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7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0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8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5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7"/>
            <a:ext cx="2218134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7"/>
            <a:ext cx="6525816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29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2"/>
            <a:ext cx="8872538" cy="4000499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1"/>
            <a:ext cx="8872538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4483101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6680200"/>
            <a:ext cx="435188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1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0"/>
            <a:ext cx="437331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8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38"/>
            <a:ext cx="5207794" cy="1299633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38"/>
            <a:ext cx="5207794" cy="12996333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973671"/>
            <a:ext cx="88725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DE27-D13D-406D-9E3C-C31D07DEA4D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6950271"/>
            <a:ext cx="347186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38D3-7D6A-476D-AFD7-F520F41A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3FF8F7-6F73-B85F-8CF4-E2F88B125C6C}"/>
              </a:ext>
            </a:extLst>
          </p:cNvPr>
          <p:cNvGrpSpPr/>
          <p:nvPr/>
        </p:nvGrpSpPr>
        <p:grpSpPr>
          <a:xfrm>
            <a:off x="-736154" y="3470031"/>
            <a:ext cx="11887200" cy="2625968"/>
            <a:chOff x="-703385" y="3774831"/>
            <a:chExt cx="11887200" cy="26259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4E3CC8-934A-BD65-23A7-08D7C9F5EBB7}"/>
                </a:ext>
              </a:extLst>
            </p:cNvPr>
            <p:cNvSpPr/>
            <p:nvPr/>
          </p:nvSpPr>
          <p:spPr>
            <a:xfrm>
              <a:off x="-703385" y="3774831"/>
              <a:ext cx="11887200" cy="262596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4B7A4-5459-BCDC-1ACD-30CF31877FBF}"/>
                </a:ext>
              </a:extLst>
            </p:cNvPr>
            <p:cNvSpPr txBox="1"/>
            <p:nvPr/>
          </p:nvSpPr>
          <p:spPr>
            <a:xfrm>
              <a:off x="31973" y="4498648"/>
              <a:ext cx="1031897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err="1">
                  <a:solidFill>
                    <a:schemeClr val="bg1"/>
                  </a:solidFill>
                  <a:latin typeface="POLYA Regular" panose="00000500000000000000" pitchFamily="50" charset="0"/>
                </a:rPr>
                <a:t>PyroAlert</a:t>
              </a:r>
              <a:r>
                <a:rPr lang="en-US" sz="6600" b="1" dirty="0">
                  <a:solidFill>
                    <a:schemeClr val="bg1"/>
                  </a:solidFill>
                  <a:latin typeface="POLYA Regular" panose="00000500000000000000" pitchFamily="50" charset="0"/>
                </a:rPr>
                <a:t> !</a:t>
              </a:r>
            </a:p>
          </p:txBody>
        </p:sp>
      </p:grpSp>
      <p:pic>
        <p:nvPicPr>
          <p:cNvPr id="3" name="Picture 2" descr="A white rectangle with black lines&#10;&#10;Description automatically generated">
            <a:extLst>
              <a:ext uri="{FF2B5EF4-FFF2-40B4-BE49-F238E27FC236}">
                <a16:creationId xmlns:a16="http://schemas.microsoft.com/office/drawing/2014/main" id="{1374479A-5E21-39FE-C818-F4C491BC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4" b="24974"/>
          <a:stretch/>
        </p:blipFill>
        <p:spPr>
          <a:xfrm>
            <a:off x="-26162" y="6400799"/>
            <a:ext cx="10249216" cy="5087815"/>
          </a:xfrm>
          <a:prstGeom prst="rect">
            <a:avLst/>
          </a:prstGeom>
        </p:spPr>
      </p:pic>
      <p:pic>
        <p:nvPicPr>
          <p:cNvPr id="17" name="Picture 16" descr="A fire on a black background&#10;&#10;Description automatically generated">
            <a:extLst>
              <a:ext uri="{FF2B5EF4-FFF2-40B4-BE49-F238E27FC236}">
                <a16:creationId xmlns:a16="http://schemas.microsoft.com/office/drawing/2014/main" id="{D131601A-A57C-66D0-F35C-043C0D9EBD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4"/>
          <a:stretch/>
        </p:blipFill>
        <p:spPr>
          <a:xfrm>
            <a:off x="-26162" y="11429055"/>
            <a:ext cx="10377108" cy="68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88000" decel="1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5185E-6 -3.19444E-6 L -0.00185 0.36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18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9.87654E-7 -2.5E-6 L 0.00432 0.6724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33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83951E-6 4.86111E-6 L -0.00617 -0.40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" y="-2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POLYA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Shaeakh Ahmed  Chowdhury</dc:creator>
  <cp:lastModifiedBy>Md. Shaeakh Ahmed  Chowdhury</cp:lastModifiedBy>
  <cp:revision>3</cp:revision>
  <dcterms:created xsi:type="dcterms:W3CDTF">2023-09-29T19:16:52Z</dcterms:created>
  <dcterms:modified xsi:type="dcterms:W3CDTF">2023-09-29T20:02:29Z</dcterms:modified>
</cp:coreProperties>
</file>