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5240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96484"/>
            <a:ext cx="11430000" cy="3183467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802717"/>
            <a:ext cx="11430000" cy="220768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6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86834"/>
            <a:ext cx="328612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86834"/>
            <a:ext cx="966787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279652"/>
            <a:ext cx="13144500" cy="3803649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6119285"/>
            <a:ext cx="13144500" cy="2000249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434167"/>
            <a:ext cx="64770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434167"/>
            <a:ext cx="64770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86834"/>
            <a:ext cx="131445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2241551"/>
            <a:ext cx="6447234" cy="109854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3340100"/>
            <a:ext cx="644723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2241551"/>
            <a:ext cx="6478985" cy="109854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3340100"/>
            <a:ext cx="647898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609600"/>
            <a:ext cx="4915296" cy="213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316567"/>
            <a:ext cx="7715250" cy="6498167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743200"/>
            <a:ext cx="4915296" cy="508211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609600"/>
            <a:ext cx="4915296" cy="213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316567"/>
            <a:ext cx="7715250" cy="6498167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743200"/>
            <a:ext cx="4915296" cy="508211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86834"/>
            <a:ext cx="131445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434167"/>
            <a:ext cx="131445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8475134"/>
            <a:ext cx="34290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F84C-FAEE-43AD-A0DD-C7A92FE74B12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8475134"/>
            <a:ext cx="514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8475134"/>
            <a:ext cx="34290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, transport&#10;&#10;Description automatically generated">
            <a:extLst>
              <a:ext uri="{FF2B5EF4-FFF2-40B4-BE49-F238E27FC236}">
                <a16:creationId xmlns:a16="http://schemas.microsoft.com/office/drawing/2014/main" id="{B17F7F37-8AA5-496F-8A46-0CA40E78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0" y="0"/>
            <a:ext cx="15240000" cy="9144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42221A-E8DE-85D5-A360-7971C539E107}"/>
              </a:ext>
            </a:extLst>
          </p:cNvPr>
          <p:cNvSpPr/>
          <p:nvPr/>
        </p:nvSpPr>
        <p:spPr>
          <a:xfrm rot="11099126">
            <a:off x="-370129" y="-508293"/>
            <a:ext cx="11187193" cy="10084385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8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84D86A-1A02-4719-9223-52ED71AD7DDB}"/>
              </a:ext>
            </a:extLst>
          </p:cNvPr>
          <p:cNvGrpSpPr/>
          <p:nvPr/>
        </p:nvGrpSpPr>
        <p:grpSpPr>
          <a:xfrm>
            <a:off x="952755" y="3016790"/>
            <a:ext cx="3476492" cy="1077218"/>
            <a:chOff x="266955" y="2280190"/>
            <a:chExt cx="3476492" cy="107721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25C46B0-CEBA-DC94-749F-E97E064D8E42}"/>
                </a:ext>
              </a:extLst>
            </p:cNvPr>
            <p:cNvSpPr/>
            <p:nvPr/>
          </p:nvSpPr>
          <p:spPr>
            <a:xfrm>
              <a:off x="266956" y="2280190"/>
              <a:ext cx="3476491" cy="780510"/>
            </a:xfrm>
            <a:prstGeom prst="roundRect">
              <a:avLst>
                <a:gd name="adj" fmla="val 3695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187ADF-CAED-5A0B-00C9-08753E5317AC}"/>
                </a:ext>
              </a:extLst>
            </p:cNvPr>
            <p:cNvSpPr txBox="1"/>
            <p:nvPr/>
          </p:nvSpPr>
          <p:spPr>
            <a:xfrm>
              <a:off x="266955" y="2280190"/>
              <a:ext cx="3476490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Quantum" pitchFamily="50" charset="0"/>
                </a:rPr>
                <a:t>PLAY GAME</a:t>
              </a:r>
            </a:p>
            <a:p>
              <a:pPr algn="ctr"/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B86AD6-49D6-2C6D-8ECC-8C25BBFB6CC6}"/>
              </a:ext>
            </a:extLst>
          </p:cNvPr>
          <p:cNvGrpSpPr/>
          <p:nvPr/>
        </p:nvGrpSpPr>
        <p:grpSpPr>
          <a:xfrm>
            <a:off x="-382829" y="-596899"/>
            <a:ext cx="15622829" cy="10198392"/>
            <a:chOff x="-382829" y="-482893"/>
            <a:chExt cx="15622829" cy="10084385"/>
          </a:xfrm>
        </p:grpSpPr>
        <p:pic>
          <p:nvPicPr>
            <p:cNvPr id="7" name="Picture 6" descr="A picture containing text, outdoor, transport&#10;&#10;Description automatically generated">
              <a:extLst>
                <a:ext uri="{FF2B5EF4-FFF2-40B4-BE49-F238E27FC236}">
                  <a16:creationId xmlns:a16="http://schemas.microsoft.com/office/drawing/2014/main" id="{B17F7F37-8AA5-496F-8A46-0CA40E780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/>
            <a:stretch/>
          </p:blipFill>
          <p:spPr>
            <a:xfrm>
              <a:off x="0" y="38100"/>
              <a:ext cx="15240000" cy="9144000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42221A-E8DE-85D5-A360-7971C539E107}"/>
                </a:ext>
              </a:extLst>
            </p:cNvPr>
            <p:cNvSpPr/>
            <p:nvPr/>
          </p:nvSpPr>
          <p:spPr>
            <a:xfrm rot="11099126">
              <a:off x="-382829" y="-482893"/>
              <a:ext cx="11187193" cy="10084385"/>
            </a:xfrm>
            <a:custGeom>
              <a:avLst/>
              <a:gdLst>
                <a:gd name="connsiteX0" fmla="*/ 0 w 11187193"/>
                <a:gd name="connsiteY0" fmla="*/ 906569 h 10084385"/>
                <a:gd name="connsiteX1" fmla="*/ 10392557 w 11187193"/>
                <a:gd name="connsiteY1" fmla="*/ 0 h 10084385"/>
                <a:gd name="connsiteX2" fmla="*/ 11187193 w 11187193"/>
                <a:gd name="connsiteY2" fmla="*/ 9109407 h 10084385"/>
                <a:gd name="connsiteX3" fmla="*/ 10414 w 11187193"/>
                <a:gd name="connsiteY3" fmla="*/ 10084385 h 10084385"/>
                <a:gd name="connsiteX4" fmla="*/ 0 w 11187193"/>
                <a:gd name="connsiteY4" fmla="*/ 10084385 h 1008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7193" h="10084385">
                  <a:moveTo>
                    <a:pt x="0" y="906569"/>
                  </a:moveTo>
                  <a:lnTo>
                    <a:pt x="10392557" y="0"/>
                  </a:lnTo>
                  <a:lnTo>
                    <a:pt x="11187193" y="9109407"/>
                  </a:lnTo>
                  <a:lnTo>
                    <a:pt x="10414" y="10084385"/>
                  </a:lnTo>
                  <a:lnTo>
                    <a:pt x="0" y="100843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B7C7E">
                    <a:alpha val="12000"/>
                  </a:srgbClr>
                </a:gs>
                <a:gs pos="76000">
                  <a:schemeClr val="tx1">
                    <a:alpha val="64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88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0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, transport&#10;&#10;Description automatically generated">
            <a:extLst>
              <a:ext uri="{FF2B5EF4-FFF2-40B4-BE49-F238E27FC236}">
                <a16:creationId xmlns:a16="http://schemas.microsoft.com/office/drawing/2014/main" id="{B17F7F37-8AA5-496F-8A46-0CA40E78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0" y="-70016"/>
            <a:ext cx="15240000" cy="924737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42221A-E8DE-85D5-A360-7971C539E107}"/>
              </a:ext>
            </a:extLst>
          </p:cNvPr>
          <p:cNvSpPr/>
          <p:nvPr/>
        </p:nvSpPr>
        <p:spPr>
          <a:xfrm rot="11099126">
            <a:off x="-382829" y="-596899"/>
            <a:ext cx="11187193" cy="10198392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8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A5EBB-6428-0888-EEF2-1F1DBF9E7F5F}"/>
              </a:ext>
            </a:extLst>
          </p:cNvPr>
          <p:cNvGrpSpPr/>
          <p:nvPr/>
        </p:nvGrpSpPr>
        <p:grpSpPr>
          <a:xfrm>
            <a:off x="430029" y="3363275"/>
            <a:ext cx="4885652" cy="888024"/>
            <a:chOff x="952755" y="4111316"/>
            <a:chExt cx="3498704" cy="7805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0B58E7E-EC4B-5A69-4B92-981132881109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A9CFCB-7A26-9EF8-52BA-CF278700F5FD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INSTRUCTIONS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7ECD3-2F6C-741C-F2B6-EFD9CF886AA0}"/>
              </a:ext>
            </a:extLst>
          </p:cNvPr>
          <p:cNvGrpSpPr/>
          <p:nvPr/>
        </p:nvGrpSpPr>
        <p:grpSpPr>
          <a:xfrm>
            <a:off x="430282" y="4723641"/>
            <a:ext cx="4885652" cy="888024"/>
            <a:chOff x="952755" y="4111316"/>
            <a:chExt cx="3498704" cy="78051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8C3697-D2D8-9937-07B7-465DA5B1C81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4486D3-8AE3-92A9-F365-079F603A2E7D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ABOUT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B5BC95-09EE-9D26-013A-71890586B945}"/>
              </a:ext>
            </a:extLst>
          </p:cNvPr>
          <p:cNvGrpSpPr/>
          <p:nvPr/>
        </p:nvGrpSpPr>
        <p:grpSpPr>
          <a:xfrm>
            <a:off x="430029" y="6151858"/>
            <a:ext cx="4885652" cy="888024"/>
            <a:chOff x="952755" y="4111316"/>
            <a:chExt cx="3498704" cy="78051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83A0CF-120B-33AF-3B12-A6555D06AF78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0A83D-8581-23D6-C1C1-F9C19F4E638E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EXIT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D23E77-8A9C-860B-3AA6-4F8299E56602}"/>
              </a:ext>
            </a:extLst>
          </p:cNvPr>
          <p:cNvGrpSpPr/>
          <p:nvPr/>
        </p:nvGrpSpPr>
        <p:grpSpPr>
          <a:xfrm>
            <a:off x="430029" y="2059970"/>
            <a:ext cx="4885652" cy="888024"/>
            <a:chOff x="952755" y="4111316"/>
            <a:chExt cx="3498704" cy="78051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132C9C-FA09-6288-76E7-461AAD94DE9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7C5B25-9EFE-12AD-E280-40C8E8E6298C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erson in a space suit&#10;&#10;Description automatically generated with medium confidence">
            <a:extLst>
              <a:ext uri="{FF2B5EF4-FFF2-40B4-BE49-F238E27FC236}">
                <a16:creationId xmlns:a16="http://schemas.microsoft.com/office/drawing/2014/main" id="{5419F936-BBCA-134A-88E0-7073954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4"/>
            <a:ext cx="16198464" cy="921930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26B8A2-D3DE-0DCD-2FB7-65548CB16EF4}"/>
              </a:ext>
            </a:extLst>
          </p:cNvPr>
          <p:cNvSpPr/>
          <p:nvPr/>
        </p:nvSpPr>
        <p:spPr>
          <a:xfrm rot="11099126">
            <a:off x="-382829" y="-596899"/>
            <a:ext cx="11187193" cy="10198392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8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6BC35D-B640-EBAB-40FE-498499B8D914}"/>
              </a:ext>
            </a:extLst>
          </p:cNvPr>
          <p:cNvSpPr/>
          <p:nvPr/>
        </p:nvSpPr>
        <p:spPr>
          <a:xfrm>
            <a:off x="443999" y="4307946"/>
            <a:ext cx="4854633" cy="888024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A5EBB-6428-0888-EEF2-1F1DBF9E7F5F}"/>
              </a:ext>
            </a:extLst>
          </p:cNvPr>
          <p:cNvGrpSpPr/>
          <p:nvPr/>
        </p:nvGrpSpPr>
        <p:grpSpPr>
          <a:xfrm>
            <a:off x="430029" y="4290594"/>
            <a:ext cx="4885652" cy="888024"/>
            <a:chOff x="952755" y="4111316"/>
            <a:chExt cx="3498704" cy="7805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0B58E7E-EC4B-5A69-4B92-981132881109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A9CFCB-7A26-9EF8-52BA-CF278700F5FD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INSTRUCTIONS </a:t>
              </a: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365FC8-5C9D-157F-9A66-35D6E1B0A34B}"/>
              </a:ext>
            </a:extLst>
          </p:cNvPr>
          <p:cNvSpPr/>
          <p:nvPr/>
        </p:nvSpPr>
        <p:spPr>
          <a:xfrm>
            <a:off x="430028" y="5652555"/>
            <a:ext cx="4854633" cy="888024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7ECD3-2F6C-741C-F2B6-EFD9CF886AA0}"/>
              </a:ext>
            </a:extLst>
          </p:cNvPr>
          <p:cNvGrpSpPr/>
          <p:nvPr/>
        </p:nvGrpSpPr>
        <p:grpSpPr>
          <a:xfrm>
            <a:off x="430282" y="5652555"/>
            <a:ext cx="4885652" cy="888024"/>
            <a:chOff x="952755" y="4111316"/>
            <a:chExt cx="3498704" cy="78051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8C3697-D2D8-9937-07B7-465DA5B1C81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4486D3-8AE3-92A9-F365-079F603A2E7D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ABOUT</a:t>
              </a: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7B53DD-62D7-33C9-AF4E-4709EC4077AE}"/>
              </a:ext>
            </a:extLst>
          </p:cNvPr>
          <p:cNvSpPr/>
          <p:nvPr/>
        </p:nvSpPr>
        <p:spPr>
          <a:xfrm>
            <a:off x="436379" y="2982623"/>
            <a:ext cx="4854633" cy="888024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F36FB3-5C3D-1492-600E-A8DE545EB762}"/>
              </a:ext>
            </a:extLst>
          </p:cNvPr>
          <p:cNvGrpSpPr/>
          <p:nvPr/>
        </p:nvGrpSpPr>
        <p:grpSpPr>
          <a:xfrm>
            <a:off x="430029" y="2988884"/>
            <a:ext cx="4885652" cy="888024"/>
            <a:chOff x="952755" y="4111316"/>
            <a:chExt cx="3498704" cy="78051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6CF72F-11EE-F6D7-8183-2823DC8F45C3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0BF272-55FE-682D-BCA5-87F624B0928E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018EF4F-26A7-CF57-4466-498A2C7C26A0}"/>
              </a:ext>
            </a:extLst>
          </p:cNvPr>
          <p:cNvSpPr/>
          <p:nvPr/>
        </p:nvSpPr>
        <p:spPr>
          <a:xfrm>
            <a:off x="461049" y="7063363"/>
            <a:ext cx="4854633" cy="888024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B5BC95-09EE-9D26-013A-71890586B945}"/>
              </a:ext>
            </a:extLst>
          </p:cNvPr>
          <p:cNvGrpSpPr/>
          <p:nvPr/>
        </p:nvGrpSpPr>
        <p:grpSpPr>
          <a:xfrm>
            <a:off x="430029" y="7063363"/>
            <a:ext cx="4885652" cy="888024"/>
            <a:chOff x="952755" y="4111316"/>
            <a:chExt cx="3498704" cy="78051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83A0CF-120B-33AF-3B12-A6555D06AF78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0A83D-8581-23D6-C1C1-F9C19F4E638E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EXIT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F98713-E2A7-896F-D164-1D18C93DC436}"/>
              </a:ext>
            </a:extLst>
          </p:cNvPr>
          <p:cNvSpPr txBox="1"/>
          <p:nvPr/>
        </p:nvSpPr>
        <p:spPr>
          <a:xfrm>
            <a:off x="461049" y="1314855"/>
            <a:ext cx="81087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ore Regular" panose="02000500000000000000" pitchFamily="2" charset="0"/>
              </a:rPr>
              <a:t>BUMBLE  JET</a:t>
            </a:r>
          </a:p>
        </p:txBody>
      </p:sp>
    </p:spTree>
    <p:extLst>
      <p:ext uri="{BB962C8B-B14F-4D97-AF65-F5344CB8AC3E}">
        <p14:creationId xmlns:p14="http://schemas.microsoft.com/office/powerpoint/2010/main" val="8090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y, outdoor, smoke, clouds&#10;&#10;Description automatically generated">
            <a:extLst>
              <a:ext uri="{FF2B5EF4-FFF2-40B4-BE49-F238E27FC236}">
                <a16:creationId xmlns:a16="http://schemas.microsoft.com/office/drawing/2014/main" id="{6E050E01-CCD5-6397-0A90-CC60F45B9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0" y="0"/>
            <a:ext cx="15240000" cy="914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CB0FE7-D9B8-9183-2A99-92162EC54492}"/>
              </a:ext>
            </a:extLst>
          </p:cNvPr>
          <p:cNvSpPr/>
          <p:nvPr/>
        </p:nvSpPr>
        <p:spPr>
          <a:xfrm>
            <a:off x="0" y="0"/>
            <a:ext cx="15240000" cy="91440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1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y, outdoor, smoke, clouds&#10;&#10;Description automatically generated">
            <a:extLst>
              <a:ext uri="{FF2B5EF4-FFF2-40B4-BE49-F238E27FC236}">
                <a16:creationId xmlns:a16="http://schemas.microsoft.com/office/drawing/2014/main" id="{6E050E01-CCD5-6397-0A90-CC60F45B9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0" y="0"/>
            <a:ext cx="15240000" cy="914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CB0FE7-D9B8-9183-2A99-92162EC54492}"/>
              </a:ext>
            </a:extLst>
          </p:cNvPr>
          <p:cNvSpPr/>
          <p:nvPr/>
        </p:nvSpPr>
        <p:spPr>
          <a:xfrm>
            <a:off x="0" y="0"/>
            <a:ext cx="15240000" cy="91440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6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C09E26-E776-2994-D469-04107B4A1D47}"/>
              </a:ext>
            </a:extLst>
          </p:cNvPr>
          <p:cNvGrpSpPr/>
          <p:nvPr/>
        </p:nvGrpSpPr>
        <p:grpSpPr>
          <a:xfrm>
            <a:off x="430029" y="2059970"/>
            <a:ext cx="4885652" cy="888024"/>
            <a:chOff x="952755" y="4111316"/>
            <a:chExt cx="3498704" cy="78051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F56E23-C724-6C6A-4AAC-ABF8999279EA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2CD2DB-DB8B-A2AB-99B7-D2606895E9B1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5C080D-1471-2D95-5D33-6708D04CFF40}"/>
              </a:ext>
            </a:extLst>
          </p:cNvPr>
          <p:cNvSpPr/>
          <p:nvPr/>
        </p:nvSpPr>
        <p:spPr>
          <a:xfrm>
            <a:off x="430029" y="2988884"/>
            <a:ext cx="4854633" cy="888024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>
              <a:solidFill>
                <a:schemeClr val="tx1"/>
              </a:solidFill>
              <a:latin typeface="Quantum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3BE2A-45FD-7C77-D2C7-903D3E4D8DAF}"/>
              </a:ext>
            </a:extLst>
          </p:cNvPr>
          <p:cNvSpPr txBox="1"/>
          <p:nvPr/>
        </p:nvSpPr>
        <p:spPr>
          <a:xfrm>
            <a:off x="3088135" y="1444417"/>
            <a:ext cx="4854632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300" dirty="0">
                <a:latin typeface="Quantum" pitchFamily="50" charset="0"/>
              </a:rPr>
              <a:t>PLAY GAME </a:t>
            </a:r>
          </a:p>
        </p:txBody>
      </p:sp>
    </p:spTree>
    <p:extLst>
      <p:ext uri="{BB962C8B-B14F-4D97-AF65-F5344CB8AC3E}">
        <p14:creationId xmlns:p14="http://schemas.microsoft.com/office/powerpoint/2010/main" val="358488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</TotalTime>
  <Words>18</Words>
  <Application>Microsoft Office PowerPoint</Application>
  <PresentationFormat>Custom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Gore Regular</vt:lpstr>
      <vt:lpstr>Quantum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Shaeakh Ahmed  Chowdhury</dc:creator>
  <cp:lastModifiedBy>Md. Shaeakh Ahmed  Chowdhury</cp:lastModifiedBy>
  <cp:revision>15</cp:revision>
  <dcterms:created xsi:type="dcterms:W3CDTF">2023-02-17T04:46:27Z</dcterms:created>
  <dcterms:modified xsi:type="dcterms:W3CDTF">2023-02-18T09:13:48Z</dcterms:modified>
</cp:coreProperties>
</file>