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sldIdLst>
    <p:sldId id="259" r:id="rId2"/>
    <p:sldId id="257" r:id="rId3"/>
    <p:sldId id="258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4114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  <a:srgbClr val="F7A40E"/>
    <a:srgbClr val="F0EACA"/>
    <a:srgbClr val="A2B488"/>
    <a:srgbClr val="99CC00"/>
    <a:srgbClr val="FF33CC"/>
    <a:srgbClr val="4C5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1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F8532-127A-466E-A04F-4FB66378748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35263" y="1143000"/>
            <a:ext cx="1387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51778-066C-4E59-813E-1B666A9DA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551778-066C-4E59-813E-1B666A9DA2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3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496484"/>
            <a:ext cx="3497580" cy="3183467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4802717"/>
            <a:ext cx="3086100" cy="2207683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6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486834"/>
            <a:ext cx="88725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486834"/>
            <a:ext cx="261032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2279653"/>
            <a:ext cx="3549015" cy="380364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6119286"/>
            <a:ext cx="3549015" cy="2000249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2434167"/>
            <a:ext cx="174879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2434167"/>
            <a:ext cx="174879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486836"/>
            <a:ext cx="354901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2241551"/>
            <a:ext cx="1740753" cy="1098549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3340100"/>
            <a:ext cx="174075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2241551"/>
            <a:ext cx="1749326" cy="1098549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3340100"/>
            <a:ext cx="17493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7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609600"/>
            <a:ext cx="1327130" cy="21336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1316569"/>
            <a:ext cx="2083118" cy="6498167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2743200"/>
            <a:ext cx="1327130" cy="50821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609600"/>
            <a:ext cx="1327130" cy="21336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1316569"/>
            <a:ext cx="2083118" cy="6498167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2743200"/>
            <a:ext cx="1327130" cy="5082117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486836"/>
            <a:ext cx="354901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2434167"/>
            <a:ext cx="354901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8475136"/>
            <a:ext cx="9258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EAC1-C4FE-4D42-A59C-D964379E653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8475136"/>
            <a:ext cx="13887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8475136"/>
            <a:ext cx="9258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18A4-12AB-4A37-B9E2-30741561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598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10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1961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465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BEAD3-416B-0D3A-74EF-898BAB61D9D0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0DEEA-C074-69A0-4858-D8CD9C70DD3D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7868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546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04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27817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05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201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06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8249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07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8045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08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8956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09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600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1727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10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3806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364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02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664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449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04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020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05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28044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06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47443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07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86102-BC8F-60E6-F4DA-8F9993F48D25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55E83-8D7D-BE7F-E480-A4F3ADCE2EA3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75181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08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7650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09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042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1464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03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10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9613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04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956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05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41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06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5549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07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793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08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8297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AF60D51-7E8F-0F83-5268-6E80E0F0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" y="0"/>
            <a:ext cx="4114800" cy="9144000"/>
          </a:xfrm>
          <a:prstGeom prst="rect">
            <a:avLst/>
          </a:prstGeom>
        </p:spPr>
      </p:pic>
      <p:pic>
        <p:nvPicPr>
          <p:cNvPr id="21" name="Picture 20" descr="A close-up of a knife&#10;&#10;Description automatically generated with low confidence">
            <a:extLst>
              <a:ext uri="{FF2B5EF4-FFF2-40B4-BE49-F238E27FC236}">
                <a16:creationId xmlns:a16="http://schemas.microsoft.com/office/drawing/2014/main" id="{5B08C1C0-D773-132A-846E-1CDAF1D2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6662">
            <a:off x="2545687" y="-103878"/>
            <a:ext cx="1558658" cy="1558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5D3B4-5782-B793-09E8-ECFA4631C9AD}"/>
              </a:ext>
            </a:extLst>
          </p:cNvPr>
          <p:cNvSpPr txBox="1"/>
          <p:nvPr/>
        </p:nvSpPr>
        <p:spPr>
          <a:xfrm>
            <a:off x="194172" y="2997297"/>
            <a:ext cx="3225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LEVEL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01</a:t>
            </a:r>
            <a:endParaRPr lang="en-US" sz="3200" dirty="0">
              <a:ln>
                <a:solidFill>
                  <a:schemeClr val="tx1"/>
                </a:solidFill>
              </a:ln>
              <a:solidFill>
                <a:srgbClr val="FFCC01"/>
              </a:solidFill>
              <a:latin typeface="Quantum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48A4D-DBAD-3C0F-54CA-A6F422A99D43}"/>
              </a:ext>
            </a:extLst>
          </p:cNvPr>
          <p:cNvSpPr txBox="1"/>
          <p:nvPr/>
        </p:nvSpPr>
        <p:spPr>
          <a:xfrm>
            <a:off x="788200" y="3710275"/>
            <a:ext cx="322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SCORE  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Quantum" pitchFamily="50" charset="0"/>
              </a:rPr>
              <a:t>09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rgbClr val="FFCC0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704211-FB2B-D274-AAC8-9B679E3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87032">
            <a:off x="3134622" y="1878006"/>
            <a:ext cx="928331" cy="928331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E1B29D5D-BD4B-56EE-19E1-425A31771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4252">
            <a:off x="231233" y="-422626"/>
            <a:ext cx="2478157" cy="2478157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27EA1A7-BA06-DD57-7D58-370C919F4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3025">
            <a:off x="-1015504" y="834727"/>
            <a:ext cx="2419352" cy="15940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F294B6-E763-1BE2-B954-773FCB8AC0E0}"/>
              </a:ext>
            </a:extLst>
          </p:cNvPr>
          <p:cNvGrpSpPr/>
          <p:nvPr/>
        </p:nvGrpSpPr>
        <p:grpSpPr>
          <a:xfrm rot="13679967">
            <a:off x="-336939" y="4654397"/>
            <a:ext cx="1257678" cy="1317714"/>
            <a:chOff x="598151" y="207355"/>
            <a:chExt cx="2425864" cy="2541664"/>
          </a:xfrm>
        </p:grpSpPr>
        <p:pic>
          <p:nvPicPr>
            <p:cNvPr id="26" name="Picture 25" descr="A picture containing text, balloon, aircraft&#10;&#10;Description automatically generated">
              <a:extLst>
                <a:ext uri="{FF2B5EF4-FFF2-40B4-BE49-F238E27FC236}">
                  <a16:creationId xmlns:a16="http://schemas.microsoft.com/office/drawing/2014/main" id="{71461B1E-DEDC-258E-E26F-067907CF3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7672" flipH="1">
              <a:off x="598151" y="410837"/>
              <a:ext cx="2425864" cy="2338182"/>
            </a:xfrm>
            <a:prstGeom prst="rect">
              <a:avLst/>
            </a:prstGeom>
          </p:spPr>
        </p:pic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0196F4EA-61C4-6FC9-11FE-BD4CBBFA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925" r="53941"/>
            <a:stretch>
              <a:fillRect/>
            </a:stretch>
          </p:blipFill>
          <p:spPr>
            <a:xfrm rot="6476033">
              <a:off x="932974" y="215419"/>
              <a:ext cx="754673" cy="738545"/>
            </a:xfrm>
            <a:custGeom>
              <a:avLst/>
              <a:gdLst>
                <a:gd name="connsiteX0" fmla="*/ 0 w 754673"/>
                <a:gd name="connsiteY0" fmla="*/ 738545 h 738545"/>
                <a:gd name="connsiteX1" fmla="*/ 0 w 754673"/>
                <a:gd name="connsiteY1" fmla="*/ 0 h 738545"/>
                <a:gd name="connsiteX2" fmla="*/ 754673 w 754673"/>
                <a:gd name="connsiteY2" fmla="*/ 738545 h 73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673" h="738545">
                  <a:moveTo>
                    <a:pt x="0" y="738545"/>
                  </a:moveTo>
                  <a:lnTo>
                    <a:pt x="0" y="0"/>
                  </a:lnTo>
                  <a:lnTo>
                    <a:pt x="754673" y="738545"/>
                  </a:lnTo>
                  <a:close/>
                </a:path>
              </a:pathLst>
            </a:custGeom>
          </p:spPr>
        </p:pic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89D599-6452-2B52-AFA9-4798A7D494AF}"/>
              </a:ext>
            </a:extLst>
          </p:cNvPr>
          <p:cNvSpPr/>
          <p:nvPr/>
        </p:nvSpPr>
        <p:spPr>
          <a:xfrm>
            <a:off x="140285" y="2676503"/>
            <a:ext cx="3707974" cy="1955824"/>
          </a:xfrm>
          <a:custGeom>
            <a:avLst/>
            <a:gdLst>
              <a:gd name="connsiteX0" fmla="*/ 338805 w 3034037"/>
              <a:gd name="connsiteY0" fmla="*/ 0 h 2032790"/>
              <a:gd name="connsiteX1" fmla="*/ 2128618 w 3034037"/>
              <a:gd name="connsiteY1" fmla="*/ 0 h 2032790"/>
              <a:gd name="connsiteX2" fmla="*/ 2087228 w 3034037"/>
              <a:gd name="connsiteY2" fmla="*/ 8403 h 2032790"/>
              <a:gd name="connsiteX3" fmla="*/ 2330548 w 3034037"/>
              <a:gd name="connsiteY3" fmla="*/ 202834 h 2032790"/>
              <a:gd name="connsiteX4" fmla="*/ 2096054 w 3034037"/>
              <a:gd name="connsiteY4" fmla="*/ 375854 h 2032790"/>
              <a:gd name="connsiteX5" fmla="*/ 2457699 w 3034037"/>
              <a:gd name="connsiteY5" fmla="*/ 335860 h 2032790"/>
              <a:gd name="connsiteX6" fmla="*/ 2398536 w 3034037"/>
              <a:gd name="connsiteY6" fmla="*/ 562287 h 2032790"/>
              <a:gd name="connsiteX7" fmla="*/ 2591583 w 3034037"/>
              <a:gd name="connsiteY7" fmla="*/ 439844 h 2032790"/>
              <a:gd name="connsiteX8" fmla="*/ 2641921 w 3034037"/>
              <a:gd name="connsiteY8" fmla="*/ 807357 h 2032790"/>
              <a:gd name="connsiteX9" fmla="*/ 2775740 w 3034037"/>
              <a:gd name="connsiteY9" fmla="*/ 397266 h 2032790"/>
              <a:gd name="connsiteX10" fmla="*/ 2953229 w 3034037"/>
              <a:gd name="connsiteY10" fmla="*/ 692729 h 2032790"/>
              <a:gd name="connsiteX11" fmla="*/ 3003762 w 3034037"/>
              <a:gd name="connsiteY11" fmla="*/ 367855 h 2032790"/>
              <a:gd name="connsiteX12" fmla="*/ 3034037 w 3034037"/>
              <a:gd name="connsiteY12" fmla="*/ 392986 h 2032790"/>
              <a:gd name="connsiteX13" fmla="*/ 3034037 w 3034037"/>
              <a:gd name="connsiteY13" fmla="*/ 1693985 h 2032790"/>
              <a:gd name="connsiteX14" fmla="*/ 2695232 w 3034037"/>
              <a:gd name="connsiteY14" fmla="*/ 2032790 h 2032790"/>
              <a:gd name="connsiteX15" fmla="*/ 730220 w 3034037"/>
              <a:gd name="connsiteY15" fmla="*/ 2032790 h 2032790"/>
              <a:gd name="connsiteX16" fmla="*/ 803749 w 3034037"/>
              <a:gd name="connsiteY16" fmla="*/ 1986429 h 2032790"/>
              <a:gd name="connsiteX17" fmla="*/ 426673 w 3034037"/>
              <a:gd name="connsiteY17" fmla="*/ 1920052 h 2032790"/>
              <a:gd name="connsiteX18" fmla="*/ 570640 w 3034037"/>
              <a:gd name="connsiteY18" fmla="*/ 1689265 h 2032790"/>
              <a:gd name="connsiteX19" fmla="*/ 208150 w 3034037"/>
              <a:gd name="connsiteY19" fmla="*/ 1759357 h 2032790"/>
              <a:gd name="connsiteX20" fmla="*/ 239637 w 3034037"/>
              <a:gd name="connsiteY20" fmla="*/ 1329357 h 2032790"/>
              <a:gd name="connsiteX21" fmla="*/ 0 w 3034037"/>
              <a:gd name="connsiteY21" fmla="*/ 1680825 h 2032790"/>
              <a:gd name="connsiteX22" fmla="*/ 0 w 3034037"/>
              <a:gd name="connsiteY22" fmla="*/ 338805 h 2032790"/>
              <a:gd name="connsiteX23" fmla="*/ 338805 w 3034037"/>
              <a:gd name="connsiteY23" fmla="*/ 0 h 203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034037" h="2032790">
                <a:moveTo>
                  <a:pt x="338805" y="0"/>
                </a:moveTo>
                <a:lnTo>
                  <a:pt x="2128618" y="0"/>
                </a:lnTo>
                <a:lnTo>
                  <a:pt x="2087228" y="8403"/>
                </a:lnTo>
                <a:lnTo>
                  <a:pt x="2330548" y="202834"/>
                </a:lnTo>
                <a:lnTo>
                  <a:pt x="2096054" y="375854"/>
                </a:lnTo>
                <a:lnTo>
                  <a:pt x="2457699" y="335860"/>
                </a:lnTo>
                <a:lnTo>
                  <a:pt x="2398536" y="562287"/>
                </a:lnTo>
                <a:lnTo>
                  <a:pt x="2591583" y="439844"/>
                </a:lnTo>
                <a:cubicBezTo>
                  <a:pt x="2608384" y="562349"/>
                  <a:pt x="2625120" y="684853"/>
                  <a:pt x="2641921" y="807357"/>
                </a:cubicBezTo>
                <a:lnTo>
                  <a:pt x="2775740" y="397266"/>
                </a:lnTo>
                <a:lnTo>
                  <a:pt x="2953229" y="692729"/>
                </a:lnTo>
                <a:lnTo>
                  <a:pt x="3003762" y="367855"/>
                </a:lnTo>
                <a:lnTo>
                  <a:pt x="3034037" y="392986"/>
                </a:lnTo>
                <a:lnTo>
                  <a:pt x="3034037" y="1693985"/>
                </a:lnTo>
                <a:cubicBezTo>
                  <a:pt x="3034037" y="1881102"/>
                  <a:pt x="2882349" y="2032790"/>
                  <a:pt x="2695232" y="2032790"/>
                </a:cubicBezTo>
                <a:lnTo>
                  <a:pt x="730220" y="2032790"/>
                </a:lnTo>
                <a:lnTo>
                  <a:pt x="803749" y="1986429"/>
                </a:lnTo>
                <a:lnTo>
                  <a:pt x="426673" y="1920052"/>
                </a:lnTo>
                <a:lnTo>
                  <a:pt x="570640" y="1689265"/>
                </a:lnTo>
                <a:lnTo>
                  <a:pt x="208150" y="1759357"/>
                </a:lnTo>
                <a:cubicBezTo>
                  <a:pt x="218617" y="1616024"/>
                  <a:pt x="229170" y="1472690"/>
                  <a:pt x="239637" y="1329357"/>
                </a:cubicBezTo>
                <a:lnTo>
                  <a:pt x="0" y="1680825"/>
                </a:lnTo>
                <a:lnTo>
                  <a:pt x="0" y="338805"/>
                </a:lnTo>
                <a:cubicBezTo>
                  <a:pt x="0" y="151688"/>
                  <a:pt x="151688" y="0"/>
                  <a:pt x="338805" y="0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40E4F-CC59-47E3-CDE6-25C7548B10D7}"/>
              </a:ext>
            </a:extLst>
          </p:cNvPr>
          <p:cNvSpPr txBox="1"/>
          <p:nvPr/>
        </p:nvSpPr>
        <p:spPr>
          <a:xfrm>
            <a:off x="2470514" y="3779914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E56C65-8EF9-6545-51B7-3313B3BEBCD8}"/>
              </a:ext>
            </a:extLst>
          </p:cNvPr>
          <p:cNvSpPr txBox="1"/>
          <p:nvPr/>
        </p:nvSpPr>
        <p:spPr>
          <a:xfrm>
            <a:off x="1621486" y="3148555"/>
            <a:ext cx="322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FFCC0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7221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166</TotalTime>
  <Words>181</Words>
  <Application>Microsoft Office PowerPoint</Application>
  <PresentationFormat>Custom</PresentationFormat>
  <Paragraphs>121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Adobe Gothic Std B</vt:lpstr>
      <vt:lpstr>Arial</vt:lpstr>
      <vt:lpstr>Calibri</vt:lpstr>
      <vt:lpstr>Calibri Light</vt:lpstr>
      <vt:lpstr>Quantum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Shaeakh Ahmed  Chowdhury</dc:creator>
  <cp:lastModifiedBy>Md. Shaeakh Ahmed  Chowdhury</cp:lastModifiedBy>
  <cp:revision>11</cp:revision>
  <dcterms:created xsi:type="dcterms:W3CDTF">2023-02-14T04:23:37Z</dcterms:created>
  <dcterms:modified xsi:type="dcterms:W3CDTF">2023-02-14T07:12:34Z</dcterms:modified>
</cp:coreProperties>
</file>