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4" r:id="rId5"/>
    <p:sldId id="266" r:id="rId6"/>
    <p:sldId id="265" r:id="rId7"/>
    <p:sldId id="261" r:id="rId8"/>
    <p:sldId id="262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9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6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7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F84C-FAEE-43AD-A0DD-C7A92FE74B12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transport&#10;&#10;Description automatically generated">
            <a:extLst>
              <a:ext uri="{FF2B5EF4-FFF2-40B4-BE49-F238E27FC236}">
                <a16:creationId xmlns:a16="http://schemas.microsoft.com/office/drawing/2014/main" id="{B17F7F37-8AA5-496F-8A46-0CA40E78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383789" y="1674"/>
            <a:ext cx="11424422" cy="685465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42221A-E8DE-85D5-A360-7971C539E107}"/>
              </a:ext>
            </a:extLst>
          </p:cNvPr>
          <p:cNvSpPr/>
          <p:nvPr/>
        </p:nvSpPr>
        <p:spPr>
          <a:xfrm rot="11099126">
            <a:off x="106328" y="-379360"/>
            <a:ext cx="8386300" cy="7559598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59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84D86A-1A02-4719-9223-52ED71AD7DDB}"/>
              </a:ext>
            </a:extLst>
          </p:cNvPr>
          <p:cNvGrpSpPr/>
          <p:nvPr/>
        </p:nvGrpSpPr>
        <p:grpSpPr>
          <a:xfrm>
            <a:off x="1098007" y="2251551"/>
            <a:ext cx="2606097" cy="830740"/>
            <a:chOff x="266955" y="2264701"/>
            <a:chExt cx="3476492" cy="110819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25C46B0-CEBA-DC94-749F-E97E064D8E42}"/>
                </a:ext>
              </a:extLst>
            </p:cNvPr>
            <p:cNvSpPr/>
            <p:nvPr/>
          </p:nvSpPr>
          <p:spPr>
            <a:xfrm>
              <a:off x="266956" y="2280190"/>
              <a:ext cx="3476491" cy="780510"/>
            </a:xfrm>
            <a:prstGeom prst="roundRect">
              <a:avLst>
                <a:gd name="adj" fmla="val 369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187ADF-CAED-5A0B-00C9-08753E5317AC}"/>
                </a:ext>
              </a:extLst>
            </p:cNvPr>
            <p:cNvSpPr txBox="1"/>
            <p:nvPr/>
          </p:nvSpPr>
          <p:spPr>
            <a:xfrm>
              <a:off x="266955" y="2264701"/>
              <a:ext cx="3476491" cy="11081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399" dirty="0">
                  <a:solidFill>
                    <a:schemeClr val="bg1"/>
                  </a:solidFill>
                  <a:latin typeface="Quantum" pitchFamily="50" charset="0"/>
                </a:rPr>
                <a:t>PLAY GAME</a:t>
              </a:r>
            </a:p>
            <a:p>
              <a:pPr algn="ctr"/>
              <a:endParaRPr lang="en-US" sz="2399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86AD6-49D6-2C6D-8ECC-8C25BBFB6CC6}"/>
              </a:ext>
            </a:extLst>
          </p:cNvPr>
          <p:cNvGrpSpPr/>
          <p:nvPr/>
        </p:nvGrpSpPr>
        <p:grpSpPr>
          <a:xfrm>
            <a:off x="96808" y="-445782"/>
            <a:ext cx="11711403" cy="7645061"/>
            <a:chOff x="-382829" y="-482893"/>
            <a:chExt cx="15622829" cy="10084385"/>
          </a:xfrm>
        </p:grpSpPr>
        <p:pic>
          <p:nvPicPr>
            <p:cNvPr id="7" name="Picture 6" descr="A picture containing text, outdoor, transport&#10;&#10;Description automatically generated">
              <a:extLst>
                <a:ext uri="{FF2B5EF4-FFF2-40B4-BE49-F238E27FC236}">
                  <a16:creationId xmlns:a16="http://schemas.microsoft.com/office/drawing/2014/main" id="{B17F7F37-8AA5-496F-8A46-0CA40E780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/>
            <a:stretch/>
          </p:blipFill>
          <p:spPr>
            <a:xfrm>
              <a:off x="0" y="38100"/>
              <a:ext cx="15240000" cy="9144000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42221A-E8DE-85D5-A360-7971C539E107}"/>
                </a:ext>
              </a:extLst>
            </p:cNvPr>
            <p:cNvSpPr/>
            <p:nvPr/>
          </p:nvSpPr>
          <p:spPr>
            <a:xfrm rot="11099126">
              <a:off x="-382829" y="-482893"/>
              <a:ext cx="11187193" cy="10084385"/>
            </a:xfrm>
            <a:custGeom>
              <a:avLst/>
              <a:gdLst>
                <a:gd name="connsiteX0" fmla="*/ 0 w 11187193"/>
                <a:gd name="connsiteY0" fmla="*/ 906569 h 10084385"/>
                <a:gd name="connsiteX1" fmla="*/ 10392557 w 11187193"/>
                <a:gd name="connsiteY1" fmla="*/ 0 h 10084385"/>
                <a:gd name="connsiteX2" fmla="*/ 11187193 w 11187193"/>
                <a:gd name="connsiteY2" fmla="*/ 9109407 h 10084385"/>
                <a:gd name="connsiteX3" fmla="*/ 10414 w 11187193"/>
                <a:gd name="connsiteY3" fmla="*/ 10084385 h 10084385"/>
                <a:gd name="connsiteX4" fmla="*/ 0 w 11187193"/>
                <a:gd name="connsiteY4" fmla="*/ 10084385 h 1008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7193" h="10084385">
                  <a:moveTo>
                    <a:pt x="0" y="906569"/>
                  </a:moveTo>
                  <a:lnTo>
                    <a:pt x="10392557" y="0"/>
                  </a:lnTo>
                  <a:lnTo>
                    <a:pt x="11187193" y="9109407"/>
                  </a:lnTo>
                  <a:lnTo>
                    <a:pt x="10414" y="10084385"/>
                  </a:lnTo>
                  <a:lnTo>
                    <a:pt x="0" y="100843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B7C7E">
                    <a:alpha val="12000"/>
                  </a:srgbClr>
                </a:gs>
                <a:gs pos="76000">
                  <a:schemeClr val="tx1">
                    <a:alpha val="6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59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0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transport&#10;&#10;Description automatically generated">
            <a:extLst>
              <a:ext uri="{FF2B5EF4-FFF2-40B4-BE49-F238E27FC236}">
                <a16:creationId xmlns:a16="http://schemas.microsoft.com/office/drawing/2014/main" id="{B17F7F37-8AA5-496F-8A46-0CA40E78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383789" y="-50812"/>
            <a:ext cx="11424422" cy="693214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42221A-E8DE-85D5-A360-7971C539E107}"/>
              </a:ext>
            </a:extLst>
          </p:cNvPr>
          <p:cNvSpPr/>
          <p:nvPr/>
        </p:nvSpPr>
        <p:spPr>
          <a:xfrm rot="11099126">
            <a:off x="96807" y="-445782"/>
            <a:ext cx="8386300" cy="7645061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59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706153" y="2522899"/>
            <a:ext cx="3662451" cy="665693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706343" y="3542676"/>
            <a:ext cx="3662451" cy="665693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706153" y="4613316"/>
            <a:ext cx="3662451" cy="665693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23E77-8A9C-860B-3AA6-4F8299E56602}"/>
              </a:ext>
            </a:extLst>
          </p:cNvPr>
          <p:cNvGrpSpPr/>
          <p:nvPr/>
        </p:nvGrpSpPr>
        <p:grpSpPr>
          <a:xfrm>
            <a:off x="706153" y="1545897"/>
            <a:ext cx="3662451" cy="665693"/>
            <a:chOff x="952755" y="4111316"/>
            <a:chExt cx="3498704" cy="7805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132C9C-FA09-6288-76E7-461AAD94DE9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7C5B25-9EFE-12AD-E280-40C8E8E6298C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erson in a space suit&#10;&#10;Description automatically generated with medium confidence">
            <a:extLst>
              <a:ext uri="{FF2B5EF4-FFF2-40B4-BE49-F238E27FC236}">
                <a16:creationId xmlns:a16="http://schemas.microsoft.com/office/drawing/2014/main" id="{5419F936-BBCA-134A-88E0-7073954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25"/>
            <a:ext cx="12192001" cy="6911103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26B8A2-D3DE-0DCD-2FB7-65548CB16EF4}"/>
              </a:ext>
            </a:extLst>
          </p:cNvPr>
          <p:cNvSpPr/>
          <p:nvPr/>
        </p:nvSpPr>
        <p:spPr>
          <a:xfrm rot="11099126">
            <a:off x="-277226" y="-385826"/>
            <a:ext cx="8386300" cy="7645061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59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6BC35D-B640-EBAB-40FE-498499B8D914}"/>
              </a:ext>
            </a:extLst>
          </p:cNvPr>
          <p:cNvSpPr/>
          <p:nvPr/>
        </p:nvSpPr>
        <p:spPr>
          <a:xfrm>
            <a:off x="381920" y="3283308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371446" y="3270300"/>
            <a:ext cx="3662451" cy="665693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65FC8-5C9D-157F-9A66-35D6E1B0A34B}"/>
              </a:ext>
            </a:extLst>
          </p:cNvPr>
          <p:cNvSpPr/>
          <p:nvPr/>
        </p:nvSpPr>
        <p:spPr>
          <a:xfrm>
            <a:off x="371447" y="4291272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371636" y="4291272"/>
            <a:ext cx="3662451" cy="665693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7B53DD-62D7-33C9-AF4E-4709EC4077AE}"/>
              </a:ext>
            </a:extLst>
          </p:cNvPr>
          <p:cNvSpPr/>
          <p:nvPr/>
        </p:nvSpPr>
        <p:spPr>
          <a:xfrm>
            <a:off x="376208" y="2289801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F36FB3-5C3D-1492-600E-A8DE545EB762}"/>
              </a:ext>
            </a:extLst>
          </p:cNvPr>
          <p:cNvGrpSpPr/>
          <p:nvPr/>
        </p:nvGrpSpPr>
        <p:grpSpPr>
          <a:xfrm>
            <a:off x="371446" y="2294494"/>
            <a:ext cx="3662451" cy="665693"/>
            <a:chOff x="952755" y="4111316"/>
            <a:chExt cx="3498704" cy="78051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6CF72F-11EE-F6D7-8183-2823DC8F45C3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BF272-55FE-682D-BCA5-87F624B0928E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18EF4F-26A7-CF57-4466-498A2C7C26A0}"/>
              </a:ext>
            </a:extLst>
          </p:cNvPr>
          <p:cNvSpPr/>
          <p:nvPr/>
        </p:nvSpPr>
        <p:spPr>
          <a:xfrm>
            <a:off x="394701" y="5348863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371446" y="5348863"/>
            <a:ext cx="3662451" cy="665693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F98713-E2A7-896F-D164-1D18C93DC436}"/>
              </a:ext>
            </a:extLst>
          </p:cNvPr>
          <p:cNvSpPr txBox="1"/>
          <p:nvPr/>
        </p:nvSpPr>
        <p:spPr>
          <a:xfrm>
            <a:off x="394700" y="1039586"/>
            <a:ext cx="6078579" cy="85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47" dirty="0">
                <a:solidFill>
                  <a:schemeClr val="bg1"/>
                </a:solidFill>
                <a:latin typeface="Gore Regular" panose="02000500000000000000" pitchFamily="2" charset="0"/>
              </a:rPr>
              <a:t>BUMBLE  JET</a:t>
            </a:r>
          </a:p>
        </p:txBody>
      </p:sp>
    </p:spTree>
    <p:extLst>
      <p:ext uri="{BB962C8B-B14F-4D97-AF65-F5344CB8AC3E}">
        <p14:creationId xmlns:p14="http://schemas.microsoft.com/office/powerpoint/2010/main" val="173274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BEF586-CE3F-2419-EA0C-962862BAC118}"/>
              </a:ext>
            </a:extLst>
          </p:cNvPr>
          <p:cNvSpPr/>
          <p:nvPr/>
        </p:nvSpPr>
        <p:spPr>
          <a:xfrm>
            <a:off x="-89763" y="-63609"/>
            <a:ext cx="12452620" cy="72708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1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6BC35D-B640-EBAB-40FE-498499B8D914}"/>
              </a:ext>
            </a:extLst>
          </p:cNvPr>
          <p:cNvSpPr/>
          <p:nvPr/>
        </p:nvSpPr>
        <p:spPr>
          <a:xfrm>
            <a:off x="381920" y="3283308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371446" y="3270300"/>
            <a:ext cx="3662451" cy="665693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365FC8-5C9D-157F-9A66-35D6E1B0A34B}"/>
              </a:ext>
            </a:extLst>
          </p:cNvPr>
          <p:cNvSpPr/>
          <p:nvPr/>
        </p:nvSpPr>
        <p:spPr>
          <a:xfrm>
            <a:off x="371447" y="4291272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371636" y="4291272"/>
            <a:ext cx="3662451" cy="665693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77B53DD-62D7-33C9-AF4E-4709EC4077AE}"/>
              </a:ext>
            </a:extLst>
          </p:cNvPr>
          <p:cNvSpPr/>
          <p:nvPr/>
        </p:nvSpPr>
        <p:spPr>
          <a:xfrm>
            <a:off x="376208" y="2289801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F36FB3-5C3D-1492-600E-A8DE545EB762}"/>
              </a:ext>
            </a:extLst>
          </p:cNvPr>
          <p:cNvGrpSpPr/>
          <p:nvPr/>
        </p:nvGrpSpPr>
        <p:grpSpPr>
          <a:xfrm>
            <a:off x="371446" y="2294494"/>
            <a:ext cx="3662451" cy="665693"/>
            <a:chOff x="952755" y="4111316"/>
            <a:chExt cx="3498704" cy="78051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6CF72F-11EE-F6D7-8183-2823DC8F45C3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BF272-55FE-682D-BCA5-87F624B0928E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18EF4F-26A7-CF57-4466-498A2C7C26A0}"/>
              </a:ext>
            </a:extLst>
          </p:cNvPr>
          <p:cNvSpPr/>
          <p:nvPr/>
        </p:nvSpPr>
        <p:spPr>
          <a:xfrm>
            <a:off x="394701" y="5348863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371446" y="5348863"/>
            <a:ext cx="3662451" cy="665693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F98713-E2A7-896F-D164-1D18C93DC436}"/>
              </a:ext>
            </a:extLst>
          </p:cNvPr>
          <p:cNvSpPr txBox="1"/>
          <p:nvPr/>
        </p:nvSpPr>
        <p:spPr>
          <a:xfrm>
            <a:off x="394700" y="1039586"/>
            <a:ext cx="6078579" cy="85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47" dirty="0">
                <a:solidFill>
                  <a:schemeClr val="bg1"/>
                </a:solidFill>
                <a:latin typeface="Gore Regular" panose="02000500000000000000" pitchFamily="2" charset="0"/>
              </a:rPr>
              <a:t>BUMBLE  JET</a:t>
            </a:r>
          </a:p>
        </p:txBody>
      </p:sp>
    </p:spTree>
    <p:extLst>
      <p:ext uri="{BB962C8B-B14F-4D97-AF65-F5344CB8AC3E}">
        <p14:creationId xmlns:p14="http://schemas.microsoft.com/office/powerpoint/2010/main" val="78890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erson in a space suit&#10;&#10;Description automatically generated with medium confidence">
            <a:extLst>
              <a:ext uri="{FF2B5EF4-FFF2-40B4-BE49-F238E27FC236}">
                <a16:creationId xmlns:a16="http://schemas.microsoft.com/office/drawing/2014/main" id="{5419F936-BBCA-134A-88E0-7073954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25"/>
            <a:ext cx="12192001" cy="6911103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26B8A2-D3DE-0DCD-2FB7-65548CB16EF4}"/>
              </a:ext>
            </a:extLst>
          </p:cNvPr>
          <p:cNvSpPr/>
          <p:nvPr/>
        </p:nvSpPr>
        <p:spPr>
          <a:xfrm rot="11099126">
            <a:off x="-277226" y="-385826"/>
            <a:ext cx="8386300" cy="7645061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5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98713-E2A7-896F-D164-1D18C93DC436}"/>
              </a:ext>
            </a:extLst>
          </p:cNvPr>
          <p:cNvSpPr txBox="1"/>
          <p:nvPr/>
        </p:nvSpPr>
        <p:spPr>
          <a:xfrm>
            <a:off x="394700" y="1039586"/>
            <a:ext cx="6078579" cy="853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947" dirty="0">
                <a:solidFill>
                  <a:schemeClr val="bg1"/>
                </a:solidFill>
                <a:latin typeface="Gore Regular" panose="02000500000000000000" pitchFamily="2" charset="0"/>
              </a:rPr>
              <a:t>BUMBLE  JET</a:t>
            </a:r>
          </a:p>
        </p:txBody>
      </p:sp>
    </p:spTree>
    <p:extLst>
      <p:ext uri="{BB962C8B-B14F-4D97-AF65-F5344CB8AC3E}">
        <p14:creationId xmlns:p14="http://schemas.microsoft.com/office/powerpoint/2010/main" val="412832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, outdoor, smoke, clouds&#10;&#10;Description automatically generated">
            <a:extLst>
              <a:ext uri="{FF2B5EF4-FFF2-40B4-BE49-F238E27FC236}">
                <a16:creationId xmlns:a16="http://schemas.microsoft.com/office/drawing/2014/main" id="{6E050E01-CCD5-6397-0A90-CC60F45B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383789" y="1674"/>
            <a:ext cx="11424422" cy="68546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CB0FE7-D9B8-9183-2A99-92162EC54492}"/>
              </a:ext>
            </a:extLst>
          </p:cNvPr>
          <p:cNvSpPr/>
          <p:nvPr/>
        </p:nvSpPr>
        <p:spPr>
          <a:xfrm>
            <a:off x="383789" y="1674"/>
            <a:ext cx="11424422" cy="6854653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4" dirty="0"/>
          </a:p>
        </p:txBody>
      </p:sp>
    </p:spTree>
    <p:extLst>
      <p:ext uri="{BB962C8B-B14F-4D97-AF65-F5344CB8AC3E}">
        <p14:creationId xmlns:p14="http://schemas.microsoft.com/office/powerpoint/2010/main" val="121681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ky, outdoor, smoke, clouds&#10;&#10;Description automatically generated">
            <a:extLst>
              <a:ext uri="{FF2B5EF4-FFF2-40B4-BE49-F238E27FC236}">
                <a16:creationId xmlns:a16="http://schemas.microsoft.com/office/drawing/2014/main" id="{6E050E01-CCD5-6397-0A90-CC60F45B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383789" y="1674"/>
            <a:ext cx="11424422" cy="68546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CB0FE7-D9B8-9183-2A99-92162EC54492}"/>
              </a:ext>
            </a:extLst>
          </p:cNvPr>
          <p:cNvSpPr/>
          <p:nvPr/>
        </p:nvSpPr>
        <p:spPr>
          <a:xfrm>
            <a:off x="383789" y="1674"/>
            <a:ext cx="11424422" cy="6854653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4" dirty="0"/>
          </a:p>
        </p:txBody>
      </p:sp>
    </p:spTree>
    <p:extLst>
      <p:ext uri="{BB962C8B-B14F-4D97-AF65-F5344CB8AC3E}">
        <p14:creationId xmlns:p14="http://schemas.microsoft.com/office/powerpoint/2010/main" val="2197963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C09E26-E776-2994-D469-04107B4A1D47}"/>
              </a:ext>
            </a:extLst>
          </p:cNvPr>
          <p:cNvGrpSpPr/>
          <p:nvPr/>
        </p:nvGrpSpPr>
        <p:grpSpPr>
          <a:xfrm>
            <a:off x="706153" y="1545897"/>
            <a:ext cx="3662451" cy="665693"/>
            <a:chOff x="952755" y="4111316"/>
            <a:chExt cx="3498704" cy="7805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F56E23-C724-6C6A-4AAC-ABF8999279EA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699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CD2DB-DB8B-A2AB-99B7-D2606895E9B1}"/>
                </a:ext>
              </a:extLst>
            </p:cNvPr>
            <p:cNvSpPr txBox="1"/>
            <p:nvPr/>
          </p:nvSpPr>
          <p:spPr>
            <a:xfrm>
              <a:off x="974969" y="4168423"/>
              <a:ext cx="3476490" cy="5546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74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5C080D-1471-2D95-5D33-6708D04CFF40}"/>
              </a:ext>
            </a:extLst>
          </p:cNvPr>
          <p:cNvSpPr/>
          <p:nvPr/>
        </p:nvSpPr>
        <p:spPr>
          <a:xfrm>
            <a:off x="706154" y="2242243"/>
            <a:ext cx="3639197" cy="665693"/>
          </a:xfrm>
          <a:custGeom>
            <a:avLst/>
            <a:gdLst>
              <a:gd name="connsiteX0" fmla="*/ 288453 w 3476491"/>
              <a:gd name="connsiteY0" fmla="*/ 0 h 780510"/>
              <a:gd name="connsiteX1" fmla="*/ 2995948 w 3476491"/>
              <a:gd name="connsiteY1" fmla="*/ 0 h 780510"/>
              <a:gd name="connsiteX2" fmla="*/ 2856951 w 3476491"/>
              <a:gd name="connsiteY2" fmla="*/ 66152 h 780510"/>
              <a:gd name="connsiteX3" fmla="*/ 3085439 w 3476491"/>
              <a:gd name="connsiteY3" fmla="*/ 103945 h 780510"/>
              <a:gd name="connsiteX4" fmla="*/ 3028410 w 3476491"/>
              <a:gd name="connsiteY4" fmla="*/ 217851 h 780510"/>
              <a:gd name="connsiteX5" fmla="*/ 3219656 w 3476491"/>
              <a:gd name="connsiteY5" fmla="*/ 172066 h 780510"/>
              <a:gd name="connsiteX6" fmla="*/ 3197332 w 3476491"/>
              <a:gd name="connsiteY6" fmla="*/ 378196 h 780510"/>
              <a:gd name="connsiteX7" fmla="*/ 3336575 w 3476491"/>
              <a:gd name="connsiteY7" fmla="*/ 262177 h 780510"/>
              <a:gd name="connsiteX8" fmla="*/ 3437178 w 3476491"/>
              <a:gd name="connsiteY8" fmla="*/ 410027 h 780510"/>
              <a:gd name="connsiteX9" fmla="*/ 3476491 w 3476491"/>
              <a:gd name="connsiteY9" fmla="*/ 313558 h 780510"/>
              <a:gd name="connsiteX10" fmla="*/ 3476491 w 3476491"/>
              <a:gd name="connsiteY10" fmla="*/ 492057 h 780510"/>
              <a:gd name="connsiteX11" fmla="*/ 3188038 w 3476491"/>
              <a:gd name="connsiteY11" fmla="*/ 780510 h 780510"/>
              <a:gd name="connsiteX12" fmla="*/ 489448 w 3476491"/>
              <a:gd name="connsiteY12" fmla="*/ 780510 h 780510"/>
              <a:gd name="connsiteX13" fmla="*/ 393068 w 3476491"/>
              <a:gd name="connsiteY13" fmla="*/ 750434 h 780510"/>
              <a:gd name="connsiteX14" fmla="*/ 465283 w 3476491"/>
              <a:gd name="connsiteY14" fmla="*/ 645496 h 780510"/>
              <a:gd name="connsiteX15" fmla="*/ 269546 w 3476491"/>
              <a:gd name="connsiteY15" fmla="*/ 664428 h 780510"/>
              <a:gd name="connsiteX16" fmla="*/ 320126 w 3476491"/>
              <a:gd name="connsiteY16" fmla="*/ 463356 h 780510"/>
              <a:gd name="connsiteX17" fmla="*/ 166194 w 3476491"/>
              <a:gd name="connsiteY17" fmla="*/ 559031 h 780510"/>
              <a:gd name="connsiteX18" fmla="*/ 86976 w 3476491"/>
              <a:gd name="connsiteY18" fmla="*/ 398703 h 780510"/>
              <a:gd name="connsiteX19" fmla="*/ 8480 w 3476491"/>
              <a:gd name="connsiteY19" fmla="*/ 534057 h 780510"/>
              <a:gd name="connsiteX20" fmla="*/ 0 w 3476491"/>
              <a:gd name="connsiteY20" fmla="*/ 492057 h 780510"/>
              <a:gd name="connsiteX21" fmla="*/ 0 w 3476491"/>
              <a:gd name="connsiteY21" fmla="*/ 288453 h 780510"/>
              <a:gd name="connsiteX22" fmla="*/ 288453 w 3476491"/>
              <a:gd name="connsiteY22" fmla="*/ 0 h 78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76491" h="780510">
                <a:moveTo>
                  <a:pt x="288453" y="0"/>
                </a:moveTo>
                <a:lnTo>
                  <a:pt x="2995948" y="0"/>
                </a:lnTo>
                <a:lnTo>
                  <a:pt x="2856951" y="66152"/>
                </a:lnTo>
                <a:lnTo>
                  <a:pt x="3085439" y="103945"/>
                </a:lnTo>
                <a:lnTo>
                  <a:pt x="3028410" y="217851"/>
                </a:lnTo>
                <a:lnTo>
                  <a:pt x="3219656" y="172066"/>
                </a:lnTo>
                <a:lnTo>
                  <a:pt x="3197332" y="378196"/>
                </a:lnTo>
                <a:lnTo>
                  <a:pt x="3336575" y="262177"/>
                </a:lnTo>
                <a:lnTo>
                  <a:pt x="3437178" y="410027"/>
                </a:lnTo>
                <a:lnTo>
                  <a:pt x="3476491" y="313558"/>
                </a:lnTo>
                <a:lnTo>
                  <a:pt x="3476491" y="492057"/>
                </a:lnTo>
                <a:cubicBezTo>
                  <a:pt x="3476491" y="651365"/>
                  <a:pt x="3347346" y="780510"/>
                  <a:pt x="3188038" y="780510"/>
                </a:cubicBezTo>
                <a:lnTo>
                  <a:pt x="489448" y="780510"/>
                </a:lnTo>
                <a:lnTo>
                  <a:pt x="393068" y="750434"/>
                </a:lnTo>
                <a:lnTo>
                  <a:pt x="465283" y="645496"/>
                </a:lnTo>
                <a:lnTo>
                  <a:pt x="269546" y="664428"/>
                </a:lnTo>
                <a:lnTo>
                  <a:pt x="320126" y="463356"/>
                </a:lnTo>
                <a:lnTo>
                  <a:pt x="166194" y="559031"/>
                </a:lnTo>
                <a:lnTo>
                  <a:pt x="86976" y="398703"/>
                </a:lnTo>
                <a:lnTo>
                  <a:pt x="8480" y="534057"/>
                </a:lnTo>
                <a:lnTo>
                  <a:pt x="0" y="492057"/>
                </a:lnTo>
                <a:lnTo>
                  <a:pt x="0" y="288453"/>
                </a:lnTo>
                <a:cubicBezTo>
                  <a:pt x="0" y="129145"/>
                  <a:pt x="129145" y="0"/>
                  <a:pt x="288453" y="0"/>
                </a:cubicBezTo>
                <a:close/>
              </a:path>
            </a:pathLst>
          </a:custGeom>
          <a:solidFill>
            <a:schemeClr val="tx1">
              <a:alpha val="51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699" dirty="0">
              <a:solidFill>
                <a:schemeClr val="tx1"/>
              </a:solidFill>
              <a:latin typeface="Quantum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23BE2A-45FD-7C77-D2C7-903D3E4D8DAF}"/>
              </a:ext>
            </a:extLst>
          </p:cNvPr>
          <p:cNvSpPr txBox="1"/>
          <p:nvPr/>
        </p:nvSpPr>
        <p:spPr>
          <a:xfrm>
            <a:off x="2698760" y="1078638"/>
            <a:ext cx="3639197" cy="47307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74" dirty="0">
                <a:latin typeface="Quantum" pitchFamily="50" charset="0"/>
              </a:rPr>
              <a:t>PLAY GAME </a:t>
            </a:r>
          </a:p>
        </p:txBody>
      </p:sp>
    </p:spTree>
    <p:extLst>
      <p:ext uri="{BB962C8B-B14F-4D97-AF65-F5344CB8AC3E}">
        <p14:creationId xmlns:p14="http://schemas.microsoft.com/office/powerpoint/2010/main" val="358488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198</TotalTime>
  <Words>27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Gore Regular</vt:lpstr>
      <vt:lpstr>Quantum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Shaeakh Ahmed  Chowdhury</dc:creator>
  <cp:lastModifiedBy>Md. Shaeakh Ahmed  Chowdhury</cp:lastModifiedBy>
  <cp:revision>21</cp:revision>
  <dcterms:created xsi:type="dcterms:W3CDTF">2023-02-17T04:46:27Z</dcterms:created>
  <dcterms:modified xsi:type="dcterms:W3CDTF">2023-02-19T19:23:08Z</dcterms:modified>
</cp:coreProperties>
</file>