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57" r:id="rId6"/>
  </p:sldIdLst>
  <p:sldSz cx="15240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6666FF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64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5000" y="1496484"/>
            <a:ext cx="11430000" cy="3183467"/>
          </a:xfrm>
        </p:spPr>
        <p:txBody>
          <a:bodyPr anchor="b"/>
          <a:lstStyle>
            <a:lvl1pPr algn="ctr"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5000" y="4802717"/>
            <a:ext cx="11430000" cy="2207683"/>
          </a:xfrm>
        </p:spPr>
        <p:txBody>
          <a:bodyPr/>
          <a:lstStyle>
            <a:lvl1pPr marL="0" indent="0" algn="ctr">
              <a:buNone/>
              <a:defRPr sz="3000"/>
            </a:lvl1pPr>
            <a:lvl2pPr marL="571500" indent="0" algn="ctr">
              <a:buNone/>
              <a:defRPr sz="2500"/>
            </a:lvl2pPr>
            <a:lvl3pPr marL="1143000" indent="0" algn="ctr">
              <a:buNone/>
              <a:defRPr sz="2250"/>
            </a:lvl3pPr>
            <a:lvl4pPr marL="1714500" indent="0" algn="ctr">
              <a:buNone/>
              <a:defRPr sz="2000"/>
            </a:lvl4pPr>
            <a:lvl5pPr marL="2286000" indent="0" algn="ctr">
              <a:buNone/>
              <a:defRPr sz="2000"/>
            </a:lvl5pPr>
            <a:lvl6pPr marL="2857500" indent="0" algn="ctr">
              <a:buNone/>
              <a:defRPr sz="2000"/>
            </a:lvl6pPr>
            <a:lvl7pPr marL="3429000" indent="0" algn="ctr">
              <a:buNone/>
              <a:defRPr sz="2000"/>
            </a:lvl7pPr>
            <a:lvl8pPr marL="4000500" indent="0" algn="ctr">
              <a:buNone/>
              <a:defRPr sz="2000"/>
            </a:lvl8pPr>
            <a:lvl9pPr marL="45720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66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84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906125" y="486834"/>
            <a:ext cx="3286125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7750" y="486834"/>
            <a:ext cx="9667875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63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23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813" y="2279652"/>
            <a:ext cx="13144500" cy="3803649"/>
          </a:xfrm>
        </p:spPr>
        <p:txBody>
          <a:bodyPr anchor="b"/>
          <a:lstStyle>
            <a:lvl1pPr>
              <a:defRPr sz="7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813" y="6119285"/>
            <a:ext cx="13144500" cy="2000249"/>
          </a:xfrm>
        </p:spPr>
        <p:txBody>
          <a:bodyPr/>
          <a:lstStyle>
            <a:lvl1pPr marL="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1pPr>
            <a:lvl2pPr marL="57150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143000" indent="0">
              <a:buNone/>
              <a:defRPr sz="2250">
                <a:solidFill>
                  <a:schemeClr val="tx1">
                    <a:tint val="75000"/>
                  </a:schemeClr>
                </a:solidFill>
              </a:defRPr>
            </a:lvl3pPr>
            <a:lvl4pPr marL="1714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286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2857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429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0005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45720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5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2434167"/>
            <a:ext cx="64770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15250" y="2434167"/>
            <a:ext cx="64770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1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5" y="486834"/>
            <a:ext cx="131445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9736" y="2241551"/>
            <a:ext cx="6447234" cy="1098549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9736" y="3340100"/>
            <a:ext cx="6447234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715250" y="2241551"/>
            <a:ext cx="6478985" cy="1098549"/>
          </a:xfrm>
        </p:spPr>
        <p:txBody>
          <a:bodyPr anchor="b"/>
          <a:lstStyle>
            <a:lvl1pPr marL="0" indent="0">
              <a:buNone/>
              <a:defRPr sz="3000" b="1"/>
            </a:lvl1pPr>
            <a:lvl2pPr marL="571500" indent="0">
              <a:buNone/>
              <a:defRPr sz="2500" b="1"/>
            </a:lvl2pPr>
            <a:lvl3pPr marL="1143000" indent="0">
              <a:buNone/>
              <a:defRPr sz="2250" b="1"/>
            </a:lvl3pPr>
            <a:lvl4pPr marL="1714500" indent="0">
              <a:buNone/>
              <a:defRPr sz="2000" b="1"/>
            </a:lvl4pPr>
            <a:lvl5pPr marL="2286000" indent="0">
              <a:buNone/>
              <a:defRPr sz="2000" b="1"/>
            </a:lvl5pPr>
            <a:lvl6pPr marL="2857500" indent="0">
              <a:buNone/>
              <a:defRPr sz="2000" b="1"/>
            </a:lvl6pPr>
            <a:lvl7pPr marL="3429000" indent="0">
              <a:buNone/>
              <a:defRPr sz="2000" b="1"/>
            </a:lvl7pPr>
            <a:lvl8pPr marL="4000500" indent="0">
              <a:buNone/>
              <a:defRPr sz="2000" b="1"/>
            </a:lvl8pPr>
            <a:lvl9pPr marL="4572000" indent="0">
              <a:buNone/>
              <a:defRPr sz="2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15250" y="3340100"/>
            <a:ext cx="647898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068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20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58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609600"/>
            <a:ext cx="4915296" cy="213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8985" y="1316567"/>
            <a:ext cx="7715250" cy="6498167"/>
          </a:xfrm>
        </p:spPr>
        <p:txBody>
          <a:bodyPr/>
          <a:lstStyle>
            <a:lvl1pPr>
              <a:defRPr sz="4000"/>
            </a:lvl1pPr>
            <a:lvl2pPr>
              <a:defRPr sz="3500"/>
            </a:lvl2pPr>
            <a:lvl3pPr>
              <a:defRPr sz="30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743200"/>
            <a:ext cx="4915296" cy="508211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1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9736" y="609600"/>
            <a:ext cx="4915296" cy="2133600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78985" y="1316567"/>
            <a:ext cx="7715250" cy="6498167"/>
          </a:xfrm>
        </p:spPr>
        <p:txBody>
          <a:bodyPr anchor="t"/>
          <a:lstStyle>
            <a:lvl1pPr marL="0" indent="0">
              <a:buNone/>
              <a:defRPr sz="4000"/>
            </a:lvl1pPr>
            <a:lvl2pPr marL="571500" indent="0">
              <a:buNone/>
              <a:defRPr sz="3500"/>
            </a:lvl2pPr>
            <a:lvl3pPr marL="1143000" indent="0">
              <a:buNone/>
              <a:defRPr sz="3000"/>
            </a:lvl3pPr>
            <a:lvl4pPr marL="1714500" indent="0">
              <a:buNone/>
              <a:defRPr sz="2500"/>
            </a:lvl4pPr>
            <a:lvl5pPr marL="2286000" indent="0">
              <a:buNone/>
              <a:defRPr sz="2500"/>
            </a:lvl5pPr>
            <a:lvl6pPr marL="2857500" indent="0">
              <a:buNone/>
              <a:defRPr sz="2500"/>
            </a:lvl6pPr>
            <a:lvl7pPr marL="3429000" indent="0">
              <a:buNone/>
              <a:defRPr sz="2500"/>
            </a:lvl7pPr>
            <a:lvl8pPr marL="4000500" indent="0">
              <a:buNone/>
              <a:defRPr sz="2500"/>
            </a:lvl8pPr>
            <a:lvl9pPr marL="4572000" indent="0">
              <a:buNone/>
              <a:defRPr sz="2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9736" y="2743200"/>
            <a:ext cx="4915296" cy="5082117"/>
          </a:xfrm>
        </p:spPr>
        <p:txBody>
          <a:bodyPr/>
          <a:lstStyle>
            <a:lvl1pPr marL="0" indent="0">
              <a:buNone/>
              <a:defRPr sz="2000"/>
            </a:lvl1pPr>
            <a:lvl2pPr marL="571500" indent="0">
              <a:buNone/>
              <a:defRPr sz="1750"/>
            </a:lvl2pPr>
            <a:lvl3pPr marL="1143000" indent="0">
              <a:buNone/>
              <a:defRPr sz="1500"/>
            </a:lvl3pPr>
            <a:lvl4pPr marL="1714500" indent="0">
              <a:buNone/>
              <a:defRPr sz="1250"/>
            </a:lvl4pPr>
            <a:lvl5pPr marL="2286000" indent="0">
              <a:buNone/>
              <a:defRPr sz="1250"/>
            </a:lvl5pPr>
            <a:lvl6pPr marL="2857500" indent="0">
              <a:buNone/>
              <a:defRPr sz="1250"/>
            </a:lvl6pPr>
            <a:lvl7pPr marL="3429000" indent="0">
              <a:buNone/>
              <a:defRPr sz="1250"/>
            </a:lvl7pPr>
            <a:lvl8pPr marL="4000500" indent="0">
              <a:buNone/>
              <a:defRPr sz="1250"/>
            </a:lvl8pPr>
            <a:lvl9pPr marL="4572000" indent="0">
              <a:buNone/>
              <a:defRPr sz="12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26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7750" y="486834"/>
            <a:ext cx="131445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7750" y="2434167"/>
            <a:ext cx="131445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7750" y="8475134"/>
            <a:ext cx="34290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D1F84C-FAEE-43AD-A0DD-C7A92FE74B12}" type="datetimeFigureOut">
              <a:rPr lang="en-US" smtClean="0"/>
              <a:t>2/17/2023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8250" y="8475134"/>
            <a:ext cx="51435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3250" y="8475134"/>
            <a:ext cx="34290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5313-CA3F-447B-8652-EB20A16BE1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36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43000" rtl="0" eaLnBrk="1" latinLnBrk="0" hangingPunct="1">
        <a:lnSpc>
          <a:spcPct val="90000"/>
        </a:lnSpc>
        <a:spcBef>
          <a:spcPct val="0"/>
        </a:spcBef>
        <a:buNone/>
        <a:defRPr sz="5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5750" indent="-285750" algn="l" defTabSz="1143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57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428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2000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571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3143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714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2862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857750" indent="-285750" algn="l" defTabSz="1143000" rtl="0" eaLnBrk="1" latinLnBrk="0" hangingPunct="1">
        <a:lnSpc>
          <a:spcPct val="90000"/>
        </a:lnSpc>
        <a:spcBef>
          <a:spcPts val="625"/>
        </a:spcBef>
        <a:buFont typeface="Arial" panose="020B0604020202020204" pitchFamily="34" charset="0"/>
        <a:buChar char="•"/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1pPr>
      <a:lvl2pPr marL="571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3pPr>
      <a:lvl4pPr marL="1714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4pPr>
      <a:lvl5pPr marL="2286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5pPr>
      <a:lvl6pPr marL="2857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6pPr>
      <a:lvl7pPr marL="3429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7pPr>
      <a:lvl8pPr marL="40005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8pPr>
      <a:lvl9pPr marL="4572000" algn="l" defTabSz="1143000" rtl="0" eaLnBrk="1" latinLnBrk="0" hangingPunct="1">
        <a:defRPr sz="2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outdoor, transport&#10;&#10;Description automatically generated">
            <a:extLst>
              <a:ext uri="{FF2B5EF4-FFF2-40B4-BE49-F238E27FC236}">
                <a16:creationId xmlns:a16="http://schemas.microsoft.com/office/drawing/2014/main" id="{B17F7F37-8AA5-496F-8A46-0CA40E780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/>
        </p:blipFill>
        <p:spPr>
          <a:xfrm>
            <a:off x="0" y="0"/>
            <a:ext cx="15240000" cy="9144000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42221A-E8DE-85D5-A360-7971C539E107}"/>
              </a:ext>
            </a:extLst>
          </p:cNvPr>
          <p:cNvSpPr/>
          <p:nvPr/>
        </p:nvSpPr>
        <p:spPr>
          <a:xfrm rot="11099126">
            <a:off x="-370129" y="-508293"/>
            <a:ext cx="11187193" cy="10084385"/>
          </a:xfrm>
          <a:custGeom>
            <a:avLst/>
            <a:gdLst>
              <a:gd name="connsiteX0" fmla="*/ 0 w 11187193"/>
              <a:gd name="connsiteY0" fmla="*/ 906569 h 10084385"/>
              <a:gd name="connsiteX1" fmla="*/ 10392557 w 11187193"/>
              <a:gd name="connsiteY1" fmla="*/ 0 h 10084385"/>
              <a:gd name="connsiteX2" fmla="*/ 11187193 w 11187193"/>
              <a:gd name="connsiteY2" fmla="*/ 9109407 h 10084385"/>
              <a:gd name="connsiteX3" fmla="*/ 10414 w 11187193"/>
              <a:gd name="connsiteY3" fmla="*/ 10084385 h 10084385"/>
              <a:gd name="connsiteX4" fmla="*/ 0 w 11187193"/>
              <a:gd name="connsiteY4" fmla="*/ 10084385 h 1008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7193" h="10084385">
                <a:moveTo>
                  <a:pt x="0" y="906569"/>
                </a:moveTo>
                <a:lnTo>
                  <a:pt x="10392557" y="0"/>
                </a:lnTo>
                <a:lnTo>
                  <a:pt x="11187193" y="9109407"/>
                </a:lnTo>
                <a:lnTo>
                  <a:pt x="10414" y="10084385"/>
                </a:lnTo>
                <a:lnTo>
                  <a:pt x="0" y="10084385"/>
                </a:lnTo>
                <a:close/>
              </a:path>
            </a:pathLst>
          </a:custGeom>
          <a:gradFill flip="none" rotWithShape="1">
            <a:gsLst>
              <a:gs pos="0">
                <a:srgbClr val="7B7C7E">
                  <a:alpha val="12000"/>
                </a:srgbClr>
              </a:gs>
              <a:gs pos="76000">
                <a:schemeClr val="tx1">
                  <a:alpha val="6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8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84D86A-1A02-4719-9223-52ED71AD7DDB}"/>
              </a:ext>
            </a:extLst>
          </p:cNvPr>
          <p:cNvGrpSpPr/>
          <p:nvPr/>
        </p:nvGrpSpPr>
        <p:grpSpPr>
          <a:xfrm>
            <a:off x="952755" y="3016790"/>
            <a:ext cx="3476492" cy="1077218"/>
            <a:chOff x="266955" y="2280190"/>
            <a:chExt cx="3476492" cy="1077218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C25C46B0-CEBA-DC94-749F-E97E064D8E42}"/>
                </a:ext>
              </a:extLst>
            </p:cNvPr>
            <p:cNvSpPr/>
            <p:nvPr/>
          </p:nvSpPr>
          <p:spPr>
            <a:xfrm>
              <a:off x="266956" y="2280190"/>
              <a:ext cx="3476491" cy="780510"/>
            </a:xfrm>
            <a:prstGeom prst="roundRect">
              <a:avLst>
                <a:gd name="adj" fmla="val 36957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8187ADF-CAED-5A0B-00C9-08753E5317AC}"/>
                </a:ext>
              </a:extLst>
            </p:cNvPr>
            <p:cNvSpPr txBox="1"/>
            <p:nvPr/>
          </p:nvSpPr>
          <p:spPr>
            <a:xfrm>
              <a:off x="266955" y="2280190"/>
              <a:ext cx="3476490" cy="107721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  <a:latin typeface="Quantum" pitchFamily="50" charset="0"/>
                </a:rPr>
                <a:t>PLAY GAME</a:t>
              </a:r>
            </a:p>
            <a:p>
              <a:pPr algn="ctr"/>
              <a:endParaRPr lang="en-US" sz="3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650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5BB86AD6-49D6-2C6D-8ECC-8C25BBFB6CC6}"/>
              </a:ext>
            </a:extLst>
          </p:cNvPr>
          <p:cNvGrpSpPr/>
          <p:nvPr/>
        </p:nvGrpSpPr>
        <p:grpSpPr>
          <a:xfrm>
            <a:off x="-382829" y="-596899"/>
            <a:ext cx="15622829" cy="10198392"/>
            <a:chOff x="-382829" y="-482893"/>
            <a:chExt cx="15622829" cy="10084385"/>
          </a:xfrm>
        </p:grpSpPr>
        <p:pic>
          <p:nvPicPr>
            <p:cNvPr id="7" name="Picture 6" descr="A picture containing text, outdoor, transport&#10;&#10;Description automatically generated">
              <a:extLst>
                <a:ext uri="{FF2B5EF4-FFF2-40B4-BE49-F238E27FC236}">
                  <a16:creationId xmlns:a16="http://schemas.microsoft.com/office/drawing/2014/main" id="{B17F7F37-8AA5-496F-8A46-0CA40E7800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50"/>
            <a:stretch/>
          </p:blipFill>
          <p:spPr>
            <a:xfrm>
              <a:off x="0" y="38100"/>
              <a:ext cx="15240000" cy="9144000"/>
            </a:xfrm>
            <a:prstGeom prst="rect">
              <a:avLst/>
            </a:prstGeom>
          </p:spPr>
        </p:pic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42221A-E8DE-85D5-A360-7971C539E107}"/>
                </a:ext>
              </a:extLst>
            </p:cNvPr>
            <p:cNvSpPr/>
            <p:nvPr/>
          </p:nvSpPr>
          <p:spPr>
            <a:xfrm rot="11099126">
              <a:off x="-382829" y="-482893"/>
              <a:ext cx="11187193" cy="10084385"/>
            </a:xfrm>
            <a:custGeom>
              <a:avLst/>
              <a:gdLst>
                <a:gd name="connsiteX0" fmla="*/ 0 w 11187193"/>
                <a:gd name="connsiteY0" fmla="*/ 906569 h 10084385"/>
                <a:gd name="connsiteX1" fmla="*/ 10392557 w 11187193"/>
                <a:gd name="connsiteY1" fmla="*/ 0 h 10084385"/>
                <a:gd name="connsiteX2" fmla="*/ 11187193 w 11187193"/>
                <a:gd name="connsiteY2" fmla="*/ 9109407 h 10084385"/>
                <a:gd name="connsiteX3" fmla="*/ 10414 w 11187193"/>
                <a:gd name="connsiteY3" fmla="*/ 10084385 h 10084385"/>
                <a:gd name="connsiteX4" fmla="*/ 0 w 11187193"/>
                <a:gd name="connsiteY4" fmla="*/ 10084385 h 1008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87193" h="10084385">
                  <a:moveTo>
                    <a:pt x="0" y="906569"/>
                  </a:moveTo>
                  <a:lnTo>
                    <a:pt x="10392557" y="0"/>
                  </a:lnTo>
                  <a:lnTo>
                    <a:pt x="11187193" y="9109407"/>
                  </a:lnTo>
                  <a:lnTo>
                    <a:pt x="10414" y="10084385"/>
                  </a:lnTo>
                  <a:lnTo>
                    <a:pt x="0" y="10084385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B7C7E">
                    <a:alpha val="12000"/>
                  </a:srgbClr>
                </a:gs>
                <a:gs pos="76000">
                  <a:schemeClr val="tx1">
                    <a:alpha val="64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880" dirty="0"/>
            </a:p>
          </p:txBody>
        </p:sp>
      </p:grpSp>
    </p:spTree>
    <p:extLst>
      <p:ext uri="{BB962C8B-B14F-4D97-AF65-F5344CB8AC3E}">
        <p14:creationId xmlns:p14="http://schemas.microsoft.com/office/powerpoint/2010/main" val="216505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, outdoor, transport&#10;&#10;Description automatically generated">
            <a:extLst>
              <a:ext uri="{FF2B5EF4-FFF2-40B4-BE49-F238E27FC236}">
                <a16:creationId xmlns:a16="http://schemas.microsoft.com/office/drawing/2014/main" id="{B17F7F37-8AA5-496F-8A46-0CA40E7800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50"/>
          <a:stretch/>
        </p:blipFill>
        <p:spPr>
          <a:xfrm>
            <a:off x="0" y="-70016"/>
            <a:ext cx="15240000" cy="9247376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042221A-E8DE-85D5-A360-7971C539E107}"/>
              </a:ext>
            </a:extLst>
          </p:cNvPr>
          <p:cNvSpPr/>
          <p:nvPr/>
        </p:nvSpPr>
        <p:spPr>
          <a:xfrm rot="11099126">
            <a:off x="-382829" y="-596899"/>
            <a:ext cx="11187193" cy="10198392"/>
          </a:xfrm>
          <a:custGeom>
            <a:avLst/>
            <a:gdLst>
              <a:gd name="connsiteX0" fmla="*/ 0 w 11187193"/>
              <a:gd name="connsiteY0" fmla="*/ 906569 h 10084385"/>
              <a:gd name="connsiteX1" fmla="*/ 10392557 w 11187193"/>
              <a:gd name="connsiteY1" fmla="*/ 0 h 10084385"/>
              <a:gd name="connsiteX2" fmla="*/ 11187193 w 11187193"/>
              <a:gd name="connsiteY2" fmla="*/ 9109407 h 10084385"/>
              <a:gd name="connsiteX3" fmla="*/ 10414 w 11187193"/>
              <a:gd name="connsiteY3" fmla="*/ 10084385 h 10084385"/>
              <a:gd name="connsiteX4" fmla="*/ 0 w 11187193"/>
              <a:gd name="connsiteY4" fmla="*/ 10084385 h 1008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7193" h="10084385">
                <a:moveTo>
                  <a:pt x="0" y="906569"/>
                </a:moveTo>
                <a:lnTo>
                  <a:pt x="10392557" y="0"/>
                </a:lnTo>
                <a:lnTo>
                  <a:pt x="11187193" y="9109407"/>
                </a:lnTo>
                <a:lnTo>
                  <a:pt x="10414" y="10084385"/>
                </a:lnTo>
                <a:lnTo>
                  <a:pt x="0" y="10084385"/>
                </a:lnTo>
                <a:close/>
              </a:path>
            </a:pathLst>
          </a:custGeom>
          <a:gradFill flip="none" rotWithShape="1">
            <a:gsLst>
              <a:gs pos="0">
                <a:srgbClr val="7B7C7E">
                  <a:alpha val="12000"/>
                </a:srgbClr>
              </a:gs>
              <a:gs pos="76000">
                <a:schemeClr val="tx1">
                  <a:alpha val="6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8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A5EBB-6428-0888-EEF2-1F1DBF9E7F5F}"/>
              </a:ext>
            </a:extLst>
          </p:cNvPr>
          <p:cNvGrpSpPr/>
          <p:nvPr/>
        </p:nvGrpSpPr>
        <p:grpSpPr>
          <a:xfrm>
            <a:off x="430029" y="3363275"/>
            <a:ext cx="4885652" cy="888024"/>
            <a:chOff x="952755" y="4111316"/>
            <a:chExt cx="3498704" cy="78051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0B58E7E-EC4B-5A69-4B92-981132881109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A9CFCB-7A26-9EF8-52BA-CF278700F5FD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INSTRUCTIONS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37ECD3-2F6C-741C-F2B6-EFD9CF886AA0}"/>
              </a:ext>
            </a:extLst>
          </p:cNvPr>
          <p:cNvGrpSpPr/>
          <p:nvPr/>
        </p:nvGrpSpPr>
        <p:grpSpPr>
          <a:xfrm>
            <a:off x="430282" y="4723641"/>
            <a:ext cx="4885652" cy="888024"/>
            <a:chOff x="952755" y="4111316"/>
            <a:chExt cx="3498704" cy="78051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28C3697-D2D8-9937-07B7-465DA5B1C814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4486D3-8AE3-92A9-F365-079F603A2E7D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ABOUT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B5BC95-09EE-9D26-013A-71890586B945}"/>
              </a:ext>
            </a:extLst>
          </p:cNvPr>
          <p:cNvGrpSpPr/>
          <p:nvPr/>
        </p:nvGrpSpPr>
        <p:grpSpPr>
          <a:xfrm>
            <a:off x="430029" y="6151858"/>
            <a:ext cx="4885652" cy="888024"/>
            <a:chOff x="952755" y="4111316"/>
            <a:chExt cx="3498704" cy="78051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83A0CF-120B-33AF-3B12-A6555D06AF78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70A83D-8581-23D6-C1C1-F9C19F4E638E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EXIT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D23E77-8A9C-860B-3AA6-4F8299E56602}"/>
              </a:ext>
            </a:extLst>
          </p:cNvPr>
          <p:cNvGrpSpPr/>
          <p:nvPr/>
        </p:nvGrpSpPr>
        <p:grpSpPr>
          <a:xfrm>
            <a:off x="430029" y="2059970"/>
            <a:ext cx="4885652" cy="888024"/>
            <a:chOff x="952755" y="4111316"/>
            <a:chExt cx="3498704" cy="78051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132C9C-FA09-6288-76E7-461AAD94DE94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7C5B25-9EFE-12AD-E280-40C8E8E6298C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PLAY GAME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76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person in a space suit&#10;&#10;Description automatically generated with medium confidence">
            <a:extLst>
              <a:ext uri="{FF2B5EF4-FFF2-40B4-BE49-F238E27FC236}">
                <a16:creationId xmlns:a16="http://schemas.microsoft.com/office/drawing/2014/main" id="{5419F936-BBCA-134A-88E0-7073954654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5304"/>
            <a:ext cx="16198464" cy="9219304"/>
          </a:xfrm>
          <a:prstGeom prst="rect">
            <a:avLst/>
          </a:prstGeom>
        </p:spPr>
      </p:pic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7526B8A2-D3DE-0DCD-2FB7-65548CB16EF4}"/>
              </a:ext>
            </a:extLst>
          </p:cNvPr>
          <p:cNvSpPr/>
          <p:nvPr/>
        </p:nvSpPr>
        <p:spPr>
          <a:xfrm rot="11099126">
            <a:off x="-382829" y="-596899"/>
            <a:ext cx="11187193" cy="10198392"/>
          </a:xfrm>
          <a:custGeom>
            <a:avLst/>
            <a:gdLst>
              <a:gd name="connsiteX0" fmla="*/ 0 w 11187193"/>
              <a:gd name="connsiteY0" fmla="*/ 906569 h 10084385"/>
              <a:gd name="connsiteX1" fmla="*/ 10392557 w 11187193"/>
              <a:gd name="connsiteY1" fmla="*/ 0 h 10084385"/>
              <a:gd name="connsiteX2" fmla="*/ 11187193 w 11187193"/>
              <a:gd name="connsiteY2" fmla="*/ 9109407 h 10084385"/>
              <a:gd name="connsiteX3" fmla="*/ 10414 w 11187193"/>
              <a:gd name="connsiteY3" fmla="*/ 10084385 h 10084385"/>
              <a:gd name="connsiteX4" fmla="*/ 0 w 11187193"/>
              <a:gd name="connsiteY4" fmla="*/ 10084385 h 10084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87193" h="10084385">
                <a:moveTo>
                  <a:pt x="0" y="906569"/>
                </a:moveTo>
                <a:lnTo>
                  <a:pt x="10392557" y="0"/>
                </a:lnTo>
                <a:lnTo>
                  <a:pt x="11187193" y="9109407"/>
                </a:lnTo>
                <a:lnTo>
                  <a:pt x="10414" y="10084385"/>
                </a:lnTo>
                <a:lnTo>
                  <a:pt x="0" y="10084385"/>
                </a:lnTo>
                <a:close/>
              </a:path>
            </a:pathLst>
          </a:custGeom>
          <a:gradFill flip="none" rotWithShape="1">
            <a:gsLst>
              <a:gs pos="0">
                <a:srgbClr val="7B7C7E">
                  <a:alpha val="12000"/>
                </a:srgbClr>
              </a:gs>
              <a:gs pos="76000">
                <a:schemeClr val="tx1">
                  <a:alpha val="64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88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7EA5EBB-6428-0888-EEF2-1F1DBF9E7F5F}"/>
              </a:ext>
            </a:extLst>
          </p:cNvPr>
          <p:cNvGrpSpPr/>
          <p:nvPr/>
        </p:nvGrpSpPr>
        <p:grpSpPr>
          <a:xfrm>
            <a:off x="430029" y="3363275"/>
            <a:ext cx="4885652" cy="888024"/>
            <a:chOff x="952755" y="4111316"/>
            <a:chExt cx="3498704" cy="78051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0B58E7E-EC4B-5A69-4B92-981132881109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A9CFCB-7A26-9EF8-52BA-CF278700F5FD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INSTRUCTIONS 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C37ECD3-2F6C-741C-F2B6-EFD9CF886AA0}"/>
              </a:ext>
            </a:extLst>
          </p:cNvPr>
          <p:cNvGrpSpPr/>
          <p:nvPr/>
        </p:nvGrpSpPr>
        <p:grpSpPr>
          <a:xfrm>
            <a:off x="430282" y="4723641"/>
            <a:ext cx="4885652" cy="888024"/>
            <a:chOff x="952755" y="4111316"/>
            <a:chExt cx="3498704" cy="780510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28C3697-D2D8-9937-07B7-465DA5B1C814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F4486D3-8AE3-92A9-F365-079F603A2E7D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ABOUT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B5BC95-09EE-9D26-013A-71890586B945}"/>
              </a:ext>
            </a:extLst>
          </p:cNvPr>
          <p:cNvGrpSpPr/>
          <p:nvPr/>
        </p:nvGrpSpPr>
        <p:grpSpPr>
          <a:xfrm>
            <a:off x="430029" y="6151858"/>
            <a:ext cx="4885652" cy="888024"/>
            <a:chOff x="952755" y="4111316"/>
            <a:chExt cx="3498704" cy="78051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483A0CF-120B-33AF-3B12-A6555D06AF78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70A83D-8581-23D6-C1C1-F9C19F4E638E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EXIT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1D23E77-8A9C-860B-3AA6-4F8299E56602}"/>
              </a:ext>
            </a:extLst>
          </p:cNvPr>
          <p:cNvGrpSpPr/>
          <p:nvPr/>
        </p:nvGrpSpPr>
        <p:grpSpPr>
          <a:xfrm>
            <a:off x="430029" y="2059970"/>
            <a:ext cx="4885652" cy="888024"/>
            <a:chOff x="952755" y="4111316"/>
            <a:chExt cx="3498704" cy="78051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9132C9C-FA09-6288-76E7-461AAD94DE94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47C5B25-9EFE-12AD-E280-40C8E8E6298C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PLAY GAME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0908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4DC09E26-E776-2994-D469-04107B4A1D47}"/>
              </a:ext>
            </a:extLst>
          </p:cNvPr>
          <p:cNvGrpSpPr/>
          <p:nvPr/>
        </p:nvGrpSpPr>
        <p:grpSpPr>
          <a:xfrm>
            <a:off x="430029" y="2059970"/>
            <a:ext cx="4885652" cy="888024"/>
            <a:chOff x="952755" y="4111316"/>
            <a:chExt cx="3498704" cy="78051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BF56E23-C724-6C6A-4AAC-ABF8999279EA}"/>
                </a:ext>
              </a:extLst>
            </p:cNvPr>
            <p:cNvSpPr/>
            <p:nvPr/>
          </p:nvSpPr>
          <p:spPr>
            <a:xfrm>
              <a:off x="952755" y="4111316"/>
              <a:ext cx="3476491" cy="780510"/>
            </a:xfrm>
            <a:custGeom>
              <a:avLst/>
              <a:gdLst>
                <a:gd name="connsiteX0" fmla="*/ 288453 w 3476491"/>
                <a:gd name="connsiteY0" fmla="*/ 0 h 780510"/>
                <a:gd name="connsiteX1" fmla="*/ 2995948 w 3476491"/>
                <a:gd name="connsiteY1" fmla="*/ 0 h 780510"/>
                <a:gd name="connsiteX2" fmla="*/ 2856951 w 3476491"/>
                <a:gd name="connsiteY2" fmla="*/ 66152 h 780510"/>
                <a:gd name="connsiteX3" fmla="*/ 3085439 w 3476491"/>
                <a:gd name="connsiteY3" fmla="*/ 103945 h 780510"/>
                <a:gd name="connsiteX4" fmla="*/ 3028410 w 3476491"/>
                <a:gd name="connsiteY4" fmla="*/ 217851 h 780510"/>
                <a:gd name="connsiteX5" fmla="*/ 3219656 w 3476491"/>
                <a:gd name="connsiteY5" fmla="*/ 172066 h 780510"/>
                <a:gd name="connsiteX6" fmla="*/ 3197332 w 3476491"/>
                <a:gd name="connsiteY6" fmla="*/ 378196 h 780510"/>
                <a:gd name="connsiteX7" fmla="*/ 3336575 w 3476491"/>
                <a:gd name="connsiteY7" fmla="*/ 262177 h 780510"/>
                <a:gd name="connsiteX8" fmla="*/ 3437178 w 3476491"/>
                <a:gd name="connsiteY8" fmla="*/ 410027 h 780510"/>
                <a:gd name="connsiteX9" fmla="*/ 3476491 w 3476491"/>
                <a:gd name="connsiteY9" fmla="*/ 313558 h 780510"/>
                <a:gd name="connsiteX10" fmla="*/ 3476491 w 3476491"/>
                <a:gd name="connsiteY10" fmla="*/ 492057 h 780510"/>
                <a:gd name="connsiteX11" fmla="*/ 3188038 w 3476491"/>
                <a:gd name="connsiteY11" fmla="*/ 780510 h 780510"/>
                <a:gd name="connsiteX12" fmla="*/ 489448 w 3476491"/>
                <a:gd name="connsiteY12" fmla="*/ 780510 h 780510"/>
                <a:gd name="connsiteX13" fmla="*/ 393068 w 3476491"/>
                <a:gd name="connsiteY13" fmla="*/ 750434 h 780510"/>
                <a:gd name="connsiteX14" fmla="*/ 465283 w 3476491"/>
                <a:gd name="connsiteY14" fmla="*/ 645496 h 780510"/>
                <a:gd name="connsiteX15" fmla="*/ 269546 w 3476491"/>
                <a:gd name="connsiteY15" fmla="*/ 664428 h 780510"/>
                <a:gd name="connsiteX16" fmla="*/ 320126 w 3476491"/>
                <a:gd name="connsiteY16" fmla="*/ 463356 h 780510"/>
                <a:gd name="connsiteX17" fmla="*/ 166194 w 3476491"/>
                <a:gd name="connsiteY17" fmla="*/ 559031 h 780510"/>
                <a:gd name="connsiteX18" fmla="*/ 86976 w 3476491"/>
                <a:gd name="connsiteY18" fmla="*/ 398703 h 780510"/>
                <a:gd name="connsiteX19" fmla="*/ 8480 w 3476491"/>
                <a:gd name="connsiteY19" fmla="*/ 534057 h 780510"/>
                <a:gd name="connsiteX20" fmla="*/ 0 w 3476491"/>
                <a:gd name="connsiteY20" fmla="*/ 492057 h 780510"/>
                <a:gd name="connsiteX21" fmla="*/ 0 w 3476491"/>
                <a:gd name="connsiteY21" fmla="*/ 288453 h 780510"/>
                <a:gd name="connsiteX22" fmla="*/ 288453 w 3476491"/>
                <a:gd name="connsiteY22" fmla="*/ 0 h 7805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476491" h="780510">
                  <a:moveTo>
                    <a:pt x="288453" y="0"/>
                  </a:moveTo>
                  <a:lnTo>
                    <a:pt x="2995948" y="0"/>
                  </a:lnTo>
                  <a:lnTo>
                    <a:pt x="2856951" y="66152"/>
                  </a:lnTo>
                  <a:lnTo>
                    <a:pt x="3085439" y="103945"/>
                  </a:lnTo>
                  <a:lnTo>
                    <a:pt x="3028410" y="217851"/>
                  </a:lnTo>
                  <a:lnTo>
                    <a:pt x="3219656" y="172066"/>
                  </a:lnTo>
                  <a:lnTo>
                    <a:pt x="3197332" y="378196"/>
                  </a:lnTo>
                  <a:lnTo>
                    <a:pt x="3336575" y="262177"/>
                  </a:lnTo>
                  <a:lnTo>
                    <a:pt x="3437178" y="410027"/>
                  </a:lnTo>
                  <a:lnTo>
                    <a:pt x="3476491" y="313558"/>
                  </a:lnTo>
                  <a:lnTo>
                    <a:pt x="3476491" y="492057"/>
                  </a:lnTo>
                  <a:cubicBezTo>
                    <a:pt x="3476491" y="651365"/>
                    <a:pt x="3347346" y="780510"/>
                    <a:pt x="3188038" y="780510"/>
                  </a:cubicBezTo>
                  <a:lnTo>
                    <a:pt x="489448" y="780510"/>
                  </a:lnTo>
                  <a:lnTo>
                    <a:pt x="393068" y="750434"/>
                  </a:lnTo>
                  <a:lnTo>
                    <a:pt x="465283" y="645496"/>
                  </a:lnTo>
                  <a:lnTo>
                    <a:pt x="269546" y="664428"/>
                  </a:lnTo>
                  <a:lnTo>
                    <a:pt x="320126" y="463356"/>
                  </a:lnTo>
                  <a:lnTo>
                    <a:pt x="166194" y="559031"/>
                  </a:lnTo>
                  <a:lnTo>
                    <a:pt x="86976" y="398703"/>
                  </a:lnTo>
                  <a:lnTo>
                    <a:pt x="8480" y="534057"/>
                  </a:lnTo>
                  <a:lnTo>
                    <a:pt x="0" y="492057"/>
                  </a:lnTo>
                  <a:lnTo>
                    <a:pt x="0" y="288453"/>
                  </a:lnTo>
                  <a:cubicBezTo>
                    <a:pt x="0" y="129145"/>
                    <a:pt x="129145" y="0"/>
                    <a:pt x="288453" y="0"/>
                  </a:cubicBezTo>
                  <a:close/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3600" dirty="0">
                <a:solidFill>
                  <a:schemeClr val="bg1"/>
                </a:solidFill>
                <a:latin typeface="Quantum" pitchFamily="50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92CD2DB-DB8B-A2AB-99B7-D2606895E9B1}"/>
                </a:ext>
              </a:extLst>
            </p:cNvPr>
            <p:cNvSpPr txBox="1"/>
            <p:nvPr/>
          </p:nvSpPr>
          <p:spPr>
            <a:xfrm>
              <a:off x="974969" y="4175246"/>
              <a:ext cx="3476490" cy="54102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3300" dirty="0">
                  <a:solidFill>
                    <a:schemeClr val="bg1"/>
                  </a:solidFill>
                  <a:latin typeface="Quantum" pitchFamily="50" charset="0"/>
                </a:rPr>
                <a:t>PLAY GAME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8488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97</TotalTime>
  <Words>14</Words>
  <Application>Microsoft Office PowerPoint</Application>
  <PresentationFormat>Custom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Quantum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Shaeakh Ahmed  Chowdhury</dc:creator>
  <cp:lastModifiedBy>Md. Shaeakh Ahmed  Chowdhury</cp:lastModifiedBy>
  <cp:revision>6</cp:revision>
  <dcterms:created xsi:type="dcterms:W3CDTF">2023-02-17T04:46:27Z</dcterms:created>
  <dcterms:modified xsi:type="dcterms:W3CDTF">2023-02-17T09:48:32Z</dcterms:modified>
</cp:coreProperties>
</file>