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4" r:id="rId5"/>
    <p:sldId id="266" r:id="rId6"/>
    <p:sldId id="265" r:id="rId7"/>
    <p:sldId id="261" r:id="rId8"/>
    <p:sldId id="262"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66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914" y="10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D1F84C-FAEE-43AD-A0DD-C7A92FE74B12}"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401314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1F84C-FAEE-43AD-A0DD-C7A92FE74B12}"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2450007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1F84C-FAEE-43AD-A0DD-C7A92FE74B12}"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394573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D1F84C-FAEE-43AD-A0DD-C7A92FE74B12}"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162899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D1F84C-FAEE-43AD-A0DD-C7A92FE74B12}" type="datetimeFigureOut">
              <a:rPr lang="en-US" smtClean="0"/>
              <a:t>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262341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D1F84C-FAEE-43AD-A0DD-C7A92FE74B12}"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1409359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D1F84C-FAEE-43AD-A0DD-C7A92FE74B12}" type="datetimeFigureOut">
              <a:rPr lang="en-US" smtClean="0"/>
              <a:t>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1872320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D1F84C-FAEE-43AD-A0DD-C7A92FE74B12}" type="datetimeFigureOut">
              <a:rPr lang="en-US" smtClean="0"/>
              <a:t>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2693405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1F84C-FAEE-43AD-A0DD-C7A92FE74B12}" type="datetimeFigureOut">
              <a:rPr lang="en-US" smtClean="0"/>
              <a:t>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1994564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1F84C-FAEE-43AD-A0DD-C7A92FE74B12}"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45207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D1F84C-FAEE-43AD-A0DD-C7A92FE74B12}" type="datetimeFigureOut">
              <a:rPr lang="en-US" smtClean="0"/>
              <a:t>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7A5313-CA3F-447B-8652-EB20A16BE1D6}" type="slidenum">
              <a:rPr lang="en-US" smtClean="0"/>
              <a:t>‹#›</a:t>
            </a:fld>
            <a:endParaRPr lang="en-US"/>
          </a:p>
        </p:txBody>
      </p:sp>
    </p:spTree>
    <p:extLst>
      <p:ext uri="{BB962C8B-B14F-4D97-AF65-F5344CB8AC3E}">
        <p14:creationId xmlns:p14="http://schemas.microsoft.com/office/powerpoint/2010/main" val="3903245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1F84C-FAEE-43AD-A0DD-C7A92FE74B12}" type="datetimeFigureOut">
              <a:rPr lang="en-US" smtClean="0"/>
              <a:t>2/20/2023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A5313-CA3F-447B-8652-EB20A16BE1D6}" type="slidenum">
              <a:rPr lang="en-US" smtClean="0"/>
              <a:t>‹#›</a:t>
            </a:fld>
            <a:endParaRPr lang="en-US"/>
          </a:p>
        </p:txBody>
      </p:sp>
    </p:spTree>
    <p:extLst>
      <p:ext uri="{BB962C8B-B14F-4D97-AF65-F5344CB8AC3E}">
        <p14:creationId xmlns:p14="http://schemas.microsoft.com/office/powerpoint/2010/main" val="261592504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7" name="Picture 6" descr="A picture containing text, outdoor, transport&#10;&#10;Description automatically generated">
            <a:extLst>
              <a:ext uri="{FF2B5EF4-FFF2-40B4-BE49-F238E27FC236}">
                <a16:creationId xmlns:a16="http://schemas.microsoft.com/office/drawing/2014/main" id="{B17F7F37-8AA5-496F-8A46-0CA40E780033}"/>
              </a:ext>
            </a:extLst>
          </p:cNvPr>
          <p:cNvPicPr>
            <a:picLocks noChangeAspect="1"/>
          </p:cNvPicPr>
          <p:nvPr/>
        </p:nvPicPr>
        <p:blipFill rotWithShape="1">
          <a:blip r:embed="rId2">
            <a:extLst>
              <a:ext uri="{28A0092B-C50C-407E-A947-70E740481C1C}">
                <a14:useLocalDpi xmlns:a14="http://schemas.microsoft.com/office/drawing/2010/main" val="0"/>
              </a:ext>
            </a:extLst>
          </a:blip>
          <a:srcRect l="6250"/>
          <a:stretch/>
        </p:blipFill>
        <p:spPr>
          <a:xfrm>
            <a:off x="383789" y="1674"/>
            <a:ext cx="11424422" cy="6854653"/>
          </a:xfrm>
          <a:prstGeom prst="rect">
            <a:avLst/>
          </a:prstGeom>
        </p:spPr>
      </p:pic>
      <p:sp>
        <p:nvSpPr>
          <p:cNvPr id="13" name="Freeform: Shape 12">
            <a:extLst>
              <a:ext uri="{FF2B5EF4-FFF2-40B4-BE49-F238E27FC236}">
                <a16:creationId xmlns:a16="http://schemas.microsoft.com/office/drawing/2014/main" id="{8042221A-E8DE-85D5-A360-7971C539E107}"/>
              </a:ext>
            </a:extLst>
          </p:cNvPr>
          <p:cNvSpPr/>
          <p:nvPr/>
        </p:nvSpPr>
        <p:spPr>
          <a:xfrm rot="11099126">
            <a:off x="106328" y="-379360"/>
            <a:ext cx="8386300" cy="7559598"/>
          </a:xfrm>
          <a:custGeom>
            <a:avLst/>
            <a:gdLst>
              <a:gd name="connsiteX0" fmla="*/ 0 w 11187193"/>
              <a:gd name="connsiteY0" fmla="*/ 906569 h 10084385"/>
              <a:gd name="connsiteX1" fmla="*/ 10392557 w 11187193"/>
              <a:gd name="connsiteY1" fmla="*/ 0 h 10084385"/>
              <a:gd name="connsiteX2" fmla="*/ 11187193 w 11187193"/>
              <a:gd name="connsiteY2" fmla="*/ 9109407 h 10084385"/>
              <a:gd name="connsiteX3" fmla="*/ 10414 w 11187193"/>
              <a:gd name="connsiteY3" fmla="*/ 10084385 h 10084385"/>
              <a:gd name="connsiteX4" fmla="*/ 0 w 11187193"/>
              <a:gd name="connsiteY4" fmla="*/ 10084385 h 10084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7193" h="10084385">
                <a:moveTo>
                  <a:pt x="0" y="906569"/>
                </a:moveTo>
                <a:lnTo>
                  <a:pt x="10392557" y="0"/>
                </a:lnTo>
                <a:lnTo>
                  <a:pt x="11187193" y="9109407"/>
                </a:lnTo>
                <a:lnTo>
                  <a:pt x="10414" y="10084385"/>
                </a:lnTo>
                <a:lnTo>
                  <a:pt x="0" y="10084385"/>
                </a:lnTo>
                <a:close/>
              </a:path>
            </a:pathLst>
          </a:custGeom>
          <a:gradFill flip="none" rotWithShape="1">
            <a:gsLst>
              <a:gs pos="0">
                <a:srgbClr val="7B7C7E">
                  <a:alpha val="12000"/>
                </a:srgbClr>
              </a:gs>
              <a:gs pos="76000">
                <a:schemeClr val="tx1">
                  <a:alpha val="64000"/>
                </a:schemeClr>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sz="2159" dirty="0"/>
          </a:p>
        </p:txBody>
      </p:sp>
      <p:grpSp>
        <p:nvGrpSpPr>
          <p:cNvPr id="31" name="Group 30">
            <a:extLst>
              <a:ext uri="{FF2B5EF4-FFF2-40B4-BE49-F238E27FC236}">
                <a16:creationId xmlns:a16="http://schemas.microsoft.com/office/drawing/2014/main" id="{B284D86A-1A02-4719-9223-52ED71AD7DDB}"/>
              </a:ext>
            </a:extLst>
          </p:cNvPr>
          <p:cNvGrpSpPr/>
          <p:nvPr/>
        </p:nvGrpSpPr>
        <p:grpSpPr>
          <a:xfrm>
            <a:off x="1098007" y="2251551"/>
            <a:ext cx="2606097" cy="830740"/>
            <a:chOff x="266955" y="2264701"/>
            <a:chExt cx="3476492" cy="1108195"/>
          </a:xfrm>
        </p:grpSpPr>
        <p:sp>
          <p:nvSpPr>
            <p:cNvPr id="32" name="Rectangle: Rounded Corners 31">
              <a:extLst>
                <a:ext uri="{FF2B5EF4-FFF2-40B4-BE49-F238E27FC236}">
                  <a16:creationId xmlns:a16="http://schemas.microsoft.com/office/drawing/2014/main" id="{C25C46B0-CEBA-DC94-749F-E97E064D8E42}"/>
                </a:ext>
              </a:extLst>
            </p:cNvPr>
            <p:cNvSpPr/>
            <p:nvPr/>
          </p:nvSpPr>
          <p:spPr>
            <a:xfrm>
              <a:off x="266956" y="2280190"/>
              <a:ext cx="3476491" cy="780510"/>
            </a:xfrm>
            <a:prstGeom prst="roundRect">
              <a:avLst>
                <a:gd name="adj" fmla="val 36957"/>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99" dirty="0">
                <a:solidFill>
                  <a:schemeClr val="bg1"/>
                </a:solidFill>
                <a:latin typeface="Quantum" pitchFamily="50" charset="0"/>
              </a:endParaRPr>
            </a:p>
          </p:txBody>
        </p:sp>
        <p:sp>
          <p:nvSpPr>
            <p:cNvPr id="33" name="TextBox 32">
              <a:extLst>
                <a:ext uri="{FF2B5EF4-FFF2-40B4-BE49-F238E27FC236}">
                  <a16:creationId xmlns:a16="http://schemas.microsoft.com/office/drawing/2014/main" id="{E8187ADF-CAED-5A0B-00C9-08753E5317AC}"/>
                </a:ext>
              </a:extLst>
            </p:cNvPr>
            <p:cNvSpPr txBox="1"/>
            <p:nvPr/>
          </p:nvSpPr>
          <p:spPr>
            <a:xfrm>
              <a:off x="266955" y="2264701"/>
              <a:ext cx="3476491" cy="1108195"/>
            </a:xfrm>
            <a:prstGeom prst="rect">
              <a:avLst/>
            </a:prstGeom>
            <a:noFill/>
            <a:ln>
              <a:noFill/>
            </a:ln>
          </p:spPr>
          <p:txBody>
            <a:bodyPr wrap="square" rtlCol="0" anchor="ctr">
              <a:spAutoFit/>
            </a:bodyPr>
            <a:lstStyle/>
            <a:p>
              <a:pPr algn="ctr"/>
              <a:r>
                <a:rPr lang="en-US" sz="2399" dirty="0">
                  <a:solidFill>
                    <a:schemeClr val="bg1"/>
                  </a:solidFill>
                  <a:latin typeface="Quantum" pitchFamily="50" charset="0"/>
                </a:rPr>
                <a:t>PLAY GAME</a:t>
              </a:r>
            </a:p>
            <a:p>
              <a:pPr algn="ctr"/>
              <a:endParaRPr lang="en-US" sz="2399" dirty="0">
                <a:solidFill>
                  <a:schemeClr val="bg1"/>
                </a:solidFill>
              </a:endParaRPr>
            </a:p>
          </p:txBody>
        </p:sp>
      </p:grpSp>
    </p:spTree>
    <p:extLst>
      <p:ext uri="{BB962C8B-B14F-4D97-AF65-F5344CB8AC3E}">
        <p14:creationId xmlns:p14="http://schemas.microsoft.com/office/powerpoint/2010/main" val="231650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BB86AD6-49D6-2C6D-8ECC-8C25BBFB6CC6}"/>
              </a:ext>
            </a:extLst>
          </p:cNvPr>
          <p:cNvGrpSpPr/>
          <p:nvPr/>
        </p:nvGrpSpPr>
        <p:grpSpPr>
          <a:xfrm>
            <a:off x="96808" y="-445782"/>
            <a:ext cx="11711403" cy="7645061"/>
            <a:chOff x="-382829" y="-482893"/>
            <a:chExt cx="15622829" cy="10084385"/>
          </a:xfrm>
        </p:grpSpPr>
        <p:pic>
          <p:nvPicPr>
            <p:cNvPr id="7" name="Picture 6" descr="A picture containing text, outdoor, transport&#10;&#10;Description automatically generated">
              <a:extLst>
                <a:ext uri="{FF2B5EF4-FFF2-40B4-BE49-F238E27FC236}">
                  <a16:creationId xmlns:a16="http://schemas.microsoft.com/office/drawing/2014/main" id="{B17F7F37-8AA5-496F-8A46-0CA40E780033}"/>
                </a:ext>
              </a:extLst>
            </p:cNvPr>
            <p:cNvPicPr>
              <a:picLocks noChangeAspect="1"/>
            </p:cNvPicPr>
            <p:nvPr/>
          </p:nvPicPr>
          <p:blipFill rotWithShape="1">
            <a:blip r:embed="rId2">
              <a:extLst>
                <a:ext uri="{28A0092B-C50C-407E-A947-70E740481C1C}">
                  <a14:useLocalDpi xmlns:a14="http://schemas.microsoft.com/office/drawing/2010/main" val="0"/>
                </a:ext>
              </a:extLst>
            </a:blip>
            <a:srcRect l="6250"/>
            <a:stretch/>
          </p:blipFill>
          <p:spPr>
            <a:xfrm>
              <a:off x="0" y="38100"/>
              <a:ext cx="15240000" cy="9144000"/>
            </a:xfrm>
            <a:prstGeom prst="rect">
              <a:avLst/>
            </a:prstGeom>
          </p:spPr>
        </p:pic>
        <p:sp>
          <p:nvSpPr>
            <p:cNvPr id="13" name="Freeform: Shape 12">
              <a:extLst>
                <a:ext uri="{FF2B5EF4-FFF2-40B4-BE49-F238E27FC236}">
                  <a16:creationId xmlns:a16="http://schemas.microsoft.com/office/drawing/2014/main" id="{8042221A-E8DE-85D5-A360-7971C539E107}"/>
                </a:ext>
              </a:extLst>
            </p:cNvPr>
            <p:cNvSpPr/>
            <p:nvPr/>
          </p:nvSpPr>
          <p:spPr>
            <a:xfrm rot="11099126">
              <a:off x="-382829" y="-482893"/>
              <a:ext cx="11187193" cy="10084385"/>
            </a:xfrm>
            <a:custGeom>
              <a:avLst/>
              <a:gdLst>
                <a:gd name="connsiteX0" fmla="*/ 0 w 11187193"/>
                <a:gd name="connsiteY0" fmla="*/ 906569 h 10084385"/>
                <a:gd name="connsiteX1" fmla="*/ 10392557 w 11187193"/>
                <a:gd name="connsiteY1" fmla="*/ 0 h 10084385"/>
                <a:gd name="connsiteX2" fmla="*/ 11187193 w 11187193"/>
                <a:gd name="connsiteY2" fmla="*/ 9109407 h 10084385"/>
                <a:gd name="connsiteX3" fmla="*/ 10414 w 11187193"/>
                <a:gd name="connsiteY3" fmla="*/ 10084385 h 10084385"/>
                <a:gd name="connsiteX4" fmla="*/ 0 w 11187193"/>
                <a:gd name="connsiteY4" fmla="*/ 10084385 h 10084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7193" h="10084385">
                  <a:moveTo>
                    <a:pt x="0" y="906569"/>
                  </a:moveTo>
                  <a:lnTo>
                    <a:pt x="10392557" y="0"/>
                  </a:lnTo>
                  <a:lnTo>
                    <a:pt x="11187193" y="9109407"/>
                  </a:lnTo>
                  <a:lnTo>
                    <a:pt x="10414" y="10084385"/>
                  </a:lnTo>
                  <a:lnTo>
                    <a:pt x="0" y="10084385"/>
                  </a:lnTo>
                  <a:close/>
                </a:path>
              </a:pathLst>
            </a:custGeom>
            <a:gradFill flip="none" rotWithShape="1">
              <a:gsLst>
                <a:gs pos="0">
                  <a:srgbClr val="7B7C7E">
                    <a:alpha val="12000"/>
                  </a:srgbClr>
                </a:gs>
                <a:gs pos="76000">
                  <a:schemeClr val="tx1">
                    <a:alpha val="64000"/>
                  </a:schemeClr>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sz="2159" dirty="0"/>
            </a:p>
          </p:txBody>
        </p:sp>
      </p:grpSp>
    </p:spTree>
    <p:extLst>
      <p:ext uri="{BB962C8B-B14F-4D97-AF65-F5344CB8AC3E}">
        <p14:creationId xmlns:p14="http://schemas.microsoft.com/office/powerpoint/2010/main" val="216505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7" name="Picture 6" descr="A picture containing text, outdoor, transport&#10;&#10;Description automatically generated">
            <a:extLst>
              <a:ext uri="{FF2B5EF4-FFF2-40B4-BE49-F238E27FC236}">
                <a16:creationId xmlns:a16="http://schemas.microsoft.com/office/drawing/2014/main" id="{B17F7F37-8AA5-496F-8A46-0CA40E780033}"/>
              </a:ext>
            </a:extLst>
          </p:cNvPr>
          <p:cNvPicPr>
            <a:picLocks noChangeAspect="1"/>
          </p:cNvPicPr>
          <p:nvPr/>
        </p:nvPicPr>
        <p:blipFill rotWithShape="1">
          <a:blip r:embed="rId2">
            <a:extLst>
              <a:ext uri="{28A0092B-C50C-407E-A947-70E740481C1C}">
                <a14:useLocalDpi xmlns:a14="http://schemas.microsoft.com/office/drawing/2010/main" val="0"/>
              </a:ext>
            </a:extLst>
          </a:blip>
          <a:srcRect l="6250"/>
          <a:stretch/>
        </p:blipFill>
        <p:spPr>
          <a:xfrm>
            <a:off x="383789" y="-50812"/>
            <a:ext cx="11424422" cy="6932147"/>
          </a:xfrm>
          <a:prstGeom prst="rect">
            <a:avLst/>
          </a:prstGeom>
        </p:spPr>
      </p:pic>
      <p:sp>
        <p:nvSpPr>
          <p:cNvPr id="13" name="Freeform: Shape 12">
            <a:extLst>
              <a:ext uri="{FF2B5EF4-FFF2-40B4-BE49-F238E27FC236}">
                <a16:creationId xmlns:a16="http://schemas.microsoft.com/office/drawing/2014/main" id="{8042221A-E8DE-85D5-A360-7971C539E107}"/>
              </a:ext>
            </a:extLst>
          </p:cNvPr>
          <p:cNvSpPr/>
          <p:nvPr/>
        </p:nvSpPr>
        <p:spPr>
          <a:xfrm rot="11099126">
            <a:off x="96807" y="-445782"/>
            <a:ext cx="8386300" cy="7645061"/>
          </a:xfrm>
          <a:custGeom>
            <a:avLst/>
            <a:gdLst>
              <a:gd name="connsiteX0" fmla="*/ 0 w 11187193"/>
              <a:gd name="connsiteY0" fmla="*/ 906569 h 10084385"/>
              <a:gd name="connsiteX1" fmla="*/ 10392557 w 11187193"/>
              <a:gd name="connsiteY1" fmla="*/ 0 h 10084385"/>
              <a:gd name="connsiteX2" fmla="*/ 11187193 w 11187193"/>
              <a:gd name="connsiteY2" fmla="*/ 9109407 h 10084385"/>
              <a:gd name="connsiteX3" fmla="*/ 10414 w 11187193"/>
              <a:gd name="connsiteY3" fmla="*/ 10084385 h 10084385"/>
              <a:gd name="connsiteX4" fmla="*/ 0 w 11187193"/>
              <a:gd name="connsiteY4" fmla="*/ 10084385 h 10084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7193" h="10084385">
                <a:moveTo>
                  <a:pt x="0" y="906569"/>
                </a:moveTo>
                <a:lnTo>
                  <a:pt x="10392557" y="0"/>
                </a:lnTo>
                <a:lnTo>
                  <a:pt x="11187193" y="9109407"/>
                </a:lnTo>
                <a:lnTo>
                  <a:pt x="10414" y="10084385"/>
                </a:lnTo>
                <a:lnTo>
                  <a:pt x="0" y="10084385"/>
                </a:lnTo>
                <a:close/>
              </a:path>
            </a:pathLst>
          </a:custGeom>
          <a:gradFill flip="none" rotWithShape="1">
            <a:gsLst>
              <a:gs pos="0">
                <a:srgbClr val="7B7C7E">
                  <a:alpha val="12000"/>
                </a:srgbClr>
              </a:gs>
              <a:gs pos="76000">
                <a:schemeClr val="tx1">
                  <a:alpha val="64000"/>
                </a:schemeClr>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sz="2159" dirty="0"/>
          </a:p>
        </p:txBody>
      </p:sp>
      <p:grpSp>
        <p:nvGrpSpPr>
          <p:cNvPr id="3" name="Group 2">
            <a:extLst>
              <a:ext uri="{FF2B5EF4-FFF2-40B4-BE49-F238E27FC236}">
                <a16:creationId xmlns:a16="http://schemas.microsoft.com/office/drawing/2014/main" id="{27EA5EBB-6428-0888-EEF2-1F1DBF9E7F5F}"/>
              </a:ext>
            </a:extLst>
          </p:cNvPr>
          <p:cNvGrpSpPr/>
          <p:nvPr/>
        </p:nvGrpSpPr>
        <p:grpSpPr>
          <a:xfrm>
            <a:off x="706153" y="2522899"/>
            <a:ext cx="3662451" cy="665693"/>
            <a:chOff x="952755" y="4111316"/>
            <a:chExt cx="3498704" cy="780510"/>
          </a:xfrm>
        </p:grpSpPr>
        <p:sp>
          <p:nvSpPr>
            <p:cNvPr id="4" name="Freeform: Shape 3">
              <a:extLst>
                <a:ext uri="{FF2B5EF4-FFF2-40B4-BE49-F238E27FC236}">
                  <a16:creationId xmlns:a16="http://schemas.microsoft.com/office/drawing/2014/main" id="{40B58E7E-EC4B-5A69-4B92-981132881109}"/>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5" name="TextBox 4">
              <a:extLst>
                <a:ext uri="{FF2B5EF4-FFF2-40B4-BE49-F238E27FC236}">
                  <a16:creationId xmlns:a16="http://schemas.microsoft.com/office/drawing/2014/main" id="{CEA9CFCB-7A26-9EF8-52BA-CF278700F5FD}"/>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INSTRUCTIONS </a:t>
              </a:r>
            </a:p>
          </p:txBody>
        </p:sp>
      </p:grpSp>
      <p:grpSp>
        <p:nvGrpSpPr>
          <p:cNvPr id="6" name="Group 5">
            <a:extLst>
              <a:ext uri="{FF2B5EF4-FFF2-40B4-BE49-F238E27FC236}">
                <a16:creationId xmlns:a16="http://schemas.microsoft.com/office/drawing/2014/main" id="{4C37ECD3-2F6C-741C-F2B6-EFD9CF886AA0}"/>
              </a:ext>
            </a:extLst>
          </p:cNvPr>
          <p:cNvGrpSpPr/>
          <p:nvPr/>
        </p:nvGrpSpPr>
        <p:grpSpPr>
          <a:xfrm>
            <a:off x="706343" y="3542676"/>
            <a:ext cx="3662451" cy="665693"/>
            <a:chOff x="952755" y="4111316"/>
            <a:chExt cx="3498704" cy="780510"/>
          </a:xfrm>
        </p:grpSpPr>
        <p:sp>
          <p:nvSpPr>
            <p:cNvPr id="8" name="Freeform: Shape 7">
              <a:extLst>
                <a:ext uri="{FF2B5EF4-FFF2-40B4-BE49-F238E27FC236}">
                  <a16:creationId xmlns:a16="http://schemas.microsoft.com/office/drawing/2014/main" id="{728C3697-D2D8-9937-07B7-465DA5B1C814}"/>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9" name="TextBox 8">
              <a:extLst>
                <a:ext uri="{FF2B5EF4-FFF2-40B4-BE49-F238E27FC236}">
                  <a16:creationId xmlns:a16="http://schemas.microsoft.com/office/drawing/2014/main" id="{1F4486D3-8AE3-92A9-F365-079F603A2E7D}"/>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ABOUT</a:t>
              </a:r>
            </a:p>
          </p:txBody>
        </p:sp>
      </p:grpSp>
      <p:grpSp>
        <p:nvGrpSpPr>
          <p:cNvPr id="10" name="Group 9">
            <a:extLst>
              <a:ext uri="{FF2B5EF4-FFF2-40B4-BE49-F238E27FC236}">
                <a16:creationId xmlns:a16="http://schemas.microsoft.com/office/drawing/2014/main" id="{6AB5BC95-09EE-9D26-013A-71890586B945}"/>
              </a:ext>
            </a:extLst>
          </p:cNvPr>
          <p:cNvGrpSpPr/>
          <p:nvPr/>
        </p:nvGrpSpPr>
        <p:grpSpPr>
          <a:xfrm>
            <a:off x="706153" y="4613316"/>
            <a:ext cx="3662451" cy="665693"/>
            <a:chOff x="952755" y="4111316"/>
            <a:chExt cx="3498704" cy="780510"/>
          </a:xfrm>
        </p:grpSpPr>
        <p:sp>
          <p:nvSpPr>
            <p:cNvPr id="11" name="Freeform: Shape 10">
              <a:extLst>
                <a:ext uri="{FF2B5EF4-FFF2-40B4-BE49-F238E27FC236}">
                  <a16:creationId xmlns:a16="http://schemas.microsoft.com/office/drawing/2014/main" id="{9483A0CF-120B-33AF-3B12-A6555D06AF78}"/>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12" name="TextBox 11">
              <a:extLst>
                <a:ext uri="{FF2B5EF4-FFF2-40B4-BE49-F238E27FC236}">
                  <a16:creationId xmlns:a16="http://schemas.microsoft.com/office/drawing/2014/main" id="{5B70A83D-8581-23D6-C1C1-F9C19F4E638E}"/>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EXIT</a:t>
              </a:r>
            </a:p>
          </p:txBody>
        </p:sp>
      </p:grpSp>
      <p:grpSp>
        <p:nvGrpSpPr>
          <p:cNvPr id="14" name="Group 13">
            <a:extLst>
              <a:ext uri="{FF2B5EF4-FFF2-40B4-BE49-F238E27FC236}">
                <a16:creationId xmlns:a16="http://schemas.microsoft.com/office/drawing/2014/main" id="{F1D23E77-8A9C-860B-3AA6-4F8299E56602}"/>
              </a:ext>
            </a:extLst>
          </p:cNvPr>
          <p:cNvGrpSpPr/>
          <p:nvPr/>
        </p:nvGrpSpPr>
        <p:grpSpPr>
          <a:xfrm>
            <a:off x="706153" y="1545897"/>
            <a:ext cx="3662451" cy="665693"/>
            <a:chOff x="952755" y="4111316"/>
            <a:chExt cx="3498704" cy="780510"/>
          </a:xfrm>
        </p:grpSpPr>
        <p:sp>
          <p:nvSpPr>
            <p:cNvPr id="15" name="Freeform: Shape 14">
              <a:extLst>
                <a:ext uri="{FF2B5EF4-FFF2-40B4-BE49-F238E27FC236}">
                  <a16:creationId xmlns:a16="http://schemas.microsoft.com/office/drawing/2014/main" id="{F9132C9C-FA09-6288-76E7-461AAD94DE94}"/>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16" name="TextBox 15">
              <a:extLst>
                <a:ext uri="{FF2B5EF4-FFF2-40B4-BE49-F238E27FC236}">
                  <a16:creationId xmlns:a16="http://schemas.microsoft.com/office/drawing/2014/main" id="{D47C5B25-9EFE-12AD-E280-40C8E8E6298C}"/>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PLAY GAME </a:t>
              </a:r>
            </a:p>
          </p:txBody>
        </p:sp>
      </p:grpSp>
    </p:spTree>
    <p:extLst>
      <p:ext uri="{BB962C8B-B14F-4D97-AF65-F5344CB8AC3E}">
        <p14:creationId xmlns:p14="http://schemas.microsoft.com/office/powerpoint/2010/main" val="8227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8" name="Picture 17" descr="A person in a space suit&#10;&#10;Description automatically generated with medium confidence">
            <a:extLst>
              <a:ext uri="{FF2B5EF4-FFF2-40B4-BE49-F238E27FC236}">
                <a16:creationId xmlns:a16="http://schemas.microsoft.com/office/drawing/2014/main" id="{5419F936-BBCA-134A-88E0-707395465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5"/>
            <a:ext cx="12192001" cy="6911103"/>
          </a:xfrm>
          <a:prstGeom prst="rect">
            <a:avLst/>
          </a:prstGeom>
        </p:spPr>
      </p:pic>
      <p:sp>
        <p:nvSpPr>
          <p:cNvPr id="19" name="Freeform: Shape 18">
            <a:extLst>
              <a:ext uri="{FF2B5EF4-FFF2-40B4-BE49-F238E27FC236}">
                <a16:creationId xmlns:a16="http://schemas.microsoft.com/office/drawing/2014/main" id="{7526B8A2-D3DE-0DCD-2FB7-65548CB16EF4}"/>
              </a:ext>
            </a:extLst>
          </p:cNvPr>
          <p:cNvSpPr/>
          <p:nvPr/>
        </p:nvSpPr>
        <p:spPr>
          <a:xfrm rot="11099126">
            <a:off x="-277226" y="-385826"/>
            <a:ext cx="8386300" cy="7645061"/>
          </a:xfrm>
          <a:custGeom>
            <a:avLst/>
            <a:gdLst>
              <a:gd name="connsiteX0" fmla="*/ 0 w 11187193"/>
              <a:gd name="connsiteY0" fmla="*/ 906569 h 10084385"/>
              <a:gd name="connsiteX1" fmla="*/ 10392557 w 11187193"/>
              <a:gd name="connsiteY1" fmla="*/ 0 h 10084385"/>
              <a:gd name="connsiteX2" fmla="*/ 11187193 w 11187193"/>
              <a:gd name="connsiteY2" fmla="*/ 9109407 h 10084385"/>
              <a:gd name="connsiteX3" fmla="*/ 10414 w 11187193"/>
              <a:gd name="connsiteY3" fmla="*/ 10084385 h 10084385"/>
              <a:gd name="connsiteX4" fmla="*/ 0 w 11187193"/>
              <a:gd name="connsiteY4" fmla="*/ 10084385 h 10084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7193" h="10084385">
                <a:moveTo>
                  <a:pt x="0" y="906569"/>
                </a:moveTo>
                <a:lnTo>
                  <a:pt x="10392557" y="0"/>
                </a:lnTo>
                <a:lnTo>
                  <a:pt x="11187193" y="9109407"/>
                </a:lnTo>
                <a:lnTo>
                  <a:pt x="10414" y="10084385"/>
                </a:lnTo>
                <a:lnTo>
                  <a:pt x="0" y="10084385"/>
                </a:lnTo>
                <a:close/>
              </a:path>
            </a:pathLst>
          </a:custGeom>
          <a:gradFill flip="none" rotWithShape="1">
            <a:gsLst>
              <a:gs pos="0">
                <a:srgbClr val="7B7C7E">
                  <a:alpha val="12000"/>
                </a:srgbClr>
              </a:gs>
              <a:gs pos="76000">
                <a:schemeClr val="tx1">
                  <a:alpha val="64000"/>
                </a:schemeClr>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sz="2159" dirty="0"/>
          </a:p>
        </p:txBody>
      </p:sp>
      <p:sp>
        <p:nvSpPr>
          <p:cNvPr id="28" name="Freeform: Shape 27">
            <a:extLst>
              <a:ext uri="{FF2B5EF4-FFF2-40B4-BE49-F238E27FC236}">
                <a16:creationId xmlns:a16="http://schemas.microsoft.com/office/drawing/2014/main" id="{CA6BC35D-B640-EBAB-40FE-498499B8D914}"/>
              </a:ext>
            </a:extLst>
          </p:cNvPr>
          <p:cNvSpPr/>
          <p:nvPr/>
        </p:nvSpPr>
        <p:spPr>
          <a:xfrm>
            <a:off x="381920" y="3283308"/>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3" name="Group 2">
            <a:extLst>
              <a:ext uri="{FF2B5EF4-FFF2-40B4-BE49-F238E27FC236}">
                <a16:creationId xmlns:a16="http://schemas.microsoft.com/office/drawing/2014/main" id="{27EA5EBB-6428-0888-EEF2-1F1DBF9E7F5F}"/>
              </a:ext>
            </a:extLst>
          </p:cNvPr>
          <p:cNvGrpSpPr/>
          <p:nvPr/>
        </p:nvGrpSpPr>
        <p:grpSpPr>
          <a:xfrm>
            <a:off x="371446" y="3270300"/>
            <a:ext cx="3662451" cy="665693"/>
            <a:chOff x="952755" y="4111316"/>
            <a:chExt cx="3498704" cy="780510"/>
          </a:xfrm>
        </p:grpSpPr>
        <p:sp>
          <p:nvSpPr>
            <p:cNvPr id="4" name="Freeform: Shape 3">
              <a:extLst>
                <a:ext uri="{FF2B5EF4-FFF2-40B4-BE49-F238E27FC236}">
                  <a16:creationId xmlns:a16="http://schemas.microsoft.com/office/drawing/2014/main" id="{40B58E7E-EC4B-5A69-4B92-981132881109}"/>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5" name="TextBox 4">
              <a:extLst>
                <a:ext uri="{FF2B5EF4-FFF2-40B4-BE49-F238E27FC236}">
                  <a16:creationId xmlns:a16="http://schemas.microsoft.com/office/drawing/2014/main" id="{CEA9CFCB-7A26-9EF8-52BA-CF278700F5FD}"/>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INSTRUCTIONS </a:t>
              </a:r>
            </a:p>
          </p:txBody>
        </p:sp>
      </p:grpSp>
      <p:sp>
        <p:nvSpPr>
          <p:cNvPr id="29" name="Freeform: Shape 28">
            <a:extLst>
              <a:ext uri="{FF2B5EF4-FFF2-40B4-BE49-F238E27FC236}">
                <a16:creationId xmlns:a16="http://schemas.microsoft.com/office/drawing/2014/main" id="{59365FC8-5C9D-157F-9A66-35D6E1B0A34B}"/>
              </a:ext>
            </a:extLst>
          </p:cNvPr>
          <p:cNvSpPr/>
          <p:nvPr/>
        </p:nvSpPr>
        <p:spPr>
          <a:xfrm>
            <a:off x="371447" y="4291272"/>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6" name="Group 5">
            <a:extLst>
              <a:ext uri="{FF2B5EF4-FFF2-40B4-BE49-F238E27FC236}">
                <a16:creationId xmlns:a16="http://schemas.microsoft.com/office/drawing/2014/main" id="{4C37ECD3-2F6C-741C-F2B6-EFD9CF886AA0}"/>
              </a:ext>
            </a:extLst>
          </p:cNvPr>
          <p:cNvGrpSpPr/>
          <p:nvPr/>
        </p:nvGrpSpPr>
        <p:grpSpPr>
          <a:xfrm>
            <a:off x="371636" y="4291272"/>
            <a:ext cx="3662451" cy="665693"/>
            <a:chOff x="952755" y="4111316"/>
            <a:chExt cx="3498704" cy="780510"/>
          </a:xfrm>
        </p:grpSpPr>
        <p:sp>
          <p:nvSpPr>
            <p:cNvPr id="8" name="Freeform: Shape 7">
              <a:extLst>
                <a:ext uri="{FF2B5EF4-FFF2-40B4-BE49-F238E27FC236}">
                  <a16:creationId xmlns:a16="http://schemas.microsoft.com/office/drawing/2014/main" id="{728C3697-D2D8-9937-07B7-465DA5B1C814}"/>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9" name="TextBox 8">
              <a:extLst>
                <a:ext uri="{FF2B5EF4-FFF2-40B4-BE49-F238E27FC236}">
                  <a16:creationId xmlns:a16="http://schemas.microsoft.com/office/drawing/2014/main" id="{1F4486D3-8AE3-92A9-F365-079F603A2E7D}"/>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ABOUT</a:t>
              </a:r>
            </a:p>
          </p:txBody>
        </p:sp>
      </p:grpSp>
      <p:sp>
        <p:nvSpPr>
          <p:cNvPr id="24" name="Freeform: Shape 23">
            <a:extLst>
              <a:ext uri="{FF2B5EF4-FFF2-40B4-BE49-F238E27FC236}">
                <a16:creationId xmlns:a16="http://schemas.microsoft.com/office/drawing/2014/main" id="{577B53DD-62D7-33C9-AF4E-4709EC4077AE}"/>
              </a:ext>
            </a:extLst>
          </p:cNvPr>
          <p:cNvSpPr/>
          <p:nvPr/>
        </p:nvSpPr>
        <p:spPr>
          <a:xfrm>
            <a:off x="376208" y="2289801"/>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21" name="Group 20">
            <a:extLst>
              <a:ext uri="{FF2B5EF4-FFF2-40B4-BE49-F238E27FC236}">
                <a16:creationId xmlns:a16="http://schemas.microsoft.com/office/drawing/2014/main" id="{51F36FB3-5C3D-1492-600E-A8DE545EB762}"/>
              </a:ext>
            </a:extLst>
          </p:cNvPr>
          <p:cNvGrpSpPr/>
          <p:nvPr/>
        </p:nvGrpSpPr>
        <p:grpSpPr>
          <a:xfrm>
            <a:off x="371446" y="2294494"/>
            <a:ext cx="3662451" cy="665693"/>
            <a:chOff x="952755" y="4111316"/>
            <a:chExt cx="3498704" cy="780510"/>
          </a:xfrm>
        </p:grpSpPr>
        <p:sp>
          <p:nvSpPr>
            <p:cNvPr id="22" name="Freeform: Shape 21">
              <a:extLst>
                <a:ext uri="{FF2B5EF4-FFF2-40B4-BE49-F238E27FC236}">
                  <a16:creationId xmlns:a16="http://schemas.microsoft.com/office/drawing/2014/main" id="{916CF72F-11EE-F6D7-8183-2823DC8F45C3}"/>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23" name="TextBox 22">
              <a:extLst>
                <a:ext uri="{FF2B5EF4-FFF2-40B4-BE49-F238E27FC236}">
                  <a16:creationId xmlns:a16="http://schemas.microsoft.com/office/drawing/2014/main" id="{A00BF272-55FE-682D-BCA5-87F624B0928E}"/>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PLAY GAME </a:t>
              </a:r>
            </a:p>
          </p:txBody>
        </p:sp>
      </p:grpSp>
      <p:sp>
        <p:nvSpPr>
          <p:cNvPr id="30" name="Freeform: Shape 29">
            <a:extLst>
              <a:ext uri="{FF2B5EF4-FFF2-40B4-BE49-F238E27FC236}">
                <a16:creationId xmlns:a16="http://schemas.microsoft.com/office/drawing/2014/main" id="{D018EF4F-26A7-CF57-4466-498A2C7C26A0}"/>
              </a:ext>
            </a:extLst>
          </p:cNvPr>
          <p:cNvSpPr/>
          <p:nvPr/>
        </p:nvSpPr>
        <p:spPr>
          <a:xfrm>
            <a:off x="394701" y="5348863"/>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10" name="Group 9">
            <a:extLst>
              <a:ext uri="{FF2B5EF4-FFF2-40B4-BE49-F238E27FC236}">
                <a16:creationId xmlns:a16="http://schemas.microsoft.com/office/drawing/2014/main" id="{6AB5BC95-09EE-9D26-013A-71890586B945}"/>
              </a:ext>
            </a:extLst>
          </p:cNvPr>
          <p:cNvGrpSpPr/>
          <p:nvPr/>
        </p:nvGrpSpPr>
        <p:grpSpPr>
          <a:xfrm>
            <a:off x="371446" y="5348863"/>
            <a:ext cx="3662451" cy="665693"/>
            <a:chOff x="952755" y="4111316"/>
            <a:chExt cx="3498704" cy="780510"/>
          </a:xfrm>
        </p:grpSpPr>
        <p:sp>
          <p:nvSpPr>
            <p:cNvPr id="11" name="Freeform: Shape 10">
              <a:extLst>
                <a:ext uri="{FF2B5EF4-FFF2-40B4-BE49-F238E27FC236}">
                  <a16:creationId xmlns:a16="http://schemas.microsoft.com/office/drawing/2014/main" id="{9483A0CF-120B-33AF-3B12-A6555D06AF78}"/>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12" name="TextBox 11">
              <a:extLst>
                <a:ext uri="{FF2B5EF4-FFF2-40B4-BE49-F238E27FC236}">
                  <a16:creationId xmlns:a16="http://schemas.microsoft.com/office/drawing/2014/main" id="{5B70A83D-8581-23D6-C1C1-F9C19F4E638E}"/>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EXIT</a:t>
              </a:r>
            </a:p>
          </p:txBody>
        </p:sp>
      </p:grpSp>
      <p:sp>
        <p:nvSpPr>
          <p:cNvPr id="7" name="TextBox 6">
            <a:extLst>
              <a:ext uri="{FF2B5EF4-FFF2-40B4-BE49-F238E27FC236}">
                <a16:creationId xmlns:a16="http://schemas.microsoft.com/office/drawing/2014/main" id="{39F98713-E2A7-896F-D164-1D18C93DC436}"/>
              </a:ext>
            </a:extLst>
          </p:cNvPr>
          <p:cNvSpPr txBox="1"/>
          <p:nvPr/>
        </p:nvSpPr>
        <p:spPr>
          <a:xfrm>
            <a:off x="394700" y="1039586"/>
            <a:ext cx="6078579" cy="853632"/>
          </a:xfrm>
          <a:prstGeom prst="rect">
            <a:avLst/>
          </a:prstGeom>
          <a:noFill/>
        </p:spPr>
        <p:txBody>
          <a:bodyPr wrap="square">
            <a:spAutoFit/>
          </a:bodyPr>
          <a:lstStyle/>
          <a:p>
            <a:r>
              <a:rPr lang="en-US" sz="4947" dirty="0">
                <a:solidFill>
                  <a:schemeClr val="bg1"/>
                </a:solidFill>
                <a:latin typeface="Gore Regular" panose="02000500000000000000" pitchFamily="2" charset="0"/>
              </a:rPr>
              <a:t>BUMBLE  JET</a:t>
            </a:r>
          </a:p>
        </p:txBody>
      </p:sp>
    </p:spTree>
    <p:extLst>
      <p:ext uri="{BB962C8B-B14F-4D97-AF65-F5344CB8AC3E}">
        <p14:creationId xmlns:p14="http://schemas.microsoft.com/office/powerpoint/2010/main" val="173274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BEF586-CE3F-2419-EA0C-962862BAC118}"/>
              </a:ext>
            </a:extLst>
          </p:cNvPr>
          <p:cNvSpPr/>
          <p:nvPr/>
        </p:nvSpPr>
        <p:spPr>
          <a:xfrm>
            <a:off x="-89763" y="-63609"/>
            <a:ext cx="12452620" cy="72708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81"/>
          </a:p>
        </p:txBody>
      </p:sp>
      <p:sp>
        <p:nvSpPr>
          <p:cNvPr id="28" name="Freeform: Shape 27">
            <a:extLst>
              <a:ext uri="{FF2B5EF4-FFF2-40B4-BE49-F238E27FC236}">
                <a16:creationId xmlns:a16="http://schemas.microsoft.com/office/drawing/2014/main" id="{CA6BC35D-B640-EBAB-40FE-498499B8D914}"/>
              </a:ext>
            </a:extLst>
          </p:cNvPr>
          <p:cNvSpPr/>
          <p:nvPr/>
        </p:nvSpPr>
        <p:spPr>
          <a:xfrm>
            <a:off x="381920" y="3283308"/>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3" name="Group 2">
            <a:extLst>
              <a:ext uri="{FF2B5EF4-FFF2-40B4-BE49-F238E27FC236}">
                <a16:creationId xmlns:a16="http://schemas.microsoft.com/office/drawing/2014/main" id="{27EA5EBB-6428-0888-EEF2-1F1DBF9E7F5F}"/>
              </a:ext>
            </a:extLst>
          </p:cNvPr>
          <p:cNvGrpSpPr/>
          <p:nvPr/>
        </p:nvGrpSpPr>
        <p:grpSpPr>
          <a:xfrm>
            <a:off x="371446" y="3270300"/>
            <a:ext cx="3662451" cy="665693"/>
            <a:chOff x="952755" y="4111316"/>
            <a:chExt cx="3498704" cy="780510"/>
          </a:xfrm>
        </p:grpSpPr>
        <p:sp>
          <p:nvSpPr>
            <p:cNvPr id="4" name="Freeform: Shape 3">
              <a:extLst>
                <a:ext uri="{FF2B5EF4-FFF2-40B4-BE49-F238E27FC236}">
                  <a16:creationId xmlns:a16="http://schemas.microsoft.com/office/drawing/2014/main" id="{40B58E7E-EC4B-5A69-4B92-981132881109}"/>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5" name="TextBox 4">
              <a:extLst>
                <a:ext uri="{FF2B5EF4-FFF2-40B4-BE49-F238E27FC236}">
                  <a16:creationId xmlns:a16="http://schemas.microsoft.com/office/drawing/2014/main" id="{CEA9CFCB-7A26-9EF8-52BA-CF278700F5FD}"/>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INSTRUCTIONS </a:t>
              </a:r>
            </a:p>
          </p:txBody>
        </p:sp>
      </p:grpSp>
      <p:sp>
        <p:nvSpPr>
          <p:cNvPr id="29" name="Freeform: Shape 28">
            <a:extLst>
              <a:ext uri="{FF2B5EF4-FFF2-40B4-BE49-F238E27FC236}">
                <a16:creationId xmlns:a16="http://schemas.microsoft.com/office/drawing/2014/main" id="{59365FC8-5C9D-157F-9A66-35D6E1B0A34B}"/>
              </a:ext>
            </a:extLst>
          </p:cNvPr>
          <p:cNvSpPr/>
          <p:nvPr/>
        </p:nvSpPr>
        <p:spPr>
          <a:xfrm>
            <a:off x="371447" y="4291272"/>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6" name="Group 5">
            <a:extLst>
              <a:ext uri="{FF2B5EF4-FFF2-40B4-BE49-F238E27FC236}">
                <a16:creationId xmlns:a16="http://schemas.microsoft.com/office/drawing/2014/main" id="{4C37ECD3-2F6C-741C-F2B6-EFD9CF886AA0}"/>
              </a:ext>
            </a:extLst>
          </p:cNvPr>
          <p:cNvGrpSpPr/>
          <p:nvPr/>
        </p:nvGrpSpPr>
        <p:grpSpPr>
          <a:xfrm>
            <a:off x="371636" y="4291272"/>
            <a:ext cx="3662451" cy="665693"/>
            <a:chOff x="952755" y="4111316"/>
            <a:chExt cx="3498704" cy="780510"/>
          </a:xfrm>
        </p:grpSpPr>
        <p:sp>
          <p:nvSpPr>
            <p:cNvPr id="8" name="Freeform: Shape 7">
              <a:extLst>
                <a:ext uri="{FF2B5EF4-FFF2-40B4-BE49-F238E27FC236}">
                  <a16:creationId xmlns:a16="http://schemas.microsoft.com/office/drawing/2014/main" id="{728C3697-D2D8-9937-07B7-465DA5B1C814}"/>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9" name="TextBox 8">
              <a:extLst>
                <a:ext uri="{FF2B5EF4-FFF2-40B4-BE49-F238E27FC236}">
                  <a16:creationId xmlns:a16="http://schemas.microsoft.com/office/drawing/2014/main" id="{1F4486D3-8AE3-92A9-F365-079F603A2E7D}"/>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ABOUT</a:t>
              </a:r>
            </a:p>
          </p:txBody>
        </p:sp>
      </p:grpSp>
      <p:sp>
        <p:nvSpPr>
          <p:cNvPr id="24" name="Freeform: Shape 23">
            <a:extLst>
              <a:ext uri="{FF2B5EF4-FFF2-40B4-BE49-F238E27FC236}">
                <a16:creationId xmlns:a16="http://schemas.microsoft.com/office/drawing/2014/main" id="{577B53DD-62D7-33C9-AF4E-4709EC4077AE}"/>
              </a:ext>
            </a:extLst>
          </p:cNvPr>
          <p:cNvSpPr/>
          <p:nvPr/>
        </p:nvSpPr>
        <p:spPr>
          <a:xfrm>
            <a:off x="376208" y="2289801"/>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21" name="Group 20">
            <a:extLst>
              <a:ext uri="{FF2B5EF4-FFF2-40B4-BE49-F238E27FC236}">
                <a16:creationId xmlns:a16="http://schemas.microsoft.com/office/drawing/2014/main" id="{51F36FB3-5C3D-1492-600E-A8DE545EB762}"/>
              </a:ext>
            </a:extLst>
          </p:cNvPr>
          <p:cNvGrpSpPr/>
          <p:nvPr/>
        </p:nvGrpSpPr>
        <p:grpSpPr>
          <a:xfrm>
            <a:off x="371446" y="2294494"/>
            <a:ext cx="3662451" cy="665693"/>
            <a:chOff x="952755" y="4111316"/>
            <a:chExt cx="3498704" cy="780510"/>
          </a:xfrm>
        </p:grpSpPr>
        <p:sp>
          <p:nvSpPr>
            <p:cNvPr id="22" name="Freeform: Shape 21">
              <a:extLst>
                <a:ext uri="{FF2B5EF4-FFF2-40B4-BE49-F238E27FC236}">
                  <a16:creationId xmlns:a16="http://schemas.microsoft.com/office/drawing/2014/main" id="{916CF72F-11EE-F6D7-8183-2823DC8F45C3}"/>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23" name="TextBox 22">
              <a:extLst>
                <a:ext uri="{FF2B5EF4-FFF2-40B4-BE49-F238E27FC236}">
                  <a16:creationId xmlns:a16="http://schemas.microsoft.com/office/drawing/2014/main" id="{A00BF272-55FE-682D-BCA5-87F624B0928E}"/>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PLAY GAME </a:t>
              </a:r>
            </a:p>
          </p:txBody>
        </p:sp>
      </p:grpSp>
      <p:sp>
        <p:nvSpPr>
          <p:cNvPr id="30" name="Freeform: Shape 29">
            <a:extLst>
              <a:ext uri="{FF2B5EF4-FFF2-40B4-BE49-F238E27FC236}">
                <a16:creationId xmlns:a16="http://schemas.microsoft.com/office/drawing/2014/main" id="{D018EF4F-26A7-CF57-4466-498A2C7C26A0}"/>
              </a:ext>
            </a:extLst>
          </p:cNvPr>
          <p:cNvSpPr/>
          <p:nvPr/>
        </p:nvSpPr>
        <p:spPr>
          <a:xfrm>
            <a:off x="394701" y="5348863"/>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grpSp>
        <p:nvGrpSpPr>
          <p:cNvPr id="10" name="Group 9">
            <a:extLst>
              <a:ext uri="{FF2B5EF4-FFF2-40B4-BE49-F238E27FC236}">
                <a16:creationId xmlns:a16="http://schemas.microsoft.com/office/drawing/2014/main" id="{6AB5BC95-09EE-9D26-013A-71890586B945}"/>
              </a:ext>
            </a:extLst>
          </p:cNvPr>
          <p:cNvGrpSpPr/>
          <p:nvPr/>
        </p:nvGrpSpPr>
        <p:grpSpPr>
          <a:xfrm>
            <a:off x="371446" y="5348863"/>
            <a:ext cx="3662451" cy="665693"/>
            <a:chOff x="952755" y="4111316"/>
            <a:chExt cx="3498704" cy="780510"/>
          </a:xfrm>
        </p:grpSpPr>
        <p:sp>
          <p:nvSpPr>
            <p:cNvPr id="11" name="Freeform: Shape 10">
              <a:extLst>
                <a:ext uri="{FF2B5EF4-FFF2-40B4-BE49-F238E27FC236}">
                  <a16:creationId xmlns:a16="http://schemas.microsoft.com/office/drawing/2014/main" id="{9483A0CF-120B-33AF-3B12-A6555D06AF78}"/>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12" name="TextBox 11">
              <a:extLst>
                <a:ext uri="{FF2B5EF4-FFF2-40B4-BE49-F238E27FC236}">
                  <a16:creationId xmlns:a16="http://schemas.microsoft.com/office/drawing/2014/main" id="{5B70A83D-8581-23D6-C1C1-F9C19F4E638E}"/>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EXIT</a:t>
              </a:r>
            </a:p>
          </p:txBody>
        </p:sp>
      </p:grpSp>
      <p:sp>
        <p:nvSpPr>
          <p:cNvPr id="7" name="TextBox 6">
            <a:extLst>
              <a:ext uri="{FF2B5EF4-FFF2-40B4-BE49-F238E27FC236}">
                <a16:creationId xmlns:a16="http://schemas.microsoft.com/office/drawing/2014/main" id="{39F98713-E2A7-896F-D164-1D18C93DC436}"/>
              </a:ext>
            </a:extLst>
          </p:cNvPr>
          <p:cNvSpPr txBox="1"/>
          <p:nvPr/>
        </p:nvSpPr>
        <p:spPr>
          <a:xfrm>
            <a:off x="394700" y="1039586"/>
            <a:ext cx="6078579" cy="853632"/>
          </a:xfrm>
          <a:prstGeom prst="rect">
            <a:avLst/>
          </a:prstGeom>
          <a:noFill/>
        </p:spPr>
        <p:txBody>
          <a:bodyPr wrap="square">
            <a:spAutoFit/>
          </a:bodyPr>
          <a:lstStyle/>
          <a:p>
            <a:r>
              <a:rPr lang="en-US" sz="4947" dirty="0">
                <a:solidFill>
                  <a:schemeClr val="bg1"/>
                </a:solidFill>
                <a:latin typeface="Gore Regular" panose="02000500000000000000" pitchFamily="2" charset="0"/>
              </a:rPr>
              <a:t>BUMBLE  JET</a:t>
            </a:r>
          </a:p>
        </p:txBody>
      </p:sp>
    </p:spTree>
    <p:extLst>
      <p:ext uri="{BB962C8B-B14F-4D97-AF65-F5344CB8AC3E}">
        <p14:creationId xmlns:p14="http://schemas.microsoft.com/office/powerpoint/2010/main" val="788909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8" name="Picture 17" descr="A person in a space suit&#10;&#10;Description automatically generated with medium confidence">
            <a:extLst>
              <a:ext uri="{FF2B5EF4-FFF2-40B4-BE49-F238E27FC236}">
                <a16:creationId xmlns:a16="http://schemas.microsoft.com/office/drawing/2014/main" id="{5419F936-BBCA-134A-88E0-707395465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5"/>
            <a:ext cx="12192001" cy="6911103"/>
          </a:xfrm>
          <a:prstGeom prst="rect">
            <a:avLst/>
          </a:prstGeom>
        </p:spPr>
      </p:pic>
      <p:sp>
        <p:nvSpPr>
          <p:cNvPr id="19" name="Freeform: Shape 18">
            <a:extLst>
              <a:ext uri="{FF2B5EF4-FFF2-40B4-BE49-F238E27FC236}">
                <a16:creationId xmlns:a16="http://schemas.microsoft.com/office/drawing/2014/main" id="{7526B8A2-D3DE-0DCD-2FB7-65548CB16EF4}"/>
              </a:ext>
            </a:extLst>
          </p:cNvPr>
          <p:cNvSpPr/>
          <p:nvPr/>
        </p:nvSpPr>
        <p:spPr>
          <a:xfrm rot="11099126">
            <a:off x="-277226" y="-385826"/>
            <a:ext cx="8386300" cy="7645061"/>
          </a:xfrm>
          <a:custGeom>
            <a:avLst/>
            <a:gdLst>
              <a:gd name="connsiteX0" fmla="*/ 0 w 11187193"/>
              <a:gd name="connsiteY0" fmla="*/ 906569 h 10084385"/>
              <a:gd name="connsiteX1" fmla="*/ 10392557 w 11187193"/>
              <a:gd name="connsiteY1" fmla="*/ 0 h 10084385"/>
              <a:gd name="connsiteX2" fmla="*/ 11187193 w 11187193"/>
              <a:gd name="connsiteY2" fmla="*/ 9109407 h 10084385"/>
              <a:gd name="connsiteX3" fmla="*/ 10414 w 11187193"/>
              <a:gd name="connsiteY3" fmla="*/ 10084385 h 10084385"/>
              <a:gd name="connsiteX4" fmla="*/ 0 w 11187193"/>
              <a:gd name="connsiteY4" fmla="*/ 10084385 h 10084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7193" h="10084385">
                <a:moveTo>
                  <a:pt x="0" y="906569"/>
                </a:moveTo>
                <a:lnTo>
                  <a:pt x="10392557" y="0"/>
                </a:lnTo>
                <a:lnTo>
                  <a:pt x="11187193" y="9109407"/>
                </a:lnTo>
                <a:lnTo>
                  <a:pt x="10414" y="10084385"/>
                </a:lnTo>
                <a:lnTo>
                  <a:pt x="0" y="10084385"/>
                </a:lnTo>
                <a:close/>
              </a:path>
            </a:pathLst>
          </a:custGeom>
          <a:gradFill flip="none" rotWithShape="1">
            <a:gsLst>
              <a:gs pos="0">
                <a:srgbClr val="7B7C7E">
                  <a:alpha val="12000"/>
                </a:srgbClr>
              </a:gs>
              <a:gs pos="76000">
                <a:schemeClr val="tx1">
                  <a:alpha val="64000"/>
                </a:schemeClr>
              </a:gs>
            </a:gsLst>
            <a:lin ang="0" scaled="1"/>
            <a:tileRect/>
          </a:gradFill>
          <a:ln>
            <a:noFill/>
          </a:ln>
        </p:spPr>
        <p:style>
          <a:lnRef idx="2">
            <a:schemeClr val="dk1">
              <a:shade val="50000"/>
            </a:schemeClr>
          </a:lnRef>
          <a:fillRef idx="1">
            <a:schemeClr val="dk1"/>
          </a:fillRef>
          <a:effectRef idx="0">
            <a:schemeClr val="dk1"/>
          </a:effectRef>
          <a:fontRef idx="minor">
            <a:schemeClr val="lt1"/>
          </a:fontRef>
        </p:style>
        <p:txBody>
          <a:bodyPr wrap="square" rtlCol="0" anchor="ctr">
            <a:noAutofit/>
          </a:bodyPr>
          <a:lstStyle/>
          <a:p>
            <a:pPr algn="ctr"/>
            <a:endParaRPr lang="en-US" sz="2159" dirty="0"/>
          </a:p>
        </p:txBody>
      </p:sp>
      <p:sp>
        <p:nvSpPr>
          <p:cNvPr id="7" name="TextBox 6">
            <a:extLst>
              <a:ext uri="{FF2B5EF4-FFF2-40B4-BE49-F238E27FC236}">
                <a16:creationId xmlns:a16="http://schemas.microsoft.com/office/drawing/2014/main" id="{39F98713-E2A7-896F-D164-1D18C93DC436}"/>
              </a:ext>
            </a:extLst>
          </p:cNvPr>
          <p:cNvSpPr txBox="1"/>
          <p:nvPr/>
        </p:nvSpPr>
        <p:spPr>
          <a:xfrm>
            <a:off x="394700" y="1039586"/>
            <a:ext cx="6078579" cy="853632"/>
          </a:xfrm>
          <a:prstGeom prst="rect">
            <a:avLst/>
          </a:prstGeom>
          <a:noFill/>
        </p:spPr>
        <p:txBody>
          <a:bodyPr wrap="square">
            <a:spAutoFit/>
          </a:bodyPr>
          <a:lstStyle/>
          <a:p>
            <a:r>
              <a:rPr lang="en-US" sz="4947" dirty="0">
                <a:solidFill>
                  <a:schemeClr val="bg1"/>
                </a:solidFill>
                <a:latin typeface="Gore Regular" panose="02000500000000000000" pitchFamily="2" charset="0"/>
              </a:rPr>
              <a:t>BUMBLE  JET</a:t>
            </a:r>
          </a:p>
        </p:txBody>
      </p:sp>
    </p:spTree>
    <p:extLst>
      <p:ext uri="{BB962C8B-B14F-4D97-AF65-F5344CB8AC3E}">
        <p14:creationId xmlns:p14="http://schemas.microsoft.com/office/powerpoint/2010/main" val="412832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27000"/>
          </a:schemeClr>
        </a:solidFill>
        <a:effectLst/>
      </p:bgPr>
    </p:bg>
    <p:spTree>
      <p:nvGrpSpPr>
        <p:cNvPr id="1" name=""/>
        <p:cNvGrpSpPr/>
        <p:nvPr/>
      </p:nvGrpSpPr>
      <p:grpSpPr>
        <a:xfrm>
          <a:off x="0" y="0"/>
          <a:ext cx="0" cy="0"/>
          <a:chOff x="0" y="0"/>
          <a:chExt cx="0" cy="0"/>
        </a:xfrm>
      </p:grpSpPr>
      <p:pic>
        <p:nvPicPr>
          <p:cNvPr id="13" name="Picture 12" descr="A picture containing sky, outdoor, smoke, clouds&#10;&#10;Description automatically generated">
            <a:extLst>
              <a:ext uri="{FF2B5EF4-FFF2-40B4-BE49-F238E27FC236}">
                <a16:creationId xmlns:a16="http://schemas.microsoft.com/office/drawing/2014/main" id="{6E050E01-CCD5-6397-0A90-CC60F45B93DD}"/>
              </a:ext>
            </a:extLst>
          </p:cNvPr>
          <p:cNvPicPr>
            <a:picLocks noChangeAspect="1"/>
          </p:cNvPicPr>
          <p:nvPr/>
        </p:nvPicPr>
        <p:blipFill rotWithShape="1">
          <a:blip r:embed="rId2">
            <a:extLst>
              <a:ext uri="{28A0092B-C50C-407E-A947-70E740481C1C}">
                <a14:useLocalDpi xmlns:a14="http://schemas.microsoft.com/office/drawing/2010/main" val="0"/>
              </a:ext>
            </a:extLst>
          </a:blip>
          <a:srcRect l="6250" t="3125"/>
          <a:stretch/>
        </p:blipFill>
        <p:spPr>
          <a:xfrm>
            <a:off x="0" y="-228600"/>
            <a:ext cx="12192000" cy="7086600"/>
          </a:xfrm>
          <a:prstGeom prst="rect">
            <a:avLst/>
          </a:prstGeom>
        </p:spPr>
      </p:pic>
      <p:sp>
        <p:nvSpPr>
          <p:cNvPr id="16" name="Rectangle 15">
            <a:extLst>
              <a:ext uri="{FF2B5EF4-FFF2-40B4-BE49-F238E27FC236}">
                <a16:creationId xmlns:a16="http://schemas.microsoft.com/office/drawing/2014/main" id="{1DCB0FE7-D9B8-9183-2A99-92162EC54492}"/>
              </a:ext>
            </a:extLst>
          </p:cNvPr>
          <p:cNvSpPr/>
          <p:nvPr/>
        </p:nvSpPr>
        <p:spPr>
          <a:xfrm>
            <a:off x="0" y="-457200"/>
            <a:ext cx="12192000" cy="7315200"/>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4" dirty="0"/>
          </a:p>
        </p:txBody>
      </p:sp>
      <p:grpSp>
        <p:nvGrpSpPr>
          <p:cNvPr id="4" name="Group 3">
            <a:extLst>
              <a:ext uri="{FF2B5EF4-FFF2-40B4-BE49-F238E27FC236}">
                <a16:creationId xmlns:a16="http://schemas.microsoft.com/office/drawing/2014/main" id="{0F37676C-AFF0-9DCC-7E68-2521F52D13CD}"/>
              </a:ext>
            </a:extLst>
          </p:cNvPr>
          <p:cNvGrpSpPr/>
          <p:nvPr/>
        </p:nvGrpSpPr>
        <p:grpSpPr>
          <a:xfrm>
            <a:off x="469900" y="1188541"/>
            <a:ext cx="6057900" cy="5078313"/>
            <a:chOff x="762000" y="1310144"/>
            <a:chExt cx="5778500" cy="5078313"/>
          </a:xfrm>
        </p:grpSpPr>
        <p:sp>
          <p:nvSpPr>
            <p:cNvPr id="2" name="TextBox 1">
              <a:extLst>
                <a:ext uri="{FF2B5EF4-FFF2-40B4-BE49-F238E27FC236}">
                  <a16:creationId xmlns:a16="http://schemas.microsoft.com/office/drawing/2014/main" id="{5F861550-3E05-E221-552C-B4A3007D28ED}"/>
                </a:ext>
              </a:extLst>
            </p:cNvPr>
            <p:cNvSpPr txBox="1"/>
            <p:nvPr/>
          </p:nvSpPr>
          <p:spPr>
            <a:xfrm>
              <a:off x="762000" y="1310144"/>
              <a:ext cx="4690084" cy="5078313"/>
            </a:xfrm>
            <a:prstGeom prst="rect">
              <a:avLst/>
            </a:prstGeom>
            <a:noFill/>
          </p:spPr>
          <p:txBody>
            <a:bodyPr wrap="square" rtlCol="0">
              <a:spAutoFit/>
            </a:bodyPr>
            <a:lstStyle/>
            <a:p>
              <a:r>
                <a:rPr lang="en-US" dirty="0">
                  <a:solidFill>
                    <a:schemeClr val="bg1"/>
                  </a:solidFill>
                </a:rPr>
                <a:t>This game is made with C++ programming language. We used the iGraphics to build this game. </a:t>
              </a:r>
              <a:br>
                <a:rPr lang="en-US" dirty="0">
                  <a:solidFill>
                    <a:schemeClr val="bg1"/>
                  </a:solidFill>
                </a:rPr>
              </a:br>
              <a:br>
                <a:rPr lang="en-US" dirty="0">
                  <a:solidFill>
                    <a:schemeClr val="bg1"/>
                  </a:solidFill>
                </a:rPr>
              </a:br>
              <a:endParaRPr lang="en-US" dirty="0">
                <a:solidFill>
                  <a:schemeClr val="bg1"/>
                </a:solidFill>
              </a:endParaRPr>
            </a:p>
            <a:p>
              <a:endParaRPr lang="en-US" b="0" i="0" dirty="0">
                <a:solidFill>
                  <a:schemeClr val="bg1"/>
                </a:solidFill>
                <a:effectLst/>
                <a:latin typeface="Söhne"/>
              </a:endParaRPr>
            </a:p>
            <a:p>
              <a:endParaRPr lang="en-US" dirty="0">
                <a:solidFill>
                  <a:schemeClr val="bg1"/>
                </a:solidFill>
                <a:latin typeface="Söhne"/>
              </a:endParaRPr>
            </a:p>
            <a:p>
              <a:endParaRPr lang="en-US" b="0" i="0" dirty="0">
                <a:solidFill>
                  <a:schemeClr val="bg1"/>
                </a:solidFill>
                <a:effectLst/>
                <a:latin typeface="Söhne"/>
              </a:endParaRPr>
            </a:p>
            <a:p>
              <a:endParaRPr lang="en-US" dirty="0">
                <a:solidFill>
                  <a:schemeClr val="bg1"/>
                </a:solidFill>
                <a:latin typeface="Söhne"/>
              </a:endParaRPr>
            </a:p>
            <a:p>
              <a:endParaRPr lang="en-US" b="0" i="0" dirty="0">
                <a:solidFill>
                  <a:schemeClr val="bg1"/>
                </a:solidFill>
                <a:effectLst/>
                <a:latin typeface="Söhne"/>
              </a:endParaRPr>
            </a:p>
            <a:p>
              <a:endParaRPr lang="en-US" dirty="0">
                <a:solidFill>
                  <a:schemeClr val="bg1"/>
                </a:solidFill>
                <a:latin typeface="Söhne"/>
              </a:endParaRPr>
            </a:p>
            <a:p>
              <a:endParaRPr lang="en-US" b="0" i="0" dirty="0">
                <a:solidFill>
                  <a:schemeClr val="bg1"/>
                </a:solidFill>
                <a:effectLst/>
                <a:latin typeface="Söhne"/>
              </a:endParaRPr>
            </a:p>
            <a:p>
              <a:endParaRPr lang="en-US" b="0" i="0" dirty="0">
                <a:solidFill>
                  <a:schemeClr val="bg1"/>
                </a:solidFill>
                <a:effectLst/>
                <a:latin typeface="Söhne"/>
              </a:endParaRPr>
            </a:p>
            <a:p>
              <a:r>
                <a:rPr lang="en-US" dirty="0">
                  <a:solidFill>
                    <a:schemeClr val="bg1"/>
                  </a:solidFill>
                  <a:latin typeface="Söhne"/>
                </a:rPr>
                <a:t>Creators: </a:t>
              </a:r>
              <a:br>
                <a:rPr lang="en-US" dirty="0">
                  <a:solidFill>
                    <a:schemeClr val="bg1"/>
                  </a:solidFill>
                  <a:latin typeface="Söhne"/>
                </a:rPr>
              </a:br>
              <a:r>
                <a:rPr lang="en-US" dirty="0">
                  <a:solidFill>
                    <a:schemeClr val="bg1"/>
                  </a:solidFill>
                  <a:latin typeface="Söhne"/>
                </a:rPr>
                <a:t>Shaeakh Ahmed Chowdhury </a:t>
              </a:r>
              <a:br>
                <a:rPr lang="en-US" dirty="0">
                  <a:solidFill>
                    <a:schemeClr val="bg1"/>
                  </a:solidFill>
                  <a:latin typeface="Söhne"/>
                </a:rPr>
              </a:br>
              <a:r>
                <a:rPr lang="en-US" dirty="0">
                  <a:solidFill>
                    <a:schemeClr val="bg1"/>
                  </a:solidFill>
                  <a:latin typeface="Söhne"/>
                </a:rPr>
                <a:t>Reg. No. 2020831022</a:t>
              </a:r>
              <a:br>
                <a:rPr lang="en-US" dirty="0">
                  <a:solidFill>
                    <a:schemeClr val="bg1"/>
                  </a:solidFill>
                  <a:latin typeface="Söhne"/>
                </a:rPr>
              </a:br>
              <a:br>
                <a:rPr lang="en-US" dirty="0">
                  <a:solidFill>
                    <a:schemeClr val="bg1"/>
                  </a:solidFill>
                  <a:latin typeface="Söhne"/>
                </a:rPr>
              </a:br>
              <a:r>
                <a:rPr lang="en-US" sz="18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Arif</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Rabbani </a:t>
              </a:r>
            </a:p>
            <a:p>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Reg.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No. </a:t>
              </a:r>
              <a:r>
                <a:rPr lang="en-US" sz="18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2020831049  </a:t>
              </a:r>
            </a:p>
          </p:txBody>
        </p:sp>
        <p:sp>
          <p:nvSpPr>
            <p:cNvPr id="3" name="TextBox 2">
              <a:extLst>
                <a:ext uri="{FF2B5EF4-FFF2-40B4-BE49-F238E27FC236}">
                  <a16:creationId xmlns:a16="http://schemas.microsoft.com/office/drawing/2014/main" id="{8B999312-FFDE-BC52-8A80-0D65A2FE0B4D}"/>
                </a:ext>
              </a:extLst>
            </p:cNvPr>
            <p:cNvSpPr txBox="1"/>
            <p:nvPr/>
          </p:nvSpPr>
          <p:spPr>
            <a:xfrm>
              <a:off x="762000" y="2282141"/>
              <a:ext cx="5778500" cy="2308324"/>
            </a:xfrm>
            <a:prstGeom prst="rect">
              <a:avLst/>
            </a:prstGeom>
            <a:noFill/>
          </p:spPr>
          <p:txBody>
            <a:bodyPr wrap="square" rtlCol="0">
              <a:spAutoFit/>
            </a:bodyPr>
            <a:lstStyle/>
            <a:p>
              <a:pPr algn="just"/>
              <a:r>
                <a:rPr lang="en-US" b="0" i="0" dirty="0">
                  <a:solidFill>
                    <a:schemeClr val="bg1"/>
                  </a:solidFill>
                  <a:effectLst/>
                  <a:latin typeface="Söhne"/>
                </a:rPr>
                <a:t>The </a:t>
              </a:r>
              <a:r>
                <a:rPr lang="en-US" b="0" i="0" dirty="0" err="1">
                  <a:solidFill>
                    <a:schemeClr val="bg1"/>
                  </a:solidFill>
                  <a:effectLst/>
                  <a:latin typeface="Söhne"/>
                </a:rPr>
                <a:t>iGraphics.h</a:t>
              </a:r>
              <a:r>
                <a:rPr lang="en-US" b="0" i="0" dirty="0">
                  <a:solidFill>
                    <a:schemeClr val="bg1"/>
                  </a:solidFill>
                  <a:effectLst/>
                  <a:latin typeface="Söhne"/>
                </a:rPr>
                <a:t> header file features a selection of drawing functions that are capable of producing fundamental graphical shapes within Visual C++. These functions are constructed in </a:t>
              </a:r>
              <a:r>
                <a:rPr lang="en-US" b="0" i="0" dirty="0" err="1">
                  <a:solidFill>
                    <a:schemeClr val="bg1"/>
                  </a:solidFill>
                  <a:effectLst/>
                  <a:latin typeface="Söhne"/>
                </a:rPr>
                <a:t>openGL</a:t>
              </a:r>
              <a:r>
                <a:rPr lang="en-US" b="0" i="0" dirty="0">
                  <a:solidFill>
                    <a:schemeClr val="bg1"/>
                  </a:solidFill>
                  <a:effectLst/>
                  <a:latin typeface="Söhne"/>
                </a:rPr>
                <a:t>, however, users of iGraphics are not required to possess any familiarity with </a:t>
              </a:r>
              <a:r>
                <a:rPr lang="en-US" b="0" i="0" dirty="0" err="1">
                  <a:solidFill>
                    <a:schemeClr val="bg1"/>
                  </a:solidFill>
                  <a:effectLst/>
                  <a:latin typeface="Söhne"/>
                </a:rPr>
                <a:t>openGL</a:t>
              </a:r>
              <a:r>
                <a:rPr lang="en-US" b="0" i="0" dirty="0">
                  <a:solidFill>
                    <a:schemeClr val="bg1"/>
                  </a:solidFill>
                  <a:effectLst/>
                  <a:latin typeface="Söhne"/>
                </a:rPr>
                <a:t> in order to utilize it. By making use of these drawing functions, a user can simply create any 2D shape on their screen. In addition to this, the library also presents effortless methods for animation, in addition to the handling of keyboard and mouse events.</a:t>
              </a:r>
              <a:endParaRPr lang="en-US" dirty="0"/>
            </a:p>
          </p:txBody>
        </p:sp>
      </p:grpSp>
      <p:sp>
        <p:nvSpPr>
          <p:cNvPr id="5" name="TextBox 4">
            <a:extLst>
              <a:ext uri="{FF2B5EF4-FFF2-40B4-BE49-F238E27FC236}">
                <a16:creationId xmlns:a16="http://schemas.microsoft.com/office/drawing/2014/main" id="{3DB31B33-61D2-FC59-98BA-03D274F972CC}"/>
              </a:ext>
            </a:extLst>
          </p:cNvPr>
          <p:cNvSpPr txBox="1"/>
          <p:nvPr/>
        </p:nvSpPr>
        <p:spPr>
          <a:xfrm>
            <a:off x="846758" y="419100"/>
            <a:ext cx="2311400" cy="769441"/>
          </a:xfrm>
          <a:prstGeom prst="rect">
            <a:avLst/>
          </a:prstGeom>
          <a:noFill/>
        </p:spPr>
        <p:txBody>
          <a:bodyPr wrap="square" rtlCol="0">
            <a:spAutoFit/>
          </a:bodyPr>
          <a:lstStyle/>
          <a:p>
            <a:r>
              <a:rPr lang="en-US" sz="4400" dirty="0">
                <a:solidFill>
                  <a:schemeClr val="bg1"/>
                </a:solidFill>
                <a:latin typeface="Gore Regular" panose="02000500000000000000" pitchFamily="2" charset="0"/>
              </a:rPr>
              <a:t>ABOUT</a:t>
            </a:r>
          </a:p>
        </p:txBody>
      </p:sp>
    </p:spTree>
    <p:extLst>
      <p:ext uri="{BB962C8B-B14F-4D97-AF65-F5344CB8AC3E}">
        <p14:creationId xmlns:p14="http://schemas.microsoft.com/office/powerpoint/2010/main" val="121681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27000"/>
          </a:schemeClr>
        </a:solidFill>
        <a:effectLst/>
      </p:bgPr>
    </p:bg>
    <p:spTree>
      <p:nvGrpSpPr>
        <p:cNvPr id="1" name=""/>
        <p:cNvGrpSpPr/>
        <p:nvPr/>
      </p:nvGrpSpPr>
      <p:grpSpPr>
        <a:xfrm>
          <a:off x="0" y="0"/>
          <a:ext cx="0" cy="0"/>
          <a:chOff x="0" y="0"/>
          <a:chExt cx="0" cy="0"/>
        </a:xfrm>
      </p:grpSpPr>
      <p:pic>
        <p:nvPicPr>
          <p:cNvPr id="13" name="Picture 12" descr="A picture containing sky, outdoor, smoke, clouds&#10;&#10;Description automatically generated">
            <a:extLst>
              <a:ext uri="{FF2B5EF4-FFF2-40B4-BE49-F238E27FC236}">
                <a16:creationId xmlns:a16="http://schemas.microsoft.com/office/drawing/2014/main" id="{6E050E01-CCD5-6397-0A90-CC60F45B93DD}"/>
              </a:ext>
            </a:extLst>
          </p:cNvPr>
          <p:cNvPicPr>
            <a:picLocks noChangeAspect="1"/>
          </p:cNvPicPr>
          <p:nvPr/>
        </p:nvPicPr>
        <p:blipFill rotWithShape="1">
          <a:blip r:embed="rId2">
            <a:extLst>
              <a:ext uri="{28A0092B-C50C-407E-A947-70E740481C1C}">
                <a14:useLocalDpi xmlns:a14="http://schemas.microsoft.com/office/drawing/2010/main" val="0"/>
              </a:ext>
            </a:extLst>
          </a:blip>
          <a:srcRect l="6250"/>
          <a:stretch/>
        </p:blipFill>
        <p:spPr>
          <a:xfrm>
            <a:off x="383789" y="1674"/>
            <a:ext cx="11424422" cy="6854653"/>
          </a:xfrm>
          <a:prstGeom prst="rect">
            <a:avLst/>
          </a:prstGeom>
        </p:spPr>
      </p:pic>
      <p:sp>
        <p:nvSpPr>
          <p:cNvPr id="16" name="Rectangle 15">
            <a:extLst>
              <a:ext uri="{FF2B5EF4-FFF2-40B4-BE49-F238E27FC236}">
                <a16:creationId xmlns:a16="http://schemas.microsoft.com/office/drawing/2014/main" id="{1DCB0FE7-D9B8-9183-2A99-92162EC54492}"/>
              </a:ext>
            </a:extLst>
          </p:cNvPr>
          <p:cNvSpPr/>
          <p:nvPr/>
        </p:nvSpPr>
        <p:spPr>
          <a:xfrm>
            <a:off x="383789" y="1674"/>
            <a:ext cx="11424422" cy="6854653"/>
          </a:xfrm>
          <a:prstGeom prst="rect">
            <a:avLst/>
          </a:prstGeom>
          <a:solidFill>
            <a:schemeClr val="tx1">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4" dirty="0"/>
          </a:p>
        </p:txBody>
      </p:sp>
    </p:spTree>
    <p:extLst>
      <p:ext uri="{BB962C8B-B14F-4D97-AF65-F5344CB8AC3E}">
        <p14:creationId xmlns:p14="http://schemas.microsoft.com/office/powerpoint/2010/main" val="219796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DC09E26-E776-2994-D469-04107B4A1D47}"/>
              </a:ext>
            </a:extLst>
          </p:cNvPr>
          <p:cNvGrpSpPr/>
          <p:nvPr/>
        </p:nvGrpSpPr>
        <p:grpSpPr>
          <a:xfrm>
            <a:off x="706153" y="1545897"/>
            <a:ext cx="3662451" cy="665693"/>
            <a:chOff x="952755" y="4111316"/>
            <a:chExt cx="3498704" cy="780510"/>
          </a:xfrm>
        </p:grpSpPr>
        <p:sp>
          <p:nvSpPr>
            <p:cNvPr id="26" name="Freeform: Shape 25">
              <a:extLst>
                <a:ext uri="{FF2B5EF4-FFF2-40B4-BE49-F238E27FC236}">
                  <a16:creationId xmlns:a16="http://schemas.microsoft.com/office/drawing/2014/main" id="{4BF56E23-C724-6C6A-4AAC-ABF8999279EA}"/>
                </a:ext>
              </a:extLst>
            </p:cNvPr>
            <p:cNvSpPr/>
            <p:nvPr/>
          </p:nvSpPr>
          <p:spPr>
            <a:xfrm>
              <a:off x="952755" y="4111316"/>
              <a:ext cx="3476491" cy="780510"/>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bg1"/>
                </a:solidFill>
                <a:latin typeface="Quantum" pitchFamily="50" charset="0"/>
              </a:endParaRPr>
            </a:p>
          </p:txBody>
        </p:sp>
        <p:sp>
          <p:nvSpPr>
            <p:cNvPr id="27" name="TextBox 26">
              <a:extLst>
                <a:ext uri="{FF2B5EF4-FFF2-40B4-BE49-F238E27FC236}">
                  <a16:creationId xmlns:a16="http://schemas.microsoft.com/office/drawing/2014/main" id="{692CD2DB-DB8B-A2AB-99B7-D2606895E9B1}"/>
                </a:ext>
              </a:extLst>
            </p:cNvPr>
            <p:cNvSpPr txBox="1"/>
            <p:nvPr/>
          </p:nvSpPr>
          <p:spPr>
            <a:xfrm>
              <a:off x="974969" y="4168423"/>
              <a:ext cx="3476490" cy="554673"/>
            </a:xfrm>
            <a:prstGeom prst="rect">
              <a:avLst/>
            </a:prstGeom>
            <a:noFill/>
            <a:ln>
              <a:noFill/>
            </a:ln>
          </p:spPr>
          <p:txBody>
            <a:bodyPr wrap="square" rtlCol="0" anchor="ctr">
              <a:spAutoFit/>
            </a:bodyPr>
            <a:lstStyle/>
            <a:p>
              <a:pPr algn="ctr"/>
              <a:r>
                <a:rPr lang="en-US" sz="2474" dirty="0">
                  <a:solidFill>
                    <a:schemeClr val="bg1"/>
                  </a:solidFill>
                  <a:latin typeface="Quantum" pitchFamily="50" charset="0"/>
                </a:rPr>
                <a:t>PLAY GAME </a:t>
              </a:r>
            </a:p>
          </p:txBody>
        </p:sp>
      </p:grpSp>
      <p:sp>
        <p:nvSpPr>
          <p:cNvPr id="9" name="Freeform: Shape 8">
            <a:extLst>
              <a:ext uri="{FF2B5EF4-FFF2-40B4-BE49-F238E27FC236}">
                <a16:creationId xmlns:a16="http://schemas.microsoft.com/office/drawing/2014/main" id="{2E5C080D-1471-2D95-5D33-6708D04CFF40}"/>
              </a:ext>
            </a:extLst>
          </p:cNvPr>
          <p:cNvSpPr/>
          <p:nvPr/>
        </p:nvSpPr>
        <p:spPr>
          <a:xfrm>
            <a:off x="706154" y="2242243"/>
            <a:ext cx="3639197" cy="665693"/>
          </a:xfrm>
          <a:custGeom>
            <a:avLst/>
            <a:gdLst>
              <a:gd name="connsiteX0" fmla="*/ 288453 w 3476491"/>
              <a:gd name="connsiteY0" fmla="*/ 0 h 780510"/>
              <a:gd name="connsiteX1" fmla="*/ 2995948 w 3476491"/>
              <a:gd name="connsiteY1" fmla="*/ 0 h 780510"/>
              <a:gd name="connsiteX2" fmla="*/ 2856951 w 3476491"/>
              <a:gd name="connsiteY2" fmla="*/ 66152 h 780510"/>
              <a:gd name="connsiteX3" fmla="*/ 3085439 w 3476491"/>
              <a:gd name="connsiteY3" fmla="*/ 103945 h 780510"/>
              <a:gd name="connsiteX4" fmla="*/ 3028410 w 3476491"/>
              <a:gd name="connsiteY4" fmla="*/ 217851 h 780510"/>
              <a:gd name="connsiteX5" fmla="*/ 3219656 w 3476491"/>
              <a:gd name="connsiteY5" fmla="*/ 172066 h 780510"/>
              <a:gd name="connsiteX6" fmla="*/ 3197332 w 3476491"/>
              <a:gd name="connsiteY6" fmla="*/ 378196 h 780510"/>
              <a:gd name="connsiteX7" fmla="*/ 3336575 w 3476491"/>
              <a:gd name="connsiteY7" fmla="*/ 262177 h 780510"/>
              <a:gd name="connsiteX8" fmla="*/ 3437178 w 3476491"/>
              <a:gd name="connsiteY8" fmla="*/ 410027 h 780510"/>
              <a:gd name="connsiteX9" fmla="*/ 3476491 w 3476491"/>
              <a:gd name="connsiteY9" fmla="*/ 313558 h 780510"/>
              <a:gd name="connsiteX10" fmla="*/ 3476491 w 3476491"/>
              <a:gd name="connsiteY10" fmla="*/ 492057 h 780510"/>
              <a:gd name="connsiteX11" fmla="*/ 3188038 w 3476491"/>
              <a:gd name="connsiteY11" fmla="*/ 780510 h 780510"/>
              <a:gd name="connsiteX12" fmla="*/ 489448 w 3476491"/>
              <a:gd name="connsiteY12" fmla="*/ 780510 h 780510"/>
              <a:gd name="connsiteX13" fmla="*/ 393068 w 3476491"/>
              <a:gd name="connsiteY13" fmla="*/ 750434 h 780510"/>
              <a:gd name="connsiteX14" fmla="*/ 465283 w 3476491"/>
              <a:gd name="connsiteY14" fmla="*/ 645496 h 780510"/>
              <a:gd name="connsiteX15" fmla="*/ 269546 w 3476491"/>
              <a:gd name="connsiteY15" fmla="*/ 664428 h 780510"/>
              <a:gd name="connsiteX16" fmla="*/ 320126 w 3476491"/>
              <a:gd name="connsiteY16" fmla="*/ 463356 h 780510"/>
              <a:gd name="connsiteX17" fmla="*/ 166194 w 3476491"/>
              <a:gd name="connsiteY17" fmla="*/ 559031 h 780510"/>
              <a:gd name="connsiteX18" fmla="*/ 86976 w 3476491"/>
              <a:gd name="connsiteY18" fmla="*/ 398703 h 780510"/>
              <a:gd name="connsiteX19" fmla="*/ 8480 w 3476491"/>
              <a:gd name="connsiteY19" fmla="*/ 534057 h 780510"/>
              <a:gd name="connsiteX20" fmla="*/ 0 w 3476491"/>
              <a:gd name="connsiteY20" fmla="*/ 492057 h 780510"/>
              <a:gd name="connsiteX21" fmla="*/ 0 w 3476491"/>
              <a:gd name="connsiteY21" fmla="*/ 288453 h 780510"/>
              <a:gd name="connsiteX22" fmla="*/ 288453 w 3476491"/>
              <a:gd name="connsiteY22" fmla="*/ 0 h 780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476491" h="780510">
                <a:moveTo>
                  <a:pt x="288453" y="0"/>
                </a:moveTo>
                <a:lnTo>
                  <a:pt x="2995948" y="0"/>
                </a:lnTo>
                <a:lnTo>
                  <a:pt x="2856951" y="66152"/>
                </a:lnTo>
                <a:lnTo>
                  <a:pt x="3085439" y="103945"/>
                </a:lnTo>
                <a:lnTo>
                  <a:pt x="3028410" y="217851"/>
                </a:lnTo>
                <a:lnTo>
                  <a:pt x="3219656" y="172066"/>
                </a:lnTo>
                <a:lnTo>
                  <a:pt x="3197332" y="378196"/>
                </a:lnTo>
                <a:lnTo>
                  <a:pt x="3336575" y="262177"/>
                </a:lnTo>
                <a:lnTo>
                  <a:pt x="3437178" y="410027"/>
                </a:lnTo>
                <a:lnTo>
                  <a:pt x="3476491" y="313558"/>
                </a:lnTo>
                <a:lnTo>
                  <a:pt x="3476491" y="492057"/>
                </a:lnTo>
                <a:cubicBezTo>
                  <a:pt x="3476491" y="651365"/>
                  <a:pt x="3347346" y="780510"/>
                  <a:pt x="3188038" y="780510"/>
                </a:cubicBezTo>
                <a:lnTo>
                  <a:pt x="489448" y="780510"/>
                </a:lnTo>
                <a:lnTo>
                  <a:pt x="393068" y="750434"/>
                </a:lnTo>
                <a:lnTo>
                  <a:pt x="465283" y="645496"/>
                </a:lnTo>
                <a:lnTo>
                  <a:pt x="269546" y="664428"/>
                </a:lnTo>
                <a:lnTo>
                  <a:pt x="320126" y="463356"/>
                </a:lnTo>
                <a:lnTo>
                  <a:pt x="166194" y="559031"/>
                </a:lnTo>
                <a:lnTo>
                  <a:pt x="86976" y="398703"/>
                </a:lnTo>
                <a:lnTo>
                  <a:pt x="8480" y="534057"/>
                </a:lnTo>
                <a:lnTo>
                  <a:pt x="0" y="492057"/>
                </a:lnTo>
                <a:lnTo>
                  <a:pt x="0" y="288453"/>
                </a:lnTo>
                <a:cubicBezTo>
                  <a:pt x="0" y="129145"/>
                  <a:pt x="129145" y="0"/>
                  <a:pt x="288453" y="0"/>
                </a:cubicBezTo>
                <a:close/>
              </a:path>
            </a:pathLst>
          </a:custGeom>
          <a:solidFill>
            <a:schemeClr val="tx1">
              <a:alpha val="51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699" dirty="0">
              <a:solidFill>
                <a:schemeClr val="tx1"/>
              </a:solidFill>
              <a:latin typeface="Quantum" pitchFamily="50" charset="0"/>
            </a:endParaRPr>
          </a:p>
        </p:txBody>
      </p:sp>
      <p:sp>
        <p:nvSpPr>
          <p:cNvPr id="10" name="TextBox 9">
            <a:extLst>
              <a:ext uri="{FF2B5EF4-FFF2-40B4-BE49-F238E27FC236}">
                <a16:creationId xmlns:a16="http://schemas.microsoft.com/office/drawing/2014/main" id="{B323BE2A-45FD-7C77-D2C7-903D3E4D8DAF}"/>
              </a:ext>
            </a:extLst>
          </p:cNvPr>
          <p:cNvSpPr txBox="1"/>
          <p:nvPr/>
        </p:nvSpPr>
        <p:spPr>
          <a:xfrm>
            <a:off x="2698760" y="1078638"/>
            <a:ext cx="3639197" cy="473078"/>
          </a:xfrm>
          <a:prstGeom prst="rect">
            <a:avLst/>
          </a:prstGeom>
          <a:noFill/>
          <a:ln>
            <a:noFill/>
          </a:ln>
        </p:spPr>
        <p:txBody>
          <a:bodyPr wrap="square" rtlCol="0" anchor="ctr">
            <a:spAutoFit/>
          </a:bodyPr>
          <a:lstStyle/>
          <a:p>
            <a:pPr algn="ctr"/>
            <a:r>
              <a:rPr lang="en-US" sz="2474" dirty="0">
                <a:latin typeface="Quantum" pitchFamily="50" charset="0"/>
              </a:rPr>
              <a:t>PLAY GAME </a:t>
            </a:r>
          </a:p>
        </p:txBody>
      </p:sp>
    </p:spTree>
    <p:extLst>
      <p:ext uri="{BB962C8B-B14F-4D97-AF65-F5344CB8AC3E}">
        <p14:creationId xmlns:p14="http://schemas.microsoft.com/office/powerpoint/2010/main" val="35848810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220</TotalTime>
  <Words>166</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Gore Regular</vt:lpstr>
      <vt:lpstr>Quantum</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Shaeakh Ahmed  Chowdhury</dc:creator>
  <cp:lastModifiedBy>Md. Shaeakh Ahmed  Chowdhury</cp:lastModifiedBy>
  <cp:revision>24</cp:revision>
  <dcterms:created xsi:type="dcterms:W3CDTF">2023-02-17T04:46:27Z</dcterms:created>
  <dcterms:modified xsi:type="dcterms:W3CDTF">2023-02-19T20:24:50Z</dcterms:modified>
</cp:coreProperties>
</file>