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6400800" cy="560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EE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DE3C74-208A-4C8F-B11F-F354AE63CB1C}" v="8" dt="2024-02-17T13:22:14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1" autoAdjust="0"/>
    <p:restoredTop sz="94660"/>
  </p:normalViewPr>
  <p:slideViewPr>
    <p:cSldViewPr snapToGrid="0">
      <p:cViewPr varScale="1">
        <p:scale>
          <a:sx n="95" d="100"/>
          <a:sy n="95" d="100"/>
        </p:scale>
        <p:origin x="23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zine Hossen" userId="b4fac9ac71d9338a" providerId="LiveId" clId="{EBDE3C74-208A-4C8F-B11F-F354AE63CB1C}"/>
    <pc:docChg chg="undo custSel addSld delSld modSld modMainMaster">
      <pc:chgData name="Farzine Hossen" userId="b4fac9ac71d9338a" providerId="LiveId" clId="{EBDE3C74-208A-4C8F-B11F-F354AE63CB1C}" dt="2024-02-17T13:22:35.072" v="143" actId="47"/>
      <pc:docMkLst>
        <pc:docMk/>
      </pc:docMkLst>
      <pc:sldChg chg="addSp delSp modSp new mod">
        <pc:chgData name="Farzine Hossen" userId="b4fac9ac71d9338a" providerId="LiveId" clId="{EBDE3C74-208A-4C8F-B11F-F354AE63CB1C}" dt="2024-02-17T13:22:25.630" v="138" actId="1076"/>
        <pc:sldMkLst>
          <pc:docMk/>
          <pc:sldMk cId="280595490" sldId="256"/>
        </pc:sldMkLst>
        <pc:spChg chg="del">
          <ac:chgData name="Farzine Hossen" userId="b4fac9ac71d9338a" providerId="LiveId" clId="{EBDE3C74-208A-4C8F-B11F-F354AE63CB1C}" dt="2024-02-17T13:13:12.774" v="1" actId="478"/>
          <ac:spMkLst>
            <pc:docMk/>
            <pc:sldMk cId="280595490" sldId="256"/>
            <ac:spMk id="2" creationId="{0DC33B16-2F70-CC6A-39AC-7A3C052DFFB9}"/>
          </ac:spMkLst>
        </pc:spChg>
        <pc:spChg chg="del">
          <ac:chgData name="Farzine Hossen" userId="b4fac9ac71d9338a" providerId="LiveId" clId="{EBDE3C74-208A-4C8F-B11F-F354AE63CB1C}" dt="2024-02-17T13:13:12.774" v="1" actId="478"/>
          <ac:spMkLst>
            <pc:docMk/>
            <pc:sldMk cId="280595490" sldId="256"/>
            <ac:spMk id="3" creationId="{E6CD1AAE-A7D6-62A7-055F-57FA98376A6C}"/>
          </ac:spMkLst>
        </pc:spChg>
        <pc:spChg chg="add mod">
          <ac:chgData name="Farzine Hossen" userId="b4fac9ac71d9338a" providerId="LiveId" clId="{EBDE3C74-208A-4C8F-B11F-F354AE63CB1C}" dt="2024-02-17T13:22:05.713" v="133" actId="2085"/>
          <ac:spMkLst>
            <pc:docMk/>
            <pc:sldMk cId="280595490" sldId="256"/>
            <ac:spMk id="10" creationId="{679C6DA5-59D0-150C-797C-448C6E83DD7D}"/>
          </ac:spMkLst>
        </pc:spChg>
        <pc:spChg chg="add mod">
          <ac:chgData name="Farzine Hossen" userId="b4fac9ac71d9338a" providerId="LiveId" clId="{EBDE3C74-208A-4C8F-B11F-F354AE63CB1C}" dt="2024-02-17T13:22:25.630" v="138" actId="1076"/>
          <ac:spMkLst>
            <pc:docMk/>
            <pc:sldMk cId="280595490" sldId="256"/>
            <ac:spMk id="11" creationId="{52F4F89A-203E-5FF7-89A7-A9CC4DF1B16F}"/>
          </ac:spMkLst>
        </pc:spChg>
        <pc:picChg chg="add del mod">
          <ac:chgData name="Farzine Hossen" userId="b4fac9ac71d9338a" providerId="LiveId" clId="{EBDE3C74-208A-4C8F-B11F-F354AE63CB1C}" dt="2024-02-17T13:20:19.910" v="102" actId="478"/>
          <ac:picMkLst>
            <pc:docMk/>
            <pc:sldMk cId="280595490" sldId="256"/>
            <ac:picMk id="5" creationId="{BBDCED56-3194-5FD5-0151-3FCAAD5C9479}"/>
          </ac:picMkLst>
        </pc:picChg>
        <pc:picChg chg="add del mod">
          <ac:chgData name="Farzine Hossen" userId="b4fac9ac71d9338a" providerId="LiveId" clId="{EBDE3C74-208A-4C8F-B11F-F354AE63CB1C}" dt="2024-02-17T13:20:17.718" v="101" actId="478"/>
          <ac:picMkLst>
            <pc:docMk/>
            <pc:sldMk cId="280595490" sldId="256"/>
            <ac:picMk id="7" creationId="{F1A61A2A-BCFD-678C-18CD-00804068BC40}"/>
          </ac:picMkLst>
        </pc:picChg>
        <pc:picChg chg="add mod">
          <ac:chgData name="Farzine Hossen" userId="b4fac9ac71d9338a" providerId="LiveId" clId="{EBDE3C74-208A-4C8F-B11F-F354AE63CB1C}" dt="2024-02-17T13:17:37.468" v="12" actId="1076"/>
          <ac:picMkLst>
            <pc:docMk/>
            <pc:sldMk cId="280595490" sldId="256"/>
            <ac:picMk id="9" creationId="{AFE39191-189A-1C24-4F0C-13D55753C494}"/>
          </ac:picMkLst>
        </pc:picChg>
      </pc:sldChg>
      <pc:sldChg chg="delSp modSp add del mod">
        <pc:chgData name="Farzine Hossen" userId="b4fac9ac71d9338a" providerId="LiveId" clId="{EBDE3C74-208A-4C8F-B11F-F354AE63CB1C}" dt="2024-02-17T13:22:35.072" v="143" actId="47"/>
        <pc:sldMkLst>
          <pc:docMk/>
          <pc:sldMk cId="191516524" sldId="257"/>
        </pc:sldMkLst>
        <pc:picChg chg="del mod">
          <ac:chgData name="Farzine Hossen" userId="b4fac9ac71d9338a" providerId="LiveId" clId="{EBDE3C74-208A-4C8F-B11F-F354AE63CB1C}" dt="2024-02-17T13:22:33.763" v="142" actId="478"/>
          <ac:picMkLst>
            <pc:docMk/>
            <pc:sldMk cId="191516524" sldId="257"/>
            <ac:picMk id="5" creationId="{B3D81B51-5319-02C5-65B1-BC2DF19EFD16}"/>
          </ac:picMkLst>
        </pc:picChg>
        <pc:picChg chg="del">
          <ac:chgData name="Farzine Hossen" userId="b4fac9ac71d9338a" providerId="LiveId" clId="{EBDE3C74-208A-4C8F-B11F-F354AE63CB1C}" dt="2024-02-17T13:22:30.183" v="140" actId="478"/>
          <ac:picMkLst>
            <pc:docMk/>
            <pc:sldMk cId="191516524" sldId="257"/>
            <ac:picMk id="7" creationId="{600CF89C-88A1-8234-08F8-AF13C4571A37}"/>
          </ac:picMkLst>
        </pc:picChg>
        <pc:picChg chg="del">
          <ac:chgData name="Farzine Hossen" userId="b4fac9ac71d9338a" providerId="LiveId" clId="{EBDE3C74-208A-4C8F-B11F-F354AE63CB1C}" dt="2024-02-17T13:22:29.606" v="139" actId="478"/>
          <ac:picMkLst>
            <pc:docMk/>
            <pc:sldMk cId="191516524" sldId="257"/>
            <ac:picMk id="9" creationId="{83F1F2D3-E84D-F3A2-D429-493654EFF34F}"/>
          </ac:picMkLst>
        </pc:picChg>
      </pc:sldChg>
      <pc:sldChg chg="addSp delSp modSp add mod">
        <pc:chgData name="Farzine Hossen" userId="b4fac9ac71d9338a" providerId="LiveId" clId="{EBDE3C74-208A-4C8F-B11F-F354AE63CB1C}" dt="2024-02-17T13:20:11.357" v="100" actId="1076"/>
        <pc:sldMkLst>
          <pc:docMk/>
          <pc:sldMk cId="1396914134" sldId="258"/>
        </pc:sldMkLst>
        <pc:spChg chg="add mod">
          <ac:chgData name="Farzine Hossen" userId="b4fac9ac71d9338a" providerId="LiveId" clId="{EBDE3C74-208A-4C8F-B11F-F354AE63CB1C}" dt="2024-02-17T13:19:49.302" v="81" actId="1076"/>
          <ac:spMkLst>
            <pc:docMk/>
            <pc:sldMk cId="1396914134" sldId="258"/>
            <ac:spMk id="2" creationId="{F0C9EDB2-025F-31D9-628C-ED32DA011A94}"/>
          </ac:spMkLst>
        </pc:spChg>
        <pc:spChg chg="add mod">
          <ac:chgData name="Farzine Hossen" userId="b4fac9ac71d9338a" providerId="LiveId" clId="{EBDE3C74-208A-4C8F-B11F-F354AE63CB1C}" dt="2024-02-17T13:20:11.357" v="100" actId="1076"/>
          <ac:spMkLst>
            <pc:docMk/>
            <pc:sldMk cId="1396914134" sldId="258"/>
            <ac:spMk id="3" creationId="{1E24AC97-D731-97EA-364E-C85749ABCD15}"/>
          </ac:spMkLst>
        </pc:spChg>
        <pc:picChg chg="del">
          <ac:chgData name="Farzine Hossen" userId="b4fac9ac71d9338a" providerId="LiveId" clId="{EBDE3C74-208A-4C8F-B11F-F354AE63CB1C}" dt="2024-02-17T13:17:54.270" v="17" actId="478"/>
          <ac:picMkLst>
            <pc:docMk/>
            <pc:sldMk cId="1396914134" sldId="258"/>
            <ac:picMk id="5" creationId="{259AD304-3351-8327-225E-DA67BA1704CF}"/>
          </ac:picMkLst>
        </pc:picChg>
        <pc:picChg chg="mod">
          <ac:chgData name="Farzine Hossen" userId="b4fac9ac71d9338a" providerId="LiveId" clId="{EBDE3C74-208A-4C8F-B11F-F354AE63CB1C}" dt="2024-02-17T13:18:28.694" v="23" actId="14100"/>
          <ac:picMkLst>
            <pc:docMk/>
            <pc:sldMk cId="1396914134" sldId="258"/>
            <ac:picMk id="7" creationId="{0CF2A51F-E0EF-B480-F7F3-71581A9B5E0C}"/>
          </ac:picMkLst>
        </pc:picChg>
        <pc:picChg chg="del">
          <ac:chgData name="Farzine Hossen" userId="b4fac9ac71d9338a" providerId="LiveId" clId="{EBDE3C74-208A-4C8F-B11F-F354AE63CB1C}" dt="2024-02-17T13:17:43.292" v="15" actId="478"/>
          <ac:picMkLst>
            <pc:docMk/>
            <pc:sldMk cId="1396914134" sldId="258"/>
            <ac:picMk id="9" creationId="{BAC2C0FA-7ABC-C839-2B01-0BC9C279CA33}"/>
          </ac:picMkLst>
        </pc:picChg>
      </pc:sldChg>
      <pc:sldMasterChg chg="modSp modSldLayout">
        <pc:chgData name="Farzine Hossen" userId="b4fac9ac71d9338a" providerId="LiveId" clId="{EBDE3C74-208A-4C8F-B11F-F354AE63CB1C}" dt="2024-02-17T13:15:09.009" v="3"/>
        <pc:sldMasterMkLst>
          <pc:docMk/>
          <pc:sldMasterMk cId="162760492" sldId="2147483648"/>
        </pc:sldMasterMkLst>
        <pc:spChg chg="mod">
          <ac:chgData name="Farzine Hossen" userId="b4fac9ac71d9338a" providerId="LiveId" clId="{EBDE3C74-208A-4C8F-B11F-F354AE63CB1C}" dt="2024-02-17T13:15:09.009" v="3"/>
          <ac:spMkLst>
            <pc:docMk/>
            <pc:sldMasterMk cId="162760492" sldId="2147483648"/>
            <ac:spMk id="2" creationId="{C13E4C18-4B96-08DF-8978-7DE63AE2434E}"/>
          </ac:spMkLst>
        </pc:spChg>
        <pc:spChg chg="mod">
          <ac:chgData name="Farzine Hossen" userId="b4fac9ac71d9338a" providerId="LiveId" clId="{EBDE3C74-208A-4C8F-B11F-F354AE63CB1C}" dt="2024-02-17T13:15:09.009" v="3"/>
          <ac:spMkLst>
            <pc:docMk/>
            <pc:sldMasterMk cId="162760492" sldId="2147483648"/>
            <ac:spMk id="3" creationId="{814FCE33-1C5D-0320-CAF2-BEE5796BF50E}"/>
          </ac:spMkLst>
        </pc:spChg>
        <pc:spChg chg="mod">
          <ac:chgData name="Farzine Hossen" userId="b4fac9ac71d9338a" providerId="LiveId" clId="{EBDE3C74-208A-4C8F-B11F-F354AE63CB1C}" dt="2024-02-17T13:15:09.009" v="3"/>
          <ac:spMkLst>
            <pc:docMk/>
            <pc:sldMasterMk cId="162760492" sldId="2147483648"/>
            <ac:spMk id="4" creationId="{0E561DA7-5817-850E-4C71-7A0ACB7A42F6}"/>
          </ac:spMkLst>
        </pc:spChg>
        <pc:spChg chg="mod">
          <ac:chgData name="Farzine Hossen" userId="b4fac9ac71d9338a" providerId="LiveId" clId="{EBDE3C74-208A-4C8F-B11F-F354AE63CB1C}" dt="2024-02-17T13:15:09.009" v="3"/>
          <ac:spMkLst>
            <pc:docMk/>
            <pc:sldMasterMk cId="162760492" sldId="2147483648"/>
            <ac:spMk id="5" creationId="{24CD582B-44D7-6E60-FCAA-074B74F14425}"/>
          </ac:spMkLst>
        </pc:spChg>
        <pc:spChg chg="mod">
          <ac:chgData name="Farzine Hossen" userId="b4fac9ac71d9338a" providerId="LiveId" clId="{EBDE3C74-208A-4C8F-B11F-F354AE63CB1C}" dt="2024-02-17T13:15:09.009" v="3"/>
          <ac:spMkLst>
            <pc:docMk/>
            <pc:sldMasterMk cId="162760492" sldId="2147483648"/>
            <ac:spMk id="6" creationId="{3D0ECC31-CB0B-B3DF-55EC-85415133A737}"/>
          </ac:spMkLst>
        </pc:spChg>
        <pc:sldLayoutChg chg="modSp">
          <pc:chgData name="Farzine Hossen" userId="b4fac9ac71d9338a" providerId="LiveId" clId="{EBDE3C74-208A-4C8F-B11F-F354AE63CB1C}" dt="2024-02-17T13:15:09.009" v="3"/>
          <pc:sldLayoutMkLst>
            <pc:docMk/>
            <pc:sldMasterMk cId="162760492" sldId="2147483648"/>
            <pc:sldLayoutMk cId="686839493" sldId="2147483649"/>
          </pc:sldLayoutMkLst>
          <pc:spChg chg="mod">
            <ac:chgData name="Farzine Hossen" userId="b4fac9ac71d9338a" providerId="LiveId" clId="{EBDE3C74-208A-4C8F-B11F-F354AE63CB1C}" dt="2024-02-17T13:15:09.009" v="3"/>
            <ac:spMkLst>
              <pc:docMk/>
              <pc:sldMasterMk cId="162760492" sldId="2147483648"/>
              <pc:sldLayoutMk cId="686839493" sldId="2147483649"/>
              <ac:spMk id="2" creationId="{F68CA4D1-F68D-5583-ED37-65B6901BC476}"/>
            </ac:spMkLst>
          </pc:spChg>
          <pc:spChg chg="mod">
            <ac:chgData name="Farzine Hossen" userId="b4fac9ac71d9338a" providerId="LiveId" clId="{EBDE3C74-208A-4C8F-B11F-F354AE63CB1C}" dt="2024-02-17T13:15:09.009" v="3"/>
            <ac:spMkLst>
              <pc:docMk/>
              <pc:sldMasterMk cId="162760492" sldId="2147483648"/>
              <pc:sldLayoutMk cId="686839493" sldId="2147483649"/>
              <ac:spMk id="3" creationId="{41E4DB14-B7B4-09B3-613C-8BCC530DF8AA}"/>
            </ac:spMkLst>
          </pc:spChg>
        </pc:sldLayoutChg>
        <pc:sldLayoutChg chg="modSp">
          <pc:chgData name="Farzine Hossen" userId="b4fac9ac71d9338a" providerId="LiveId" clId="{EBDE3C74-208A-4C8F-B11F-F354AE63CB1C}" dt="2024-02-17T13:15:09.009" v="3"/>
          <pc:sldLayoutMkLst>
            <pc:docMk/>
            <pc:sldMasterMk cId="162760492" sldId="2147483648"/>
            <pc:sldLayoutMk cId="4081548436" sldId="2147483651"/>
          </pc:sldLayoutMkLst>
          <pc:spChg chg="mod">
            <ac:chgData name="Farzine Hossen" userId="b4fac9ac71d9338a" providerId="LiveId" clId="{EBDE3C74-208A-4C8F-B11F-F354AE63CB1C}" dt="2024-02-17T13:15:09.009" v="3"/>
            <ac:spMkLst>
              <pc:docMk/>
              <pc:sldMasterMk cId="162760492" sldId="2147483648"/>
              <pc:sldLayoutMk cId="4081548436" sldId="2147483651"/>
              <ac:spMk id="2" creationId="{0FEA9EA6-4DE7-A9F4-7079-B86DA8FC24F7}"/>
            </ac:spMkLst>
          </pc:spChg>
          <pc:spChg chg="mod">
            <ac:chgData name="Farzine Hossen" userId="b4fac9ac71d9338a" providerId="LiveId" clId="{EBDE3C74-208A-4C8F-B11F-F354AE63CB1C}" dt="2024-02-17T13:15:09.009" v="3"/>
            <ac:spMkLst>
              <pc:docMk/>
              <pc:sldMasterMk cId="162760492" sldId="2147483648"/>
              <pc:sldLayoutMk cId="4081548436" sldId="2147483651"/>
              <ac:spMk id="3" creationId="{ADDF8D96-2B81-B28B-FE4D-C1AB113172EC}"/>
            </ac:spMkLst>
          </pc:spChg>
        </pc:sldLayoutChg>
        <pc:sldLayoutChg chg="modSp">
          <pc:chgData name="Farzine Hossen" userId="b4fac9ac71d9338a" providerId="LiveId" clId="{EBDE3C74-208A-4C8F-B11F-F354AE63CB1C}" dt="2024-02-17T13:15:09.009" v="3"/>
          <pc:sldLayoutMkLst>
            <pc:docMk/>
            <pc:sldMasterMk cId="162760492" sldId="2147483648"/>
            <pc:sldLayoutMk cId="128180617" sldId="2147483652"/>
          </pc:sldLayoutMkLst>
          <pc:spChg chg="mod">
            <ac:chgData name="Farzine Hossen" userId="b4fac9ac71d9338a" providerId="LiveId" clId="{EBDE3C74-208A-4C8F-B11F-F354AE63CB1C}" dt="2024-02-17T13:15:09.009" v="3"/>
            <ac:spMkLst>
              <pc:docMk/>
              <pc:sldMasterMk cId="162760492" sldId="2147483648"/>
              <pc:sldLayoutMk cId="128180617" sldId="2147483652"/>
              <ac:spMk id="3" creationId="{71320E5F-6BD2-EEB8-BCC6-1AC433519387}"/>
            </ac:spMkLst>
          </pc:spChg>
          <pc:spChg chg="mod">
            <ac:chgData name="Farzine Hossen" userId="b4fac9ac71d9338a" providerId="LiveId" clId="{EBDE3C74-208A-4C8F-B11F-F354AE63CB1C}" dt="2024-02-17T13:15:09.009" v="3"/>
            <ac:spMkLst>
              <pc:docMk/>
              <pc:sldMasterMk cId="162760492" sldId="2147483648"/>
              <pc:sldLayoutMk cId="128180617" sldId="2147483652"/>
              <ac:spMk id="4" creationId="{01AD4FD5-E6A1-B5C1-36B0-7EC9E0C05B9D}"/>
            </ac:spMkLst>
          </pc:spChg>
        </pc:sldLayoutChg>
        <pc:sldLayoutChg chg="modSp">
          <pc:chgData name="Farzine Hossen" userId="b4fac9ac71d9338a" providerId="LiveId" clId="{EBDE3C74-208A-4C8F-B11F-F354AE63CB1C}" dt="2024-02-17T13:15:09.009" v="3"/>
          <pc:sldLayoutMkLst>
            <pc:docMk/>
            <pc:sldMasterMk cId="162760492" sldId="2147483648"/>
            <pc:sldLayoutMk cId="3457013099" sldId="2147483653"/>
          </pc:sldLayoutMkLst>
          <pc:spChg chg="mod">
            <ac:chgData name="Farzine Hossen" userId="b4fac9ac71d9338a" providerId="LiveId" clId="{EBDE3C74-208A-4C8F-B11F-F354AE63CB1C}" dt="2024-02-17T13:15:09.009" v="3"/>
            <ac:spMkLst>
              <pc:docMk/>
              <pc:sldMasterMk cId="162760492" sldId="2147483648"/>
              <pc:sldLayoutMk cId="3457013099" sldId="2147483653"/>
              <ac:spMk id="2" creationId="{1E92BE72-4F6E-FD7F-05FE-96217D4D7555}"/>
            </ac:spMkLst>
          </pc:spChg>
          <pc:spChg chg="mod">
            <ac:chgData name="Farzine Hossen" userId="b4fac9ac71d9338a" providerId="LiveId" clId="{EBDE3C74-208A-4C8F-B11F-F354AE63CB1C}" dt="2024-02-17T13:15:09.009" v="3"/>
            <ac:spMkLst>
              <pc:docMk/>
              <pc:sldMasterMk cId="162760492" sldId="2147483648"/>
              <pc:sldLayoutMk cId="3457013099" sldId="2147483653"/>
              <ac:spMk id="3" creationId="{3610DC97-9F7F-09B9-E00D-C454637392C9}"/>
            </ac:spMkLst>
          </pc:spChg>
          <pc:spChg chg="mod">
            <ac:chgData name="Farzine Hossen" userId="b4fac9ac71d9338a" providerId="LiveId" clId="{EBDE3C74-208A-4C8F-B11F-F354AE63CB1C}" dt="2024-02-17T13:15:09.009" v="3"/>
            <ac:spMkLst>
              <pc:docMk/>
              <pc:sldMasterMk cId="162760492" sldId="2147483648"/>
              <pc:sldLayoutMk cId="3457013099" sldId="2147483653"/>
              <ac:spMk id="4" creationId="{71CB942B-00A9-7866-8B1E-27F8EFA7A320}"/>
            </ac:spMkLst>
          </pc:spChg>
          <pc:spChg chg="mod">
            <ac:chgData name="Farzine Hossen" userId="b4fac9ac71d9338a" providerId="LiveId" clId="{EBDE3C74-208A-4C8F-B11F-F354AE63CB1C}" dt="2024-02-17T13:15:09.009" v="3"/>
            <ac:spMkLst>
              <pc:docMk/>
              <pc:sldMasterMk cId="162760492" sldId="2147483648"/>
              <pc:sldLayoutMk cId="3457013099" sldId="2147483653"/>
              <ac:spMk id="5" creationId="{8E4F3188-0A10-BC0A-234E-185742D4C880}"/>
            </ac:spMkLst>
          </pc:spChg>
          <pc:spChg chg="mod">
            <ac:chgData name="Farzine Hossen" userId="b4fac9ac71d9338a" providerId="LiveId" clId="{EBDE3C74-208A-4C8F-B11F-F354AE63CB1C}" dt="2024-02-17T13:15:09.009" v="3"/>
            <ac:spMkLst>
              <pc:docMk/>
              <pc:sldMasterMk cId="162760492" sldId="2147483648"/>
              <pc:sldLayoutMk cId="3457013099" sldId="2147483653"/>
              <ac:spMk id="6" creationId="{D68C0818-6DDD-AD71-DA54-1FB38E4ABDF2}"/>
            </ac:spMkLst>
          </pc:spChg>
        </pc:sldLayoutChg>
        <pc:sldLayoutChg chg="modSp">
          <pc:chgData name="Farzine Hossen" userId="b4fac9ac71d9338a" providerId="LiveId" clId="{EBDE3C74-208A-4C8F-B11F-F354AE63CB1C}" dt="2024-02-17T13:15:09.009" v="3"/>
          <pc:sldLayoutMkLst>
            <pc:docMk/>
            <pc:sldMasterMk cId="162760492" sldId="2147483648"/>
            <pc:sldLayoutMk cId="641669837" sldId="2147483656"/>
          </pc:sldLayoutMkLst>
          <pc:spChg chg="mod">
            <ac:chgData name="Farzine Hossen" userId="b4fac9ac71d9338a" providerId="LiveId" clId="{EBDE3C74-208A-4C8F-B11F-F354AE63CB1C}" dt="2024-02-17T13:15:09.009" v="3"/>
            <ac:spMkLst>
              <pc:docMk/>
              <pc:sldMasterMk cId="162760492" sldId="2147483648"/>
              <pc:sldLayoutMk cId="641669837" sldId="2147483656"/>
              <ac:spMk id="2" creationId="{E04E1A5D-3F65-5737-F256-3D38D7F593E6}"/>
            </ac:spMkLst>
          </pc:spChg>
          <pc:spChg chg="mod">
            <ac:chgData name="Farzine Hossen" userId="b4fac9ac71d9338a" providerId="LiveId" clId="{EBDE3C74-208A-4C8F-B11F-F354AE63CB1C}" dt="2024-02-17T13:15:09.009" v="3"/>
            <ac:spMkLst>
              <pc:docMk/>
              <pc:sldMasterMk cId="162760492" sldId="2147483648"/>
              <pc:sldLayoutMk cId="641669837" sldId="2147483656"/>
              <ac:spMk id="3" creationId="{7427D285-BDC5-F7A0-D782-9B1945B848ED}"/>
            </ac:spMkLst>
          </pc:spChg>
          <pc:spChg chg="mod">
            <ac:chgData name="Farzine Hossen" userId="b4fac9ac71d9338a" providerId="LiveId" clId="{EBDE3C74-208A-4C8F-B11F-F354AE63CB1C}" dt="2024-02-17T13:15:09.009" v="3"/>
            <ac:spMkLst>
              <pc:docMk/>
              <pc:sldMasterMk cId="162760492" sldId="2147483648"/>
              <pc:sldLayoutMk cId="641669837" sldId="2147483656"/>
              <ac:spMk id="4" creationId="{F668C7E6-A2B8-7977-C45A-33A1F84A1782}"/>
            </ac:spMkLst>
          </pc:spChg>
        </pc:sldLayoutChg>
        <pc:sldLayoutChg chg="modSp">
          <pc:chgData name="Farzine Hossen" userId="b4fac9ac71d9338a" providerId="LiveId" clId="{EBDE3C74-208A-4C8F-B11F-F354AE63CB1C}" dt="2024-02-17T13:15:09.009" v="3"/>
          <pc:sldLayoutMkLst>
            <pc:docMk/>
            <pc:sldMasterMk cId="162760492" sldId="2147483648"/>
            <pc:sldLayoutMk cId="2205587532" sldId="2147483657"/>
          </pc:sldLayoutMkLst>
          <pc:spChg chg="mod">
            <ac:chgData name="Farzine Hossen" userId="b4fac9ac71d9338a" providerId="LiveId" clId="{EBDE3C74-208A-4C8F-B11F-F354AE63CB1C}" dt="2024-02-17T13:15:09.009" v="3"/>
            <ac:spMkLst>
              <pc:docMk/>
              <pc:sldMasterMk cId="162760492" sldId="2147483648"/>
              <pc:sldLayoutMk cId="2205587532" sldId="2147483657"/>
              <ac:spMk id="2" creationId="{A65CEA53-A2AC-F89F-5E6C-8BF4CA74B447}"/>
            </ac:spMkLst>
          </pc:spChg>
          <pc:spChg chg="mod">
            <ac:chgData name="Farzine Hossen" userId="b4fac9ac71d9338a" providerId="LiveId" clId="{EBDE3C74-208A-4C8F-B11F-F354AE63CB1C}" dt="2024-02-17T13:15:09.009" v="3"/>
            <ac:spMkLst>
              <pc:docMk/>
              <pc:sldMasterMk cId="162760492" sldId="2147483648"/>
              <pc:sldLayoutMk cId="2205587532" sldId="2147483657"/>
              <ac:spMk id="3" creationId="{5DD35F2B-2376-93D2-579A-A6753CD3F145}"/>
            </ac:spMkLst>
          </pc:spChg>
          <pc:spChg chg="mod">
            <ac:chgData name="Farzine Hossen" userId="b4fac9ac71d9338a" providerId="LiveId" clId="{EBDE3C74-208A-4C8F-B11F-F354AE63CB1C}" dt="2024-02-17T13:15:09.009" v="3"/>
            <ac:spMkLst>
              <pc:docMk/>
              <pc:sldMasterMk cId="162760492" sldId="2147483648"/>
              <pc:sldLayoutMk cId="2205587532" sldId="2147483657"/>
              <ac:spMk id="4" creationId="{A8ED4461-447C-55F8-059B-E427428797F5}"/>
            </ac:spMkLst>
          </pc:spChg>
        </pc:sldLayoutChg>
        <pc:sldLayoutChg chg="modSp">
          <pc:chgData name="Farzine Hossen" userId="b4fac9ac71d9338a" providerId="LiveId" clId="{EBDE3C74-208A-4C8F-B11F-F354AE63CB1C}" dt="2024-02-17T13:15:09.009" v="3"/>
          <pc:sldLayoutMkLst>
            <pc:docMk/>
            <pc:sldMasterMk cId="162760492" sldId="2147483648"/>
            <pc:sldLayoutMk cId="2841982754" sldId="2147483659"/>
          </pc:sldLayoutMkLst>
          <pc:spChg chg="mod">
            <ac:chgData name="Farzine Hossen" userId="b4fac9ac71d9338a" providerId="LiveId" clId="{EBDE3C74-208A-4C8F-B11F-F354AE63CB1C}" dt="2024-02-17T13:15:09.009" v="3"/>
            <ac:spMkLst>
              <pc:docMk/>
              <pc:sldMasterMk cId="162760492" sldId="2147483648"/>
              <pc:sldLayoutMk cId="2841982754" sldId="2147483659"/>
              <ac:spMk id="2" creationId="{C8521F63-E616-430D-3DB1-B7ACE28E101D}"/>
            </ac:spMkLst>
          </pc:spChg>
          <pc:spChg chg="mod">
            <ac:chgData name="Farzine Hossen" userId="b4fac9ac71d9338a" providerId="LiveId" clId="{EBDE3C74-208A-4C8F-B11F-F354AE63CB1C}" dt="2024-02-17T13:15:09.009" v="3"/>
            <ac:spMkLst>
              <pc:docMk/>
              <pc:sldMasterMk cId="162760492" sldId="2147483648"/>
              <pc:sldLayoutMk cId="2841982754" sldId="2147483659"/>
              <ac:spMk id="3" creationId="{EFF09C77-FBFE-4247-0AF7-8D26034A18B3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916597"/>
            <a:ext cx="5440680" cy="194987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941664"/>
            <a:ext cx="4800600" cy="1352206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527-F462-4201-94FC-B8BE837408A8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03CC-BA6A-4FB5-B513-66C9FCB5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527-F462-4201-94FC-B8BE837408A8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03CC-BA6A-4FB5-B513-66C9FCB5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6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98186"/>
            <a:ext cx="1380173" cy="47463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98186"/>
            <a:ext cx="4060508" cy="47463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527-F462-4201-94FC-B8BE837408A8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03CC-BA6A-4FB5-B513-66C9FCB5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7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527-F462-4201-94FC-B8BE837408A8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03CC-BA6A-4FB5-B513-66C9FCB5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6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396287"/>
            <a:ext cx="5520690" cy="232973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748063"/>
            <a:ext cx="5520690" cy="1225153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82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527-F462-4201-94FC-B8BE837408A8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03CC-BA6A-4FB5-B513-66C9FCB5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1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490927"/>
            <a:ext cx="2720340" cy="3553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490927"/>
            <a:ext cx="2720340" cy="3553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527-F462-4201-94FC-B8BE837408A8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03CC-BA6A-4FB5-B513-66C9FCB5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0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98187"/>
            <a:ext cx="5520690" cy="1082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372950"/>
            <a:ext cx="2707838" cy="672861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045811"/>
            <a:ext cx="2707838" cy="300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372950"/>
            <a:ext cx="2721174" cy="672861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045811"/>
            <a:ext cx="2721174" cy="300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527-F462-4201-94FC-B8BE837408A8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03CC-BA6A-4FB5-B513-66C9FCB5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5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527-F462-4201-94FC-B8BE837408A8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03CC-BA6A-4FB5-B513-66C9FCB5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1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527-F462-4201-94FC-B8BE837408A8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03CC-BA6A-4FB5-B513-66C9FCB5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6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73380"/>
            <a:ext cx="2064425" cy="130683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806398"/>
            <a:ext cx="3240405" cy="398012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680210"/>
            <a:ext cx="2064425" cy="311279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527-F462-4201-94FC-B8BE837408A8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03CC-BA6A-4FB5-B513-66C9FCB5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7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73380"/>
            <a:ext cx="2064425" cy="130683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806398"/>
            <a:ext cx="3240405" cy="398012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680210"/>
            <a:ext cx="2064425" cy="311279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527-F462-4201-94FC-B8BE837408A8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303CC-BA6A-4FB5-B513-66C9FCB5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98187"/>
            <a:ext cx="5520690" cy="1082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490927"/>
            <a:ext cx="5520690" cy="3553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191021"/>
            <a:ext cx="1440180" cy="298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8E9527-F462-4201-94FC-B8BE837408A8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191021"/>
            <a:ext cx="2160270" cy="298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191021"/>
            <a:ext cx="1440180" cy="298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5303CC-BA6A-4FB5-B513-66C9FCB51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9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hild and child with backpacks&#10;&#10;Description automatically generated">
            <a:extLst>
              <a:ext uri="{FF2B5EF4-FFF2-40B4-BE49-F238E27FC236}">
                <a16:creationId xmlns:a16="http://schemas.microsoft.com/office/drawing/2014/main" id="{AFE39191-189A-1C24-4F0C-13D55753C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1809"/>
            <a:ext cx="6400800" cy="33170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9C6DA5-59D0-150C-797C-448C6E83DD7D}"/>
              </a:ext>
            </a:extLst>
          </p:cNvPr>
          <p:cNvSpPr/>
          <p:nvPr/>
        </p:nvSpPr>
        <p:spPr>
          <a:xfrm>
            <a:off x="272716" y="2237874"/>
            <a:ext cx="2743200" cy="9785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7030A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Perfect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F4F89A-203E-5FF7-89A7-A9CC4DF1B16F}"/>
              </a:ext>
            </a:extLst>
          </p:cNvPr>
          <p:cNvSpPr/>
          <p:nvPr/>
        </p:nvSpPr>
        <p:spPr>
          <a:xfrm>
            <a:off x="441158" y="1299413"/>
            <a:ext cx="2285999" cy="457198"/>
          </a:xfrm>
          <a:prstGeom prst="roundRect">
            <a:avLst/>
          </a:prstGeom>
          <a:solidFill>
            <a:srgbClr val="BEE6F9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Mentor Mash</a:t>
            </a:r>
          </a:p>
        </p:txBody>
      </p:sp>
    </p:spTree>
    <p:extLst>
      <p:ext uri="{BB962C8B-B14F-4D97-AF65-F5344CB8AC3E}">
        <p14:creationId xmlns:p14="http://schemas.microsoft.com/office/powerpoint/2010/main" val="28059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23DF9-0588-5F2B-306B-DA5965BFC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holding books and a robot&#10;&#10;Description automatically generated">
            <a:extLst>
              <a:ext uri="{FF2B5EF4-FFF2-40B4-BE49-F238E27FC236}">
                <a16:creationId xmlns:a16="http://schemas.microsoft.com/office/drawing/2014/main" id="{0CF2A51F-E0EF-B480-F7F3-71581A9B5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550"/>
            <a:ext cx="6400800" cy="36576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0C9EDB2-025F-31D9-628C-ED32DA011A94}"/>
              </a:ext>
            </a:extLst>
          </p:cNvPr>
          <p:cNvSpPr/>
          <p:nvPr/>
        </p:nvSpPr>
        <p:spPr>
          <a:xfrm>
            <a:off x="513347" y="1243264"/>
            <a:ext cx="3729790" cy="1395663"/>
          </a:xfrm>
          <a:prstGeom prst="roundRect">
            <a:avLst/>
          </a:prstGeom>
          <a:solidFill>
            <a:srgbClr val="BEE6F9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Best AI Tool </a:t>
            </a:r>
          </a:p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For Students:</a:t>
            </a:r>
          </a:p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A Comprehensive Guide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E24AC97-D731-97EA-364E-C85749ABCD15}"/>
              </a:ext>
            </a:extLst>
          </p:cNvPr>
          <p:cNvSpPr/>
          <p:nvPr/>
        </p:nvSpPr>
        <p:spPr>
          <a:xfrm>
            <a:off x="4620126" y="1122949"/>
            <a:ext cx="1708485" cy="457199"/>
          </a:xfrm>
          <a:prstGeom prst="roundRect">
            <a:avLst/>
          </a:prstGeom>
          <a:solidFill>
            <a:srgbClr val="BEE6F9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Mentor Mash</a:t>
            </a:r>
          </a:p>
        </p:txBody>
      </p:sp>
    </p:spTree>
    <p:extLst>
      <p:ext uri="{BB962C8B-B14F-4D97-AF65-F5344CB8AC3E}">
        <p14:creationId xmlns:p14="http://schemas.microsoft.com/office/powerpoint/2010/main" val="139691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14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ADLaM Display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Farzine Hossen</dc:creator>
  <cp:lastModifiedBy>Farzine Hossen</cp:lastModifiedBy>
  <cp:revision>1</cp:revision>
  <dcterms:created xsi:type="dcterms:W3CDTF">2024-02-17T13:13:10Z</dcterms:created>
  <dcterms:modified xsi:type="dcterms:W3CDTF">2024-02-17T13:22:37Z</dcterms:modified>
</cp:coreProperties>
</file>