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514975" cy="5514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25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623" y="902567"/>
            <a:ext cx="4687729" cy="1920028"/>
          </a:xfrm>
        </p:spPr>
        <p:txBody>
          <a:bodyPr anchor="b"/>
          <a:lstStyle>
            <a:lvl1pPr algn="ctr">
              <a:defRPr sz="36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372" y="2896639"/>
            <a:ext cx="4136231" cy="1331509"/>
          </a:xfrm>
        </p:spPr>
        <p:txBody>
          <a:bodyPr/>
          <a:lstStyle>
            <a:lvl1pPr marL="0" indent="0" algn="ctr">
              <a:buNone/>
              <a:defRPr sz="1447"/>
            </a:lvl1pPr>
            <a:lvl2pPr marL="275737" indent="0" algn="ctr">
              <a:buNone/>
              <a:defRPr sz="1206"/>
            </a:lvl2pPr>
            <a:lvl3pPr marL="551475" indent="0" algn="ctr">
              <a:buNone/>
              <a:defRPr sz="1086"/>
            </a:lvl3pPr>
            <a:lvl4pPr marL="827212" indent="0" algn="ctr">
              <a:buNone/>
              <a:defRPr sz="965"/>
            </a:lvl4pPr>
            <a:lvl5pPr marL="1102949" indent="0" algn="ctr">
              <a:buNone/>
              <a:defRPr sz="965"/>
            </a:lvl5pPr>
            <a:lvl6pPr marL="1378687" indent="0" algn="ctr">
              <a:buNone/>
              <a:defRPr sz="965"/>
            </a:lvl6pPr>
            <a:lvl7pPr marL="1654424" indent="0" algn="ctr">
              <a:buNone/>
              <a:defRPr sz="965"/>
            </a:lvl7pPr>
            <a:lvl8pPr marL="1930161" indent="0" algn="ctr">
              <a:buNone/>
              <a:defRPr sz="965"/>
            </a:lvl8pPr>
            <a:lvl9pPr marL="2205899" indent="0" algn="ctr">
              <a:buNone/>
              <a:defRPr sz="9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183-E3CD-4B90-8F15-0BF0DF6607C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655A-8581-4FE4-A0C8-694EE861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1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183-E3CD-4B90-8F15-0BF0DF6607C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655A-8581-4FE4-A0C8-694EE861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6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46655" y="293622"/>
            <a:ext cx="1189166" cy="46736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155" y="293622"/>
            <a:ext cx="3498562" cy="46736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183-E3CD-4B90-8F15-0BF0DF6607C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655A-8581-4FE4-A0C8-694EE861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183-E3CD-4B90-8F15-0BF0DF6607C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655A-8581-4FE4-A0C8-694EE861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3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82" y="1374916"/>
            <a:ext cx="4756666" cy="2294076"/>
          </a:xfrm>
        </p:spPr>
        <p:txBody>
          <a:bodyPr anchor="b"/>
          <a:lstStyle>
            <a:lvl1pPr>
              <a:defRPr sz="36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282" y="3690695"/>
            <a:ext cx="4756666" cy="1206400"/>
          </a:xfrm>
        </p:spPr>
        <p:txBody>
          <a:bodyPr/>
          <a:lstStyle>
            <a:lvl1pPr marL="0" indent="0">
              <a:buNone/>
              <a:defRPr sz="1447">
                <a:solidFill>
                  <a:schemeClr val="tx1">
                    <a:tint val="82000"/>
                  </a:schemeClr>
                </a:solidFill>
              </a:defRPr>
            </a:lvl1pPr>
            <a:lvl2pPr marL="275737" indent="0">
              <a:buNone/>
              <a:defRPr sz="1206">
                <a:solidFill>
                  <a:schemeClr val="tx1">
                    <a:tint val="82000"/>
                  </a:schemeClr>
                </a:solidFill>
              </a:defRPr>
            </a:lvl2pPr>
            <a:lvl3pPr marL="551475" indent="0">
              <a:buNone/>
              <a:defRPr sz="1086">
                <a:solidFill>
                  <a:schemeClr val="tx1">
                    <a:tint val="82000"/>
                  </a:schemeClr>
                </a:solidFill>
              </a:defRPr>
            </a:lvl3pPr>
            <a:lvl4pPr marL="827212" indent="0">
              <a:buNone/>
              <a:defRPr sz="965">
                <a:solidFill>
                  <a:schemeClr val="tx1">
                    <a:tint val="82000"/>
                  </a:schemeClr>
                </a:solidFill>
              </a:defRPr>
            </a:lvl4pPr>
            <a:lvl5pPr marL="1102949" indent="0">
              <a:buNone/>
              <a:defRPr sz="965">
                <a:solidFill>
                  <a:schemeClr val="tx1">
                    <a:tint val="82000"/>
                  </a:schemeClr>
                </a:solidFill>
              </a:defRPr>
            </a:lvl5pPr>
            <a:lvl6pPr marL="1378687" indent="0">
              <a:buNone/>
              <a:defRPr sz="965">
                <a:solidFill>
                  <a:schemeClr val="tx1">
                    <a:tint val="82000"/>
                  </a:schemeClr>
                </a:solidFill>
              </a:defRPr>
            </a:lvl6pPr>
            <a:lvl7pPr marL="1654424" indent="0">
              <a:buNone/>
              <a:defRPr sz="965">
                <a:solidFill>
                  <a:schemeClr val="tx1">
                    <a:tint val="82000"/>
                  </a:schemeClr>
                </a:solidFill>
              </a:defRPr>
            </a:lvl7pPr>
            <a:lvl8pPr marL="1930161" indent="0">
              <a:buNone/>
              <a:defRPr sz="965">
                <a:solidFill>
                  <a:schemeClr val="tx1">
                    <a:tint val="82000"/>
                  </a:schemeClr>
                </a:solidFill>
              </a:defRPr>
            </a:lvl8pPr>
            <a:lvl9pPr marL="2205899" indent="0">
              <a:buNone/>
              <a:defRPr sz="96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183-E3CD-4B90-8F15-0BF0DF6607C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655A-8581-4FE4-A0C8-694EE861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155" y="1468107"/>
            <a:ext cx="2343864" cy="349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91956" y="1468107"/>
            <a:ext cx="2343864" cy="349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183-E3CD-4B90-8F15-0BF0DF6607C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655A-8581-4FE4-A0C8-694EE861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73" y="293622"/>
            <a:ext cx="4756666" cy="10659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873" y="1351935"/>
            <a:ext cx="2333093" cy="662563"/>
          </a:xfrm>
        </p:spPr>
        <p:txBody>
          <a:bodyPr anchor="b"/>
          <a:lstStyle>
            <a:lvl1pPr marL="0" indent="0">
              <a:buNone/>
              <a:defRPr sz="1447" b="1"/>
            </a:lvl1pPr>
            <a:lvl2pPr marL="275737" indent="0">
              <a:buNone/>
              <a:defRPr sz="1206" b="1"/>
            </a:lvl2pPr>
            <a:lvl3pPr marL="551475" indent="0">
              <a:buNone/>
              <a:defRPr sz="1086" b="1"/>
            </a:lvl3pPr>
            <a:lvl4pPr marL="827212" indent="0">
              <a:buNone/>
              <a:defRPr sz="965" b="1"/>
            </a:lvl4pPr>
            <a:lvl5pPr marL="1102949" indent="0">
              <a:buNone/>
              <a:defRPr sz="965" b="1"/>
            </a:lvl5pPr>
            <a:lvl6pPr marL="1378687" indent="0">
              <a:buNone/>
              <a:defRPr sz="965" b="1"/>
            </a:lvl6pPr>
            <a:lvl7pPr marL="1654424" indent="0">
              <a:buNone/>
              <a:defRPr sz="965" b="1"/>
            </a:lvl7pPr>
            <a:lvl8pPr marL="1930161" indent="0">
              <a:buNone/>
              <a:defRPr sz="965" b="1"/>
            </a:lvl8pPr>
            <a:lvl9pPr marL="2205899" indent="0">
              <a:buNone/>
              <a:defRPr sz="9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873" y="2014498"/>
            <a:ext cx="2333093" cy="2963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91956" y="1351935"/>
            <a:ext cx="2344583" cy="662563"/>
          </a:xfrm>
        </p:spPr>
        <p:txBody>
          <a:bodyPr anchor="b"/>
          <a:lstStyle>
            <a:lvl1pPr marL="0" indent="0">
              <a:buNone/>
              <a:defRPr sz="1447" b="1"/>
            </a:lvl1pPr>
            <a:lvl2pPr marL="275737" indent="0">
              <a:buNone/>
              <a:defRPr sz="1206" b="1"/>
            </a:lvl2pPr>
            <a:lvl3pPr marL="551475" indent="0">
              <a:buNone/>
              <a:defRPr sz="1086" b="1"/>
            </a:lvl3pPr>
            <a:lvl4pPr marL="827212" indent="0">
              <a:buNone/>
              <a:defRPr sz="965" b="1"/>
            </a:lvl4pPr>
            <a:lvl5pPr marL="1102949" indent="0">
              <a:buNone/>
              <a:defRPr sz="965" b="1"/>
            </a:lvl5pPr>
            <a:lvl6pPr marL="1378687" indent="0">
              <a:buNone/>
              <a:defRPr sz="965" b="1"/>
            </a:lvl6pPr>
            <a:lvl7pPr marL="1654424" indent="0">
              <a:buNone/>
              <a:defRPr sz="965" b="1"/>
            </a:lvl7pPr>
            <a:lvl8pPr marL="1930161" indent="0">
              <a:buNone/>
              <a:defRPr sz="965" b="1"/>
            </a:lvl8pPr>
            <a:lvl9pPr marL="2205899" indent="0">
              <a:buNone/>
              <a:defRPr sz="9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91956" y="2014498"/>
            <a:ext cx="2344583" cy="2963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183-E3CD-4B90-8F15-0BF0DF6607C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655A-8581-4FE4-A0C8-694EE861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183-E3CD-4B90-8F15-0BF0DF6607C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655A-8581-4FE4-A0C8-694EE861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183-E3CD-4B90-8F15-0BF0DF6607C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655A-8581-4FE4-A0C8-694EE861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2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73" y="367665"/>
            <a:ext cx="1778723" cy="1286828"/>
          </a:xfrm>
        </p:spPr>
        <p:txBody>
          <a:bodyPr anchor="b"/>
          <a:lstStyle>
            <a:lvl1pPr>
              <a:defRPr sz="19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583" y="794055"/>
            <a:ext cx="2791956" cy="3919207"/>
          </a:xfrm>
        </p:spPr>
        <p:txBody>
          <a:bodyPr/>
          <a:lstStyle>
            <a:lvl1pPr>
              <a:defRPr sz="1930"/>
            </a:lvl1pPr>
            <a:lvl2pPr>
              <a:defRPr sz="1689"/>
            </a:lvl2pPr>
            <a:lvl3pPr>
              <a:defRPr sz="1447"/>
            </a:lvl3pPr>
            <a:lvl4pPr>
              <a:defRPr sz="1206"/>
            </a:lvl4pPr>
            <a:lvl5pPr>
              <a:defRPr sz="1206"/>
            </a:lvl5pPr>
            <a:lvl6pPr>
              <a:defRPr sz="1206"/>
            </a:lvl6pPr>
            <a:lvl7pPr>
              <a:defRPr sz="1206"/>
            </a:lvl7pPr>
            <a:lvl8pPr>
              <a:defRPr sz="1206"/>
            </a:lvl8pPr>
            <a:lvl9pPr>
              <a:defRPr sz="12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873" y="1654493"/>
            <a:ext cx="1778723" cy="3065152"/>
          </a:xfrm>
        </p:spPr>
        <p:txBody>
          <a:bodyPr/>
          <a:lstStyle>
            <a:lvl1pPr marL="0" indent="0">
              <a:buNone/>
              <a:defRPr sz="965"/>
            </a:lvl1pPr>
            <a:lvl2pPr marL="275737" indent="0">
              <a:buNone/>
              <a:defRPr sz="844"/>
            </a:lvl2pPr>
            <a:lvl3pPr marL="551475" indent="0">
              <a:buNone/>
              <a:defRPr sz="724"/>
            </a:lvl3pPr>
            <a:lvl4pPr marL="827212" indent="0">
              <a:buNone/>
              <a:defRPr sz="603"/>
            </a:lvl4pPr>
            <a:lvl5pPr marL="1102949" indent="0">
              <a:buNone/>
              <a:defRPr sz="603"/>
            </a:lvl5pPr>
            <a:lvl6pPr marL="1378687" indent="0">
              <a:buNone/>
              <a:defRPr sz="603"/>
            </a:lvl6pPr>
            <a:lvl7pPr marL="1654424" indent="0">
              <a:buNone/>
              <a:defRPr sz="603"/>
            </a:lvl7pPr>
            <a:lvl8pPr marL="1930161" indent="0">
              <a:buNone/>
              <a:defRPr sz="603"/>
            </a:lvl8pPr>
            <a:lvl9pPr marL="2205899" indent="0">
              <a:buNone/>
              <a:defRPr sz="6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183-E3CD-4B90-8F15-0BF0DF6607C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655A-8581-4FE4-A0C8-694EE861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6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73" y="367665"/>
            <a:ext cx="1778723" cy="1286828"/>
          </a:xfrm>
        </p:spPr>
        <p:txBody>
          <a:bodyPr anchor="b"/>
          <a:lstStyle>
            <a:lvl1pPr>
              <a:defRPr sz="19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44583" y="794055"/>
            <a:ext cx="2791956" cy="3919207"/>
          </a:xfrm>
        </p:spPr>
        <p:txBody>
          <a:bodyPr anchor="t"/>
          <a:lstStyle>
            <a:lvl1pPr marL="0" indent="0">
              <a:buNone/>
              <a:defRPr sz="1930"/>
            </a:lvl1pPr>
            <a:lvl2pPr marL="275737" indent="0">
              <a:buNone/>
              <a:defRPr sz="1689"/>
            </a:lvl2pPr>
            <a:lvl3pPr marL="551475" indent="0">
              <a:buNone/>
              <a:defRPr sz="1447"/>
            </a:lvl3pPr>
            <a:lvl4pPr marL="827212" indent="0">
              <a:buNone/>
              <a:defRPr sz="1206"/>
            </a:lvl4pPr>
            <a:lvl5pPr marL="1102949" indent="0">
              <a:buNone/>
              <a:defRPr sz="1206"/>
            </a:lvl5pPr>
            <a:lvl6pPr marL="1378687" indent="0">
              <a:buNone/>
              <a:defRPr sz="1206"/>
            </a:lvl6pPr>
            <a:lvl7pPr marL="1654424" indent="0">
              <a:buNone/>
              <a:defRPr sz="1206"/>
            </a:lvl7pPr>
            <a:lvl8pPr marL="1930161" indent="0">
              <a:buNone/>
              <a:defRPr sz="1206"/>
            </a:lvl8pPr>
            <a:lvl9pPr marL="2205899" indent="0">
              <a:buNone/>
              <a:defRPr sz="12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873" y="1654493"/>
            <a:ext cx="1778723" cy="3065152"/>
          </a:xfrm>
        </p:spPr>
        <p:txBody>
          <a:bodyPr/>
          <a:lstStyle>
            <a:lvl1pPr marL="0" indent="0">
              <a:buNone/>
              <a:defRPr sz="965"/>
            </a:lvl1pPr>
            <a:lvl2pPr marL="275737" indent="0">
              <a:buNone/>
              <a:defRPr sz="844"/>
            </a:lvl2pPr>
            <a:lvl3pPr marL="551475" indent="0">
              <a:buNone/>
              <a:defRPr sz="724"/>
            </a:lvl3pPr>
            <a:lvl4pPr marL="827212" indent="0">
              <a:buNone/>
              <a:defRPr sz="603"/>
            </a:lvl4pPr>
            <a:lvl5pPr marL="1102949" indent="0">
              <a:buNone/>
              <a:defRPr sz="603"/>
            </a:lvl5pPr>
            <a:lvl6pPr marL="1378687" indent="0">
              <a:buNone/>
              <a:defRPr sz="603"/>
            </a:lvl6pPr>
            <a:lvl7pPr marL="1654424" indent="0">
              <a:buNone/>
              <a:defRPr sz="603"/>
            </a:lvl7pPr>
            <a:lvl8pPr marL="1930161" indent="0">
              <a:buNone/>
              <a:defRPr sz="603"/>
            </a:lvl8pPr>
            <a:lvl9pPr marL="2205899" indent="0">
              <a:buNone/>
              <a:defRPr sz="6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183-E3CD-4B90-8F15-0BF0DF6607C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655A-8581-4FE4-A0C8-694EE861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9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155" y="293622"/>
            <a:ext cx="4756666" cy="106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155" y="1468107"/>
            <a:ext cx="4756666" cy="349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9155" y="5111566"/>
            <a:ext cx="1240869" cy="293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E50183-E3CD-4B90-8F15-0BF0DF6607C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6836" y="5111566"/>
            <a:ext cx="1861304" cy="293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4951" y="5111566"/>
            <a:ext cx="1240869" cy="293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1C655A-8581-4FE4-A0C8-694EE861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51475" rtl="0" eaLnBrk="1" latinLnBrk="0" hangingPunct="1">
        <a:lnSpc>
          <a:spcPct val="90000"/>
        </a:lnSpc>
        <a:spcBef>
          <a:spcPct val="0"/>
        </a:spcBef>
        <a:buNone/>
        <a:defRPr sz="26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869" indent="-137869" algn="l" defTabSz="551475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1689" kern="1200">
          <a:solidFill>
            <a:schemeClr val="tx1"/>
          </a:solidFill>
          <a:latin typeface="+mn-lt"/>
          <a:ea typeface="+mn-ea"/>
          <a:cs typeface="+mn-cs"/>
        </a:defRPr>
      </a:lvl1pPr>
      <a:lvl2pPr marL="413606" indent="-137869" algn="l" defTabSz="551475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2pPr>
      <a:lvl3pPr marL="689343" indent="-137869" algn="l" defTabSz="551475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3pPr>
      <a:lvl4pPr marL="965081" indent="-137869" algn="l" defTabSz="551475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6" kern="1200">
          <a:solidFill>
            <a:schemeClr val="tx1"/>
          </a:solidFill>
          <a:latin typeface="+mn-lt"/>
          <a:ea typeface="+mn-ea"/>
          <a:cs typeface="+mn-cs"/>
        </a:defRPr>
      </a:lvl4pPr>
      <a:lvl5pPr marL="1240818" indent="-137869" algn="l" defTabSz="551475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6" kern="1200">
          <a:solidFill>
            <a:schemeClr val="tx1"/>
          </a:solidFill>
          <a:latin typeface="+mn-lt"/>
          <a:ea typeface="+mn-ea"/>
          <a:cs typeface="+mn-cs"/>
        </a:defRPr>
      </a:lvl5pPr>
      <a:lvl6pPr marL="1516555" indent="-137869" algn="l" defTabSz="551475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6" kern="1200">
          <a:solidFill>
            <a:schemeClr val="tx1"/>
          </a:solidFill>
          <a:latin typeface="+mn-lt"/>
          <a:ea typeface="+mn-ea"/>
          <a:cs typeface="+mn-cs"/>
        </a:defRPr>
      </a:lvl6pPr>
      <a:lvl7pPr marL="1792293" indent="-137869" algn="l" defTabSz="551475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6" kern="1200">
          <a:solidFill>
            <a:schemeClr val="tx1"/>
          </a:solidFill>
          <a:latin typeface="+mn-lt"/>
          <a:ea typeface="+mn-ea"/>
          <a:cs typeface="+mn-cs"/>
        </a:defRPr>
      </a:lvl7pPr>
      <a:lvl8pPr marL="2068030" indent="-137869" algn="l" defTabSz="551475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6" kern="1200">
          <a:solidFill>
            <a:schemeClr val="tx1"/>
          </a:solidFill>
          <a:latin typeface="+mn-lt"/>
          <a:ea typeface="+mn-ea"/>
          <a:cs typeface="+mn-cs"/>
        </a:defRPr>
      </a:lvl8pPr>
      <a:lvl9pPr marL="2343767" indent="-137869" algn="l" defTabSz="551475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1475" rtl="0" eaLnBrk="1" latinLnBrk="0" hangingPunct="1">
        <a:defRPr sz="1086" kern="1200">
          <a:solidFill>
            <a:schemeClr val="tx1"/>
          </a:solidFill>
          <a:latin typeface="+mn-lt"/>
          <a:ea typeface="+mn-ea"/>
          <a:cs typeface="+mn-cs"/>
        </a:defRPr>
      </a:lvl1pPr>
      <a:lvl2pPr marL="275737" algn="l" defTabSz="551475" rtl="0" eaLnBrk="1" latinLnBrk="0" hangingPunct="1">
        <a:defRPr sz="1086" kern="1200">
          <a:solidFill>
            <a:schemeClr val="tx1"/>
          </a:solidFill>
          <a:latin typeface="+mn-lt"/>
          <a:ea typeface="+mn-ea"/>
          <a:cs typeface="+mn-cs"/>
        </a:defRPr>
      </a:lvl2pPr>
      <a:lvl3pPr marL="551475" algn="l" defTabSz="551475" rtl="0" eaLnBrk="1" latinLnBrk="0" hangingPunct="1">
        <a:defRPr sz="1086" kern="1200">
          <a:solidFill>
            <a:schemeClr val="tx1"/>
          </a:solidFill>
          <a:latin typeface="+mn-lt"/>
          <a:ea typeface="+mn-ea"/>
          <a:cs typeface="+mn-cs"/>
        </a:defRPr>
      </a:lvl3pPr>
      <a:lvl4pPr marL="827212" algn="l" defTabSz="551475" rtl="0" eaLnBrk="1" latinLnBrk="0" hangingPunct="1">
        <a:defRPr sz="1086" kern="1200">
          <a:solidFill>
            <a:schemeClr val="tx1"/>
          </a:solidFill>
          <a:latin typeface="+mn-lt"/>
          <a:ea typeface="+mn-ea"/>
          <a:cs typeface="+mn-cs"/>
        </a:defRPr>
      </a:lvl4pPr>
      <a:lvl5pPr marL="1102949" algn="l" defTabSz="551475" rtl="0" eaLnBrk="1" latinLnBrk="0" hangingPunct="1">
        <a:defRPr sz="1086" kern="1200">
          <a:solidFill>
            <a:schemeClr val="tx1"/>
          </a:solidFill>
          <a:latin typeface="+mn-lt"/>
          <a:ea typeface="+mn-ea"/>
          <a:cs typeface="+mn-cs"/>
        </a:defRPr>
      </a:lvl5pPr>
      <a:lvl6pPr marL="1378687" algn="l" defTabSz="551475" rtl="0" eaLnBrk="1" latinLnBrk="0" hangingPunct="1">
        <a:defRPr sz="1086" kern="1200">
          <a:solidFill>
            <a:schemeClr val="tx1"/>
          </a:solidFill>
          <a:latin typeface="+mn-lt"/>
          <a:ea typeface="+mn-ea"/>
          <a:cs typeface="+mn-cs"/>
        </a:defRPr>
      </a:lvl6pPr>
      <a:lvl7pPr marL="1654424" algn="l" defTabSz="551475" rtl="0" eaLnBrk="1" latinLnBrk="0" hangingPunct="1">
        <a:defRPr sz="1086" kern="1200">
          <a:solidFill>
            <a:schemeClr val="tx1"/>
          </a:solidFill>
          <a:latin typeface="+mn-lt"/>
          <a:ea typeface="+mn-ea"/>
          <a:cs typeface="+mn-cs"/>
        </a:defRPr>
      </a:lvl7pPr>
      <a:lvl8pPr marL="1930161" algn="l" defTabSz="551475" rtl="0" eaLnBrk="1" latinLnBrk="0" hangingPunct="1">
        <a:defRPr sz="1086" kern="1200">
          <a:solidFill>
            <a:schemeClr val="tx1"/>
          </a:solidFill>
          <a:latin typeface="+mn-lt"/>
          <a:ea typeface="+mn-ea"/>
          <a:cs typeface="+mn-cs"/>
        </a:defRPr>
      </a:lvl8pPr>
      <a:lvl9pPr marL="2205899" algn="l" defTabSz="551475" rtl="0" eaLnBrk="1" latinLnBrk="0" hangingPunct="1">
        <a:defRPr sz="10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earing glasses and a grey shirt&#10;&#10;Description automatically generated">
            <a:extLst>
              <a:ext uri="{FF2B5EF4-FFF2-40B4-BE49-F238E27FC236}">
                <a16:creationId xmlns:a16="http://schemas.microsoft.com/office/drawing/2014/main" id="{8CA6CF7A-09D1-282D-075C-18DFE0095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67" y="-2782"/>
            <a:ext cx="4393240" cy="551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5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Shaeakh Ahmed  Chowdhury</dc:creator>
  <cp:lastModifiedBy>Md. Shaeakh Ahmed  Chowdhury</cp:lastModifiedBy>
  <cp:revision>1</cp:revision>
  <dcterms:created xsi:type="dcterms:W3CDTF">2024-02-10T06:34:07Z</dcterms:created>
  <dcterms:modified xsi:type="dcterms:W3CDTF">2024-02-10T06:37:41Z</dcterms:modified>
</cp:coreProperties>
</file>