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1125"/>
            <a:ext cx="9144000" cy="55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-12740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Horse Racing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0" y="251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By </a:t>
            </a:r>
            <a:r>
              <a:rPr b="1" lang="en">
                <a:solidFill>
                  <a:srgbClr val="FF0000"/>
                </a:solidFill>
              </a:rPr>
              <a:t>Shaefer Drew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Data Sources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Motivation: </a:t>
            </a:r>
            <a:r>
              <a:rPr lang="en">
                <a:solidFill>
                  <a:srgbClr val="000000"/>
                </a:solidFill>
              </a:rPr>
              <a:t>I love gambling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Sources: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Race-result-horse.csv						</a:t>
            </a:r>
            <a:r>
              <a:rPr lang="en">
                <a:solidFill>
                  <a:schemeClr val="dk1"/>
                </a:solidFill>
              </a:rPr>
              <a:t>tips.csv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475" y="138275"/>
            <a:ext cx="3398825" cy="226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575" y="3134575"/>
            <a:ext cx="4696451" cy="16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08771"/>
            <a:ext cx="3398825" cy="14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Data Cleaning and Merging </a:t>
            </a:r>
            <a:r>
              <a:rPr lang="en">
                <a:solidFill>
                  <a:srgbClr val="000000"/>
                </a:solidFill>
              </a:rPr>
              <a:t>- combined 2 dataframes and conducted additional individual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Kruskal-Wallis test</a:t>
            </a:r>
            <a:r>
              <a:rPr lang="en">
                <a:solidFill>
                  <a:srgbClr val="000000"/>
                </a:solidFill>
              </a:rPr>
              <a:t> - determined if difference in odds for winners and losers is significant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Bivariate and Multivariate Linear Regression </a:t>
            </a:r>
            <a:r>
              <a:rPr lang="en">
                <a:solidFill>
                  <a:srgbClr val="000000"/>
                </a:solidFill>
              </a:rPr>
              <a:t>- built model to predict finishing position given a horse’s winning odds, as well as its weight and number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Pivot Tables </a:t>
            </a:r>
            <a:r>
              <a:rPr lang="en">
                <a:solidFill>
                  <a:srgbClr val="000000"/>
                </a:solidFill>
              </a:rPr>
              <a:t>- determine which tipsters and horses are most reliable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Exploratory Factor Analysis </a:t>
            </a:r>
            <a:r>
              <a:rPr lang="en">
                <a:solidFill>
                  <a:srgbClr val="000000"/>
                </a:solidFill>
              </a:rPr>
              <a:t>- built PCA model to separate horses into respective clusters based on their different traits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50" y="1175275"/>
            <a:ext cx="5183976" cy="38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813" y="2488801"/>
            <a:ext cx="3634249" cy="248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525" y="147875"/>
            <a:ext cx="2445075" cy="162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5761" y="0"/>
            <a:ext cx="2908263" cy="24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