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3" r:id="rId3"/>
    <p:sldId id="261" r:id="rId4"/>
    <p:sldId id="265" r:id="rId5"/>
    <p:sldId id="262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B3F1-E3CE-49D6-B6AD-CFC1DDEFFBEC}" type="datetimeFigureOut">
              <a:rPr lang="en-IN" smtClean="0"/>
              <a:pPr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EC72-BF7D-4DF3-9345-586A5C25447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9375BBE6-6CA9-4708-903A-23335BD82AD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89AA-E472-434D-AB16-AA7FE6B93A5D}"/>
              </a:ext>
            </a:extLst>
          </p:cNvPr>
          <p:cNvSpPr txBox="1"/>
          <p:nvPr/>
        </p:nvSpPr>
        <p:spPr>
          <a:xfrm>
            <a:off x="228600" y="76200"/>
            <a:ext cx="412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PROJECT TITLE &amp; TEAM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E06921-87A0-4FD1-9A17-4B48E22A25AC}"/>
              </a:ext>
            </a:extLst>
          </p:cNvPr>
          <p:cNvSpPr/>
          <p:nvPr/>
        </p:nvSpPr>
        <p:spPr>
          <a:xfrm>
            <a:off x="2590800" y="3352800"/>
            <a:ext cx="3962400" cy="28193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Team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Members: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A.Md .Shaesta,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ECE,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P.Maheen,3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ECE,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P.Naheen ,3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ECE.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GATES Institute Of Technology.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945AE4-38AB-4EF3-96E1-780F90045EC8}"/>
              </a:ext>
            </a:extLst>
          </p:cNvPr>
          <p:cNvSpPr/>
          <p:nvPr/>
        </p:nvSpPr>
        <p:spPr>
          <a:xfrm>
            <a:off x="533400" y="1371600"/>
            <a:ext cx="8382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Flood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</a:rPr>
              <a:t>– Detection ,preparedness and relief.</a:t>
            </a:r>
            <a:endParaRPr lang="en-US" sz="4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63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89AA-E472-434D-AB16-AA7FE6B93A5D}"/>
              </a:ext>
            </a:extLst>
          </p:cNvPr>
          <p:cNvSpPr txBox="1"/>
          <p:nvPr/>
        </p:nvSpPr>
        <p:spPr>
          <a:xfrm>
            <a:off x="228600" y="76200"/>
            <a:ext cx="397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STATEMENT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2916EC-1D2F-4C45-8BC4-5F67653F16EA}"/>
              </a:ext>
            </a:extLst>
          </p:cNvPr>
          <p:cNvSpPr txBox="1"/>
          <p:nvPr/>
        </p:nvSpPr>
        <p:spPr>
          <a:xfrm>
            <a:off x="228600" y="1143000"/>
            <a:ext cx="84582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Floods are one of the most frequent and severe natural disaster.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One can predict the natural disasters but nobody can stop them.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u="sng" dirty="0" smtClean="0"/>
              <a:t>Damages from flooding: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Loss of life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Injury.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Inability to earn.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Hunger.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Increase of water </a:t>
            </a:r>
            <a:r>
              <a:rPr lang="en-US" sz="2800" dirty="0" err="1" smtClean="0"/>
              <a:t>brone</a:t>
            </a:r>
            <a:r>
              <a:rPr lang="en-US" sz="2800" dirty="0" smtClean="0"/>
              <a:t> diseases.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293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89AA-E472-434D-AB16-AA7FE6B93A5D}"/>
              </a:ext>
            </a:extLst>
          </p:cNvPr>
          <p:cNvSpPr txBox="1"/>
          <p:nvPr/>
        </p:nvSpPr>
        <p:spPr>
          <a:xfrm>
            <a:off x="228600" y="76200"/>
            <a:ext cx="1947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SOLUTION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F7E264-F65C-4906-A533-CC9FFFE3F999}"/>
              </a:ext>
            </a:extLst>
          </p:cNvPr>
          <p:cNvSpPr txBox="1"/>
          <p:nvPr/>
        </p:nvSpPr>
        <p:spPr>
          <a:xfrm>
            <a:off x="228600" y="1066800"/>
            <a:ext cx="8229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our project includes detection, preparedness and relief methods.</a:t>
            </a:r>
            <a:endParaRPr lang="en-US" sz="24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u="sng" dirty="0" smtClean="0"/>
              <a:t>DETECTION PROCESS</a:t>
            </a:r>
            <a:r>
              <a:rPr lang="en-US" sz="2400" u="sng" dirty="0" smtClean="0"/>
              <a:t> </a:t>
            </a:r>
            <a:r>
              <a:rPr lang="en-US" sz="2400" dirty="0" smtClean="0"/>
              <a:t> 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Here we are going to detect floods by using sensors.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   </a:t>
            </a:r>
            <a:r>
              <a:rPr lang="en-US" sz="2400" b="1" u="sng" dirty="0" smtClean="0"/>
              <a:t> PREPAREDNESS: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 </a:t>
            </a:r>
            <a:r>
              <a:rPr lang="en-US" sz="2400" dirty="0" smtClean="0"/>
              <a:t>Sending  alert  voice message  through drones.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Providing life jackets 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u="sng" dirty="0" smtClean="0"/>
              <a:t>RELIEF: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Providing  food and water.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Helping  humans  by  providing ropes.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Sending  alert  message  or  call  to  rescue  team.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36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3F8CDC1-64DC-4C62-962B-4FE43B5D033F}"/>
              </a:ext>
            </a:extLst>
          </p:cNvPr>
          <p:cNvSpPr txBox="1"/>
          <p:nvPr/>
        </p:nvSpPr>
        <p:spPr>
          <a:xfrm>
            <a:off x="228600" y="76200"/>
            <a:ext cx="5206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PROTOTYPE BLOCK DIAGRAM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 descr="block dia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620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123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77CE7C-1711-40E9-8D09-18A4468E8D68}"/>
              </a:ext>
            </a:extLst>
          </p:cNvPr>
          <p:cNvSpPr txBox="1"/>
          <p:nvPr/>
        </p:nvSpPr>
        <p:spPr>
          <a:xfrm>
            <a:off x="228600" y="76200"/>
            <a:ext cx="3660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TECHNOLOGY STACK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769CEF-967A-425F-B219-9E3C252AD0F7}"/>
              </a:ext>
            </a:extLst>
          </p:cNvPr>
          <p:cNvSpPr txBox="1"/>
          <p:nvPr/>
        </p:nvSpPr>
        <p:spPr>
          <a:xfrm>
            <a:off x="228600" y="1066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IBM Cloud</a:t>
            </a:r>
          </a:p>
          <a:p>
            <a:r>
              <a:rPr lang="en-US" dirty="0" smtClean="0"/>
              <a:t>Node red</a:t>
            </a:r>
          </a:p>
          <a:p>
            <a:r>
              <a:rPr lang="en-US" dirty="0" smtClean="0"/>
              <a:t>MIT app inventor</a:t>
            </a:r>
          </a:p>
          <a:p>
            <a:r>
              <a:rPr lang="en-US" dirty="0" smtClean="0"/>
              <a:t>IFTTT</a:t>
            </a:r>
          </a:p>
          <a:p>
            <a:r>
              <a:rPr lang="en-US" dirty="0" smtClean="0"/>
              <a:t>TWILIO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nodeMCU esp8266</a:t>
            </a:r>
          </a:p>
          <a:p>
            <a:r>
              <a:rPr lang="en-US" dirty="0" smtClean="0"/>
              <a:t>Dht 11 sensor</a:t>
            </a:r>
          </a:p>
          <a:p>
            <a:r>
              <a:rPr lang="en-US" dirty="0" smtClean="0"/>
              <a:t>Rain sensor</a:t>
            </a:r>
          </a:p>
          <a:p>
            <a:r>
              <a:rPr lang="en-US" dirty="0" smtClean="0"/>
              <a:t>Raspberry pi</a:t>
            </a:r>
          </a:p>
          <a:p>
            <a:r>
              <a:rPr lang="en-US" dirty="0" smtClean="0"/>
              <a:t>Pi 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393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9CD50D-5D1D-4B40-986C-4B3C15F1F342}"/>
              </a:ext>
            </a:extLst>
          </p:cNvPr>
          <p:cNvSpPr txBox="1"/>
          <p:nvPr/>
        </p:nvSpPr>
        <p:spPr>
          <a:xfrm>
            <a:off x="228600" y="76200"/>
            <a:ext cx="2379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CHALLENGES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B184CA-E778-4574-ADDE-31583E81138B}"/>
              </a:ext>
            </a:extLst>
          </p:cNvPr>
          <p:cNvSpPr txBox="1"/>
          <p:nvPr/>
        </p:nvSpPr>
        <p:spPr>
          <a:xfrm>
            <a:off x="228600" y="10668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Detection by using machine learning.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Image processing or visual recognition to identify objects and peoples.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Voice message alert using voice agent and twilio.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Sending email and SMS using IFTTT.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Voice call using IFTTT.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Mobile app to get data for humidity, temperature and  rain value  including  SMS.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06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9CD50D-5D1D-4B40-986C-4B3C15F1F342}"/>
              </a:ext>
            </a:extLst>
          </p:cNvPr>
          <p:cNvSpPr txBox="1"/>
          <p:nvPr/>
        </p:nvSpPr>
        <p:spPr>
          <a:xfrm>
            <a:off x="228600" y="76200"/>
            <a:ext cx="234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CONTACT US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B184CA-E778-4574-ADDE-31583E81138B}"/>
              </a:ext>
            </a:extLst>
          </p:cNvPr>
          <p:cNvSpPr txBox="1"/>
          <p:nvPr/>
        </p:nvSpPr>
        <p:spPr>
          <a:xfrm>
            <a:off x="685800" y="1981200"/>
            <a:ext cx="3880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r>
              <a:rPr lang="en-US" dirty="0" smtClean="0"/>
              <a:t>: Alisher Mohammed Shaesta.</a:t>
            </a:r>
            <a:endParaRPr lang="en-US" dirty="0"/>
          </a:p>
          <a:p>
            <a:r>
              <a:rPr lang="en-US" dirty="0"/>
              <a:t>Mobile </a:t>
            </a:r>
            <a:r>
              <a:rPr lang="en-US" dirty="0" smtClean="0"/>
              <a:t>No: 8466924339</a:t>
            </a:r>
            <a:endParaRPr lang="en-US" dirty="0"/>
          </a:p>
          <a:p>
            <a:r>
              <a:rPr lang="en-US" dirty="0"/>
              <a:t>Email </a:t>
            </a:r>
            <a:r>
              <a:rPr lang="en-US" dirty="0" smtClean="0"/>
              <a:t>ID:  alishershaesta@gmail.com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B55C0A-964C-455C-A8B7-E6730AD46286}"/>
              </a:ext>
            </a:extLst>
          </p:cNvPr>
          <p:cNvSpPr txBox="1"/>
          <p:nvPr/>
        </p:nvSpPr>
        <p:spPr>
          <a:xfrm>
            <a:off x="4800600" y="1905000"/>
            <a:ext cx="4109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r>
              <a:rPr lang="en-US" dirty="0" smtClean="0"/>
              <a:t>: P Maheen</a:t>
            </a:r>
            <a:endParaRPr lang="en-US" dirty="0"/>
          </a:p>
          <a:p>
            <a:r>
              <a:rPr lang="en-US" dirty="0"/>
              <a:t>Mobile No</a:t>
            </a:r>
            <a:r>
              <a:rPr lang="en-US" dirty="0" smtClean="0"/>
              <a:t>: 7799577586</a:t>
            </a:r>
            <a:endParaRPr lang="en-US" dirty="0"/>
          </a:p>
          <a:p>
            <a:r>
              <a:rPr lang="en-US" dirty="0"/>
              <a:t>Email ID</a:t>
            </a:r>
            <a:r>
              <a:rPr lang="en-US" dirty="0" smtClean="0"/>
              <a:t>: maheen.panikatlla@gmail.com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672ACB-72E6-4330-9688-72CC3FC32A8E}"/>
              </a:ext>
            </a:extLst>
          </p:cNvPr>
          <p:cNvSpPr txBox="1"/>
          <p:nvPr/>
        </p:nvSpPr>
        <p:spPr>
          <a:xfrm>
            <a:off x="2743200" y="3995678"/>
            <a:ext cx="3880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P </a:t>
            </a:r>
            <a:r>
              <a:rPr lang="en-US" dirty="0" smtClean="0"/>
              <a:t>Naheen</a:t>
            </a:r>
          </a:p>
          <a:p>
            <a:r>
              <a:rPr lang="en-US" dirty="0" smtClean="0"/>
              <a:t>Mobile </a:t>
            </a:r>
            <a:r>
              <a:rPr lang="en-US" dirty="0"/>
              <a:t>No</a:t>
            </a:r>
            <a:r>
              <a:rPr lang="en-US" dirty="0" smtClean="0"/>
              <a:t>: 7673981954</a:t>
            </a:r>
            <a:endParaRPr lang="en-US" dirty="0"/>
          </a:p>
          <a:p>
            <a:r>
              <a:rPr lang="en-US" dirty="0"/>
              <a:t>Email ID</a:t>
            </a:r>
            <a:r>
              <a:rPr lang="en-US" dirty="0" smtClean="0"/>
              <a:t>: </a:t>
            </a:r>
            <a:r>
              <a:rPr lang="en-US" dirty="0" smtClean="0"/>
              <a:t>naheen.panikatlla@gmail.com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636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265</Words>
  <Application>Microsoft Office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VSES</dc:creator>
  <cp:lastModifiedBy>ARSHAD</cp:lastModifiedBy>
  <cp:revision>27</cp:revision>
  <dcterms:created xsi:type="dcterms:W3CDTF">2018-02-26T18:14:21Z</dcterms:created>
  <dcterms:modified xsi:type="dcterms:W3CDTF">2018-09-10T15:48:44Z</dcterms:modified>
</cp:coreProperties>
</file>