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OzsyNuNm6FVJuWvrC31ZDP4r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5936138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1059361382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/>
          <p:nvPr>
            <p:ph idx="2" type="pic"/>
          </p:nvPr>
        </p:nvSpPr>
        <p:spPr>
          <a:xfrm>
            <a:off x="2471738" y="857250"/>
            <a:ext cx="4057650" cy="36933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5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4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4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5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5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jp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163255" y="662203"/>
            <a:ext cx="707520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82200" y="465995"/>
            <a:ext cx="7166475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" sz="2300" u="none" cap="none" strike="noStrike">
                <a:solidFill>
                  <a:srgbClr val="4271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3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Based Intelligent Dustbin Monitoring System</a:t>
            </a:r>
            <a:endParaRPr b="1" i="0" sz="13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315375" y="1252525"/>
            <a:ext cx="3033300" cy="3302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t/>
            </a:r>
            <a:endParaRPr b="1" i="0" sz="30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t/>
            </a:r>
            <a:endParaRPr b="1" i="0" sz="30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t/>
            </a:r>
            <a:endParaRPr b="1" i="0" sz="30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Superviser</a:t>
            </a:r>
            <a:endParaRPr b="1" i="0" sz="1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Shammi Akhtar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Asia Pacific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Molla Rashied Hussein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Asia Pacific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33797" y="1193118"/>
            <a:ext cx="3138882" cy="3361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1" i="0" lang="en" sz="1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Jannatul Ferdaus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Roll: 17201117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Habibullah Sheikh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Roll: 17201049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Hosain Mohammad Shafa khan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Roll: 17201020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43978" y="6490930"/>
            <a:ext cx="524473" cy="3588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91" name="Google Shape;91;p1"/>
          <p:cNvSpPr/>
          <p:nvPr/>
        </p:nvSpPr>
        <p:spPr>
          <a:xfrm>
            <a:off x="0" y="4673427"/>
            <a:ext cx="9035845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 rot="-2635145">
            <a:off x="8497116" y="-1121813"/>
            <a:ext cx="2012855" cy="1948778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245667" y="-437832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/>
          <p:nvPr/>
        </p:nvSpPr>
        <p:spPr>
          <a:xfrm>
            <a:off x="0" y="4746170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 txBox="1"/>
          <p:nvPr>
            <p:ph type="title"/>
          </p:nvPr>
        </p:nvSpPr>
        <p:spPr>
          <a:xfrm>
            <a:off x="1456958" y="626156"/>
            <a:ext cx="7467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None/>
            </a:pPr>
            <a:r>
              <a:rPr b="1" lang="en" sz="2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Procedure</a:t>
            </a:r>
            <a:b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6" y="6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6600399" y="4742918"/>
            <a:ext cx="1588258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 rot="-2635255">
            <a:off x="8363219" y="-1053671"/>
            <a:ext cx="2328884" cy="2412768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8034140" y="-135357"/>
            <a:ext cx="1416375" cy="145807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1074950" y="1238450"/>
            <a:ext cx="63081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 Sensor and Servo Motor are connected to the respective pins of Arduino.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PIR sensor detects an object like the hand.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object is less than a predefined value, the servo motor gets turned on first.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lid will open for a given time then it will automatically close.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02950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/>
          <p:nvPr/>
        </p:nvSpPr>
        <p:spPr>
          <a:xfrm>
            <a:off x="0" y="4746170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 txBox="1"/>
          <p:nvPr>
            <p:ph type="title"/>
          </p:nvPr>
        </p:nvSpPr>
        <p:spPr>
          <a:xfrm>
            <a:off x="1513700" y="721206"/>
            <a:ext cx="75750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None/>
            </a:pP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others system</a:t>
            </a:r>
            <a:b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solidFill>
                <a:schemeClr val="accent2"/>
              </a:solidFill>
            </a:endParaRPr>
          </a:p>
        </p:txBody>
      </p:sp>
      <p:sp>
        <p:nvSpPr>
          <p:cNvPr id="222" name="Google Shape;222;p6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6"/>
          <p:cNvSpPr txBox="1"/>
          <p:nvPr/>
        </p:nvSpPr>
        <p:spPr>
          <a:xfrm>
            <a:off x="6600399" y="4742918"/>
            <a:ext cx="1588258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 rot="-2635255">
            <a:off x="8334382" y="-970117"/>
            <a:ext cx="2328884" cy="2412768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7867469" y="-105376"/>
            <a:ext cx="1416375" cy="145807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1064551" y="1352096"/>
            <a:ext cx="6758700" cy="4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and user friendly.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social impact also can catch user attraction.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open and close of the lid of Intelligent dustbin.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21187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/>
          <p:nvPr/>
        </p:nvSpPr>
        <p:spPr>
          <a:xfrm>
            <a:off x="0" y="4746170"/>
            <a:ext cx="9144000" cy="397200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 txBox="1"/>
          <p:nvPr>
            <p:ph type="title"/>
          </p:nvPr>
        </p:nvSpPr>
        <p:spPr>
          <a:xfrm>
            <a:off x="1513688" y="592124"/>
            <a:ext cx="76107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None/>
            </a:pPr>
            <a:r>
              <a:rPr b="1" i="0" lang="en" sz="3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br>
              <a:rPr b="0" i="0" lang="e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/>
          </a:p>
        </p:txBody>
      </p:sp>
      <p:sp>
        <p:nvSpPr>
          <p:cNvPr id="235" name="Google Shape;235;p16"/>
          <p:cNvSpPr txBox="1"/>
          <p:nvPr>
            <p:ph idx="12" type="sldNum"/>
          </p:nvPr>
        </p:nvSpPr>
        <p:spPr>
          <a:xfrm>
            <a:off x="1" y="4746172"/>
            <a:ext cx="368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6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 txBox="1"/>
          <p:nvPr/>
        </p:nvSpPr>
        <p:spPr>
          <a:xfrm>
            <a:off x="6600399" y="4742918"/>
            <a:ext cx="158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 rot="-2635180">
            <a:off x="8154288" y="-970333"/>
            <a:ext cx="2191026" cy="2186328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7914782" y="-86006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795275" y="958536"/>
            <a:ext cx="7124100" cy="4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7100" y="1209175"/>
            <a:ext cx="2692700" cy="28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2446760" y="4139662"/>
            <a:ext cx="435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the dustbin lid is closed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92112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0" y="4746170"/>
            <a:ext cx="9144000" cy="397200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1" y="4746172"/>
            <a:ext cx="368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 txBox="1"/>
          <p:nvPr/>
        </p:nvSpPr>
        <p:spPr>
          <a:xfrm>
            <a:off x="6600399" y="4742918"/>
            <a:ext cx="158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 rot="-2635180">
            <a:off x="8197690" y="-908127"/>
            <a:ext cx="2328987" cy="2412793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7745651" y="-38691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910049" y="663081"/>
            <a:ext cx="7124100" cy="33534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Open photo" id="255" name="Google Shape;2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575" y="1039750"/>
            <a:ext cx="2703175" cy="29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/>
        </p:nvSpPr>
        <p:spPr>
          <a:xfrm>
            <a:off x="2432807" y="4059971"/>
            <a:ext cx="473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Dustbin lid is open &amp; green led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/>
          <p:nvPr/>
        </p:nvSpPr>
        <p:spPr>
          <a:xfrm>
            <a:off x="0" y="4746170"/>
            <a:ext cx="9144000" cy="397200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1" y="4746172"/>
            <a:ext cx="368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9"/>
          <p:cNvSpPr txBox="1"/>
          <p:nvPr/>
        </p:nvSpPr>
        <p:spPr>
          <a:xfrm>
            <a:off x="6600399" y="4742918"/>
            <a:ext cx="158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 rot="-2635180">
            <a:off x="8091266" y="-1341718"/>
            <a:ext cx="2328987" cy="2412793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7819138" y="-226762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463235" y="690867"/>
            <a:ext cx="7267400" cy="38183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5574" y="1040859"/>
            <a:ext cx="2723746" cy="299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 txBox="1"/>
          <p:nvPr/>
        </p:nvSpPr>
        <p:spPr>
          <a:xfrm>
            <a:off x="2512869" y="4070992"/>
            <a:ext cx="4494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half of dustbin is full &amp; yellow led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/>
          <p:nvPr/>
        </p:nvSpPr>
        <p:spPr>
          <a:xfrm>
            <a:off x="0" y="4746170"/>
            <a:ext cx="9144000" cy="397200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1" y="4746172"/>
            <a:ext cx="368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 txBox="1"/>
          <p:nvPr/>
        </p:nvSpPr>
        <p:spPr>
          <a:xfrm>
            <a:off x="6600399" y="4742918"/>
            <a:ext cx="158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 rot="-2635180">
            <a:off x="8187527" y="-963847"/>
            <a:ext cx="2328987" cy="2412793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7800325" y="-29503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849086" y="1383459"/>
            <a:ext cx="7185014" cy="34645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1975" y="1073725"/>
            <a:ext cx="2808425" cy="30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/>
          <p:nvPr/>
        </p:nvSpPr>
        <p:spPr>
          <a:xfrm>
            <a:off x="3101986" y="4171950"/>
            <a:ext cx="408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Dustbin is full &amp; red led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/>
          <p:nvPr/>
        </p:nvSpPr>
        <p:spPr>
          <a:xfrm>
            <a:off x="0" y="4746170"/>
            <a:ext cx="9144000" cy="397200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1"/>
          <p:cNvSpPr txBox="1"/>
          <p:nvPr>
            <p:ph idx="12" type="sldNum"/>
          </p:nvPr>
        </p:nvSpPr>
        <p:spPr>
          <a:xfrm>
            <a:off x="1" y="4746172"/>
            <a:ext cx="368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1"/>
          <p:cNvSpPr txBox="1"/>
          <p:nvPr/>
        </p:nvSpPr>
        <p:spPr>
          <a:xfrm>
            <a:off x="6600399" y="4742918"/>
            <a:ext cx="158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/>
          <p:nvPr/>
        </p:nvSpPr>
        <p:spPr>
          <a:xfrm rot="-2635180">
            <a:off x="8393315" y="-1328315"/>
            <a:ext cx="2328987" cy="2412793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8003122" y="-231633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955401" y="1226367"/>
            <a:ext cx="7124100" cy="36216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Open photo" id="294" name="Google Shape;2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8787" y="1031325"/>
            <a:ext cx="3037325" cy="3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 txBox="1"/>
          <p:nvPr/>
        </p:nvSpPr>
        <p:spPr>
          <a:xfrm>
            <a:off x="2639175" y="4251025"/>
            <a:ext cx="48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Dustbin is full &amp; message has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/>
          <p:nvPr/>
        </p:nvSpPr>
        <p:spPr>
          <a:xfrm>
            <a:off x="0" y="4746170"/>
            <a:ext cx="9144000" cy="397200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1513695" y="308785"/>
            <a:ext cx="24486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br>
              <a:rPr b="1" lang="en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3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b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1" y="4746172"/>
            <a:ext cx="368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/>
        </p:nvSpPr>
        <p:spPr>
          <a:xfrm>
            <a:off x="6600399" y="4742918"/>
            <a:ext cx="158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/>
          <p:nvPr/>
        </p:nvSpPr>
        <p:spPr>
          <a:xfrm rot="-2635180">
            <a:off x="8314665" y="-1206395"/>
            <a:ext cx="2328987" cy="2412793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7933530" y="-260274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1339870" y="1197735"/>
            <a:ext cx="56967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Garbage is generating at a higher pace but the garbage management system has not improved so here Intelligent dustbins are a better solution. IoT Based Intelligent Dustbin monitoring system can be very effective this model will digitalize and modernize the cities by applying the IoT-based Intelligent Dustbin monitoring system of Bangladesh.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92112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/>
          <p:nvPr/>
        </p:nvSpPr>
        <p:spPr>
          <a:xfrm>
            <a:off x="0" y="4746170"/>
            <a:ext cx="9144000" cy="397200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 txBox="1"/>
          <p:nvPr>
            <p:ph type="title"/>
          </p:nvPr>
        </p:nvSpPr>
        <p:spPr>
          <a:xfrm>
            <a:off x="1533300" y="657103"/>
            <a:ext cx="76107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3000">
              <a:solidFill>
                <a:srgbClr val="0070C0"/>
              </a:solidFill>
            </a:endParaRPr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1" y="4746172"/>
            <a:ext cx="368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/>
        </p:nvSpPr>
        <p:spPr>
          <a:xfrm>
            <a:off x="6600399" y="4742918"/>
            <a:ext cx="158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7"/>
          <p:cNvSpPr/>
          <p:nvPr/>
        </p:nvSpPr>
        <p:spPr>
          <a:xfrm rot="-2635180">
            <a:off x="8361030" y="-1216207"/>
            <a:ext cx="2328987" cy="2412793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8033679" y="-306443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1230550" y="1393275"/>
            <a:ext cx="58071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in the future, We can develop it better by adding more sensors that will help us to make this Intelligent dustbin auto moveable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48162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593613826_0_1"/>
          <p:cNvSpPr/>
          <p:nvPr/>
        </p:nvSpPr>
        <p:spPr>
          <a:xfrm>
            <a:off x="0" y="4746170"/>
            <a:ext cx="9144000" cy="397200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0593613826_0_1"/>
          <p:cNvSpPr txBox="1"/>
          <p:nvPr>
            <p:ph idx="12" type="sldNum"/>
          </p:nvPr>
        </p:nvSpPr>
        <p:spPr>
          <a:xfrm>
            <a:off x="1" y="4746172"/>
            <a:ext cx="368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g1059361382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6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0593613826_0_1"/>
          <p:cNvSpPr txBox="1"/>
          <p:nvPr/>
        </p:nvSpPr>
        <p:spPr>
          <a:xfrm>
            <a:off x="6600399" y="4742918"/>
            <a:ext cx="1588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0593613826_0_1"/>
          <p:cNvSpPr/>
          <p:nvPr/>
        </p:nvSpPr>
        <p:spPr>
          <a:xfrm rot="-2635180">
            <a:off x="8393349" y="-1328348"/>
            <a:ext cx="2328987" cy="2412793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0593613826_0_1"/>
          <p:cNvSpPr/>
          <p:nvPr/>
        </p:nvSpPr>
        <p:spPr>
          <a:xfrm>
            <a:off x="8003122" y="-231633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0593613826_0_1"/>
          <p:cNvSpPr txBox="1"/>
          <p:nvPr/>
        </p:nvSpPr>
        <p:spPr>
          <a:xfrm>
            <a:off x="623900" y="1226375"/>
            <a:ext cx="76413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g10593613826_0_1"/>
          <p:cNvSpPr txBox="1"/>
          <p:nvPr/>
        </p:nvSpPr>
        <p:spPr>
          <a:xfrm>
            <a:off x="2639175" y="4251025"/>
            <a:ext cx="48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10593613826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96925"/>
            <a:ext cx="1513700" cy="5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0593613826_0_1"/>
          <p:cNvSpPr txBox="1"/>
          <p:nvPr/>
        </p:nvSpPr>
        <p:spPr>
          <a:xfrm>
            <a:off x="1513700" y="550575"/>
            <a:ext cx="261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sz="3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g10593613826_0_1"/>
          <p:cNvSpPr txBox="1"/>
          <p:nvPr/>
        </p:nvSpPr>
        <p:spPr>
          <a:xfrm>
            <a:off x="5041300" y="1453350"/>
            <a:ext cx="5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0593613826_0_1"/>
          <p:cNvSpPr txBox="1"/>
          <p:nvPr/>
        </p:nvSpPr>
        <p:spPr>
          <a:xfrm>
            <a:off x="738025" y="1396575"/>
            <a:ext cx="3351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1.http://dspace.bracu.ac.bd/xmlui/bitstream/handle/10361/8718/12321065%2c13101215%2c16141003%2c16341020_CSE.pdf?sequence=1&amp;isAllowed=y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https://www.irjet.net/archives/V6/i5/IRJET-V6I51110.pdf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http://pep.ijieee.org.in/journal_pdf/11-132-1431516577101-104.pdf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4.https://www.semanticscholar.org/paper/SVASTHA%3A-An-effective-solid-waste-management-system-Issac-Akshai/408e9d707b38f45fbd1f42b7ae4a5b90c60c285d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http://www.ijaerd.com/papers/special_papers/NCSOSET14.pdf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6.http://www.ijesrt.com/issues%20pdf%20file/Archive-2018/May-2018/23.pdf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7.https://www.researchgate.net/publication/316700582_SMART_DUSTBIN_FOR_ECONOMIC_GROWTH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8.http://www.kscst.iisc.ernet.in/spp/39_series/SPP39S/01_Seminar%20Projects/068_39S_BE_0321.pdf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0593613826_0_1"/>
          <p:cNvSpPr txBox="1"/>
          <p:nvPr/>
        </p:nvSpPr>
        <p:spPr>
          <a:xfrm>
            <a:off x="4746100" y="1442000"/>
            <a:ext cx="38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0593613826_0_1"/>
          <p:cNvSpPr txBox="1"/>
          <p:nvPr/>
        </p:nvSpPr>
        <p:spPr>
          <a:xfrm>
            <a:off x="4286100" y="1476588"/>
            <a:ext cx="4710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https://www.keyence.com/ss/products/sensor/sensorbasics/ultrasonic/info/#:~:text=As%2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0the%20name%20indicates%2C%20ultrasonic,between%20the%20emission%20and%2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0reception.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https://searchmobilecomputing.techtarget.com/definition/GSM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https://www.elprocus.com/servo-motor/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https://en.wikipedia.org/wiki/Passive_infrared_sensor#:~:text=A%20passive%20infrared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%20sensor%20(PIR,in%20PIR%2Dbased%20motion%20detectors.&amp;text=They%20wor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k%20entirely%20by%20detecting,by%20or%20reflected%20from%20objects.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http://blog.sparkfuneducation.com/what-is-jumper-wire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https://en.wikipedia.org/wiki/Light-emitting_diode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https://www.researchgate.net/publication/343530056_SMART_DUSTBIN_USING_AR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DUINO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 https://en.wikipedia.org/wiki/Breadboard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4755515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1566999" y="741200"/>
            <a:ext cx="711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Times New Roman"/>
              <a:buNone/>
            </a:pP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  <a:endParaRPr b="1" sz="3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6600399" y="4742918"/>
            <a:ext cx="1966983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619607" y="1150688"/>
            <a:ext cx="3678900" cy="4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/>
          <p:nvPr/>
        </p:nvSpPr>
        <p:spPr>
          <a:xfrm rot="-2635255">
            <a:off x="8304066" y="-851578"/>
            <a:ext cx="2012961" cy="1948817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909667" y="-135357"/>
            <a:ext cx="1416375" cy="145807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94250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/>
          <p:nvPr/>
        </p:nvSpPr>
        <p:spPr>
          <a:xfrm>
            <a:off x="0" y="4746170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2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6" name="Google Shape;3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 txBox="1"/>
          <p:nvPr/>
        </p:nvSpPr>
        <p:spPr>
          <a:xfrm>
            <a:off x="6600399" y="4742918"/>
            <a:ext cx="1588258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2"/>
          <p:cNvSpPr/>
          <p:nvPr/>
        </p:nvSpPr>
        <p:spPr>
          <a:xfrm rot="-2635255">
            <a:off x="8186060" y="-1130420"/>
            <a:ext cx="2328884" cy="2260839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2"/>
          <p:cNvSpPr/>
          <p:nvPr/>
        </p:nvSpPr>
        <p:spPr>
          <a:xfrm>
            <a:off x="7934127" y="-135357"/>
            <a:ext cx="1416375" cy="145807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8765" y="729035"/>
            <a:ext cx="4891315" cy="316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4746170"/>
            <a:ext cx="9144000" cy="397200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1513700" y="710449"/>
            <a:ext cx="76107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Times New Roman"/>
              <a:buNone/>
            </a:pP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(Cont...)</a:t>
            </a:r>
            <a:endParaRPr b="1" sz="3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1" y="4746172"/>
            <a:ext cx="368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6600399" y="4742918"/>
            <a:ext cx="1967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587976" y="1004775"/>
            <a:ext cx="3351300" cy="3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Procedure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others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/>
          <p:nvPr/>
        </p:nvSpPr>
        <p:spPr>
          <a:xfrm rot="-2635180">
            <a:off x="8207849" y="-1332888"/>
            <a:ext cx="2328987" cy="2412793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909668" y="-296984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94250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0" y="4746170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1575438" y="741208"/>
            <a:ext cx="7610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Times New Roman"/>
              <a:buNone/>
            </a:pP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6600399" y="4742918"/>
            <a:ext cx="1588258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 rot="-2635232">
            <a:off x="8221505" y="-743621"/>
            <a:ext cx="1891705" cy="1808324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7811924" y="-135357"/>
            <a:ext cx="1416300" cy="145800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438175" y="1397849"/>
            <a:ext cx="35991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smart solutions for garbage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effective ways to maintaining our environment clean and hygienic.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Preventing garbage bins being overfull.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6430" l="0" r="0" t="6421"/>
          <a:stretch/>
        </p:blipFill>
        <p:spPr>
          <a:xfrm>
            <a:off x="5237225" y="1646325"/>
            <a:ext cx="2377150" cy="236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94250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8275" y="4737799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1464120" y="778600"/>
            <a:ext cx="4498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Times New Roman"/>
              <a:buNone/>
            </a:pP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Motivation</a:t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600399" y="4742918"/>
            <a:ext cx="1588258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 rot="-2635255">
            <a:off x="8194821" y="-1385261"/>
            <a:ext cx="2328884" cy="2412768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7942888" y="-337104"/>
            <a:ext cx="1416375" cy="145807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464125" y="1373025"/>
            <a:ext cx="32682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cities avoid unhygienic &amp;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ugliness condition we come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a project called Intelligent Dustbin. Which is a GSM based waste and garbage collection bins overflow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indicator systems for smart cities.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-111" l="1240" r="-1239" t="6382"/>
          <a:stretch/>
        </p:blipFill>
        <p:spPr>
          <a:xfrm>
            <a:off x="4837500" y="1373025"/>
            <a:ext cx="3393324" cy="22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" y="731650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4746170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6600399" y="4742918"/>
            <a:ext cx="1588258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 rot="-2635255">
            <a:off x="8146503" y="-1041188"/>
            <a:ext cx="2055951" cy="1868479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7985280" y="-272245"/>
            <a:ext cx="1416375" cy="145807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1461104" y="1031512"/>
            <a:ext cx="78867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i="0" lang="en" sz="3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br>
              <a:rPr b="0" i="0" lang="e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1576800" y="1349775"/>
            <a:ext cx="3912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proper systems for disposal and collections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dustbin is not a user-friendly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cleaner does not accept the information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overflowing garbage inside the   dustbin.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9693" y="1469102"/>
            <a:ext cx="2914000" cy="247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762250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/>
          <p:nvPr/>
        </p:nvSpPr>
        <p:spPr>
          <a:xfrm>
            <a:off x="0" y="4746170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 txBox="1"/>
          <p:nvPr>
            <p:ph type="title"/>
          </p:nvPr>
        </p:nvSpPr>
        <p:spPr>
          <a:xfrm>
            <a:off x="1513712" y="798960"/>
            <a:ext cx="7610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Times New Roman"/>
              <a:buNone/>
            </a:pP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3000">
              <a:solidFill>
                <a:srgbClr val="0070C0"/>
              </a:solidFill>
            </a:endParaRPr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6600399" y="4742918"/>
            <a:ext cx="1588258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/>
          <p:nvPr/>
        </p:nvSpPr>
        <p:spPr>
          <a:xfrm rot="-2635255">
            <a:off x="8339008" y="-1374707"/>
            <a:ext cx="2328884" cy="2412768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8087075" y="-370781"/>
            <a:ext cx="1416375" cy="145807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1261275" y="998063"/>
            <a:ext cx="4017900" cy="28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826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will help to avoid the overflow of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dustbin.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able to know the real-time information about the level of the dustbin.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dustbin becomes full it will send the message to the Garbage collector immediately.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52000"/>
            <a:ext cx="1513700" cy="5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6732" y="1255401"/>
            <a:ext cx="3180742" cy="31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/>
          <p:nvPr/>
        </p:nvSpPr>
        <p:spPr>
          <a:xfrm>
            <a:off x="0" y="4746170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 txBox="1"/>
          <p:nvPr>
            <p:ph type="title"/>
          </p:nvPr>
        </p:nvSpPr>
        <p:spPr>
          <a:xfrm>
            <a:off x="1513700" y="694255"/>
            <a:ext cx="7610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None/>
            </a:pPr>
            <a:b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b="1" sz="3000">
              <a:solidFill>
                <a:srgbClr val="0070C0"/>
              </a:solidFill>
            </a:endParaRPr>
          </a:p>
        </p:txBody>
      </p:sp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6600399" y="4742918"/>
            <a:ext cx="1588258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/>
          <p:nvPr/>
        </p:nvSpPr>
        <p:spPr>
          <a:xfrm rot="-2635255">
            <a:off x="8481793" y="-1083554"/>
            <a:ext cx="2328884" cy="2412768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8042761" y="-226797"/>
            <a:ext cx="1416375" cy="145807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1513700" y="1350425"/>
            <a:ext cx="71241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Uno 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GSM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Servo Motor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PIR Sensor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72937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-10160" y="4746170"/>
            <a:ext cx="9144000" cy="397328"/>
          </a:xfrm>
          <a:prstGeom prst="rect">
            <a:avLst/>
          </a:prstGeom>
          <a:gradFill>
            <a:gsLst>
              <a:gs pos="0">
                <a:srgbClr val="8FC8C2"/>
              </a:gs>
              <a:gs pos="27000">
                <a:srgbClr val="8FC8C2"/>
              </a:gs>
              <a:gs pos="77000">
                <a:srgbClr val="01A89E"/>
              </a:gs>
              <a:gs pos="90000">
                <a:srgbClr val="01A89E"/>
              </a:gs>
              <a:gs pos="91000">
                <a:srgbClr val="006571"/>
              </a:gs>
              <a:gs pos="100000">
                <a:srgbClr val="006571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1581551" y="763827"/>
            <a:ext cx="7610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Times New Roman"/>
              <a:buNone/>
            </a:pPr>
            <a:r>
              <a:rPr b="1" lang="en" sz="3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r>
              <a:rPr b="1" lang="en" sz="2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(Cont...)</a:t>
            </a:r>
            <a:endParaRPr b="1" sz="2900">
              <a:solidFill>
                <a:srgbClr val="0070C0"/>
              </a:solidFill>
            </a:endParaRPr>
          </a:p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" y="4746172"/>
            <a:ext cx="368489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" y="122831"/>
            <a:ext cx="552237" cy="47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6600399" y="4742918"/>
            <a:ext cx="1588258" cy="39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/>
          <p:nvPr/>
        </p:nvSpPr>
        <p:spPr>
          <a:xfrm rot="-2635255">
            <a:off x="8309222" y="-1341742"/>
            <a:ext cx="2328884" cy="2412768"/>
          </a:xfrm>
          <a:prstGeom prst="rect">
            <a:avLst/>
          </a:prstGeom>
          <a:noFill/>
          <a:ln cap="flat" cmpd="sng" w="76200">
            <a:solidFill>
              <a:srgbClr val="8FC8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7978116" y="-370781"/>
            <a:ext cx="1416375" cy="1458070"/>
          </a:xfrm>
          <a:prstGeom prst="diamond">
            <a:avLst/>
          </a:prstGeom>
          <a:solidFill>
            <a:srgbClr val="007879"/>
          </a:solidFill>
          <a:ln cap="flat" cmpd="sng" w="12700">
            <a:solidFill>
              <a:srgbClr val="0078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1672959" y="1311952"/>
            <a:ext cx="7124100" cy="4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Garbage Container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Jumper Wires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 b="1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16887"/>
            <a:ext cx="15137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Peuly Saha</dc:creator>
</cp:coreProperties>
</file>