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7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0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5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5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Colorful smoke">
            <a:extLst>
              <a:ext uri="{FF2B5EF4-FFF2-40B4-BE49-F238E27FC236}">
                <a16:creationId xmlns:a16="http://schemas.microsoft.com/office/drawing/2014/main" id="{38FD3A31-7976-6FBF-AC8C-B1A926C0E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4CE8C-9018-1997-3EC2-28C0FDBB0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/>
            <a:r>
              <a:rPr lang="en-IN" sz="4800" dirty="0"/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85C88-082A-C716-FB70-DA9642D0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817" y="5409639"/>
            <a:ext cx="5481920" cy="908807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Electronic Health Record</a:t>
            </a:r>
          </a:p>
        </p:txBody>
      </p:sp>
    </p:spTree>
    <p:extLst>
      <p:ext uri="{BB962C8B-B14F-4D97-AF65-F5344CB8AC3E}">
        <p14:creationId xmlns:p14="http://schemas.microsoft.com/office/powerpoint/2010/main" val="61908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EFF8DB2-9467-094E-22DD-A53941DACA52}"/>
              </a:ext>
            </a:extLst>
          </p:cNvPr>
          <p:cNvSpPr/>
          <p:nvPr/>
        </p:nvSpPr>
        <p:spPr>
          <a:xfrm>
            <a:off x="3698240" y="10160"/>
            <a:ext cx="5059680" cy="65938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0DC7EB-0851-41E5-80C5-41455EF2F417}"/>
              </a:ext>
            </a:extLst>
          </p:cNvPr>
          <p:cNvGrpSpPr/>
          <p:nvPr/>
        </p:nvGrpSpPr>
        <p:grpSpPr>
          <a:xfrm>
            <a:off x="294640" y="81280"/>
            <a:ext cx="2885646" cy="6593840"/>
            <a:chOff x="142240" y="355600"/>
            <a:chExt cx="3050540" cy="70932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99B881-2D79-6F6F-40B1-4C5F39F37BC6}"/>
                </a:ext>
              </a:extLst>
            </p:cNvPr>
            <p:cNvSpPr/>
            <p:nvPr/>
          </p:nvSpPr>
          <p:spPr>
            <a:xfrm>
              <a:off x="142240" y="355600"/>
              <a:ext cx="2590800" cy="7093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r>
                <a:rPr lang="en-IN" b="1" dirty="0"/>
                <a:t>Participants</a:t>
              </a:r>
            </a:p>
          </p:txBody>
        </p:sp>
        <p:pic>
          <p:nvPicPr>
            <p:cNvPr id="4" name="Graphic 3" descr="Address Book outline">
              <a:extLst>
                <a:ext uri="{FF2B5EF4-FFF2-40B4-BE49-F238E27FC236}">
                  <a16:creationId xmlns:a16="http://schemas.microsoft.com/office/drawing/2014/main" id="{77BCDE5B-AF91-1C98-3D74-7C75B189B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3520" y="523239"/>
              <a:ext cx="833120" cy="8331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8D8968-F14A-8C3B-BDEF-80CC6E0F749B}"/>
                </a:ext>
              </a:extLst>
            </p:cNvPr>
            <p:cNvSpPr txBox="1"/>
            <p:nvPr/>
          </p:nvSpPr>
          <p:spPr>
            <a:xfrm>
              <a:off x="325120" y="523239"/>
              <a:ext cx="1005840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200" dirty="0"/>
                <a:t>Patient ID</a:t>
              </a:r>
            </a:p>
            <a:p>
              <a:r>
                <a:rPr lang="en-IN" sz="1200" dirty="0"/>
                <a:t>History</a:t>
              </a:r>
            </a:p>
            <a:p>
              <a:r>
                <a:rPr lang="en-IN" sz="1200" dirty="0"/>
                <a:t>Reports</a:t>
              </a:r>
            </a:p>
            <a:p>
              <a:r>
                <a:rPr lang="en-IN" sz="1200" dirty="0"/>
                <a:t>Gender</a:t>
              </a:r>
            </a:p>
            <a:p>
              <a:r>
                <a:rPr lang="en-IN" sz="1200" dirty="0"/>
                <a:t>Contact</a:t>
              </a:r>
            </a:p>
          </p:txBody>
        </p:sp>
        <p:pic>
          <p:nvPicPr>
            <p:cNvPr id="6" name="Graphic 5" descr="Address Book outline">
              <a:extLst>
                <a:ext uri="{FF2B5EF4-FFF2-40B4-BE49-F238E27FC236}">
                  <a16:creationId xmlns:a16="http://schemas.microsoft.com/office/drawing/2014/main" id="{6E6FD898-3193-E41C-1474-FF112C7FD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3520" y="5125719"/>
              <a:ext cx="833120" cy="833120"/>
            </a:xfrm>
            <a:prstGeom prst="rect">
              <a:avLst/>
            </a:prstGeom>
          </p:spPr>
        </p:pic>
        <p:pic>
          <p:nvPicPr>
            <p:cNvPr id="10" name="Graphic 9" descr="Browser window with solid fill">
              <a:extLst>
                <a:ext uri="{FF2B5EF4-FFF2-40B4-BE49-F238E27FC236}">
                  <a16:creationId xmlns:a16="http://schemas.microsoft.com/office/drawing/2014/main" id="{0851462C-7DAF-8D4E-E40C-B0C6C2A7E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2880" y="1858939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rowser window with solid fill">
              <a:extLst>
                <a:ext uri="{FF2B5EF4-FFF2-40B4-BE49-F238E27FC236}">
                  <a16:creationId xmlns:a16="http://schemas.microsoft.com/office/drawing/2014/main" id="{2A93F279-EBF1-EA39-404C-5DC9A22E7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2720" y="3418842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7E3C77-05A8-CF34-3609-DDD63DFA1DD2}"/>
                </a:ext>
              </a:extLst>
            </p:cNvPr>
            <p:cNvSpPr txBox="1"/>
            <p:nvPr/>
          </p:nvSpPr>
          <p:spPr>
            <a:xfrm>
              <a:off x="1544320" y="1299871"/>
              <a:ext cx="1564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Patient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B7A599-D770-3E8D-E79D-363D9ADC5A40}"/>
                </a:ext>
              </a:extLst>
            </p:cNvPr>
            <p:cNvSpPr txBox="1"/>
            <p:nvPr/>
          </p:nvSpPr>
          <p:spPr>
            <a:xfrm>
              <a:off x="1628140" y="6699645"/>
              <a:ext cx="1564640" cy="33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Admin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3A833F-6CE5-7C02-2F52-D99B1FE338C5}"/>
                </a:ext>
              </a:extLst>
            </p:cNvPr>
            <p:cNvSpPr txBox="1"/>
            <p:nvPr/>
          </p:nvSpPr>
          <p:spPr>
            <a:xfrm>
              <a:off x="1442720" y="4230007"/>
              <a:ext cx="1564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Medical Institutions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A6298B-35B5-1E06-59E8-2EF8D29CA05A}"/>
                </a:ext>
              </a:extLst>
            </p:cNvPr>
            <p:cNvSpPr txBox="1"/>
            <p:nvPr/>
          </p:nvSpPr>
          <p:spPr>
            <a:xfrm>
              <a:off x="1300480" y="2729834"/>
              <a:ext cx="1564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Lab/Pharma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6075B3-C7C5-D325-201A-99545D9D6B49}"/>
                </a:ext>
              </a:extLst>
            </p:cNvPr>
            <p:cNvSpPr txBox="1"/>
            <p:nvPr/>
          </p:nvSpPr>
          <p:spPr>
            <a:xfrm>
              <a:off x="304800" y="3530600"/>
              <a:ext cx="1005840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200" dirty="0"/>
                <a:t>Patient ID</a:t>
              </a:r>
            </a:p>
            <a:p>
              <a:r>
                <a:rPr lang="en-IN" sz="1200" dirty="0"/>
                <a:t>Reports</a:t>
              </a:r>
            </a:p>
            <a:p>
              <a:r>
                <a:rPr lang="en-IN" sz="1200" dirty="0"/>
                <a:t>Procedures</a:t>
              </a:r>
            </a:p>
            <a:p>
              <a:r>
                <a:rPr lang="en-IN" sz="1200" dirty="0"/>
                <a:t>Contact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8C3CD1-0198-0033-E1F4-05723D2918FE}"/>
                </a:ext>
              </a:extLst>
            </p:cNvPr>
            <p:cNvSpPr txBox="1"/>
            <p:nvPr/>
          </p:nvSpPr>
          <p:spPr>
            <a:xfrm>
              <a:off x="259080" y="2067841"/>
              <a:ext cx="113792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200" dirty="0"/>
                <a:t>Patient ID</a:t>
              </a:r>
            </a:p>
            <a:p>
              <a:r>
                <a:rPr lang="en-IN" sz="1200" dirty="0"/>
                <a:t>Prescription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DA1125-7035-14E2-9C4A-BB04CBD61CB0}"/>
                </a:ext>
              </a:extLst>
            </p:cNvPr>
            <p:cNvSpPr txBox="1"/>
            <p:nvPr/>
          </p:nvSpPr>
          <p:spPr>
            <a:xfrm>
              <a:off x="259080" y="5125719"/>
              <a:ext cx="1137920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200" dirty="0"/>
                <a:t>Patient ID</a:t>
              </a:r>
            </a:p>
            <a:p>
              <a:r>
                <a:rPr lang="en-IN" sz="1200" dirty="0"/>
                <a:t>Reports</a:t>
              </a:r>
            </a:p>
            <a:p>
              <a:r>
                <a:rPr lang="en-IN" sz="1200" dirty="0"/>
                <a:t>Treatments</a:t>
              </a:r>
            </a:p>
            <a:p>
              <a:r>
                <a:rPr lang="en-IN" sz="1200" dirty="0"/>
                <a:t>Prescription</a:t>
              </a:r>
            </a:p>
          </p:txBody>
        </p:sp>
      </p:grpSp>
      <p:pic>
        <p:nvPicPr>
          <p:cNvPr id="22" name="Graphic 21" descr="Construction worker female with solid fill">
            <a:extLst>
              <a:ext uri="{FF2B5EF4-FFF2-40B4-BE49-F238E27FC236}">
                <a16:creationId xmlns:a16="http://schemas.microsoft.com/office/drawing/2014/main" id="{DF87A085-A302-9535-D74C-21B809391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532" y="5586104"/>
            <a:ext cx="788086" cy="7880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0ACECBF-19D8-9367-A9AB-51ACC6EB91E0}"/>
              </a:ext>
            </a:extLst>
          </p:cNvPr>
          <p:cNvSpPr txBox="1"/>
          <p:nvPr/>
        </p:nvSpPr>
        <p:spPr>
          <a:xfrm>
            <a:off x="1649764" y="5276555"/>
            <a:ext cx="148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Doctor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1D74A-613B-E882-8B40-495251237F6D}"/>
              </a:ext>
            </a:extLst>
          </p:cNvPr>
          <p:cNvCxnSpPr>
            <a:cxnSpLocks/>
          </p:cNvCxnSpPr>
          <p:nvPr/>
        </p:nvCxnSpPr>
        <p:spPr>
          <a:xfrm>
            <a:off x="2360965" y="736111"/>
            <a:ext cx="1804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581CA7-D820-03E2-6AB1-88F4FDF0BD06}"/>
              </a:ext>
            </a:extLst>
          </p:cNvPr>
          <p:cNvSpPr/>
          <p:nvPr/>
        </p:nvSpPr>
        <p:spPr>
          <a:xfrm>
            <a:off x="4165600" y="318573"/>
            <a:ext cx="1635760" cy="572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Create/read/ write EHR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736DD6-4F0E-7527-A0D9-5889344B5907}"/>
              </a:ext>
            </a:extLst>
          </p:cNvPr>
          <p:cNvSpPr/>
          <p:nvPr/>
        </p:nvSpPr>
        <p:spPr>
          <a:xfrm>
            <a:off x="6959600" y="303822"/>
            <a:ext cx="1635760" cy="572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Authenticate other users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6C2576-41DC-9083-0506-1E96A0123AF6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 flipV="1">
            <a:off x="5801360" y="590319"/>
            <a:ext cx="1158240" cy="1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C0B041-0BE5-0218-282E-CB6024666D56}"/>
              </a:ext>
            </a:extLst>
          </p:cNvPr>
          <p:cNvSpPr/>
          <p:nvPr/>
        </p:nvSpPr>
        <p:spPr>
          <a:xfrm>
            <a:off x="4307840" y="1285824"/>
            <a:ext cx="1300480" cy="42779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Authenticate-</a:t>
            </a:r>
            <a:r>
              <a:rPr lang="en-IN" sz="1050" dirty="0" err="1"/>
              <a:t>Chaincode</a:t>
            </a:r>
            <a:r>
              <a:rPr lang="en-IN" sz="1050" dirty="0"/>
              <a:t> API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7AF4B-4611-EFAB-2332-E11F894E0E09}"/>
              </a:ext>
            </a:extLst>
          </p:cNvPr>
          <p:cNvSpPr/>
          <p:nvPr/>
        </p:nvSpPr>
        <p:spPr>
          <a:xfrm>
            <a:off x="7170763" y="1221917"/>
            <a:ext cx="1300480" cy="42779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Authenticate-</a:t>
            </a:r>
            <a:r>
              <a:rPr lang="en-IN" sz="1050" dirty="0" err="1"/>
              <a:t>Chaincode</a:t>
            </a:r>
            <a:r>
              <a:rPr lang="en-IN" sz="1050" dirty="0"/>
              <a:t> API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12A789-24D6-C0BA-4A77-6B6C5339A6C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958080" y="951488"/>
            <a:ext cx="0" cy="3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67EA72-79FD-2F04-98FC-3801B6196E67}"/>
              </a:ext>
            </a:extLst>
          </p:cNvPr>
          <p:cNvCxnSpPr>
            <a:cxnSpLocks/>
          </p:cNvCxnSpPr>
          <p:nvPr/>
        </p:nvCxnSpPr>
        <p:spPr>
          <a:xfrm flipV="1">
            <a:off x="7841323" y="887581"/>
            <a:ext cx="0" cy="3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72A651FD-E350-7552-79BD-290F1333710A}"/>
              </a:ext>
            </a:extLst>
          </p:cNvPr>
          <p:cNvSpPr/>
          <p:nvPr/>
        </p:nvSpPr>
        <p:spPr>
          <a:xfrm>
            <a:off x="2360964" y="1928201"/>
            <a:ext cx="864973" cy="311475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ABD89A7-E092-08E6-D671-008C747BBDF7}"/>
              </a:ext>
            </a:extLst>
          </p:cNvPr>
          <p:cNvSpPr/>
          <p:nvPr/>
        </p:nvSpPr>
        <p:spPr>
          <a:xfrm>
            <a:off x="4140200" y="3173150"/>
            <a:ext cx="1635760" cy="572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 EHR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830830B-C8F2-5AF8-045E-0B2E0E226243}"/>
              </a:ext>
            </a:extLst>
          </p:cNvPr>
          <p:cNvSpPr/>
          <p:nvPr/>
        </p:nvSpPr>
        <p:spPr>
          <a:xfrm>
            <a:off x="6949441" y="3150575"/>
            <a:ext cx="1635760" cy="572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Check </a:t>
            </a:r>
            <a:r>
              <a:rPr lang="en-IN" sz="1400" dirty="0" err="1"/>
              <a:t>Permisions</a:t>
            </a:r>
            <a:endParaRPr lang="en-IN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936C45-166A-DC77-7649-E9B34122B9D2}"/>
              </a:ext>
            </a:extLst>
          </p:cNvPr>
          <p:cNvCxnSpPr>
            <a:stCxn id="47" idx="1"/>
            <a:endCxn id="44" idx="3"/>
          </p:cNvCxnSpPr>
          <p:nvPr/>
        </p:nvCxnSpPr>
        <p:spPr>
          <a:xfrm flipH="1">
            <a:off x="5775960" y="3437072"/>
            <a:ext cx="1173481" cy="2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780107B-E3CE-B30C-BDF5-7690536BFED8}"/>
              </a:ext>
            </a:extLst>
          </p:cNvPr>
          <p:cNvSpPr/>
          <p:nvPr/>
        </p:nvSpPr>
        <p:spPr>
          <a:xfrm>
            <a:off x="4307840" y="4096548"/>
            <a:ext cx="1300480" cy="42779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Authenticate-</a:t>
            </a:r>
            <a:r>
              <a:rPr lang="en-IN" sz="1050" dirty="0" err="1"/>
              <a:t>Chaincode</a:t>
            </a:r>
            <a:r>
              <a:rPr lang="en-IN" sz="1050" dirty="0"/>
              <a:t> API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531B3C-0785-131F-CE60-D3F3E18AFB7C}"/>
              </a:ext>
            </a:extLst>
          </p:cNvPr>
          <p:cNvSpPr/>
          <p:nvPr/>
        </p:nvSpPr>
        <p:spPr>
          <a:xfrm>
            <a:off x="7170763" y="4032641"/>
            <a:ext cx="1300480" cy="42779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Authenticate-</a:t>
            </a:r>
            <a:r>
              <a:rPr lang="en-IN" sz="1050" dirty="0" err="1"/>
              <a:t>Chaincode</a:t>
            </a:r>
            <a:r>
              <a:rPr lang="en-IN" sz="1050" dirty="0"/>
              <a:t> API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6F59EA-790D-39DC-5E72-5FECECB600D7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4958080" y="3762212"/>
            <a:ext cx="0" cy="3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1195DE-6B17-2CEB-231D-231C88FF244D}"/>
              </a:ext>
            </a:extLst>
          </p:cNvPr>
          <p:cNvCxnSpPr>
            <a:cxnSpLocks/>
          </p:cNvCxnSpPr>
          <p:nvPr/>
        </p:nvCxnSpPr>
        <p:spPr>
          <a:xfrm flipV="1">
            <a:off x="7841323" y="3698305"/>
            <a:ext cx="0" cy="3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7EDDA1-B9F5-3EA1-A1A7-EC83C988BAE2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225937" y="3459647"/>
            <a:ext cx="914263" cy="1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0F237F-AC5F-2E80-D202-C766DC4AB890}"/>
              </a:ext>
            </a:extLst>
          </p:cNvPr>
          <p:cNvCxnSpPr>
            <a:cxnSpLocks/>
          </p:cNvCxnSpPr>
          <p:nvPr/>
        </p:nvCxnSpPr>
        <p:spPr>
          <a:xfrm flipV="1">
            <a:off x="2218861" y="6121889"/>
            <a:ext cx="1921339" cy="1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E66CC60-D5E9-378D-A665-3CEA61029D9E}"/>
              </a:ext>
            </a:extLst>
          </p:cNvPr>
          <p:cNvSpPr/>
          <p:nvPr/>
        </p:nvSpPr>
        <p:spPr>
          <a:xfrm>
            <a:off x="4140200" y="5793212"/>
            <a:ext cx="1635760" cy="784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 Users, Store </a:t>
            </a:r>
            <a:r>
              <a:rPr lang="en-IN" sz="1400" dirty="0" err="1"/>
              <a:t>Transactiosn</a:t>
            </a:r>
            <a:endParaRPr lang="en-IN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3F954F-4693-16B2-3A79-F858F06AFEB5}"/>
              </a:ext>
            </a:extLst>
          </p:cNvPr>
          <p:cNvCxnSpPr>
            <a:cxnSpLocks/>
          </p:cNvCxnSpPr>
          <p:nvPr/>
        </p:nvCxnSpPr>
        <p:spPr>
          <a:xfrm flipV="1">
            <a:off x="8742817" y="3419007"/>
            <a:ext cx="457063" cy="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2F86B82-FA2E-83EF-D736-8EB9484E1196}"/>
              </a:ext>
            </a:extLst>
          </p:cNvPr>
          <p:cNvSpPr/>
          <p:nvPr/>
        </p:nvSpPr>
        <p:spPr>
          <a:xfrm>
            <a:off x="9230223" y="3120566"/>
            <a:ext cx="1163457" cy="572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Orderer</a:t>
            </a:r>
            <a:endParaRPr lang="en-IN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78AC58-590C-CE64-4970-5C3AC0C3C4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811952" y="3693560"/>
            <a:ext cx="11567" cy="61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3BAA7F9-5D56-52DF-34EB-F0DF738A467D}"/>
              </a:ext>
            </a:extLst>
          </p:cNvPr>
          <p:cNvSpPr/>
          <p:nvPr/>
        </p:nvSpPr>
        <p:spPr>
          <a:xfrm>
            <a:off x="9273677" y="4307840"/>
            <a:ext cx="1099683" cy="6325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Peers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84FEA1-5342-7F95-8BDB-AC862EA64072}"/>
              </a:ext>
            </a:extLst>
          </p:cNvPr>
          <p:cNvCxnSpPr>
            <a:cxnSpLocks/>
          </p:cNvCxnSpPr>
          <p:nvPr/>
        </p:nvCxnSpPr>
        <p:spPr>
          <a:xfrm flipV="1">
            <a:off x="10431849" y="3378200"/>
            <a:ext cx="457063" cy="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E1227335-FDA9-EA27-EF9B-3A95EAF90407}"/>
              </a:ext>
            </a:extLst>
          </p:cNvPr>
          <p:cNvSpPr/>
          <p:nvPr/>
        </p:nvSpPr>
        <p:spPr>
          <a:xfrm>
            <a:off x="10877551" y="2919976"/>
            <a:ext cx="1314449" cy="87884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91560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8F9F76A-6E07-EA01-8A89-E6402CE6D2E6}"/>
              </a:ext>
            </a:extLst>
          </p:cNvPr>
          <p:cNvGrpSpPr/>
          <p:nvPr/>
        </p:nvGrpSpPr>
        <p:grpSpPr>
          <a:xfrm>
            <a:off x="980564" y="484827"/>
            <a:ext cx="9240396" cy="5888346"/>
            <a:chOff x="442084" y="606061"/>
            <a:chExt cx="9240396" cy="5888346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882D97EF-FB6D-C7B6-0976-33D427048522}"/>
                </a:ext>
              </a:extLst>
            </p:cNvPr>
            <p:cNvSpPr/>
            <p:nvPr/>
          </p:nvSpPr>
          <p:spPr>
            <a:xfrm>
              <a:off x="442084" y="3879121"/>
              <a:ext cx="2428157" cy="161544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Is the user from a consortium member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A4CDE2-4769-2243-DC33-9826699C7C20}"/>
                </a:ext>
              </a:extLst>
            </p:cNvPr>
            <p:cNvGrpSpPr/>
            <p:nvPr/>
          </p:nvGrpSpPr>
          <p:grpSpPr>
            <a:xfrm>
              <a:off x="904240" y="606061"/>
              <a:ext cx="8778240" cy="5888346"/>
              <a:chOff x="904240" y="606061"/>
              <a:chExt cx="8778240" cy="588834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FF414F8-7B21-77B3-7452-2FD310FD89BC}"/>
                  </a:ext>
                </a:extLst>
              </p:cNvPr>
              <p:cNvSpPr/>
              <p:nvPr/>
            </p:nvSpPr>
            <p:spPr>
              <a:xfrm>
                <a:off x="1114546" y="1440950"/>
                <a:ext cx="1130157" cy="5959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Start</a:t>
                </a:r>
              </a:p>
            </p:txBody>
          </p: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D548E0DC-F381-3AFC-CECF-732CADEE6E34}"/>
                  </a:ext>
                </a:extLst>
              </p:cNvPr>
              <p:cNvSpPr/>
              <p:nvPr/>
            </p:nvSpPr>
            <p:spPr>
              <a:xfrm>
                <a:off x="904240" y="2627901"/>
                <a:ext cx="1550769" cy="595901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A user credential</a:t>
                </a:r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04F29264-3CD4-DEE2-D87A-21C043CCEFFC}"/>
                  </a:ext>
                </a:extLst>
              </p:cNvPr>
              <p:cNvSpPr/>
              <p:nvPr/>
            </p:nvSpPr>
            <p:spPr>
              <a:xfrm>
                <a:off x="3767544" y="1738901"/>
                <a:ext cx="2428157" cy="161544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Is the user authorised  to add a block</a:t>
                </a:r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8FA76140-39D9-60FD-4FFF-4848873F8EB7}"/>
                  </a:ext>
                </a:extLst>
              </p:cNvPr>
              <p:cNvSpPr/>
              <p:nvPr/>
            </p:nvSpPr>
            <p:spPr>
              <a:xfrm>
                <a:off x="4206240" y="606061"/>
                <a:ext cx="1550769" cy="77769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A remote procedure call</a:t>
                </a:r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1D76B643-68B5-885D-AB01-9DA41BFEDB5B}"/>
                  </a:ext>
                </a:extLst>
              </p:cNvPr>
              <p:cNvSpPr/>
              <p:nvPr/>
            </p:nvSpPr>
            <p:spPr>
              <a:xfrm>
                <a:off x="4206240" y="3709483"/>
                <a:ext cx="1550769" cy="77769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A remote procedure call</a:t>
                </a:r>
              </a:p>
            </p:txBody>
          </p:sp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A79A6D9B-E7D8-FD0A-5271-E06935CDAD7C}"/>
                  </a:ext>
                </a:extLst>
              </p:cNvPr>
              <p:cNvSpPr/>
              <p:nvPr/>
            </p:nvSpPr>
            <p:spPr>
              <a:xfrm>
                <a:off x="3791088" y="4878967"/>
                <a:ext cx="2428157" cy="161544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Is the user authorised  to access data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C62F23-485C-5AD8-B3CF-4C809D0EBD78}"/>
                  </a:ext>
                </a:extLst>
              </p:cNvPr>
              <p:cNvSpPr/>
              <p:nvPr/>
            </p:nvSpPr>
            <p:spPr>
              <a:xfrm>
                <a:off x="7995920" y="801100"/>
                <a:ext cx="1686560" cy="582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Deny access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CCB9AD-9932-E241-FB2E-F710B6871F09}"/>
                  </a:ext>
                </a:extLst>
              </p:cNvPr>
              <p:cNvSpPr/>
              <p:nvPr/>
            </p:nvSpPr>
            <p:spPr>
              <a:xfrm>
                <a:off x="7995920" y="3435391"/>
                <a:ext cx="1686560" cy="582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Execute the function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48875C-4E57-19CB-9C0B-C082F99115E3}"/>
                  </a:ext>
                </a:extLst>
              </p:cNvPr>
              <p:cNvSpPr/>
              <p:nvPr/>
            </p:nvSpPr>
            <p:spPr>
              <a:xfrm>
                <a:off x="7995920" y="4786671"/>
                <a:ext cx="1686560" cy="582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Grant access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E04355E-2835-F595-8415-36B91975F256}"/>
                  </a:ext>
                </a:extLst>
              </p:cNvPr>
              <p:cNvSpPr/>
              <p:nvPr/>
            </p:nvSpPr>
            <p:spPr>
              <a:xfrm>
                <a:off x="8274121" y="2032000"/>
                <a:ext cx="1130157" cy="5959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End</a:t>
                </a:r>
              </a:p>
            </p:txBody>
          </p: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6C7300D9-8E5A-CA93-E6E5-D92B62FC8BCD}"/>
                  </a:ext>
                </a:extLst>
              </p:cNvPr>
              <p:cNvCxnSpPr>
                <a:stCxn id="9" idx="2"/>
                <a:endCxn id="12" idx="3"/>
              </p:cNvCxnSpPr>
              <p:nvPr/>
            </p:nvCxnSpPr>
            <p:spPr>
              <a:xfrm rot="5400000" flipH="1" flipV="1">
                <a:off x="3468255" y="-719663"/>
                <a:ext cx="4402131" cy="8026317"/>
              </a:xfrm>
              <a:prstGeom prst="bentConnector4">
                <a:avLst>
                  <a:gd name="adj1" fmla="val -25965"/>
                  <a:gd name="adj2" fmla="val 1128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6E322F99-0064-09CE-FD76-8BEDCDB8333F}"/>
                  </a:ext>
                </a:extLst>
              </p:cNvPr>
              <p:cNvCxnSpPr>
                <a:stCxn id="7" idx="3"/>
                <a:endCxn id="12" idx="1"/>
              </p:cNvCxnSpPr>
              <p:nvPr/>
            </p:nvCxnSpPr>
            <p:spPr>
              <a:xfrm flipV="1">
                <a:off x="6195701" y="1092430"/>
                <a:ext cx="1800219" cy="145419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9D037F03-5447-8F79-6892-5F31645423E3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6219245" y="1092430"/>
                <a:ext cx="1776675" cy="459425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7732A3-3B8F-C1B5-528D-DBC395427F08}"/>
                  </a:ext>
                </a:extLst>
              </p:cNvPr>
              <p:cNvSpPr txBox="1"/>
              <p:nvPr/>
            </p:nvSpPr>
            <p:spPr>
              <a:xfrm>
                <a:off x="1910080" y="6055360"/>
                <a:ext cx="544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No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301DB7-0596-7449-FD83-9A32D5D63B54}"/>
                  </a:ext>
                </a:extLst>
              </p:cNvPr>
              <p:cNvSpPr txBox="1"/>
              <p:nvPr/>
            </p:nvSpPr>
            <p:spPr>
              <a:xfrm>
                <a:off x="6402694" y="2145284"/>
                <a:ext cx="544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DE120F-C81D-229D-3006-F671B3DF1491}"/>
                  </a:ext>
                </a:extLst>
              </p:cNvPr>
              <p:cNvSpPr txBox="1"/>
              <p:nvPr/>
            </p:nvSpPr>
            <p:spPr>
              <a:xfrm>
                <a:off x="6402694" y="5223176"/>
                <a:ext cx="544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No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816F6B6-1E75-0E28-DE2A-4AE53CC79200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1679625" y="2036851"/>
                <a:ext cx="0" cy="5910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B148B9D-446E-B37A-1682-DA5C9B3BB99E}"/>
                  </a:ext>
                </a:extLst>
              </p:cNvPr>
              <p:cNvCxnSpPr>
                <a:stCxn id="6" idx="4"/>
                <a:endCxn id="9" idx="0"/>
              </p:cNvCxnSpPr>
              <p:nvPr/>
            </p:nvCxnSpPr>
            <p:spPr>
              <a:xfrm flipH="1">
                <a:off x="1656163" y="3223802"/>
                <a:ext cx="23462" cy="655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537819D3-E1E5-B585-B5C7-B1C82D4926A1}"/>
                  </a:ext>
                </a:extLst>
              </p:cNvPr>
              <p:cNvCxnSpPr>
                <a:stCxn id="9" idx="3"/>
                <a:endCxn id="8" idx="5"/>
              </p:cNvCxnSpPr>
              <p:nvPr/>
            </p:nvCxnSpPr>
            <p:spPr>
              <a:xfrm flipV="1">
                <a:off x="2870241" y="994910"/>
                <a:ext cx="1433211" cy="3691931"/>
              </a:xfrm>
              <a:prstGeom prst="bentConnector3">
                <a:avLst>
                  <a:gd name="adj1" fmla="val 3936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7FD244-8A0C-D027-91CF-557D9B9D695A}"/>
                  </a:ext>
                </a:extLst>
              </p:cNvPr>
              <p:cNvSpPr txBox="1"/>
              <p:nvPr/>
            </p:nvSpPr>
            <p:spPr>
              <a:xfrm>
                <a:off x="2789258" y="4181817"/>
                <a:ext cx="807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Yes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E458FC5-1706-81C8-C0C0-716DE5416C09}"/>
                  </a:ext>
                </a:extLst>
              </p:cNvPr>
              <p:cNvCxnSpPr>
                <a:stCxn id="8" idx="4"/>
                <a:endCxn id="7" idx="0"/>
              </p:cNvCxnSpPr>
              <p:nvPr/>
            </p:nvCxnSpPr>
            <p:spPr>
              <a:xfrm flipH="1">
                <a:off x="4981623" y="1383759"/>
                <a:ext cx="2" cy="3551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87AE24C-4413-BBA0-A9A7-7F15921BF026}"/>
                  </a:ext>
                </a:extLst>
              </p:cNvPr>
              <p:cNvCxnSpPr/>
              <p:nvPr/>
            </p:nvCxnSpPr>
            <p:spPr>
              <a:xfrm flipH="1">
                <a:off x="5005169" y="3354341"/>
                <a:ext cx="2" cy="3551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B5CCA76-DC2B-8360-6729-4B4AEE8858AE}"/>
                  </a:ext>
                </a:extLst>
              </p:cNvPr>
              <p:cNvCxnSpPr/>
              <p:nvPr/>
            </p:nvCxnSpPr>
            <p:spPr>
              <a:xfrm flipH="1">
                <a:off x="5005167" y="4505503"/>
                <a:ext cx="2" cy="3551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D8DFF63-FECF-5D74-92C8-EE9C2D6944B3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8839200" y="1383759"/>
                <a:ext cx="3308" cy="6482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ED0C126E-1A19-6F18-1032-913C687BDDE1}"/>
                  </a:ext>
                </a:extLst>
              </p:cNvPr>
              <p:cNvCxnSpPr>
                <a:stCxn id="11" idx="2"/>
                <a:endCxn id="14" idx="2"/>
              </p:cNvCxnSpPr>
              <p:nvPr/>
            </p:nvCxnSpPr>
            <p:spPr>
              <a:xfrm rot="5400000" flipH="1" flipV="1">
                <a:off x="6359644" y="4014852"/>
                <a:ext cx="1125077" cy="3834033"/>
              </a:xfrm>
              <a:prstGeom prst="bentConnector3">
                <a:avLst>
                  <a:gd name="adj1" fmla="val -135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A68410A-1496-2B99-32CF-A9FE503A8DE2}"/>
                  </a:ext>
                </a:extLst>
              </p:cNvPr>
              <p:cNvSpPr txBox="1"/>
              <p:nvPr/>
            </p:nvSpPr>
            <p:spPr>
              <a:xfrm>
                <a:off x="6843098" y="6083749"/>
                <a:ext cx="807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Yes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46CCA8C-0060-E067-1CF4-79511C36FA51}"/>
                  </a:ext>
                </a:extLst>
              </p:cNvPr>
              <p:cNvCxnSpPr>
                <a:stCxn id="14" idx="0"/>
                <a:endCxn id="13" idx="2"/>
              </p:cNvCxnSpPr>
              <p:nvPr/>
            </p:nvCxnSpPr>
            <p:spPr>
              <a:xfrm flipV="1">
                <a:off x="8839200" y="4018050"/>
                <a:ext cx="0" cy="768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81AA3EC-AE1E-3229-CBCF-30AE49623E52}"/>
                  </a:ext>
                </a:extLst>
              </p:cNvPr>
              <p:cNvCxnSpPr>
                <a:stCxn id="13" idx="0"/>
                <a:endCxn id="15" idx="2"/>
              </p:cNvCxnSpPr>
              <p:nvPr/>
            </p:nvCxnSpPr>
            <p:spPr>
              <a:xfrm flipV="1">
                <a:off x="8839200" y="2627901"/>
                <a:ext cx="0" cy="807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8EC43C-BE7C-C0E5-397C-E1EFC45DD62A}"/>
                  </a:ext>
                </a:extLst>
              </p:cNvPr>
              <p:cNvSpPr txBox="1"/>
              <p:nvPr/>
            </p:nvSpPr>
            <p:spPr>
              <a:xfrm>
                <a:off x="5138407" y="3194486"/>
                <a:ext cx="807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Yes</a:t>
                </a:r>
              </a:p>
            </p:txBody>
          </p:sp>
        </p:grpSp>
      </p:grpSp>
      <p:sp>
        <p:nvSpPr>
          <p:cNvPr id="62" name="Title 61">
            <a:extLst>
              <a:ext uri="{FF2B5EF4-FFF2-40B4-BE49-F238E27FC236}">
                <a16:creationId xmlns:a16="http://schemas.microsoft.com/office/drawing/2014/main" id="{A735E483-DF5D-9677-C869-13B3E014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09" y="160570"/>
            <a:ext cx="4453301" cy="357964"/>
          </a:xfrm>
        </p:spPr>
        <p:txBody>
          <a:bodyPr>
            <a:normAutofit fontScale="90000"/>
          </a:bodyPr>
          <a:lstStyle/>
          <a:p>
            <a:r>
              <a:rPr lang="en-IN" dirty="0"/>
              <a:t>Authorisation Flow</a:t>
            </a:r>
          </a:p>
        </p:txBody>
      </p:sp>
    </p:spTree>
    <p:extLst>
      <p:ext uri="{BB962C8B-B14F-4D97-AF65-F5344CB8AC3E}">
        <p14:creationId xmlns:p14="http://schemas.microsoft.com/office/powerpoint/2010/main" val="4003170398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321283ED18734CA0636BF822C4AF9F" ma:contentTypeVersion="9" ma:contentTypeDescription="Create a new document." ma:contentTypeScope="" ma:versionID="771a1a1dff7650c1d7d2c58397d6022a">
  <xsd:schema xmlns:xsd="http://www.w3.org/2001/XMLSchema" xmlns:xs="http://www.w3.org/2001/XMLSchema" xmlns:p="http://schemas.microsoft.com/office/2006/metadata/properties" xmlns:ns3="4c138656-e21f-4d2a-833b-e02a25af610b" xmlns:ns4="a5b7595e-1294-404c-915d-eb274af39411" targetNamespace="http://schemas.microsoft.com/office/2006/metadata/properties" ma:root="true" ma:fieldsID="b1efe98ee0890cff559bea63a81dd95e" ns3:_="" ns4:_="">
    <xsd:import namespace="4c138656-e21f-4d2a-833b-e02a25af610b"/>
    <xsd:import namespace="a5b7595e-1294-404c-915d-eb274af394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38656-e21f-4d2a-833b-e02a25af61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7595e-1294-404c-915d-eb274af39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6366C0-08F8-42AF-A673-43026FC59D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138656-e21f-4d2a-833b-e02a25af610b"/>
    <ds:schemaRef ds:uri="a5b7595e-1294-404c-915d-eb274af394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C1714D-D421-4AB8-88DF-1BD86241C7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0E0AF9-6DE5-4DD6-8087-E7686CD4ACB2}">
  <ds:schemaRefs>
    <ds:schemaRef ds:uri="http://schemas.microsoft.com/office/infopath/2007/PartnerControls"/>
    <ds:schemaRef ds:uri="http://www.w3.org/XML/1998/namespace"/>
    <ds:schemaRef ds:uri="http://purl.org/dc/terms/"/>
    <ds:schemaRef ds:uri="4c138656-e21f-4d2a-833b-e02a25af610b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a5b7595e-1294-404c-915d-eb274af3941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111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SwellVTI</vt:lpstr>
      <vt:lpstr>Blockchain</vt:lpstr>
      <vt:lpstr>PowerPoint Presentation</vt:lpstr>
      <vt:lpstr>Authorisation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Yuvasree Vijayakumar</dc:creator>
  <cp:lastModifiedBy>Yuvasree Vijayakumar</cp:lastModifiedBy>
  <cp:revision>1</cp:revision>
  <dcterms:created xsi:type="dcterms:W3CDTF">2022-12-27T06:17:46Z</dcterms:created>
  <dcterms:modified xsi:type="dcterms:W3CDTF">2022-12-27T15:41:10Z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0x0101006A321283ED18734CA0636BF822C4AF9F</vt:lpwstr>
  </property>
</Properties>
</file>