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2"/>
  </p:notesMasterIdLst>
  <p:sldIdLst>
    <p:sldId id="257" r:id="rId2"/>
    <p:sldId id="289" r:id="rId3"/>
    <p:sldId id="258" r:id="rId4"/>
    <p:sldId id="290" r:id="rId5"/>
    <p:sldId id="259" r:id="rId6"/>
    <p:sldId id="262" r:id="rId7"/>
    <p:sldId id="260" r:id="rId8"/>
    <p:sldId id="261" r:id="rId9"/>
    <p:sldId id="265" r:id="rId10"/>
    <p:sldId id="282" r:id="rId11"/>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ADA47388-5D79-4407-AFB8-7DC4B519DBB0}"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band1H>
    <a:band2H>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band2H>
    <a:band1V>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band1V>
    <a:band2V>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band2V>
    <a:lastCol>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lastCol>
    <a:firstCol>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firstCol>
    <a:lastRow>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lastRow>
    <a:seCell>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seCell>
    <a:swCell>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swCell>
    <a:firstRow>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firstRow>
    <a:neCell>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neCell>
    <a:nwCell>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p:cViewPr>
        <p:scale>
          <a:sx n="100" d="100"/>
          <a:sy n="100" d="100"/>
        </p:scale>
        <p:origin x="-498" y="-3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1062496"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62497"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035661740"/>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1"/>
        <p:cNvGrpSpPr/>
        <p:nvPr/>
      </p:nvGrpSpPr>
      <p:grpSpPr>
        <a:xfrm>
          <a:off x="0" y="0"/>
          <a:ext cx="0" cy="0"/>
          <a:chOff x="0" y="0"/>
          <a:chExt cx="0" cy="0"/>
        </a:xfrm>
      </p:grpSpPr>
      <p:sp>
        <p:nvSpPr>
          <p:cNvPr id="1048654" name="Google Shape;212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8655" name="Google Shape;212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1"/>
        <p:cNvGrpSpPr/>
        <p:nvPr/>
      </p:nvGrpSpPr>
      <p:grpSpPr>
        <a:xfrm>
          <a:off x="0" y="0"/>
          <a:ext cx="0" cy="0"/>
          <a:chOff x="0" y="0"/>
          <a:chExt cx="0" cy="0"/>
        </a:xfrm>
      </p:grpSpPr>
      <p:sp>
        <p:nvSpPr>
          <p:cNvPr id="1048696" name="Google Shape;2132;ga7274a1822_0_5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8697" name="Google Shape;2133;ga7274a1822_0_5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7"/>
        <p:cNvGrpSpPr/>
        <p:nvPr/>
      </p:nvGrpSpPr>
      <p:grpSpPr>
        <a:xfrm>
          <a:off x="0" y="0"/>
          <a:ext cx="0" cy="0"/>
          <a:chOff x="0" y="0"/>
          <a:chExt cx="0" cy="0"/>
        </a:xfrm>
      </p:grpSpPr>
      <p:sp>
        <p:nvSpPr>
          <p:cNvPr id="1048773" name="Google Shape;2138;ga7274a1822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8774" name="Google Shape;2139;ga7274a1822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1"/>
        <p:cNvGrpSpPr/>
        <p:nvPr/>
      </p:nvGrpSpPr>
      <p:grpSpPr>
        <a:xfrm>
          <a:off x="0" y="0"/>
          <a:ext cx="0" cy="0"/>
          <a:chOff x="0" y="0"/>
          <a:chExt cx="0" cy="0"/>
        </a:xfrm>
      </p:grpSpPr>
      <p:sp>
        <p:nvSpPr>
          <p:cNvPr id="1048937" name="Google Shape;2182;ga7274a1822_0_4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8938" name="Google Shape;2183;ga7274a1822_0_4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6"/>
        <p:cNvGrpSpPr/>
        <p:nvPr/>
      </p:nvGrpSpPr>
      <p:grpSpPr>
        <a:xfrm>
          <a:off x="0" y="0"/>
          <a:ext cx="0" cy="0"/>
          <a:chOff x="0" y="0"/>
          <a:chExt cx="0" cy="0"/>
        </a:xfrm>
      </p:grpSpPr>
      <p:sp>
        <p:nvSpPr>
          <p:cNvPr id="1048816" name="Google Shape;2167;ga7274a1822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8817" name="Google Shape;2168;ga7274a1822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4"/>
        <p:cNvGrpSpPr/>
        <p:nvPr/>
      </p:nvGrpSpPr>
      <p:grpSpPr>
        <a:xfrm>
          <a:off x="0" y="0"/>
          <a:ext cx="0" cy="0"/>
          <a:chOff x="0" y="0"/>
          <a:chExt cx="0" cy="0"/>
        </a:xfrm>
      </p:grpSpPr>
      <p:sp>
        <p:nvSpPr>
          <p:cNvPr id="1048858" name="Google Shape;2175;ga7274a1822_0_3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8859" name="Google Shape;2176;ga7274a1822_0_3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2"/>
        <p:cNvGrpSpPr/>
        <p:nvPr/>
      </p:nvGrpSpPr>
      <p:grpSpPr>
        <a:xfrm>
          <a:off x="0" y="0"/>
          <a:ext cx="0" cy="0"/>
          <a:chOff x="0" y="0"/>
          <a:chExt cx="0" cy="0"/>
        </a:xfrm>
      </p:grpSpPr>
      <p:sp>
        <p:nvSpPr>
          <p:cNvPr id="1049167" name="Google Shape;2243;ga7274a1822_0_6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9168" name="Google Shape;2244;ga7274a1822_0_6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3"/>
        <p:cNvGrpSpPr/>
        <p:nvPr/>
      </p:nvGrpSpPr>
      <p:grpSpPr>
        <a:xfrm>
          <a:off x="0" y="0"/>
          <a:ext cx="0" cy="0"/>
          <a:chOff x="0" y="0"/>
          <a:chExt cx="0" cy="0"/>
        </a:xfrm>
      </p:grpSpPr>
      <p:sp>
        <p:nvSpPr>
          <p:cNvPr id="1050171" name="Google Shape;2714;ga75a9251e8_1_4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0172" name="Google Shape;2715;ga75a9251e8_1_4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5.png"/><Relationship Id="rId1" Type="http://schemas.openxmlformats.org/officeDocument/2006/relationships/slideMaster" Target="../slideMasters/slideMaster1.xml"/><Relationship Id="rId4" Type="http://schemas.openxmlformats.org/officeDocument/2006/relationships/image" Target="../media/image16.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20.png"/><Relationship Id="rId2" Type="http://schemas.openxmlformats.org/officeDocument/2006/relationships/image" Target="../media/image17.pn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19.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5.png"/><Relationship Id="rId1" Type="http://schemas.openxmlformats.org/officeDocument/2006/relationships/slideMaster" Target="../slideMasters/slideMaster1.xml"/><Relationship Id="rId4" Type="http://schemas.openxmlformats.org/officeDocument/2006/relationships/image" Target="../media/image16.png"/></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9.png"/></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21.png"/></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14.png"/></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21.png"/></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5.png"/><Relationship Id="rId1" Type="http://schemas.openxmlformats.org/officeDocument/2006/relationships/slideMaster" Target="../slideMasters/slideMaster1.xml"/><Relationship Id="rId4" Type="http://schemas.openxmlformats.org/officeDocument/2006/relationships/image" Target="../media/image16.png"/></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6.png"/><Relationship Id="rId1" Type="http://schemas.openxmlformats.org/officeDocument/2006/relationships/slideMaster" Target="../slideMasters/slideMaster1.xml"/><Relationship Id="rId4" Type="http://schemas.openxmlformats.org/officeDocument/2006/relationships/image" Target="../media/image23.png"/></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5.png"/><Relationship Id="rId1" Type="http://schemas.openxmlformats.org/officeDocument/2006/relationships/slideMaster" Target="../slideMasters/slideMaster1.xml"/><Relationship Id="rId4" Type="http://schemas.openxmlformats.org/officeDocument/2006/relationships/image" Target="../media/image16.png"/></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14.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png"/><Relationship Id="rId1" Type="http://schemas.openxmlformats.org/officeDocument/2006/relationships/slideMaster" Target="../slideMasters/slideMaster1.xml"/><Relationship Id="rId6" Type="http://schemas.openxmlformats.org/officeDocument/2006/relationships/image" Target="../media/image9.png"/><Relationship Id="rId5" Type="http://schemas.openxmlformats.org/officeDocument/2006/relationships/image" Target="../media/image6.png"/><Relationship Id="rId4" Type="http://schemas.openxmlformats.org/officeDocument/2006/relationships/image" Target="../media/image8.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9.png"/><Relationship Id="rId4" Type="http://schemas.openxmlformats.org/officeDocument/2006/relationships/image" Target="../media/image4.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png"/><Relationship Id="rId1" Type="http://schemas.openxmlformats.org/officeDocument/2006/relationships/slideMaster" Target="../slideMasters/slideMaster1.xml"/><Relationship Id="rId6" Type="http://schemas.openxmlformats.org/officeDocument/2006/relationships/image" Target="../media/image12.png"/><Relationship Id="rId5" Type="http://schemas.openxmlformats.org/officeDocument/2006/relationships/image" Target="../media/image9.png"/><Relationship Id="rId4" Type="http://schemas.openxmlformats.org/officeDocument/2006/relationships/image" Target="../media/image11.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1048578" name="Google Shape;9;p2"/>
          <p:cNvSpPr txBox="1">
            <a:spLocks noGrp="1"/>
          </p:cNvSpPr>
          <p:nvPr>
            <p:ph type="ctrTitle"/>
          </p:nvPr>
        </p:nvSpPr>
        <p:spPr>
          <a:xfrm>
            <a:off x="1426500" y="1130675"/>
            <a:ext cx="62910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66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48579" name="Google Shape;10;p2"/>
          <p:cNvSpPr txBox="1">
            <a:spLocks noGrp="1"/>
          </p:cNvSpPr>
          <p:nvPr>
            <p:ph type="subTitle" idx="1"/>
          </p:nvPr>
        </p:nvSpPr>
        <p:spPr>
          <a:xfrm>
            <a:off x="720000" y="3220225"/>
            <a:ext cx="77040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pic>
        <p:nvPicPr>
          <p:cNvPr id="2097152" name="Google Shape;11;p2"/>
          <p:cNvPicPr preferRelativeResize="0">
            <a:picLocks/>
          </p:cNvPicPr>
          <p:nvPr/>
        </p:nvPicPr>
        <p:blipFill>
          <a:blip r:embed="rId2">
            <a:alphaModFix amt="66000"/>
          </a:blip>
          <a:stretch>
            <a:fillRect/>
          </a:stretch>
        </p:blipFill>
        <p:spPr>
          <a:xfrm rot="1326165" flipH="1">
            <a:off x="-1328945" y="-932567"/>
            <a:ext cx="3297389" cy="2276634"/>
          </a:xfrm>
          <a:prstGeom prst="rect">
            <a:avLst/>
          </a:prstGeom>
          <a:noFill/>
          <a:ln>
            <a:noFill/>
          </a:ln>
        </p:spPr>
      </p:pic>
      <p:pic>
        <p:nvPicPr>
          <p:cNvPr id="2097153" name="Google Shape;12;p2"/>
          <p:cNvPicPr preferRelativeResize="0">
            <a:picLocks/>
          </p:cNvPicPr>
          <p:nvPr/>
        </p:nvPicPr>
        <p:blipFill>
          <a:blip r:embed="rId3">
            <a:alphaModFix amt="64000"/>
          </a:blip>
          <a:stretch>
            <a:fillRect/>
          </a:stretch>
        </p:blipFill>
        <p:spPr>
          <a:xfrm rot="2440329">
            <a:off x="6865875" y="-711275"/>
            <a:ext cx="3592175" cy="3021601"/>
          </a:xfrm>
          <a:prstGeom prst="rect">
            <a:avLst/>
          </a:prstGeom>
          <a:noFill/>
          <a:ln>
            <a:noFill/>
          </a:ln>
        </p:spPr>
      </p:pic>
      <p:pic>
        <p:nvPicPr>
          <p:cNvPr id="2097154" name="Google Shape;13;p2"/>
          <p:cNvPicPr preferRelativeResize="0">
            <a:picLocks/>
          </p:cNvPicPr>
          <p:nvPr/>
        </p:nvPicPr>
        <p:blipFill>
          <a:blip r:embed="rId4">
            <a:alphaModFix amt="67000"/>
          </a:blip>
          <a:stretch>
            <a:fillRect/>
          </a:stretch>
        </p:blipFill>
        <p:spPr>
          <a:xfrm rot="5400000" flipH="1">
            <a:off x="-1871711" y="-356575"/>
            <a:ext cx="2894875" cy="2593326"/>
          </a:xfrm>
          <a:prstGeom prst="rect">
            <a:avLst/>
          </a:prstGeom>
          <a:noFill/>
          <a:ln>
            <a:noFill/>
          </a:ln>
        </p:spPr>
      </p:pic>
      <p:pic>
        <p:nvPicPr>
          <p:cNvPr id="2097155" name="Google Shape;14;p2"/>
          <p:cNvPicPr preferRelativeResize="0">
            <a:picLocks/>
          </p:cNvPicPr>
          <p:nvPr/>
        </p:nvPicPr>
        <p:blipFill>
          <a:blip r:embed="rId2">
            <a:alphaModFix amt="66000"/>
          </a:blip>
          <a:stretch>
            <a:fillRect/>
          </a:stretch>
        </p:blipFill>
        <p:spPr>
          <a:xfrm rot="1326165" flipH="1">
            <a:off x="-889245" y="3430558"/>
            <a:ext cx="3297389" cy="2276634"/>
          </a:xfrm>
          <a:prstGeom prst="rect">
            <a:avLst/>
          </a:prstGeom>
          <a:noFill/>
          <a:ln>
            <a:noFill/>
          </a:ln>
        </p:spPr>
      </p:pic>
      <p:pic>
        <p:nvPicPr>
          <p:cNvPr id="2097156" name="Google Shape;15;p2"/>
          <p:cNvPicPr preferRelativeResize="0">
            <a:picLocks/>
          </p:cNvPicPr>
          <p:nvPr/>
        </p:nvPicPr>
        <p:blipFill>
          <a:blip r:embed="rId5">
            <a:alphaModFix amt="82000"/>
          </a:blip>
          <a:stretch>
            <a:fillRect/>
          </a:stretch>
        </p:blipFill>
        <p:spPr>
          <a:xfrm rot="10670981">
            <a:off x="6959826" y="3022524"/>
            <a:ext cx="3632875" cy="2999026"/>
          </a:xfrm>
          <a:prstGeom prst="rect">
            <a:avLst/>
          </a:prstGeom>
          <a:noFill/>
          <a:ln>
            <a:noFill/>
          </a:ln>
        </p:spPr>
      </p:pic>
      <p:grpSp>
        <p:nvGrpSpPr>
          <p:cNvPr id="49" name="Google Shape;16;p2"/>
          <p:cNvGrpSpPr/>
          <p:nvPr/>
        </p:nvGrpSpPr>
        <p:grpSpPr>
          <a:xfrm rot="-2700000">
            <a:off x="381980" y="2801012"/>
            <a:ext cx="1344349" cy="2469678"/>
            <a:chOff x="272875" y="1419395"/>
            <a:chExt cx="255950" cy="563168"/>
          </a:xfrm>
        </p:grpSpPr>
        <p:sp>
          <p:nvSpPr>
            <p:cNvPr id="1048580" name="Google Shape;17;p2"/>
            <p:cNvSpPr/>
            <p:nvPr/>
          </p:nvSpPr>
          <p:spPr>
            <a:xfrm>
              <a:off x="471925" y="1963988"/>
              <a:ext cx="26575" cy="18575"/>
            </a:xfrm>
            <a:custGeom>
              <a:avLst/>
              <a:gdLst/>
              <a:ahLst/>
              <a:cxnLst/>
              <a:rect l="l" t="t" r="r" b="b"/>
              <a:pathLst>
                <a:path w="1063" h="743" extrusionOk="0">
                  <a:moveTo>
                    <a:pt x="724" y="0"/>
                  </a:moveTo>
                  <a:cubicBezTo>
                    <a:pt x="636" y="0"/>
                    <a:pt x="547" y="14"/>
                    <a:pt x="512" y="41"/>
                  </a:cubicBezTo>
                  <a:cubicBezTo>
                    <a:pt x="323" y="230"/>
                    <a:pt x="152" y="420"/>
                    <a:pt x="0" y="628"/>
                  </a:cubicBezTo>
                  <a:lnTo>
                    <a:pt x="57" y="742"/>
                  </a:lnTo>
                  <a:cubicBezTo>
                    <a:pt x="247" y="742"/>
                    <a:pt x="436" y="704"/>
                    <a:pt x="626" y="647"/>
                  </a:cubicBezTo>
                  <a:cubicBezTo>
                    <a:pt x="929" y="496"/>
                    <a:pt x="1062" y="249"/>
                    <a:pt x="948" y="60"/>
                  </a:cubicBezTo>
                  <a:cubicBezTo>
                    <a:pt x="928" y="19"/>
                    <a:pt x="826" y="0"/>
                    <a:pt x="72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581" name="Google Shape;18;p2"/>
            <p:cNvSpPr/>
            <p:nvPr/>
          </p:nvSpPr>
          <p:spPr>
            <a:xfrm>
              <a:off x="366725" y="1787738"/>
              <a:ext cx="29875" cy="22300"/>
            </a:xfrm>
            <a:custGeom>
              <a:avLst/>
              <a:gdLst/>
              <a:ahLst/>
              <a:cxnLst/>
              <a:rect l="l" t="t" r="r" b="b"/>
              <a:pathLst>
                <a:path w="1195" h="892" extrusionOk="0">
                  <a:moveTo>
                    <a:pt x="607" y="1"/>
                  </a:moveTo>
                  <a:cubicBezTo>
                    <a:pt x="0" y="1"/>
                    <a:pt x="0" y="892"/>
                    <a:pt x="607" y="892"/>
                  </a:cubicBezTo>
                  <a:cubicBezTo>
                    <a:pt x="1194" y="892"/>
                    <a:pt x="1194" y="1"/>
                    <a:pt x="607"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582" name="Google Shape;19;p2"/>
            <p:cNvSpPr/>
            <p:nvPr/>
          </p:nvSpPr>
          <p:spPr>
            <a:xfrm>
              <a:off x="380450" y="1835613"/>
              <a:ext cx="9975" cy="8550"/>
            </a:xfrm>
            <a:custGeom>
              <a:avLst/>
              <a:gdLst/>
              <a:ahLst/>
              <a:cxnLst/>
              <a:rect l="l" t="t" r="r" b="b"/>
              <a:pathLst>
                <a:path w="399" h="342" extrusionOk="0">
                  <a:moveTo>
                    <a:pt x="209" y="1"/>
                  </a:moveTo>
                  <a:cubicBezTo>
                    <a:pt x="1" y="38"/>
                    <a:pt x="1" y="323"/>
                    <a:pt x="209" y="342"/>
                  </a:cubicBezTo>
                  <a:cubicBezTo>
                    <a:pt x="399" y="323"/>
                    <a:pt x="399" y="38"/>
                    <a:pt x="209"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583" name="Google Shape;20;p2"/>
            <p:cNvSpPr/>
            <p:nvPr/>
          </p:nvSpPr>
          <p:spPr>
            <a:xfrm>
              <a:off x="416475" y="1837513"/>
              <a:ext cx="5700" cy="4750"/>
            </a:xfrm>
            <a:custGeom>
              <a:avLst/>
              <a:gdLst/>
              <a:ahLst/>
              <a:cxnLst/>
              <a:rect l="l" t="t" r="r" b="b"/>
              <a:pathLst>
                <a:path w="228" h="190" extrusionOk="0">
                  <a:moveTo>
                    <a:pt x="114" y="0"/>
                  </a:moveTo>
                  <a:cubicBezTo>
                    <a:pt x="0" y="19"/>
                    <a:pt x="0" y="171"/>
                    <a:pt x="114" y="190"/>
                  </a:cubicBezTo>
                  <a:cubicBezTo>
                    <a:pt x="228" y="171"/>
                    <a:pt x="228" y="19"/>
                    <a:pt x="11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584" name="Google Shape;21;p2"/>
            <p:cNvSpPr/>
            <p:nvPr/>
          </p:nvSpPr>
          <p:spPr>
            <a:xfrm>
              <a:off x="415525" y="1877788"/>
              <a:ext cx="7600" cy="10675"/>
            </a:xfrm>
            <a:custGeom>
              <a:avLst/>
              <a:gdLst/>
              <a:ahLst/>
              <a:cxnLst/>
              <a:rect l="l" t="t" r="r" b="b"/>
              <a:pathLst>
                <a:path w="304" h="427" extrusionOk="0">
                  <a:moveTo>
                    <a:pt x="171" y="1"/>
                  </a:moveTo>
                  <a:cubicBezTo>
                    <a:pt x="133" y="1"/>
                    <a:pt x="95" y="20"/>
                    <a:pt x="76" y="39"/>
                  </a:cubicBezTo>
                  <a:lnTo>
                    <a:pt x="57" y="77"/>
                  </a:lnTo>
                  <a:cubicBezTo>
                    <a:pt x="38" y="95"/>
                    <a:pt x="38" y="114"/>
                    <a:pt x="38" y="133"/>
                  </a:cubicBezTo>
                  <a:lnTo>
                    <a:pt x="20" y="133"/>
                  </a:lnTo>
                  <a:cubicBezTo>
                    <a:pt x="20" y="190"/>
                    <a:pt x="20" y="228"/>
                    <a:pt x="1" y="285"/>
                  </a:cubicBezTo>
                  <a:cubicBezTo>
                    <a:pt x="1" y="304"/>
                    <a:pt x="1" y="323"/>
                    <a:pt x="20" y="342"/>
                  </a:cubicBezTo>
                  <a:cubicBezTo>
                    <a:pt x="20" y="361"/>
                    <a:pt x="38" y="380"/>
                    <a:pt x="38" y="380"/>
                  </a:cubicBezTo>
                  <a:cubicBezTo>
                    <a:pt x="57" y="399"/>
                    <a:pt x="76" y="418"/>
                    <a:pt x="95" y="418"/>
                  </a:cubicBezTo>
                  <a:cubicBezTo>
                    <a:pt x="108" y="418"/>
                    <a:pt x="121" y="426"/>
                    <a:pt x="133" y="426"/>
                  </a:cubicBezTo>
                  <a:cubicBezTo>
                    <a:pt x="140" y="426"/>
                    <a:pt x="146" y="424"/>
                    <a:pt x="152" y="418"/>
                  </a:cubicBezTo>
                  <a:lnTo>
                    <a:pt x="190" y="418"/>
                  </a:lnTo>
                  <a:cubicBezTo>
                    <a:pt x="209" y="418"/>
                    <a:pt x="228" y="418"/>
                    <a:pt x="247" y="399"/>
                  </a:cubicBezTo>
                  <a:cubicBezTo>
                    <a:pt x="285" y="361"/>
                    <a:pt x="285" y="323"/>
                    <a:pt x="285" y="285"/>
                  </a:cubicBezTo>
                  <a:lnTo>
                    <a:pt x="285" y="133"/>
                  </a:lnTo>
                  <a:cubicBezTo>
                    <a:pt x="304" y="114"/>
                    <a:pt x="304" y="95"/>
                    <a:pt x="285" y="95"/>
                  </a:cubicBezTo>
                  <a:cubicBezTo>
                    <a:pt x="285" y="77"/>
                    <a:pt x="285" y="58"/>
                    <a:pt x="266" y="39"/>
                  </a:cubicBezTo>
                  <a:cubicBezTo>
                    <a:pt x="228" y="20"/>
                    <a:pt x="209" y="1"/>
                    <a:pt x="17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585" name="Google Shape;22;p2"/>
            <p:cNvSpPr/>
            <p:nvPr/>
          </p:nvSpPr>
          <p:spPr>
            <a:xfrm>
              <a:off x="432600" y="1937038"/>
              <a:ext cx="10450" cy="8075"/>
            </a:xfrm>
            <a:custGeom>
              <a:avLst/>
              <a:gdLst/>
              <a:ahLst/>
              <a:cxnLst/>
              <a:rect l="l" t="t" r="r" b="b"/>
              <a:pathLst>
                <a:path w="418" h="323" extrusionOk="0">
                  <a:moveTo>
                    <a:pt x="209" y="0"/>
                  </a:moveTo>
                  <a:cubicBezTo>
                    <a:pt x="0" y="0"/>
                    <a:pt x="0" y="323"/>
                    <a:pt x="209" y="323"/>
                  </a:cubicBezTo>
                  <a:cubicBezTo>
                    <a:pt x="417" y="323"/>
                    <a:pt x="417" y="0"/>
                    <a:pt x="20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586" name="Google Shape;23;p2"/>
            <p:cNvSpPr/>
            <p:nvPr/>
          </p:nvSpPr>
          <p:spPr>
            <a:xfrm>
              <a:off x="452025" y="1974938"/>
              <a:ext cx="9500" cy="7150"/>
            </a:xfrm>
            <a:custGeom>
              <a:avLst/>
              <a:gdLst/>
              <a:ahLst/>
              <a:cxnLst/>
              <a:rect l="l" t="t" r="r" b="b"/>
              <a:pathLst>
                <a:path w="380" h="286" extrusionOk="0">
                  <a:moveTo>
                    <a:pt x="190" y="1"/>
                  </a:moveTo>
                  <a:cubicBezTo>
                    <a:pt x="0" y="1"/>
                    <a:pt x="0" y="285"/>
                    <a:pt x="190" y="285"/>
                  </a:cubicBezTo>
                  <a:cubicBezTo>
                    <a:pt x="379" y="285"/>
                    <a:pt x="379" y="1"/>
                    <a:pt x="19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587" name="Google Shape;24;p2"/>
            <p:cNvSpPr/>
            <p:nvPr/>
          </p:nvSpPr>
          <p:spPr>
            <a:xfrm>
              <a:off x="472875" y="1918538"/>
              <a:ext cx="19925" cy="15200"/>
            </a:xfrm>
            <a:custGeom>
              <a:avLst/>
              <a:gdLst/>
              <a:ahLst/>
              <a:cxnLst/>
              <a:rect l="l" t="t" r="r" b="b"/>
              <a:pathLst>
                <a:path w="797" h="608" extrusionOk="0">
                  <a:moveTo>
                    <a:pt x="398" y="1"/>
                  </a:moveTo>
                  <a:cubicBezTo>
                    <a:pt x="0" y="1"/>
                    <a:pt x="0" y="608"/>
                    <a:pt x="398" y="608"/>
                  </a:cubicBezTo>
                  <a:cubicBezTo>
                    <a:pt x="797" y="608"/>
                    <a:pt x="797" y="1"/>
                    <a:pt x="398"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588" name="Google Shape;25;p2"/>
            <p:cNvSpPr/>
            <p:nvPr/>
          </p:nvSpPr>
          <p:spPr>
            <a:xfrm>
              <a:off x="444900" y="1890113"/>
              <a:ext cx="16150" cy="11875"/>
            </a:xfrm>
            <a:custGeom>
              <a:avLst/>
              <a:gdLst/>
              <a:ahLst/>
              <a:cxnLst/>
              <a:rect l="l" t="t" r="r" b="b"/>
              <a:pathLst>
                <a:path w="646" h="475" extrusionOk="0">
                  <a:moveTo>
                    <a:pt x="323" y="1"/>
                  </a:moveTo>
                  <a:cubicBezTo>
                    <a:pt x="1" y="1"/>
                    <a:pt x="1" y="475"/>
                    <a:pt x="323" y="475"/>
                  </a:cubicBezTo>
                  <a:cubicBezTo>
                    <a:pt x="645" y="475"/>
                    <a:pt x="645" y="1"/>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589" name="Google Shape;26;p2"/>
            <p:cNvSpPr/>
            <p:nvPr/>
          </p:nvSpPr>
          <p:spPr>
            <a:xfrm>
              <a:off x="398475" y="1905288"/>
              <a:ext cx="11875" cy="11400"/>
            </a:xfrm>
            <a:custGeom>
              <a:avLst/>
              <a:gdLst/>
              <a:ahLst/>
              <a:cxnLst/>
              <a:rect l="l" t="t" r="r" b="b"/>
              <a:pathLst>
                <a:path w="475" h="456" extrusionOk="0">
                  <a:moveTo>
                    <a:pt x="228" y="0"/>
                  </a:moveTo>
                  <a:cubicBezTo>
                    <a:pt x="0" y="57"/>
                    <a:pt x="0" y="398"/>
                    <a:pt x="228" y="455"/>
                  </a:cubicBezTo>
                  <a:cubicBezTo>
                    <a:pt x="474" y="398"/>
                    <a:pt x="474" y="57"/>
                    <a:pt x="22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590" name="Google Shape;27;p2"/>
            <p:cNvSpPr/>
            <p:nvPr/>
          </p:nvSpPr>
          <p:spPr>
            <a:xfrm>
              <a:off x="454400" y="1849363"/>
              <a:ext cx="11850" cy="11400"/>
            </a:xfrm>
            <a:custGeom>
              <a:avLst/>
              <a:gdLst/>
              <a:ahLst/>
              <a:cxnLst/>
              <a:rect l="l" t="t" r="r" b="b"/>
              <a:pathLst>
                <a:path w="474" h="456" extrusionOk="0">
                  <a:moveTo>
                    <a:pt x="246" y="0"/>
                  </a:moveTo>
                  <a:cubicBezTo>
                    <a:pt x="0" y="57"/>
                    <a:pt x="0" y="398"/>
                    <a:pt x="246" y="455"/>
                  </a:cubicBezTo>
                  <a:cubicBezTo>
                    <a:pt x="474" y="398"/>
                    <a:pt x="474" y="57"/>
                    <a:pt x="24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591" name="Google Shape;28;p2"/>
            <p:cNvSpPr/>
            <p:nvPr/>
          </p:nvSpPr>
          <p:spPr>
            <a:xfrm>
              <a:off x="428800" y="1830863"/>
              <a:ext cx="14725" cy="11400"/>
            </a:xfrm>
            <a:custGeom>
              <a:avLst/>
              <a:gdLst/>
              <a:ahLst/>
              <a:cxnLst/>
              <a:rect l="l" t="t" r="r" b="b"/>
              <a:pathLst>
                <a:path w="589" h="456" extrusionOk="0">
                  <a:moveTo>
                    <a:pt x="228" y="1"/>
                  </a:moveTo>
                  <a:cubicBezTo>
                    <a:pt x="190" y="1"/>
                    <a:pt x="171" y="1"/>
                    <a:pt x="133" y="20"/>
                  </a:cubicBezTo>
                  <a:cubicBezTo>
                    <a:pt x="114" y="39"/>
                    <a:pt x="76" y="39"/>
                    <a:pt x="57" y="77"/>
                  </a:cubicBezTo>
                  <a:cubicBezTo>
                    <a:pt x="38" y="96"/>
                    <a:pt x="19" y="115"/>
                    <a:pt x="19" y="153"/>
                  </a:cubicBezTo>
                  <a:cubicBezTo>
                    <a:pt x="0" y="172"/>
                    <a:pt x="0" y="209"/>
                    <a:pt x="0" y="228"/>
                  </a:cubicBezTo>
                  <a:lnTo>
                    <a:pt x="0" y="285"/>
                  </a:lnTo>
                  <a:cubicBezTo>
                    <a:pt x="0" y="323"/>
                    <a:pt x="19" y="361"/>
                    <a:pt x="57" y="399"/>
                  </a:cubicBezTo>
                  <a:lnTo>
                    <a:pt x="95" y="437"/>
                  </a:lnTo>
                  <a:cubicBezTo>
                    <a:pt x="133" y="456"/>
                    <a:pt x="171" y="456"/>
                    <a:pt x="209" y="456"/>
                  </a:cubicBezTo>
                  <a:lnTo>
                    <a:pt x="209" y="437"/>
                  </a:lnTo>
                  <a:lnTo>
                    <a:pt x="361" y="437"/>
                  </a:lnTo>
                  <a:cubicBezTo>
                    <a:pt x="398" y="437"/>
                    <a:pt x="417" y="437"/>
                    <a:pt x="455" y="418"/>
                  </a:cubicBezTo>
                  <a:cubicBezTo>
                    <a:pt x="474" y="418"/>
                    <a:pt x="493" y="399"/>
                    <a:pt x="531" y="380"/>
                  </a:cubicBezTo>
                  <a:cubicBezTo>
                    <a:pt x="550" y="361"/>
                    <a:pt x="569" y="342"/>
                    <a:pt x="569" y="304"/>
                  </a:cubicBezTo>
                  <a:cubicBezTo>
                    <a:pt x="588" y="285"/>
                    <a:pt x="588" y="247"/>
                    <a:pt x="588" y="228"/>
                  </a:cubicBezTo>
                  <a:lnTo>
                    <a:pt x="588" y="172"/>
                  </a:lnTo>
                  <a:cubicBezTo>
                    <a:pt x="569" y="134"/>
                    <a:pt x="550" y="96"/>
                    <a:pt x="531" y="58"/>
                  </a:cubicBezTo>
                  <a:lnTo>
                    <a:pt x="493" y="39"/>
                  </a:lnTo>
                  <a:cubicBezTo>
                    <a:pt x="455" y="20"/>
                    <a:pt x="417" y="1"/>
                    <a:pt x="38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592" name="Google Shape;29;p2"/>
            <p:cNvSpPr/>
            <p:nvPr/>
          </p:nvSpPr>
          <p:spPr>
            <a:xfrm>
              <a:off x="440175" y="1765463"/>
              <a:ext cx="18025" cy="14725"/>
            </a:xfrm>
            <a:custGeom>
              <a:avLst/>
              <a:gdLst/>
              <a:ahLst/>
              <a:cxnLst/>
              <a:rect l="l" t="t" r="r" b="b"/>
              <a:pathLst>
                <a:path w="721" h="589" extrusionOk="0">
                  <a:moveTo>
                    <a:pt x="361" y="1"/>
                  </a:moveTo>
                  <a:cubicBezTo>
                    <a:pt x="0" y="20"/>
                    <a:pt x="0" y="551"/>
                    <a:pt x="361" y="589"/>
                  </a:cubicBezTo>
                  <a:cubicBezTo>
                    <a:pt x="721" y="551"/>
                    <a:pt x="721" y="20"/>
                    <a:pt x="36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593" name="Google Shape;30;p2"/>
            <p:cNvSpPr/>
            <p:nvPr/>
          </p:nvSpPr>
          <p:spPr>
            <a:xfrm>
              <a:off x="385200" y="1777313"/>
              <a:ext cx="15650" cy="13300"/>
            </a:xfrm>
            <a:custGeom>
              <a:avLst/>
              <a:gdLst/>
              <a:ahLst/>
              <a:cxnLst/>
              <a:rect l="l" t="t" r="r" b="b"/>
              <a:pathLst>
                <a:path w="626" h="532" extrusionOk="0">
                  <a:moveTo>
                    <a:pt x="323" y="1"/>
                  </a:moveTo>
                  <a:cubicBezTo>
                    <a:pt x="0" y="39"/>
                    <a:pt x="0" y="494"/>
                    <a:pt x="323" y="532"/>
                  </a:cubicBezTo>
                  <a:cubicBezTo>
                    <a:pt x="626" y="494"/>
                    <a:pt x="626" y="39"/>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594" name="Google Shape;31;p2"/>
            <p:cNvSpPr/>
            <p:nvPr/>
          </p:nvSpPr>
          <p:spPr>
            <a:xfrm>
              <a:off x="399875" y="1703388"/>
              <a:ext cx="16150" cy="11875"/>
            </a:xfrm>
            <a:custGeom>
              <a:avLst/>
              <a:gdLst/>
              <a:ahLst/>
              <a:cxnLst/>
              <a:rect l="l" t="t" r="r" b="b"/>
              <a:pathLst>
                <a:path w="646" h="475" extrusionOk="0">
                  <a:moveTo>
                    <a:pt x="323" y="1"/>
                  </a:moveTo>
                  <a:cubicBezTo>
                    <a:pt x="1" y="1"/>
                    <a:pt x="1" y="474"/>
                    <a:pt x="323" y="474"/>
                  </a:cubicBezTo>
                  <a:cubicBezTo>
                    <a:pt x="646" y="474"/>
                    <a:pt x="646" y="1"/>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595" name="Google Shape;32;p2"/>
            <p:cNvSpPr/>
            <p:nvPr/>
          </p:nvSpPr>
          <p:spPr>
            <a:xfrm>
              <a:off x="354400" y="1709538"/>
              <a:ext cx="17550" cy="14250"/>
            </a:xfrm>
            <a:custGeom>
              <a:avLst/>
              <a:gdLst/>
              <a:ahLst/>
              <a:cxnLst/>
              <a:rect l="l" t="t" r="r" b="b"/>
              <a:pathLst>
                <a:path w="702" h="570" extrusionOk="0">
                  <a:moveTo>
                    <a:pt x="341" y="1"/>
                  </a:moveTo>
                  <a:cubicBezTo>
                    <a:pt x="0" y="20"/>
                    <a:pt x="0" y="532"/>
                    <a:pt x="341" y="570"/>
                  </a:cubicBezTo>
                  <a:cubicBezTo>
                    <a:pt x="702" y="532"/>
                    <a:pt x="702" y="20"/>
                    <a:pt x="34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596" name="Google Shape;33;p2"/>
            <p:cNvSpPr/>
            <p:nvPr/>
          </p:nvSpPr>
          <p:spPr>
            <a:xfrm>
              <a:off x="369050" y="1615955"/>
              <a:ext cx="19450" cy="14250"/>
            </a:xfrm>
            <a:custGeom>
              <a:avLst/>
              <a:gdLst/>
              <a:ahLst/>
              <a:cxnLst/>
              <a:rect l="l" t="t" r="r" b="b"/>
              <a:pathLst>
                <a:path w="778" h="570" extrusionOk="0">
                  <a:moveTo>
                    <a:pt x="416" y="0"/>
                  </a:moveTo>
                  <a:cubicBezTo>
                    <a:pt x="411" y="0"/>
                    <a:pt x="405" y="0"/>
                    <a:pt x="399" y="1"/>
                  </a:cubicBezTo>
                  <a:cubicBezTo>
                    <a:pt x="1" y="1"/>
                    <a:pt x="1" y="569"/>
                    <a:pt x="399" y="569"/>
                  </a:cubicBezTo>
                  <a:cubicBezTo>
                    <a:pt x="772" y="569"/>
                    <a:pt x="778" y="0"/>
                    <a:pt x="41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597" name="Google Shape;34;p2"/>
            <p:cNvSpPr/>
            <p:nvPr/>
          </p:nvSpPr>
          <p:spPr>
            <a:xfrm>
              <a:off x="490635" y="1582215"/>
              <a:ext cx="17550" cy="13750"/>
            </a:xfrm>
            <a:custGeom>
              <a:avLst/>
              <a:gdLst/>
              <a:ahLst/>
              <a:cxnLst/>
              <a:rect l="l" t="t" r="r" b="b"/>
              <a:pathLst>
                <a:path w="702" h="550" extrusionOk="0">
                  <a:moveTo>
                    <a:pt x="360" y="0"/>
                  </a:moveTo>
                  <a:cubicBezTo>
                    <a:pt x="0" y="0"/>
                    <a:pt x="0" y="550"/>
                    <a:pt x="360" y="550"/>
                  </a:cubicBezTo>
                  <a:cubicBezTo>
                    <a:pt x="701" y="550"/>
                    <a:pt x="701" y="0"/>
                    <a:pt x="360"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598" name="Google Shape;35;p2"/>
            <p:cNvSpPr/>
            <p:nvPr/>
          </p:nvSpPr>
          <p:spPr>
            <a:xfrm>
              <a:off x="297525" y="1637988"/>
              <a:ext cx="18975" cy="14725"/>
            </a:xfrm>
            <a:custGeom>
              <a:avLst/>
              <a:gdLst/>
              <a:ahLst/>
              <a:cxnLst/>
              <a:rect l="l" t="t" r="r" b="b"/>
              <a:pathLst>
                <a:path w="759" h="589" extrusionOk="0">
                  <a:moveTo>
                    <a:pt x="379" y="0"/>
                  </a:moveTo>
                  <a:cubicBezTo>
                    <a:pt x="0" y="0"/>
                    <a:pt x="0" y="588"/>
                    <a:pt x="379" y="588"/>
                  </a:cubicBezTo>
                  <a:cubicBezTo>
                    <a:pt x="759" y="588"/>
                    <a:pt x="759" y="0"/>
                    <a:pt x="37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599" name="Google Shape;36;p2"/>
            <p:cNvSpPr/>
            <p:nvPr/>
          </p:nvSpPr>
          <p:spPr>
            <a:xfrm>
              <a:off x="438343" y="1487068"/>
              <a:ext cx="20875" cy="15675"/>
            </a:xfrm>
            <a:custGeom>
              <a:avLst/>
              <a:gdLst/>
              <a:ahLst/>
              <a:cxnLst/>
              <a:rect l="l" t="t" r="r" b="b"/>
              <a:pathLst>
                <a:path w="835" h="627" extrusionOk="0">
                  <a:moveTo>
                    <a:pt x="436" y="1"/>
                  </a:moveTo>
                  <a:cubicBezTo>
                    <a:pt x="430" y="1"/>
                    <a:pt x="424" y="1"/>
                    <a:pt x="418" y="1"/>
                  </a:cubicBezTo>
                  <a:cubicBezTo>
                    <a:pt x="1" y="1"/>
                    <a:pt x="1" y="627"/>
                    <a:pt x="418" y="627"/>
                  </a:cubicBezTo>
                  <a:cubicBezTo>
                    <a:pt x="829" y="627"/>
                    <a:pt x="835" y="1"/>
                    <a:pt x="436"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00" name="Google Shape;37;p2"/>
            <p:cNvSpPr/>
            <p:nvPr/>
          </p:nvSpPr>
          <p:spPr>
            <a:xfrm>
              <a:off x="311750" y="1588238"/>
              <a:ext cx="12800" cy="9500"/>
            </a:xfrm>
            <a:custGeom>
              <a:avLst/>
              <a:gdLst/>
              <a:ahLst/>
              <a:cxnLst/>
              <a:rect l="l" t="t" r="r" b="b"/>
              <a:pathLst>
                <a:path w="512" h="380" extrusionOk="0">
                  <a:moveTo>
                    <a:pt x="265" y="0"/>
                  </a:moveTo>
                  <a:cubicBezTo>
                    <a:pt x="0" y="0"/>
                    <a:pt x="0" y="379"/>
                    <a:pt x="265" y="379"/>
                  </a:cubicBezTo>
                  <a:cubicBezTo>
                    <a:pt x="512" y="379"/>
                    <a:pt x="512" y="0"/>
                    <a:pt x="265"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01" name="Google Shape;38;p2"/>
            <p:cNvSpPr/>
            <p:nvPr/>
          </p:nvSpPr>
          <p:spPr>
            <a:xfrm>
              <a:off x="285675" y="1574488"/>
              <a:ext cx="20400" cy="15175"/>
            </a:xfrm>
            <a:custGeom>
              <a:avLst/>
              <a:gdLst/>
              <a:ahLst/>
              <a:cxnLst/>
              <a:rect l="l" t="t" r="r" b="b"/>
              <a:pathLst>
                <a:path w="816" h="607" extrusionOk="0">
                  <a:moveTo>
                    <a:pt x="398" y="0"/>
                  </a:moveTo>
                  <a:cubicBezTo>
                    <a:pt x="0" y="0"/>
                    <a:pt x="0" y="607"/>
                    <a:pt x="398" y="607"/>
                  </a:cubicBezTo>
                  <a:cubicBezTo>
                    <a:pt x="816" y="607"/>
                    <a:pt x="816" y="0"/>
                    <a:pt x="39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02" name="Google Shape;39;p2"/>
            <p:cNvSpPr/>
            <p:nvPr/>
          </p:nvSpPr>
          <p:spPr>
            <a:xfrm>
              <a:off x="354400" y="1551263"/>
              <a:ext cx="9975" cy="8550"/>
            </a:xfrm>
            <a:custGeom>
              <a:avLst/>
              <a:gdLst/>
              <a:ahLst/>
              <a:cxnLst/>
              <a:rect l="l" t="t" r="r" b="b"/>
              <a:pathLst>
                <a:path w="399" h="342" extrusionOk="0">
                  <a:moveTo>
                    <a:pt x="209" y="0"/>
                  </a:moveTo>
                  <a:cubicBezTo>
                    <a:pt x="0" y="38"/>
                    <a:pt x="0" y="323"/>
                    <a:pt x="209" y="342"/>
                  </a:cubicBezTo>
                  <a:cubicBezTo>
                    <a:pt x="398" y="323"/>
                    <a:pt x="398" y="38"/>
                    <a:pt x="20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03" name="Google Shape;40;p2"/>
            <p:cNvSpPr/>
            <p:nvPr/>
          </p:nvSpPr>
          <p:spPr>
            <a:xfrm>
              <a:off x="337800" y="1527563"/>
              <a:ext cx="13300" cy="11400"/>
            </a:xfrm>
            <a:custGeom>
              <a:avLst/>
              <a:gdLst/>
              <a:ahLst/>
              <a:cxnLst/>
              <a:rect l="l" t="t" r="r" b="b"/>
              <a:pathLst>
                <a:path w="532" h="456" extrusionOk="0">
                  <a:moveTo>
                    <a:pt x="266" y="1"/>
                  </a:moveTo>
                  <a:cubicBezTo>
                    <a:pt x="1" y="38"/>
                    <a:pt x="1" y="418"/>
                    <a:pt x="266" y="455"/>
                  </a:cubicBezTo>
                  <a:cubicBezTo>
                    <a:pt x="531" y="418"/>
                    <a:pt x="531" y="38"/>
                    <a:pt x="266"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04" name="Google Shape;41;p2"/>
            <p:cNvSpPr/>
            <p:nvPr/>
          </p:nvSpPr>
          <p:spPr>
            <a:xfrm>
              <a:off x="272875" y="1700063"/>
              <a:ext cx="23250" cy="18050"/>
            </a:xfrm>
            <a:custGeom>
              <a:avLst/>
              <a:gdLst/>
              <a:ahLst/>
              <a:cxnLst/>
              <a:rect l="l" t="t" r="r" b="b"/>
              <a:pathLst>
                <a:path w="930" h="722" extrusionOk="0">
                  <a:moveTo>
                    <a:pt x="474" y="1"/>
                  </a:moveTo>
                  <a:cubicBezTo>
                    <a:pt x="0" y="1"/>
                    <a:pt x="0" y="721"/>
                    <a:pt x="474" y="721"/>
                  </a:cubicBezTo>
                  <a:cubicBezTo>
                    <a:pt x="929" y="721"/>
                    <a:pt x="929" y="1"/>
                    <a:pt x="474"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05" name="Google Shape;42;p2"/>
            <p:cNvSpPr/>
            <p:nvPr/>
          </p:nvSpPr>
          <p:spPr>
            <a:xfrm>
              <a:off x="507000" y="1726138"/>
              <a:ext cx="3800" cy="3350"/>
            </a:xfrm>
            <a:custGeom>
              <a:avLst/>
              <a:gdLst/>
              <a:ahLst/>
              <a:cxnLst/>
              <a:rect l="l" t="t" r="r" b="b"/>
              <a:pathLst>
                <a:path w="152" h="134" extrusionOk="0">
                  <a:moveTo>
                    <a:pt x="76" y="0"/>
                  </a:moveTo>
                  <a:cubicBezTo>
                    <a:pt x="0" y="0"/>
                    <a:pt x="0" y="114"/>
                    <a:pt x="76" y="133"/>
                  </a:cubicBezTo>
                  <a:cubicBezTo>
                    <a:pt x="152" y="114"/>
                    <a:pt x="152" y="0"/>
                    <a:pt x="7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06" name="Google Shape;43;p2"/>
            <p:cNvSpPr/>
            <p:nvPr/>
          </p:nvSpPr>
          <p:spPr>
            <a:xfrm>
              <a:off x="485200" y="1780638"/>
              <a:ext cx="18025" cy="13775"/>
            </a:xfrm>
            <a:custGeom>
              <a:avLst/>
              <a:gdLst/>
              <a:ahLst/>
              <a:cxnLst/>
              <a:rect l="l" t="t" r="r" b="b"/>
              <a:pathLst>
                <a:path w="721" h="551" extrusionOk="0">
                  <a:moveTo>
                    <a:pt x="360" y="1"/>
                  </a:moveTo>
                  <a:cubicBezTo>
                    <a:pt x="0" y="1"/>
                    <a:pt x="0" y="550"/>
                    <a:pt x="360" y="550"/>
                  </a:cubicBezTo>
                  <a:cubicBezTo>
                    <a:pt x="721" y="550"/>
                    <a:pt x="721" y="1"/>
                    <a:pt x="36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07" name="Google Shape;44;p2"/>
            <p:cNvSpPr/>
            <p:nvPr/>
          </p:nvSpPr>
          <p:spPr>
            <a:xfrm>
              <a:off x="502250" y="1829463"/>
              <a:ext cx="9500" cy="6175"/>
            </a:xfrm>
            <a:custGeom>
              <a:avLst/>
              <a:gdLst/>
              <a:ahLst/>
              <a:cxnLst/>
              <a:rect l="l" t="t" r="r" b="b"/>
              <a:pathLst>
                <a:path w="380" h="247" extrusionOk="0">
                  <a:moveTo>
                    <a:pt x="114" y="0"/>
                  </a:moveTo>
                  <a:cubicBezTo>
                    <a:pt x="77" y="0"/>
                    <a:pt x="39" y="19"/>
                    <a:pt x="20" y="38"/>
                  </a:cubicBezTo>
                  <a:cubicBezTo>
                    <a:pt x="20" y="38"/>
                    <a:pt x="1" y="57"/>
                    <a:pt x="1" y="76"/>
                  </a:cubicBezTo>
                  <a:cubicBezTo>
                    <a:pt x="1" y="95"/>
                    <a:pt x="1" y="114"/>
                    <a:pt x="1" y="114"/>
                  </a:cubicBezTo>
                  <a:cubicBezTo>
                    <a:pt x="1" y="152"/>
                    <a:pt x="20" y="190"/>
                    <a:pt x="39" y="209"/>
                  </a:cubicBezTo>
                  <a:cubicBezTo>
                    <a:pt x="58" y="228"/>
                    <a:pt x="95" y="247"/>
                    <a:pt x="114" y="247"/>
                  </a:cubicBezTo>
                  <a:lnTo>
                    <a:pt x="266" y="247"/>
                  </a:lnTo>
                  <a:cubicBezTo>
                    <a:pt x="304" y="247"/>
                    <a:pt x="342" y="228"/>
                    <a:pt x="361" y="209"/>
                  </a:cubicBezTo>
                  <a:cubicBezTo>
                    <a:pt x="361" y="190"/>
                    <a:pt x="380" y="190"/>
                    <a:pt x="380" y="171"/>
                  </a:cubicBezTo>
                  <a:cubicBezTo>
                    <a:pt x="380" y="152"/>
                    <a:pt x="380" y="133"/>
                    <a:pt x="380" y="114"/>
                  </a:cubicBezTo>
                  <a:cubicBezTo>
                    <a:pt x="380" y="95"/>
                    <a:pt x="361" y="57"/>
                    <a:pt x="342" y="38"/>
                  </a:cubicBezTo>
                  <a:cubicBezTo>
                    <a:pt x="323" y="19"/>
                    <a:pt x="285" y="0"/>
                    <a:pt x="26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08" name="Google Shape;45;p2"/>
            <p:cNvSpPr/>
            <p:nvPr/>
          </p:nvSpPr>
          <p:spPr>
            <a:xfrm>
              <a:off x="504150" y="1867838"/>
              <a:ext cx="24675" cy="18975"/>
            </a:xfrm>
            <a:custGeom>
              <a:avLst/>
              <a:gdLst/>
              <a:ahLst/>
              <a:cxnLst/>
              <a:rect l="l" t="t" r="r" b="b"/>
              <a:pathLst>
                <a:path w="987" h="759" extrusionOk="0">
                  <a:moveTo>
                    <a:pt x="493" y="1"/>
                  </a:moveTo>
                  <a:cubicBezTo>
                    <a:pt x="1" y="1"/>
                    <a:pt x="1" y="759"/>
                    <a:pt x="493" y="759"/>
                  </a:cubicBezTo>
                  <a:cubicBezTo>
                    <a:pt x="986" y="759"/>
                    <a:pt x="986" y="1"/>
                    <a:pt x="49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09" name="Google Shape;46;p2"/>
            <p:cNvSpPr/>
            <p:nvPr/>
          </p:nvSpPr>
          <p:spPr>
            <a:xfrm>
              <a:off x="360075" y="1953883"/>
              <a:ext cx="20875" cy="17075"/>
            </a:xfrm>
            <a:custGeom>
              <a:avLst/>
              <a:gdLst/>
              <a:ahLst/>
              <a:cxnLst/>
              <a:rect l="l" t="t" r="r" b="b"/>
              <a:pathLst>
                <a:path w="835" h="683" extrusionOk="0">
                  <a:moveTo>
                    <a:pt x="418" y="0"/>
                  </a:moveTo>
                  <a:cubicBezTo>
                    <a:pt x="1" y="38"/>
                    <a:pt x="1" y="645"/>
                    <a:pt x="418" y="683"/>
                  </a:cubicBezTo>
                  <a:cubicBezTo>
                    <a:pt x="835" y="645"/>
                    <a:pt x="835" y="38"/>
                    <a:pt x="41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10" name="Google Shape;47;p2"/>
            <p:cNvSpPr/>
            <p:nvPr/>
          </p:nvSpPr>
          <p:spPr>
            <a:xfrm>
              <a:off x="319325" y="1860263"/>
              <a:ext cx="16125" cy="12350"/>
            </a:xfrm>
            <a:custGeom>
              <a:avLst/>
              <a:gdLst/>
              <a:ahLst/>
              <a:cxnLst/>
              <a:rect l="l" t="t" r="r" b="b"/>
              <a:pathLst>
                <a:path w="645" h="494" extrusionOk="0">
                  <a:moveTo>
                    <a:pt x="247" y="0"/>
                  </a:moveTo>
                  <a:cubicBezTo>
                    <a:pt x="228" y="0"/>
                    <a:pt x="190" y="0"/>
                    <a:pt x="152" y="19"/>
                  </a:cubicBezTo>
                  <a:cubicBezTo>
                    <a:pt x="133" y="19"/>
                    <a:pt x="95" y="38"/>
                    <a:pt x="76" y="76"/>
                  </a:cubicBezTo>
                  <a:cubicBezTo>
                    <a:pt x="38" y="114"/>
                    <a:pt x="0" y="171"/>
                    <a:pt x="0" y="247"/>
                  </a:cubicBezTo>
                  <a:lnTo>
                    <a:pt x="0" y="304"/>
                  </a:lnTo>
                  <a:cubicBezTo>
                    <a:pt x="19" y="342"/>
                    <a:pt x="38" y="379"/>
                    <a:pt x="76" y="417"/>
                  </a:cubicBezTo>
                  <a:lnTo>
                    <a:pt x="114" y="455"/>
                  </a:lnTo>
                  <a:cubicBezTo>
                    <a:pt x="152" y="474"/>
                    <a:pt x="209" y="493"/>
                    <a:pt x="247" y="493"/>
                  </a:cubicBezTo>
                  <a:lnTo>
                    <a:pt x="398" y="493"/>
                  </a:lnTo>
                  <a:cubicBezTo>
                    <a:pt x="436" y="493"/>
                    <a:pt x="455" y="493"/>
                    <a:pt x="493" y="474"/>
                  </a:cubicBezTo>
                  <a:cubicBezTo>
                    <a:pt x="550" y="455"/>
                    <a:pt x="588" y="398"/>
                    <a:pt x="607" y="342"/>
                  </a:cubicBezTo>
                  <a:cubicBezTo>
                    <a:pt x="626" y="323"/>
                    <a:pt x="645" y="285"/>
                    <a:pt x="626" y="247"/>
                  </a:cubicBezTo>
                  <a:lnTo>
                    <a:pt x="626" y="190"/>
                  </a:lnTo>
                  <a:cubicBezTo>
                    <a:pt x="626" y="152"/>
                    <a:pt x="607" y="114"/>
                    <a:pt x="569" y="76"/>
                  </a:cubicBezTo>
                  <a:lnTo>
                    <a:pt x="531" y="38"/>
                  </a:lnTo>
                  <a:cubicBezTo>
                    <a:pt x="493" y="19"/>
                    <a:pt x="436" y="19"/>
                    <a:pt x="398" y="19"/>
                  </a:cubicBezTo>
                  <a:lnTo>
                    <a:pt x="398" y="0"/>
                  </a:ln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11" name="Google Shape;48;p2"/>
            <p:cNvSpPr/>
            <p:nvPr/>
          </p:nvSpPr>
          <p:spPr>
            <a:xfrm>
              <a:off x="325475" y="1808138"/>
              <a:ext cx="15675" cy="11850"/>
            </a:xfrm>
            <a:custGeom>
              <a:avLst/>
              <a:gdLst/>
              <a:ahLst/>
              <a:cxnLst/>
              <a:rect l="l" t="t" r="r" b="b"/>
              <a:pathLst>
                <a:path w="627" h="474" extrusionOk="0">
                  <a:moveTo>
                    <a:pt x="304" y="0"/>
                  </a:moveTo>
                  <a:cubicBezTo>
                    <a:pt x="1" y="0"/>
                    <a:pt x="1" y="474"/>
                    <a:pt x="304" y="474"/>
                  </a:cubicBezTo>
                  <a:cubicBezTo>
                    <a:pt x="626" y="474"/>
                    <a:pt x="626" y="0"/>
                    <a:pt x="30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12" name="Google Shape;49;p2"/>
            <p:cNvSpPr/>
            <p:nvPr/>
          </p:nvSpPr>
          <p:spPr>
            <a:xfrm>
              <a:off x="298950" y="1787738"/>
              <a:ext cx="8550" cy="7150"/>
            </a:xfrm>
            <a:custGeom>
              <a:avLst/>
              <a:gdLst/>
              <a:ahLst/>
              <a:cxnLst/>
              <a:rect l="l" t="t" r="r" b="b"/>
              <a:pathLst>
                <a:path w="342" h="286" extrusionOk="0">
                  <a:moveTo>
                    <a:pt x="171" y="1"/>
                  </a:moveTo>
                  <a:cubicBezTo>
                    <a:pt x="0" y="20"/>
                    <a:pt x="0" y="266"/>
                    <a:pt x="171" y="285"/>
                  </a:cubicBezTo>
                  <a:cubicBezTo>
                    <a:pt x="341" y="266"/>
                    <a:pt x="341" y="20"/>
                    <a:pt x="17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13" name="Google Shape;50;p2"/>
            <p:cNvSpPr/>
            <p:nvPr/>
          </p:nvSpPr>
          <p:spPr>
            <a:xfrm>
              <a:off x="394558" y="1560904"/>
              <a:ext cx="21825" cy="16625"/>
            </a:xfrm>
            <a:custGeom>
              <a:avLst/>
              <a:gdLst/>
              <a:ahLst/>
              <a:cxnLst/>
              <a:rect l="l" t="t" r="r" b="b"/>
              <a:pathLst>
                <a:path w="873" h="665" extrusionOk="0">
                  <a:moveTo>
                    <a:pt x="437" y="1"/>
                  </a:moveTo>
                  <a:cubicBezTo>
                    <a:pt x="1" y="1"/>
                    <a:pt x="1" y="664"/>
                    <a:pt x="437" y="664"/>
                  </a:cubicBezTo>
                  <a:cubicBezTo>
                    <a:pt x="873" y="664"/>
                    <a:pt x="873" y="1"/>
                    <a:pt x="437"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14" name="Google Shape;51;p2"/>
            <p:cNvSpPr/>
            <p:nvPr/>
          </p:nvSpPr>
          <p:spPr>
            <a:xfrm>
              <a:off x="418850" y="1419395"/>
              <a:ext cx="23250" cy="18975"/>
            </a:xfrm>
            <a:custGeom>
              <a:avLst/>
              <a:gdLst/>
              <a:ahLst/>
              <a:cxnLst/>
              <a:rect l="l" t="t" r="r" b="b"/>
              <a:pathLst>
                <a:path w="930" h="759" extrusionOk="0">
                  <a:moveTo>
                    <a:pt x="474" y="0"/>
                  </a:moveTo>
                  <a:cubicBezTo>
                    <a:pt x="0" y="38"/>
                    <a:pt x="0" y="721"/>
                    <a:pt x="474" y="758"/>
                  </a:cubicBezTo>
                  <a:cubicBezTo>
                    <a:pt x="929" y="721"/>
                    <a:pt x="929" y="38"/>
                    <a:pt x="47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 name="Google Shape;52;p2"/>
          <p:cNvGrpSpPr/>
          <p:nvPr/>
        </p:nvGrpSpPr>
        <p:grpSpPr>
          <a:xfrm rot="-2700000">
            <a:off x="7112113" y="-364316"/>
            <a:ext cx="1344349" cy="1995327"/>
            <a:chOff x="272875" y="1527563"/>
            <a:chExt cx="255950" cy="455000"/>
          </a:xfrm>
        </p:grpSpPr>
        <p:sp>
          <p:nvSpPr>
            <p:cNvPr id="1048615" name="Google Shape;53;p2"/>
            <p:cNvSpPr/>
            <p:nvPr/>
          </p:nvSpPr>
          <p:spPr>
            <a:xfrm>
              <a:off x="471925" y="1963988"/>
              <a:ext cx="26575" cy="18575"/>
            </a:xfrm>
            <a:custGeom>
              <a:avLst/>
              <a:gdLst/>
              <a:ahLst/>
              <a:cxnLst/>
              <a:rect l="l" t="t" r="r" b="b"/>
              <a:pathLst>
                <a:path w="1063" h="743" extrusionOk="0">
                  <a:moveTo>
                    <a:pt x="724" y="0"/>
                  </a:moveTo>
                  <a:cubicBezTo>
                    <a:pt x="636" y="0"/>
                    <a:pt x="547" y="14"/>
                    <a:pt x="512" y="41"/>
                  </a:cubicBezTo>
                  <a:cubicBezTo>
                    <a:pt x="323" y="230"/>
                    <a:pt x="152" y="420"/>
                    <a:pt x="0" y="628"/>
                  </a:cubicBezTo>
                  <a:lnTo>
                    <a:pt x="57" y="742"/>
                  </a:lnTo>
                  <a:cubicBezTo>
                    <a:pt x="247" y="742"/>
                    <a:pt x="436" y="704"/>
                    <a:pt x="626" y="647"/>
                  </a:cubicBezTo>
                  <a:cubicBezTo>
                    <a:pt x="929" y="496"/>
                    <a:pt x="1062" y="249"/>
                    <a:pt x="948" y="60"/>
                  </a:cubicBezTo>
                  <a:cubicBezTo>
                    <a:pt x="928" y="19"/>
                    <a:pt x="826" y="0"/>
                    <a:pt x="72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16" name="Google Shape;54;p2"/>
            <p:cNvSpPr/>
            <p:nvPr/>
          </p:nvSpPr>
          <p:spPr>
            <a:xfrm>
              <a:off x="366725" y="1787738"/>
              <a:ext cx="29875" cy="22300"/>
            </a:xfrm>
            <a:custGeom>
              <a:avLst/>
              <a:gdLst/>
              <a:ahLst/>
              <a:cxnLst/>
              <a:rect l="l" t="t" r="r" b="b"/>
              <a:pathLst>
                <a:path w="1195" h="892" extrusionOk="0">
                  <a:moveTo>
                    <a:pt x="607" y="1"/>
                  </a:moveTo>
                  <a:cubicBezTo>
                    <a:pt x="0" y="1"/>
                    <a:pt x="0" y="892"/>
                    <a:pt x="607" y="892"/>
                  </a:cubicBezTo>
                  <a:cubicBezTo>
                    <a:pt x="1194" y="892"/>
                    <a:pt x="1194" y="1"/>
                    <a:pt x="607"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17" name="Google Shape;55;p2"/>
            <p:cNvSpPr/>
            <p:nvPr/>
          </p:nvSpPr>
          <p:spPr>
            <a:xfrm>
              <a:off x="380450" y="1835613"/>
              <a:ext cx="9975" cy="8550"/>
            </a:xfrm>
            <a:custGeom>
              <a:avLst/>
              <a:gdLst/>
              <a:ahLst/>
              <a:cxnLst/>
              <a:rect l="l" t="t" r="r" b="b"/>
              <a:pathLst>
                <a:path w="399" h="342" extrusionOk="0">
                  <a:moveTo>
                    <a:pt x="209" y="1"/>
                  </a:moveTo>
                  <a:cubicBezTo>
                    <a:pt x="1" y="38"/>
                    <a:pt x="1" y="323"/>
                    <a:pt x="209" y="342"/>
                  </a:cubicBezTo>
                  <a:cubicBezTo>
                    <a:pt x="399" y="323"/>
                    <a:pt x="399" y="38"/>
                    <a:pt x="209"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18" name="Google Shape;56;p2"/>
            <p:cNvSpPr/>
            <p:nvPr/>
          </p:nvSpPr>
          <p:spPr>
            <a:xfrm>
              <a:off x="416475" y="1837513"/>
              <a:ext cx="5700" cy="4750"/>
            </a:xfrm>
            <a:custGeom>
              <a:avLst/>
              <a:gdLst/>
              <a:ahLst/>
              <a:cxnLst/>
              <a:rect l="l" t="t" r="r" b="b"/>
              <a:pathLst>
                <a:path w="228" h="190" extrusionOk="0">
                  <a:moveTo>
                    <a:pt x="114" y="0"/>
                  </a:moveTo>
                  <a:cubicBezTo>
                    <a:pt x="0" y="19"/>
                    <a:pt x="0" y="171"/>
                    <a:pt x="114" y="190"/>
                  </a:cubicBezTo>
                  <a:cubicBezTo>
                    <a:pt x="228" y="171"/>
                    <a:pt x="228" y="19"/>
                    <a:pt x="11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19" name="Google Shape;57;p2"/>
            <p:cNvSpPr/>
            <p:nvPr/>
          </p:nvSpPr>
          <p:spPr>
            <a:xfrm>
              <a:off x="415525" y="1877788"/>
              <a:ext cx="7600" cy="10675"/>
            </a:xfrm>
            <a:custGeom>
              <a:avLst/>
              <a:gdLst/>
              <a:ahLst/>
              <a:cxnLst/>
              <a:rect l="l" t="t" r="r" b="b"/>
              <a:pathLst>
                <a:path w="304" h="427" extrusionOk="0">
                  <a:moveTo>
                    <a:pt x="171" y="1"/>
                  </a:moveTo>
                  <a:cubicBezTo>
                    <a:pt x="133" y="1"/>
                    <a:pt x="95" y="20"/>
                    <a:pt x="76" y="39"/>
                  </a:cubicBezTo>
                  <a:lnTo>
                    <a:pt x="57" y="77"/>
                  </a:lnTo>
                  <a:cubicBezTo>
                    <a:pt x="38" y="95"/>
                    <a:pt x="38" y="114"/>
                    <a:pt x="38" y="133"/>
                  </a:cubicBezTo>
                  <a:lnTo>
                    <a:pt x="20" y="133"/>
                  </a:lnTo>
                  <a:cubicBezTo>
                    <a:pt x="20" y="190"/>
                    <a:pt x="20" y="228"/>
                    <a:pt x="1" y="285"/>
                  </a:cubicBezTo>
                  <a:cubicBezTo>
                    <a:pt x="1" y="304"/>
                    <a:pt x="1" y="323"/>
                    <a:pt x="20" y="342"/>
                  </a:cubicBezTo>
                  <a:cubicBezTo>
                    <a:pt x="20" y="361"/>
                    <a:pt x="38" y="380"/>
                    <a:pt x="38" y="380"/>
                  </a:cubicBezTo>
                  <a:cubicBezTo>
                    <a:pt x="57" y="399"/>
                    <a:pt x="76" y="418"/>
                    <a:pt x="95" y="418"/>
                  </a:cubicBezTo>
                  <a:cubicBezTo>
                    <a:pt x="108" y="418"/>
                    <a:pt x="121" y="426"/>
                    <a:pt x="133" y="426"/>
                  </a:cubicBezTo>
                  <a:cubicBezTo>
                    <a:pt x="140" y="426"/>
                    <a:pt x="146" y="424"/>
                    <a:pt x="152" y="418"/>
                  </a:cubicBezTo>
                  <a:lnTo>
                    <a:pt x="190" y="418"/>
                  </a:lnTo>
                  <a:cubicBezTo>
                    <a:pt x="209" y="418"/>
                    <a:pt x="228" y="418"/>
                    <a:pt x="247" y="399"/>
                  </a:cubicBezTo>
                  <a:cubicBezTo>
                    <a:pt x="285" y="361"/>
                    <a:pt x="285" y="323"/>
                    <a:pt x="285" y="285"/>
                  </a:cubicBezTo>
                  <a:lnTo>
                    <a:pt x="285" y="133"/>
                  </a:lnTo>
                  <a:cubicBezTo>
                    <a:pt x="304" y="114"/>
                    <a:pt x="304" y="95"/>
                    <a:pt x="285" y="95"/>
                  </a:cubicBezTo>
                  <a:cubicBezTo>
                    <a:pt x="285" y="77"/>
                    <a:pt x="285" y="58"/>
                    <a:pt x="266" y="39"/>
                  </a:cubicBezTo>
                  <a:cubicBezTo>
                    <a:pt x="228" y="20"/>
                    <a:pt x="209" y="1"/>
                    <a:pt x="17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20" name="Google Shape;58;p2"/>
            <p:cNvSpPr/>
            <p:nvPr/>
          </p:nvSpPr>
          <p:spPr>
            <a:xfrm>
              <a:off x="432600" y="1937038"/>
              <a:ext cx="10450" cy="8075"/>
            </a:xfrm>
            <a:custGeom>
              <a:avLst/>
              <a:gdLst/>
              <a:ahLst/>
              <a:cxnLst/>
              <a:rect l="l" t="t" r="r" b="b"/>
              <a:pathLst>
                <a:path w="418" h="323" extrusionOk="0">
                  <a:moveTo>
                    <a:pt x="209" y="0"/>
                  </a:moveTo>
                  <a:cubicBezTo>
                    <a:pt x="0" y="0"/>
                    <a:pt x="0" y="323"/>
                    <a:pt x="209" y="323"/>
                  </a:cubicBezTo>
                  <a:cubicBezTo>
                    <a:pt x="417" y="323"/>
                    <a:pt x="417" y="0"/>
                    <a:pt x="20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21" name="Google Shape;59;p2"/>
            <p:cNvSpPr/>
            <p:nvPr/>
          </p:nvSpPr>
          <p:spPr>
            <a:xfrm>
              <a:off x="452025" y="1974938"/>
              <a:ext cx="9500" cy="7150"/>
            </a:xfrm>
            <a:custGeom>
              <a:avLst/>
              <a:gdLst/>
              <a:ahLst/>
              <a:cxnLst/>
              <a:rect l="l" t="t" r="r" b="b"/>
              <a:pathLst>
                <a:path w="380" h="286" extrusionOk="0">
                  <a:moveTo>
                    <a:pt x="190" y="1"/>
                  </a:moveTo>
                  <a:cubicBezTo>
                    <a:pt x="0" y="1"/>
                    <a:pt x="0" y="285"/>
                    <a:pt x="190" y="285"/>
                  </a:cubicBezTo>
                  <a:cubicBezTo>
                    <a:pt x="379" y="285"/>
                    <a:pt x="379" y="1"/>
                    <a:pt x="19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22" name="Google Shape;60;p2"/>
            <p:cNvSpPr/>
            <p:nvPr/>
          </p:nvSpPr>
          <p:spPr>
            <a:xfrm>
              <a:off x="472875" y="1918538"/>
              <a:ext cx="19925" cy="15200"/>
            </a:xfrm>
            <a:custGeom>
              <a:avLst/>
              <a:gdLst/>
              <a:ahLst/>
              <a:cxnLst/>
              <a:rect l="l" t="t" r="r" b="b"/>
              <a:pathLst>
                <a:path w="797" h="608" extrusionOk="0">
                  <a:moveTo>
                    <a:pt x="398" y="1"/>
                  </a:moveTo>
                  <a:cubicBezTo>
                    <a:pt x="0" y="1"/>
                    <a:pt x="0" y="608"/>
                    <a:pt x="398" y="608"/>
                  </a:cubicBezTo>
                  <a:cubicBezTo>
                    <a:pt x="797" y="608"/>
                    <a:pt x="797" y="1"/>
                    <a:pt x="398"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23" name="Google Shape;61;p2"/>
            <p:cNvSpPr/>
            <p:nvPr/>
          </p:nvSpPr>
          <p:spPr>
            <a:xfrm>
              <a:off x="444900" y="1890113"/>
              <a:ext cx="16150" cy="11875"/>
            </a:xfrm>
            <a:custGeom>
              <a:avLst/>
              <a:gdLst/>
              <a:ahLst/>
              <a:cxnLst/>
              <a:rect l="l" t="t" r="r" b="b"/>
              <a:pathLst>
                <a:path w="646" h="475" extrusionOk="0">
                  <a:moveTo>
                    <a:pt x="323" y="1"/>
                  </a:moveTo>
                  <a:cubicBezTo>
                    <a:pt x="1" y="1"/>
                    <a:pt x="1" y="475"/>
                    <a:pt x="323" y="475"/>
                  </a:cubicBezTo>
                  <a:cubicBezTo>
                    <a:pt x="645" y="475"/>
                    <a:pt x="645" y="1"/>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24" name="Google Shape;62;p2"/>
            <p:cNvSpPr/>
            <p:nvPr/>
          </p:nvSpPr>
          <p:spPr>
            <a:xfrm>
              <a:off x="398475" y="1905288"/>
              <a:ext cx="11875" cy="11400"/>
            </a:xfrm>
            <a:custGeom>
              <a:avLst/>
              <a:gdLst/>
              <a:ahLst/>
              <a:cxnLst/>
              <a:rect l="l" t="t" r="r" b="b"/>
              <a:pathLst>
                <a:path w="475" h="456" extrusionOk="0">
                  <a:moveTo>
                    <a:pt x="228" y="0"/>
                  </a:moveTo>
                  <a:cubicBezTo>
                    <a:pt x="0" y="57"/>
                    <a:pt x="0" y="398"/>
                    <a:pt x="228" y="455"/>
                  </a:cubicBezTo>
                  <a:cubicBezTo>
                    <a:pt x="474" y="398"/>
                    <a:pt x="474" y="57"/>
                    <a:pt x="22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25" name="Google Shape;63;p2"/>
            <p:cNvSpPr/>
            <p:nvPr/>
          </p:nvSpPr>
          <p:spPr>
            <a:xfrm>
              <a:off x="454400" y="1849363"/>
              <a:ext cx="11850" cy="11400"/>
            </a:xfrm>
            <a:custGeom>
              <a:avLst/>
              <a:gdLst/>
              <a:ahLst/>
              <a:cxnLst/>
              <a:rect l="l" t="t" r="r" b="b"/>
              <a:pathLst>
                <a:path w="474" h="456" extrusionOk="0">
                  <a:moveTo>
                    <a:pt x="246" y="0"/>
                  </a:moveTo>
                  <a:cubicBezTo>
                    <a:pt x="0" y="57"/>
                    <a:pt x="0" y="398"/>
                    <a:pt x="246" y="455"/>
                  </a:cubicBezTo>
                  <a:cubicBezTo>
                    <a:pt x="474" y="398"/>
                    <a:pt x="474" y="57"/>
                    <a:pt x="24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26" name="Google Shape;64;p2"/>
            <p:cNvSpPr/>
            <p:nvPr/>
          </p:nvSpPr>
          <p:spPr>
            <a:xfrm>
              <a:off x="428800" y="1830863"/>
              <a:ext cx="14725" cy="11400"/>
            </a:xfrm>
            <a:custGeom>
              <a:avLst/>
              <a:gdLst/>
              <a:ahLst/>
              <a:cxnLst/>
              <a:rect l="l" t="t" r="r" b="b"/>
              <a:pathLst>
                <a:path w="589" h="456" extrusionOk="0">
                  <a:moveTo>
                    <a:pt x="228" y="1"/>
                  </a:moveTo>
                  <a:cubicBezTo>
                    <a:pt x="190" y="1"/>
                    <a:pt x="171" y="1"/>
                    <a:pt x="133" y="20"/>
                  </a:cubicBezTo>
                  <a:cubicBezTo>
                    <a:pt x="114" y="39"/>
                    <a:pt x="76" y="39"/>
                    <a:pt x="57" y="77"/>
                  </a:cubicBezTo>
                  <a:cubicBezTo>
                    <a:pt x="38" y="96"/>
                    <a:pt x="19" y="115"/>
                    <a:pt x="19" y="153"/>
                  </a:cubicBezTo>
                  <a:cubicBezTo>
                    <a:pt x="0" y="172"/>
                    <a:pt x="0" y="209"/>
                    <a:pt x="0" y="228"/>
                  </a:cubicBezTo>
                  <a:lnTo>
                    <a:pt x="0" y="285"/>
                  </a:lnTo>
                  <a:cubicBezTo>
                    <a:pt x="0" y="323"/>
                    <a:pt x="19" y="361"/>
                    <a:pt x="57" y="399"/>
                  </a:cubicBezTo>
                  <a:lnTo>
                    <a:pt x="95" y="437"/>
                  </a:lnTo>
                  <a:cubicBezTo>
                    <a:pt x="133" y="456"/>
                    <a:pt x="171" y="456"/>
                    <a:pt x="209" y="456"/>
                  </a:cubicBezTo>
                  <a:lnTo>
                    <a:pt x="209" y="437"/>
                  </a:lnTo>
                  <a:lnTo>
                    <a:pt x="361" y="437"/>
                  </a:lnTo>
                  <a:cubicBezTo>
                    <a:pt x="398" y="437"/>
                    <a:pt x="417" y="437"/>
                    <a:pt x="455" y="418"/>
                  </a:cubicBezTo>
                  <a:cubicBezTo>
                    <a:pt x="474" y="418"/>
                    <a:pt x="493" y="399"/>
                    <a:pt x="531" y="380"/>
                  </a:cubicBezTo>
                  <a:cubicBezTo>
                    <a:pt x="550" y="361"/>
                    <a:pt x="569" y="342"/>
                    <a:pt x="569" y="304"/>
                  </a:cubicBezTo>
                  <a:cubicBezTo>
                    <a:pt x="588" y="285"/>
                    <a:pt x="588" y="247"/>
                    <a:pt x="588" y="228"/>
                  </a:cubicBezTo>
                  <a:lnTo>
                    <a:pt x="588" y="172"/>
                  </a:lnTo>
                  <a:cubicBezTo>
                    <a:pt x="569" y="134"/>
                    <a:pt x="550" y="96"/>
                    <a:pt x="531" y="58"/>
                  </a:cubicBezTo>
                  <a:lnTo>
                    <a:pt x="493" y="39"/>
                  </a:lnTo>
                  <a:cubicBezTo>
                    <a:pt x="455" y="20"/>
                    <a:pt x="417" y="1"/>
                    <a:pt x="38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27" name="Google Shape;65;p2"/>
            <p:cNvSpPr/>
            <p:nvPr/>
          </p:nvSpPr>
          <p:spPr>
            <a:xfrm>
              <a:off x="440175" y="1765463"/>
              <a:ext cx="18025" cy="14725"/>
            </a:xfrm>
            <a:custGeom>
              <a:avLst/>
              <a:gdLst/>
              <a:ahLst/>
              <a:cxnLst/>
              <a:rect l="l" t="t" r="r" b="b"/>
              <a:pathLst>
                <a:path w="721" h="589" extrusionOk="0">
                  <a:moveTo>
                    <a:pt x="361" y="1"/>
                  </a:moveTo>
                  <a:cubicBezTo>
                    <a:pt x="0" y="20"/>
                    <a:pt x="0" y="551"/>
                    <a:pt x="361" y="589"/>
                  </a:cubicBezTo>
                  <a:cubicBezTo>
                    <a:pt x="721" y="551"/>
                    <a:pt x="721" y="20"/>
                    <a:pt x="36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28" name="Google Shape;66;p2"/>
            <p:cNvSpPr/>
            <p:nvPr/>
          </p:nvSpPr>
          <p:spPr>
            <a:xfrm>
              <a:off x="385200" y="1777313"/>
              <a:ext cx="15650" cy="13300"/>
            </a:xfrm>
            <a:custGeom>
              <a:avLst/>
              <a:gdLst/>
              <a:ahLst/>
              <a:cxnLst/>
              <a:rect l="l" t="t" r="r" b="b"/>
              <a:pathLst>
                <a:path w="626" h="532" extrusionOk="0">
                  <a:moveTo>
                    <a:pt x="323" y="1"/>
                  </a:moveTo>
                  <a:cubicBezTo>
                    <a:pt x="0" y="39"/>
                    <a:pt x="0" y="494"/>
                    <a:pt x="323" y="532"/>
                  </a:cubicBezTo>
                  <a:cubicBezTo>
                    <a:pt x="626" y="494"/>
                    <a:pt x="626" y="39"/>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29" name="Google Shape;67;p2"/>
            <p:cNvSpPr/>
            <p:nvPr/>
          </p:nvSpPr>
          <p:spPr>
            <a:xfrm>
              <a:off x="399875" y="1703388"/>
              <a:ext cx="16150" cy="11875"/>
            </a:xfrm>
            <a:custGeom>
              <a:avLst/>
              <a:gdLst/>
              <a:ahLst/>
              <a:cxnLst/>
              <a:rect l="l" t="t" r="r" b="b"/>
              <a:pathLst>
                <a:path w="646" h="475" extrusionOk="0">
                  <a:moveTo>
                    <a:pt x="323" y="1"/>
                  </a:moveTo>
                  <a:cubicBezTo>
                    <a:pt x="1" y="1"/>
                    <a:pt x="1" y="474"/>
                    <a:pt x="323" y="474"/>
                  </a:cubicBezTo>
                  <a:cubicBezTo>
                    <a:pt x="646" y="474"/>
                    <a:pt x="646" y="1"/>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30" name="Google Shape;68;p2"/>
            <p:cNvSpPr/>
            <p:nvPr/>
          </p:nvSpPr>
          <p:spPr>
            <a:xfrm>
              <a:off x="354400" y="1709538"/>
              <a:ext cx="17550" cy="14250"/>
            </a:xfrm>
            <a:custGeom>
              <a:avLst/>
              <a:gdLst/>
              <a:ahLst/>
              <a:cxnLst/>
              <a:rect l="l" t="t" r="r" b="b"/>
              <a:pathLst>
                <a:path w="702" h="570" extrusionOk="0">
                  <a:moveTo>
                    <a:pt x="341" y="1"/>
                  </a:moveTo>
                  <a:cubicBezTo>
                    <a:pt x="0" y="20"/>
                    <a:pt x="0" y="532"/>
                    <a:pt x="341" y="570"/>
                  </a:cubicBezTo>
                  <a:cubicBezTo>
                    <a:pt x="702" y="532"/>
                    <a:pt x="702" y="20"/>
                    <a:pt x="34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31" name="Google Shape;69;p2"/>
            <p:cNvSpPr/>
            <p:nvPr/>
          </p:nvSpPr>
          <p:spPr>
            <a:xfrm>
              <a:off x="338275" y="1701963"/>
              <a:ext cx="19450" cy="14250"/>
            </a:xfrm>
            <a:custGeom>
              <a:avLst/>
              <a:gdLst/>
              <a:ahLst/>
              <a:cxnLst/>
              <a:rect l="l" t="t" r="r" b="b"/>
              <a:pathLst>
                <a:path w="778" h="570" extrusionOk="0">
                  <a:moveTo>
                    <a:pt x="416" y="0"/>
                  </a:moveTo>
                  <a:cubicBezTo>
                    <a:pt x="411" y="0"/>
                    <a:pt x="405" y="0"/>
                    <a:pt x="399" y="1"/>
                  </a:cubicBezTo>
                  <a:cubicBezTo>
                    <a:pt x="1" y="1"/>
                    <a:pt x="1" y="569"/>
                    <a:pt x="399" y="569"/>
                  </a:cubicBezTo>
                  <a:cubicBezTo>
                    <a:pt x="772" y="569"/>
                    <a:pt x="778" y="0"/>
                    <a:pt x="41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32" name="Google Shape;70;p2"/>
            <p:cNvSpPr/>
            <p:nvPr/>
          </p:nvSpPr>
          <p:spPr>
            <a:xfrm>
              <a:off x="388050" y="1631363"/>
              <a:ext cx="17550" cy="13750"/>
            </a:xfrm>
            <a:custGeom>
              <a:avLst/>
              <a:gdLst/>
              <a:ahLst/>
              <a:cxnLst/>
              <a:rect l="l" t="t" r="r" b="b"/>
              <a:pathLst>
                <a:path w="702" h="550" extrusionOk="0">
                  <a:moveTo>
                    <a:pt x="360" y="0"/>
                  </a:moveTo>
                  <a:cubicBezTo>
                    <a:pt x="0" y="0"/>
                    <a:pt x="0" y="550"/>
                    <a:pt x="360" y="550"/>
                  </a:cubicBezTo>
                  <a:cubicBezTo>
                    <a:pt x="701" y="550"/>
                    <a:pt x="701" y="0"/>
                    <a:pt x="360"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33" name="Google Shape;71;p2"/>
            <p:cNvSpPr/>
            <p:nvPr/>
          </p:nvSpPr>
          <p:spPr>
            <a:xfrm>
              <a:off x="297525" y="1637988"/>
              <a:ext cx="18975" cy="14725"/>
            </a:xfrm>
            <a:custGeom>
              <a:avLst/>
              <a:gdLst/>
              <a:ahLst/>
              <a:cxnLst/>
              <a:rect l="l" t="t" r="r" b="b"/>
              <a:pathLst>
                <a:path w="759" h="589" extrusionOk="0">
                  <a:moveTo>
                    <a:pt x="379" y="0"/>
                  </a:moveTo>
                  <a:cubicBezTo>
                    <a:pt x="0" y="0"/>
                    <a:pt x="0" y="588"/>
                    <a:pt x="379" y="588"/>
                  </a:cubicBezTo>
                  <a:cubicBezTo>
                    <a:pt x="759" y="588"/>
                    <a:pt x="759" y="0"/>
                    <a:pt x="37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34" name="Google Shape;72;p2"/>
            <p:cNvSpPr/>
            <p:nvPr/>
          </p:nvSpPr>
          <p:spPr>
            <a:xfrm>
              <a:off x="356275" y="1585363"/>
              <a:ext cx="20875" cy="15675"/>
            </a:xfrm>
            <a:custGeom>
              <a:avLst/>
              <a:gdLst/>
              <a:ahLst/>
              <a:cxnLst/>
              <a:rect l="l" t="t" r="r" b="b"/>
              <a:pathLst>
                <a:path w="835" h="627" extrusionOk="0">
                  <a:moveTo>
                    <a:pt x="436" y="1"/>
                  </a:moveTo>
                  <a:cubicBezTo>
                    <a:pt x="430" y="1"/>
                    <a:pt x="424" y="1"/>
                    <a:pt x="418" y="1"/>
                  </a:cubicBezTo>
                  <a:cubicBezTo>
                    <a:pt x="1" y="1"/>
                    <a:pt x="1" y="627"/>
                    <a:pt x="418" y="627"/>
                  </a:cubicBezTo>
                  <a:cubicBezTo>
                    <a:pt x="829" y="627"/>
                    <a:pt x="835" y="1"/>
                    <a:pt x="436"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35" name="Google Shape;73;p2"/>
            <p:cNvSpPr/>
            <p:nvPr/>
          </p:nvSpPr>
          <p:spPr>
            <a:xfrm>
              <a:off x="311750" y="1588238"/>
              <a:ext cx="12800" cy="9500"/>
            </a:xfrm>
            <a:custGeom>
              <a:avLst/>
              <a:gdLst/>
              <a:ahLst/>
              <a:cxnLst/>
              <a:rect l="l" t="t" r="r" b="b"/>
              <a:pathLst>
                <a:path w="512" h="380" extrusionOk="0">
                  <a:moveTo>
                    <a:pt x="265" y="0"/>
                  </a:moveTo>
                  <a:cubicBezTo>
                    <a:pt x="0" y="0"/>
                    <a:pt x="0" y="379"/>
                    <a:pt x="265" y="379"/>
                  </a:cubicBezTo>
                  <a:cubicBezTo>
                    <a:pt x="512" y="379"/>
                    <a:pt x="512" y="0"/>
                    <a:pt x="265"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36" name="Google Shape;74;p2"/>
            <p:cNvSpPr/>
            <p:nvPr/>
          </p:nvSpPr>
          <p:spPr>
            <a:xfrm>
              <a:off x="285675" y="1574488"/>
              <a:ext cx="20400" cy="15175"/>
            </a:xfrm>
            <a:custGeom>
              <a:avLst/>
              <a:gdLst/>
              <a:ahLst/>
              <a:cxnLst/>
              <a:rect l="l" t="t" r="r" b="b"/>
              <a:pathLst>
                <a:path w="816" h="607" extrusionOk="0">
                  <a:moveTo>
                    <a:pt x="398" y="0"/>
                  </a:moveTo>
                  <a:cubicBezTo>
                    <a:pt x="0" y="0"/>
                    <a:pt x="0" y="607"/>
                    <a:pt x="398" y="607"/>
                  </a:cubicBezTo>
                  <a:cubicBezTo>
                    <a:pt x="816" y="607"/>
                    <a:pt x="816" y="0"/>
                    <a:pt x="39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37" name="Google Shape;75;p2"/>
            <p:cNvSpPr/>
            <p:nvPr/>
          </p:nvSpPr>
          <p:spPr>
            <a:xfrm>
              <a:off x="354400" y="1551263"/>
              <a:ext cx="9975" cy="8550"/>
            </a:xfrm>
            <a:custGeom>
              <a:avLst/>
              <a:gdLst/>
              <a:ahLst/>
              <a:cxnLst/>
              <a:rect l="l" t="t" r="r" b="b"/>
              <a:pathLst>
                <a:path w="399" h="342" extrusionOk="0">
                  <a:moveTo>
                    <a:pt x="209" y="0"/>
                  </a:moveTo>
                  <a:cubicBezTo>
                    <a:pt x="0" y="38"/>
                    <a:pt x="0" y="323"/>
                    <a:pt x="209" y="342"/>
                  </a:cubicBezTo>
                  <a:cubicBezTo>
                    <a:pt x="398" y="323"/>
                    <a:pt x="398" y="38"/>
                    <a:pt x="20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38" name="Google Shape;76;p2"/>
            <p:cNvSpPr/>
            <p:nvPr/>
          </p:nvSpPr>
          <p:spPr>
            <a:xfrm>
              <a:off x="337800" y="1527563"/>
              <a:ext cx="13300" cy="11400"/>
            </a:xfrm>
            <a:custGeom>
              <a:avLst/>
              <a:gdLst/>
              <a:ahLst/>
              <a:cxnLst/>
              <a:rect l="l" t="t" r="r" b="b"/>
              <a:pathLst>
                <a:path w="532" h="456" extrusionOk="0">
                  <a:moveTo>
                    <a:pt x="266" y="1"/>
                  </a:moveTo>
                  <a:cubicBezTo>
                    <a:pt x="1" y="38"/>
                    <a:pt x="1" y="418"/>
                    <a:pt x="266" y="455"/>
                  </a:cubicBezTo>
                  <a:cubicBezTo>
                    <a:pt x="531" y="418"/>
                    <a:pt x="531" y="38"/>
                    <a:pt x="266"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39" name="Google Shape;77;p2"/>
            <p:cNvSpPr/>
            <p:nvPr/>
          </p:nvSpPr>
          <p:spPr>
            <a:xfrm>
              <a:off x="272875" y="1700063"/>
              <a:ext cx="23250" cy="18050"/>
            </a:xfrm>
            <a:custGeom>
              <a:avLst/>
              <a:gdLst/>
              <a:ahLst/>
              <a:cxnLst/>
              <a:rect l="l" t="t" r="r" b="b"/>
              <a:pathLst>
                <a:path w="930" h="722" extrusionOk="0">
                  <a:moveTo>
                    <a:pt x="474" y="1"/>
                  </a:moveTo>
                  <a:cubicBezTo>
                    <a:pt x="0" y="1"/>
                    <a:pt x="0" y="721"/>
                    <a:pt x="474" y="721"/>
                  </a:cubicBezTo>
                  <a:cubicBezTo>
                    <a:pt x="929" y="721"/>
                    <a:pt x="929" y="1"/>
                    <a:pt x="474"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40" name="Google Shape;78;p2"/>
            <p:cNvSpPr/>
            <p:nvPr/>
          </p:nvSpPr>
          <p:spPr>
            <a:xfrm>
              <a:off x="507000" y="1726138"/>
              <a:ext cx="3800" cy="3350"/>
            </a:xfrm>
            <a:custGeom>
              <a:avLst/>
              <a:gdLst/>
              <a:ahLst/>
              <a:cxnLst/>
              <a:rect l="l" t="t" r="r" b="b"/>
              <a:pathLst>
                <a:path w="152" h="134" extrusionOk="0">
                  <a:moveTo>
                    <a:pt x="76" y="0"/>
                  </a:moveTo>
                  <a:cubicBezTo>
                    <a:pt x="0" y="0"/>
                    <a:pt x="0" y="114"/>
                    <a:pt x="76" y="133"/>
                  </a:cubicBezTo>
                  <a:cubicBezTo>
                    <a:pt x="152" y="114"/>
                    <a:pt x="152" y="0"/>
                    <a:pt x="7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41" name="Google Shape;79;p2"/>
            <p:cNvSpPr/>
            <p:nvPr/>
          </p:nvSpPr>
          <p:spPr>
            <a:xfrm>
              <a:off x="485200" y="1780638"/>
              <a:ext cx="18025" cy="13775"/>
            </a:xfrm>
            <a:custGeom>
              <a:avLst/>
              <a:gdLst/>
              <a:ahLst/>
              <a:cxnLst/>
              <a:rect l="l" t="t" r="r" b="b"/>
              <a:pathLst>
                <a:path w="721" h="551" extrusionOk="0">
                  <a:moveTo>
                    <a:pt x="360" y="1"/>
                  </a:moveTo>
                  <a:cubicBezTo>
                    <a:pt x="0" y="1"/>
                    <a:pt x="0" y="550"/>
                    <a:pt x="360" y="550"/>
                  </a:cubicBezTo>
                  <a:cubicBezTo>
                    <a:pt x="721" y="550"/>
                    <a:pt x="721" y="1"/>
                    <a:pt x="36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42" name="Google Shape;80;p2"/>
            <p:cNvSpPr/>
            <p:nvPr/>
          </p:nvSpPr>
          <p:spPr>
            <a:xfrm>
              <a:off x="502250" y="1829463"/>
              <a:ext cx="9500" cy="6175"/>
            </a:xfrm>
            <a:custGeom>
              <a:avLst/>
              <a:gdLst/>
              <a:ahLst/>
              <a:cxnLst/>
              <a:rect l="l" t="t" r="r" b="b"/>
              <a:pathLst>
                <a:path w="380" h="247" extrusionOk="0">
                  <a:moveTo>
                    <a:pt x="114" y="0"/>
                  </a:moveTo>
                  <a:cubicBezTo>
                    <a:pt x="77" y="0"/>
                    <a:pt x="39" y="19"/>
                    <a:pt x="20" y="38"/>
                  </a:cubicBezTo>
                  <a:cubicBezTo>
                    <a:pt x="20" y="38"/>
                    <a:pt x="1" y="57"/>
                    <a:pt x="1" y="76"/>
                  </a:cubicBezTo>
                  <a:cubicBezTo>
                    <a:pt x="1" y="95"/>
                    <a:pt x="1" y="114"/>
                    <a:pt x="1" y="114"/>
                  </a:cubicBezTo>
                  <a:cubicBezTo>
                    <a:pt x="1" y="152"/>
                    <a:pt x="20" y="190"/>
                    <a:pt x="39" y="209"/>
                  </a:cubicBezTo>
                  <a:cubicBezTo>
                    <a:pt x="58" y="228"/>
                    <a:pt x="95" y="247"/>
                    <a:pt x="114" y="247"/>
                  </a:cubicBezTo>
                  <a:lnTo>
                    <a:pt x="266" y="247"/>
                  </a:lnTo>
                  <a:cubicBezTo>
                    <a:pt x="304" y="247"/>
                    <a:pt x="342" y="228"/>
                    <a:pt x="361" y="209"/>
                  </a:cubicBezTo>
                  <a:cubicBezTo>
                    <a:pt x="361" y="190"/>
                    <a:pt x="380" y="190"/>
                    <a:pt x="380" y="171"/>
                  </a:cubicBezTo>
                  <a:cubicBezTo>
                    <a:pt x="380" y="152"/>
                    <a:pt x="380" y="133"/>
                    <a:pt x="380" y="114"/>
                  </a:cubicBezTo>
                  <a:cubicBezTo>
                    <a:pt x="380" y="95"/>
                    <a:pt x="361" y="57"/>
                    <a:pt x="342" y="38"/>
                  </a:cubicBezTo>
                  <a:cubicBezTo>
                    <a:pt x="323" y="19"/>
                    <a:pt x="285" y="0"/>
                    <a:pt x="26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43" name="Google Shape;81;p2"/>
            <p:cNvSpPr/>
            <p:nvPr/>
          </p:nvSpPr>
          <p:spPr>
            <a:xfrm>
              <a:off x="504150" y="1867838"/>
              <a:ext cx="24675" cy="18975"/>
            </a:xfrm>
            <a:custGeom>
              <a:avLst/>
              <a:gdLst/>
              <a:ahLst/>
              <a:cxnLst/>
              <a:rect l="l" t="t" r="r" b="b"/>
              <a:pathLst>
                <a:path w="987" h="759" extrusionOk="0">
                  <a:moveTo>
                    <a:pt x="493" y="1"/>
                  </a:moveTo>
                  <a:cubicBezTo>
                    <a:pt x="1" y="1"/>
                    <a:pt x="1" y="759"/>
                    <a:pt x="493" y="759"/>
                  </a:cubicBezTo>
                  <a:cubicBezTo>
                    <a:pt x="986" y="759"/>
                    <a:pt x="986" y="1"/>
                    <a:pt x="49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44" name="Google Shape;82;p2"/>
            <p:cNvSpPr/>
            <p:nvPr/>
          </p:nvSpPr>
          <p:spPr>
            <a:xfrm>
              <a:off x="360075" y="1880163"/>
              <a:ext cx="20875" cy="17075"/>
            </a:xfrm>
            <a:custGeom>
              <a:avLst/>
              <a:gdLst/>
              <a:ahLst/>
              <a:cxnLst/>
              <a:rect l="l" t="t" r="r" b="b"/>
              <a:pathLst>
                <a:path w="835" h="683" extrusionOk="0">
                  <a:moveTo>
                    <a:pt x="418" y="0"/>
                  </a:moveTo>
                  <a:cubicBezTo>
                    <a:pt x="1" y="38"/>
                    <a:pt x="1" y="645"/>
                    <a:pt x="418" y="683"/>
                  </a:cubicBezTo>
                  <a:cubicBezTo>
                    <a:pt x="835" y="645"/>
                    <a:pt x="835" y="38"/>
                    <a:pt x="41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45" name="Google Shape;83;p2"/>
            <p:cNvSpPr/>
            <p:nvPr/>
          </p:nvSpPr>
          <p:spPr>
            <a:xfrm>
              <a:off x="319325" y="1860263"/>
              <a:ext cx="16125" cy="12350"/>
            </a:xfrm>
            <a:custGeom>
              <a:avLst/>
              <a:gdLst/>
              <a:ahLst/>
              <a:cxnLst/>
              <a:rect l="l" t="t" r="r" b="b"/>
              <a:pathLst>
                <a:path w="645" h="494" extrusionOk="0">
                  <a:moveTo>
                    <a:pt x="247" y="0"/>
                  </a:moveTo>
                  <a:cubicBezTo>
                    <a:pt x="228" y="0"/>
                    <a:pt x="190" y="0"/>
                    <a:pt x="152" y="19"/>
                  </a:cubicBezTo>
                  <a:cubicBezTo>
                    <a:pt x="133" y="19"/>
                    <a:pt x="95" y="38"/>
                    <a:pt x="76" y="76"/>
                  </a:cubicBezTo>
                  <a:cubicBezTo>
                    <a:pt x="38" y="114"/>
                    <a:pt x="0" y="171"/>
                    <a:pt x="0" y="247"/>
                  </a:cubicBezTo>
                  <a:lnTo>
                    <a:pt x="0" y="304"/>
                  </a:lnTo>
                  <a:cubicBezTo>
                    <a:pt x="19" y="342"/>
                    <a:pt x="38" y="379"/>
                    <a:pt x="76" y="417"/>
                  </a:cubicBezTo>
                  <a:lnTo>
                    <a:pt x="114" y="455"/>
                  </a:lnTo>
                  <a:cubicBezTo>
                    <a:pt x="152" y="474"/>
                    <a:pt x="209" y="493"/>
                    <a:pt x="247" y="493"/>
                  </a:cubicBezTo>
                  <a:lnTo>
                    <a:pt x="398" y="493"/>
                  </a:lnTo>
                  <a:cubicBezTo>
                    <a:pt x="436" y="493"/>
                    <a:pt x="455" y="493"/>
                    <a:pt x="493" y="474"/>
                  </a:cubicBezTo>
                  <a:cubicBezTo>
                    <a:pt x="550" y="455"/>
                    <a:pt x="588" y="398"/>
                    <a:pt x="607" y="342"/>
                  </a:cubicBezTo>
                  <a:cubicBezTo>
                    <a:pt x="626" y="323"/>
                    <a:pt x="645" y="285"/>
                    <a:pt x="626" y="247"/>
                  </a:cubicBezTo>
                  <a:lnTo>
                    <a:pt x="626" y="190"/>
                  </a:lnTo>
                  <a:cubicBezTo>
                    <a:pt x="626" y="152"/>
                    <a:pt x="607" y="114"/>
                    <a:pt x="569" y="76"/>
                  </a:cubicBezTo>
                  <a:lnTo>
                    <a:pt x="531" y="38"/>
                  </a:lnTo>
                  <a:cubicBezTo>
                    <a:pt x="493" y="19"/>
                    <a:pt x="436" y="19"/>
                    <a:pt x="398" y="19"/>
                  </a:cubicBezTo>
                  <a:lnTo>
                    <a:pt x="398" y="0"/>
                  </a:ln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46" name="Google Shape;84;p2"/>
            <p:cNvSpPr/>
            <p:nvPr/>
          </p:nvSpPr>
          <p:spPr>
            <a:xfrm>
              <a:off x="325475" y="1808138"/>
              <a:ext cx="15675" cy="11850"/>
            </a:xfrm>
            <a:custGeom>
              <a:avLst/>
              <a:gdLst/>
              <a:ahLst/>
              <a:cxnLst/>
              <a:rect l="l" t="t" r="r" b="b"/>
              <a:pathLst>
                <a:path w="627" h="474" extrusionOk="0">
                  <a:moveTo>
                    <a:pt x="304" y="0"/>
                  </a:moveTo>
                  <a:cubicBezTo>
                    <a:pt x="1" y="0"/>
                    <a:pt x="1" y="474"/>
                    <a:pt x="304" y="474"/>
                  </a:cubicBezTo>
                  <a:cubicBezTo>
                    <a:pt x="626" y="474"/>
                    <a:pt x="626" y="0"/>
                    <a:pt x="30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47" name="Google Shape;85;p2"/>
            <p:cNvSpPr/>
            <p:nvPr/>
          </p:nvSpPr>
          <p:spPr>
            <a:xfrm>
              <a:off x="298950" y="1787738"/>
              <a:ext cx="8550" cy="7150"/>
            </a:xfrm>
            <a:custGeom>
              <a:avLst/>
              <a:gdLst/>
              <a:ahLst/>
              <a:cxnLst/>
              <a:rect l="l" t="t" r="r" b="b"/>
              <a:pathLst>
                <a:path w="342" h="286" extrusionOk="0">
                  <a:moveTo>
                    <a:pt x="171" y="1"/>
                  </a:moveTo>
                  <a:cubicBezTo>
                    <a:pt x="0" y="20"/>
                    <a:pt x="0" y="266"/>
                    <a:pt x="171" y="285"/>
                  </a:cubicBezTo>
                  <a:cubicBezTo>
                    <a:pt x="341" y="266"/>
                    <a:pt x="341" y="20"/>
                    <a:pt x="17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48" name="Google Shape;86;p2"/>
            <p:cNvSpPr/>
            <p:nvPr/>
          </p:nvSpPr>
          <p:spPr>
            <a:xfrm>
              <a:off x="445850" y="1622338"/>
              <a:ext cx="21825" cy="16625"/>
            </a:xfrm>
            <a:custGeom>
              <a:avLst/>
              <a:gdLst/>
              <a:ahLst/>
              <a:cxnLst/>
              <a:rect l="l" t="t" r="r" b="b"/>
              <a:pathLst>
                <a:path w="873" h="665" extrusionOk="0">
                  <a:moveTo>
                    <a:pt x="437" y="1"/>
                  </a:moveTo>
                  <a:cubicBezTo>
                    <a:pt x="1" y="1"/>
                    <a:pt x="1" y="664"/>
                    <a:pt x="437" y="664"/>
                  </a:cubicBezTo>
                  <a:cubicBezTo>
                    <a:pt x="873" y="664"/>
                    <a:pt x="873" y="1"/>
                    <a:pt x="437"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49" name="Google Shape;87;p2"/>
            <p:cNvSpPr/>
            <p:nvPr/>
          </p:nvSpPr>
          <p:spPr>
            <a:xfrm>
              <a:off x="418850" y="1542263"/>
              <a:ext cx="23250" cy="18975"/>
            </a:xfrm>
            <a:custGeom>
              <a:avLst/>
              <a:gdLst/>
              <a:ahLst/>
              <a:cxnLst/>
              <a:rect l="l" t="t" r="r" b="b"/>
              <a:pathLst>
                <a:path w="930" h="759" extrusionOk="0">
                  <a:moveTo>
                    <a:pt x="474" y="0"/>
                  </a:moveTo>
                  <a:cubicBezTo>
                    <a:pt x="0" y="38"/>
                    <a:pt x="0" y="721"/>
                    <a:pt x="474" y="758"/>
                  </a:cubicBezTo>
                  <a:cubicBezTo>
                    <a:pt x="929" y="721"/>
                    <a:pt x="929" y="38"/>
                    <a:pt x="47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48650" name="Google Shape;88;p2"/>
          <p:cNvSpPr/>
          <p:nvPr/>
        </p:nvSpPr>
        <p:spPr>
          <a:xfrm rot="10800000">
            <a:off x="4793599" y="4568874"/>
            <a:ext cx="2265082" cy="2165834"/>
          </a:xfrm>
          <a:custGeom>
            <a:avLst/>
            <a:gdLst/>
            <a:ahLst/>
            <a:cxnLst/>
            <a:rect l="l" t="t" r="r" b="b"/>
            <a:pathLst>
              <a:path w="21339" h="20404" extrusionOk="0">
                <a:moveTo>
                  <a:pt x="95" y="0"/>
                </a:moveTo>
                <a:cubicBezTo>
                  <a:pt x="50" y="0"/>
                  <a:pt x="0" y="36"/>
                  <a:pt x="12" y="93"/>
                </a:cubicBezTo>
                <a:cubicBezTo>
                  <a:pt x="485" y="2330"/>
                  <a:pt x="1054" y="4567"/>
                  <a:pt x="1680" y="6766"/>
                </a:cubicBezTo>
                <a:cubicBezTo>
                  <a:pt x="2324" y="8965"/>
                  <a:pt x="3045" y="11126"/>
                  <a:pt x="3822" y="13249"/>
                </a:cubicBezTo>
                <a:cubicBezTo>
                  <a:pt x="4220" y="14330"/>
                  <a:pt x="4618" y="15391"/>
                  <a:pt x="5054" y="16453"/>
                </a:cubicBezTo>
                <a:cubicBezTo>
                  <a:pt x="5225" y="16889"/>
                  <a:pt x="5433" y="17287"/>
                  <a:pt x="5699" y="17666"/>
                </a:cubicBezTo>
                <a:cubicBezTo>
                  <a:pt x="5926" y="17988"/>
                  <a:pt x="6267" y="18216"/>
                  <a:pt x="6646" y="18348"/>
                </a:cubicBezTo>
                <a:cubicBezTo>
                  <a:pt x="6705" y="18361"/>
                  <a:pt x="6764" y="18368"/>
                  <a:pt x="6823" y="18368"/>
                </a:cubicBezTo>
                <a:cubicBezTo>
                  <a:pt x="7107" y="18368"/>
                  <a:pt x="7384" y="18221"/>
                  <a:pt x="7556" y="17969"/>
                </a:cubicBezTo>
                <a:cubicBezTo>
                  <a:pt x="7746" y="17609"/>
                  <a:pt x="7784" y="17173"/>
                  <a:pt x="7708" y="16775"/>
                </a:cubicBezTo>
                <a:cubicBezTo>
                  <a:pt x="7519" y="15770"/>
                  <a:pt x="7253" y="14784"/>
                  <a:pt x="6893" y="13837"/>
                </a:cubicBezTo>
                <a:cubicBezTo>
                  <a:pt x="6248" y="11941"/>
                  <a:pt x="5414" y="9969"/>
                  <a:pt x="5528" y="7922"/>
                </a:cubicBezTo>
                <a:cubicBezTo>
                  <a:pt x="5543" y="7707"/>
                  <a:pt x="5559" y="7504"/>
                  <a:pt x="5594" y="7294"/>
                </a:cubicBezTo>
                <a:lnTo>
                  <a:pt x="5594" y="7294"/>
                </a:lnTo>
                <a:cubicBezTo>
                  <a:pt x="6312" y="7702"/>
                  <a:pt x="6661" y="8502"/>
                  <a:pt x="6893" y="9268"/>
                </a:cubicBezTo>
                <a:cubicBezTo>
                  <a:pt x="7234" y="10349"/>
                  <a:pt x="7519" y="11467"/>
                  <a:pt x="7822" y="12567"/>
                </a:cubicBezTo>
                <a:lnTo>
                  <a:pt x="8789" y="16036"/>
                </a:lnTo>
                <a:cubicBezTo>
                  <a:pt x="8940" y="16604"/>
                  <a:pt x="9111" y="17173"/>
                  <a:pt x="9263" y="17742"/>
                </a:cubicBezTo>
                <a:cubicBezTo>
                  <a:pt x="9376" y="18216"/>
                  <a:pt x="9509" y="18652"/>
                  <a:pt x="9699" y="19107"/>
                </a:cubicBezTo>
                <a:cubicBezTo>
                  <a:pt x="9966" y="19713"/>
                  <a:pt x="10452" y="20404"/>
                  <a:pt x="11172" y="20404"/>
                </a:cubicBezTo>
                <a:cubicBezTo>
                  <a:pt x="11217" y="20404"/>
                  <a:pt x="11263" y="20401"/>
                  <a:pt x="11310" y="20396"/>
                </a:cubicBezTo>
                <a:cubicBezTo>
                  <a:pt x="11708" y="20339"/>
                  <a:pt x="12068" y="20092"/>
                  <a:pt x="12258" y="19732"/>
                </a:cubicBezTo>
                <a:cubicBezTo>
                  <a:pt x="12485" y="19334"/>
                  <a:pt x="12580" y="18860"/>
                  <a:pt x="12504" y="18405"/>
                </a:cubicBezTo>
                <a:cubicBezTo>
                  <a:pt x="12390" y="17855"/>
                  <a:pt x="12239" y="17306"/>
                  <a:pt x="12030" y="16794"/>
                </a:cubicBezTo>
                <a:cubicBezTo>
                  <a:pt x="11841" y="16263"/>
                  <a:pt x="11651" y="15713"/>
                  <a:pt x="11462" y="15183"/>
                </a:cubicBezTo>
                <a:cubicBezTo>
                  <a:pt x="11101" y="14083"/>
                  <a:pt x="10779" y="12965"/>
                  <a:pt x="10457" y="11865"/>
                </a:cubicBezTo>
                <a:cubicBezTo>
                  <a:pt x="10154" y="10766"/>
                  <a:pt x="9869" y="9628"/>
                  <a:pt x="9623" y="8491"/>
                </a:cubicBezTo>
                <a:cubicBezTo>
                  <a:pt x="9414" y="7486"/>
                  <a:pt x="9168" y="6424"/>
                  <a:pt x="9414" y="5420"/>
                </a:cubicBezTo>
                <a:cubicBezTo>
                  <a:pt x="9462" y="5197"/>
                  <a:pt x="9536" y="5002"/>
                  <a:pt x="9626" y="4810"/>
                </a:cubicBezTo>
                <a:lnTo>
                  <a:pt x="9626" y="4810"/>
                </a:lnTo>
                <a:cubicBezTo>
                  <a:pt x="11118" y="5773"/>
                  <a:pt x="11814" y="7472"/>
                  <a:pt x="12239" y="9135"/>
                </a:cubicBezTo>
                <a:cubicBezTo>
                  <a:pt x="12485" y="10026"/>
                  <a:pt x="12637" y="10936"/>
                  <a:pt x="12807" y="11846"/>
                </a:cubicBezTo>
                <a:cubicBezTo>
                  <a:pt x="13035" y="13040"/>
                  <a:pt x="13300" y="14216"/>
                  <a:pt x="13623" y="15391"/>
                </a:cubicBezTo>
                <a:cubicBezTo>
                  <a:pt x="13945" y="16547"/>
                  <a:pt x="14324" y="17723"/>
                  <a:pt x="14741" y="18879"/>
                </a:cubicBezTo>
                <a:cubicBezTo>
                  <a:pt x="14912" y="19315"/>
                  <a:pt x="15063" y="19827"/>
                  <a:pt x="15480" y="20092"/>
                </a:cubicBezTo>
                <a:cubicBezTo>
                  <a:pt x="15595" y="20165"/>
                  <a:pt x="15723" y="20199"/>
                  <a:pt x="15849" y="20199"/>
                </a:cubicBezTo>
                <a:cubicBezTo>
                  <a:pt x="16119" y="20199"/>
                  <a:pt x="16382" y="20042"/>
                  <a:pt x="16485" y="19770"/>
                </a:cubicBezTo>
                <a:cubicBezTo>
                  <a:pt x="16694" y="19334"/>
                  <a:pt x="16675" y="18765"/>
                  <a:pt x="16656" y="18292"/>
                </a:cubicBezTo>
                <a:cubicBezTo>
                  <a:pt x="16637" y="17723"/>
                  <a:pt x="16542" y="17154"/>
                  <a:pt x="16428" y="16585"/>
                </a:cubicBezTo>
                <a:cubicBezTo>
                  <a:pt x="16125" y="15467"/>
                  <a:pt x="15746" y="14348"/>
                  <a:pt x="15291" y="13268"/>
                </a:cubicBezTo>
                <a:cubicBezTo>
                  <a:pt x="14419" y="10993"/>
                  <a:pt x="13793" y="8623"/>
                  <a:pt x="13433" y="6216"/>
                </a:cubicBezTo>
                <a:cubicBezTo>
                  <a:pt x="13360" y="5689"/>
                  <a:pt x="13392" y="4465"/>
                  <a:pt x="14163" y="4465"/>
                </a:cubicBezTo>
                <a:cubicBezTo>
                  <a:pt x="14197" y="4465"/>
                  <a:pt x="14231" y="4467"/>
                  <a:pt x="14267" y="4472"/>
                </a:cubicBezTo>
                <a:cubicBezTo>
                  <a:pt x="14741" y="4548"/>
                  <a:pt x="15025" y="5060"/>
                  <a:pt x="15234" y="5439"/>
                </a:cubicBezTo>
                <a:cubicBezTo>
                  <a:pt x="15499" y="5913"/>
                  <a:pt x="15727" y="6406"/>
                  <a:pt x="15935" y="6898"/>
                </a:cubicBezTo>
                <a:cubicBezTo>
                  <a:pt x="16732" y="8946"/>
                  <a:pt x="17111" y="11107"/>
                  <a:pt x="17452" y="13268"/>
                </a:cubicBezTo>
                <a:cubicBezTo>
                  <a:pt x="17623" y="14348"/>
                  <a:pt x="17793" y="15429"/>
                  <a:pt x="18002" y="16510"/>
                </a:cubicBezTo>
                <a:cubicBezTo>
                  <a:pt x="18096" y="17040"/>
                  <a:pt x="18229" y="17590"/>
                  <a:pt x="18362" y="18121"/>
                </a:cubicBezTo>
                <a:cubicBezTo>
                  <a:pt x="18476" y="18557"/>
                  <a:pt x="18627" y="19031"/>
                  <a:pt x="18968" y="19334"/>
                </a:cubicBezTo>
                <a:cubicBezTo>
                  <a:pt x="19197" y="19533"/>
                  <a:pt x="19456" y="19618"/>
                  <a:pt x="19715" y="19618"/>
                </a:cubicBezTo>
                <a:cubicBezTo>
                  <a:pt x="20273" y="19618"/>
                  <a:pt x="20833" y="19220"/>
                  <a:pt x="21092" y="18690"/>
                </a:cubicBezTo>
                <a:cubicBezTo>
                  <a:pt x="21300" y="18178"/>
                  <a:pt x="21338" y="17628"/>
                  <a:pt x="21205" y="17078"/>
                </a:cubicBezTo>
                <a:cubicBezTo>
                  <a:pt x="21111" y="16472"/>
                  <a:pt x="20902" y="15884"/>
                  <a:pt x="20731" y="15277"/>
                </a:cubicBezTo>
                <a:lnTo>
                  <a:pt x="18684" y="7903"/>
                </a:lnTo>
                <a:cubicBezTo>
                  <a:pt x="18514" y="7315"/>
                  <a:pt x="18362" y="6728"/>
                  <a:pt x="18191" y="6102"/>
                </a:cubicBezTo>
                <a:cubicBezTo>
                  <a:pt x="18162" y="6043"/>
                  <a:pt x="18106" y="6015"/>
                  <a:pt x="18051" y="6015"/>
                </a:cubicBezTo>
                <a:cubicBezTo>
                  <a:pt x="17966" y="6015"/>
                  <a:pt x="17884" y="6082"/>
                  <a:pt x="17907" y="6197"/>
                </a:cubicBezTo>
                <a:cubicBezTo>
                  <a:pt x="18589" y="8623"/>
                  <a:pt x="19253" y="11050"/>
                  <a:pt x="19935" y="13476"/>
                </a:cubicBezTo>
                <a:lnTo>
                  <a:pt x="20428" y="15315"/>
                </a:lnTo>
                <a:cubicBezTo>
                  <a:pt x="20599" y="15903"/>
                  <a:pt x="20788" y="16491"/>
                  <a:pt x="20902" y="17078"/>
                </a:cubicBezTo>
                <a:cubicBezTo>
                  <a:pt x="21016" y="17609"/>
                  <a:pt x="21035" y="18216"/>
                  <a:pt x="20750" y="18690"/>
                </a:cubicBezTo>
                <a:cubicBezTo>
                  <a:pt x="20542" y="19050"/>
                  <a:pt x="20144" y="19296"/>
                  <a:pt x="19727" y="19334"/>
                </a:cubicBezTo>
                <a:cubicBezTo>
                  <a:pt x="19253" y="19334"/>
                  <a:pt x="18950" y="18917"/>
                  <a:pt x="18798" y="18519"/>
                </a:cubicBezTo>
                <a:cubicBezTo>
                  <a:pt x="18627" y="18026"/>
                  <a:pt x="18495" y="17533"/>
                  <a:pt x="18400" y="17040"/>
                </a:cubicBezTo>
                <a:cubicBezTo>
                  <a:pt x="18172" y="15979"/>
                  <a:pt x="17983" y="14898"/>
                  <a:pt x="17812" y="13837"/>
                </a:cubicBezTo>
                <a:cubicBezTo>
                  <a:pt x="17452" y="11713"/>
                  <a:pt x="17130" y="9571"/>
                  <a:pt x="16428" y="7524"/>
                </a:cubicBezTo>
                <a:cubicBezTo>
                  <a:pt x="16239" y="7031"/>
                  <a:pt x="16049" y="6538"/>
                  <a:pt x="15822" y="6064"/>
                </a:cubicBezTo>
                <a:cubicBezTo>
                  <a:pt x="15632" y="5590"/>
                  <a:pt x="15386" y="5154"/>
                  <a:pt x="15082" y="4756"/>
                </a:cubicBezTo>
                <a:cubicBezTo>
                  <a:pt x="14841" y="4446"/>
                  <a:pt x="14506" y="4199"/>
                  <a:pt x="14120" y="4199"/>
                </a:cubicBezTo>
                <a:cubicBezTo>
                  <a:pt x="14081" y="4199"/>
                  <a:pt x="14042" y="4201"/>
                  <a:pt x="14002" y="4207"/>
                </a:cubicBezTo>
                <a:cubicBezTo>
                  <a:pt x="13661" y="4282"/>
                  <a:pt x="13395" y="4529"/>
                  <a:pt x="13281" y="4851"/>
                </a:cubicBezTo>
                <a:cubicBezTo>
                  <a:pt x="13149" y="5230"/>
                  <a:pt x="13092" y="5609"/>
                  <a:pt x="13130" y="6007"/>
                </a:cubicBezTo>
                <a:cubicBezTo>
                  <a:pt x="13187" y="6538"/>
                  <a:pt x="13281" y="7088"/>
                  <a:pt x="13395" y="7619"/>
                </a:cubicBezTo>
                <a:cubicBezTo>
                  <a:pt x="13623" y="8794"/>
                  <a:pt x="13907" y="9969"/>
                  <a:pt x="14267" y="11126"/>
                </a:cubicBezTo>
                <a:cubicBezTo>
                  <a:pt x="14608" y="12244"/>
                  <a:pt x="15044" y="13344"/>
                  <a:pt x="15442" y="14443"/>
                </a:cubicBezTo>
                <a:cubicBezTo>
                  <a:pt x="15879" y="15524"/>
                  <a:pt x="16182" y="16642"/>
                  <a:pt x="16333" y="17799"/>
                </a:cubicBezTo>
                <a:cubicBezTo>
                  <a:pt x="16409" y="18329"/>
                  <a:pt x="16390" y="18879"/>
                  <a:pt x="16296" y="19410"/>
                </a:cubicBezTo>
                <a:cubicBezTo>
                  <a:pt x="16277" y="19618"/>
                  <a:pt x="16144" y="19789"/>
                  <a:pt x="15973" y="19884"/>
                </a:cubicBezTo>
                <a:cubicBezTo>
                  <a:pt x="15943" y="19889"/>
                  <a:pt x="15912" y="19892"/>
                  <a:pt x="15882" y="19892"/>
                </a:cubicBezTo>
                <a:cubicBezTo>
                  <a:pt x="15710" y="19892"/>
                  <a:pt x="15558" y="19802"/>
                  <a:pt x="15461" y="19656"/>
                </a:cubicBezTo>
                <a:cubicBezTo>
                  <a:pt x="15329" y="19467"/>
                  <a:pt x="15215" y="19258"/>
                  <a:pt x="15139" y="19031"/>
                </a:cubicBezTo>
                <a:cubicBezTo>
                  <a:pt x="15025" y="18746"/>
                  <a:pt x="14912" y="18481"/>
                  <a:pt x="14817" y="18197"/>
                </a:cubicBezTo>
                <a:cubicBezTo>
                  <a:pt x="14608" y="17628"/>
                  <a:pt x="14419" y="17059"/>
                  <a:pt x="14248" y="16491"/>
                </a:cubicBezTo>
                <a:cubicBezTo>
                  <a:pt x="13888" y="15353"/>
                  <a:pt x="13566" y="14178"/>
                  <a:pt x="13300" y="13003"/>
                </a:cubicBezTo>
                <a:cubicBezTo>
                  <a:pt x="13073" y="12017"/>
                  <a:pt x="12921" y="11031"/>
                  <a:pt x="12694" y="10045"/>
                </a:cubicBezTo>
                <a:cubicBezTo>
                  <a:pt x="12334" y="8377"/>
                  <a:pt x="11822" y="6576"/>
                  <a:pt x="10590" y="5306"/>
                </a:cubicBezTo>
                <a:cubicBezTo>
                  <a:pt x="10305" y="5022"/>
                  <a:pt x="9983" y="4756"/>
                  <a:pt x="9623" y="4548"/>
                </a:cubicBezTo>
                <a:cubicBezTo>
                  <a:pt x="9603" y="4534"/>
                  <a:pt x="9580" y="4528"/>
                  <a:pt x="9558" y="4528"/>
                </a:cubicBezTo>
                <a:cubicBezTo>
                  <a:pt x="9517" y="4528"/>
                  <a:pt x="9477" y="4549"/>
                  <a:pt x="9452" y="4586"/>
                </a:cubicBezTo>
                <a:cubicBezTo>
                  <a:pt x="8978" y="5458"/>
                  <a:pt x="9016" y="6481"/>
                  <a:pt x="9168" y="7448"/>
                </a:cubicBezTo>
                <a:cubicBezTo>
                  <a:pt x="9338" y="8510"/>
                  <a:pt x="9604" y="9571"/>
                  <a:pt x="9869" y="10633"/>
                </a:cubicBezTo>
                <a:cubicBezTo>
                  <a:pt x="10438" y="12832"/>
                  <a:pt x="11101" y="14993"/>
                  <a:pt x="11879" y="17135"/>
                </a:cubicBezTo>
                <a:cubicBezTo>
                  <a:pt x="12182" y="18007"/>
                  <a:pt x="12618" y="19182"/>
                  <a:pt x="11784" y="19922"/>
                </a:cubicBezTo>
                <a:cubicBezTo>
                  <a:pt x="11612" y="20082"/>
                  <a:pt x="11386" y="20166"/>
                  <a:pt x="11158" y="20166"/>
                </a:cubicBezTo>
                <a:cubicBezTo>
                  <a:pt x="11008" y="20166"/>
                  <a:pt x="10858" y="20130"/>
                  <a:pt x="10722" y="20055"/>
                </a:cubicBezTo>
                <a:cubicBezTo>
                  <a:pt x="10400" y="19827"/>
                  <a:pt x="10172" y="19524"/>
                  <a:pt x="10021" y="19182"/>
                </a:cubicBezTo>
                <a:cubicBezTo>
                  <a:pt x="9831" y="18784"/>
                  <a:pt x="9699" y="18367"/>
                  <a:pt x="9585" y="17950"/>
                </a:cubicBezTo>
                <a:lnTo>
                  <a:pt x="9111" y="16244"/>
                </a:lnTo>
                <a:lnTo>
                  <a:pt x="8125" y="12832"/>
                </a:lnTo>
                <a:cubicBezTo>
                  <a:pt x="7822" y="11732"/>
                  <a:pt x="7519" y="10614"/>
                  <a:pt x="7177" y="9514"/>
                </a:cubicBezTo>
                <a:cubicBezTo>
                  <a:pt x="6950" y="8737"/>
                  <a:pt x="6665" y="7903"/>
                  <a:pt x="6059" y="7353"/>
                </a:cubicBezTo>
                <a:cubicBezTo>
                  <a:pt x="5907" y="7221"/>
                  <a:pt x="5737" y="7107"/>
                  <a:pt x="5547" y="7012"/>
                </a:cubicBezTo>
                <a:cubicBezTo>
                  <a:pt x="5534" y="7008"/>
                  <a:pt x="5519" y="7005"/>
                  <a:pt x="5505" y="7005"/>
                </a:cubicBezTo>
                <a:cubicBezTo>
                  <a:pt x="5457" y="7005"/>
                  <a:pt x="5410" y="7030"/>
                  <a:pt x="5395" y="7088"/>
                </a:cubicBezTo>
                <a:cubicBezTo>
                  <a:pt x="5054" y="9041"/>
                  <a:pt x="5661" y="10936"/>
                  <a:pt x="6305" y="12775"/>
                </a:cubicBezTo>
                <a:cubicBezTo>
                  <a:pt x="6628" y="13723"/>
                  <a:pt x="6988" y="14671"/>
                  <a:pt x="7253" y="15638"/>
                </a:cubicBezTo>
                <a:cubicBezTo>
                  <a:pt x="7386" y="16093"/>
                  <a:pt x="7481" y="16566"/>
                  <a:pt x="7537" y="17059"/>
                </a:cubicBezTo>
                <a:cubicBezTo>
                  <a:pt x="7556" y="17457"/>
                  <a:pt x="7481" y="17969"/>
                  <a:pt x="7064" y="18121"/>
                </a:cubicBezTo>
                <a:cubicBezTo>
                  <a:pt x="6994" y="18147"/>
                  <a:pt x="6924" y="18158"/>
                  <a:pt x="6855" y="18158"/>
                </a:cubicBezTo>
                <a:cubicBezTo>
                  <a:pt x="6568" y="18158"/>
                  <a:pt x="6295" y="17959"/>
                  <a:pt x="6097" y="17761"/>
                </a:cubicBezTo>
                <a:cubicBezTo>
                  <a:pt x="5774" y="17438"/>
                  <a:pt x="5547" y="17059"/>
                  <a:pt x="5376" y="16642"/>
                </a:cubicBezTo>
                <a:cubicBezTo>
                  <a:pt x="4959" y="15619"/>
                  <a:pt x="4561" y="14595"/>
                  <a:pt x="4182" y="13571"/>
                </a:cubicBezTo>
                <a:cubicBezTo>
                  <a:pt x="3405" y="11505"/>
                  <a:pt x="2703" y="9401"/>
                  <a:pt x="2059" y="7278"/>
                </a:cubicBezTo>
                <a:cubicBezTo>
                  <a:pt x="1414" y="5154"/>
                  <a:pt x="846" y="3012"/>
                  <a:pt x="334" y="851"/>
                </a:cubicBezTo>
                <a:cubicBezTo>
                  <a:pt x="277" y="586"/>
                  <a:pt x="220" y="320"/>
                  <a:pt x="163" y="55"/>
                </a:cubicBezTo>
                <a:cubicBezTo>
                  <a:pt x="156" y="17"/>
                  <a:pt x="126" y="0"/>
                  <a:pt x="95" y="0"/>
                </a:cubicBezTo>
                <a:close/>
              </a:path>
            </a:pathLst>
          </a:custGeom>
          <a:solidFill>
            <a:srgbClr val="1C5F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667"/>
        <p:cNvGrpSpPr/>
        <p:nvPr/>
      </p:nvGrpSpPr>
      <p:grpSpPr>
        <a:xfrm>
          <a:off x="0" y="0"/>
          <a:ext cx="0" cy="0"/>
          <a:chOff x="0" y="0"/>
          <a:chExt cx="0" cy="0"/>
        </a:xfrm>
      </p:grpSpPr>
      <p:pic>
        <p:nvPicPr>
          <p:cNvPr id="2097164" name="Google Shape;668;p13"/>
          <p:cNvPicPr preferRelativeResize="0">
            <a:picLocks/>
          </p:cNvPicPr>
          <p:nvPr/>
        </p:nvPicPr>
        <p:blipFill>
          <a:blip r:embed="rId2">
            <a:alphaModFix amt="66000"/>
          </a:blip>
          <a:stretch>
            <a:fillRect/>
          </a:stretch>
        </p:blipFill>
        <p:spPr>
          <a:xfrm rot="-1538275" flipH="1">
            <a:off x="-1241959" y="-985041"/>
            <a:ext cx="3297390" cy="2276635"/>
          </a:xfrm>
          <a:prstGeom prst="rect">
            <a:avLst/>
          </a:prstGeom>
          <a:noFill/>
          <a:ln>
            <a:noFill/>
          </a:ln>
        </p:spPr>
      </p:pic>
      <p:sp>
        <p:nvSpPr>
          <p:cNvPr id="1048698" name="Google Shape;669;p13"/>
          <p:cNvSpPr/>
          <p:nvPr/>
        </p:nvSpPr>
        <p:spPr>
          <a:xfrm rot="3011561">
            <a:off x="8474812" y="4330185"/>
            <a:ext cx="1345837" cy="1286867"/>
          </a:xfrm>
          <a:custGeom>
            <a:avLst/>
            <a:gdLst/>
            <a:ahLst/>
            <a:cxnLst/>
            <a:rect l="l" t="t" r="r" b="b"/>
            <a:pathLst>
              <a:path w="21339" h="20404" extrusionOk="0">
                <a:moveTo>
                  <a:pt x="95" y="0"/>
                </a:moveTo>
                <a:cubicBezTo>
                  <a:pt x="50" y="0"/>
                  <a:pt x="0" y="36"/>
                  <a:pt x="12" y="93"/>
                </a:cubicBezTo>
                <a:cubicBezTo>
                  <a:pt x="485" y="2330"/>
                  <a:pt x="1054" y="4567"/>
                  <a:pt x="1680" y="6766"/>
                </a:cubicBezTo>
                <a:cubicBezTo>
                  <a:pt x="2324" y="8965"/>
                  <a:pt x="3045" y="11126"/>
                  <a:pt x="3822" y="13249"/>
                </a:cubicBezTo>
                <a:cubicBezTo>
                  <a:pt x="4220" y="14330"/>
                  <a:pt x="4618" y="15391"/>
                  <a:pt x="5054" y="16453"/>
                </a:cubicBezTo>
                <a:cubicBezTo>
                  <a:pt x="5225" y="16889"/>
                  <a:pt x="5433" y="17287"/>
                  <a:pt x="5699" y="17666"/>
                </a:cubicBezTo>
                <a:cubicBezTo>
                  <a:pt x="5926" y="17988"/>
                  <a:pt x="6267" y="18216"/>
                  <a:pt x="6646" y="18348"/>
                </a:cubicBezTo>
                <a:cubicBezTo>
                  <a:pt x="6705" y="18361"/>
                  <a:pt x="6764" y="18368"/>
                  <a:pt x="6823" y="18368"/>
                </a:cubicBezTo>
                <a:cubicBezTo>
                  <a:pt x="7107" y="18368"/>
                  <a:pt x="7384" y="18221"/>
                  <a:pt x="7556" y="17969"/>
                </a:cubicBezTo>
                <a:cubicBezTo>
                  <a:pt x="7746" y="17609"/>
                  <a:pt x="7784" y="17173"/>
                  <a:pt x="7708" y="16775"/>
                </a:cubicBezTo>
                <a:cubicBezTo>
                  <a:pt x="7519" y="15770"/>
                  <a:pt x="7253" y="14784"/>
                  <a:pt x="6893" y="13837"/>
                </a:cubicBezTo>
                <a:cubicBezTo>
                  <a:pt x="6248" y="11941"/>
                  <a:pt x="5414" y="9969"/>
                  <a:pt x="5528" y="7922"/>
                </a:cubicBezTo>
                <a:cubicBezTo>
                  <a:pt x="5543" y="7707"/>
                  <a:pt x="5559" y="7504"/>
                  <a:pt x="5594" y="7294"/>
                </a:cubicBezTo>
                <a:lnTo>
                  <a:pt x="5594" y="7294"/>
                </a:lnTo>
                <a:cubicBezTo>
                  <a:pt x="6312" y="7702"/>
                  <a:pt x="6661" y="8502"/>
                  <a:pt x="6893" y="9268"/>
                </a:cubicBezTo>
                <a:cubicBezTo>
                  <a:pt x="7234" y="10349"/>
                  <a:pt x="7519" y="11467"/>
                  <a:pt x="7822" y="12567"/>
                </a:cubicBezTo>
                <a:lnTo>
                  <a:pt x="8789" y="16036"/>
                </a:lnTo>
                <a:cubicBezTo>
                  <a:pt x="8940" y="16604"/>
                  <a:pt x="9111" y="17173"/>
                  <a:pt x="9263" y="17742"/>
                </a:cubicBezTo>
                <a:cubicBezTo>
                  <a:pt x="9376" y="18216"/>
                  <a:pt x="9509" y="18652"/>
                  <a:pt x="9699" y="19107"/>
                </a:cubicBezTo>
                <a:cubicBezTo>
                  <a:pt x="9966" y="19713"/>
                  <a:pt x="10452" y="20404"/>
                  <a:pt x="11172" y="20404"/>
                </a:cubicBezTo>
                <a:cubicBezTo>
                  <a:pt x="11217" y="20404"/>
                  <a:pt x="11263" y="20401"/>
                  <a:pt x="11310" y="20396"/>
                </a:cubicBezTo>
                <a:cubicBezTo>
                  <a:pt x="11708" y="20339"/>
                  <a:pt x="12068" y="20092"/>
                  <a:pt x="12258" y="19732"/>
                </a:cubicBezTo>
                <a:cubicBezTo>
                  <a:pt x="12485" y="19334"/>
                  <a:pt x="12580" y="18860"/>
                  <a:pt x="12504" y="18405"/>
                </a:cubicBezTo>
                <a:cubicBezTo>
                  <a:pt x="12390" y="17855"/>
                  <a:pt x="12239" y="17306"/>
                  <a:pt x="12030" y="16794"/>
                </a:cubicBezTo>
                <a:cubicBezTo>
                  <a:pt x="11841" y="16263"/>
                  <a:pt x="11651" y="15713"/>
                  <a:pt x="11462" y="15183"/>
                </a:cubicBezTo>
                <a:cubicBezTo>
                  <a:pt x="11101" y="14083"/>
                  <a:pt x="10779" y="12965"/>
                  <a:pt x="10457" y="11865"/>
                </a:cubicBezTo>
                <a:cubicBezTo>
                  <a:pt x="10154" y="10766"/>
                  <a:pt x="9869" y="9628"/>
                  <a:pt x="9623" y="8491"/>
                </a:cubicBezTo>
                <a:cubicBezTo>
                  <a:pt x="9414" y="7486"/>
                  <a:pt x="9168" y="6424"/>
                  <a:pt x="9414" y="5420"/>
                </a:cubicBezTo>
                <a:cubicBezTo>
                  <a:pt x="9462" y="5197"/>
                  <a:pt x="9536" y="5002"/>
                  <a:pt x="9626" y="4810"/>
                </a:cubicBezTo>
                <a:lnTo>
                  <a:pt x="9626" y="4810"/>
                </a:lnTo>
                <a:cubicBezTo>
                  <a:pt x="11118" y="5773"/>
                  <a:pt x="11814" y="7472"/>
                  <a:pt x="12239" y="9135"/>
                </a:cubicBezTo>
                <a:cubicBezTo>
                  <a:pt x="12485" y="10026"/>
                  <a:pt x="12637" y="10936"/>
                  <a:pt x="12807" y="11846"/>
                </a:cubicBezTo>
                <a:cubicBezTo>
                  <a:pt x="13035" y="13040"/>
                  <a:pt x="13300" y="14216"/>
                  <a:pt x="13623" y="15391"/>
                </a:cubicBezTo>
                <a:cubicBezTo>
                  <a:pt x="13945" y="16547"/>
                  <a:pt x="14324" y="17723"/>
                  <a:pt x="14741" y="18879"/>
                </a:cubicBezTo>
                <a:cubicBezTo>
                  <a:pt x="14912" y="19315"/>
                  <a:pt x="15063" y="19827"/>
                  <a:pt x="15480" y="20092"/>
                </a:cubicBezTo>
                <a:cubicBezTo>
                  <a:pt x="15595" y="20165"/>
                  <a:pt x="15723" y="20199"/>
                  <a:pt x="15849" y="20199"/>
                </a:cubicBezTo>
                <a:cubicBezTo>
                  <a:pt x="16119" y="20199"/>
                  <a:pt x="16382" y="20042"/>
                  <a:pt x="16485" y="19770"/>
                </a:cubicBezTo>
                <a:cubicBezTo>
                  <a:pt x="16694" y="19334"/>
                  <a:pt x="16675" y="18765"/>
                  <a:pt x="16656" y="18292"/>
                </a:cubicBezTo>
                <a:cubicBezTo>
                  <a:pt x="16637" y="17723"/>
                  <a:pt x="16542" y="17154"/>
                  <a:pt x="16428" y="16585"/>
                </a:cubicBezTo>
                <a:cubicBezTo>
                  <a:pt x="16125" y="15467"/>
                  <a:pt x="15746" y="14348"/>
                  <a:pt x="15291" y="13268"/>
                </a:cubicBezTo>
                <a:cubicBezTo>
                  <a:pt x="14419" y="10993"/>
                  <a:pt x="13793" y="8623"/>
                  <a:pt x="13433" y="6216"/>
                </a:cubicBezTo>
                <a:cubicBezTo>
                  <a:pt x="13360" y="5689"/>
                  <a:pt x="13392" y="4465"/>
                  <a:pt x="14163" y="4465"/>
                </a:cubicBezTo>
                <a:cubicBezTo>
                  <a:pt x="14197" y="4465"/>
                  <a:pt x="14231" y="4467"/>
                  <a:pt x="14267" y="4472"/>
                </a:cubicBezTo>
                <a:cubicBezTo>
                  <a:pt x="14741" y="4548"/>
                  <a:pt x="15025" y="5060"/>
                  <a:pt x="15234" y="5439"/>
                </a:cubicBezTo>
                <a:cubicBezTo>
                  <a:pt x="15499" y="5913"/>
                  <a:pt x="15727" y="6406"/>
                  <a:pt x="15935" y="6898"/>
                </a:cubicBezTo>
                <a:cubicBezTo>
                  <a:pt x="16732" y="8946"/>
                  <a:pt x="17111" y="11107"/>
                  <a:pt x="17452" y="13268"/>
                </a:cubicBezTo>
                <a:cubicBezTo>
                  <a:pt x="17623" y="14348"/>
                  <a:pt x="17793" y="15429"/>
                  <a:pt x="18002" y="16510"/>
                </a:cubicBezTo>
                <a:cubicBezTo>
                  <a:pt x="18096" y="17040"/>
                  <a:pt x="18229" y="17590"/>
                  <a:pt x="18362" y="18121"/>
                </a:cubicBezTo>
                <a:cubicBezTo>
                  <a:pt x="18476" y="18557"/>
                  <a:pt x="18627" y="19031"/>
                  <a:pt x="18968" y="19334"/>
                </a:cubicBezTo>
                <a:cubicBezTo>
                  <a:pt x="19197" y="19533"/>
                  <a:pt x="19456" y="19618"/>
                  <a:pt x="19715" y="19618"/>
                </a:cubicBezTo>
                <a:cubicBezTo>
                  <a:pt x="20273" y="19618"/>
                  <a:pt x="20833" y="19220"/>
                  <a:pt x="21092" y="18690"/>
                </a:cubicBezTo>
                <a:cubicBezTo>
                  <a:pt x="21300" y="18178"/>
                  <a:pt x="21338" y="17628"/>
                  <a:pt x="21205" y="17078"/>
                </a:cubicBezTo>
                <a:cubicBezTo>
                  <a:pt x="21111" y="16472"/>
                  <a:pt x="20902" y="15884"/>
                  <a:pt x="20731" y="15277"/>
                </a:cubicBezTo>
                <a:lnTo>
                  <a:pt x="18684" y="7903"/>
                </a:lnTo>
                <a:cubicBezTo>
                  <a:pt x="18514" y="7315"/>
                  <a:pt x="18362" y="6728"/>
                  <a:pt x="18191" y="6102"/>
                </a:cubicBezTo>
                <a:cubicBezTo>
                  <a:pt x="18162" y="6043"/>
                  <a:pt x="18106" y="6015"/>
                  <a:pt x="18051" y="6015"/>
                </a:cubicBezTo>
                <a:cubicBezTo>
                  <a:pt x="17966" y="6015"/>
                  <a:pt x="17884" y="6082"/>
                  <a:pt x="17907" y="6197"/>
                </a:cubicBezTo>
                <a:cubicBezTo>
                  <a:pt x="18589" y="8623"/>
                  <a:pt x="19253" y="11050"/>
                  <a:pt x="19935" y="13476"/>
                </a:cubicBezTo>
                <a:lnTo>
                  <a:pt x="20428" y="15315"/>
                </a:lnTo>
                <a:cubicBezTo>
                  <a:pt x="20599" y="15903"/>
                  <a:pt x="20788" y="16491"/>
                  <a:pt x="20902" y="17078"/>
                </a:cubicBezTo>
                <a:cubicBezTo>
                  <a:pt x="21016" y="17609"/>
                  <a:pt x="21035" y="18216"/>
                  <a:pt x="20750" y="18690"/>
                </a:cubicBezTo>
                <a:cubicBezTo>
                  <a:pt x="20542" y="19050"/>
                  <a:pt x="20144" y="19296"/>
                  <a:pt x="19727" y="19334"/>
                </a:cubicBezTo>
                <a:cubicBezTo>
                  <a:pt x="19253" y="19334"/>
                  <a:pt x="18950" y="18917"/>
                  <a:pt x="18798" y="18519"/>
                </a:cubicBezTo>
                <a:cubicBezTo>
                  <a:pt x="18627" y="18026"/>
                  <a:pt x="18495" y="17533"/>
                  <a:pt x="18400" y="17040"/>
                </a:cubicBezTo>
                <a:cubicBezTo>
                  <a:pt x="18172" y="15979"/>
                  <a:pt x="17983" y="14898"/>
                  <a:pt x="17812" y="13837"/>
                </a:cubicBezTo>
                <a:cubicBezTo>
                  <a:pt x="17452" y="11713"/>
                  <a:pt x="17130" y="9571"/>
                  <a:pt x="16428" y="7524"/>
                </a:cubicBezTo>
                <a:cubicBezTo>
                  <a:pt x="16239" y="7031"/>
                  <a:pt x="16049" y="6538"/>
                  <a:pt x="15822" y="6064"/>
                </a:cubicBezTo>
                <a:cubicBezTo>
                  <a:pt x="15632" y="5590"/>
                  <a:pt x="15386" y="5154"/>
                  <a:pt x="15082" y="4756"/>
                </a:cubicBezTo>
                <a:cubicBezTo>
                  <a:pt x="14841" y="4446"/>
                  <a:pt x="14506" y="4199"/>
                  <a:pt x="14120" y="4199"/>
                </a:cubicBezTo>
                <a:cubicBezTo>
                  <a:pt x="14081" y="4199"/>
                  <a:pt x="14042" y="4201"/>
                  <a:pt x="14002" y="4207"/>
                </a:cubicBezTo>
                <a:cubicBezTo>
                  <a:pt x="13661" y="4282"/>
                  <a:pt x="13395" y="4529"/>
                  <a:pt x="13281" y="4851"/>
                </a:cubicBezTo>
                <a:cubicBezTo>
                  <a:pt x="13149" y="5230"/>
                  <a:pt x="13092" y="5609"/>
                  <a:pt x="13130" y="6007"/>
                </a:cubicBezTo>
                <a:cubicBezTo>
                  <a:pt x="13187" y="6538"/>
                  <a:pt x="13281" y="7088"/>
                  <a:pt x="13395" y="7619"/>
                </a:cubicBezTo>
                <a:cubicBezTo>
                  <a:pt x="13623" y="8794"/>
                  <a:pt x="13907" y="9969"/>
                  <a:pt x="14267" y="11126"/>
                </a:cubicBezTo>
                <a:cubicBezTo>
                  <a:pt x="14608" y="12244"/>
                  <a:pt x="15044" y="13344"/>
                  <a:pt x="15442" y="14443"/>
                </a:cubicBezTo>
                <a:cubicBezTo>
                  <a:pt x="15879" y="15524"/>
                  <a:pt x="16182" y="16642"/>
                  <a:pt x="16333" y="17799"/>
                </a:cubicBezTo>
                <a:cubicBezTo>
                  <a:pt x="16409" y="18329"/>
                  <a:pt x="16390" y="18879"/>
                  <a:pt x="16296" y="19410"/>
                </a:cubicBezTo>
                <a:cubicBezTo>
                  <a:pt x="16277" y="19618"/>
                  <a:pt x="16144" y="19789"/>
                  <a:pt x="15973" y="19884"/>
                </a:cubicBezTo>
                <a:cubicBezTo>
                  <a:pt x="15943" y="19889"/>
                  <a:pt x="15912" y="19892"/>
                  <a:pt x="15882" y="19892"/>
                </a:cubicBezTo>
                <a:cubicBezTo>
                  <a:pt x="15710" y="19892"/>
                  <a:pt x="15558" y="19802"/>
                  <a:pt x="15461" y="19656"/>
                </a:cubicBezTo>
                <a:cubicBezTo>
                  <a:pt x="15329" y="19467"/>
                  <a:pt x="15215" y="19258"/>
                  <a:pt x="15139" y="19031"/>
                </a:cubicBezTo>
                <a:cubicBezTo>
                  <a:pt x="15025" y="18746"/>
                  <a:pt x="14912" y="18481"/>
                  <a:pt x="14817" y="18197"/>
                </a:cubicBezTo>
                <a:cubicBezTo>
                  <a:pt x="14608" y="17628"/>
                  <a:pt x="14419" y="17059"/>
                  <a:pt x="14248" y="16491"/>
                </a:cubicBezTo>
                <a:cubicBezTo>
                  <a:pt x="13888" y="15353"/>
                  <a:pt x="13566" y="14178"/>
                  <a:pt x="13300" y="13003"/>
                </a:cubicBezTo>
                <a:cubicBezTo>
                  <a:pt x="13073" y="12017"/>
                  <a:pt x="12921" y="11031"/>
                  <a:pt x="12694" y="10045"/>
                </a:cubicBezTo>
                <a:cubicBezTo>
                  <a:pt x="12334" y="8377"/>
                  <a:pt x="11822" y="6576"/>
                  <a:pt x="10590" y="5306"/>
                </a:cubicBezTo>
                <a:cubicBezTo>
                  <a:pt x="10305" y="5022"/>
                  <a:pt x="9983" y="4756"/>
                  <a:pt x="9623" y="4548"/>
                </a:cubicBezTo>
                <a:cubicBezTo>
                  <a:pt x="9603" y="4534"/>
                  <a:pt x="9580" y="4528"/>
                  <a:pt x="9558" y="4528"/>
                </a:cubicBezTo>
                <a:cubicBezTo>
                  <a:pt x="9517" y="4528"/>
                  <a:pt x="9477" y="4549"/>
                  <a:pt x="9452" y="4586"/>
                </a:cubicBezTo>
                <a:cubicBezTo>
                  <a:pt x="8978" y="5458"/>
                  <a:pt x="9016" y="6481"/>
                  <a:pt x="9168" y="7448"/>
                </a:cubicBezTo>
                <a:cubicBezTo>
                  <a:pt x="9338" y="8510"/>
                  <a:pt x="9604" y="9571"/>
                  <a:pt x="9869" y="10633"/>
                </a:cubicBezTo>
                <a:cubicBezTo>
                  <a:pt x="10438" y="12832"/>
                  <a:pt x="11101" y="14993"/>
                  <a:pt x="11879" y="17135"/>
                </a:cubicBezTo>
                <a:cubicBezTo>
                  <a:pt x="12182" y="18007"/>
                  <a:pt x="12618" y="19182"/>
                  <a:pt x="11784" y="19922"/>
                </a:cubicBezTo>
                <a:cubicBezTo>
                  <a:pt x="11612" y="20082"/>
                  <a:pt x="11386" y="20166"/>
                  <a:pt x="11158" y="20166"/>
                </a:cubicBezTo>
                <a:cubicBezTo>
                  <a:pt x="11008" y="20166"/>
                  <a:pt x="10858" y="20130"/>
                  <a:pt x="10722" y="20055"/>
                </a:cubicBezTo>
                <a:cubicBezTo>
                  <a:pt x="10400" y="19827"/>
                  <a:pt x="10172" y="19524"/>
                  <a:pt x="10021" y="19182"/>
                </a:cubicBezTo>
                <a:cubicBezTo>
                  <a:pt x="9831" y="18784"/>
                  <a:pt x="9699" y="18367"/>
                  <a:pt x="9585" y="17950"/>
                </a:cubicBezTo>
                <a:lnTo>
                  <a:pt x="9111" y="16244"/>
                </a:lnTo>
                <a:lnTo>
                  <a:pt x="8125" y="12832"/>
                </a:lnTo>
                <a:cubicBezTo>
                  <a:pt x="7822" y="11732"/>
                  <a:pt x="7519" y="10614"/>
                  <a:pt x="7177" y="9514"/>
                </a:cubicBezTo>
                <a:cubicBezTo>
                  <a:pt x="6950" y="8737"/>
                  <a:pt x="6665" y="7903"/>
                  <a:pt x="6059" y="7353"/>
                </a:cubicBezTo>
                <a:cubicBezTo>
                  <a:pt x="5907" y="7221"/>
                  <a:pt x="5737" y="7107"/>
                  <a:pt x="5547" y="7012"/>
                </a:cubicBezTo>
                <a:cubicBezTo>
                  <a:pt x="5534" y="7008"/>
                  <a:pt x="5519" y="7005"/>
                  <a:pt x="5505" y="7005"/>
                </a:cubicBezTo>
                <a:cubicBezTo>
                  <a:pt x="5457" y="7005"/>
                  <a:pt x="5410" y="7030"/>
                  <a:pt x="5395" y="7088"/>
                </a:cubicBezTo>
                <a:cubicBezTo>
                  <a:pt x="5054" y="9041"/>
                  <a:pt x="5661" y="10936"/>
                  <a:pt x="6305" y="12775"/>
                </a:cubicBezTo>
                <a:cubicBezTo>
                  <a:pt x="6628" y="13723"/>
                  <a:pt x="6988" y="14671"/>
                  <a:pt x="7253" y="15638"/>
                </a:cubicBezTo>
                <a:cubicBezTo>
                  <a:pt x="7386" y="16093"/>
                  <a:pt x="7481" y="16566"/>
                  <a:pt x="7537" y="17059"/>
                </a:cubicBezTo>
                <a:cubicBezTo>
                  <a:pt x="7556" y="17457"/>
                  <a:pt x="7481" y="17969"/>
                  <a:pt x="7064" y="18121"/>
                </a:cubicBezTo>
                <a:cubicBezTo>
                  <a:pt x="6994" y="18147"/>
                  <a:pt x="6924" y="18158"/>
                  <a:pt x="6855" y="18158"/>
                </a:cubicBezTo>
                <a:cubicBezTo>
                  <a:pt x="6568" y="18158"/>
                  <a:pt x="6295" y="17959"/>
                  <a:pt x="6097" y="17761"/>
                </a:cubicBezTo>
                <a:cubicBezTo>
                  <a:pt x="5774" y="17438"/>
                  <a:pt x="5547" y="17059"/>
                  <a:pt x="5376" y="16642"/>
                </a:cubicBezTo>
                <a:cubicBezTo>
                  <a:pt x="4959" y="15619"/>
                  <a:pt x="4561" y="14595"/>
                  <a:pt x="4182" y="13571"/>
                </a:cubicBezTo>
                <a:cubicBezTo>
                  <a:pt x="3405" y="11505"/>
                  <a:pt x="2703" y="9401"/>
                  <a:pt x="2059" y="7278"/>
                </a:cubicBezTo>
                <a:cubicBezTo>
                  <a:pt x="1414" y="5154"/>
                  <a:pt x="846" y="3012"/>
                  <a:pt x="334" y="851"/>
                </a:cubicBezTo>
                <a:cubicBezTo>
                  <a:pt x="277" y="586"/>
                  <a:pt x="220" y="320"/>
                  <a:pt x="163" y="55"/>
                </a:cubicBezTo>
                <a:cubicBezTo>
                  <a:pt x="156" y="17"/>
                  <a:pt x="126" y="0"/>
                  <a:pt x="95" y="0"/>
                </a:cubicBezTo>
                <a:close/>
              </a:path>
            </a:pathLst>
          </a:custGeom>
          <a:solidFill>
            <a:srgbClr val="1C5F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4" name="Google Shape;670;p13"/>
          <p:cNvGrpSpPr/>
          <p:nvPr/>
        </p:nvGrpSpPr>
        <p:grpSpPr>
          <a:xfrm rot="3559955">
            <a:off x="-42012" y="-631342"/>
            <a:ext cx="1344348" cy="1995332"/>
            <a:chOff x="272875" y="1527563"/>
            <a:chExt cx="255950" cy="455000"/>
          </a:xfrm>
        </p:grpSpPr>
        <p:sp>
          <p:nvSpPr>
            <p:cNvPr id="1048699" name="Google Shape;671;p13"/>
            <p:cNvSpPr/>
            <p:nvPr/>
          </p:nvSpPr>
          <p:spPr>
            <a:xfrm>
              <a:off x="471925" y="1963988"/>
              <a:ext cx="26575" cy="18575"/>
            </a:xfrm>
            <a:custGeom>
              <a:avLst/>
              <a:gdLst/>
              <a:ahLst/>
              <a:cxnLst/>
              <a:rect l="l" t="t" r="r" b="b"/>
              <a:pathLst>
                <a:path w="1063" h="743" extrusionOk="0">
                  <a:moveTo>
                    <a:pt x="724" y="0"/>
                  </a:moveTo>
                  <a:cubicBezTo>
                    <a:pt x="636" y="0"/>
                    <a:pt x="547" y="14"/>
                    <a:pt x="512" y="41"/>
                  </a:cubicBezTo>
                  <a:cubicBezTo>
                    <a:pt x="323" y="230"/>
                    <a:pt x="152" y="420"/>
                    <a:pt x="0" y="628"/>
                  </a:cubicBezTo>
                  <a:lnTo>
                    <a:pt x="57" y="742"/>
                  </a:lnTo>
                  <a:cubicBezTo>
                    <a:pt x="247" y="742"/>
                    <a:pt x="436" y="704"/>
                    <a:pt x="626" y="647"/>
                  </a:cubicBezTo>
                  <a:cubicBezTo>
                    <a:pt x="929" y="496"/>
                    <a:pt x="1062" y="249"/>
                    <a:pt x="948" y="60"/>
                  </a:cubicBezTo>
                  <a:cubicBezTo>
                    <a:pt x="928" y="19"/>
                    <a:pt x="826" y="0"/>
                    <a:pt x="72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700" name="Google Shape;672;p13"/>
            <p:cNvSpPr/>
            <p:nvPr/>
          </p:nvSpPr>
          <p:spPr>
            <a:xfrm>
              <a:off x="366725" y="1787738"/>
              <a:ext cx="29875" cy="22300"/>
            </a:xfrm>
            <a:custGeom>
              <a:avLst/>
              <a:gdLst/>
              <a:ahLst/>
              <a:cxnLst/>
              <a:rect l="l" t="t" r="r" b="b"/>
              <a:pathLst>
                <a:path w="1195" h="892" extrusionOk="0">
                  <a:moveTo>
                    <a:pt x="607" y="1"/>
                  </a:moveTo>
                  <a:cubicBezTo>
                    <a:pt x="0" y="1"/>
                    <a:pt x="0" y="892"/>
                    <a:pt x="607" y="892"/>
                  </a:cubicBezTo>
                  <a:cubicBezTo>
                    <a:pt x="1194" y="892"/>
                    <a:pt x="1194" y="1"/>
                    <a:pt x="607"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701" name="Google Shape;673;p13"/>
            <p:cNvSpPr/>
            <p:nvPr/>
          </p:nvSpPr>
          <p:spPr>
            <a:xfrm>
              <a:off x="380450" y="1835613"/>
              <a:ext cx="9975" cy="8550"/>
            </a:xfrm>
            <a:custGeom>
              <a:avLst/>
              <a:gdLst/>
              <a:ahLst/>
              <a:cxnLst/>
              <a:rect l="l" t="t" r="r" b="b"/>
              <a:pathLst>
                <a:path w="399" h="342" extrusionOk="0">
                  <a:moveTo>
                    <a:pt x="209" y="1"/>
                  </a:moveTo>
                  <a:cubicBezTo>
                    <a:pt x="1" y="38"/>
                    <a:pt x="1" y="323"/>
                    <a:pt x="209" y="342"/>
                  </a:cubicBezTo>
                  <a:cubicBezTo>
                    <a:pt x="399" y="323"/>
                    <a:pt x="399" y="38"/>
                    <a:pt x="209"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702" name="Google Shape;674;p13"/>
            <p:cNvSpPr/>
            <p:nvPr/>
          </p:nvSpPr>
          <p:spPr>
            <a:xfrm>
              <a:off x="416475" y="1837513"/>
              <a:ext cx="5700" cy="4750"/>
            </a:xfrm>
            <a:custGeom>
              <a:avLst/>
              <a:gdLst/>
              <a:ahLst/>
              <a:cxnLst/>
              <a:rect l="l" t="t" r="r" b="b"/>
              <a:pathLst>
                <a:path w="228" h="190" extrusionOk="0">
                  <a:moveTo>
                    <a:pt x="114" y="0"/>
                  </a:moveTo>
                  <a:cubicBezTo>
                    <a:pt x="0" y="19"/>
                    <a:pt x="0" y="171"/>
                    <a:pt x="114" y="190"/>
                  </a:cubicBezTo>
                  <a:cubicBezTo>
                    <a:pt x="228" y="171"/>
                    <a:pt x="228" y="19"/>
                    <a:pt x="11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703" name="Google Shape;675;p13"/>
            <p:cNvSpPr/>
            <p:nvPr/>
          </p:nvSpPr>
          <p:spPr>
            <a:xfrm>
              <a:off x="415525" y="1877788"/>
              <a:ext cx="7600" cy="10675"/>
            </a:xfrm>
            <a:custGeom>
              <a:avLst/>
              <a:gdLst/>
              <a:ahLst/>
              <a:cxnLst/>
              <a:rect l="l" t="t" r="r" b="b"/>
              <a:pathLst>
                <a:path w="304" h="427" extrusionOk="0">
                  <a:moveTo>
                    <a:pt x="171" y="1"/>
                  </a:moveTo>
                  <a:cubicBezTo>
                    <a:pt x="133" y="1"/>
                    <a:pt x="95" y="20"/>
                    <a:pt x="76" y="39"/>
                  </a:cubicBezTo>
                  <a:lnTo>
                    <a:pt x="57" y="77"/>
                  </a:lnTo>
                  <a:cubicBezTo>
                    <a:pt x="38" y="95"/>
                    <a:pt x="38" y="114"/>
                    <a:pt x="38" y="133"/>
                  </a:cubicBezTo>
                  <a:lnTo>
                    <a:pt x="20" y="133"/>
                  </a:lnTo>
                  <a:cubicBezTo>
                    <a:pt x="20" y="190"/>
                    <a:pt x="20" y="228"/>
                    <a:pt x="1" y="285"/>
                  </a:cubicBezTo>
                  <a:cubicBezTo>
                    <a:pt x="1" y="304"/>
                    <a:pt x="1" y="323"/>
                    <a:pt x="20" y="342"/>
                  </a:cubicBezTo>
                  <a:cubicBezTo>
                    <a:pt x="20" y="361"/>
                    <a:pt x="38" y="380"/>
                    <a:pt x="38" y="380"/>
                  </a:cubicBezTo>
                  <a:cubicBezTo>
                    <a:pt x="57" y="399"/>
                    <a:pt x="76" y="418"/>
                    <a:pt x="95" y="418"/>
                  </a:cubicBezTo>
                  <a:cubicBezTo>
                    <a:pt x="108" y="418"/>
                    <a:pt x="121" y="426"/>
                    <a:pt x="133" y="426"/>
                  </a:cubicBezTo>
                  <a:cubicBezTo>
                    <a:pt x="140" y="426"/>
                    <a:pt x="146" y="424"/>
                    <a:pt x="152" y="418"/>
                  </a:cubicBezTo>
                  <a:lnTo>
                    <a:pt x="190" y="418"/>
                  </a:lnTo>
                  <a:cubicBezTo>
                    <a:pt x="209" y="418"/>
                    <a:pt x="228" y="418"/>
                    <a:pt x="247" y="399"/>
                  </a:cubicBezTo>
                  <a:cubicBezTo>
                    <a:pt x="285" y="361"/>
                    <a:pt x="285" y="323"/>
                    <a:pt x="285" y="285"/>
                  </a:cubicBezTo>
                  <a:lnTo>
                    <a:pt x="285" y="133"/>
                  </a:lnTo>
                  <a:cubicBezTo>
                    <a:pt x="304" y="114"/>
                    <a:pt x="304" y="95"/>
                    <a:pt x="285" y="95"/>
                  </a:cubicBezTo>
                  <a:cubicBezTo>
                    <a:pt x="285" y="77"/>
                    <a:pt x="285" y="58"/>
                    <a:pt x="266" y="39"/>
                  </a:cubicBezTo>
                  <a:cubicBezTo>
                    <a:pt x="228" y="20"/>
                    <a:pt x="209" y="1"/>
                    <a:pt x="17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704" name="Google Shape;676;p13"/>
            <p:cNvSpPr/>
            <p:nvPr/>
          </p:nvSpPr>
          <p:spPr>
            <a:xfrm>
              <a:off x="432600" y="1937038"/>
              <a:ext cx="10450" cy="8075"/>
            </a:xfrm>
            <a:custGeom>
              <a:avLst/>
              <a:gdLst/>
              <a:ahLst/>
              <a:cxnLst/>
              <a:rect l="l" t="t" r="r" b="b"/>
              <a:pathLst>
                <a:path w="418" h="323" extrusionOk="0">
                  <a:moveTo>
                    <a:pt x="209" y="0"/>
                  </a:moveTo>
                  <a:cubicBezTo>
                    <a:pt x="0" y="0"/>
                    <a:pt x="0" y="323"/>
                    <a:pt x="209" y="323"/>
                  </a:cubicBezTo>
                  <a:cubicBezTo>
                    <a:pt x="417" y="323"/>
                    <a:pt x="417" y="0"/>
                    <a:pt x="20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705" name="Google Shape;677;p13"/>
            <p:cNvSpPr/>
            <p:nvPr/>
          </p:nvSpPr>
          <p:spPr>
            <a:xfrm>
              <a:off x="452025" y="1974938"/>
              <a:ext cx="9500" cy="7150"/>
            </a:xfrm>
            <a:custGeom>
              <a:avLst/>
              <a:gdLst/>
              <a:ahLst/>
              <a:cxnLst/>
              <a:rect l="l" t="t" r="r" b="b"/>
              <a:pathLst>
                <a:path w="380" h="286" extrusionOk="0">
                  <a:moveTo>
                    <a:pt x="190" y="1"/>
                  </a:moveTo>
                  <a:cubicBezTo>
                    <a:pt x="0" y="1"/>
                    <a:pt x="0" y="285"/>
                    <a:pt x="190" y="285"/>
                  </a:cubicBezTo>
                  <a:cubicBezTo>
                    <a:pt x="379" y="285"/>
                    <a:pt x="379" y="1"/>
                    <a:pt x="19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706" name="Google Shape;678;p13"/>
            <p:cNvSpPr/>
            <p:nvPr/>
          </p:nvSpPr>
          <p:spPr>
            <a:xfrm>
              <a:off x="472875" y="1918538"/>
              <a:ext cx="19925" cy="15200"/>
            </a:xfrm>
            <a:custGeom>
              <a:avLst/>
              <a:gdLst/>
              <a:ahLst/>
              <a:cxnLst/>
              <a:rect l="l" t="t" r="r" b="b"/>
              <a:pathLst>
                <a:path w="797" h="608" extrusionOk="0">
                  <a:moveTo>
                    <a:pt x="398" y="1"/>
                  </a:moveTo>
                  <a:cubicBezTo>
                    <a:pt x="0" y="1"/>
                    <a:pt x="0" y="608"/>
                    <a:pt x="398" y="608"/>
                  </a:cubicBezTo>
                  <a:cubicBezTo>
                    <a:pt x="797" y="608"/>
                    <a:pt x="797" y="1"/>
                    <a:pt x="398"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707" name="Google Shape;679;p13"/>
            <p:cNvSpPr/>
            <p:nvPr/>
          </p:nvSpPr>
          <p:spPr>
            <a:xfrm>
              <a:off x="444900" y="1890113"/>
              <a:ext cx="16150" cy="11875"/>
            </a:xfrm>
            <a:custGeom>
              <a:avLst/>
              <a:gdLst/>
              <a:ahLst/>
              <a:cxnLst/>
              <a:rect l="l" t="t" r="r" b="b"/>
              <a:pathLst>
                <a:path w="646" h="475" extrusionOk="0">
                  <a:moveTo>
                    <a:pt x="323" y="1"/>
                  </a:moveTo>
                  <a:cubicBezTo>
                    <a:pt x="1" y="1"/>
                    <a:pt x="1" y="475"/>
                    <a:pt x="323" y="475"/>
                  </a:cubicBezTo>
                  <a:cubicBezTo>
                    <a:pt x="645" y="475"/>
                    <a:pt x="645" y="1"/>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708" name="Google Shape;680;p13"/>
            <p:cNvSpPr/>
            <p:nvPr/>
          </p:nvSpPr>
          <p:spPr>
            <a:xfrm>
              <a:off x="398475" y="1905288"/>
              <a:ext cx="11875" cy="11400"/>
            </a:xfrm>
            <a:custGeom>
              <a:avLst/>
              <a:gdLst/>
              <a:ahLst/>
              <a:cxnLst/>
              <a:rect l="l" t="t" r="r" b="b"/>
              <a:pathLst>
                <a:path w="475" h="456" extrusionOk="0">
                  <a:moveTo>
                    <a:pt x="228" y="0"/>
                  </a:moveTo>
                  <a:cubicBezTo>
                    <a:pt x="0" y="57"/>
                    <a:pt x="0" y="398"/>
                    <a:pt x="228" y="455"/>
                  </a:cubicBezTo>
                  <a:cubicBezTo>
                    <a:pt x="474" y="398"/>
                    <a:pt x="474" y="57"/>
                    <a:pt x="22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709" name="Google Shape;681;p13"/>
            <p:cNvSpPr/>
            <p:nvPr/>
          </p:nvSpPr>
          <p:spPr>
            <a:xfrm>
              <a:off x="454400" y="1849363"/>
              <a:ext cx="11850" cy="11400"/>
            </a:xfrm>
            <a:custGeom>
              <a:avLst/>
              <a:gdLst/>
              <a:ahLst/>
              <a:cxnLst/>
              <a:rect l="l" t="t" r="r" b="b"/>
              <a:pathLst>
                <a:path w="474" h="456" extrusionOk="0">
                  <a:moveTo>
                    <a:pt x="246" y="0"/>
                  </a:moveTo>
                  <a:cubicBezTo>
                    <a:pt x="0" y="57"/>
                    <a:pt x="0" y="398"/>
                    <a:pt x="246" y="455"/>
                  </a:cubicBezTo>
                  <a:cubicBezTo>
                    <a:pt x="474" y="398"/>
                    <a:pt x="474" y="57"/>
                    <a:pt x="24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710" name="Google Shape;682;p13"/>
            <p:cNvSpPr/>
            <p:nvPr/>
          </p:nvSpPr>
          <p:spPr>
            <a:xfrm>
              <a:off x="428800" y="1830863"/>
              <a:ext cx="14725" cy="11400"/>
            </a:xfrm>
            <a:custGeom>
              <a:avLst/>
              <a:gdLst/>
              <a:ahLst/>
              <a:cxnLst/>
              <a:rect l="l" t="t" r="r" b="b"/>
              <a:pathLst>
                <a:path w="589" h="456" extrusionOk="0">
                  <a:moveTo>
                    <a:pt x="228" y="1"/>
                  </a:moveTo>
                  <a:cubicBezTo>
                    <a:pt x="190" y="1"/>
                    <a:pt x="171" y="1"/>
                    <a:pt x="133" y="20"/>
                  </a:cubicBezTo>
                  <a:cubicBezTo>
                    <a:pt x="114" y="39"/>
                    <a:pt x="76" y="39"/>
                    <a:pt x="57" y="77"/>
                  </a:cubicBezTo>
                  <a:cubicBezTo>
                    <a:pt x="38" y="96"/>
                    <a:pt x="19" y="115"/>
                    <a:pt x="19" y="153"/>
                  </a:cubicBezTo>
                  <a:cubicBezTo>
                    <a:pt x="0" y="172"/>
                    <a:pt x="0" y="209"/>
                    <a:pt x="0" y="228"/>
                  </a:cubicBezTo>
                  <a:lnTo>
                    <a:pt x="0" y="285"/>
                  </a:lnTo>
                  <a:cubicBezTo>
                    <a:pt x="0" y="323"/>
                    <a:pt x="19" y="361"/>
                    <a:pt x="57" y="399"/>
                  </a:cubicBezTo>
                  <a:lnTo>
                    <a:pt x="95" y="437"/>
                  </a:lnTo>
                  <a:cubicBezTo>
                    <a:pt x="133" y="456"/>
                    <a:pt x="171" y="456"/>
                    <a:pt x="209" y="456"/>
                  </a:cubicBezTo>
                  <a:lnTo>
                    <a:pt x="209" y="437"/>
                  </a:lnTo>
                  <a:lnTo>
                    <a:pt x="361" y="437"/>
                  </a:lnTo>
                  <a:cubicBezTo>
                    <a:pt x="398" y="437"/>
                    <a:pt x="417" y="437"/>
                    <a:pt x="455" y="418"/>
                  </a:cubicBezTo>
                  <a:cubicBezTo>
                    <a:pt x="474" y="418"/>
                    <a:pt x="493" y="399"/>
                    <a:pt x="531" y="380"/>
                  </a:cubicBezTo>
                  <a:cubicBezTo>
                    <a:pt x="550" y="361"/>
                    <a:pt x="569" y="342"/>
                    <a:pt x="569" y="304"/>
                  </a:cubicBezTo>
                  <a:cubicBezTo>
                    <a:pt x="588" y="285"/>
                    <a:pt x="588" y="247"/>
                    <a:pt x="588" y="228"/>
                  </a:cubicBezTo>
                  <a:lnTo>
                    <a:pt x="588" y="172"/>
                  </a:lnTo>
                  <a:cubicBezTo>
                    <a:pt x="569" y="134"/>
                    <a:pt x="550" y="96"/>
                    <a:pt x="531" y="58"/>
                  </a:cubicBezTo>
                  <a:lnTo>
                    <a:pt x="493" y="39"/>
                  </a:lnTo>
                  <a:cubicBezTo>
                    <a:pt x="455" y="20"/>
                    <a:pt x="417" y="1"/>
                    <a:pt x="38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711" name="Google Shape;683;p13"/>
            <p:cNvSpPr/>
            <p:nvPr/>
          </p:nvSpPr>
          <p:spPr>
            <a:xfrm>
              <a:off x="440175" y="1765463"/>
              <a:ext cx="18025" cy="14725"/>
            </a:xfrm>
            <a:custGeom>
              <a:avLst/>
              <a:gdLst/>
              <a:ahLst/>
              <a:cxnLst/>
              <a:rect l="l" t="t" r="r" b="b"/>
              <a:pathLst>
                <a:path w="721" h="589" extrusionOk="0">
                  <a:moveTo>
                    <a:pt x="361" y="1"/>
                  </a:moveTo>
                  <a:cubicBezTo>
                    <a:pt x="0" y="20"/>
                    <a:pt x="0" y="551"/>
                    <a:pt x="361" y="589"/>
                  </a:cubicBezTo>
                  <a:cubicBezTo>
                    <a:pt x="721" y="551"/>
                    <a:pt x="721" y="20"/>
                    <a:pt x="36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712" name="Google Shape;684;p13"/>
            <p:cNvSpPr/>
            <p:nvPr/>
          </p:nvSpPr>
          <p:spPr>
            <a:xfrm>
              <a:off x="385200" y="1777313"/>
              <a:ext cx="15650" cy="13300"/>
            </a:xfrm>
            <a:custGeom>
              <a:avLst/>
              <a:gdLst/>
              <a:ahLst/>
              <a:cxnLst/>
              <a:rect l="l" t="t" r="r" b="b"/>
              <a:pathLst>
                <a:path w="626" h="532" extrusionOk="0">
                  <a:moveTo>
                    <a:pt x="323" y="1"/>
                  </a:moveTo>
                  <a:cubicBezTo>
                    <a:pt x="0" y="39"/>
                    <a:pt x="0" y="494"/>
                    <a:pt x="323" y="532"/>
                  </a:cubicBezTo>
                  <a:cubicBezTo>
                    <a:pt x="626" y="494"/>
                    <a:pt x="626" y="39"/>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713" name="Google Shape;685;p13"/>
            <p:cNvSpPr/>
            <p:nvPr/>
          </p:nvSpPr>
          <p:spPr>
            <a:xfrm>
              <a:off x="399875" y="1703388"/>
              <a:ext cx="16150" cy="11875"/>
            </a:xfrm>
            <a:custGeom>
              <a:avLst/>
              <a:gdLst/>
              <a:ahLst/>
              <a:cxnLst/>
              <a:rect l="l" t="t" r="r" b="b"/>
              <a:pathLst>
                <a:path w="646" h="475" extrusionOk="0">
                  <a:moveTo>
                    <a:pt x="323" y="1"/>
                  </a:moveTo>
                  <a:cubicBezTo>
                    <a:pt x="1" y="1"/>
                    <a:pt x="1" y="474"/>
                    <a:pt x="323" y="474"/>
                  </a:cubicBezTo>
                  <a:cubicBezTo>
                    <a:pt x="646" y="474"/>
                    <a:pt x="646" y="1"/>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714" name="Google Shape;686;p13"/>
            <p:cNvSpPr/>
            <p:nvPr/>
          </p:nvSpPr>
          <p:spPr>
            <a:xfrm>
              <a:off x="354400" y="1709538"/>
              <a:ext cx="17550" cy="14250"/>
            </a:xfrm>
            <a:custGeom>
              <a:avLst/>
              <a:gdLst/>
              <a:ahLst/>
              <a:cxnLst/>
              <a:rect l="l" t="t" r="r" b="b"/>
              <a:pathLst>
                <a:path w="702" h="570" extrusionOk="0">
                  <a:moveTo>
                    <a:pt x="341" y="1"/>
                  </a:moveTo>
                  <a:cubicBezTo>
                    <a:pt x="0" y="20"/>
                    <a:pt x="0" y="532"/>
                    <a:pt x="341" y="570"/>
                  </a:cubicBezTo>
                  <a:cubicBezTo>
                    <a:pt x="702" y="532"/>
                    <a:pt x="702" y="20"/>
                    <a:pt x="34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715" name="Google Shape;687;p13"/>
            <p:cNvSpPr/>
            <p:nvPr/>
          </p:nvSpPr>
          <p:spPr>
            <a:xfrm>
              <a:off x="338275" y="1701963"/>
              <a:ext cx="19450" cy="14250"/>
            </a:xfrm>
            <a:custGeom>
              <a:avLst/>
              <a:gdLst/>
              <a:ahLst/>
              <a:cxnLst/>
              <a:rect l="l" t="t" r="r" b="b"/>
              <a:pathLst>
                <a:path w="778" h="570" extrusionOk="0">
                  <a:moveTo>
                    <a:pt x="416" y="0"/>
                  </a:moveTo>
                  <a:cubicBezTo>
                    <a:pt x="411" y="0"/>
                    <a:pt x="405" y="0"/>
                    <a:pt x="399" y="1"/>
                  </a:cubicBezTo>
                  <a:cubicBezTo>
                    <a:pt x="1" y="1"/>
                    <a:pt x="1" y="569"/>
                    <a:pt x="399" y="569"/>
                  </a:cubicBezTo>
                  <a:cubicBezTo>
                    <a:pt x="772" y="569"/>
                    <a:pt x="778" y="0"/>
                    <a:pt x="41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716" name="Google Shape;688;p13"/>
            <p:cNvSpPr/>
            <p:nvPr/>
          </p:nvSpPr>
          <p:spPr>
            <a:xfrm>
              <a:off x="388050" y="1631363"/>
              <a:ext cx="17550" cy="13750"/>
            </a:xfrm>
            <a:custGeom>
              <a:avLst/>
              <a:gdLst/>
              <a:ahLst/>
              <a:cxnLst/>
              <a:rect l="l" t="t" r="r" b="b"/>
              <a:pathLst>
                <a:path w="702" h="550" extrusionOk="0">
                  <a:moveTo>
                    <a:pt x="360" y="0"/>
                  </a:moveTo>
                  <a:cubicBezTo>
                    <a:pt x="0" y="0"/>
                    <a:pt x="0" y="550"/>
                    <a:pt x="360" y="550"/>
                  </a:cubicBezTo>
                  <a:cubicBezTo>
                    <a:pt x="701" y="550"/>
                    <a:pt x="701" y="0"/>
                    <a:pt x="360"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717" name="Google Shape;689;p13"/>
            <p:cNvSpPr/>
            <p:nvPr/>
          </p:nvSpPr>
          <p:spPr>
            <a:xfrm>
              <a:off x="297525" y="1637988"/>
              <a:ext cx="18975" cy="14725"/>
            </a:xfrm>
            <a:custGeom>
              <a:avLst/>
              <a:gdLst/>
              <a:ahLst/>
              <a:cxnLst/>
              <a:rect l="l" t="t" r="r" b="b"/>
              <a:pathLst>
                <a:path w="759" h="589" extrusionOk="0">
                  <a:moveTo>
                    <a:pt x="379" y="0"/>
                  </a:moveTo>
                  <a:cubicBezTo>
                    <a:pt x="0" y="0"/>
                    <a:pt x="0" y="588"/>
                    <a:pt x="379" y="588"/>
                  </a:cubicBezTo>
                  <a:cubicBezTo>
                    <a:pt x="759" y="588"/>
                    <a:pt x="759" y="0"/>
                    <a:pt x="37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718" name="Google Shape;690;p13"/>
            <p:cNvSpPr/>
            <p:nvPr/>
          </p:nvSpPr>
          <p:spPr>
            <a:xfrm>
              <a:off x="356275" y="1585363"/>
              <a:ext cx="20875" cy="15675"/>
            </a:xfrm>
            <a:custGeom>
              <a:avLst/>
              <a:gdLst/>
              <a:ahLst/>
              <a:cxnLst/>
              <a:rect l="l" t="t" r="r" b="b"/>
              <a:pathLst>
                <a:path w="835" h="627" extrusionOk="0">
                  <a:moveTo>
                    <a:pt x="436" y="1"/>
                  </a:moveTo>
                  <a:cubicBezTo>
                    <a:pt x="430" y="1"/>
                    <a:pt x="424" y="1"/>
                    <a:pt x="418" y="1"/>
                  </a:cubicBezTo>
                  <a:cubicBezTo>
                    <a:pt x="1" y="1"/>
                    <a:pt x="1" y="627"/>
                    <a:pt x="418" y="627"/>
                  </a:cubicBezTo>
                  <a:cubicBezTo>
                    <a:pt x="829" y="627"/>
                    <a:pt x="835" y="1"/>
                    <a:pt x="436"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719" name="Google Shape;691;p13"/>
            <p:cNvSpPr/>
            <p:nvPr/>
          </p:nvSpPr>
          <p:spPr>
            <a:xfrm>
              <a:off x="311750" y="1588238"/>
              <a:ext cx="12800" cy="9500"/>
            </a:xfrm>
            <a:custGeom>
              <a:avLst/>
              <a:gdLst/>
              <a:ahLst/>
              <a:cxnLst/>
              <a:rect l="l" t="t" r="r" b="b"/>
              <a:pathLst>
                <a:path w="512" h="380" extrusionOk="0">
                  <a:moveTo>
                    <a:pt x="265" y="0"/>
                  </a:moveTo>
                  <a:cubicBezTo>
                    <a:pt x="0" y="0"/>
                    <a:pt x="0" y="379"/>
                    <a:pt x="265" y="379"/>
                  </a:cubicBezTo>
                  <a:cubicBezTo>
                    <a:pt x="512" y="379"/>
                    <a:pt x="512" y="0"/>
                    <a:pt x="265"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720" name="Google Shape;692;p13"/>
            <p:cNvSpPr/>
            <p:nvPr/>
          </p:nvSpPr>
          <p:spPr>
            <a:xfrm>
              <a:off x="285675" y="1574488"/>
              <a:ext cx="20400" cy="15175"/>
            </a:xfrm>
            <a:custGeom>
              <a:avLst/>
              <a:gdLst/>
              <a:ahLst/>
              <a:cxnLst/>
              <a:rect l="l" t="t" r="r" b="b"/>
              <a:pathLst>
                <a:path w="816" h="607" extrusionOk="0">
                  <a:moveTo>
                    <a:pt x="398" y="0"/>
                  </a:moveTo>
                  <a:cubicBezTo>
                    <a:pt x="0" y="0"/>
                    <a:pt x="0" y="607"/>
                    <a:pt x="398" y="607"/>
                  </a:cubicBezTo>
                  <a:cubicBezTo>
                    <a:pt x="816" y="607"/>
                    <a:pt x="816" y="0"/>
                    <a:pt x="39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721" name="Google Shape;693;p13"/>
            <p:cNvSpPr/>
            <p:nvPr/>
          </p:nvSpPr>
          <p:spPr>
            <a:xfrm>
              <a:off x="354400" y="1551263"/>
              <a:ext cx="9975" cy="8550"/>
            </a:xfrm>
            <a:custGeom>
              <a:avLst/>
              <a:gdLst/>
              <a:ahLst/>
              <a:cxnLst/>
              <a:rect l="l" t="t" r="r" b="b"/>
              <a:pathLst>
                <a:path w="399" h="342" extrusionOk="0">
                  <a:moveTo>
                    <a:pt x="209" y="0"/>
                  </a:moveTo>
                  <a:cubicBezTo>
                    <a:pt x="0" y="38"/>
                    <a:pt x="0" y="323"/>
                    <a:pt x="209" y="342"/>
                  </a:cubicBezTo>
                  <a:cubicBezTo>
                    <a:pt x="398" y="323"/>
                    <a:pt x="398" y="38"/>
                    <a:pt x="20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722" name="Google Shape;694;p13"/>
            <p:cNvSpPr/>
            <p:nvPr/>
          </p:nvSpPr>
          <p:spPr>
            <a:xfrm>
              <a:off x="337800" y="1527563"/>
              <a:ext cx="13300" cy="11400"/>
            </a:xfrm>
            <a:custGeom>
              <a:avLst/>
              <a:gdLst/>
              <a:ahLst/>
              <a:cxnLst/>
              <a:rect l="l" t="t" r="r" b="b"/>
              <a:pathLst>
                <a:path w="532" h="456" extrusionOk="0">
                  <a:moveTo>
                    <a:pt x="266" y="1"/>
                  </a:moveTo>
                  <a:cubicBezTo>
                    <a:pt x="1" y="38"/>
                    <a:pt x="1" y="418"/>
                    <a:pt x="266" y="455"/>
                  </a:cubicBezTo>
                  <a:cubicBezTo>
                    <a:pt x="531" y="418"/>
                    <a:pt x="531" y="38"/>
                    <a:pt x="266"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723" name="Google Shape;695;p13"/>
            <p:cNvSpPr/>
            <p:nvPr/>
          </p:nvSpPr>
          <p:spPr>
            <a:xfrm>
              <a:off x="272875" y="1700063"/>
              <a:ext cx="23250" cy="18050"/>
            </a:xfrm>
            <a:custGeom>
              <a:avLst/>
              <a:gdLst/>
              <a:ahLst/>
              <a:cxnLst/>
              <a:rect l="l" t="t" r="r" b="b"/>
              <a:pathLst>
                <a:path w="930" h="722" extrusionOk="0">
                  <a:moveTo>
                    <a:pt x="474" y="1"/>
                  </a:moveTo>
                  <a:cubicBezTo>
                    <a:pt x="0" y="1"/>
                    <a:pt x="0" y="721"/>
                    <a:pt x="474" y="721"/>
                  </a:cubicBezTo>
                  <a:cubicBezTo>
                    <a:pt x="929" y="721"/>
                    <a:pt x="929" y="1"/>
                    <a:pt x="474"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724" name="Google Shape;696;p13"/>
            <p:cNvSpPr/>
            <p:nvPr/>
          </p:nvSpPr>
          <p:spPr>
            <a:xfrm>
              <a:off x="507000" y="1726138"/>
              <a:ext cx="3800" cy="3350"/>
            </a:xfrm>
            <a:custGeom>
              <a:avLst/>
              <a:gdLst/>
              <a:ahLst/>
              <a:cxnLst/>
              <a:rect l="l" t="t" r="r" b="b"/>
              <a:pathLst>
                <a:path w="152" h="134" extrusionOk="0">
                  <a:moveTo>
                    <a:pt x="76" y="0"/>
                  </a:moveTo>
                  <a:cubicBezTo>
                    <a:pt x="0" y="0"/>
                    <a:pt x="0" y="114"/>
                    <a:pt x="76" y="133"/>
                  </a:cubicBezTo>
                  <a:cubicBezTo>
                    <a:pt x="152" y="114"/>
                    <a:pt x="152" y="0"/>
                    <a:pt x="7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725" name="Google Shape;697;p13"/>
            <p:cNvSpPr/>
            <p:nvPr/>
          </p:nvSpPr>
          <p:spPr>
            <a:xfrm>
              <a:off x="485200" y="1780638"/>
              <a:ext cx="18025" cy="13775"/>
            </a:xfrm>
            <a:custGeom>
              <a:avLst/>
              <a:gdLst/>
              <a:ahLst/>
              <a:cxnLst/>
              <a:rect l="l" t="t" r="r" b="b"/>
              <a:pathLst>
                <a:path w="721" h="551" extrusionOk="0">
                  <a:moveTo>
                    <a:pt x="360" y="1"/>
                  </a:moveTo>
                  <a:cubicBezTo>
                    <a:pt x="0" y="1"/>
                    <a:pt x="0" y="550"/>
                    <a:pt x="360" y="550"/>
                  </a:cubicBezTo>
                  <a:cubicBezTo>
                    <a:pt x="721" y="550"/>
                    <a:pt x="721" y="1"/>
                    <a:pt x="36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726" name="Google Shape;698;p13"/>
            <p:cNvSpPr/>
            <p:nvPr/>
          </p:nvSpPr>
          <p:spPr>
            <a:xfrm>
              <a:off x="502250" y="1829463"/>
              <a:ext cx="9500" cy="6175"/>
            </a:xfrm>
            <a:custGeom>
              <a:avLst/>
              <a:gdLst/>
              <a:ahLst/>
              <a:cxnLst/>
              <a:rect l="l" t="t" r="r" b="b"/>
              <a:pathLst>
                <a:path w="380" h="247" extrusionOk="0">
                  <a:moveTo>
                    <a:pt x="114" y="0"/>
                  </a:moveTo>
                  <a:cubicBezTo>
                    <a:pt x="77" y="0"/>
                    <a:pt x="39" y="19"/>
                    <a:pt x="20" y="38"/>
                  </a:cubicBezTo>
                  <a:cubicBezTo>
                    <a:pt x="20" y="38"/>
                    <a:pt x="1" y="57"/>
                    <a:pt x="1" y="76"/>
                  </a:cubicBezTo>
                  <a:cubicBezTo>
                    <a:pt x="1" y="95"/>
                    <a:pt x="1" y="114"/>
                    <a:pt x="1" y="114"/>
                  </a:cubicBezTo>
                  <a:cubicBezTo>
                    <a:pt x="1" y="152"/>
                    <a:pt x="20" y="190"/>
                    <a:pt x="39" y="209"/>
                  </a:cubicBezTo>
                  <a:cubicBezTo>
                    <a:pt x="58" y="228"/>
                    <a:pt x="95" y="247"/>
                    <a:pt x="114" y="247"/>
                  </a:cubicBezTo>
                  <a:lnTo>
                    <a:pt x="266" y="247"/>
                  </a:lnTo>
                  <a:cubicBezTo>
                    <a:pt x="304" y="247"/>
                    <a:pt x="342" y="228"/>
                    <a:pt x="361" y="209"/>
                  </a:cubicBezTo>
                  <a:cubicBezTo>
                    <a:pt x="361" y="190"/>
                    <a:pt x="380" y="190"/>
                    <a:pt x="380" y="171"/>
                  </a:cubicBezTo>
                  <a:cubicBezTo>
                    <a:pt x="380" y="152"/>
                    <a:pt x="380" y="133"/>
                    <a:pt x="380" y="114"/>
                  </a:cubicBezTo>
                  <a:cubicBezTo>
                    <a:pt x="380" y="95"/>
                    <a:pt x="361" y="57"/>
                    <a:pt x="342" y="38"/>
                  </a:cubicBezTo>
                  <a:cubicBezTo>
                    <a:pt x="323" y="19"/>
                    <a:pt x="285" y="0"/>
                    <a:pt x="26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727" name="Google Shape;699;p13"/>
            <p:cNvSpPr/>
            <p:nvPr/>
          </p:nvSpPr>
          <p:spPr>
            <a:xfrm>
              <a:off x="504150" y="1867838"/>
              <a:ext cx="24675" cy="18975"/>
            </a:xfrm>
            <a:custGeom>
              <a:avLst/>
              <a:gdLst/>
              <a:ahLst/>
              <a:cxnLst/>
              <a:rect l="l" t="t" r="r" b="b"/>
              <a:pathLst>
                <a:path w="987" h="759" extrusionOk="0">
                  <a:moveTo>
                    <a:pt x="493" y="1"/>
                  </a:moveTo>
                  <a:cubicBezTo>
                    <a:pt x="1" y="1"/>
                    <a:pt x="1" y="759"/>
                    <a:pt x="493" y="759"/>
                  </a:cubicBezTo>
                  <a:cubicBezTo>
                    <a:pt x="986" y="759"/>
                    <a:pt x="986" y="1"/>
                    <a:pt x="49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728" name="Google Shape;700;p13"/>
            <p:cNvSpPr/>
            <p:nvPr/>
          </p:nvSpPr>
          <p:spPr>
            <a:xfrm>
              <a:off x="360075" y="1880163"/>
              <a:ext cx="20875" cy="17075"/>
            </a:xfrm>
            <a:custGeom>
              <a:avLst/>
              <a:gdLst/>
              <a:ahLst/>
              <a:cxnLst/>
              <a:rect l="l" t="t" r="r" b="b"/>
              <a:pathLst>
                <a:path w="835" h="683" extrusionOk="0">
                  <a:moveTo>
                    <a:pt x="418" y="0"/>
                  </a:moveTo>
                  <a:cubicBezTo>
                    <a:pt x="1" y="38"/>
                    <a:pt x="1" y="645"/>
                    <a:pt x="418" y="683"/>
                  </a:cubicBezTo>
                  <a:cubicBezTo>
                    <a:pt x="835" y="645"/>
                    <a:pt x="835" y="38"/>
                    <a:pt x="41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729" name="Google Shape;701;p13"/>
            <p:cNvSpPr/>
            <p:nvPr/>
          </p:nvSpPr>
          <p:spPr>
            <a:xfrm>
              <a:off x="319325" y="1860263"/>
              <a:ext cx="16125" cy="12350"/>
            </a:xfrm>
            <a:custGeom>
              <a:avLst/>
              <a:gdLst/>
              <a:ahLst/>
              <a:cxnLst/>
              <a:rect l="l" t="t" r="r" b="b"/>
              <a:pathLst>
                <a:path w="645" h="494" extrusionOk="0">
                  <a:moveTo>
                    <a:pt x="247" y="0"/>
                  </a:moveTo>
                  <a:cubicBezTo>
                    <a:pt x="228" y="0"/>
                    <a:pt x="190" y="0"/>
                    <a:pt x="152" y="19"/>
                  </a:cubicBezTo>
                  <a:cubicBezTo>
                    <a:pt x="133" y="19"/>
                    <a:pt x="95" y="38"/>
                    <a:pt x="76" y="76"/>
                  </a:cubicBezTo>
                  <a:cubicBezTo>
                    <a:pt x="38" y="114"/>
                    <a:pt x="0" y="171"/>
                    <a:pt x="0" y="247"/>
                  </a:cubicBezTo>
                  <a:lnTo>
                    <a:pt x="0" y="304"/>
                  </a:lnTo>
                  <a:cubicBezTo>
                    <a:pt x="19" y="342"/>
                    <a:pt x="38" y="379"/>
                    <a:pt x="76" y="417"/>
                  </a:cubicBezTo>
                  <a:lnTo>
                    <a:pt x="114" y="455"/>
                  </a:lnTo>
                  <a:cubicBezTo>
                    <a:pt x="152" y="474"/>
                    <a:pt x="209" y="493"/>
                    <a:pt x="247" y="493"/>
                  </a:cubicBezTo>
                  <a:lnTo>
                    <a:pt x="398" y="493"/>
                  </a:lnTo>
                  <a:cubicBezTo>
                    <a:pt x="436" y="493"/>
                    <a:pt x="455" y="493"/>
                    <a:pt x="493" y="474"/>
                  </a:cubicBezTo>
                  <a:cubicBezTo>
                    <a:pt x="550" y="455"/>
                    <a:pt x="588" y="398"/>
                    <a:pt x="607" y="342"/>
                  </a:cubicBezTo>
                  <a:cubicBezTo>
                    <a:pt x="626" y="323"/>
                    <a:pt x="645" y="285"/>
                    <a:pt x="626" y="247"/>
                  </a:cubicBezTo>
                  <a:lnTo>
                    <a:pt x="626" y="190"/>
                  </a:lnTo>
                  <a:cubicBezTo>
                    <a:pt x="626" y="152"/>
                    <a:pt x="607" y="114"/>
                    <a:pt x="569" y="76"/>
                  </a:cubicBezTo>
                  <a:lnTo>
                    <a:pt x="531" y="38"/>
                  </a:lnTo>
                  <a:cubicBezTo>
                    <a:pt x="493" y="19"/>
                    <a:pt x="436" y="19"/>
                    <a:pt x="398" y="19"/>
                  </a:cubicBezTo>
                  <a:lnTo>
                    <a:pt x="398" y="0"/>
                  </a:ln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730" name="Google Shape;702;p13"/>
            <p:cNvSpPr/>
            <p:nvPr/>
          </p:nvSpPr>
          <p:spPr>
            <a:xfrm>
              <a:off x="325475" y="1808138"/>
              <a:ext cx="15675" cy="11850"/>
            </a:xfrm>
            <a:custGeom>
              <a:avLst/>
              <a:gdLst/>
              <a:ahLst/>
              <a:cxnLst/>
              <a:rect l="l" t="t" r="r" b="b"/>
              <a:pathLst>
                <a:path w="627" h="474" extrusionOk="0">
                  <a:moveTo>
                    <a:pt x="304" y="0"/>
                  </a:moveTo>
                  <a:cubicBezTo>
                    <a:pt x="1" y="0"/>
                    <a:pt x="1" y="474"/>
                    <a:pt x="304" y="474"/>
                  </a:cubicBezTo>
                  <a:cubicBezTo>
                    <a:pt x="626" y="474"/>
                    <a:pt x="626" y="0"/>
                    <a:pt x="30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731" name="Google Shape;703;p13"/>
            <p:cNvSpPr/>
            <p:nvPr/>
          </p:nvSpPr>
          <p:spPr>
            <a:xfrm>
              <a:off x="298950" y="1787738"/>
              <a:ext cx="8550" cy="7150"/>
            </a:xfrm>
            <a:custGeom>
              <a:avLst/>
              <a:gdLst/>
              <a:ahLst/>
              <a:cxnLst/>
              <a:rect l="l" t="t" r="r" b="b"/>
              <a:pathLst>
                <a:path w="342" h="286" extrusionOk="0">
                  <a:moveTo>
                    <a:pt x="171" y="1"/>
                  </a:moveTo>
                  <a:cubicBezTo>
                    <a:pt x="0" y="20"/>
                    <a:pt x="0" y="266"/>
                    <a:pt x="171" y="285"/>
                  </a:cubicBezTo>
                  <a:cubicBezTo>
                    <a:pt x="341" y="266"/>
                    <a:pt x="341" y="20"/>
                    <a:pt x="17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732" name="Google Shape;704;p13"/>
            <p:cNvSpPr/>
            <p:nvPr/>
          </p:nvSpPr>
          <p:spPr>
            <a:xfrm>
              <a:off x="445850" y="1622338"/>
              <a:ext cx="21825" cy="16625"/>
            </a:xfrm>
            <a:custGeom>
              <a:avLst/>
              <a:gdLst/>
              <a:ahLst/>
              <a:cxnLst/>
              <a:rect l="l" t="t" r="r" b="b"/>
              <a:pathLst>
                <a:path w="873" h="665" extrusionOk="0">
                  <a:moveTo>
                    <a:pt x="437" y="1"/>
                  </a:moveTo>
                  <a:cubicBezTo>
                    <a:pt x="1" y="1"/>
                    <a:pt x="1" y="664"/>
                    <a:pt x="437" y="664"/>
                  </a:cubicBezTo>
                  <a:cubicBezTo>
                    <a:pt x="873" y="664"/>
                    <a:pt x="873" y="1"/>
                    <a:pt x="437"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733" name="Google Shape;705;p13"/>
            <p:cNvSpPr/>
            <p:nvPr/>
          </p:nvSpPr>
          <p:spPr>
            <a:xfrm>
              <a:off x="418850" y="1542263"/>
              <a:ext cx="23250" cy="18975"/>
            </a:xfrm>
            <a:custGeom>
              <a:avLst/>
              <a:gdLst/>
              <a:ahLst/>
              <a:cxnLst/>
              <a:rect l="l" t="t" r="r" b="b"/>
              <a:pathLst>
                <a:path w="930" h="759" extrusionOk="0">
                  <a:moveTo>
                    <a:pt x="474" y="0"/>
                  </a:moveTo>
                  <a:cubicBezTo>
                    <a:pt x="0" y="38"/>
                    <a:pt x="0" y="721"/>
                    <a:pt x="474" y="758"/>
                  </a:cubicBezTo>
                  <a:cubicBezTo>
                    <a:pt x="929" y="721"/>
                    <a:pt x="929" y="38"/>
                    <a:pt x="47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097165" name="Google Shape;706;p13"/>
          <p:cNvPicPr preferRelativeResize="0">
            <a:picLocks/>
          </p:cNvPicPr>
          <p:nvPr/>
        </p:nvPicPr>
        <p:blipFill>
          <a:blip r:embed="rId3">
            <a:alphaModFix amt="74000"/>
          </a:blip>
          <a:stretch>
            <a:fillRect/>
          </a:stretch>
        </p:blipFill>
        <p:spPr>
          <a:xfrm rot="-10024386">
            <a:off x="7156213" y="-1143378"/>
            <a:ext cx="2894879" cy="2593329"/>
          </a:xfrm>
          <a:prstGeom prst="rect">
            <a:avLst/>
          </a:prstGeom>
          <a:noFill/>
          <a:ln>
            <a:noFill/>
          </a:ln>
        </p:spPr>
      </p:pic>
      <p:pic>
        <p:nvPicPr>
          <p:cNvPr id="2097166" name="Google Shape;707;p13"/>
          <p:cNvPicPr preferRelativeResize="0">
            <a:picLocks/>
          </p:cNvPicPr>
          <p:nvPr/>
        </p:nvPicPr>
        <p:blipFill>
          <a:blip r:embed="rId4">
            <a:alphaModFix amt="74000"/>
          </a:blip>
          <a:stretch>
            <a:fillRect/>
          </a:stretch>
        </p:blipFill>
        <p:spPr>
          <a:xfrm rot="-7120613" flipH="1">
            <a:off x="5305666" y="-1758350"/>
            <a:ext cx="2894876" cy="2593327"/>
          </a:xfrm>
          <a:prstGeom prst="rect">
            <a:avLst/>
          </a:prstGeom>
          <a:noFill/>
          <a:ln>
            <a:noFill/>
          </a:ln>
        </p:spPr>
      </p:pic>
      <p:sp>
        <p:nvSpPr>
          <p:cNvPr id="1048734" name="Google Shape;708;p13"/>
          <p:cNvSpPr txBox="1">
            <a:spLocks noGrp="1"/>
          </p:cNvSpPr>
          <p:nvPr>
            <p:ph type="title" hasCustomPrompt="1"/>
          </p:nvPr>
        </p:nvSpPr>
        <p:spPr>
          <a:xfrm>
            <a:off x="3170031" y="3417401"/>
            <a:ext cx="1036800" cy="577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4800"/>
              <a:buNone/>
              <a:defRPr sz="2500"/>
            </a:lvl1pPr>
            <a:lvl2pPr lvl="1"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1048735" name="Google Shape;709;p13"/>
          <p:cNvSpPr txBox="1">
            <a:spLocks noGrp="1"/>
          </p:cNvSpPr>
          <p:nvPr>
            <p:ph type="title" idx="2" hasCustomPrompt="1"/>
          </p:nvPr>
        </p:nvSpPr>
        <p:spPr>
          <a:xfrm>
            <a:off x="5686543" y="3417401"/>
            <a:ext cx="1036800" cy="577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4800"/>
              <a:buNone/>
              <a:defRPr sz="2500"/>
            </a:lvl1pPr>
            <a:lvl2pPr lvl="1"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1048736" name="Google Shape;710;p13"/>
          <p:cNvSpPr txBox="1">
            <a:spLocks noGrp="1"/>
          </p:cNvSpPr>
          <p:nvPr>
            <p:ph type="title" idx="3" hasCustomPrompt="1"/>
          </p:nvPr>
        </p:nvSpPr>
        <p:spPr>
          <a:xfrm>
            <a:off x="5697526" y="1667000"/>
            <a:ext cx="1036800" cy="577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4800"/>
              <a:buNone/>
              <a:defRPr sz="2500"/>
            </a:lvl1pPr>
            <a:lvl2pPr lvl="1"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1048737" name="Google Shape;711;p13"/>
          <p:cNvSpPr txBox="1">
            <a:spLocks noGrp="1"/>
          </p:cNvSpPr>
          <p:nvPr>
            <p:ph type="title" idx="4" hasCustomPrompt="1"/>
          </p:nvPr>
        </p:nvSpPr>
        <p:spPr>
          <a:xfrm>
            <a:off x="637282" y="3444201"/>
            <a:ext cx="1036800" cy="577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4800"/>
              <a:buNone/>
              <a:defRPr sz="2500"/>
            </a:lvl1pPr>
            <a:lvl2pPr lvl="1"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1048738" name="Google Shape;712;p13"/>
          <p:cNvSpPr txBox="1">
            <a:spLocks noGrp="1"/>
          </p:cNvSpPr>
          <p:nvPr>
            <p:ph type="title" idx="5" hasCustomPrompt="1"/>
          </p:nvPr>
        </p:nvSpPr>
        <p:spPr>
          <a:xfrm>
            <a:off x="637282" y="1667000"/>
            <a:ext cx="1036800" cy="577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4800"/>
              <a:buNone/>
              <a:defRPr sz="2500"/>
            </a:lvl1pPr>
            <a:lvl2pPr lvl="1"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1048739" name="Google Shape;713;p13"/>
          <p:cNvSpPr txBox="1">
            <a:spLocks noGrp="1"/>
          </p:cNvSpPr>
          <p:nvPr>
            <p:ph type="title" idx="6" hasCustomPrompt="1"/>
          </p:nvPr>
        </p:nvSpPr>
        <p:spPr>
          <a:xfrm>
            <a:off x="3170031" y="1667000"/>
            <a:ext cx="1036800" cy="577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4800"/>
              <a:buNone/>
              <a:defRPr sz="2500"/>
            </a:lvl1pPr>
            <a:lvl2pPr lvl="1"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1048740" name="Google Shape;714;p13"/>
          <p:cNvSpPr txBox="1">
            <a:spLocks noGrp="1"/>
          </p:cNvSpPr>
          <p:nvPr>
            <p:ph type="ctrTitle" idx="7"/>
          </p:nvPr>
        </p:nvSpPr>
        <p:spPr>
          <a:xfrm>
            <a:off x="4160248" y="3267400"/>
            <a:ext cx="1821000" cy="450000"/>
          </a:xfrm>
          <a:prstGeom prst="rect">
            <a:avLst/>
          </a:prstGeom>
        </p:spPr>
        <p:txBody>
          <a:bodyPr spcFirstLastPara="1" wrap="square" lIns="91425" tIns="91425" rIns="91425" bIns="91425" anchor="b" anchorCtr="0">
            <a:noAutofit/>
          </a:bodyPr>
          <a:lstStyle>
            <a:lvl1pPr lvl="0" rtl="0">
              <a:spcBef>
                <a:spcPts val="0"/>
              </a:spcBef>
              <a:spcAft>
                <a:spcPts val="0"/>
              </a:spcAft>
              <a:buSzPts val="1200"/>
              <a:buNone/>
              <a:defRPr sz="1600"/>
            </a:lvl1pPr>
            <a:lvl2pPr lvl="1" rtl="0">
              <a:spcBef>
                <a:spcPts val="0"/>
              </a:spcBef>
              <a:spcAft>
                <a:spcPts val="0"/>
              </a:spcAft>
              <a:buSzPts val="1200"/>
              <a:buNone/>
              <a:defRPr sz="1200"/>
            </a:lvl2pPr>
            <a:lvl3pPr lvl="2" rtl="0">
              <a:spcBef>
                <a:spcPts val="0"/>
              </a:spcBef>
              <a:spcAft>
                <a:spcPts val="0"/>
              </a:spcAft>
              <a:buSzPts val="1200"/>
              <a:buNone/>
              <a:defRPr sz="1200"/>
            </a:lvl3pPr>
            <a:lvl4pPr lvl="3" rtl="0">
              <a:spcBef>
                <a:spcPts val="0"/>
              </a:spcBef>
              <a:spcAft>
                <a:spcPts val="0"/>
              </a:spcAft>
              <a:buSzPts val="1200"/>
              <a:buNone/>
              <a:defRPr sz="1200"/>
            </a:lvl4pPr>
            <a:lvl5pPr lvl="4" rtl="0">
              <a:spcBef>
                <a:spcPts val="0"/>
              </a:spcBef>
              <a:spcAft>
                <a:spcPts val="0"/>
              </a:spcAft>
              <a:buSzPts val="1200"/>
              <a:buNone/>
              <a:defRPr sz="1200"/>
            </a:lvl5pPr>
            <a:lvl6pPr lvl="5" rtl="0">
              <a:spcBef>
                <a:spcPts val="0"/>
              </a:spcBef>
              <a:spcAft>
                <a:spcPts val="0"/>
              </a:spcAft>
              <a:buSzPts val="1200"/>
              <a:buNone/>
              <a:defRPr sz="1200"/>
            </a:lvl6pPr>
            <a:lvl7pPr lvl="6" rtl="0">
              <a:spcBef>
                <a:spcPts val="0"/>
              </a:spcBef>
              <a:spcAft>
                <a:spcPts val="0"/>
              </a:spcAft>
              <a:buSzPts val="1200"/>
              <a:buNone/>
              <a:defRPr sz="1200"/>
            </a:lvl7pPr>
            <a:lvl8pPr lvl="7" rtl="0">
              <a:spcBef>
                <a:spcPts val="0"/>
              </a:spcBef>
              <a:spcAft>
                <a:spcPts val="0"/>
              </a:spcAft>
              <a:buSzPts val="1200"/>
              <a:buNone/>
              <a:defRPr sz="1200"/>
            </a:lvl8pPr>
            <a:lvl9pPr lvl="8" rtl="0">
              <a:spcBef>
                <a:spcPts val="0"/>
              </a:spcBef>
              <a:spcAft>
                <a:spcPts val="0"/>
              </a:spcAft>
              <a:buSzPts val="1200"/>
              <a:buNone/>
              <a:defRPr sz="1200"/>
            </a:lvl9pPr>
          </a:lstStyle>
          <a:p>
            <a:endParaRPr/>
          </a:p>
        </p:txBody>
      </p:sp>
      <p:sp>
        <p:nvSpPr>
          <p:cNvPr id="1048741" name="Google Shape;715;p13"/>
          <p:cNvSpPr txBox="1">
            <a:spLocks noGrp="1"/>
          </p:cNvSpPr>
          <p:nvPr>
            <p:ph type="subTitle" idx="1"/>
          </p:nvPr>
        </p:nvSpPr>
        <p:spPr>
          <a:xfrm>
            <a:off x="4160247" y="3572896"/>
            <a:ext cx="1821000" cy="817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lvl2pPr>
            <a:lvl3pPr lvl="2" rtl="0">
              <a:lnSpc>
                <a:spcPct val="100000"/>
              </a:lnSpc>
              <a:spcBef>
                <a:spcPts val="0"/>
              </a:spcBef>
              <a:spcAft>
                <a:spcPts val="0"/>
              </a:spcAft>
              <a:buSzPts val="1400"/>
              <a:buNone/>
            </a:lvl3pPr>
            <a:lvl4pPr lvl="3" rtl="0">
              <a:lnSpc>
                <a:spcPct val="100000"/>
              </a:lnSpc>
              <a:spcBef>
                <a:spcPts val="0"/>
              </a:spcBef>
              <a:spcAft>
                <a:spcPts val="0"/>
              </a:spcAft>
              <a:buSzPts val="1400"/>
              <a:buNone/>
            </a:lvl4pPr>
            <a:lvl5pPr lvl="4" rtl="0">
              <a:lnSpc>
                <a:spcPct val="100000"/>
              </a:lnSpc>
              <a:spcBef>
                <a:spcPts val="0"/>
              </a:spcBef>
              <a:spcAft>
                <a:spcPts val="0"/>
              </a:spcAft>
              <a:buSzPts val="1400"/>
              <a:buNone/>
            </a:lvl5pPr>
            <a:lvl6pPr lvl="5" rtl="0">
              <a:lnSpc>
                <a:spcPct val="100000"/>
              </a:lnSpc>
              <a:spcBef>
                <a:spcPts val="0"/>
              </a:spcBef>
              <a:spcAft>
                <a:spcPts val="0"/>
              </a:spcAft>
              <a:buSzPts val="1400"/>
              <a:buNone/>
            </a:lvl6pPr>
            <a:lvl7pPr lvl="6" rtl="0">
              <a:lnSpc>
                <a:spcPct val="100000"/>
              </a:lnSpc>
              <a:spcBef>
                <a:spcPts val="0"/>
              </a:spcBef>
              <a:spcAft>
                <a:spcPts val="0"/>
              </a:spcAft>
              <a:buSzPts val="1400"/>
              <a:buNone/>
            </a:lvl7pPr>
            <a:lvl8pPr lvl="7" rtl="0">
              <a:lnSpc>
                <a:spcPct val="100000"/>
              </a:lnSpc>
              <a:spcBef>
                <a:spcPts val="0"/>
              </a:spcBef>
              <a:spcAft>
                <a:spcPts val="0"/>
              </a:spcAft>
              <a:buSzPts val="1400"/>
              <a:buNone/>
            </a:lvl8pPr>
            <a:lvl9pPr lvl="8" rtl="0">
              <a:lnSpc>
                <a:spcPct val="100000"/>
              </a:lnSpc>
              <a:spcBef>
                <a:spcPts val="0"/>
              </a:spcBef>
              <a:spcAft>
                <a:spcPts val="0"/>
              </a:spcAft>
              <a:buSzPts val="1400"/>
              <a:buNone/>
            </a:lvl9pPr>
          </a:lstStyle>
          <a:p>
            <a:endParaRPr/>
          </a:p>
        </p:txBody>
      </p:sp>
      <p:sp>
        <p:nvSpPr>
          <p:cNvPr id="1048742" name="Google Shape;716;p13"/>
          <p:cNvSpPr txBox="1">
            <a:spLocks noGrp="1"/>
          </p:cNvSpPr>
          <p:nvPr>
            <p:ph type="ctrTitle" idx="8"/>
          </p:nvPr>
        </p:nvSpPr>
        <p:spPr>
          <a:xfrm>
            <a:off x="6688381" y="3267400"/>
            <a:ext cx="1821000" cy="450000"/>
          </a:xfrm>
          <a:prstGeom prst="rect">
            <a:avLst/>
          </a:prstGeom>
        </p:spPr>
        <p:txBody>
          <a:bodyPr spcFirstLastPara="1" wrap="square" lIns="91425" tIns="91425" rIns="91425" bIns="91425" anchor="b" anchorCtr="0">
            <a:noAutofit/>
          </a:bodyPr>
          <a:lstStyle>
            <a:lvl1pPr lvl="0" rtl="0">
              <a:spcBef>
                <a:spcPts val="0"/>
              </a:spcBef>
              <a:spcAft>
                <a:spcPts val="0"/>
              </a:spcAft>
              <a:buSzPts val="1200"/>
              <a:buNone/>
              <a:defRPr sz="1600"/>
            </a:lvl1pPr>
            <a:lvl2pPr lvl="1" rtl="0">
              <a:spcBef>
                <a:spcPts val="0"/>
              </a:spcBef>
              <a:spcAft>
                <a:spcPts val="0"/>
              </a:spcAft>
              <a:buSzPts val="1200"/>
              <a:buNone/>
              <a:defRPr sz="1200"/>
            </a:lvl2pPr>
            <a:lvl3pPr lvl="2" rtl="0">
              <a:spcBef>
                <a:spcPts val="0"/>
              </a:spcBef>
              <a:spcAft>
                <a:spcPts val="0"/>
              </a:spcAft>
              <a:buSzPts val="1200"/>
              <a:buNone/>
              <a:defRPr sz="1200"/>
            </a:lvl3pPr>
            <a:lvl4pPr lvl="3" rtl="0">
              <a:spcBef>
                <a:spcPts val="0"/>
              </a:spcBef>
              <a:spcAft>
                <a:spcPts val="0"/>
              </a:spcAft>
              <a:buSzPts val="1200"/>
              <a:buNone/>
              <a:defRPr sz="1200"/>
            </a:lvl4pPr>
            <a:lvl5pPr lvl="4" rtl="0">
              <a:spcBef>
                <a:spcPts val="0"/>
              </a:spcBef>
              <a:spcAft>
                <a:spcPts val="0"/>
              </a:spcAft>
              <a:buSzPts val="1200"/>
              <a:buNone/>
              <a:defRPr sz="1200"/>
            </a:lvl5pPr>
            <a:lvl6pPr lvl="5" rtl="0">
              <a:spcBef>
                <a:spcPts val="0"/>
              </a:spcBef>
              <a:spcAft>
                <a:spcPts val="0"/>
              </a:spcAft>
              <a:buSzPts val="1200"/>
              <a:buNone/>
              <a:defRPr sz="1200"/>
            </a:lvl6pPr>
            <a:lvl7pPr lvl="6" rtl="0">
              <a:spcBef>
                <a:spcPts val="0"/>
              </a:spcBef>
              <a:spcAft>
                <a:spcPts val="0"/>
              </a:spcAft>
              <a:buSzPts val="1200"/>
              <a:buNone/>
              <a:defRPr sz="1200"/>
            </a:lvl7pPr>
            <a:lvl8pPr lvl="7" rtl="0">
              <a:spcBef>
                <a:spcPts val="0"/>
              </a:spcBef>
              <a:spcAft>
                <a:spcPts val="0"/>
              </a:spcAft>
              <a:buSzPts val="1200"/>
              <a:buNone/>
              <a:defRPr sz="1200"/>
            </a:lvl8pPr>
            <a:lvl9pPr lvl="8" rtl="0">
              <a:spcBef>
                <a:spcPts val="0"/>
              </a:spcBef>
              <a:spcAft>
                <a:spcPts val="0"/>
              </a:spcAft>
              <a:buSzPts val="1200"/>
              <a:buNone/>
              <a:defRPr sz="1200"/>
            </a:lvl9pPr>
          </a:lstStyle>
          <a:p>
            <a:endParaRPr/>
          </a:p>
        </p:txBody>
      </p:sp>
      <p:sp>
        <p:nvSpPr>
          <p:cNvPr id="1048743" name="Google Shape;717;p13"/>
          <p:cNvSpPr txBox="1">
            <a:spLocks noGrp="1"/>
          </p:cNvSpPr>
          <p:nvPr>
            <p:ph type="subTitle" idx="9"/>
          </p:nvPr>
        </p:nvSpPr>
        <p:spPr>
          <a:xfrm>
            <a:off x="6688378" y="3572896"/>
            <a:ext cx="1821000" cy="817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lvl2pPr>
            <a:lvl3pPr lvl="2" rtl="0">
              <a:lnSpc>
                <a:spcPct val="100000"/>
              </a:lnSpc>
              <a:spcBef>
                <a:spcPts val="0"/>
              </a:spcBef>
              <a:spcAft>
                <a:spcPts val="0"/>
              </a:spcAft>
              <a:buSzPts val="1400"/>
              <a:buNone/>
            </a:lvl3pPr>
            <a:lvl4pPr lvl="3" rtl="0">
              <a:lnSpc>
                <a:spcPct val="100000"/>
              </a:lnSpc>
              <a:spcBef>
                <a:spcPts val="0"/>
              </a:spcBef>
              <a:spcAft>
                <a:spcPts val="0"/>
              </a:spcAft>
              <a:buSzPts val="1400"/>
              <a:buNone/>
            </a:lvl4pPr>
            <a:lvl5pPr lvl="4" rtl="0">
              <a:lnSpc>
                <a:spcPct val="100000"/>
              </a:lnSpc>
              <a:spcBef>
                <a:spcPts val="0"/>
              </a:spcBef>
              <a:spcAft>
                <a:spcPts val="0"/>
              </a:spcAft>
              <a:buSzPts val="1400"/>
              <a:buNone/>
            </a:lvl5pPr>
            <a:lvl6pPr lvl="5" rtl="0">
              <a:lnSpc>
                <a:spcPct val="100000"/>
              </a:lnSpc>
              <a:spcBef>
                <a:spcPts val="0"/>
              </a:spcBef>
              <a:spcAft>
                <a:spcPts val="0"/>
              </a:spcAft>
              <a:buSzPts val="1400"/>
              <a:buNone/>
            </a:lvl6pPr>
            <a:lvl7pPr lvl="6" rtl="0">
              <a:lnSpc>
                <a:spcPct val="100000"/>
              </a:lnSpc>
              <a:spcBef>
                <a:spcPts val="0"/>
              </a:spcBef>
              <a:spcAft>
                <a:spcPts val="0"/>
              </a:spcAft>
              <a:buSzPts val="1400"/>
              <a:buNone/>
            </a:lvl7pPr>
            <a:lvl8pPr lvl="7" rtl="0">
              <a:lnSpc>
                <a:spcPct val="100000"/>
              </a:lnSpc>
              <a:spcBef>
                <a:spcPts val="0"/>
              </a:spcBef>
              <a:spcAft>
                <a:spcPts val="0"/>
              </a:spcAft>
              <a:buSzPts val="1400"/>
              <a:buNone/>
            </a:lvl8pPr>
            <a:lvl9pPr lvl="8" rtl="0">
              <a:lnSpc>
                <a:spcPct val="100000"/>
              </a:lnSpc>
              <a:spcBef>
                <a:spcPts val="0"/>
              </a:spcBef>
              <a:spcAft>
                <a:spcPts val="0"/>
              </a:spcAft>
              <a:buSzPts val="1400"/>
              <a:buNone/>
            </a:lvl9pPr>
          </a:lstStyle>
          <a:p>
            <a:endParaRPr/>
          </a:p>
        </p:txBody>
      </p:sp>
      <p:sp>
        <p:nvSpPr>
          <p:cNvPr id="1048744" name="Google Shape;718;p13"/>
          <p:cNvSpPr/>
          <p:nvPr/>
        </p:nvSpPr>
        <p:spPr>
          <a:xfrm>
            <a:off x="1150175" y="2700900"/>
            <a:ext cx="2525" cy="25"/>
          </a:xfrm>
          <a:custGeom>
            <a:avLst/>
            <a:gdLst/>
            <a:ahLst/>
            <a:cxnLst/>
            <a:rect l="l" t="t" r="r" b="b"/>
            <a:pathLst>
              <a:path w="101" h="1" extrusionOk="0">
                <a:moveTo>
                  <a:pt x="101" y="1"/>
                </a:moveTo>
                <a:lnTo>
                  <a:pt x="0" y="1"/>
                </a:lnTo>
                <a:lnTo>
                  <a:pt x="0" y="1"/>
                </a:lnTo>
                <a:close/>
              </a:path>
            </a:pathLst>
          </a:custGeom>
          <a:solidFill>
            <a:srgbClr val="CEF2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1048745" name="Google Shape;719;p13"/>
          <p:cNvSpPr txBox="1">
            <a:spLocks noGrp="1"/>
          </p:cNvSpPr>
          <p:nvPr>
            <p:ph type="ctrTitle" idx="13"/>
          </p:nvPr>
        </p:nvSpPr>
        <p:spPr>
          <a:xfrm>
            <a:off x="6688650" y="1490050"/>
            <a:ext cx="1821000" cy="450000"/>
          </a:xfrm>
          <a:prstGeom prst="rect">
            <a:avLst/>
          </a:prstGeom>
        </p:spPr>
        <p:txBody>
          <a:bodyPr spcFirstLastPara="1" wrap="square" lIns="91425" tIns="91425" rIns="91425" bIns="91425" anchor="b" anchorCtr="0">
            <a:noAutofit/>
          </a:bodyPr>
          <a:lstStyle>
            <a:lvl1pPr lvl="0" rtl="0">
              <a:spcBef>
                <a:spcPts val="0"/>
              </a:spcBef>
              <a:spcAft>
                <a:spcPts val="0"/>
              </a:spcAft>
              <a:buSzPts val="1200"/>
              <a:buNone/>
              <a:defRPr sz="1600"/>
            </a:lvl1pPr>
            <a:lvl2pPr lvl="1" rtl="0">
              <a:spcBef>
                <a:spcPts val="0"/>
              </a:spcBef>
              <a:spcAft>
                <a:spcPts val="0"/>
              </a:spcAft>
              <a:buSzPts val="1200"/>
              <a:buNone/>
              <a:defRPr sz="1200"/>
            </a:lvl2pPr>
            <a:lvl3pPr lvl="2" rtl="0">
              <a:spcBef>
                <a:spcPts val="0"/>
              </a:spcBef>
              <a:spcAft>
                <a:spcPts val="0"/>
              </a:spcAft>
              <a:buSzPts val="1200"/>
              <a:buNone/>
              <a:defRPr sz="1200"/>
            </a:lvl3pPr>
            <a:lvl4pPr lvl="3" rtl="0">
              <a:spcBef>
                <a:spcPts val="0"/>
              </a:spcBef>
              <a:spcAft>
                <a:spcPts val="0"/>
              </a:spcAft>
              <a:buSzPts val="1200"/>
              <a:buNone/>
              <a:defRPr sz="1200"/>
            </a:lvl4pPr>
            <a:lvl5pPr lvl="4" rtl="0">
              <a:spcBef>
                <a:spcPts val="0"/>
              </a:spcBef>
              <a:spcAft>
                <a:spcPts val="0"/>
              </a:spcAft>
              <a:buSzPts val="1200"/>
              <a:buNone/>
              <a:defRPr sz="1200"/>
            </a:lvl5pPr>
            <a:lvl6pPr lvl="5" rtl="0">
              <a:spcBef>
                <a:spcPts val="0"/>
              </a:spcBef>
              <a:spcAft>
                <a:spcPts val="0"/>
              </a:spcAft>
              <a:buSzPts val="1200"/>
              <a:buNone/>
              <a:defRPr sz="1200"/>
            </a:lvl6pPr>
            <a:lvl7pPr lvl="6" rtl="0">
              <a:spcBef>
                <a:spcPts val="0"/>
              </a:spcBef>
              <a:spcAft>
                <a:spcPts val="0"/>
              </a:spcAft>
              <a:buSzPts val="1200"/>
              <a:buNone/>
              <a:defRPr sz="1200"/>
            </a:lvl7pPr>
            <a:lvl8pPr lvl="7" rtl="0">
              <a:spcBef>
                <a:spcPts val="0"/>
              </a:spcBef>
              <a:spcAft>
                <a:spcPts val="0"/>
              </a:spcAft>
              <a:buSzPts val="1200"/>
              <a:buNone/>
              <a:defRPr sz="1200"/>
            </a:lvl8pPr>
            <a:lvl9pPr lvl="8" rtl="0">
              <a:spcBef>
                <a:spcPts val="0"/>
              </a:spcBef>
              <a:spcAft>
                <a:spcPts val="0"/>
              </a:spcAft>
              <a:buSzPts val="1200"/>
              <a:buNone/>
              <a:defRPr sz="1200"/>
            </a:lvl9pPr>
          </a:lstStyle>
          <a:p>
            <a:endParaRPr/>
          </a:p>
        </p:txBody>
      </p:sp>
      <p:sp>
        <p:nvSpPr>
          <p:cNvPr id="1048746" name="Google Shape;720;p13"/>
          <p:cNvSpPr txBox="1">
            <a:spLocks noGrp="1"/>
          </p:cNvSpPr>
          <p:nvPr>
            <p:ph type="subTitle" idx="14"/>
          </p:nvPr>
        </p:nvSpPr>
        <p:spPr>
          <a:xfrm>
            <a:off x="6688665" y="1791550"/>
            <a:ext cx="1821000" cy="799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lvl2pPr>
            <a:lvl3pPr lvl="2" rtl="0">
              <a:lnSpc>
                <a:spcPct val="100000"/>
              </a:lnSpc>
              <a:spcBef>
                <a:spcPts val="0"/>
              </a:spcBef>
              <a:spcAft>
                <a:spcPts val="0"/>
              </a:spcAft>
              <a:buSzPts val="1400"/>
              <a:buNone/>
            </a:lvl3pPr>
            <a:lvl4pPr lvl="3" rtl="0">
              <a:lnSpc>
                <a:spcPct val="100000"/>
              </a:lnSpc>
              <a:spcBef>
                <a:spcPts val="0"/>
              </a:spcBef>
              <a:spcAft>
                <a:spcPts val="0"/>
              </a:spcAft>
              <a:buSzPts val="1400"/>
              <a:buNone/>
            </a:lvl4pPr>
            <a:lvl5pPr lvl="4" rtl="0">
              <a:lnSpc>
                <a:spcPct val="100000"/>
              </a:lnSpc>
              <a:spcBef>
                <a:spcPts val="0"/>
              </a:spcBef>
              <a:spcAft>
                <a:spcPts val="0"/>
              </a:spcAft>
              <a:buSzPts val="1400"/>
              <a:buNone/>
            </a:lvl5pPr>
            <a:lvl6pPr lvl="5" rtl="0">
              <a:lnSpc>
                <a:spcPct val="100000"/>
              </a:lnSpc>
              <a:spcBef>
                <a:spcPts val="0"/>
              </a:spcBef>
              <a:spcAft>
                <a:spcPts val="0"/>
              </a:spcAft>
              <a:buSzPts val="1400"/>
              <a:buNone/>
            </a:lvl6pPr>
            <a:lvl7pPr lvl="6" rtl="0">
              <a:lnSpc>
                <a:spcPct val="100000"/>
              </a:lnSpc>
              <a:spcBef>
                <a:spcPts val="0"/>
              </a:spcBef>
              <a:spcAft>
                <a:spcPts val="0"/>
              </a:spcAft>
              <a:buSzPts val="1400"/>
              <a:buNone/>
            </a:lvl7pPr>
            <a:lvl8pPr lvl="7" rtl="0">
              <a:lnSpc>
                <a:spcPct val="100000"/>
              </a:lnSpc>
              <a:spcBef>
                <a:spcPts val="0"/>
              </a:spcBef>
              <a:spcAft>
                <a:spcPts val="0"/>
              </a:spcAft>
              <a:buSzPts val="1400"/>
              <a:buNone/>
            </a:lvl8pPr>
            <a:lvl9pPr lvl="8" rtl="0">
              <a:lnSpc>
                <a:spcPct val="100000"/>
              </a:lnSpc>
              <a:spcBef>
                <a:spcPts val="0"/>
              </a:spcBef>
              <a:spcAft>
                <a:spcPts val="0"/>
              </a:spcAft>
              <a:buSzPts val="1400"/>
              <a:buNone/>
            </a:lvl9pPr>
          </a:lstStyle>
          <a:p>
            <a:endParaRPr/>
          </a:p>
        </p:txBody>
      </p:sp>
      <p:sp>
        <p:nvSpPr>
          <p:cNvPr id="1048747" name="Google Shape;721;p13"/>
          <p:cNvSpPr txBox="1">
            <a:spLocks noGrp="1"/>
          </p:cNvSpPr>
          <p:nvPr>
            <p:ph type="ctrTitle" idx="15"/>
          </p:nvPr>
        </p:nvSpPr>
        <p:spPr>
          <a:xfrm>
            <a:off x="1622668" y="3267400"/>
            <a:ext cx="1821000" cy="450000"/>
          </a:xfrm>
          <a:prstGeom prst="rect">
            <a:avLst/>
          </a:prstGeom>
        </p:spPr>
        <p:txBody>
          <a:bodyPr spcFirstLastPara="1" wrap="square" lIns="91425" tIns="91425" rIns="91425" bIns="91425" anchor="b" anchorCtr="0">
            <a:noAutofit/>
          </a:bodyPr>
          <a:lstStyle>
            <a:lvl1pPr lvl="0" rtl="0">
              <a:spcBef>
                <a:spcPts val="0"/>
              </a:spcBef>
              <a:spcAft>
                <a:spcPts val="0"/>
              </a:spcAft>
              <a:buSzPts val="1200"/>
              <a:buNone/>
              <a:defRPr sz="1600"/>
            </a:lvl1pPr>
            <a:lvl2pPr lvl="1" rtl="0">
              <a:spcBef>
                <a:spcPts val="0"/>
              </a:spcBef>
              <a:spcAft>
                <a:spcPts val="0"/>
              </a:spcAft>
              <a:buSzPts val="1200"/>
              <a:buNone/>
              <a:defRPr sz="1200"/>
            </a:lvl2pPr>
            <a:lvl3pPr lvl="2" rtl="0">
              <a:spcBef>
                <a:spcPts val="0"/>
              </a:spcBef>
              <a:spcAft>
                <a:spcPts val="0"/>
              </a:spcAft>
              <a:buSzPts val="1200"/>
              <a:buNone/>
              <a:defRPr sz="1200"/>
            </a:lvl3pPr>
            <a:lvl4pPr lvl="3" rtl="0">
              <a:spcBef>
                <a:spcPts val="0"/>
              </a:spcBef>
              <a:spcAft>
                <a:spcPts val="0"/>
              </a:spcAft>
              <a:buSzPts val="1200"/>
              <a:buNone/>
              <a:defRPr sz="1200"/>
            </a:lvl4pPr>
            <a:lvl5pPr lvl="4" rtl="0">
              <a:spcBef>
                <a:spcPts val="0"/>
              </a:spcBef>
              <a:spcAft>
                <a:spcPts val="0"/>
              </a:spcAft>
              <a:buSzPts val="1200"/>
              <a:buNone/>
              <a:defRPr sz="1200"/>
            </a:lvl5pPr>
            <a:lvl6pPr lvl="5" rtl="0">
              <a:spcBef>
                <a:spcPts val="0"/>
              </a:spcBef>
              <a:spcAft>
                <a:spcPts val="0"/>
              </a:spcAft>
              <a:buSzPts val="1200"/>
              <a:buNone/>
              <a:defRPr sz="1200"/>
            </a:lvl6pPr>
            <a:lvl7pPr lvl="6" rtl="0">
              <a:spcBef>
                <a:spcPts val="0"/>
              </a:spcBef>
              <a:spcAft>
                <a:spcPts val="0"/>
              </a:spcAft>
              <a:buSzPts val="1200"/>
              <a:buNone/>
              <a:defRPr sz="1200"/>
            </a:lvl7pPr>
            <a:lvl8pPr lvl="7" rtl="0">
              <a:spcBef>
                <a:spcPts val="0"/>
              </a:spcBef>
              <a:spcAft>
                <a:spcPts val="0"/>
              </a:spcAft>
              <a:buSzPts val="1200"/>
              <a:buNone/>
              <a:defRPr sz="1200"/>
            </a:lvl8pPr>
            <a:lvl9pPr lvl="8" rtl="0">
              <a:spcBef>
                <a:spcPts val="0"/>
              </a:spcBef>
              <a:spcAft>
                <a:spcPts val="0"/>
              </a:spcAft>
              <a:buSzPts val="1200"/>
              <a:buNone/>
              <a:defRPr sz="1200"/>
            </a:lvl9pPr>
          </a:lstStyle>
          <a:p>
            <a:endParaRPr/>
          </a:p>
        </p:txBody>
      </p:sp>
      <p:sp>
        <p:nvSpPr>
          <p:cNvPr id="1048748" name="Google Shape;722;p13"/>
          <p:cNvSpPr txBox="1">
            <a:spLocks noGrp="1"/>
          </p:cNvSpPr>
          <p:nvPr>
            <p:ph type="subTitle" idx="16"/>
          </p:nvPr>
        </p:nvSpPr>
        <p:spPr>
          <a:xfrm>
            <a:off x="1622669" y="3572896"/>
            <a:ext cx="1821000" cy="817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lvl2pPr>
            <a:lvl3pPr lvl="2" rtl="0">
              <a:lnSpc>
                <a:spcPct val="100000"/>
              </a:lnSpc>
              <a:spcBef>
                <a:spcPts val="0"/>
              </a:spcBef>
              <a:spcAft>
                <a:spcPts val="0"/>
              </a:spcAft>
              <a:buSzPts val="1400"/>
              <a:buNone/>
            </a:lvl3pPr>
            <a:lvl4pPr lvl="3" rtl="0">
              <a:lnSpc>
                <a:spcPct val="100000"/>
              </a:lnSpc>
              <a:spcBef>
                <a:spcPts val="0"/>
              </a:spcBef>
              <a:spcAft>
                <a:spcPts val="0"/>
              </a:spcAft>
              <a:buSzPts val="1400"/>
              <a:buNone/>
            </a:lvl4pPr>
            <a:lvl5pPr lvl="4" rtl="0">
              <a:lnSpc>
                <a:spcPct val="100000"/>
              </a:lnSpc>
              <a:spcBef>
                <a:spcPts val="0"/>
              </a:spcBef>
              <a:spcAft>
                <a:spcPts val="0"/>
              </a:spcAft>
              <a:buSzPts val="1400"/>
              <a:buNone/>
            </a:lvl5pPr>
            <a:lvl6pPr lvl="5" rtl="0">
              <a:lnSpc>
                <a:spcPct val="100000"/>
              </a:lnSpc>
              <a:spcBef>
                <a:spcPts val="0"/>
              </a:spcBef>
              <a:spcAft>
                <a:spcPts val="0"/>
              </a:spcAft>
              <a:buSzPts val="1400"/>
              <a:buNone/>
            </a:lvl6pPr>
            <a:lvl7pPr lvl="6" rtl="0">
              <a:lnSpc>
                <a:spcPct val="100000"/>
              </a:lnSpc>
              <a:spcBef>
                <a:spcPts val="0"/>
              </a:spcBef>
              <a:spcAft>
                <a:spcPts val="0"/>
              </a:spcAft>
              <a:buSzPts val="1400"/>
              <a:buNone/>
            </a:lvl7pPr>
            <a:lvl8pPr lvl="7" rtl="0">
              <a:lnSpc>
                <a:spcPct val="100000"/>
              </a:lnSpc>
              <a:spcBef>
                <a:spcPts val="0"/>
              </a:spcBef>
              <a:spcAft>
                <a:spcPts val="0"/>
              </a:spcAft>
              <a:buSzPts val="1400"/>
              <a:buNone/>
            </a:lvl8pPr>
            <a:lvl9pPr lvl="8" rtl="0">
              <a:lnSpc>
                <a:spcPct val="100000"/>
              </a:lnSpc>
              <a:spcBef>
                <a:spcPts val="0"/>
              </a:spcBef>
              <a:spcAft>
                <a:spcPts val="0"/>
              </a:spcAft>
              <a:buSzPts val="1400"/>
              <a:buNone/>
            </a:lvl9pPr>
          </a:lstStyle>
          <a:p>
            <a:endParaRPr/>
          </a:p>
        </p:txBody>
      </p:sp>
      <p:sp>
        <p:nvSpPr>
          <p:cNvPr id="1048749" name="Google Shape;723;p13"/>
          <p:cNvSpPr txBox="1">
            <a:spLocks noGrp="1"/>
          </p:cNvSpPr>
          <p:nvPr>
            <p:ph type="ctrTitle" idx="17"/>
          </p:nvPr>
        </p:nvSpPr>
        <p:spPr>
          <a:xfrm>
            <a:off x="1622668" y="1490050"/>
            <a:ext cx="1821000" cy="450000"/>
          </a:xfrm>
          <a:prstGeom prst="rect">
            <a:avLst/>
          </a:prstGeom>
        </p:spPr>
        <p:txBody>
          <a:bodyPr spcFirstLastPara="1" wrap="square" lIns="91425" tIns="91425" rIns="91425" bIns="91425" anchor="b" anchorCtr="0">
            <a:noAutofit/>
          </a:bodyPr>
          <a:lstStyle>
            <a:lvl1pPr lvl="0" rtl="0">
              <a:spcBef>
                <a:spcPts val="0"/>
              </a:spcBef>
              <a:spcAft>
                <a:spcPts val="0"/>
              </a:spcAft>
              <a:buSzPts val="1200"/>
              <a:buNone/>
              <a:defRPr sz="1600"/>
            </a:lvl1pPr>
            <a:lvl2pPr lvl="1" rtl="0">
              <a:spcBef>
                <a:spcPts val="0"/>
              </a:spcBef>
              <a:spcAft>
                <a:spcPts val="0"/>
              </a:spcAft>
              <a:buSzPts val="1200"/>
              <a:buNone/>
              <a:defRPr sz="1200"/>
            </a:lvl2pPr>
            <a:lvl3pPr lvl="2" rtl="0">
              <a:spcBef>
                <a:spcPts val="0"/>
              </a:spcBef>
              <a:spcAft>
                <a:spcPts val="0"/>
              </a:spcAft>
              <a:buSzPts val="1200"/>
              <a:buNone/>
              <a:defRPr sz="1200"/>
            </a:lvl3pPr>
            <a:lvl4pPr lvl="3" rtl="0">
              <a:spcBef>
                <a:spcPts val="0"/>
              </a:spcBef>
              <a:spcAft>
                <a:spcPts val="0"/>
              </a:spcAft>
              <a:buSzPts val="1200"/>
              <a:buNone/>
              <a:defRPr sz="1200"/>
            </a:lvl4pPr>
            <a:lvl5pPr lvl="4" rtl="0">
              <a:spcBef>
                <a:spcPts val="0"/>
              </a:spcBef>
              <a:spcAft>
                <a:spcPts val="0"/>
              </a:spcAft>
              <a:buSzPts val="1200"/>
              <a:buNone/>
              <a:defRPr sz="1200"/>
            </a:lvl5pPr>
            <a:lvl6pPr lvl="5" rtl="0">
              <a:spcBef>
                <a:spcPts val="0"/>
              </a:spcBef>
              <a:spcAft>
                <a:spcPts val="0"/>
              </a:spcAft>
              <a:buSzPts val="1200"/>
              <a:buNone/>
              <a:defRPr sz="1200"/>
            </a:lvl6pPr>
            <a:lvl7pPr lvl="6" rtl="0">
              <a:spcBef>
                <a:spcPts val="0"/>
              </a:spcBef>
              <a:spcAft>
                <a:spcPts val="0"/>
              </a:spcAft>
              <a:buSzPts val="1200"/>
              <a:buNone/>
              <a:defRPr sz="1200"/>
            </a:lvl7pPr>
            <a:lvl8pPr lvl="7" rtl="0">
              <a:spcBef>
                <a:spcPts val="0"/>
              </a:spcBef>
              <a:spcAft>
                <a:spcPts val="0"/>
              </a:spcAft>
              <a:buSzPts val="1200"/>
              <a:buNone/>
              <a:defRPr sz="1200"/>
            </a:lvl8pPr>
            <a:lvl9pPr lvl="8" rtl="0">
              <a:spcBef>
                <a:spcPts val="0"/>
              </a:spcBef>
              <a:spcAft>
                <a:spcPts val="0"/>
              </a:spcAft>
              <a:buSzPts val="1200"/>
              <a:buNone/>
              <a:defRPr sz="1200"/>
            </a:lvl9pPr>
          </a:lstStyle>
          <a:p>
            <a:endParaRPr/>
          </a:p>
        </p:txBody>
      </p:sp>
      <p:sp>
        <p:nvSpPr>
          <p:cNvPr id="1048750" name="Google Shape;724;p13"/>
          <p:cNvSpPr txBox="1">
            <a:spLocks noGrp="1"/>
          </p:cNvSpPr>
          <p:nvPr>
            <p:ph type="subTitle" idx="18"/>
          </p:nvPr>
        </p:nvSpPr>
        <p:spPr>
          <a:xfrm>
            <a:off x="1622669" y="1791550"/>
            <a:ext cx="1821000" cy="799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lvl2pPr>
            <a:lvl3pPr lvl="2" rtl="0">
              <a:lnSpc>
                <a:spcPct val="100000"/>
              </a:lnSpc>
              <a:spcBef>
                <a:spcPts val="0"/>
              </a:spcBef>
              <a:spcAft>
                <a:spcPts val="0"/>
              </a:spcAft>
              <a:buSzPts val="1400"/>
              <a:buNone/>
            </a:lvl3pPr>
            <a:lvl4pPr lvl="3" rtl="0">
              <a:lnSpc>
                <a:spcPct val="100000"/>
              </a:lnSpc>
              <a:spcBef>
                <a:spcPts val="0"/>
              </a:spcBef>
              <a:spcAft>
                <a:spcPts val="0"/>
              </a:spcAft>
              <a:buSzPts val="1400"/>
              <a:buNone/>
            </a:lvl4pPr>
            <a:lvl5pPr lvl="4" rtl="0">
              <a:lnSpc>
                <a:spcPct val="100000"/>
              </a:lnSpc>
              <a:spcBef>
                <a:spcPts val="0"/>
              </a:spcBef>
              <a:spcAft>
                <a:spcPts val="0"/>
              </a:spcAft>
              <a:buSzPts val="1400"/>
              <a:buNone/>
            </a:lvl5pPr>
            <a:lvl6pPr lvl="5" rtl="0">
              <a:lnSpc>
                <a:spcPct val="100000"/>
              </a:lnSpc>
              <a:spcBef>
                <a:spcPts val="0"/>
              </a:spcBef>
              <a:spcAft>
                <a:spcPts val="0"/>
              </a:spcAft>
              <a:buSzPts val="1400"/>
              <a:buNone/>
            </a:lvl6pPr>
            <a:lvl7pPr lvl="6" rtl="0">
              <a:lnSpc>
                <a:spcPct val="100000"/>
              </a:lnSpc>
              <a:spcBef>
                <a:spcPts val="0"/>
              </a:spcBef>
              <a:spcAft>
                <a:spcPts val="0"/>
              </a:spcAft>
              <a:buSzPts val="1400"/>
              <a:buNone/>
            </a:lvl7pPr>
            <a:lvl8pPr lvl="7" rtl="0">
              <a:lnSpc>
                <a:spcPct val="100000"/>
              </a:lnSpc>
              <a:spcBef>
                <a:spcPts val="0"/>
              </a:spcBef>
              <a:spcAft>
                <a:spcPts val="0"/>
              </a:spcAft>
              <a:buSzPts val="1400"/>
              <a:buNone/>
            </a:lvl8pPr>
            <a:lvl9pPr lvl="8" rtl="0">
              <a:lnSpc>
                <a:spcPct val="100000"/>
              </a:lnSpc>
              <a:spcBef>
                <a:spcPts val="0"/>
              </a:spcBef>
              <a:spcAft>
                <a:spcPts val="0"/>
              </a:spcAft>
              <a:buSzPts val="1400"/>
              <a:buNone/>
            </a:lvl9pPr>
          </a:lstStyle>
          <a:p>
            <a:endParaRPr/>
          </a:p>
        </p:txBody>
      </p:sp>
      <p:sp>
        <p:nvSpPr>
          <p:cNvPr id="1048751" name="Google Shape;725;p13"/>
          <p:cNvSpPr txBox="1">
            <a:spLocks noGrp="1"/>
          </p:cNvSpPr>
          <p:nvPr>
            <p:ph type="ctrTitle" idx="19"/>
          </p:nvPr>
        </p:nvSpPr>
        <p:spPr>
          <a:xfrm>
            <a:off x="4160243" y="1490050"/>
            <a:ext cx="1821000" cy="450000"/>
          </a:xfrm>
          <a:prstGeom prst="rect">
            <a:avLst/>
          </a:prstGeom>
        </p:spPr>
        <p:txBody>
          <a:bodyPr spcFirstLastPara="1" wrap="square" lIns="91425" tIns="91425" rIns="91425" bIns="91425" anchor="b" anchorCtr="0">
            <a:noAutofit/>
          </a:bodyPr>
          <a:lstStyle>
            <a:lvl1pPr lvl="0" rtl="0">
              <a:spcBef>
                <a:spcPts val="0"/>
              </a:spcBef>
              <a:spcAft>
                <a:spcPts val="0"/>
              </a:spcAft>
              <a:buSzPts val="1200"/>
              <a:buNone/>
              <a:defRPr sz="1600"/>
            </a:lvl1pPr>
            <a:lvl2pPr lvl="1" rtl="0">
              <a:spcBef>
                <a:spcPts val="0"/>
              </a:spcBef>
              <a:spcAft>
                <a:spcPts val="0"/>
              </a:spcAft>
              <a:buSzPts val="1200"/>
              <a:buNone/>
              <a:defRPr sz="1200"/>
            </a:lvl2pPr>
            <a:lvl3pPr lvl="2" rtl="0">
              <a:spcBef>
                <a:spcPts val="0"/>
              </a:spcBef>
              <a:spcAft>
                <a:spcPts val="0"/>
              </a:spcAft>
              <a:buSzPts val="1200"/>
              <a:buNone/>
              <a:defRPr sz="1200"/>
            </a:lvl3pPr>
            <a:lvl4pPr lvl="3" rtl="0">
              <a:spcBef>
                <a:spcPts val="0"/>
              </a:spcBef>
              <a:spcAft>
                <a:spcPts val="0"/>
              </a:spcAft>
              <a:buSzPts val="1200"/>
              <a:buNone/>
              <a:defRPr sz="1200"/>
            </a:lvl4pPr>
            <a:lvl5pPr lvl="4" rtl="0">
              <a:spcBef>
                <a:spcPts val="0"/>
              </a:spcBef>
              <a:spcAft>
                <a:spcPts val="0"/>
              </a:spcAft>
              <a:buSzPts val="1200"/>
              <a:buNone/>
              <a:defRPr sz="1200"/>
            </a:lvl5pPr>
            <a:lvl6pPr lvl="5" rtl="0">
              <a:spcBef>
                <a:spcPts val="0"/>
              </a:spcBef>
              <a:spcAft>
                <a:spcPts val="0"/>
              </a:spcAft>
              <a:buSzPts val="1200"/>
              <a:buNone/>
              <a:defRPr sz="1200"/>
            </a:lvl6pPr>
            <a:lvl7pPr lvl="6" rtl="0">
              <a:spcBef>
                <a:spcPts val="0"/>
              </a:spcBef>
              <a:spcAft>
                <a:spcPts val="0"/>
              </a:spcAft>
              <a:buSzPts val="1200"/>
              <a:buNone/>
              <a:defRPr sz="1200"/>
            </a:lvl7pPr>
            <a:lvl8pPr lvl="7" rtl="0">
              <a:spcBef>
                <a:spcPts val="0"/>
              </a:spcBef>
              <a:spcAft>
                <a:spcPts val="0"/>
              </a:spcAft>
              <a:buSzPts val="1200"/>
              <a:buNone/>
              <a:defRPr sz="1200"/>
            </a:lvl8pPr>
            <a:lvl9pPr lvl="8" rtl="0">
              <a:spcBef>
                <a:spcPts val="0"/>
              </a:spcBef>
              <a:spcAft>
                <a:spcPts val="0"/>
              </a:spcAft>
              <a:buSzPts val="1200"/>
              <a:buNone/>
              <a:defRPr sz="1200"/>
            </a:lvl9pPr>
          </a:lstStyle>
          <a:p>
            <a:endParaRPr/>
          </a:p>
        </p:txBody>
      </p:sp>
      <p:sp>
        <p:nvSpPr>
          <p:cNvPr id="1048752" name="Google Shape;726;p13"/>
          <p:cNvSpPr txBox="1">
            <a:spLocks noGrp="1"/>
          </p:cNvSpPr>
          <p:nvPr>
            <p:ph type="subTitle" idx="20"/>
          </p:nvPr>
        </p:nvSpPr>
        <p:spPr>
          <a:xfrm>
            <a:off x="4160258" y="1791550"/>
            <a:ext cx="1821000" cy="799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lvl2pPr>
            <a:lvl3pPr lvl="2" rtl="0">
              <a:lnSpc>
                <a:spcPct val="100000"/>
              </a:lnSpc>
              <a:spcBef>
                <a:spcPts val="0"/>
              </a:spcBef>
              <a:spcAft>
                <a:spcPts val="0"/>
              </a:spcAft>
              <a:buSzPts val="1400"/>
              <a:buNone/>
            </a:lvl3pPr>
            <a:lvl4pPr lvl="3" rtl="0">
              <a:lnSpc>
                <a:spcPct val="100000"/>
              </a:lnSpc>
              <a:spcBef>
                <a:spcPts val="0"/>
              </a:spcBef>
              <a:spcAft>
                <a:spcPts val="0"/>
              </a:spcAft>
              <a:buSzPts val="1400"/>
              <a:buNone/>
            </a:lvl4pPr>
            <a:lvl5pPr lvl="4" rtl="0">
              <a:lnSpc>
                <a:spcPct val="100000"/>
              </a:lnSpc>
              <a:spcBef>
                <a:spcPts val="0"/>
              </a:spcBef>
              <a:spcAft>
                <a:spcPts val="0"/>
              </a:spcAft>
              <a:buSzPts val="1400"/>
              <a:buNone/>
            </a:lvl5pPr>
            <a:lvl6pPr lvl="5" rtl="0">
              <a:lnSpc>
                <a:spcPct val="100000"/>
              </a:lnSpc>
              <a:spcBef>
                <a:spcPts val="0"/>
              </a:spcBef>
              <a:spcAft>
                <a:spcPts val="0"/>
              </a:spcAft>
              <a:buSzPts val="1400"/>
              <a:buNone/>
            </a:lvl6pPr>
            <a:lvl7pPr lvl="6" rtl="0">
              <a:lnSpc>
                <a:spcPct val="100000"/>
              </a:lnSpc>
              <a:spcBef>
                <a:spcPts val="0"/>
              </a:spcBef>
              <a:spcAft>
                <a:spcPts val="0"/>
              </a:spcAft>
              <a:buSzPts val="1400"/>
              <a:buNone/>
            </a:lvl7pPr>
            <a:lvl8pPr lvl="7" rtl="0">
              <a:lnSpc>
                <a:spcPct val="100000"/>
              </a:lnSpc>
              <a:spcBef>
                <a:spcPts val="0"/>
              </a:spcBef>
              <a:spcAft>
                <a:spcPts val="0"/>
              </a:spcAft>
              <a:buSzPts val="1400"/>
              <a:buNone/>
            </a:lvl8pPr>
            <a:lvl9pPr lvl="8" rtl="0">
              <a:lnSpc>
                <a:spcPct val="100000"/>
              </a:lnSpc>
              <a:spcBef>
                <a:spcPts val="0"/>
              </a:spcBef>
              <a:spcAft>
                <a:spcPts val="0"/>
              </a:spcAft>
              <a:buSzPts val="1400"/>
              <a:buNone/>
            </a:lvl9pPr>
          </a:lstStyle>
          <a:p>
            <a:endParaRPr/>
          </a:p>
        </p:txBody>
      </p:sp>
      <p:sp>
        <p:nvSpPr>
          <p:cNvPr id="1048753" name="Google Shape;727;p13"/>
          <p:cNvSpPr txBox="1">
            <a:spLocks noGrp="1"/>
          </p:cNvSpPr>
          <p:nvPr>
            <p:ph type="ctrTitle" idx="21"/>
          </p:nvPr>
        </p:nvSpPr>
        <p:spPr>
          <a:xfrm>
            <a:off x="720000" y="342524"/>
            <a:ext cx="7704000" cy="577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800"/>
              <a:buNone/>
            </a:lvl1pPr>
            <a:lvl2pPr lvl="1" algn="ctr" rtl="0">
              <a:spcBef>
                <a:spcPts val="0"/>
              </a:spcBef>
              <a:spcAft>
                <a:spcPts val="0"/>
              </a:spcAft>
              <a:buSzPts val="800"/>
              <a:buNone/>
              <a:defRPr sz="800"/>
            </a:lvl2pPr>
            <a:lvl3pPr lvl="2" algn="ctr" rtl="0">
              <a:spcBef>
                <a:spcPts val="0"/>
              </a:spcBef>
              <a:spcAft>
                <a:spcPts val="0"/>
              </a:spcAft>
              <a:buSzPts val="800"/>
              <a:buNone/>
              <a:defRPr sz="800"/>
            </a:lvl3pPr>
            <a:lvl4pPr lvl="3" algn="ctr" rtl="0">
              <a:spcBef>
                <a:spcPts val="0"/>
              </a:spcBef>
              <a:spcAft>
                <a:spcPts val="0"/>
              </a:spcAft>
              <a:buSzPts val="800"/>
              <a:buNone/>
              <a:defRPr sz="800"/>
            </a:lvl4pPr>
            <a:lvl5pPr lvl="4" algn="ctr" rtl="0">
              <a:spcBef>
                <a:spcPts val="0"/>
              </a:spcBef>
              <a:spcAft>
                <a:spcPts val="0"/>
              </a:spcAft>
              <a:buSzPts val="800"/>
              <a:buNone/>
              <a:defRPr sz="800"/>
            </a:lvl5pPr>
            <a:lvl6pPr lvl="5" algn="ctr" rtl="0">
              <a:spcBef>
                <a:spcPts val="0"/>
              </a:spcBef>
              <a:spcAft>
                <a:spcPts val="0"/>
              </a:spcAft>
              <a:buSzPts val="800"/>
              <a:buNone/>
              <a:defRPr sz="800"/>
            </a:lvl6pPr>
            <a:lvl7pPr lvl="6" algn="ctr" rtl="0">
              <a:spcBef>
                <a:spcPts val="0"/>
              </a:spcBef>
              <a:spcAft>
                <a:spcPts val="0"/>
              </a:spcAft>
              <a:buSzPts val="800"/>
              <a:buNone/>
              <a:defRPr sz="800"/>
            </a:lvl7pPr>
            <a:lvl8pPr lvl="7" algn="ctr" rtl="0">
              <a:spcBef>
                <a:spcPts val="0"/>
              </a:spcBef>
              <a:spcAft>
                <a:spcPts val="0"/>
              </a:spcAft>
              <a:buSzPts val="800"/>
              <a:buNone/>
              <a:defRPr sz="800"/>
            </a:lvl8pPr>
            <a:lvl9pPr lvl="8" algn="ctr" rtl="0">
              <a:spcBef>
                <a:spcPts val="0"/>
              </a:spcBef>
              <a:spcAft>
                <a:spcPts val="0"/>
              </a:spcAft>
              <a:buSzPts val="800"/>
              <a:buNone/>
              <a:defRPr sz="800"/>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only 1">
  <p:cSld name="CUSTOM_3">
    <p:spTree>
      <p:nvGrpSpPr>
        <p:cNvPr id="1" name="Shape 728"/>
        <p:cNvGrpSpPr/>
        <p:nvPr/>
      </p:nvGrpSpPr>
      <p:grpSpPr>
        <a:xfrm>
          <a:off x="0" y="0"/>
          <a:ext cx="0" cy="0"/>
          <a:chOff x="0" y="0"/>
          <a:chExt cx="0" cy="0"/>
        </a:xfrm>
      </p:grpSpPr>
      <p:pic>
        <p:nvPicPr>
          <p:cNvPr id="2097219" name="Google Shape;729;p14"/>
          <p:cNvPicPr preferRelativeResize="0">
            <a:picLocks/>
          </p:cNvPicPr>
          <p:nvPr/>
        </p:nvPicPr>
        <p:blipFill>
          <a:blip r:embed="rId2">
            <a:alphaModFix amt="66000"/>
          </a:blip>
          <a:stretch>
            <a:fillRect/>
          </a:stretch>
        </p:blipFill>
        <p:spPr>
          <a:xfrm rot="5399990" flipH="1">
            <a:off x="7705516" y="-598319"/>
            <a:ext cx="3297389" cy="2276637"/>
          </a:xfrm>
          <a:prstGeom prst="rect">
            <a:avLst/>
          </a:prstGeom>
          <a:noFill/>
          <a:ln>
            <a:noFill/>
          </a:ln>
        </p:spPr>
      </p:pic>
      <p:grpSp>
        <p:nvGrpSpPr>
          <p:cNvPr id="162" name="Google Shape;730;p14"/>
          <p:cNvGrpSpPr/>
          <p:nvPr/>
        </p:nvGrpSpPr>
        <p:grpSpPr>
          <a:xfrm rot="-987768">
            <a:off x="7751817" y="-266278"/>
            <a:ext cx="1344359" cy="1995308"/>
            <a:chOff x="272875" y="1527563"/>
            <a:chExt cx="255950" cy="455000"/>
          </a:xfrm>
        </p:grpSpPr>
        <p:sp>
          <p:nvSpPr>
            <p:cNvPr id="1049351" name="Google Shape;731;p14"/>
            <p:cNvSpPr/>
            <p:nvPr/>
          </p:nvSpPr>
          <p:spPr>
            <a:xfrm>
              <a:off x="471925" y="1963988"/>
              <a:ext cx="26575" cy="18575"/>
            </a:xfrm>
            <a:custGeom>
              <a:avLst/>
              <a:gdLst/>
              <a:ahLst/>
              <a:cxnLst/>
              <a:rect l="l" t="t" r="r" b="b"/>
              <a:pathLst>
                <a:path w="1063" h="743" extrusionOk="0">
                  <a:moveTo>
                    <a:pt x="724" y="0"/>
                  </a:moveTo>
                  <a:cubicBezTo>
                    <a:pt x="636" y="0"/>
                    <a:pt x="547" y="14"/>
                    <a:pt x="512" y="41"/>
                  </a:cubicBezTo>
                  <a:cubicBezTo>
                    <a:pt x="323" y="230"/>
                    <a:pt x="152" y="420"/>
                    <a:pt x="0" y="628"/>
                  </a:cubicBezTo>
                  <a:lnTo>
                    <a:pt x="57" y="742"/>
                  </a:lnTo>
                  <a:cubicBezTo>
                    <a:pt x="247" y="742"/>
                    <a:pt x="436" y="704"/>
                    <a:pt x="626" y="647"/>
                  </a:cubicBezTo>
                  <a:cubicBezTo>
                    <a:pt x="929" y="496"/>
                    <a:pt x="1062" y="249"/>
                    <a:pt x="948" y="60"/>
                  </a:cubicBezTo>
                  <a:cubicBezTo>
                    <a:pt x="928" y="19"/>
                    <a:pt x="826" y="0"/>
                    <a:pt x="72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352" name="Google Shape;732;p14"/>
            <p:cNvSpPr/>
            <p:nvPr/>
          </p:nvSpPr>
          <p:spPr>
            <a:xfrm>
              <a:off x="366725" y="1787738"/>
              <a:ext cx="29875" cy="22300"/>
            </a:xfrm>
            <a:custGeom>
              <a:avLst/>
              <a:gdLst/>
              <a:ahLst/>
              <a:cxnLst/>
              <a:rect l="l" t="t" r="r" b="b"/>
              <a:pathLst>
                <a:path w="1195" h="892" extrusionOk="0">
                  <a:moveTo>
                    <a:pt x="607" y="1"/>
                  </a:moveTo>
                  <a:cubicBezTo>
                    <a:pt x="0" y="1"/>
                    <a:pt x="0" y="892"/>
                    <a:pt x="607" y="892"/>
                  </a:cubicBezTo>
                  <a:cubicBezTo>
                    <a:pt x="1194" y="892"/>
                    <a:pt x="1194" y="1"/>
                    <a:pt x="607"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353" name="Google Shape;733;p14"/>
            <p:cNvSpPr/>
            <p:nvPr/>
          </p:nvSpPr>
          <p:spPr>
            <a:xfrm>
              <a:off x="380450" y="1835613"/>
              <a:ext cx="9975" cy="8550"/>
            </a:xfrm>
            <a:custGeom>
              <a:avLst/>
              <a:gdLst/>
              <a:ahLst/>
              <a:cxnLst/>
              <a:rect l="l" t="t" r="r" b="b"/>
              <a:pathLst>
                <a:path w="399" h="342" extrusionOk="0">
                  <a:moveTo>
                    <a:pt x="209" y="1"/>
                  </a:moveTo>
                  <a:cubicBezTo>
                    <a:pt x="1" y="38"/>
                    <a:pt x="1" y="323"/>
                    <a:pt x="209" y="342"/>
                  </a:cubicBezTo>
                  <a:cubicBezTo>
                    <a:pt x="399" y="323"/>
                    <a:pt x="399" y="38"/>
                    <a:pt x="209"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354" name="Google Shape;734;p14"/>
            <p:cNvSpPr/>
            <p:nvPr/>
          </p:nvSpPr>
          <p:spPr>
            <a:xfrm>
              <a:off x="416475" y="1837513"/>
              <a:ext cx="5700" cy="4750"/>
            </a:xfrm>
            <a:custGeom>
              <a:avLst/>
              <a:gdLst/>
              <a:ahLst/>
              <a:cxnLst/>
              <a:rect l="l" t="t" r="r" b="b"/>
              <a:pathLst>
                <a:path w="228" h="190" extrusionOk="0">
                  <a:moveTo>
                    <a:pt x="114" y="0"/>
                  </a:moveTo>
                  <a:cubicBezTo>
                    <a:pt x="0" y="19"/>
                    <a:pt x="0" y="171"/>
                    <a:pt x="114" y="190"/>
                  </a:cubicBezTo>
                  <a:cubicBezTo>
                    <a:pt x="228" y="171"/>
                    <a:pt x="228" y="19"/>
                    <a:pt x="11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355" name="Google Shape;735;p14"/>
            <p:cNvSpPr/>
            <p:nvPr/>
          </p:nvSpPr>
          <p:spPr>
            <a:xfrm>
              <a:off x="415525" y="1877788"/>
              <a:ext cx="7600" cy="10675"/>
            </a:xfrm>
            <a:custGeom>
              <a:avLst/>
              <a:gdLst/>
              <a:ahLst/>
              <a:cxnLst/>
              <a:rect l="l" t="t" r="r" b="b"/>
              <a:pathLst>
                <a:path w="304" h="427" extrusionOk="0">
                  <a:moveTo>
                    <a:pt x="171" y="1"/>
                  </a:moveTo>
                  <a:cubicBezTo>
                    <a:pt x="133" y="1"/>
                    <a:pt x="95" y="20"/>
                    <a:pt x="76" y="39"/>
                  </a:cubicBezTo>
                  <a:lnTo>
                    <a:pt x="57" y="77"/>
                  </a:lnTo>
                  <a:cubicBezTo>
                    <a:pt x="38" y="95"/>
                    <a:pt x="38" y="114"/>
                    <a:pt x="38" y="133"/>
                  </a:cubicBezTo>
                  <a:lnTo>
                    <a:pt x="20" y="133"/>
                  </a:lnTo>
                  <a:cubicBezTo>
                    <a:pt x="20" y="190"/>
                    <a:pt x="20" y="228"/>
                    <a:pt x="1" y="285"/>
                  </a:cubicBezTo>
                  <a:cubicBezTo>
                    <a:pt x="1" y="304"/>
                    <a:pt x="1" y="323"/>
                    <a:pt x="20" y="342"/>
                  </a:cubicBezTo>
                  <a:cubicBezTo>
                    <a:pt x="20" y="361"/>
                    <a:pt x="38" y="380"/>
                    <a:pt x="38" y="380"/>
                  </a:cubicBezTo>
                  <a:cubicBezTo>
                    <a:pt x="57" y="399"/>
                    <a:pt x="76" y="418"/>
                    <a:pt x="95" y="418"/>
                  </a:cubicBezTo>
                  <a:cubicBezTo>
                    <a:pt x="108" y="418"/>
                    <a:pt x="121" y="426"/>
                    <a:pt x="133" y="426"/>
                  </a:cubicBezTo>
                  <a:cubicBezTo>
                    <a:pt x="140" y="426"/>
                    <a:pt x="146" y="424"/>
                    <a:pt x="152" y="418"/>
                  </a:cubicBezTo>
                  <a:lnTo>
                    <a:pt x="190" y="418"/>
                  </a:lnTo>
                  <a:cubicBezTo>
                    <a:pt x="209" y="418"/>
                    <a:pt x="228" y="418"/>
                    <a:pt x="247" y="399"/>
                  </a:cubicBezTo>
                  <a:cubicBezTo>
                    <a:pt x="285" y="361"/>
                    <a:pt x="285" y="323"/>
                    <a:pt x="285" y="285"/>
                  </a:cubicBezTo>
                  <a:lnTo>
                    <a:pt x="285" y="133"/>
                  </a:lnTo>
                  <a:cubicBezTo>
                    <a:pt x="304" y="114"/>
                    <a:pt x="304" y="95"/>
                    <a:pt x="285" y="95"/>
                  </a:cubicBezTo>
                  <a:cubicBezTo>
                    <a:pt x="285" y="77"/>
                    <a:pt x="285" y="58"/>
                    <a:pt x="266" y="39"/>
                  </a:cubicBezTo>
                  <a:cubicBezTo>
                    <a:pt x="228" y="20"/>
                    <a:pt x="209" y="1"/>
                    <a:pt x="17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356" name="Google Shape;736;p14"/>
            <p:cNvSpPr/>
            <p:nvPr/>
          </p:nvSpPr>
          <p:spPr>
            <a:xfrm>
              <a:off x="432600" y="1937038"/>
              <a:ext cx="10450" cy="8075"/>
            </a:xfrm>
            <a:custGeom>
              <a:avLst/>
              <a:gdLst/>
              <a:ahLst/>
              <a:cxnLst/>
              <a:rect l="l" t="t" r="r" b="b"/>
              <a:pathLst>
                <a:path w="418" h="323" extrusionOk="0">
                  <a:moveTo>
                    <a:pt x="209" y="0"/>
                  </a:moveTo>
                  <a:cubicBezTo>
                    <a:pt x="0" y="0"/>
                    <a:pt x="0" y="323"/>
                    <a:pt x="209" y="323"/>
                  </a:cubicBezTo>
                  <a:cubicBezTo>
                    <a:pt x="417" y="323"/>
                    <a:pt x="417" y="0"/>
                    <a:pt x="20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357" name="Google Shape;737;p14"/>
            <p:cNvSpPr/>
            <p:nvPr/>
          </p:nvSpPr>
          <p:spPr>
            <a:xfrm>
              <a:off x="452025" y="1974938"/>
              <a:ext cx="9500" cy="7150"/>
            </a:xfrm>
            <a:custGeom>
              <a:avLst/>
              <a:gdLst/>
              <a:ahLst/>
              <a:cxnLst/>
              <a:rect l="l" t="t" r="r" b="b"/>
              <a:pathLst>
                <a:path w="380" h="286" extrusionOk="0">
                  <a:moveTo>
                    <a:pt x="190" y="1"/>
                  </a:moveTo>
                  <a:cubicBezTo>
                    <a:pt x="0" y="1"/>
                    <a:pt x="0" y="285"/>
                    <a:pt x="190" y="285"/>
                  </a:cubicBezTo>
                  <a:cubicBezTo>
                    <a:pt x="379" y="285"/>
                    <a:pt x="379" y="1"/>
                    <a:pt x="19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358" name="Google Shape;738;p14"/>
            <p:cNvSpPr/>
            <p:nvPr/>
          </p:nvSpPr>
          <p:spPr>
            <a:xfrm>
              <a:off x="472875" y="1918538"/>
              <a:ext cx="19925" cy="15200"/>
            </a:xfrm>
            <a:custGeom>
              <a:avLst/>
              <a:gdLst/>
              <a:ahLst/>
              <a:cxnLst/>
              <a:rect l="l" t="t" r="r" b="b"/>
              <a:pathLst>
                <a:path w="797" h="608" extrusionOk="0">
                  <a:moveTo>
                    <a:pt x="398" y="1"/>
                  </a:moveTo>
                  <a:cubicBezTo>
                    <a:pt x="0" y="1"/>
                    <a:pt x="0" y="608"/>
                    <a:pt x="398" y="608"/>
                  </a:cubicBezTo>
                  <a:cubicBezTo>
                    <a:pt x="797" y="608"/>
                    <a:pt x="797" y="1"/>
                    <a:pt x="398"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359" name="Google Shape;739;p14"/>
            <p:cNvSpPr/>
            <p:nvPr/>
          </p:nvSpPr>
          <p:spPr>
            <a:xfrm>
              <a:off x="444900" y="1890113"/>
              <a:ext cx="16150" cy="11875"/>
            </a:xfrm>
            <a:custGeom>
              <a:avLst/>
              <a:gdLst/>
              <a:ahLst/>
              <a:cxnLst/>
              <a:rect l="l" t="t" r="r" b="b"/>
              <a:pathLst>
                <a:path w="646" h="475" extrusionOk="0">
                  <a:moveTo>
                    <a:pt x="323" y="1"/>
                  </a:moveTo>
                  <a:cubicBezTo>
                    <a:pt x="1" y="1"/>
                    <a:pt x="1" y="475"/>
                    <a:pt x="323" y="475"/>
                  </a:cubicBezTo>
                  <a:cubicBezTo>
                    <a:pt x="645" y="475"/>
                    <a:pt x="645" y="1"/>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360" name="Google Shape;740;p14"/>
            <p:cNvSpPr/>
            <p:nvPr/>
          </p:nvSpPr>
          <p:spPr>
            <a:xfrm>
              <a:off x="398475" y="1905288"/>
              <a:ext cx="11875" cy="11400"/>
            </a:xfrm>
            <a:custGeom>
              <a:avLst/>
              <a:gdLst/>
              <a:ahLst/>
              <a:cxnLst/>
              <a:rect l="l" t="t" r="r" b="b"/>
              <a:pathLst>
                <a:path w="475" h="456" extrusionOk="0">
                  <a:moveTo>
                    <a:pt x="228" y="0"/>
                  </a:moveTo>
                  <a:cubicBezTo>
                    <a:pt x="0" y="57"/>
                    <a:pt x="0" y="398"/>
                    <a:pt x="228" y="455"/>
                  </a:cubicBezTo>
                  <a:cubicBezTo>
                    <a:pt x="474" y="398"/>
                    <a:pt x="474" y="57"/>
                    <a:pt x="22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361" name="Google Shape;741;p14"/>
            <p:cNvSpPr/>
            <p:nvPr/>
          </p:nvSpPr>
          <p:spPr>
            <a:xfrm>
              <a:off x="454400" y="1849363"/>
              <a:ext cx="11850" cy="11400"/>
            </a:xfrm>
            <a:custGeom>
              <a:avLst/>
              <a:gdLst/>
              <a:ahLst/>
              <a:cxnLst/>
              <a:rect l="l" t="t" r="r" b="b"/>
              <a:pathLst>
                <a:path w="474" h="456" extrusionOk="0">
                  <a:moveTo>
                    <a:pt x="246" y="0"/>
                  </a:moveTo>
                  <a:cubicBezTo>
                    <a:pt x="0" y="57"/>
                    <a:pt x="0" y="398"/>
                    <a:pt x="246" y="455"/>
                  </a:cubicBezTo>
                  <a:cubicBezTo>
                    <a:pt x="474" y="398"/>
                    <a:pt x="474" y="57"/>
                    <a:pt x="24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362" name="Google Shape;742;p14"/>
            <p:cNvSpPr/>
            <p:nvPr/>
          </p:nvSpPr>
          <p:spPr>
            <a:xfrm>
              <a:off x="428800" y="1830863"/>
              <a:ext cx="14725" cy="11400"/>
            </a:xfrm>
            <a:custGeom>
              <a:avLst/>
              <a:gdLst/>
              <a:ahLst/>
              <a:cxnLst/>
              <a:rect l="l" t="t" r="r" b="b"/>
              <a:pathLst>
                <a:path w="589" h="456" extrusionOk="0">
                  <a:moveTo>
                    <a:pt x="228" y="1"/>
                  </a:moveTo>
                  <a:cubicBezTo>
                    <a:pt x="190" y="1"/>
                    <a:pt x="171" y="1"/>
                    <a:pt x="133" y="20"/>
                  </a:cubicBezTo>
                  <a:cubicBezTo>
                    <a:pt x="114" y="39"/>
                    <a:pt x="76" y="39"/>
                    <a:pt x="57" y="77"/>
                  </a:cubicBezTo>
                  <a:cubicBezTo>
                    <a:pt x="38" y="96"/>
                    <a:pt x="19" y="115"/>
                    <a:pt x="19" y="153"/>
                  </a:cubicBezTo>
                  <a:cubicBezTo>
                    <a:pt x="0" y="172"/>
                    <a:pt x="0" y="209"/>
                    <a:pt x="0" y="228"/>
                  </a:cubicBezTo>
                  <a:lnTo>
                    <a:pt x="0" y="285"/>
                  </a:lnTo>
                  <a:cubicBezTo>
                    <a:pt x="0" y="323"/>
                    <a:pt x="19" y="361"/>
                    <a:pt x="57" y="399"/>
                  </a:cubicBezTo>
                  <a:lnTo>
                    <a:pt x="95" y="437"/>
                  </a:lnTo>
                  <a:cubicBezTo>
                    <a:pt x="133" y="456"/>
                    <a:pt x="171" y="456"/>
                    <a:pt x="209" y="456"/>
                  </a:cubicBezTo>
                  <a:lnTo>
                    <a:pt x="209" y="437"/>
                  </a:lnTo>
                  <a:lnTo>
                    <a:pt x="361" y="437"/>
                  </a:lnTo>
                  <a:cubicBezTo>
                    <a:pt x="398" y="437"/>
                    <a:pt x="417" y="437"/>
                    <a:pt x="455" y="418"/>
                  </a:cubicBezTo>
                  <a:cubicBezTo>
                    <a:pt x="474" y="418"/>
                    <a:pt x="493" y="399"/>
                    <a:pt x="531" y="380"/>
                  </a:cubicBezTo>
                  <a:cubicBezTo>
                    <a:pt x="550" y="361"/>
                    <a:pt x="569" y="342"/>
                    <a:pt x="569" y="304"/>
                  </a:cubicBezTo>
                  <a:cubicBezTo>
                    <a:pt x="588" y="285"/>
                    <a:pt x="588" y="247"/>
                    <a:pt x="588" y="228"/>
                  </a:cubicBezTo>
                  <a:lnTo>
                    <a:pt x="588" y="172"/>
                  </a:lnTo>
                  <a:cubicBezTo>
                    <a:pt x="569" y="134"/>
                    <a:pt x="550" y="96"/>
                    <a:pt x="531" y="58"/>
                  </a:cubicBezTo>
                  <a:lnTo>
                    <a:pt x="493" y="39"/>
                  </a:lnTo>
                  <a:cubicBezTo>
                    <a:pt x="455" y="20"/>
                    <a:pt x="417" y="1"/>
                    <a:pt x="38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363" name="Google Shape;743;p14"/>
            <p:cNvSpPr/>
            <p:nvPr/>
          </p:nvSpPr>
          <p:spPr>
            <a:xfrm>
              <a:off x="440175" y="1765463"/>
              <a:ext cx="18025" cy="14725"/>
            </a:xfrm>
            <a:custGeom>
              <a:avLst/>
              <a:gdLst/>
              <a:ahLst/>
              <a:cxnLst/>
              <a:rect l="l" t="t" r="r" b="b"/>
              <a:pathLst>
                <a:path w="721" h="589" extrusionOk="0">
                  <a:moveTo>
                    <a:pt x="361" y="1"/>
                  </a:moveTo>
                  <a:cubicBezTo>
                    <a:pt x="0" y="20"/>
                    <a:pt x="0" y="551"/>
                    <a:pt x="361" y="589"/>
                  </a:cubicBezTo>
                  <a:cubicBezTo>
                    <a:pt x="721" y="551"/>
                    <a:pt x="721" y="20"/>
                    <a:pt x="36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364" name="Google Shape;744;p14"/>
            <p:cNvSpPr/>
            <p:nvPr/>
          </p:nvSpPr>
          <p:spPr>
            <a:xfrm>
              <a:off x="385200" y="1777313"/>
              <a:ext cx="15650" cy="13300"/>
            </a:xfrm>
            <a:custGeom>
              <a:avLst/>
              <a:gdLst/>
              <a:ahLst/>
              <a:cxnLst/>
              <a:rect l="l" t="t" r="r" b="b"/>
              <a:pathLst>
                <a:path w="626" h="532" extrusionOk="0">
                  <a:moveTo>
                    <a:pt x="323" y="1"/>
                  </a:moveTo>
                  <a:cubicBezTo>
                    <a:pt x="0" y="39"/>
                    <a:pt x="0" y="494"/>
                    <a:pt x="323" y="532"/>
                  </a:cubicBezTo>
                  <a:cubicBezTo>
                    <a:pt x="626" y="494"/>
                    <a:pt x="626" y="39"/>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365" name="Google Shape;745;p14"/>
            <p:cNvSpPr/>
            <p:nvPr/>
          </p:nvSpPr>
          <p:spPr>
            <a:xfrm>
              <a:off x="399875" y="1703388"/>
              <a:ext cx="16150" cy="11875"/>
            </a:xfrm>
            <a:custGeom>
              <a:avLst/>
              <a:gdLst/>
              <a:ahLst/>
              <a:cxnLst/>
              <a:rect l="l" t="t" r="r" b="b"/>
              <a:pathLst>
                <a:path w="646" h="475" extrusionOk="0">
                  <a:moveTo>
                    <a:pt x="323" y="1"/>
                  </a:moveTo>
                  <a:cubicBezTo>
                    <a:pt x="1" y="1"/>
                    <a:pt x="1" y="474"/>
                    <a:pt x="323" y="474"/>
                  </a:cubicBezTo>
                  <a:cubicBezTo>
                    <a:pt x="646" y="474"/>
                    <a:pt x="646" y="1"/>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366" name="Google Shape;746;p14"/>
            <p:cNvSpPr/>
            <p:nvPr/>
          </p:nvSpPr>
          <p:spPr>
            <a:xfrm>
              <a:off x="354400" y="1709538"/>
              <a:ext cx="17550" cy="14250"/>
            </a:xfrm>
            <a:custGeom>
              <a:avLst/>
              <a:gdLst/>
              <a:ahLst/>
              <a:cxnLst/>
              <a:rect l="l" t="t" r="r" b="b"/>
              <a:pathLst>
                <a:path w="702" h="570" extrusionOk="0">
                  <a:moveTo>
                    <a:pt x="341" y="1"/>
                  </a:moveTo>
                  <a:cubicBezTo>
                    <a:pt x="0" y="20"/>
                    <a:pt x="0" y="532"/>
                    <a:pt x="341" y="570"/>
                  </a:cubicBezTo>
                  <a:cubicBezTo>
                    <a:pt x="702" y="532"/>
                    <a:pt x="702" y="20"/>
                    <a:pt x="34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367" name="Google Shape;747;p14"/>
            <p:cNvSpPr/>
            <p:nvPr/>
          </p:nvSpPr>
          <p:spPr>
            <a:xfrm>
              <a:off x="338275" y="1701963"/>
              <a:ext cx="19450" cy="14250"/>
            </a:xfrm>
            <a:custGeom>
              <a:avLst/>
              <a:gdLst/>
              <a:ahLst/>
              <a:cxnLst/>
              <a:rect l="l" t="t" r="r" b="b"/>
              <a:pathLst>
                <a:path w="778" h="570" extrusionOk="0">
                  <a:moveTo>
                    <a:pt x="416" y="0"/>
                  </a:moveTo>
                  <a:cubicBezTo>
                    <a:pt x="411" y="0"/>
                    <a:pt x="405" y="0"/>
                    <a:pt x="399" y="1"/>
                  </a:cubicBezTo>
                  <a:cubicBezTo>
                    <a:pt x="1" y="1"/>
                    <a:pt x="1" y="569"/>
                    <a:pt x="399" y="569"/>
                  </a:cubicBezTo>
                  <a:cubicBezTo>
                    <a:pt x="772" y="569"/>
                    <a:pt x="778" y="0"/>
                    <a:pt x="41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368" name="Google Shape;748;p14"/>
            <p:cNvSpPr/>
            <p:nvPr/>
          </p:nvSpPr>
          <p:spPr>
            <a:xfrm>
              <a:off x="388050" y="1631363"/>
              <a:ext cx="17550" cy="13750"/>
            </a:xfrm>
            <a:custGeom>
              <a:avLst/>
              <a:gdLst/>
              <a:ahLst/>
              <a:cxnLst/>
              <a:rect l="l" t="t" r="r" b="b"/>
              <a:pathLst>
                <a:path w="702" h="550" extrusionOk="0">
                  <a:moveTo>
                    <a:pt x="360" y="0"/>
                  </a:moveTo>
                  <a:cubicBezTo>
                    <a:pt x="0" y="0"/>
                    <a:pt x="0" y="550"/>
                    <a:pt x="360" y="550"/>
                  </a:cubicBezTo>
                  <a:cubicBezTo>
                    <a:pt x="701" y="550"/>
                    <a:pt x="701" y="0"/>
                    <a:pt x="360"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369" name="Google Shape;749;p14"/>
            <p:cNvSpPr/>
            <p:nvPr/>
          </p:nvSpPr>
          <p:spPr>
            <a:xfrm>
              <a:off x="297525" y="1637988"/>
              <a:ext cx="18975" cy="14725"/>
            </a:xfrm>
            <a:custGeom>
              <a:avLst/>
              <a:gdLst/>
              <a:ahLst/>
              <a:cxnLst/>
              <a:rect l="l" t="t" r="r" b="b"/>
              <a:pathLst>
                <a:path w="759" h="589" extrusionOk="0">
                  <a:moveTo>
                    <a:pt x="379" y="0"/>
                  </a:moveTo>
                  <a:cubicBezTo>
                    <a:pt x="0" y="0"/>
                    <a:pt x="0" y="588"/>
                    <a:pt x="379" y="588"/>
                  </a:cubicBezTo>
                  <a:cubicBezTo>
                    <a:pt x="759" y="588"/>
                    <a:pt x="759" y="0"/>
                    <a:pt x="37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370" name="Google Shape;750;p14"/>
            <p:cNvSpPr/>
            <p:nvPr/>
          </p:nvSpPr>
          <p:spPr>
            <a:xfrm>
              <a:off x="356275" y="1585363"/>
              <a:ext cx="20875" cy="15675"/>
            </a:xfrm>
            <a:custGeom>
              <a:avLst/>
              <a:gdLst/>
              <a:ahLst/>
              <a:cxnLst/>
              <a:rect l="l" t="t" r="r" b="b"/>
              <a:pathLst>
                <a:path w="835" h="627" extrusionOk="0">
                  <a:moveTo>
                    <a:pt x="436" y="1"/>
                  </a:moveTo>
                  <a:cubicBezTo>
                    <a:pt x="430" y="1"/>
                    <a:pt x="424" y="1"/>
                    <a:pt x="418" y="1"/>
                  </a:cubicBezTo>
                  <a:cubicBezTo>
                    <a:pt x="1" y="1"/>
                    <a:pt x="1" y="627"/>
                    <a:pt x="418" y="627"/>
                  </a:cubicBezTo>
                  <a:cubicBezTo>
                    <a:pt x="829" y="627"/>
                    <a:pt x="835" y="1"/>
                    <a:pt x="436"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371" name="Google Shape;751;p14"/>
            <p:cNvSpPr/>
            <p:nvPr/>
          </p:nvSpPr>
          <p:spPr>
            <a:xfrm>
              <a:off x="311750" y="1588238"/>
              <a:ext cx="12800" cy="9500"/>
            </a:xfrm>
            <a:custGeom>
              <a:avLst/>
              <a:gdLst/>
              <a:ahLst/>
              <a:cxnLst/>
              <a:rect l="l" t="t" r="r" b="b"/>
              <a:pathLst>
                <a:path w="512" h="380" extrusionOk="0">
                  <a:moveTo>
                    <a:pt x="265" y="0"/>
                  </a:moveTo>
                  <a:cubicBezTo>
                    <a:pt x="0" y="0"/>
                    <a:pt x="0" y="379"/>
                    <a:pt x="265" y="379"/>
                  </a:cubicBezTo>
                  <a:cubicBezTo>
                    <a:pt x="512" y="379"/>
                    <a:pt x="512" y="0"/>
                    <a:pt x="265"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372" name="Google Shape;752;p14"/>
            <p:cNvSpPr/>
            <p:nvPr/>
          </p:nvSpPr>
          <p:spPr>
            <a:xfrm>
              <a:off x="285675" y="1574488"/>
              <a:ext cx="20400" cy="15175"/>
            </a:xfrm>
            <a:custGeom>
              <a:avLst/>
              <a:gdLst/>
              <a:ahLst/>
              <a:cxnLst/>
              <a:rect l="l" t="t" r="r" b="b"/>
              <a:pathLst>
                <a:path w="816" h="607" extrusionOk="0">
                  <a:moveTo>
                    <a:pt x="398" y="0"/>
                  </a:moveTo>
                  <a:cubicBezTo>
                    <a:pt x="0" y="0"/>
                    <a:pt x="0" y="607"/>
                    <a:pt x="398" y="607"/>
                  </a:cubicBezTo>
                  <a:cubicBezTo>
                    <a:pt x="816" y="607"/>
                    <a:pt x="816" y="0"/>
                    <a:pt x="39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373" name="Google Shape;753;p14"/>
            <p:cNvSpPr/>
            <p:nvPr/>
          </p:nvSpPr>
          <p:spPr>
            <a:xfrm>
              <a:off x="354400" y="1551263"/>
              <a:ext cx="9975" cy="8550"/>
            </a:xfrm>
            <a:custGeom>
              <a:avLst/>
              <a:gdLst/>
              <a:ahLst/>
              <a:cxnLst/>
              <a:rect l="l" t="t" r="r" b="b"/>
              <a:pathLst>
                <a:path w="399" h="342" extrusionOk="0">
                  <a:moveTo>
                    <a:pt x="209" y="0"/>
                  </a:moveTo>
                  <a:cubicBezTo>
                    <a:pt x="0" y="38"/>
                    <a:pt x="0" y="323"/>
                    <a:pt x="209" y="342"/>
                  </a:cubicBezTo>
                  <a:cubicBezTo>
                    <a:pt x="398" y="323"/>
                    <a:pt x="398" y="38"/>
                    <a:pt x="20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374" name="Google Shape;754;p14"/>
            <p:cNvSpPr/>
            <p:nvPr/>
          </p:nvSpPr>
          <p:spPr>
            <a:xfrm>
              <a:off x="337800" y="1527563"/>
              <a:ext cx="13300" cy="11400"/>
            </a:xfrm>
            <a:custGeom>
              <a:avLst/>
              <a:gdLst/>
              <a:ahLst/>
              <a:cxnLst/>
              <a:rect l="l" t="t" r="r" b="b"/>
              <a:pathLst>
                <a:path w="532" h="456" extrusionOk="0">
                  <a:moveTo>
                    <a:pt x="266" y="1"/>
                  </a:moveTo>
                  <a:cubicBezTo>
                    <a:pt x="1" y="38"/>
                    <a:pt x="1" y="418"/>
                    <a:pt x="266" y="455"/>
                  </a:cubicBezTo>
                  <a:cubicBezTo>
                    <a:pt x="531" y="418"/>
                    <a:pt x="531" y="38"/>
                    <a:pt x="266"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375" name="Google Shape;755;p14"/>
            <p:cNvSpPr/>
            <p:nvPr/>
          </p:nvSpPr>
          <p:spPr>
            <a:xfrm>
              <a:off x="272875" y="1700063"/>
              <a:ext cx="23250" cy="18050"/>
            </a:xfrm>
            <a:custGeom>
              <a:avLst/>
              <a:gdLst/>
              <a:ahLst/>
              <a:cxnLst/>
              <a:rect l="l" t="t" r="r" b="b"/>
              <a:pathLst>
                <a:path w="930" h="722" extrusionOk="0">
                  <a:moveTo>
                    <a:pt x="474" y="1"/>
                  </a:moveTo>
                  <a:cubicBezTo>
                    <a:pt x="0" y="1"/>
                    <a:pt x="0" y="721"/>
                    <a:pt x="474" y="721"/>
                  </a:cubicBezTo>
                  <a:cubicBezTo>
                    <a:pt x="929" y="721"/>
                    <a:pt x="929" y="1"/>
                    <a:pt x="474"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376" name="Google Shape;756;p14"/>
            <p:cNvSpPr/>
            <p:nvPr/>
          </p:nvSpPr>
          <p:spPr>
            <a:xfrm>
              <a:off x="507000" y="1726138"/>
              <a:ext cx="3800" cy="3350"/>
            </a:xfrm>
            <a:custGeom>
              <a:avLst/>
              <a:gdLst/>
              <a:ahLst/>
              <a:cxnLst/>
              <a:rect l="l" t="t" r="r" b="b"/>
              <a:pathLst>
                <a:path w="152" h="134" extrusionOk="0">
                  <a:moveTo>
                    <a:pt x="76" y="0"/>
                  </a:moveTo>
                  <a:cubicBezTo>
                    <a:pt x="0" y="0"/>
                    <a:pt x="0" y="114"/>
                    <a:pt x="76" y="133"/>
                  </a:cubicBezTo>
                  <a:cubicBezTo>
                    <a:pt x="152" y="114"/>
                    <a:pt x="152" y="0"/>
                    <a:pt x="7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377" name="Google Shape;757;p14"/>
            <p:cNvSpPr/>
            <p:nvPr/>
          </p:nvSpPr>
          <p:spPr>
            <a:xfrm>
              <a:off x="485200" y="1780638"/>
              <a:ext cx="18025" cy="13775"/>
            </a:xfrm>
            <a:custGeom>
              <a:avLst/>
              <a:gdLst/>
              <a:ahLst/>
              <a:cxnLst/>
              <a:rect l="l" t="t" r="r" b="b"/>
              <a:pathLst>
                <a:path w="721" h="551" extrusionOk="0">
                  <a:moveTo>
                    <a:pt x="360" y="1"/>
                  </a:moveTo>
                  <a:cubicBezTo>
                    <a:pt x="0" y="1"/>
                    <a:pt x="0" y="550"/>
                    <a:pt x="360" y="550"/>
                  </a:cubicBezTo>
                  <a:cubicBezTo>
                    <a:pt x="721" y="550"/>
                    <a:pt x="721" y="1"/>
                    <a:pt x="36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378" name="Google Shape;758;p14"/>
            <p:cNvSpPr/>
            <p:nvPr/>
          </p:nvSpPr>
          <p:spPr>
            <a:xfrm>
              <a:off x="502250" y="1829463"/>
              <a:ext cx="9500" cy="6175"/>
            </a:xfrm>
            <a:custGeom>
              <a:avLst/>
              <a:gdLst/>
              <a:ahLst/>
              <a:cxnLst/>
              <a:rect l="l" t="t" r="r" b="b"/>
              <a:pathLst>
                <a:path w="380" h="247" extrusionOk="0">
                  <a:moveTo>
                    <a:pt x="114" y="0"/>
                  </a:moveTo>
                  <a:cubicBezTo>
                    <a:pt x="77" y="0"/>
                    <a:pt x="39" y="19"/>
                    <a:pt x="20" y="38"/>
                  </a:cubicBezTo>
                  <a:cubicBezTo>
                    <a:pt x="20" y="38"/>
                    <a:pt x="1" y="57"/>
                    <a:pt x="1" y="76"/>
                  </a:cubicBezTo>
                  <a:cubicBezTo>
                    <a:pt x="1" y="95"/>
                    <a:pt x="1" y="114"/>
                    <a:pt x="1" y="114"/>
                  </a:cubicBezTo>
                  <a:cubicBezTo>
                    <a:pt x="1" y="152"/>
                    <a:pt x="20" y="190"/>
                    <a:pt x="39" y="209"/>
                  </a:cubicBezTo>
                  <a:cubicBezTo>
                    <a:pt x="58" y="228"/>
                    <a:pt x="95" y="247"/>
                    <a:pt x="114" y="247"/>
                  </a:cubicBezTo>
                  <a:lnTo>
                    <a:pt x="266" y="247"/>
                  </a:lnTo>
                  <a:cubicBezTo>
                    <a:pt x="304" y="247"/>
                    <a:pt x="342" y="228"/>
                    <a:pt x="361" y="209"/>
                  </a:cubicBezTo>
                  <a:cubicBezTo>
                    <a:pt x="361" y="190"/>
                    <a:pt x="380" y="190"/>
                    <a:pt x="380" y="171"/>
                  </a:cubicBezTo>
                  <a:cubicBezTo>
                    <a:pt x="380" y="152"/>
                    <a:pt x="380" y="133"/>
                    <a:pt x="380" y="114"/>
                  </a:cubicBezTo>
                  <a:cubicBezTo>
                    <a:pt x="380" y="95"/>
                    <a:pt x="361" y="57"/>
                    <a:pt x="342" y="38"/>
                  </a:cubicBezTo>
                  <a:cubicBezTo>
                    <a:pt x="323" y="19"/>
                    <a:pt x="285" y="0"/>
                    <a:pt x="26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379" name="Google Shape;759;p14"/>
            <p:cNvSpPr/>
            <p:nvPr/>
          </p:nvSpPr>
          <p:spPr>
            <a:xfrm>
              <a:off x="504150" y="1867838"/>
              <a:ext cx="24675" cy="18975"/>
            </a:xfrm>
            <a:custGeom>
              <a:avLst/>
              <a:gdLst/>
              <a:ahLst/>
              <a:cxnLst/>
              <a:rect l="l" t="t" r="r" b="b"/>
              <a:pathLst>
                <a:path w="987" h="759" extrusionOk="0">
                  <a:moveTo>
                    <a:pt x="493" y="1"/>
                  </a:moveTo>
                  <a:cubicBezTo>
                    <a:pt x="1" y="1"/>
                    <a:pt x="1" y="759"/>
                    <a:pt x="493" y="759"/>
                  </a:cubicBezTo>
                  <a:cubicBezTo>
                    <a:pt x="986" y="759"/>
                    <a:pt x="986" y="1"/>
                    <a:pt x="49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380" name="Google Shape;760;p14"/>
            <p:cNvSpPr/>
            <p:nvPr/>
          </p:nvSpPr>
          <p:spPr>
            <a:xfrm>
              <a:off x="360075" y="1880163"/>
              <a:ext cx="20875" cy="17075"/>
            </a:xfrm>
            <a:custGeom>
              <a:avLst/>
              <a:gdLst/>
              <a:ahLst/>
              <a:cxnLst/>
              <a:rect l="l" t="t" r="r" b="b"/>
              <a:pathLst>
                <a:path w="835" h="683" extrusionOk="0">
                  <a:moveTo>
                    <a:pt x="418" y="0"/>
                  </a:moveTo>
                  <a:cubicBezTo>
                    <a:pt x="1" y="38"/>
                    <a:pt x="1" y="645"/>
                    <a:pt x="418" y="683"/>
                  </a:cubicBezTo>
                  <a:cubicBezTo>
                    <a:pt x="835" y="645"/>
                    <a:pt x="835" y="38"/>
                    <a:pt x="41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381" name="Google Shape;761;p14"/>
            <p:cNvSpPr/>
            <p:nvPr/>
          </p:nvSpPr>
          <p:spPr>
            <a:xfrm>
              <a:off x="319325" y="1860263"/>
              <a:ext cx="16125" cy="12350"/>
            </a:xfrm>
            <a:custGeom>
              <a:avLst/>
              <a:gdLst/>
              <a:ahLst/>
              <a:cxnLst/>
              <a:rect l="l" t="t" r="r" b="b"/>
              <a:pathLst>
                <a:path w="645" h="494" extrusionOk="0">
                  <a:moveTo>
                    <a:pt x="247" y="0"/>
                  </a:moveTo>
                  <a:cubicBezTo>
                    <a:pt x="228" y="0"/>
                    <a:pt x="190" y="0"/>
                    <a:pt x="152" y="19"/>
                  </a:cubicBezTo>
                  <a:cubicBezTo>
                    <a:pt x="133" y="19"/>
                    <a:pt x="95" y="38"/>
                    <a:pt x="76" y="76"/>
                  </a:cubicBezTo>
                  <a:cubicBezTo>
                    <a:pt x="38" y="114"/>
                    <a:pt x="0" y="171"/>
                    <a:pt x="0" y="247"/>
                  </a:cubicBezTo>
                  <a:lnTo>
                    <a:pt x="0" y="304"/>
                  </a:lnTo>
                  <a:cubicBezTo>
                    <a:pt x="19" y="342"/>
                    <a:pt x="38" y="379"/>
                    <a:pt x="76" y="417"/>
                  </a:cubicBezTo>
                  <a:lnTo>
                    <a:pt x="114" y="455"/>
                  </a:lnTo>
                  <a:cubicBezTo>
                    <a:pt x="152" y="474"/>
                    <a:pt x="209" y="493"/>
                    <a:pt x="247" y="493"/>
                  </a:cubicBezTo>
                  <a:lnTo>
                    <a:pt x="398" y="493"/>
                  </a:lnTo>
                  <a:cubicBezTo>
                    <a:pt x="436" y="493"/>
                    <a:pt x="455" y="493"/>
                    <a:pt x="493" y="474"/>
                  </a:cubicBezTo>
                  <a:cubicBezTo>
                    <a:pt x="550" y="455"/>
                    <a:pt x="588" y="398"/>
                    <a:pt x="607" y="342"/>
                  </a:cubicBezTo>
                  <a:cubicBezTo>
                    <a:pt x="626" y="323"/>
                    <a:pt x="645" y="285"/>
                    <a:pt x="626" y="247"/>
                  </a:cubicBezTo>
                  <a:lnTo>
                    <a:pt x="626" y="190"/>
                  </a:lnTo>
                  <a:cubicBezTo>
                    <a:pt x="626" y="152"/>
                    <a:pt x="607" y="114"/>
                    <a:pt x="569" y="76"/>
                  </a:cubicBezTo>
                  <a:lnTo>
                    <a:pt x="531" y="38"/>
                  </a:lnTo>
                  <a:cubicBezTo>
                    <a:pt x="493" y="19"/>
                    <a:pt x="436" y="19"/>
                    <a:pt x="398" y="19"/>
                  </a:cubicBezTo>
                  <a:lnTo>
                    <a:pt x="398" y="0"/>
                  </a:ln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382" name="Google Shape;762;p14"/>
            <p:cNvSpPr/>
            <p:nvPr/>
          </p:nvSpPr>
          <p:spPr>
            <a:xfrm>
              <a:off x="325475" y="1808138"/>
              <a:ext cx="15675" cy="11850"/>
            </a:xfrm>
            <a:custGeom>
              <a:avLst/>
              <a:gdLst/>
              <a:ahLst/>
              <a:cxnLst/>
              <a:rect l="l" t="t" r="r" b="b"/>
              <a:pathLst>
                <a:path w="627" h="474" extrusionOk="0">
                  <a:moveTo>
                    <a:pt x="304" y="0"/>
                  </a:moveTo>
                  <a:cubicBezTo>
                    <a:pt x="1" y="0"/>
                    <a:pt x="1" y="474"/>
                    <a:pt x="304" y="474"/>
                  </a:cubicBezTo>
                  <a:cubicBezTo>
                    <a:pt x="626" y="474"/>
                    <a:pt x="626" y="0"/>
                    <a:pt x="30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383" name="Google Shape;763;p14"/>
            <p:cNvSpPr/>
            <p:nvPr/>
          </p:nvSpPr>
          <p:spPr>
            <a:xfrm>
              <a:off x="298950" y="1787738"/>
              <a:ext cx="8550" cy="7150"/>
            </a:xfrm>
            <a:custGeom>
              <a:avLst/>
              <a:gdLst/>
              <a:ahLst/>
              <a:cxnLst/>
              <a:rect l="l" t="t" r="r" b="b"/>
              <a:pathLst>
                <a:path w="342" h="286" extrusionOk="0">
                  <a:moveTo>
                    <a:pt x="171" y="1"/>
                  </a:moveTo>
                  <a:cubicBezTo>
                    <a:pt x="0" y="20"/>
                    <a:pt x="0" y="266"/>
                    <a:pt x="171" y="285"/>
                  </a:cubicBezTo>
                  <a:cubicBezTo>
                    <a:pt x="341" y="266"/>
                    <a:pt x="341" y="20"/>
                    <a:pt x="17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384" name="Google Shape;764;p14"/>
            <p:cNvSpPr/>
            <p:nvPr/>
          </p:nvSpPr>
          <p:spPr>
            <a:xfrm>
              <a:off x="445850" y="1622338"/>
              <a:ext cx="21825" cy="16625"/>
            </a:xfrm>
            <a:custGeom>
              <a:avLst/>
              <a:gdLst/>
              <a:ahLst/>
              <a:cxnLst/>
              <a:rect l="l" t="t" r="r" b="b"/>
              <a:pathLst>
                <a:path w="873" h="665" extrusionOk="0">
                  <a:moveTo>
                    <a:pt x="437" y="1"/>
                  </a:moveTo>
                  <a:cubicBezTo>
                    <a:pt x="1" y="1"/>
                    <a:pt x="1" y="664"/>
                    <a:pt x="437" y="664"/>
                  </a:cubicBezTo>
                  <a:cubicBezTo>
                    <a:pt x="873" y="664"/>
                    <a:pt x="873" y="1"/>
                    <a:pt x="437"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385" name="Google Shape;765;p14"/>
            <p:cNvSpPr/>
            <p:nvPr/>
          </p:nvSpPr>
          <p:spPr>
            <a:xfrm>
              <a:off x="418850" y="1542263"/>
              <a:ext cx="23250" cy="18975"/>
            </a:xfrm>
            <a:custGeom>
              <a:avLst/>
              <a:gdLst/>
              <a:ahLst/>
              <a:cxnLst/>
              <a:rect l="l" t="t" r="r" b="b"/>
              <a:pathLst>
                <a:path w="930" h="759" extrusionOk="0">
                  <a:moveTo>
                    <a:pt x="474" y="0"/>
                  </a:moveTo>
                  <a:cubicBezTo>
                    <a:pt x="0" y="38"/>
                    <a:pt x="0" y="721"/>
                    <a:pt x="474" y="758"/>
                  </a:cubicBezTo>
                  <a:cubicBezTo>
                    <a:pt x="929" y="721"/>
                    <a:pt x="929" y="38"/>
                    <a:pt x="47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097220" name="Google Shape;766;p14"/>
          <p:cNvPicPr preferRelativeResize="0">
            <a:picLocks/>
          </p:cNvPicPr>
          <p:nvPr/>
        </p:nvPicPr>
        <p:blipFill>
          <a:blip r:embed="rId3">
            <a:alphaModFix amt="74000"/>
          </a:blip>
          <a:stretch>
            <a:fillRect/>
          </a:stretch>
        </p:blipFill>
        <p:spPr>
          <a:xfrm rot="-10162003" flipH="1">
            <a:off x="-1091107" y="-1133759"/>
            <a:ext cx="2894871" cy="2593322"/>
          </a:xfrm>
          <a:prstGeom prst="rect">
            <a:avLst/>
          </a:prstGeom>
          <a:noFill/>
          <a:ln>
            <a:noFill/>
          </a:ln>
        </p:spPr>
      </p:pic>
      <p:pic>
        <p:nvPicPr>
          <p:cNvPr id="2097221" name="Google Shape;767;p14"/>
          <p:cNvPicPr preferRelativeResize="0">
            <a:picLocks/>
          </p:cNvPicPr>
          <p:nvPr/>
        </p:nvPicPr>
        <p:blipFill>
          <a:blip r:embed="rId4">
            <a:alphaModFix amt="76000"/>
          </a:blip>
          <a:stretch>
            <a:fillRect/>
          </a:stretch>
        </p:blipFill>
        <p:spPr>
          <a:xfrm rot="363351">
            <a:off x="802621" y="4291783"/>
            <a:ext cx="7605804" cy="2832383"/>
          </a:xfrm>
          <a:prstGeom prst="rect">
            <a:avLst/>
          </a:prstGeom>
          <a:noFill/>
          <a:ln>
            <a:noFill/>
          </a:ln>
        </p:spPr>
      </p:pic>
      <p:sp>
        <p:nvSpPr>
          <p:cNvPr id="1049386" name="Google Shape;768;p14"/>
          <p:cNvSpPr/>
          <p:nvPr/>
        </p:nvSpPr>
        <p:spPr>
          <a:xfrm rot="9899989">
            <a:off x="-583964" y="4625085"/>
            <a:ext cx="2265015" cy="2165770"/>
          </a:xfrm>
          <a:custGeom>
            <a:avLst/>
            <a:gdLst/>
            <a:ahLst/>
            <a:cxnLst/>
            <a:rect l="l" t="t" r="r" b="b"/>
            <a:pathLst>
              <a:path w="21339" h="20404" extrusionOk="0">
                <a:moveTo>
                  <a:pt x="95" y="0"/>
                </a:moveTo>
                <a:cubicBezTo>
                  <a:pt x="50" y="0"/>
                  <a:pt x="0" y="36"/>
                  <a:pt x="12" y="93"/>
                </a:cubicBezTo>
                <a:cubicBezTo>
                  <a:pt x="485" y="2330"/>
                  <a:pt x="1054" y="4567"/>
                  <a:pt x="1680" y="6766"/>
                </a:cubicBezTo>
                <a:cubicBezTo>
                  <a:pt x="2324" y="8965"/>
                  <a:pt x="3045" y="11126"/>
                  <a:pt x="3822" y="13249"/>
                </a:cubicBezTo>
                <a:cubicBezTo>
                  <a:pt x="4220" y="14330"/>
                  <a:pt x="4618" y="15391"/>
                  <a:pt x="5054" y="16453"/>
                </a:cubicBezTo>
                <a:cubicBezTo>
                  <a:pt x="5225" y="16889"/>
                  <a:pt x="5433" y="17287"/>
                  <a:pt x="5699" y="17666"/>
                </a:cubicBezTo>
                <a:cubicBezTo>
                  <a:pt x="5926" y="17988"/>
                  <a:pt x="6267" y="18216"/>
                  <a:pt x="6646" y="18348"/>
                </a:cubicBezTo>
                <a:cubicBezTo>
                  <a:pt x="6705" y="18361"/>
                  <a:pt x="6764" y="18368"/>
                  <a:pt x="6823" y="18368"/>
                </a:cubicBezTo>
                <a:cubicBezTo>
                  <a:pt x="7107" y="18368"/>
                  <a:pt x="7384" y="18221"/>
                  <a:pt x="7556" y="17969"/>
                </a:cubicBezTo>
                <a:cubicBezTo>
                  <a:pt x="7746" y="17609"/>
                  <a:pt x="7784" y="17173"/>
                  <a:pt x="7708" y="16775"/>
                </a:cubicBezTo>
                <a:cubicBezTo>
                  <a:pt x="7519" y="15770"/>
                  <a:pt x="7253" y="14784"/>
                  <a:pt x="6893" y="13837"/>
                </a:cubicBezTo>
                <a:cubicBezTo>
                  <a:pt x="6248" y="11941"/>
                  <a:pt x="5414" y="9969"/>
                  <a:pt x="5528" y="7922"/>
                </a:cubicBezTo>
                <a:cubicBezTo>
                  <a:pt x="5543" y="7707"/>
                  <a:pt x="5559" y="7504"/>
                  <a:pt x="5594" y="7294"/>
                </a:cubicBezTo>
                <a:lnTo>
                  <a:pt x="5594" y="7294"/>
                </a:lnTo>
                <a:cubicBezTo>
                  <a:pt x="6312" y="7702"/>
                  <a:pt x="6661" y="8502"/>
                  <a:pt x="6893" y="9268"/>
                </a:cubicBezTo>
                <a:cubicBezTo>
                  <a:pt x="7234" y="10349"/>
                  <a:pt x="7519" y="11467"/>
                  <a:pt x="7822" y="12567"/>
                </a:cubicBezTo>
                <a:lnTo>
                  <a:pt x="8789" y="16036"/>
                </a:lnTo>
                <a:cubicBezTo>
                  <a:pt x="8940" y="16604"/>
                  <a:pt x="9111" y="17173"/>
                  <a:pt x="9263" y="17742"/>
                </a:cubicBezTo>
                <a:cubicBezTo>
                  <a:pt x="9376" y="18216"/>
                  <a:pt x="9509" y="18652"/>
                  <a:pt x="9699" y="19107"/>
                </a:cubicBezTo>
                <a:cubicBezTo>
                  <a:pt x="9966" y="19713"/>
                  <a:pt x="10452" y="20404"/>
                  <a:pt x="11172" y="20404"/>
                </a:cubicBezTo>
                <a:cubicBezTo>
                  <a:pt x="11217" y="20404"/>
                  <a:pt x="11263" y="20401"/>
                  <a:pt x="11310" y="20396"/>
                </a:cubicBezTo>
                <a:cubicBezTo>
                  <a:pt x="11708" y="20339"/>
                  <a:pt x="12068" y="20092"/>
                  <a:pt x="12258" y="19732"/>
                </a:cubicBezTo>
                <a:cubicBezTo>
                  <a:pt x="12485" y="19334"/>
                  <a:pt x="12580" y="18860"/>
                  <a:pt x="12504" y="18405"/>
                </a:cubicBezTo>
                <a:cubicBezTo>
                  <a:pt x="12390" y="17855"/>
                  <a:pt x="12239" y="17306"/>
                  <a:pt x="12030" y="16794"/>
                </a:cubicBezTo>
                <a:cubicBezTo>
                  <a:pt x="11841" y="16263"/>
                  <a:pt x="11651" y="15713"/>
                  <a:pt x="11462" y="15183"/>
                </a:cubicBezTo>
                <a:cubicBezTo>
                  <a:pt x="11101" y="14083"/>
                  <a:pt x="10779" y="12965"/>
                  <a:pt x="10457" y="11865"/>
                </a:cubicBezTo>
                <a:cubicBezTo>
                  <a:pt x="10154" y="10766"/>
                  <a:pt x="9869" y="9628"/>
                  <a:pt x="9623" y="8491"/>
                </a:cubicBezTo>
                <a:cubicBezTo>
                  <a:pt x="9414" y="7486"/>
                  <a:pt x="9168" y="6424"/>
                  <a:pt x="9414" y="5420"/>
                </a:cubicBezTo>
                <a:cubicBezTo>
                  <a:pt x="9462" y="5197"/>
                  <a:pt x="9536" y="5002"/>
                  <a:pt x="9626" y="4810"/>
                </a:cubicBezTo>
                <a:lnTo>
                  <a:pt x="9626" y="4810"/>
                </a:lnTo>
                <a:cubicBezTo>
                  <a:pt x="11118" y="5773"/>
                  <a:pt x="11814" y="7472"/>
                  <a:pt x="12239" y="9135"/>
                </a:cubicBezTo>
                <a:cubicBezTo>
                  <a:pt x="12485" y="10026"/>
                  <a:pt x="12637" y="10936"/>
                  <a:pt x="12807" y="11846"/>
                </a:cubicBezTo>
                <a:cubicBezTo>
                  <a:pt x="13035" y="13040"/>
                  <a:pt x="13300" y="14216"/>
                  <a:pt x="13623" y="15391"/>
                </a:cubicBezTo>
                <a:cubicBezTo>
                  <a:pt x="13945" y="16547"/>
                  <a:pt x="14324" y="17723"/>
                  <a:pt x="14741" y="18879"/>
                </a:cubicBezTo>
                <a:cubicBezTo>
                  <a:pt x="14912" y="19315"/>
                  <a:pt x="15063" y="19827"/>
                  <a:pt x="15480" y="20092"/>
                </a:cubicBezTo>
                <a:cubicBezTo>
                  <a:pt x="15595" y="20165"/>
                  <a:pt x="15723" y="20199"/>
                  <a:pt x="15849" y="20199"/>
                </a:cubicBezTo>
                <a:cubicBezTo>
                  <a:pt x="16119" y="20199"/>
                  <a:pt x="16382" y="20042"/>
                  <a:pt x="16485" y="19770"/>
                </a:cubicBezTo>
                <a:cubicBezTo>
                  <a:pt x="16694" y="19334"/>
                  <a:pt x="16675" y="18765"/>
                  <a:pt x="16656" y="18292"/>
                </a:cubicBezTo>
                <a:cubicBezTo>
                  <a:pt x="16637" y="17723"/>
                  <a:pt x="16542" y="17154"/>
                  <a:pt x="16428" y="16585"/>
                </a:cubicBezTo>
                <a:cubicBezTo>
                  <a:pt x="16125" y="15467"/>
                  <a:pt x="15746" y="14348"/>
                  <a:pt x="15291" y="13268"/>
                </a:cubicBezTo>
                <a:cubicBezTo>
                  <a:pt x="14419" y="10993"/>
                  <a:pt x="13793" y="8623"/>
                  <a:pt x="13433" y="6216"/>
                </a:cubicBezTo>
                <a:cubicBezTo>
                  <a:pt x="13360" y="5689"/>
                  <a:pt x="13392" y="4465"/>
                  <a:pt x="14163" y="4465"/>
                </a:cubicBezTo>
                <a:cubicBezTo>
                  <a:pt x="14197" y="4465"/>
                  <a:pt x="14231" y="4467"/>
                  <a:pt x="14267" y="4472"/>
                </a:cubicBezTo>
                <a:cubicBezTo>
                  <a:pt x="14741" y="4548"/>
                  <a:pt x="15025" y="5060"/>
                  <a:pt x="15234" y="5439"/>
                </a:cubicBezTo>
                <a:cubicBezTo>
                  <a:pt x="15499" y="5913"/>
                  <a:pt x="15727" y="6406"/>
                  <a:pt x="15935" y="6898"/>
                </a:cubicBezTo>
                <a:cubicBezTo>
                  <a:pt x="16732" y="8946"/>
                  <a:pt x="17111" y="11107"/>
                  <a:pt x="17452" y="13268"/>
                </a:cubicBezTo>
                <a:cubicBezTo>
                  <a:pt x="17623" y="14348"/>
                  <a:pt x="17793" y="15429"/>
                  <a:pt x="18002" y="16510"/>
                </a:cubicBezTo>
                <a:cubicBezTo>
                  <a:pt x="18096" y="17040"/>
                  <a:pt x="18229" y="17590"/>
                  <a:pt x="18362" y="18121"/>
                </a:cubicBezTo>
                <a:cubicBezTo>
                  <a:pt x="18476" y="18557"/>
                  <a:pt x="18627" y="19031"/>
                  <a:pt x="18968" y="19334"/>
                </a:cubicBezTo>
                <a:cubicBezTo>
                  <a:pt x="19197" y="19533"/>
                  <a:pt x="19456" y="19618"/>
                  <a:pt x="19715" y="19618"/>
                </a:cubicBezTo>
                <a:cubicBezTo>
                  <a:pt x="20273" y="19618"/>
                  <a:pt x="20833" y="19220"/>
                  <a:pt x="21092" y="18690"/>
                </a:cubicBezTo>
                <a:cubicBezTo>
                  <a:pt x="21300" y="18178"/>
                  <a:pt x="21338" y="17628"/>
                  <a:pt x="21205" y="17078"/>
                </a:cubicBezTo>
                <a:cubicBezTo>
                  <a:pt x="21111" y="16472"/>
                  <a:pt x="20902" y="15884"/>
                  <a:pt x="20731" y="15277"/>
                </a:cubicBezTo>
                <a:lnTo>
                  <a:pt x="18684" y="7903"/>
                </a:lnTo>
                <a:cubicBezTo>
                  <a:pt x="18514" y="7315"/>
                  <a:pt x="18362" y="6728"/>
                  <a:pt x="18191" y="6102"/>
                </a:cubicBezTo>
                <a:cubicBezTo>
                  <a:pt x="18162" y="6043"/>
                  <a:pt x="18106" y="6015"/>
                  <a:pt x="18051" y="6015"/>
                </a:cubicBezTo>
                <a:cubicBezTo>
                  <a:pt x="17966" y="6015"/>
                  <a:pt x="17884" y="6082"/>
                  <a:pt x="17907" y="6197"/>
                </a:cubicBezTo>
                <a:cubicBezTo>
                  <a:pt x="18589" y="8623"/>
                  <a:pt x="19253" y="11050"/>
                  <a:pt x="19935" y="13476"/>
                </a:cubicBezTo>
                <a:lnTo>
                  <a:pt x="20428" y="15315"/>
                </a:lnTo>
                <a:cubicBezTo>
                  <a:pt x="20599" y="15903"/>
                  <a:pt x="20788" y="16491"/>
                  <a:pt x="20902" y="17078"/>
                </a:cubicBezTo>
                <a:cubicBezTo>
                  <a:pt x="21016" y="17609"/>
                  <a:pt x="21035" y="18216"/>
                  <a:pt x="20750" y="18690"/>
                </a:cubicBezTo>
                <a:cubicBezTo>
                  <a:pt x="20542" y="19050"/>
                  <a:pt x="20144" y="19296"/>
                  <a:pt x="19727" y="19334"/>
                </a:cubicBezTo>
                <a:cubicBezTo>
                  <a:pt x="19253" y="19334"/>
                  <a:pt x="18950" y="18917"/>
                  <a:pt x="18798" y="18519"/>
                </a:cubicBezTo>
                <a:cubicBezTo>
                  <a:pt x="18627" y="18026"/>
                  <a:pt x="18495" y="17533"/>
                  <a:pt x="18400" y="17040"/>
                </a:cubicBezTo>
                <a:cubicBezTo>
                  <a:pt x="18172" y="15979"/>
                  <a:pt x="17983" y="14898"/>
                  <a:pt x="17812" y="13837"/>
                </a:cubicBezTo>
                <a:cubicBezTo>
                  <a:pt x="17452" y="11713"/>
                  <a:pt x="17130" y="9571"/>
                  <a:pt x="16428" y="7524"/>
                </a:cubicBezTo>
                <a:cubicBezTo>
                  <a:pt x="16239" y="7031"/>
                  <a:pt x="16049" y="6538"/>
                  <a:pt x="15822" y="6064"/>
                </a:cubicBezTo>
                <a:cubicBezTo>
                  <a:pt x="15632" y="5590"/>
                  <a:pt x="15386" y="5154"/>
                  <a:pt x="15082" y="4756"/>
                </a:cubicBezTo>
                <a:cubicBezTo>
                  <a:pt x="14841" y="4446"/>
                  <a:pt x="14506" y="4199"/>
                  <a:pt x="14120" y="4199"/>
                </a:cubicBezTo>
                <a:cubicBezTo>
                  <a:pt x="14081" y="4199"/>
                  <a:pt x="14042" y="4201"/>
                  <a:pt x="14002" y="4207"/>
                </a:cubicBezTo>
                <a:cubicBezTo>
                  <a:pt x="13661" y="4282"/>
                  <a:pt x="13395" y="4529"/>
                  <a:pt x="13281" y="4851"/>
                </a:cubicBezTo>
                <a:cubicBezTo>
                  <a:pt x="13149" y="5230"/>
                  <a:pt x="13092" y="5609"/>
                  <a:pt x="13130" y="6007"/>
                </a:cubicBezTo>
                <a:cubicBezTo>
                  <a:pt x="13187" y="6538"/>
                  <a:pt x="13281" y="7088"/>
                  <a:pt x="13395" y="7619"/>
                </a:cubicBezTo>
                <a:cubicBezTo>
                  <a:pt x="13623" y="8794"/>
                  <a:pt x="13907" y="9969"/>
                  <a:pt x="14267" y="11126"/>
                </a:cubicBezTo>
                <a:cubicBezTo>
                  <a:pt x="14608" y="12244"/>
                  <a:pt x="15044" y="13344"/>
                  <a:pt x="15442" y="14443"/>
                </a:cubicBezTo>
                <a:cubicBezTo>
                  <a:pt x="15879" y="15524"/>
                  <a:pt x="16182" y="16642"/>
                  <a:pt x="16333" y="17799"/>
                </a:cubicBezTo>
                <a:cubicBezTo>
                  <a:pt x="16409" y="18329"/>
                  <a:pt x="16390" y="18879"/>
                  <a:pt x="16296" y="19410"/>
                </a:cubicBezTo>
                <a:cubicBezTo>
                  <a:pt x="16277" y="19618"/>
                  <a:pt x="16144" y="19789"/>
                  <a:pt x="15973" y="19884"/>
                </a:cubicBezTo>
                <a:cubicBezTo>
                  <a:pt x="15943" y="19889"/>
                  <a:pt x="15912" y="19892"/>
                  <a:pt x="15882" y="19892"/>
                </a:cubicBezTo>
                <a:cubicBezTo>
                  <a:pt x="15710" y="19892"/>
                  <a:pt x="15558" y="19802"/>
                  <a:pt x="15461" y="19656"/>
                </a:cubicBezTo>
                <a:cubicBezTo>
                  <a:pt x="15329" y="19467"/>
                  <a:pt x="15215" y="19258"/>
                  <a:pt x="15139" y="19031"/>
                </a:cubicBezTo>
                <a:cubicBezTo>
                  <a:pt x="15025" y="18746"/>
                  <a:pt x="14912" y="18481"/>
                  <a:pt x="14817" y="18197"/>
                </a:cubicBezTo>
                <a:cubicBezTo>
                  <a:pt x="14608" y="17628"/>
                  <a:pt x="14419" y="17059"/>
                  <a:pt x="14248" y="16491"/>
                </a:cubicBezTo>
                <a:cubicBezTo>
                  <a:pt x="13888" y="15353"/>
                  <a:pt x="13566" y="14178"/>
                  <a:pt x="13300" y="13003"/>
                </a:cubicBezTo>
                <a:cubicBezTo>
                  <a:pt x="13073" y="12017"/>
                  <a:pt x="12921" y="11031"/>
                  <a:pt x="12694" y="10045"/>
                </a:cubicBezTo>
                <a:cubicBezTo>
                  <a:pt x="12334" y="8377"/>
                  <a:pt x="11822" y="6576"/>
                  <a:pt x="10590" y="5306"/>
                </a:cubicBezTo>
                <a:cubicBezTo>
                  <a:pt x="10305" y="5022"/>
                  <a:pt x="9983" y="4756"/>
                  <a:pt x="9623" y="4548"/>
                </a:cubicBezTo>
                <a:cubicBezTo>
                  <a:pt x="9603" y="4534"/>
                  <a:pt x="9580" y="4528"/>
                  <a:pt x="9558" y="4528"/>
                </a:cubicBezTo>
                <a:cubicBezTo>
                  <a:pt x="9517" y="4528"/>
                  <a:pt x="9477" y="4549"/>
                  <a:pt x="9452" y="4586"/>
                </a:cubicBezTo>
                <a:cubicBezTo>
                  <a:pt x="8978" y="5458"/>
                  <a:pt x="9016" y="6481"/>
                  <a:pt x="9168" y="7448"/>
                </a:cubicBezTo>
                <a:cubicBezTo>
                  <a:pt x="9338" y="8510"/>
                  <a:pt x="9604" y="9571"/>
                  <a:pt x="9869" y="10633"/>
                </a:cubicBezTo>
                <a:cubicBezTo>
                  <a:pt x="10438" y="12832"/>
                  <a:pt x="11101" y="14993"/>
                  <a:pt x="11879" y="17135"/>
                </a:cubicBezTo>
                <a:cubicBezTo>
                  <a:pt x="12182" y="18007"/>
                  <a:pt x="12618" y="19182"/>
                  <a:pt x="11784" y="19922"/>
                </a:cubicBezTo>
                <a:cubicBezTo>
                  <a:pt x="11612" y="20082"/>
                  <a:pt x="11386" y="20166"/>
                  <a:pt x="11158" y="20166"/>
                </a:cubicBezTo>
                <a:cubicBezTo>
                  <a:pt x="11008" y="20166"/>
                  <a:pt x="10858" y="20130"/>
                  <a:pt x="10722" y="20055"/>
                </a:cubicBezTo>
                <a:cubicBezTo>
                  <a:pt x="10400" y="19827"/>
                  <a:pt x="10172" y="19524"/>
                  <a:pt x="10021" y="19182"/>
                </a:cubicBezTo>
                <a:cubicBezTo>
                  <a:pt x="9831" y="18784"/>
                  <a:pt x="9699" y="18367"/>
                  <a:pt x="9585" y="17950"/>
                </a:cubicBezTo>
                <a:lnTo>
                  <a:pt x="9111" y="16244"/>
                </a:lnTo>
                <a:lnTo>
                  <a:pt x="8125" y="12832"/>
                </a:lnTo>
                <a:cubicBezTo>
                  <a:pt x="7822" y="11732"/>
                  <a:pt x="7519" y="10614"/>
                  <a:pt x="7177" y="9514"/>
                </a:cubicBezTo>
                <a:cubicBezTo>
                  <a:pt x="6950" y="8737"/>
                  <a:pt x="6665" y="7903"/>
                  <a:pt x="6059" y="7353"/>
                </a:cubicBezTo>
                <a:cubicBezTo>
                  <a:pt x="5907" y="7221"/>
                  <a:pt x="5737" y="7107"/>
                  <a:pt x="5547" y="7012"/>
                </a:cubicBezTo>
                <a:cubicBezTo>
                  <a:pt x="5534" y="7008"/>
                  <a:pt x="5519" y="7005"/>
                  <a:pt x="5505" y="7005"/>
                </a:cubicBezTo>
                <a:cubicBezTo>
                  <a:pt x="5457" y="7005"/>
                  <a:pt x="5410" y="7030"/>
                  <a:pt x="5395" y="7088"/>
                </a:cubicBezTo>
                <a:cubicBezTo>
                  <a:pt x="5054" y="9041"/>
                  <a:pt x="5661" y="10936"/>
                  <a:pt x="6305" y="12775"/>
                </a:cubicBezTo>
                <a:cubicBezTo>
                  <a:pt x="6628" y="13723"/>
                  <a:pt x="6988" y="14671"/>
                  <a:pt x="7253" y="15638"/>
                </a:cubicBezTo>
                <a:cubicBezTo>
                  <a:pt x="7386" y="16093"/>
                  <a:pt x="7481" y="16566"/>
                  <a:pt x="7537" y="17059"/>
                </a:cubicBezTo>
                <a:cubicBezTo>
                  <a:pt x="7556" y="17457"/>
                  <a:pt x="7481" y="17969"/>
                  <a:pt x="7064" y="18121"/>
                </a:cubicBezTo>
                <a:cubicBezTo>
                  <a:pt x="6994" y="18147"/>
                  <a:pt x="6924" y="18158"/>
                  <a:pt x="6855" y="18158"/>
                </a:cubicBezTo>
                <a:cubicBezTo>
                  <a:pt x="6568" y="18158"/>
                  <a:pt x="6295" y="17959"/>
                  <a:pt x="6097" y="17761"/>
                </a:cubicBezTo>
                <a:cubicBezTo>
                  <a:pt x="5774" y="17438"/>
                  <a:pt x="5547" y="17059"/>
                  <a:pt x="5376" y="16642"/>
                </a:cubicBezTo>
                <a:cubicBezTo>
                  <a:pt x="4959" y="15619"/>
                  <a:pt x="4561" y="14595"/>
                  <a:pt x="4182" y="13571"/>
                </a:cubicBezTo>
                <a:cubicBezTo>
                  <a:pt x="3405" y="11505"/>
                  <a:pt x="2703" y="9401"/>
                  <a:pt x="2059" y="7278"/>
                </a:cubicBezTo>
                <a:cubicBezTo>
                  <a:pt x="1414" y="5154"/>
                  <a:pt x="846" y="3012"/>
                  <a:pt x="334" y="851"/>
                </a:cubicBezTo>
                <a:cubicBezTo>
                  <a:pt x="277" y="586"/>
                  <a:pt x="220" y="320"/>
                  <a:pt x="163" y="55"/>
                </a:cubicBezTo>
                <a:cubicBezTo>
                  <a:pt x="156" y="17"/>
                  <a:pt x="126" y="0"/>
                  <a:pt x="95"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387" name="Google Shape;769;p14"/>
          <p:cNvSpPr txBox="1">
            <a:spLocks noGrp="1"/>
          </p:cNvSpPr>
          <p:nvPr>
            <p:ph type="ctrTitle"/>
          </p:nvPr>
        </p:nvSpPr>
        <p:spPr>
          <a:xfrm>
            <a:off x="736646" y="373025"/>
            <a:ext cx="7672500" cy="577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800"/>
              <a:buNone/>
            </a:lvl1pPr>
            <a:lvl2pPr lvl="1" algn="ctr" rtl="0">
              <a:spcBef>
                <a:spcPts val="0"/>
              </a:spcBef>
              <a:spcAft>
                <a:spcPts val="0"/>
              </a:spcAft>
              <a:buSzPts val="800"/>
              <a:buNone/>
              <a:defRPr sz="800"/>
            </a:lvl2pPr>
            <a:lvl3pPr lvl="2" algn="ctr" rtl="0">
              <a:spcBef>
                <a:spcPts val="0"/>
              </a:spcBef>
              <a:spcAft>
                <a:spcPts val="0"/>
              </a:spcAft>
              <a:buSzPts val="800"/>
              <a:buNone/>
              <a:defRPr sz="800"/>
            </a:lvl3pPr>
            <a:lvl4pPr lvl="3" algn="ctr" rtl="0">
              <a:spcBef>
                <a:spcPts val="0"/>
              </a:spcBef>
              <a:spcAft>
                <a:spcPts val="0"/>
              </a:spcAft>
              <a:buSzPts val="800"/>
              <a:buNone/>
              <a:defRPr sz="800"/>
            </a:lvl4pPr>
            <a:lvl5pPr lvl="4" algn="ctr" rtl="0">
              <a:spcBef>
                <a:spcPts val="0"/>
              </a:spcBef>
              <a:spcAft>
                <a:spcPts val="0"/>
              </a:spcAft>
              <a:buSzPts val="800"/>
              <a:buNone/>
              <a:defRPr sz="800"/>
            </a:lvl5pPr>
            <a:lvl6pPr lvl="5" algn="ctr" rtl="0">
              <a:spcBef>
                <a:spcPts val="0"/>
              </a:spcBef>
              <a:spcAft>
                <a:spcPts val="0"/>
              </a:spcAft>
              <a:buSzPts val="800"/>
              <a:buNone/>
              <a:defRPr sz="800"/>
            </a:lvl6pPr>
            <a:lvl7pPr lvl="6" algn="ctr" rtl="0">
              <a:spcBef>
                <a:spcPts val="0"/>
              </a:spcBef>
              <a:spcAft>
                <a:spcPts val="0"/>
              </a:spcAft>
              <a:buSzPts val="800"/>
              <a:buNone/>
              <a:defRPr sz="800"/>
            </a:lvl7pPr>
            <a:lvl8pPr lvl="7" algn="ctr" rtl="0">
              <a:spcBef>
                <a:spcPts val="0"/>
              </a:spcBef>
              <a:spcAft>
                <a:spcPts val="0"/>
              </a:spcAft>
              <a:buSzPts val="800"/>
              <a:buNone/>
              <a:defRPr sz="800"/>
            </a:lvl8pPr>
            <a:lvl9pPr lvl="8" algn="ctr" rtl="0">
              <a:spcBef>
                <a:spcPts val="0"/>
              </a:spcBef>
              <a:spcAft>
                <a:spcPts val="0"/>
              </a:spcAft>
              <a:buSzPts val="800"/>
              <a:buNone/>
              <a:defRPr sz="800"/>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only 2">
  <p:cSld name="CUSTOM_3_1">
    <p:spTree>
      <p:nvGrpSpPr>
        <p:cNvPr id="1" name="Shape 770"/>
        <p:cNvGrpSpPr/>
        <p:nvPr/>
      </p:nvGrpSpPr>
      <p:grpSpPr>
        <a:xfrm>
          <a:off x="0" y="0"/>
          <a:ext cx="0" cy="0"/>
          <a:chOff x="0" y="0"/>
          <a:chExt cx="0" cy="0"/>
        </a:xfrm>
      </p:grpSpPr>
      <p:pic>
        <p:nvPicPr>
          <p:cNvPr id="2097183" name="Google Shape;771;p15"/>
          <p:cNvPicPr preferRelativeResize="0">
            <a:picLocks/>
          </p:cNvPicPr>
          <p:nvPr/>
        </p:nvPicPr>
        <p:blipFill>
          <a:blip r:embed="rId2">
            <a:alphaModFix amt="66000"/>
          </a:blip>
          <a:stretch>
            <a:fillRect/>
          </a:stretch>
        </p:blipFill>
        <p:spPr>
          <a:xfrm rot="8456486" flipH="1">
            <a:off x="7252441" y="4177105"/>
            <a:ext cx="3297389" cy="2276638"/>
          </a:xfrm>
          <a:prstGeom prst="rect">
            <a:avLst/>
          </a:prstGeom>
          <a:noFill/>
          <a:ln>
            <a:noFill/>
          </a:ln>
        </p:spPr>
      </p:pic>
      <p:grpSp>
        <p:nvGrpSpPr>
          <p:cNvPr id="125" name="Google Shape;772;p15"/>
          <p:cNvGrpSpPr/>
          <p:nvPr/>
        </p:nvGrpSpPr>
        <p:grpSpPr>
          <a:xfrm rot="2700046">
            <a:off x="8023488" y="3760130"/>
            <a:ext cx="1344367" cy="1995327"/>
            <a:chOff x="272875" y="1527563"/>
            <a:chExt cx="255950" cy="455000"/>
          </a:xfrm>
        </p:grpSpPr>
        <p:sp>
          <p:nvSpPr>
            <p:cNvPr id="1048939" name="Google Shape;773;p15"/>
            <p:cNvSpPr/>
            <p:nvPr/>
          </p:nvSpPr>
          <p:spPr>
            <a:xfrm>
              <a:off x="471925" y="1963988"/>
              <a:ext cx="26575" cy="18575"/>
            </a:xfrm>
            <a:custGeom>
              <a:avLst/>
              <a:gdLst/>
              <a:ahLst/>
              <a:cxnLst/>
              <a:rect l="l" t="t" r="r" b="b"/>
              <a:pathLst>
                <a:path w="1063" h="743" extrusionOk="0">
                  <a:moveTo>
                    <a:pt x="724" y="0"/>
                  </a:moveTo>
                  <a:cubicBezTo>
                    <a:pt x="636" y="0"/>
                    <a:pt x="547" y="14"/>
                    <a:pt x="512" y="41"/>
                  </a:cubicBezTo>
                  <a:cubicBezTo>
                    <a:pt x="323" y="230"/>
                    <a:pt x="152" y="420"/>
                    <a:pt x="0" y="628"/>
                  </a:cubicBezTo>
                  <a:lnTo>
                    <a:pt x="57" y="742"/>
                  </a:lnTo>
                  <a:cubicBezTo>
                    <a:pt x="247" y="742"/>
                    <a:pt x="436" y="704"/>
                    <a:pt x="626" y="647"/>
                  </a:cubicBezTo>
                  <a:cubicBezTo>
                    <a:pt x="929" y="496"/>
                    <a:pt x="1062" y="249"/>
                    <a:pt x="948" y="60"/>
                  </a:cubicBezTo>
                  <a:cubicBezTo>
                    <a:pt x="928" y="19"/>
                    <a:pt x="826" y="0"/>
                    <a:pt x="72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940" name="Google Shape;774;p15"/>
            <p:cNvSpPr/>
            <p:nvPr/>
          </p:nvSpPr>
          <p:spPr>
            <a:xfrm>
              <a:off x="366725" y="1787738"/>
              <a:ext cx="29875" cy="22300"/>
            </a:xfrm>
            <a:custGeom>
              <a:avLst/>
              <a:gdLst/>
              <a:ahLst/>
              <a:cxnLst/>
              <a:rect l="l" t="t" r="r" b="b"/>
              <a:pathLst>
                <a:path w="1195" h="892" extrusionOk="0">
                  <a:moveTo>
                    <a:pt x="607" y="1"/>
                  </a:moveTo>
                  <a:cubicBezTo>
                    <a:pt x="0" y="1"/>
                    <a:pt x="0" y="892"/>
                    <a:pt x="607" y="892"/>
                  </a:cubicBezTo>
                  <a:cubicBezTo>
                    <a:pt x="1194" y="892"/>
                    <a:pt x="1194" y="1"/>
                    <a:pt x="607"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941" name="Google Shape;775;p15"/>
            <p:cNvSpPr/>
            <p:nvPr/>
          </p:nvSpPr>
          <p:spPr>
            <a:xfrm>
              <a:off x="380450" y="1835613"/>
              <a:ext cx="9975" cy="8550"/>
            </a:xfrm>
            <a:custGeom>
              <a:avLst/>
              <a:gdLst/>
              <a:ahLst/>
              <a:cxnLst/>
              <a:rect l="l" t="t" r="r" b="b"/>
              <a:pathLst>
                <a:path w="399" h="342" extrusionOk="0">
                  <a:moveTo>
                    <a:pt x="209" y="1"/>
                  </a:moveTo>
                  <a:cubicBezTo>
                    <a:pt x="1" y="38"/>
                    <a:pt x="1" y="323"/>
                    <a:pt x="209" y="342"/>
                  </a:cubicBezTo>
                  <a:cubicBezTo>
                    <a:pt x="399" y="323"/>
                    <a:pt x="399" y="38"/>
                    <a:pt x="209"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942" name="Google Shape;776;p15"/>
            <p:cNvSpPr/>
            <p:nvPr/>
          </p:nvSpPr>
          <p:spPr>
            <a:xfrm>
              <a:off x="416475" y="1837513"/>
              <a:ext cx="5700" cy="4750"/>
            </a:xfrm>
            <a:custGeom>
              <a:avLst/>
              <a:gdLst/>
              <a:ahLst/>
              <a:cxnLst/>
              <a:rect l="l" t="t" r="r" b="b"/>
              <a:pathLst>
                <a:path w="228" h="190" extrusionOk="0">
                  <a:moveTo>
                    <a:pt x="114" y="0"/>
                  </a:moveTo>
                  <a:cubicBezTo>
                    <a:pt x="0" y="19"/>
                    <a:pt x="0" y="171"/>
                    <a:pt x="114" y="190"/>
                  </a:cubicBezTo>
                  <a:cubicBezTo>
                    <a:pt x="228" y="171"/>
                    <a:pt x="228" y="19"/>
                    <a:pt x="11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943" name="Google Shape;777;p15"/>
            <p:cNvSpPr/>
            <p:nvPr/>
          </p:nvSpPr>
          <p:spPr>
            <a:xfrm>
              <a:off x="415525" y="1877788"/>
              <a:ext cx="7600" cy="10675"/>
            </a:xfrm>
            <a:custGeom>
              <a:avLst/>
              <a:gdLst/>
              <a:ahLst/>
              <a:cxnLst/>
              <a:rect l="l" t="t" r="r" b="b"/>
              <a:pathLst>
                <a:path w="304" h="427" extrusionOk="0">
                  <a:moveTo>
                    <a:pt x="171" y="1"/>
                  </a:moveTo>
                  <a:cubicBezTo>
                    <a:pt x="133" y="1"/>
                    <a:pt x="95" y="20"/>
                    <a:pt x="76" y="39"/>
                  </a:cubicBezTo>
                  <a:lnTo>
                    <a:pt x="57" y="77"/>
                  </a:lnTo>
                  <a:cubicBezTo>
                    <a:pt x="38" y="95"/>
                    <a:pt x="38" y="114"/>
                    <a:pt x="38" y="133"/>
                  </a:cubicBezTo>
                  <a:lnTo>
                    <a:pt x="20" y="133"/>
                  </a:lnTo>
                  <a:cubicBezTo>
                    <a:pt x="20" y="190"/>
                    <a:pt x="20" y="228"/>
                    <a:pt x="1" y="285"/>
                  </a:cubicBezTo>
                  <a:cubicBezTo>
                    <a:pt x="1" y="304"/>
                    <a:pt x="1" y="323"/>
                    <a:pt x="20" y="342"/>
                  </a:cubicBezTo>
                  <a:cubicBezTo>
                    <a:pt x="20" y="361"/>
                    <a:pt x="38" y="380"/>
                    <a:pt x="38" y="380"/>
                  </a:cubicBezTo>
                  <a:cubicBezTo>
                    <a:pt x="57" y="399"/>
                    <a:pt x="76" y="418"/>
                    <a:pt x="95" y="418"/>
                  </a:cubicBezTo>
                  <a:cubicBezTo>
                    <a:pt x="108" y="418"/>
                    <a:pt x="121" y="426"/>
                    <a:pt x="133" y="426"/>
                  </a:cubicBezTo>
                  <a:cubicBezTo>
                    <a:pt x="140" y="426"/>
                    <a:pt x="146" y="424"/>
                    <a:pt x="152" y="418"/>
                  </a:cubicBezTo>
                  <a:lnTo>
                    <a:pt x="190" y="418"/>
                  </a:lnTo>
                  <a:cubicBezTo>
                    <a:pt x="209" y="418"/>
                    <a:pt x="228" y="418"/>
                    <a:pt x="247" y="399"/>
                  </a:cubicBezTo>
                  <a:cubicBezTo>
                    <a:pt x="285" y="361"/>
                    <a:pt x="285" y="323"/>
                    <a:pt x="285" y="285"/>
                  </a:cubicBezTo>
                  <a:lnTo>
                    <a:pt x="285" y="133"/>
                  </a:lnTo>
                  <a:cubicBezTo>
                    <a:pt x="304" y="114"/>
                    <a:pt x="304" y="95"/>
                    <a:pt x="285" y="95"/>
                  </a:cubicBezTo>
                  <a:cubicBezTo>
                    <a:pt x="285" y="77"/>
                    <a:pt x="285" y="58"/>
                    <a:pt x="266" y="39"/>
                  </a:cubicBezTo>
                  <a:cubicBezTo>
                    <a:pt x="228" y="20"/>
                    <a:pt x="209" y="1"/>
                    <a:pt x="17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944" name="Google Shape;778;p15"/>
            <p:cNvSpPr/>
            <p:nvPr/>
          </p:nvSpPr>
          <p:spPr>
            <a:xfrm>
              <a:off x="432600" y="1937038"/>
              <a:ext cx="10450" cy="8075"/>
            </a:xfrm>
            <a:custGeom>
              <a:avLst/>
              <a:gdLst/>
              <a:ahLst/>
              <a:cxnLst/>
              <a:rect l="l" t="t" r="r" b="b"/>
              <a:pathLst>
                <a:path w="418" h="323" extrusionOk="0">
                  <a:moveTo>
                    <a:pt x="209" y="0"/>
                  </a:moveTo>
                  <a:cubicBezTo>
                    <a:pt x="0" y="0"/>
                    <a:pt x="0" y="323"/>
                    <a:pt x="209" y="323"/>
                  </a:cubicBezTo>
                  <a:cubicBezTo>
                    <a:pt x="417" y="323"/>
                    <a:pt x="417" y="0"/>
                    <a:pt x="20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945" name="Google Shape;779;p15"/>
            <p:cNvSpPr/>
            <p:nvPr/>
          </p:nvSpPr>
          <p:spPr>
            <a:xfrm>
              <a:off x="452025" y="1974938"/>
              <a:ext cx="9500" cy="7150"/>
            </a:xfrm>
            <a:custGeom>
              <a:avLst/>
              <a:gdLst/>
              <a:ahLst/>
              <a:cxnLst/>
              <a:rect l="l" t="t" r="r" b="b"/>
              <a:pathLst>
                <a:path w="380" h="286" extrusionOk="0">
                  <a:moveTo>
                    <a:pt x="190" y="1"/>
                  </a:moveTo>
                  <a:cubicBezTo>
                    <a:pt x="0" y="1"/>
                    <a:pt x="0" y="285"/>
                    <a:pt x="190" y="285"/>
                  </a:cubicBezTo>
                  <a:cubicBezTo>
                    <a:pt x="379" y="285"/>
                    <a:pt x="379" y="1"/>
                    <a:pt x="19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946" name="Google Shape;780;p15"/>
            <p:cNvSpPr/>
            <p:nvPr/>
          </p:nvSpPr>
          <p:spPr>
            <a:xfrm>
              <a:off x="472875" y="1918538"/>
              <a:ext cx="19925" cy="15200"/>
            </a:xfrm>
            <a:custGeom>
              <a:avLst/>
              <a:gdLst/>
              <a:ahLst/>
              <a:cxnLst/>
              <a:rect l="l" t="t" r="r" b="b"/>
              <a:pathLst>
                <a:path w="797" h="608" extrusionOk="0">
                  <a:moveTo>
                    <a:pt x="398" y="1"/>
                  </a:moveTo>
                  <a:cubicBezTo>
                    <a:pt x="0" y="1"/>
                    <a:pt x="0" y="608"/>
                    <a:pt x="398" y="608"/>
                  </a:cubicBezTo>
                  <a:cubicBezTo>
                    <a:pt x="797" y="608"/>
                    <a:pt x="797" y="1"/>
                    <a:pt x="398"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947" name="Google Shape;781;p15"/>
            <p:cNvSpPr/>
            <p:nvPr/>
          </p:nvSpPr>
          <p:spPr>
            <a:xfrm>
              <a:off x="444900" y="1890113"/>
              <a:ext cx="16150" cy="11875"/>
            </a:xfrm>
            <a:custGeom>
              <a:avLst/>
              <a:gdLst/>
              <a:ahLst/>
              <a:cxnLst/>
              <a:rect l="l" t="t" r="r" b="b"/>
              <a:pathLst>
                <a:path w="646" h="475" extrusionOk="0">
                  <a:moveTo>
                    <a:pt x="323" y="1"/>
                  </a:moveTo>
                  <a:cubicBezTo>
                    <a:pt x="1" y="1"/>
                    <a:pt x="1" y="475"/>
                    <a:pt x="323" y="475"/>
                  </a:cubicBezTo>
                  <a:cubicBezTo>
                    <a:pt x="645" y="475"/>
                    <a:pt x="645" y="1"/>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948" name="Google Shape;782;p15"/>
            <p:cNvSpPr/>
            <p:nvPr/>
          </p:nvSpPr>
          <p:spPr>
            <a:xfrm>
              <a:off x="398475" y="1905288"/>
              <a:ext cx="11875" cy="11400"/>
            </a:xfrm>
            <a:custGeom>
              <a:avLst/>
              <a:gdLst/>
              <a:ahLst/>
              <a:cxnLst/>
              <a:rect l="l" t="t" r="r" b="b"/>
              <a:pathLst>
                <a:path w="475" h="456" extrusionOk="0">
                  <a:moveTo>
                    <a:pt x="228" y="0"/>
                  </a:moveTo>
                  <a:cubicBezTo>
                    <a:pt x="0" y="57"/>
                    <a:pt x="0" y="398"/>
                    <a:pt x="228" y="455"/>
                  </a:cubicBezTo>
                  <a:cubicBezTo>
                    <a:pt x="474" y="398"/>
                    <a:pt x="474" y="57"/>
                    <a:pt x="22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949" name="Google Shape;783;p15"/>
            <p:cNvSpPr/>
            <p:nvPr/>
          </p:nvSpPr>
          <p:spPr>
            <a:xfrm>
              <a:off x="454400" y="1849363"/>
              <a:ext cx="11850" cy="11400"/>
            </a:xfrm>
            <a:custGeom>
              <a:avLst/>
              <a:gdLst/>
              <a:ahLst/>
              <a:cxnLst/>
              <a:rect l="l" t="t" r="r" b="b"/>
              <a:pathLst>
                <a:path w="474" h="456" extrusionOk="0">
                  <a:moveTo>
                    <a:pt x="246" y="0"/>
                  </a:moveTo>
                  <a:cubicBezTo>
                    <a:pt x="0" y="57"/>
                    <a:pt x="0" y="398"/>
                    <a:pt x="246" y="455"/>
                  </a:cubicBezTo>
                  <a:cubicBezTo>
                    <a:pt x="474" y="398"/>
                    <a:pt x="474" y="57"/>
                    <a:pt x="24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950" name="Google Shape;784;p15"/>
            <p:cNvSpPr/>
            <p:nvPr/>
          </p:nvSpPr>
          <p:spPr>
            <a:xfrm>
              <a:off x="428800" y="1830863"/>
              <a:ext cx="14725" cy="11400"/>
            </a:xfrm>
            <a:custGeom>
              <a:avLst/>
              <a:gdLst/>
              <a:ahLst/>
              <a:cxnLst/>
              <a:rect l="l" t="t" r="r" b="b"/>
              <a:pathLst>
                <a:path w="589" h="456" extrusionOk="0">
                  <a:moveTo>
                    <a:pt x="228" y="1"/>
                  </a:moveTo>
                  <a:cubicBezTo>
                    <a:pt x="190" y="1"/>
                    <a:pt x="171" y="1"/>
                    <a:pt x="133" y="20"/>
                  </a:cubicBezTo>
                  <a:cubicBezTo>
                    <a:pt x="114" y="39"/>
                    <a:pt x="76" y="39"/>
                    <a:pt x="57" y="77"/>
                  </a:cubicBezTo>
                  <a:cubicBezTo>
                    <a:pt x="38" y="96"/>
                    <a:pt x="19" y="115"/>
                    <a:pt x="19" y="153"/>
                  </a:cubicBezTo>
                  <a:cubicBezTo>
                    <a:pt x="0" y="172"/>
                    <a:pt x="0" y="209"/>
                    <a:pt x="0" y="228"/>
                  </a:cubicBezTo>
                  <a:lnTo>
                    <a:pt x="0" y="285"/>
                  </a:lnTo>
                  <a:cubicBezTo>
                    <a:pt x="0" y="323"/>
                    <a:pt x="19" y="361"/>
                    <a:pt x="57" y="399"/>
                  </a:cubicBezTo>
                  <a:lnTo>
                    <a:pt x="95" y="437"/>
                  </a:lnTo>
                  <a:cubicBezTo>
                    <a:pt x="133" y="456"/>
                    <a:pt x="171" y="456"/>
                    <a:pt x="209" y="456"/>
                  </a:cubicBezTo>
                  <a:lnTo>
                    <a:pt x="209" y="437"/>
                  </a:lnTo>
                  <a:lnTo>
                    <a:pt x="361" y="437"/>
                  </a:lnTo>
                  <a:cubicBezTo>
                    <a:pt x="398" y="437"/>
                    <a:pt x="417" y="437"/>
                    <a:pt x="455" y="418"/>
                  </a:cubicBezTo>
                  <a:cubicBezTo>
                    <a:pt x="474" y="418"/>
                    <a:pt x="493" y="399"/>
                    <a:pt x="531" y="380"/>
                  </a:cubicBezTo>
                  <a:cubicBezTo>
                    <a:pt x="550" y="361"/>
                    <a:pt x="569" y="342"/>
                    <a:pt x="569" y="304"/>
                  </a:cubicBezTo>
                  <a:cubicBezTo>
                    <a:pt x="588" y="285"/>
                    <a:pt x="588" y="247"/>
                    <a:pt x="588" y="228"/>
                  </a:cubicBezTo>
                  <a:lnTo>
                    <a:pt x="588" y="172"/>
                  </a:lnTo>
                  <a:cubicBezTo>
                    <a:pt x="569" y="134"/>
                    <a:pt x="550" y="96"/>
                    <a:pt x="531" y="58"/>
                  </a:cubicBezTo>
                  <a:lnTo>
                    <a:pt x="493" y="39"/>
                  </a:lnTo>
                  <a:cubicBezTo>
                    <a:pt x="455" y="20"/>
                    <a:pt x="417" y="1"/>
                    <a:pt x="38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951" name="Google Shape;785;p15"/>
            <p:cNvSpPr/>
            <p:nvPr/>
          </p:nvSpPr>
          <p:spPr>
            <a:xfrm>
              <a:off x="440175" y="1765463"/>
              <a:ext cx="18025" cy="14725"/>
            </a:xfrm>
            <a:custGeom>
              <a:avLst/>
              <a:gdLst/>
              <a:ahLst/>
              <a:cxnLst/>
              <a:rect l="l" t="t" r="r" b="b"/>
              <a:pathLst>
                <a:path w="721" h="589" extrusionOk="0">
                  <a:moveTo>
                    <a:pt x="361" y="1"/>
                  </a:moveTo>
                  <a:cubicBezTo>
                    <a:pt x="0" y="20"/>
                    <a:pt x="0" y="551"/>
                    <a:pt x="361" y="589"/>
                  </a:cubicBezTo>
                  <a:cubicBezTo>
                    <a:pt x="721" y="551"/>
                    <a:pt x="721" y="20"/>
                    <a:pt x="36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952" name="Google Shape;786;p15"/>
            <p:cNvSpPr/>
            <p:nvPr/>
          </p:nvSpPr>
          <p:spPr>
            <a:xfrm>
              <a:off x="385200" y="1777313"/>
              <a:ext cx="15650" cy="13300"/>
            </a:xfrm>
            <a:custGeom>
              <a:avLst/>
              <a:gdLst/>
              <a:ahLst/>
              <a:cxnLst/>
              <a:rect l="l" t="t" r="r" b="b"/>
              <a:pathLst>
                <a:path w="626" h="532" extrusionOk="0">
                  <a:moveTo>
                    <a:pt x="323" y="1"/>
                  </a:moveTo>
                  <a:cubicBezTo>
                    <a:pt x="0" y="39"/>
                    <a:pt x="0" y="494"/>
                    <a:pt x="323" y="532"/>
                  </a:cubicBezTo>
                  <a:cubicBezTo>
                    <a:pt x="626" y="494"/>
                    <a:pt x="626" y="39"/>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953" name="Google Shape;787;p15"/>
            <p:cNvSpPr/>
            <p:nvPr/>
          </p:nvSpPr>
          <p:spPr>
            <a:xfrm>
              <a:off x="399875" y="1703388"/>
              <a:ext cx="16150" cy="11875"/>
            </a:xfrm>
            <a:custGeom>
              <a:avLst/>
              <a:gdLst/>
              <a:ahLst/>
              <a:cxnLst/>
              <a:rect l="l" t="t" r="r" b="b"/>
              <a:pathLst>
                <a:path w="646" h="475" extrusionOk="0">
                  <a:moveTo>
                    <a:pt x="323" y="1"/>
                  </a:moveTo>
                  <a:cubicBezTo>
                    <a:pt x="1" y="1"/>
                    <a:pt x="1" y="474"/>
                    <a:pt x="323" y="474"/>
                  </a:cubicBezTo>
                  <a:cubicBezTo>
                    <a:pt x="646" y="474"/>
                    <a:pt x="646" y="1"/>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954" name="Google Shape;788;p15"/>
            <p:cNvSpPr/>
            <p:nvPr/>
          </p:nvSpPr>
          <p:spPr>
            <a:xfrm>
              <a:off x="354400" y="1709538"/>
              <a:ext cx="17550" cy="14250"/>
            </a:xfrm>
            <a:custGeom>
              <a:avLst/>
              <a:gdLst/>
              <a:ahLst/>
              <a:cxnLst/>
              <a:rect l="l" t="t" r="r" b="b"/>
              <a:pathLst>
                <a:path w="702" h="570" extrusionOk="0">
                  <a:moveTo>
                    <a:pt x="341" y="1"/>
                  </a:moveTo>
                  <a:cubicBezTo>
                    <a:pt x="0" y="20"/>
                    <a:pt x="0" y="532"/>
                    <a:pt x="341" y="570"/>
                  </a:cubicBezTo>
                  <a:cubicBezTo>
                    <a:pt x="702" y="532"/>
                    <a:pt x="702" y="20"/>
                    <a:pt x="34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955" name="Google Shape;789;p15"/>
            <p:cNvSpPr/>
            <p:nvPr/>
          </p:nvSpPr>
          <p:spPr>
            <a:xfrm>
              <a:off x="338275" y="1701963"/>
              <a:ext cx="19450" cy="14250"/>
            </a:xfrm>
            <a:custGeom>
              <a:avLst/>
              <a:gdLst/>
              <a:ahLst/>
              <a:cxnLst/>
              <a:rect l="l" t="t" r="r" b="b"/>
              <a:pathLst>
                <a:path w="778" h="570" extrusionOk="0">
                  <a:moveTo>
                    <a:pt x="416" y="0"/>
                  </a:moveTo>
                  <a:cubicBezTo>
                    <a:pt x="411" y="0"/>
                    <a:pt x="405" y="0"/>
                    <a:pt x="399" y="1"/>
                  </a:cubicBezTo>
                  <a:cubicBezTo>
                    <a:pt x="1" y="1"/>
                    <a:pt x="1" y="569"/>
                    <a:pt x="399" y="569"/>
                  </a:cubicBezTo>
                  <a:cubicBezTo>
                    <a:pt x="772" y="569"/>
                    <a:pt x="778" y="0"/>
                    <a:pt x="41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956" name="Google Shape;790;p15"/>
            <p:cNvSpPr/>
            <p:nvPr/>
          </p:nvSpPr>
          <p:spPr>
            <a:xfrm>
              <a:off x="388050" y="1631363"/>
              <a:ext cx="17550" cy="13750"/>
            </a:xfrm>
            <a:custGeom>
              <a:avLst/>
              <a:gdLst/>
              <a:ahLst/>
              <a:cxnLst/>
              <a:rect l="l" t="t" r="r" b="b"/>
              <a:pathLst>
                <a:path w="702" h="550" extrusionOk="0">
                  <a:moveTo>
                    <a:pt x="360" y="0"/>
                  </a:moveTo>
                  <a:cubicBezTo>
                    <a:pt x="0" y="0"/>
                    <a:pt x="0" y="550"/>
                    <a:pt x="360" y="550"/>
                  </a:cubicBezTo>
                  <a:cubicBezTo>
                    <a:pt x="701" y="550"/>
                    <a:pt x="701" y="0"/>
                    <a:pt x="360"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957" name="Google Shape;791;p15"/>
            <p:cNvSpPr/>
            <p:nvPr/>
          </p:nvSpPr>
          <p:spPr>
            <a:xfrm>
              <a:off x="297525" y="1637988"/>
              <a:ext cx="18975" cy="14725"/>
            </a:xfrm>
            <a:custGeom>
              <a:avLst/>
              <a:gdLst/>
              <a:ahLst/>
              <a:cxnLst/>
              <a:rect l="l" t="t" r="r" b="b"/>
              <a:pathLst>
                <a:path w="759" h="589" extrusionOk="0">
                  <a:moveTo>
                    <a:pt x="379" y="0"/>
                  </a:moveTo>
                  <a:cubicBezTo>
                    <a:pt x="0" y="0"/>
                    <a:pt x="0" y="588"/>
                    <a:pt x="379" y="588"/>
                  </a:cubicBezTo>
                  <a:cubicBezTo>
                    <a:pt x="759" y="588"/>
                    <a:pt x="759" y="0"/>
                    <a:pt x="37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958" name="Google Shape;792;p15"/>
            <p:cNvSpPr/>
            <p:nvPr/>
          </p:nvSpPr>
          <p:spPr>
            <a:xfrm>
              <a:off x="356275" y="1585363"/>
              <a:ext cx="20875" cy="15675"/>
            </a:xfrm>
            <a:custGeom>
              <a:avLst/>
              <a:gdLst/>
              <a:ahLst/>
              <a:cxnLst/>
              <a:rect l="l" t="t" r="r" b="b"/>
              <a:pathLst>
                <a:path w="835" h="627" extrusionOk="0">
                  <a:moveTo>
                    <a:pt x="436" y="1"/>
                  </a:moveTo>
                  <a:cubicBezTo>
                    <a:pt x="430" y="1"/>
                    <a:pt x="424" y="1"/>
                    <a:pt x="418" y="1"/>
                  </a:cubicBezTo>
                  <a:cubicBezTo>
                    <a:pt x="1" y="1"/>
                    <a:pt x="1" y="627"/>
                    <a:pt x="418" y="627"/>
                  </a:cubicBezTo>
                  <a:cubicBezTo>
                    <a:pt x="829" y="627"/>
                    <a:pt x="835" y="1"/>
                    <a:pt x="436"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959" name="Google Shape;793;p15"/>
            <p:cNvSpPr/>
            <p:nvPr/>
          </p:nvSpPr>
          <p:spPr>
            <a:xfrm>
              <a:off x="311750" y="1588238"/>
              <a:ext cx="12800" cy="9500"/>
            </a:xfrm>
            <a:custGeom>
              <a:avLst/>
              <a:gdLst/>
              <a:ahLst/>
              <a:cxnLst/>
              <a:rect l="l" t="t" r="r" b="b"/>
              <a:pathLst>
                <a:path w="512" h="380" extrusionOk="0">
                  <a:moveTo>
                    <a:pt x="265" y="0"/>
                  </a:moveTo>
                  <a:cubicBezTo>
                    <a:pt x="0" y="0"/>
                    <a:pt x="0" y="379"/>
                    <a:pt x="265" y="379"/>
                  </a:cubicBezTo>
                  <a:cubicBezTo>
                    <a:pt x="512" y="379"/>
                    <a:pt x="512" y="0"/>
                    <a:pt x="265"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960" name="Google Shape;794;p15"/>
            <p:cNvSpPr/>
            <p:nvPr/>
          </p:nvSpPr>
          <p:spPr>
            <a:xfrm>
              <a:off x="285675" y="1574488"/>
              <a:ext cx="20400" cy="15175"/>
            </a:xfrm>
            <a:custGeom>
              <a:avLst/>
              <a:gdLst/>
              <a:ahLst/>
              <a:cxnLst/>
              <a:rect l="l" t="t" r="r" b="b"/>
              <a:pathLst>
                <a:path w="816" h="607" extrusionOk="0">
                  <a:moveTo>
                    <a:pt x="398" y="0"/>
                  </a:moveTo>
                  <a:cubicBezTo>
                    <a:pt x="0" y="0"/>
                    <a:pt x="0" y="607"/>
                    <a:pt x="398" y="607"/>
                  </a:cubicBezTo>
                  <a:cubicBezTo>
                    <a:pt x="816" y="607"/>
                    <a:pt x="816" y="0"/>
                    <a:pt x="39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961" name="Google Shape;795;p15"/>
            <p:cNvSpPr/>
            <p:nvPr/>
          </p:nvSpPr>
          <p:spPr>
            <a:xfrm>
              <a:off x="354400" y="1551263"/>
              <a:ext cx="9975" cy="8550"/>
            </a:xfrm>
            <a:custGeom>
              <a:avLst/>
              <a:gdLst/>
              <a:ahLst/>
              <a:cxnLst/>
              <a:rect l="l" t="t" r="r" b="b"/>
              <a:pathLst>
                <a:path w="399" h="342" extrusionOk="0">
                  <a:moveTo>
                    <a:pt x="209" y="0"/>
                  </a:moveTo>
                  <a:cubicBezTo>
                    <a:pt x="0" y="38"/>
                    <a:pt x="0" y="323"/>
                    <a:pt x="209" y="342"/>
                  </a:cubicBezTo>
                  <a:cubicBezTo>
                    <a:pt x="398" y="323"/>
                    <a:pt x="398" y="38"/>
                    <a:pt x="20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962" name="Google Shape;796;p15"/>
            <p:cNvSpPr/>
            <p:nvPr/>
          </p:nvSpPr>
          <p:spPr>
            <a:xfrm>
              <a:off x="337800" y="1527563"/>
              <a:ext cx="13300" cy="11400"/>
            </a:xfrm>
            <a:custGeom>
              <a:avLst/>
              <a:gdLst/>
              <a:ahLst/>
              <a:cxnLst/>
              <a:rect l="l" t="t" r="r" b="b"/>
              <a:pathLst>
                <a:path w="532" h="456" extrusionOk="0">
                  <a:moveTo>
                    <a:pt x="266" y="1"/>
                  </a:moveTo>
                  <a:cubicBezTo>
                    <a:pt x="1" y="38"/>
                    <a:pt x="1" y="418"/>
                    <a:pt x="266" y="455"/>
                  </a:cubicBezTo>
                  <a:cubicBezTo>
                    <a:pt x="531" y="418"/>
                    <a:pt x="531" y="38"/>
                    <a:pt x="266"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963" name="Google Shape;797;p15"/>
            <p:cNvSpPr/>
            <p:nvPr/>
          </p:nvSpPr>
          <p:spPr>
            <a:xfrm>
              <a:off x="272875" y="1700063"/>
              <a:ext cx="23250" cy="18050"/>
            </a:xfrm>
            <a:custGeom>
              <a:avLst/>
              <a:gdLst/>
              <a:ahLst/>
              <a:cxnLst/>
              <a:rect l="l" t="t" r="r" b="b"/>
              <a:pathLst>
                <a:path w="930" h="722" extrusionOk="0">
                  <a:moveTo>
                    <a:pt x="474" y="1"/>
                  </a:moveTo>
                  <a:cubicBezTo>
                    <a:pt x="0" y="1"/>
                    <a:pt x="0" y="721"/>
                    <a:pt x="474" y="721"/>
                  </a:cubicBezTo>
                  <a:cubicBezTo>
                    <a:pt x="929" y="721"/>
                    <a:pt x="929" y="1"/>
                    <a:pt x="474"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964" name="Google Shape;798;p15"/>
            <p:cNvSpPr/>
            <p:nvPr/>
          </p:nvSpPr>
          <p:spPr>
            <a:xfrm>
              <a:off x="507000" y="1726138"/>
              <a:ext cx="3800" cy="3350"/>
            </a:xfrm>
            <a:custGeom>
              <a:avLst/>
              <a:gdLst/>
              <a:ahLst/>
              <a:cxnLst/>
              <a:rect l="l" t="t" r="r" b="b"/>
              <a:pathLst>
                <a:path w="152" h="134" extrusionOk="0">
                  <a:moveTo>
                    <a:pt x="76" y="0"/>
                  </a:moveTo>
                  <a:cubicBezTo>
                    <a:pt x="0" y="0"/>
                    <a:pt x="0" y="114"/>
                    <a:pt x="76" y="133"/>
                  </a:cubicBezTo>
                  <a:cubicBezTo>
                    <a:pt x="152" y="114"/>
                    <a:pt x="152" y="0"/>
                    <a:pt x="7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965" name="Google Shape;799;p15"/>
            <p:cNvSpPr/>
            <p:nvPr/>
          </p:nvSpPr>
          <p:spPr>
            <a:xfrm>
              <a:off x="485200" y="1780638"/>
              <a:ext cx="18025" cy="13775"/>
            </a:xfrm>
            <a:custGeom>
              <a:avLst/>
              <a:gdLst/>
              <a:ahLst/>
              <a:cxnLst/>
              <a:rect l="l" t="t" r="r" b="b"/>
              <a:pathLst>
                <a:path w="721" h="551" extrusionOk="0">
                  <a:moveTo>
                    <a:pt x="360" y="1"/>
                  </a:moveTo>
                  <a:cubicBezTo>
                    <a:pt x="0" y="1"/>
                    <a:pt x="0" y="550"/>
                    <a:pt x="360" y="550"/>
                  </a:cubicBezTo>
                  <a:cubicBezTo>
                    <a:pt x="721" y="550"/>
                    <a:pt x="721" y="1"/>
                    <a:pt x="36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966" name="Google Shape;800;p15"/>
            <p:cNvSpPr/>
            <p:nvPr/>
          </p:nvSpPr>
          <p:spPr>
            <a:xfrm>
              <a:off x="502250" y="1829463"/>
              <a:ext cx="9500" cy="6175"/>
            </a:xfrm>
            <a:custGeom>
              <a:avLst/>
              <a:gdLst/>
              <a:ahLst/>
              <a:cxnLst/>
              <a:rect l="l" t="t" r="r" b="b"/>
              <a:pathLst>
                <a:path w="380" h="247" extrusionOk="0">
                  <a:moveTo>
                    <a:pt x="114" y="0"/>
                  </a:moveTo>
                  <a:cubicBezTo>
                    <a:pt x="77" y="0"/>
                    <a:pt x="39" y="19"/>
                    <a:pt x="20" y="38"/>
                  </a:cubicBezTo>
                  <a:cubicBezTo>
                    <a:pt x="20" y="38"/>
                    <a:pt x="1" y="57"/>
                    <a:pt x="1" y="76"/>
                  </a:cubicBezTo>
                  <a:cubicBezTo>
                    <a:pt x="1" y="95"/>
                    <a:pt x="1" y="114"/>
                    <a:pt x="1" y="114"/>
                  </a:cubicBezTo>
                  <a:cubicBezTo>
                    <a:pt x="1" y="152"/>
                    <a:pt x="20" y="190"/>
                    <a:pt x="39" y="209"/>
                  </a:cubicBezTo>
                  <a:cubicBezTo>
                    <a:pt x="58" y="228"/>
                    <a:pt x="95" y="247"/>
                    <a:pt x="114" y="247"/>
                  </a:cubicBezTo>
                  <a:lnTo>
                    <a:pt x="266" y="247"/>
                  </a:lnTo>
                  <a:cubicBezTo>
                    <a:pt x="304" y="247"/>
                    <a:pt x="342" y="228"/>
                    <a:pt x="361" y="209"/>
                  </a:cubicBezTo>
                  <a:cubicBezTo>
                    <a:pt x="361" y="190"/>
                    <a:pt x="380" y="190"/>
                    <a:pt x="380" y="171"/>
                  </a:cubicBezTo>
                  <a:cubicBezTo>
                    <a:pt x="380" y="152"/>
                    <a:pt x="380" y="133"/>
                    <a:pt x="380" y="114"/>
                  </a:cubicBezTo>
                  <a:cubicBezTo>
                    <a:pt x="380" y="95"/>
                    <a:pt x="361" y="57"/>
                    <a:pt x="342" y="38"/>
                  </a:cubicBezTo>
                  <a:cubicBezTo>
                    <a:pt x="323" y="19"/>
                    <a:pt x="285" y="0"/>
                    <a:pt x="26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967" name="Google Shape;801;p15"/>
            <p:cNvSpPr/>
            <p:nvPr/>
          </p:nvSpPr>
          <p:spPr>
            <a:xfrm>
              <a:off x="504150" y="1867838"/>
              <a:ext cx="24675" cy="18975"/>
            </a:xfrm>
            <a:custGeom>
              <a:avLst/>
              <a:gdLst/>
              <a:ahLst/>
              <a:cxnLst/>
              <a:rect l="l" t="t" r="r" b="b"/>
              <a:pathLst>
                <a:path w="987" h="759" extrusionOk="0">
                  <a:moveTo>
                    <a:pt x="493" y="1"/>
                  </a:moveTo>
                  <a:cubicBezTo>
                    <a:pt x="1" y="1"/>
                    <a:pt x="1" y="759"/>
                    <a:pt x="493" y="759"/>
                  </a:cubicBezTo>
                  <a:cubicBezTo>
                    <a:pt x="986" y="759"/>
                    <a:pt x="986" y="1"/>
                    <a:pt x="49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968" name="Google Shape;802;p15"/>
            <p:cNvSpPr/>
            <p:nvPr/>
          </p:nvSpPr>
          <p:spPr>
            <a:xfrm>
              <a:off x="360075" y="1880163"/>
              <a:ext cx="20875" cy="17075"/>
            </a:xfrm>
            <a:custGeom>
              <a:avLst/>
              <a:gdLst/>
              <a:ahLst/>
              <a:cxnLst/>
              <a:rect l="l" t="t" r="r" b="b"/>
              <a:pathLst>
                <a:path w="835" h="683" extrusionOk="0">
                  <a:moveTo>
                    <a:pt x="418" y="0"/>
                  </a:moveTo>
                  <a:cubicBezTo>
                    <a:pt x="1" y="38"/>
                    <a:pt x="1" y="645"/>
                    <a:pt x="418" y="683"/>
                  </a:cubicBezTo>
                  <a:cubicBezTo>
                    <a:pt x="835" y="645"/>
                    <a:pt x="835" y="38"/>
                    <a:pt x="41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969" name="Google Shape;803;p15"/>
            <p:cNvSpPr/>
            <p:nvPr/>
          </p:nvSpPr>
          <p:spPr>
            <a:xfrm>
              <a:off x="319325" y="1860263"/>
              <a:ext cx="16125" cy="12350"/>
            </a:xfrm>
            <a:custGeom>
              <a:avLst/>
              <a:gdLst/>
              <a:ahLst/>
              <a:cxnLst/>
              <a:rect l="l" t="t" r="r" b="b"/>
              <a:pathLst>
                <a:path w="645" h="494" extrusionOk="0">
                  <a:moveTo>
                    <a:pt x="247" y="0"/>
                  </a:moveTo>
                  <a:cubicBezTo>
                    <a:pt x="228" y="0"/>
                    <a:pt x="190" y="0"/>
                    <a:pt x="152" y="19"/>
                  </a:cubicBezTo>
                  <a:cubicBezTo>
                    <a:pt x="133" y="19"/>
                    <a:pt x="95" y="38"/>
                    <a:pt x="76" y="76"/>
                  </a:cubicBezTo>
                  <a:cubicBezTo>
                    <a:pt x="38" y="114"/>
                    <a:pt x="0" y="171"/>
                    <a:pt x="0" y="247"/>
                  </a:cubicBezTo>
                  <a:lnTo>
                    <a:pt x="0" y="304"/>
                  </a:lnTo>
                  <a:cubicBezTo>
                    <a:pt x="19" y="342"/>
                    <a:pt x="38" y="379"/>
                    <a:pt x="76" y="417"/>
                  </a:cubicBezTo>
                  <a:lnTo>
                    <a:pt x="114" y="455"/>
                  </a:lnTo>
                  <a:cubicBezTo>
                    <a:pt x="152" y="474"/>
                    <a:pt x="209" y="493"/>
                    <a:pt x="247" y="493"/>
                  </a:cubicBezTo>
                  <a:lnTo>
                    <a:pt x="398" y="493"/>
                  </a:lnTo>
                  <a:cubicBezTo>
                    <a:pt x="436" y="493"/>
                    <a:pt x="455" y="493"/>
                    <a:pt x="493" y="474"/>
                  </a:cubicBezTo>
                  <a:cubicBezTo>
                    <a:pt x="550" y="455"/>
                    <a:pt x="588" y="398"/>
                    <a:pt x="607" y="342"/>
                  </a:cubicBezTo>
                  <a:cubicBezTo>
                    <a:pt x="626" y="323"/>
                    <a:pt x="645" y="285"/>
                    <a:pt x="626" y="247"/>
                  </a:cubicBezTo>
                  <a:lnTo>
                    <a:pt x="626" y="190"/>
                  </a:lnTo>
                  <a:cubicBezTo>
                    <a:pt x="626" y="152"/>
                    <a:pt x="607" y="114"/>
                    <a:pt x="569" y="76"/>
                  </a:cubicBezTo>
                  <a:lnTo>
                    <a:pt x="531" y="38"/>
                  </a:lnTo>
                  <a:cubicBezTo>
                    <a:pt x="493" y="19"/>
                    <a:pt x="436" y="19"/>
                    <a:pt x="398" y="19"/>
                  </a:cubicBezTo>
                  <a:lnTo>
                    <a:pt x="398" y="0"/>
                  </a:ln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970" name="Google Shape;804;p15"/>
            <p:cNvSpPr/>
            <p:nvPr/>
          </p:nvSpPr>
          <p:spPr>
            <a:xfrm>
              <a:off x="325475" y="1808138"/>
              <a:ext cx="15675" cy="11850"/>
            </a:xfrm>
            <a:custGeom>
              <a:avLst/>
              <a:gdLst/>
              <a:ahLst/>
              <a:cxnLst/>
              <a:rect l="l" t="t" r="r" b="b"/>
              <a:pathLst>
                <a:path w="627" h="474" extrusionOk="0">
                  <a:moveTo>
                    <a:pt x="304" y="0"/>
                  </a:moveTo>
                  <a:cubicBezTo>
                    <a:pt x="1" y="0"/>
                    <a:pt x="1" y="474"/>
                    <a:pt x="304" y="474"/>
                  </a:cubicBezTo>
                  <a:cubicBezTo>
                    <a:pt x="626" y="474"/>
                    <a:pt x="626" y="0"/>
                    <a:pt x="30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971" name="Google Shape;805;p15"/>
            <p:cNvSpPr/>
            <p:nvPr/>
          </p:nvSpPr>
          <p:spPr>
            <a:xfrm>
              <a:off x="298950" y="1787738"/>
              <a:ext cx="8550" cy="7150"/>
            </a:xfrm>
            <a:custGeom>
              <a:avLst/>
              <a:gdLst/>
              <a:ahLst/>
              <a:cxnLst/>
              <a:rect l="l" t="t" r="r" b="b"/>
              <a:pathLst>
                <a:path w="342" h="286" extrusionOk="0">
                  <a:moveTo>
                    <a:pt x="171" y="1"/>
                  </a:moveTo>
                  <a:cubicBezTo>
                    <a:pt x="0" y="20"/>
                    <a:pt x="0" y="266"/>
                    <a:pt x="171" y="285"/>
                  </a:cubicBezTo>
                  <a:cubicBezTo>
                    <a:pt x="341" y="266"/>
                    <a:pt x="341" y="20"/>
                    <a:pt x="17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972" name="Google Shape;806;p15"/>
            <p:cNvSpPr/>
            <p:nvPr/>
          </p:nvSpPr>
          <p:spPr>
            <a:xfrm>
              <a:off x="445850" y="1622338"/>
              <a:ext cx="21825" cy="16625"/>
            </a:xfrm>
            <a:custGeom>
              <a:avLst/>
              <a:gdLst/>
              <a:ahLst/>
              <a:cxnLst/>
              <a:rect l="l" t="t" r="r" b="b"/>
              <a:pathLst>
                <a:path w="873" h="665" extrusionOk="0">
                  <a:moveTo>
                    <a:pt x="437" y="1"/>
                  </a:moveTo>
                  <a:cubicBezTo>
                    <a:pt x="1" y="1"/>
                    <a:pt x="1" y="664"/>
                    <a:pt x="437" y="664"/>
                  </a:cubicBezTo>
                  <a:cubicBezTo>
                    <a:pt x="873" y="664"/>
                    <a:pt x="873" y="1"/>
                    <a:pt x="437"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973" name="Google Shape;807;p15"/>
            <p:cNvSpPr/>
            <p:nvPr/>
          </p:nvSpPr>
          <p:spPr>
            <a:xfrm>
              <a:off x="418850" y="1542263"/>
              <a:ext cx="23250" cy="18975"/>
            </a:xfrm>
            <a:custGeom>
              <a:avLst/>
              <a:gdLst/>
              <a:ahLst/>
              <a:cxnLst/>
              <a:rect l="l" t="t" r="r" b="b"/>
              <a:pathLst>
                <a:path w="930" h="759" extrusionOk="0">
                  <a:moveTo>
                    <a:pt x="474" y="0"/>
                  </a:moveTo>
                  <a:cubicBezTo>
                    <a:pt x="0" y="38"/>
                    <a:pt x="0" y="721"/>
                    <a:pt x="474" y="758"/>
                  </a:cubicBezTo>
                  <a:cubicBezTo>
                    <a:pt x="929" y="721"/>
                    <a:pt x="929" y="38"/>
                    <a:pt x="47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097184" name="Google Shape;808;p15"/>
          <p:cNvPicPr preferRelativeResize="0">
            <a:picLocks/>
          </p:cNvPicPr>
          <p:nvPr/>
        </p:nvPicPr>
        <p:blipFill>
          <a:blip r:embed="rId3">
            <a:alphaModFix amt="74000"/>
          </a:blip>
          <a:stretch>
            <a:fillRect/>
          </a:stretch>
        </p:blipFill>
        <p:spPr>
          <a:xfrm rot="-5809801" flipH="1">
            <a:off x="7609918" y="-1097658"/>
            <a:ext cx="2894870" cy="2593321"/>
          </a:xfrm>
          <a:prstGeom prst="rect">
            <a:avLst/>
          </a:prstGeom>
          <a:noFill/>
          <a:ln>
            <a:noFill/>
          </a:ln>
        </p:spPr>
      </p:pic>
      <p:pic>
        <p:nvPicPr>
          <p:cNvPr id="2097185" name="Google Shape;809;p15"/>
          <p:cNvPicPr preferRelativeResize="0">
            <a:picLocks/>
          </p:cNvPicPr>
          <p:nvPr/>
        </p:nvPicPr>
        <p:blipFill>
          <a:blip r:embed="rId4">
            <a:alphaModFix amt="76000"/>
          </a:blip>
          <a:stretch>
            <a:fillRect/>
          </a:stretch>
        </p:blipFill>
        <p:spPr>
          <a:xfrm rot="9663874">
            <a:off x="-3354179" y="-1777728"/>
            <a:ext cx="7605805" cy="2832382"/>
          </a:xfrm>
          <a:prstGeom prst="rect">
            <a:avLst/>
          </a:prstGeom>
          <a:noFill/>
          <a:ln>
            <a:noFill/>
          </a:ln>
        </p:spPr>
      </p:pic>
      <p:grpSp>
        <p:nvGrpSpPr>
          <p:cNvPr id="126" name="Google Shape;810;p15"/>
          <p:cNvGrpSpPr/>
          <p:nvPr/>
        </p:nvGrpSpPr>
        <p:grpSpPr>
          <a:xfrm rot="-7181356">
            <a:off x="474922" y="-1462434"/>
            <a:ext cx="1344356" cy="2469645"/>
            <a:chOff x="272875" y="1419395"/>
            <a:chExt cx="255950" cy="563168"/>
          </a:xfrm>
        </p:grpSpPr>
        <p:sp>
          <p:nvSpPr>
            <p:cNvPr id="1048974" name="Google Shape;811;p15"/>
            <p:cNvSpPr/>
            <p:nvPr/>
          </p:nvSpPr>
          <p:spPr>
            <a:xfrm>
              <a:off x="471925" y="1963988"/>
              <a:ext cx="26575" cy="18575"/>
            </a:xfrm>
            <a:custGeom>
              <a:avLst/>
              <a:gdLst/>
              <a:ahLst/>
              <a:cxnLst/>
              <a:rect l="l" t="t" r="r" b="b"/>
              <a:pathLst>
                <a:path w="1063" h="743" extrusionOk="0">
                  <a:moveTo>
                    <a:pt x="724" y="0"/>
                  </a:moveTo>
                  <a:cubicBezTo>
                    <a:pt x="636" y="0"/>
                    <a:pt x="547" y="14"/>
                    <a:pt x="512" y="41"/>
                  </a:cubicBezTo>
                  <a:cubicBezTo>
                    <a:pt x="323" y="230"/>
                    <a:pt x="152" y="420"/>
                    <a:pt x="0" y="628"/>
                  </a:cubicBezTo>
                  <a:lnTo>
                    <a:pt x="57" y="742"/>
                  </a:lnTo>
                  <a:cubicBezTo>
                    <a:pt x="247" y="742"/>
                    <a:pt x="436" y="704"/>
                    <a:pt x="626" y="647"/>
                  </a:cubicBezTo>
                  <a:cubicBezTo>
                    <a:pt x="929" y="496"/>
                    <a:pt x="1062" y="249"/>
                    <a:pt x="948" y="60"/>
                  </a:cubicBezTo>
                  <a:cubicBezTo>
                    <a:pt x="928" y="19"/>
                    <a:pt x="826" y="0"/>
                    <a:pt x="72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975" name="Google Shape;812;p15"/>
            <p:cNvSpPr/>
            <p:nvPr/>
          </p:nvSpPr>
          <p:spPr>
            <a:xfrm>
              <a:off x="366725" y="1787738"/>
              <a:ext cx="29875" cy="22300"/>
            </a:xfrm>
            <a:custGeom>
              <a:avLst/>
              <a:gdLst/>
              <a:ahLst/>
              <a:cxnLst/>
              <a:rect l="l" t="t" r="r" b="b"/>
              <a:pathLst>
                <a:path w="1195" h="892" extrusionOk="0">
                  <a:moveTo>
                    <a:pt x="607" y="1"/>
                  </a:moveTo>
                  <a:cubicBezTo>
                    <a:pt x="0" y="1"/>
                    <a:pt x="0" y="892"/>
                    <a:pt x="607" y="892"/>
                  </a:cubicBezTo>
                  <a:cubicBezTo>
                    <a:pt x="1194" y="892"/>
                    <a:pt x="1194" y="1"/>
                    <a:pt x="607"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976" name="Google Shape;813;p15"/>
            <p:cNvSpPr/>
            <p:nvPr/>
          </p:nvSpPr>
          <p:spPr>
            <a:xfrm>
              <a:off x="380450" y="1835613"/>
              <a:ext cx="9975" cy="8550"/>
            </a:xfrm>
            <a:custGeom>
              <a:avLst/>
              <a:gdLst/>
              <a:ahLst/>
              <a:cxnLst/>
              <a:rect l="l" t="t" r="r" b="b"/>
              <a:pathLst>
                <a:path w="399" h="342" extrusionOk="0">
                  <a:moveTo>
                    <a:pt x="209" y="1"/>
                  </a:moveTo>
                  <a:cubicBezTo>
                    <a:pt x="1" y="38"/>
                    <a:pt x="1" y="323"/>
                    <a:pt x="209" y="342"/>
                  </a:cubicBezTo>
                  <a:cubicBezTo>
                    <a:pt x="399" y="323"/>
                    <a:pt x="399" y="38"/>
                    <a:pt x="209"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977" name="Google Shape;814;p15"/>
            <p:cNvSpPr/>
            <p:nvPr/>
          </p:nvSpPr>
          <p:spPr>
            <a:xfrm>
              <a:off x="416475" y="1837513"/>
              <a:ext cx="5700" cy="4750"/>
            </a:xfrm>
            <a:custGeom>
              <a:avLst/>
              <a:gdLst/>
              <a:ahLst/>
              <a:cxnLst/>
              <a:rect l="l" t="t" r="r" b="b"/>
              <a:pathLst>
                <a:path w="228" h="190" extrusionOk="0">
                  <a:moveTo>
                    <a:pt x="114" y="0"/>
                  </a:moveTo>
                  <a:cubicBezTo>
                    <a:pt x="0" y="19"/>
                    <a:pt x="0" y="171"/>
                    <a:pt x="114" y="190"/>
                  </a:cubicBezTo>
                  <a:cubicBezTo>
                    <a:pt x="228" y="171"/>
                    <a:pt x="228" y="19"/>
                    <a:pt x="11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978" name="Google Shape;815;p15"/>
            <p:cNvSpPr/>
            <p:nvPr/>
          </p:nvSpPr>
          <p:spPr>
            <a:xfrm>
              <a:off x="415525" y="1877788"/>
              <a:ext cx="7600" cy="10675"/>
            </a:xfrm>
            <a:custGeom>
              <a:avLst/>
              <a:gdLst/>
              <a:ahLst/>
              <a:cxnLst/>
              <a:rect l="l" t="t" r="r" b="b"/>
              <a:pathLst>
                <a:path w="304" h="427" extrusionOk="0">
                  <a:moveTo>
                    <a:pt x="171" y="1"/>
                  </a:moveTo>
                  <a:cubicBezTo>
                    <a:pt x="133" y="1"/>
                    <a:pt x="95" y="20"/>
                    <a:pt x="76" y="39"/>
                  </a:cubicBezTo>
                  <a:lnTo>
                    <a:pt x="57" y="77"/>
                  </a:lnTo>
                  <a:cubicBezTo>
                    <a:pt x="38" y="95"/>
                    <a:pt x="38" y="114"/>
                    <a:pt x="38" y="133"/>
                  </a:cubicBezTo>
                  <a:lnTo>
                    <a:pt x="20" y="133"/>
                  </a:lnTo>
                  <a:cubicBezTo>
                    <a:pt x="20" y="190"/>
                    <a:pt x="20" y="228"/>
                    <a:pt x="1" y="285"/>
                  </a:cubicBezTo>
                  <a:cubicBezTo>
                    <a:pt x="1" y="304"/>
                    <a:pt x="1" y="323"/>
                    <a:pt x="20" y="342"/>
                  </a:cubicBezTo>
                  <a:cubicBezTo>
                    <a:pt x="20" y="361"/>
                    <a:pt x="38" y="380"/>
                    <a:pt x="38" y="380"/>
                  </a:cubicBezTo>
                  <a:cubicBezTo>
                    <a:pt x="57" y="399"/>
                    <a:pt x="76" y="418"/>
                    <a:pt x="95" y="418"/>
                  </a:cubicBezTo>
                  <a:cubicBezTo>
                    <a:pt x="108" y="418"/>
                    <a:pt x="121" y="426"/>
                    <a:pt x="133" y="426"/>
                  </a:cubicBezTo>
                  <a:cubicBezTo>
                    <a:pt x="140" y="426"/>
                    <a:pt x="146" y="424"/>
                    <a:pt x="152" y="418"/>
                  </a:cubicBezTo>
                  <a:lnTo>
                    <a:pt x="190" y="418"/>
                  </a:lnTo>
                  <a:cubicBezTo>
                    <a:pt x="209" y="418"/>
                    <a:pt x="228" y="418"/>
                    <a:pt x="247" y="399"/>
                  </a:cubicBezTo>
                  <a:cubicBezTo>
                    <a:pt x="285" y="361"/>
                    <a:pt x="285" y="323"/>
                    <a:pt x="285" y="285"/>
                  </a:cubicBezTo>
                  <a:lnTo>
                    <a:pt x="285" y="133"/>
                  </a:lnTo>
                  <a:cubicBezTo>
                    <a:pt x="304" y="114"/>
                    <a:pt x="304" y="95"/>
                    <a:pt x="285" y="95"/>
                  </a:cubicBezTo>
                  <a:cubicBezTo>
                    <a:pt x="285" y="77"/>
                    <a:pt x="285" y="58"/>
                    <a:pt x="266" y="39"/>
                  </a:cubicBezTo>
                  <a:cubicBezTo>
                    <a:pt x="228" y="20"/>
                    <a:pt x="209" y="1"/>
                    <a:pt x="17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979" name="Google Shape;816;p15"/>
            <p:cNvSpPr/>
            <p:nvPr/>
          </p:nvSpPr>
          <p:spPr>
            <a:xfrm>
              <a:off x="432600" y="1937038"/>
              <a:ext cx="10450" cy="8075"/>
            </a:xfrm>
            <a:custGeom>
              <a:avLst/>
              <a:gdLst/>
              <a:ahLst/>
              <a:cxnLst/>
              <a:rect l="l" t="t" r="r" b="b"/>
              <a:pathLst>
                <a:path w="418" h="323" extrusionOk="0">
                  <a:moveTo>
                    <a:pt x="209" y="0"/>
                  </a:moveTo>
                  <a:cubicBezTo>
                    <a:pt x="0" y="0"/>
                    <a:pt x="0" y="323"/>
                    <a:pt x="209" y="323"/>
                  </a:cubicBezTo>
                  <a:cubicBezTo>
                    <a:pt x="417" y="323"/>
                    <a:pt x="417" y="0"/>
                    <a:pt x="20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980" name="Google Shape;817;p15"/>
            <p:cNvSpPr/>
            <p:nvPr/>
          </p:nvSpPr>
          <p:spPr>
            <a:xfrm>
              <a:off x="452025" y="1974938"/>
              <a:ext cx="9500" cy="7150"/>
            </a:xfrm>
            <a:custGeom>
              <a:avLst/>
              <a:gdLst/>
              <a:ahLst/>
              <a:cxnLst/>
              <a:rect l="l" t="t" r="r" b="b"/>
              <a:pathLst>
                <a:path w="380" h="286" extrusionOk="0">
                  <a:moveTo>
                    <a:pt x="190" y="1"/>
                  </a:moveTo>
                  <a:cubicBezTo>
                    <a:pt x="0" y="1"/>
                    <a:pt x="0" y="285"/>
                    <a:pt x="190" y="285"/>
                  </a:cubicBezTo>
                  <a:cubicBezTo>
                    <a:pt x="379" y="285"/>
                    <a:pt x="379" y="1"/>
                    <a:pt x="19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981" name="Google Shape;818;p15"/>
            <p:cNvSpPr/>
            <p:nvPr/>
          </p:nvSpPr>
          <p:spPr>
            <a:xfrm>
              <a:off x="472875" y="1918538"/>
              <a:ext cx="19925" cy="15200"/>
            </a:xfrm>
            <a:custGeom>
              <a:avLst/>
              <a:gdLst/>
              <a:ahLst/>
              <a:cxnLst/>
              <a:rect l="l" t="t" r="r" b="b"/>
              <a:pathLst>
                <a:path w="797" h="608" extrusionOk="0">
                  <a:moveTo>
                    <a:pt x="398" y="1"/>
                  </a:moveTo>
                  <a:cubicBezTo>
                    <a:pt x="0" y="1"/>
                    <a:pt x="0" y="608"/>
                    <a:pt x="398" y="608"/>
                  </a:cubicBezTo>
                  <a:cubicBezTo>
                    <a:pt x="797" y="608"/>
                    <a:pt x="797" y="1"/>
                    <a:pt x="398"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982" name="Google Shape;819;p15"/>
            <p:cNvSpPr/>
            <p:nvPr/>
          </p:nvSpPr>
          <p:spPr>
            <a:xfrm>
              <a:off x="444900" y="1890113"/>
              <a:ext cx="16150" cy="11875"/>
            </a:xfrm>
            <a:custGeom>
              <a:avLst/>
              <a:gdLst/>
              <a:ahLst/>
              <a:cxnLst/>
              <a:rect l="l" t="t" r="r" b="b"/>
              <a:pathLst>
                <a:path w="646" h="475" extrusionOk="0">
                  <a:moveTo>
                    <a:pt x="323" y="1"/>
                  </a:moveTo>
                  <a:cubicBezTo>
                    <a:pt x="1" y="1"/>
                    <a:pt x="1" y="475"/>
                    <a:pt x="323" y="475"/>
                  </a:cubicBezTo>
                  <a:cubicBezTo>
                    <a:pt x="645" y="475"/>
                    <a:pt x="645" y="1"/>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983" name="Google Shape;820;p15"/>
            <p:cNvSpPr/>
            <p:nvPr/>
          </p:nvSpPr>
          <p:spPr>
            <a:xfrm>
              <a:off x="398475" y="1905288"/>
              <a:ext cx="11875" cy="11400"/>
            </a:xfrm>
            <a:custGeom>
              <a:avLst/>
              <a:gdLst/>
              <a:ahLst/>
              <a:cxnLst/>
              <a:rect l="l" t="t" r="r" b="b"/>
              <a:pathLst>
                <a:path w="475" h="456" extrusionOk="0">
                  <a:moveTo>
                    <a:pt x="228" y="0"/>
                  </a:moveTo>
                  <a:cubicBezTo>
                    <a:pt x="0" y="57"/>
                    <a:pt x="0" y="398"/>
                    <a:pt x="228" y="455"/>
                  </a:cubicBezTo>
                  <a:cubicBezTo>
                    <a:pt x="474" y="398"/>
                    <a:pt x="474" y="57"/>
                    <a:pt x="22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984" name="Google Shape;821;p15"/>
            <p:cNvSpPr/>
            <p:nvPr/>
          </p:nvSpPr>
          <p:spPr>
            <a:xfrm>
              <a:off x="454400" y="1849363"/>
              <a:ext cx="11850" cy="11400"/>
            </a:xfrm>
            <a:custGeom>
              <a:avLst/>
              <a:gdLst/>
              <a:ahLst/>
              <a:cxnLst/>
              <a:rect l="l" t="t" r="r" b="b"/>
              <a:pathLst>
                <a:path w="474" h="456" extrusionOk="0">
                  <a:moveTo>
                    <a:pt x="246" y="0"/>
                  </a:moveTo>
                  <a:cubicBezTo>
                    <a:pt x="0" y="57"/>
                    <a:pt x="0" y="398"/>
                    <a:pt x="246" y="455"/>
                  </a:cubicBezTo>
                  <a:cubicBezTo>
                    <a:pt x="474" y="398"/>
                    <a:pt x="474" y="57"/>
                    <a:pt x="24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985" name="Google Shape;822;p15"/>
            <p:cNvSpPr/>
            <p:nvPr/>
          </p:nvSpPr>
          <p:spPr>
            <a:xfrm>
              <a:off x="428800" y="1830863"/>
              <a:ext cx="14725" cy="11400"/>
            </a:xfrm>
            <a:custGeom>
              <a:avLst/>
              <a:gdLst/>
              <a:ahLst/>
              <a:cxnLst/>
              <a:rect l="l" t="t" r="r" b="b"/>
              <a:pathLst>
                <a:path w="589" h="456" extrusionOk="0">
                  <a:moveTo>
                    <a:pt x="228" y="1"/>
                  </a:moveTo>
                  <a:cubicBezTo>
                    <a:pt x="190" y="1"/>
                    <a:pt x="171" y="1"/>
                    <a:pt x="133" y="20"/>
                  </a:cubicBezTo>
                  <a:cubicBezTo>
                    <a:pt x="114" y="39"/>
                    <a:pt x="76" y="39"/>
                    <a:pt x="57" y="77"/>
                  </a:cubicBezTo>
                  <a:cubicBezTo>
                    <a:pt x="38" y="96"/>
                    <a:pt x="19" y="115"/>
                    <a:pt x="19" y="153"/>
                  </a:cubicBezTo>
                  <a:cubicBezTo>
                    <a:pt x="0" y="172"/>
                    <a:pt x="0" y="209"/>
                    <a:pt x="0" y="228"/>
                  </a:cubicBezTo>
                  <a:lnTo>
                    <a:pt x="0" y="285"/>
                  </a:lnTo>
                  <a:cubicBezTo>
                    <a:pt x="0" y="323"/>
                    <a:pt x="19" y="361"/>
                    <a:pt x="57" y="399"/>
                  </a:cubicBezTo>
                  <a:lnTo>
                    <a:pt x="95" y="437"/>
                  </a:lnTo>
                  <a:cubicBezTo>
                    <a:pt x="133" y="456"/>
                    <a:pt x="171" y="456"/>
                    <a:pt x="209" y="456"/>
                  </a:cubicBezTo>
                  <a:lnTo>
                    <a:pt x="209" y="437"/>
                  </a:lnTo>
                  <a:lnTo>
                    <a:pt x="361" y="437"/>
                  </a:lnTo>
                  <a:cubicBezTo>
                    <a:pt x="398" y="437"/>
                    <a:pt x="417" y="437"/>
                    <a:pt x="455" y="418"/>
                  </a:cubicBezTo>
                  <a:cubicBezTo>
                    <a:pt x="474" y="418"/>
                    <a:pt x="493" y="399"/>
                    <a:pt x="531" y="380"/>
                  </a:cubicBezTo>
                  <a:cubicBezTo>
                    <a:pt x="550" y="361"/>
                    <a:pt x="569" y="342"/>
                    <a:pt x="569" y="304"/>
                  </a:cubicBezTo>
                  <a:cubicBezTo>
                    <a:pt x="588" y="285"/>
                    <a:pt x="588" y="247"/>
                    <a:pt x="588" y="228"/>
                  </a:cubicBezTo>
                  <a:lnTo>
                    <a:pt x="588" y="172"/>
                  </a:lnTo>
                  <a:cubicBezTo>
                    <a:pt x="569" y="134"/>
                    <a:pt x="550" y="96"/>
                    <a:pt x="531" y="58"/>
                  </a:cubicBezTo>
                  <a:lnTo>
                    <a:pt x="493" y="39"/>
                  </a:lnTo>
                  <a:cubicBezTo>
                    <a:pt x="455" y="20"/>
                    <a:pt x="417" y="1"/>
                    <a:pt x="38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986" name="Google Shape;823;p15"/>
            <p:cNvSpPr/>
            <p:nvPr/>
          </p:nvSpPr>
          <p:spPr>
            <a:xfrm>
              <a:off x="440175" y="1765463"/>
              <a:ext cx="18025" cy="14725"/>
            </a:xfrm>
            <a:custGeom>
              <a:avLst/>
              <a:gdLst/>
              <a:ahLst/>
              <a:cxnLst/>
              <a:rect l="l" t="t" r="r" b="b"/>
              <a:pathLst>
                <a:path w="721" h="589" extrusionOk="0">
                  <a:moveTo>
                    <a:pt x="361" y="1"/>
                  </a:moveTo>
                  <a:cubicBezTo>
                    <a:pt x="0" y="20"/>
                    <a:pt x="0" y="551"/>
                    <a:pt x="361" y="589"/>
                  </a:cubicBezTo>
                  <a:cubicBezTo>
                    <a:pt x="721" y="551"/>
                    <a:pt x="721" y="20"/>
                    <a:pt x="36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987" name="Google Shape;824;p15"/>
            <p:cNvSpPr/>
            <p:nvPr/>
          </p:nvSpPr>
          <p:spPr>
            <a:xfrm>
              <a:off x="385200" y="1777313"/>
              <a:ext cx="15650" cy="13300"/>
            </a:xfrm>
            <a:custGeom>
              <a:avLst/>
              <a:gdLst/>
              <a:ahLst/>
              <a:cxnLst/>
              <a:rect l="l" t="t" r="r" b="b"/>
              <a:pathLst>
                <a:path w="626" h="532" extrusionOk="0">
                  <a:moveTo>
                    <a:pt x="323" y="1"/>
                  </a:moveTo>
                  <a:cubicBezTo>
                    <a:pt x="0" y="39"/>
                    <a:pt x="0" y="494"/>
                    <a:pt x="323" y="532"/>
                  </a:cubicBezTo>
                  <a:cubicBezTo>
                    <a:pt x="626" y="494"/>
                    <a:pt x="626" y="39"/>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988" name="Google Shape;825;p15"/>
            <p:cNvSpPr/>
            <p:nvPr/>
          </p:nvSpPr>
          <p:spPr>
            <a:xfrm>
              <a:off x="399875" y="1703388"/>
              <a:ext cx="16150" cy="11875"/>
            </a:xfrm>
            <a:custGeom>
              <a:avLst/>
              <a:gdLst/>
              <a:ahLst/>
              <a:cxnLst/>
              <a:rect l="l" t="t" r="r" b="b"/>
              <a:pathLst>
                <a:path w="646" h="475" extrusionOk="0">
                  <a:moveTo>
                    <a:pt x="323" y="1"/>
                  </a:moveTo>
                  <a:cubicBezTo>
                    <a:pt x="1" y="1"/>
                    <a:pt x="1" y="474"/>
                    <a:pt x="323" y="474"/>
                  </a:cubicBezTo>
                  <a:cubicBezTo>
                    <a:pt x="646" y="474"/>
                    <a:pt x="646" y="1"/>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989" name="Google Shape;826;p15"/>
            <p:cNvSpPr/>
            <p:nvPr/>
          </p:nvSpPr>
          <p:spPr>
            <a:xfrm>
              <a:off x="354400" y="1709538"/>
              <a:ext cx="17550" cy="14250"/>
            </a:xfrm>
            <a:custGeom>
              <a:avLst/>
              <a:gdLst/>
              <a:ahLst/>
              <a:cxnLst/>
              <a:rect l="l" t="t" r="r" b="b"/>
              <a:pathLst>
                <a:path w="702" h="570" extrusionOk="0">
                  <a:moveTo>
                    <a:pt x="341" y="1"/>
                  </a:moveTo>
                  <a:cubicBezTo>
                    <a:pt x="0" y="20"/>
                    <a:pt x="0" y="532"/>
                    <a:pt x="341" y="570"/>
                  </a:cubicBezTo>
                  <a:cubicBezTo>
                    <a:pt x="702" y="532"/>
                    <a:pt x="702" y="20"/>
                    <a:pt x="34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990" name="Google Shape;827;p15"/>
            <p:cNvSpPr/>
            <p:nvPr/>
          </p:nvSpPr>
          <p:spPr>
            <a:xfrm>
              <a:off x="369050" y="1615955"/>
              <a:ext cx="19450" cy="14250"/>
            </a:xfrm>
            <a:custGeom>
              <a:avLst/>
              <a:gdLst/>
              <a:ahLst/>
              <a:cxnLst/>
              <a:rect l="l" t="t" r="r" b="b"/>
              <a:pathLst>
                <a:path w="778" h="570" extrusionOk="0">
                  <a:moveTo>
                    <a:pt x="416" y="0"/>
                  </a:moveTo>
                  <a:cubicBezTo>
                    <a:pt x="411" y="0"/>
                    <a:pt x="405" y="0"/>
                    <a:pt x="399" y="1"/>
                  </a:cubicBezTo>
                  <a:cubicBezTo>
                    <a:pt x="1" y="1"/>
                    <a:pt x="1" y="569"/>
                    <a:pt x="399" y="569"/>
                  </a:cubicBezTo>
                  <a:cubicBezTo>
                    <a:pt x="772" y="569"/>
                    <a:pt x="778" y="0"/>
                    <a:pt x="41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991" name="Google Shape;828;p15"/>
            <p:cNvSpPr/>
            <p:nvPr/>
          </p:nvSpPr>
          <p:spPr>
            <a:xfrm>
              <a:off x="490635" y="1582215"/>
              <a:ext cx="17550" cy="13750"/>
            </a:xfrm>
            <a:custGeom>
              <a:avLst/>
              <a:gdLst/>
              <a:ahLst/>
              <a:cxnLst/>
              <a:rect l="l" t="t" r="r" b="b"/>
              <a:pathLst>
                <a:path w="702" h="550" extrusionOk="0">
                  <a:moveTo>
                    <a:pt x="360" y="0"/>
                  </a:moveTo>
                  <a:cubicBezTo>
                    <a:pt x="0" y="0"/>
                    <a:pt x="0" y="550"/>
                    <a:pt x="360" y="550"/>
                  </a:cubicBezTo>
                  <a:cubicBezTo>
                    <a:pt x="701" y="550"/>
                    <a:pt x="701" y="0"/>
                    <a:pt x="360"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992" name="Google Shape;829;p15"/>
            <p:cNvSpPr/>
            <p:nvPr/>
          </p:nvSpPr>
          <p:spPr>
            <a:xfrm>
              <a:off x="297525" y="1637988"/>
              <a:ext cx="18975" cy="14725"/>
            </a:xfrm>
            <a:custGeom>
              <a:avLst/>
              <a:gdLst/>
              <a:ahLst/>
              <a:cxnLst/>
              <a:rect l="l" t="t" r="r" b="b"/>
              <a:pathLst>
                <a:path w="759" h="589" extrusionOk="0">
                  <a:moveTo>
                    <a:pt x="379" y="0"/>
                  </a:moveTo>
                  <a:cubicBezTo>
                    <a:pt x="0" y="0"/>
                    <a:pt x="0" y="588"/>
                    <a:pt x="379" y="588"/>
                  </a:cubicBezTo>
                  <a:cubicBezTo>
                    <a:pt x="759" y="588"/>
                    <a:pt x="759" y="0"/>
                    <a:pt x="37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993" name="Google Shape;830;p15"/>
            <p:cNvSpPr/>
            <p:nvPr/>
          </p:nvSpPr>
          <p:spPr>
            <a:xfrm>
              <a:off x="438343" y="1487068"/>
              <a:ext cx="20875" cy="15675"/>
            </a:xfrm>
            <a:custGeom>
              <a:avLst/>
              <a:gdLst/>
              <a:ahLst/>
              <a:cxnLst/>
              <a:rect l="l" t="t" r="r" b="b"/>
              <a:pathLst>
                <a:path w="835" h="627" extrusionOk="0">
                  <a:moveTo>
                    <a:pt x="436" y="1"/>
                  </a:moveTo>
                  <a:cubicBezTo>
                    <a:pt x="430" y="1"/>
                    <a:pt x="424" y="1"/>
                    <a:pt x="418" y="1"/>
                  </a:cubicBezTo>
                  <a:cubicBezTo>
                    <a:pt x="1" y="1"/>
                    <a:pt x="1" y="627"/>
                    <a:pt x="418" y="627"/>
                  </a:cubicBezTo>
                  <a:cubicBezTo>
                    <a:pt x="829" y="627"/>
                    <a:pt x="835" y="1"/>
                    <a:pt x="436"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994" name="Google Shape;831;p15"/>
            <p:cNvSpPr/>
            <p:nvPr/>
          </p:nvSpPr>
          <p:spPr>
            <a:xfrm>
              <a:off x="311750" y="1588238"/>
              <a:ext cx="12800" cy="9500"/>
            </a:xfrm>
            <a:custGeom>
              <a:avLst/>
              <a:gdLst/>
              <a:ahLst/>
              <a:cxnLst/>
              <a:rect l="l" t="t" r="r" b="b"/>
              <a:pathLst>
                <a:path w="512" h="380" extrusionOk="0">
                  <a:moveTo>
                    <a:pt x="265" y="0"/>
                  </a:moveTo>
                  <a:cubicBezTo>
                    <a:pt x="0" y="0"/>
                    <a:pt x="0" y="379"/>
                    <a:pt x="265" y="379"/>
                  </a:cubicBezTo>
                  <a:cubicBezTo>
                    <a:pt x="512" y="379"/>
                    <a:pt x="512" y="0"/>
                    <a:pt x="265"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995" name="Google Shape;832;p15"/>
            <p:cNvSpPr/>
            <p:nvPr/>
          </p:nvSpPr>
          <p:spPr>
            <a:xfrm>
              <a:off x="285675" y="1574488"/>
              <a:ext cx="20400" cy="15175"/>
            </a:xfrm>
            <a:custGeom>
              <a:avLst/>
              <a:gdLst/>
              <a:ahLst/>
              <a:cxnLst/>
              <a:rect l="l" t="t" r="r" b="b"/>
              <a:pathLst>
                <a:path w="816" h="607" extrusionOk="0">
                  <a:moveTo>
                    <a:pt x="398" y="0"/>
                  </a:moveTo>
                  <a:cubicBezTo>
                    <a:pt x="0" y="0"/>
                    <a:pt x="0" y="607"/>
                    <a:pt x="398" y="607"/>
                  </a:cubicBezTo>
                  <a:cubicBezTo>
                    <a:pt x="816" y="607"/>
                    <a:pt x="816" y="0"/>
                    <a:pt x="39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996" name="Google Shape;833;p15"/>
            <p:cNvSpPr/>
            <p:nvPr/>
          </p:nvSpPr>
          <p:spPr>
            <a:xfrm>
              <a:off x="354400" y="1551263"/>
              <a:ext cx="9975" cy="8550"/>
            </a:xfrm>
            <a:custGeom>
              <a:avLst/>
              <a:gdLst/>
              <a:ahLst/>
              <a:cxnLst/>
              <a:rect l="l" t="t" r="r" b="b"/>
              <a:pathLst>
                <a:path w="399" h="342" extrusionOk="0">
                  <a:moveTo>
                    <a:pt x="209" y="0"/>
                  </a:moveTo>
                  <a:cubicBezTo>
                    <a:pt x="0" y="38"/>
                    <a:pt x="0" y="323"/>
                    <a:pt x="209" y="342"/>
                  </a:cubicBezTo>
                  <a:cubicBezTo>
                    <a:pt x="398" y="323"/>
                    <a:pt x="398" y="38"/>
                    <a:pt x="20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997" name="Google Shape;834;p15"/>
            <p:cNvSpPr/>
            <p:nvPr/>
          </p:nvSpPr>
          <p:spPr>
            <a:xfrm>
              <a:off x="337800" y="1527563"/>
              <a:ext cx="13300" cy="11400"/>
            </a:xfrm>
            <a:custGeom>
              <a:avLst/>
              <a:gdLst/>
              <a:ahLst/>
              <a:cxnLst/>
              <a:rect l="l" t="t" r="r" b="b"/>
              <a:pathLst>
                <a:path w="532" h="456" extrusionOk="0">
                  <a:moveTo>
                    <a:pt x="266" y="1"/>
                  </a:moveTo>
                  <a:cubicBezTo>
                    <a:pt x="1" y="38"/>
                    <a:pt x="1" y="418"/>
                    <a:pt x="266" y="455"/>
                  </a:cubicBezTo>
                  <a:cubicBezTo>
                    <a:pt x="531" y="418"/>
                    <a:pt x="531" y="38"/>
                    <a:pt x="266"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998" name="Google Shape;835;p15"/>
            <p:cNvSpPr/>
            <p:nvPr/>
          </p:nvSpPr>
          <p:spPr>
            <a:xfrm>
              <a:off x="272875" y="1700063"/>
              <a:ext cx="23250" cy="18050"/>
            </a:xfrm>
            <a:custGeom>
              <a:avLst/>
              <a:gdLst/>
              <a:ahLst/>
              <a:cxnLst/>
              <a:rect l="l" t="t" r="r" b="b"/>
              <a:pathLst>
                <a:path w="930" h="722" extrusionOk="0">
                  <a:moveTo>
                    <a:pt x="474" y="1"/>
                  </a:moveTo>
                  <a:cubicBezTo>
                    <a:pt x="0" y="1"/>
                    <a:pt x="0" y="721"/>
                    <a:pt x="474" y="721"/>
                  </a:cubicBezTo>
                  <a:cubicBezTo>
                    <a:pt x="929" y="721"/>
                    <a:pt x="929" y="1"/>
                    <a:pt x="474"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999" name="Google Shape;836;p15"/>
            <p:cNvSpPr/>
            <p:nvPr/>
          </p:nvSpPr>
          <p:spPr>
            <a:xfrm>
              <a:off x="507000" y="1726138"/>
              <a:ext cx="3800" cy="3350"/>
            </a:xfrm>
            <a:custGeom>
              <a:avLst/>
              <a:gdLst/>
              <a:ahLst/>
              <a:cxnLst/>
              <a:rect l="l" t="t" r="r" b="b"/>
              <a:pathLst>
                <a:path w="152" h="134" extrusionOk="0">
                  <a:moveTo>
                    <a:pt x="76" y="0"/>
                  </a:moveTo>
                  <a:cubicBezTo>
                    <a:pt x="0" y="0"/>
                    <a:pt x="0" y="114"/>
                    <a:pt x="76" y="133"/>
                  </a:cubicBezTo>
                  <a:cubicBezTo>
                    <a:pt x="152" y="114"/>
                    <a:pt x="152" y="0"/>
                    <a:pt x="7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000" name="Google Shape;837;p15"/>
            <p:cNvSpPr/>
            <p:nvPr/>
          </p:nvSpPr>
          <p:spPr>
            <a:xfrm>
              <a:off x="485200" y="1780638"/>
              <a:ext cx="18025" cy="13775"/>
            </a:xfrm>
            <a:custGeom>
              <a:avLst/>
              <a:gdLst/>
              <a:ahLst/>
              <a:cxnLst/>
              <a:rect l="l" t="t" r="r" b="b"/>
              <a:pathLst>
                <a:path w="721" h="551" extrusionOk="0">
                  <a:moveTo>
                    <a:pt x="360" y="1"/>
                  </a:moveTo>
                  <a:cubicBezTo>
                    <a:pt x="0" y="1"/>
                    <a:pt x="0" y="550"/>
                    <a:pt x="360" y="550"/>
                  </a:cubicBezTo>
                  <a:cubicBezTo>
                    <a:pt x="721" y="550"/>
                    <a:pt x="721" y="1"/>
                    <a:pt x="36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001" name="Google Shape;838;p15"/>
            <p:cNvSpPr/>
            <p:nvPr/>
          </p:nvSpPr>
          <p:spPr>
            <a:xfrm>
              <a:off x="502250" y="1829463"/>
              <a:ext cx="9500" cy="6175"/>
            </a:xfrm>
            <a:custGeom>
              <a:avLst/>
              <a:gdLst/>
              <a:ahLst/>
              <a:cxnLst/>
              <a:rect l="l" t="t" r="r" b="b"/>
              <a:pathLst>
                <a:path w="380" h="247" extrusionOk="0">
                  <a:moveTo>
                    <a:pt x="114" y="0"/>
                  </a:moveTo>
                  <a:cubicBezTo>
                    <a:pt x="77" y="0"/>
                    <a:pt x="39" y="19"/>
                    <a:pt x="20" y="38"/>
                  </a:cubicBezTo>
                  <a:cubicBezTo>
                    <a:pt x="20" y="38"/>
                    <a:pt x="1" y="57"/>
                    <a:pt x="1" y="76"/>
                  </a:cubicBezTo>
                  <a:cubicBezTo>
                    <a:pt x="1" y="95"/>
                    <a:pt x="1" y="114"/>
                    <a:pt x="1" y="114"/>
                  </a:cubicBezTo>
                  <a:cubicBezTo>
                    <a:pt x="1" y="152"/>
                    <a:pt x="20" y="190"/>
                    <a:pt x="39" y="209"/>
                  </a:cubicBezTo>
                  <a:cubicBezTo>
                    <a:pt x="58" y="228"/>
                    <a:pt x="95" y="247"/>
                    <a:pt x="114" y="247"/>
                  </a:cubicBezTo>
                  <a:lnTo>
                    <a:pt x="266" y="247"/>
                  </a:lnTo>
                  <a:cubicBezTo>
                    <a:pt x="304" y="247"/>
                    <a:pt x="342" y="228"/>
                    <a:pt x="361" y="209"/>
                  </a:cubicBezTo>
                  <a:cubicBezTo>
                    <a:pt x="361" y="190"/>
                    <a:pt x="380" y="190"/>
                    <a:pt x="380" y="171"/>
                  </a:cubicBezTo>
                  <a:cubicBezTo>
                    <a:pt x="380" y="152"/>
                    <a:pt x="380" y="133"/>
                    <a:pt x="380" y="114"/>
                  </a:cubicBezTo>
                  <a:cubicBezTo>
                    <a:pt x="380" y="95"/>
                    <a:pt x="361" y="57"/>
                    <a:pt x="342" y="38"/>
                  </a:cubicBezTo>
                  <a:cubicBezTo>
                    <a:pt x="323" y="19"/>
                    <a:pt x="285" y="0"/>
                    <a:pt x="26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002" name="Google Shape;839;p15"/>
            <p:cNvSpPr/>
            <p:nvPr/>
          </p:nvSpPr>
          <p:spPr>
            <a:xfrm>
              <a:off x="504150" y="1867838"/>
              <a:ext cx="24675" cy="18975"/>
            </a:xfrm>
            <a:custGeom>
              <a:avLst/>
              <a:gdLst/>
              <a:ahLst/>
              <a:cxnLst/>
              <a:rect l="l" t="t" r="r" b="b"/>
              <a:pathLst>
                <a:path w="987" h="759" extrusionOk="0">
                  <a:moveTo>
                    <a:pt x="493" y="1"/>
                  </a:moveTo>
                  <a:cubicBezTo>
                    <a:pt x="1" y="1"/>
                    <a:pt x="1" y="759"/>
                    <a:pt x="493" y="759"/>
                  </a:cubicBezTo>
                  <a:cubicBezTo>
                    <a:pt x="986" y="759"/>
                    <a:pt x="986" y="1"/>
                    <a:pt x="49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003" name="Google Shape;840;p15"/>
            <p:cNvSpPr/>
            <p:nvPr/>
          </p:nvSpPr>
          <p:spPr>
            <a:xfrm>
              <a:off x="360075" y="1953883"/>
              <a:ext cx="20875" cy="17075"/>
            </a:xfrm>
            <a:custGeom>
              <a:avLst/>
              <a:gdLst/>
              <a:ahLst/>
              <a:cxnLst/>
              <a:rect l="l" t="t" r="r" b="b"/>
              <a:pathLst>
                <a:path w="835" h="683" extrusionOk="0">
                  <a:moveTo>
                    <a:pt x="418" y="0"/>
                  </a:moveTo>
                  <a:cubicBezTo>
                    <a:pt x="1" y="38"/>
                    <a:pt x="1" y="645"/>
                    <a:pt x="418" y="683"/>
                  </a:cubicBezTo>
                  <a:cubicBezTo>
                    <a:pt x="835" y="645"/>
                    <a:pt x="835" y="38"/>
                    <a:pt x="41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004" name="Google Shape;841;p15"/>
            <p:cNvSpPr/>
            <p:nvPr/>
          </p:nvSpPr>
          <p:spPr>
            <a:xfrm>
              <a:off x="319325" y="1860263"/>
              <a:ext cx="16125" cy="12350"/>
            </a:xfrm>
            <a:custGeom>
              <a:avLst/>
              <a:gdLst/>
              <a:ahLst/>
              <a:cxnLst/>
              <a:rect l="l" t="t" r="r" b="b"/>
              <a:pathLst>
                <a:path w="645" h="494" extrusionOk="0">
                  <a:moveTo>
                    <a:pt x="247" y="0"/>
                  </a:moveTo>
                  <a:cubicBezTo>
                    <a:pt x="228" y="0"/>
                    <a:pt x="190" y="0"/>
                    <a:pt x="152" y="19"/>
                  </a:cubicBezTo>
                  <a:cubicBezTo>
                    <a:pt x="133" y="19"/>
                    <a:pt x="95" y="38"/>
                    <a:pt x="76" y="76"/>
                  </a:cubicBezTo>
                  <a:cubicBezTo>
                    <a:pt x="38" y="114"/>
                    <a:pt x="0" y="171"/>
                    <a:pt x="0" y="247"/>
                  </a:cubicBezTo>
                  <a:lnTo>
                    <a:pt x="0" y="304"/>
                  </a:lnTo>
                  <a:cubicBezTo>
                    <a:pt x="19" y="342"/>
                    <a:pt x="38" y="379"/>
                    <a:pt x="76" y="417"/>
                  </a:cubicBezTo>
                  <a:lnTo>
                    <a:pt x="114" y="455"/>
                  </a:lnTo>
                  <a:cubicBezTo>
                    <a:pt x="152" y="474"/>
                    <a:pt x="209" y="493"/>
                    <a:pt x="247" y="493"/>
                  </a:cubicBezTo>
                  <a:lnTo>
                    <a:pt x="398" y="493"/>
                  </a:lnTo>
                  <a:cubicBezTo>
                    <a:pt x="436" y="493"/>
                    <a:pt x="455" y="493"/>
                    <a:pt x="493" y="474"/>
                  </a:cubicBezTo>
                  <a:cubicBezTo>
                    <a:pt x="550" y="455"/>
                    <a:pt x="588" y="398"/>
                    <a:pt x="607" y="342"/>
                  </a:cubicBezTo>
                  <a:cubicBezTo>
                    <a:pt x="626" y="323"/>
                    <a:pt x="645" y="285"/>
                    <a:pt x="626" y="247"/>
                  </a:cubicBezTo>
                  <a:lnTo>
                    <a:pt x="626" y="190"/>
                  </a:lnTo>
                  <a:cubicBezTo>
                    <a:pt x="626" y="152"/>
                    <a:pt x="607" y="114"/>
                    <a:pt x="569" y="76"/>
                  </a:cubicBezTo>
                  <a:lnTo>
                    <a:pt x="531" y="38"/>
                  </a:lnTo>
                  <a:cubicBezTo>
                    <a:pt x="493" y="19"/>
                    <a:pt x="436" y="19"/>
                    <a:pt x="398" y="19"/>
                  </a:cubicBezTo>
                  <a:lnTo>
                    <a:pt x="398" y="0"/>
                  </a:ln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005" name="Google Shape;842;p15"/>
            <p:cNvSpPr/>
            <p:nvPr/>
          </p:nvSpPr>
          <p:spPr>
            <a:xfrm>
              <a:off x="325475" y="1808138"/>
              <a:ext cx="15675" cy="11850"/>
            </a:xfrm>
            <a:custGeom>
              <a:avLst/>
              <a:gdLst/>
              <a:ahLst/>
              <a:cxnLst/>
              <a:rect l="l" t="t" r="r" b="b"/>
              <a:pathLst>
                <a:path w="627" h="474" extrusionOk="0">
                  <a:moveTo>
                    <a:pt x="304" y="0"/>
                  </a:moveTo>
                  <a:cubicBezTo>
                    <a:pt x="1" y="0"/>
                    <a:pt x="1" y="474"/>
                    <a:pt x="304" y="474"/>
                  </a:cubicBezTo>
                  <a:cubicBezTo>
                    <a:pt x="626" y="474"/>
                    <a:pt x="626" y="0"/>
                    <a:pt x="30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006" name="Google Shape;843;p15"/>
            <p:cNvSpPr/>
            <p:nvPr/>
          </p:nvSpPr>
          <p:spPr>
            <a:xfrm>
              <a:off x="298950" y="1787738"/>
              <a:ext cx="8550" cy="7150"/>
            </a:xfrm>
            <a:custGeom>
              <a:avLst/>
              <a:gdLst/>
              <a:ahLst/>
              <a:cxnLst/>
              <a:rect l="l" t="t" r="r" b="b"/>
              <a:pathLst>
                <a:path w="342" h="286" extrusionOk="0">
                  <a:moveTo>
                    <a:pt x="171" y="1"/>
                  </a:moveTo>
                  <a:cubicBezTo>
                    <a:pt x="0" y="20"/>
                    <a:pt x="0" y="266"/>
                    <a:pt x="171" y="285"/>
                  </a:cubicBezTo>
                  <a:cubicBezTo>
                    <a:pt x="341" y="266"/>
                    <a:pt x="341" y="20"/>
                    <a:pt x="17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007" name="Google Shape;844;p15"/>
            <p:cNvSpPr/>
            <p:nvPr/>
          </p:nvSpPr>
          <p:spPr>
            <a:xfrm>
              <a:off x="394558" y="1560904"/>
              <a:ext cx="21825" cy="16625"/>
            </a:xfrm>
            <a:custGeom>
              <a:avLst/>
              <a:gdLst/>
              <a:ahLst/>
              <a:cxnLst/>
              <a:rect l="l" t="t" r="r" b="b"/>
              <a:pathLst>
                <a:path w="873" h="665" extrusionOk="0">
                  <a:moveTo>
                    <a:pt x="437" y="1"/>
                  </a:moveTo>
                  <a:cubicBezTo>
                    <a:pt x="1" y="1"/>
                    <a:pt x="1" y="664"/>
                    <a:pt x="437" y="664"/>
                  </a:cubicBezTo>
                  <a:cubicBezTo>
                    <a:pt x="873" y="664"/>
                    <a:pt x="873" y="1"/>
                    <a:pt x="437"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008" name="Google Shape;845;p15"/>
            <p:cNvSpPr/>
            <p:nvPr/>
          </p:nvSpPr>
          <p:spPr>
            <a:xfrm>
              <a:off x="418850" y="1419395"/>
              <a:ext cx="23250" cy="18975"/>
            </a:xfrm>
            <a:custGeom>
              <a:avLst/>
              <a:gdLst/>
              <a:ahLst/>
              <a:cxnLst/>
              <a:rect l="l" t="t" r="r" b="b"/>
              <a:pathLst>
                <a:path w="930" h="759" extrusionOk="0">
                  <a:moveTo>
                    <a:pt x="474" y="0"/>
                  </a:moveTo>
                  <a:cubicBezTo>
                    <a:pt x="0" y="38"/>
                    <a:pt x="0" y="721"/>
                    <a:pt x="474" y="758"/>
                  </a:cubicBezTo>
                  <a:cubicBezTo>
                    <a:pt x="929" y="721"/>
                    <a:pt x="929" y="38"/>
                    <a:pt x="47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49009" name="Google Shape;846;p15"/>
          <p:cNvSpPr/>
          <p:nvPr/>
        </p:nvSpPr>
        <p:spPr>
          <a:xfrm rot="3011561">
            <a:off x="8384437" y="-796490"/>
            <a:ext cx="1345837" cy="1286867"/>
          </a:xfrm>
          <a:custGeom>
            <a:avLst/>
            <a:gdLst/>
            <a:ahLst/>
            <a:cxnLst/>
            <a:rect l="l" t="t" r="r" b="b"/>
            <a:pathLst>
              <a:path w="21339" h="20404" extrusionOk="0">
                <a:moveTo>
                  <a:pt x="95" y="0"/>
                </a:moveTo>
                <a:cubicBezTo>
                  <a:pt x="50" y="0"/>
                  <a:pt x="0" y="36"/>
                  <a:pt x="12" y="93"/>
                </a:cubicBezTo>
                <a:cubicBezTo>
                  <a:pt x="485" y="2330"/>
                  <a:pt x="1054" y="4567"/>
                  <a:pt x="1680" y="6766"/>
                </a:cubicBezTo>
                <a:cubicBezTo>
                  <a:pt x="2324" y="8965"/>
                  <a:pt x="3045" y="11126"/>
                  <a:pt x="3822" y="13249"/>
                </a:cubicBezTo>
                <a:cubicBezTo>
                  <a:pt x="4220" y="14330"/>
                  <a:pt x="4618" y="15391"/>
                  <a:pt x="5054" y="16453"/>
                </a:cubicBezTo>
                <a:cubicBezTo>
                  <a:pt x="5225" y="16889"/>
                  <a:pt x="5433" y="17287"/>
                  <a:pt x="5699" y="17666"/>
                </a:cubicBezTo>
                <a:cubicBezTo>
                  <a:pt x="5926" y="17988"/>
                  <a:pt x="6267" y="18216"/>
                  <a:pt x="6646" y="18348"/>
                </a:cubicBezTo>
                <a:cubicBezTo>
                  <a:pt x="6705" y="18361"/>
                  <a:pt x="6764" y="18368"/>
                  <a:pt x="6823" y="18368"/>
                </a:cubicBezTo>
                <a:cubicBezTo>
                  <a:pt x="7107" y="18368"/>
                  <a:pt x="7384" y="18221"/>
                  <a:pt x="7556" y="17969"/>
                </a:cubicBezTo>
                <a:cubicBezTo>
                  <a:pt x="7746" y="17609"/>
                  <a:pt x="7784" y="17173"/>
                  <a:pt x="7708" y="16775"/>
                </a:cubicBezTo>
                <a:cubicBezTo>
                  <a:pt x="7519" y="15770"/>
                  <a:pt x="7253" y="14784"/>
                  <a:pt x="6893" y="13837"/>
                </a:cubicBezTo>
                <a:cubicBezTo>
                  <a:pt x="6248" y="11941"/>
                  <a:pt x="5414" y="9969"/>
                  <a:pt x="5528" y="7922"/>
                </a:cubicBezTo>
                <a:cubicBezTo>
                  <a:pt x="5543" y="7707"/>
                  <a:pt x="5559" y="7504"/>
                  <a:pt x="5594" y="7294"/>
                </a:cubicBezTo>
                <a:lnTo>
                  <a:pt x="5594" y="7294"/>
                </a:lnTo>
                <a:cubicBezTo>
                  <a:pt x="6312" y="7702"/>
                  <a:pt x="6661" y="8502"/>
                  <a:pt x="6893" y="9268"/>
                </a:cubicBezTo>
                <a:cubicBezTo>
                  <a:pt x="7234" y="10349"/>
                  <a:pt x="7519" y="11467"/>
                  <a:pt x="7822" y="12567"/>
                </a:cubicBezTo>
                <a:lnTo>
                  <a:pt x="8789" y="16036"/>
                </a:lnTo>
                <a:cubicBezTo>
                  <a:pt x="8940" y="16604"/>
                  <a:pt x="9111" y="17173"/>
                  <a:pt x="9263" y="17742"/>
                </a:cubicBezTo>
                <a:cubicBezTo>
                  <a:pt x="9376" y="18216"/>
                  <a:pt x="9509" y="18652"/>
                  <a:pt x="9699" y="19107"/>
                </a:cubicBezTo>
                <a:cubicBezTo>
                  <a:pt x="9966" y="19713"/>
                  <a:pt x="10452" y="20404"/>
                  <a:pt x="11172" y="20404"/>
                </a:cubicBezTo>
                <a:cubicBezTo>
                  <a:pt x="11217" y="20404"/>
                  <a:pt x="11263" y="20401"/>
                  <a:pt x="11310" y="20396"/>
                </a:cubicBezTo>
                <a:cubicBezTo>
                  <a:pt x="11708" y="20339"/>
                  <a:pt x="12068" y="20092"/>
                  <a:pt x="12258" y="19732"/>
                </a:cubicBezTo>
                <a:cubicBezTo>
                  <a:pt x="12485" y="19334"/>
                  <a:pt x="12580" y="18860"/>
                  <a:pt x="12504" y="18405"/>
                </a:cubicBezTo>
                <a:cubicBezTo>
                  <a:pt x="12390" y="17855"/>
                  <a:pt x="12239" y="17306"/>
                  <a:pt x="12030" y="16794"/>
                </a:cubicBezTo>
                <a:cubicBezTo>
                  <a:pt x="11841" y="16263"/>
                  <a:pt x="11651" y="15713"/>
                  <a:pt x="11462" y="15183"/>
                </a:cubicBezTo>
                <a:cubicBezTo>
                  <a:pt x="11101" y="14083"/>
                  <a:pt x="10779" y="12965"/>
                  <a:pt x="10457" y="11865"/>
                </a:cubicBezTo>
                <a:cubicBezTo>
                  <a:pt x="10154" y="10766"/>
                  <a:pt x="9869" y="9628"/>
                  <a:pt x="9623" y="8491"/>
                </a:cubicBezTo>
                <a:cubicBezTo>
                  <a:pt x="9414" y="7486"/>
                  <a:pt x="9168" y="6424"/>
                  <a:pt x="9414" y="5420"/>
                </a:cubicBezTo>
                <a:cubicBezTo>
                  <a:pt x="9462" y="5197"/>
                  <a:pt x="9536" y="5002"/>
                  <a:pt x="9626" y="4810"/>
                </a:cubicBezTo>
                <a:lnTo>
                  <a:pt x="9626" y="4810"/>
                </a:lnTo>
                <a:cubicBezTo>
                  <a:pt x="11118" y="5773"/>
                  <a:pt x="11814" y="7472"/>
                  <a:pt x="12239" y="9135"/>
                </a:cubicBezTo>
                <a:cubicBezTo>
                  <a:pt x="12485" y="10026"/>
                  <a:pt x="12637" y="10936"/>
                  <a:pt x="12807" y="11846"/>
                </a:cubicBezTo>
                <a:cubicBezTo>
                  <a:pt x="13035" y="13040"/>
                  <a:pt x="13300" y="14216"/>
                  <a:pt x="13623" y="15391"/>
                </a:cubicBezTo>
                <a:cubicBezTo>
                  <a:pt x="13945" y="16547"/>
                  <a:pt x="14324" y="17723"/>
                  <a:pt x="14741" y="18879"/>
                </a:cubicBezTo>
                <a:cubicBezTo>
                  <a:pt x="14912" y="19315"/>
                  <a:pt x="15063" y="19827"/>
                  <a:pt x="15480" y="20092"/>
                </a:cubicBezTo>
                <a:cubicBezTo>
                  <a:pt x="15595" y="20165"/>
                  <a:pt x="15723" y="20199"/>
                  <a:pt x="15849" y="20199"/>
                </a:cubicBezTo>
                <a:cubicBezTo>
                  <a:pt x="16119" y="20199"/>
                  <a:pt x="16382" y="20042"/>
                  <a:pt x="16485" y="19770"/>
                </a:cubicBezTo>
                <a:cubicBezTo>
                  <a:pt x="16694" y="19334"/>
                  <a:pt x="16675" y="18765"/>
                  <a:pt x="16656" y="18292"/>
                </a:cubicBezTo>
                <a:cubicBezTo>
                  <a:pt x="16637" y="17723"/>
                  <a:pt x="16542" y="17154"/>
                  <a:pt x="16428" y="16585"/>
                </a:cubicBezTo>
                <a:cubicBezTo>
                  <a:pt x="16125" y="15467"/>
                  <a:pt x="15746" y="14348"/>
                  <a:pt x="15291" y="13268"/>
                </a:cubicBezTo>
                <a:cubicBezTo>
                  <a:pt x="14419" y="10993"/>
                  <a:pt x="13793" y="8623"/>
                  <a:pt x="13433" y="6216"/>
                </a:cubicBezTo>
                <a:cubicBezTo>
                  <a:pt x="13360" y="5689"/>
                  <a:pt x="13392" y="4465"/>
                  <a:pt x="14163" y="4465"/>
                </a:cubicBezTo>
                <a:cubicBezTo>
                  <a:pt x="14197" y="4465"/>
                  <a:pt x="14231" y="4467"/>
                  <a:pt x="14267" y="4472"/>
                </a:cubicBezTo>
                <a:cubicBezTo>
                  <a:pt x="14741" y="4548"/>
                  <a:pt x="15025" y="5060"/>
                  <a:pt x="15234" y="5439"/>
                </a:cubicBezTo>
                <a:cubicBezTo>
                  <a:pt x="15499" y="5913"/>
                  <a:pt x="15727" y="6406"/>
                  <a:pt x="15935" y="6898"/>
                </a:cubicBezTo>
                <a:cubicBezTo>
                  <a:pt x="16732" y="8946"/>
                  <a:pt x="17111" y="11107"/>
                  <a:pt x="17452" y="13268"/>
                </a:cubicBezTo>
                <a:cubicBezTo>
                  <a:pt x="17623" y="14348"/>
                  <a:pt x="17793" y="15429"/>
                  <a:pt x="18002" y="16510"/>
                </a:cubicBezTo>
                <a:cubicBezTo>
                  <a:pt x="18096" y="17040"/>
                  <a:pt x="18229" y="17590"/>
                  <a:pt x="18362" y="18121"/>
                </a:cubicBezTo>
                <a:cubicBezTo>
                  <a:pt x="18476" y="18557"/>
                  <a:pt x="18627" y="19031"/>
                  <a:pt x="18968" y="19334"/>
                </a:cubicBezTo>
                <a:cubicBezTo>
                  <a:pt x="19197" y="19533"/>
                  <a:pt x="19456" y="19618"/>
                  <a:pt x="19715" y="19618"/>
                </a:cubicBezTo>
                <a:cubicBezTo>
                  <a:pt x="20273" y="19618"/>
                  <a:pt x="20833" y="19220"/>
                  <a:pt x="21092" y="18690"/>
                </a:cubicBezTo>
                <a:cubicBezTo>
                  <a:pt x="21300" y="18178"/>
                  <a:pt x="21338" y="17628"/>
                  <a:pt x="21205" y="17078"/>
                </a:cubicBezTo>
                <a:cubicBezTo>
                  <a:pt x="21111" y="16472"/>
                  <a:pt x="20902" y="15884"/>
                  <a:pt x="20731" y="15277"/>
                </a:cubicBezTo>
                <a:lnTo>
                  <a:pt x="18684" y="7903"/>
                </a:lnTo>
                <a:cubicBezTo>
                  <a:pt x="18514" y="7315"/>
                  <a:pt x="18362" y="6728"/>
                  <a:pt x="18191" y="6102"/>
                </a:cubicBezTo>
                <a:cubicBezTo>
                  <a:pt x="18162" y="6043"/>
                  <a:pt x="18106" y="6015"/>
                  <a:pt x="18051" y="6015"/>
                </a:cubicBezTo>
                <a:cubicBezTo>
                  <a:pt x="17966" y="6015"/>
                  <a:pt x="17884" y="6082"/>
                  <a:pt x="17907" y="6197"/>
                </a:cubicBezTo>
                <a:cubicBezTo>
                  <a:pt x="18589" y="8623"/>
                  <a:pt x="19253" y="11050"/>
                  <a:pt x="19935" y="13476"/>
                </a:cubicBezTo>
                <a:lnTo>
                  <a:pt x="20428" y="15315"/>
                </a:lnTo>
                <a:cubicBezTo>
                  <a:pt x="20599" y="15903"/>
                  <a:pt x="20788" y="16491"/>
                  <a:pt x="20902" y="17078"/>
                </a:cubicBezTo>
                <a:cubicBezTo>
                  <a:pt x="21016" y="17609"/>
                  <a:pt x="21035" y="18216"/>
                  <a:pt x="20750" y="18690"/>
                </a:cubicBezTo>
                <a:cubicBezTo>
                  <a:pt x="20542" y="19050"/>
                  <a:pt x="20144" y="19296"/>
                  <a:pt x="19727" y="19334"/>
                </a:cubicBezTo>
                <a:cubicBezTo>
                  <a:pt x="19253" y="19334"/>
                  <a:pt x="18950" y="18917"/>
                  <a:pt x="18798" y="18519"/>
                </a:cubicBezTo>
                <a:cubicBezTo>
                  <a:pt x="18627" y="18026"/>
                  <a:pt x="18495" y="17533"/>
                  <a:pt x="18400" y="17040"/>
                </a:cubicBezTo>
                <a:cubicBezTo>
                  <a:pt x="18172" y="15979"/>
                  <a:pt x="17983" y="14898"/>
                  <a:pt x="17812" y="13837"/>
                </a:cubicBezTo>
                <a:cubicBezTo>
                  <a:pt x="17452" y="11713"/>
                  <a:pt x="17130" y="9571"/>
                  <a:pt x="16428" y="7524"/>
                </a:cubicBezTo>
                <a:cubicBezTo>
                  <a:pt x="16239" y="7031"/>
                  <a:pt x="16049" y="6538"/>
                  <a:pt x="15822" y="6064"/>
                </a:cubicBezTo>
                <a:cubicBezTo>
                  <a:pt x="15632" y="5590"/>
                  <a:pt x="15386" y="5154"/>
                  <a:pt x="15082" y="4756"/>
                </a:cubicBezTo>
                <a:cubicBezTo>
                  <a:pt x="14841" y="4446"/>
                  <a:pt x="14506" y="4199"/>
                  <a:pt x="14120" y="4199"/>
                </a:cubicBezTo>
                <a:cubicBezTo>
                  <a:pt x="14081" y="4199"/>
                  <a:pt x="14042" y="4201"/>
                  <a:pt x="14002" y="4207"/>
                </a:cubicBezTo>
                <a:cubicBezTo>
                  <a:pt x="13661" y="4282"/>
                  <a:pt x="13395" y="4529"/>
                  <a:pt x="13281" y="4851"/>
                </a:cubicBezTo>
                <a:cubicBezTo>
                  <a:pt x="13149" y="5230"/>
                  <a:pt x="13092" y="5609"/>
                  <a:pt x="13130" y="6007"/>
                </a:cubicBezTo>
                <a:cubicBezTo>
                  <a:pt x="13187" y="6538"/>
                  <a:pt x="13281" y="7088"/>
                  <a:pt x="13395" y="7619"/>
                </a:cubicBezTo>
                <a:cubicBezTo>
                  <a:pt x="13623" y="8794"/>
                  <a:pt x="13907" y="9969"/>
                  <a:pt x="14267" y="11126"/>
                </a:cubicBezTo>
                <a:cubicBezTo>
                  <a:pt x="14608" y="12244"/>
                  <a:pt x="15044" y="13344"/>
                  <a:pt x="15442" y="14443"/>
                </a:cubicBezTo>
                <a:cubicBezTo>
                  <a:pt x="15879" y="15524"/>
                  <a:pt x="16182" y="16642"/>
                  <a:pt x="16333" y="17799"/>
                </a:cubicBezTo>
                <a:cubicBezTo>
                  <a:pt x="16409" y="18329"/>
                  <a:pt x="16390" y="18879"/>
                  <a:pt x="16296" y="19410"/>
                </a:cubicBezTo>
                <a:cubicBezTo>
                  <a:pt x="16277" y="19618"/>
                  <a:pt x="16144" y="19789"/>
                  <a:pt x="15973" y="19884"/>
                </a:cubicBezTo>
                <a:cubicBezTo>
                  <a:pt x="15943" y="19889"/>
                  <a:pt x="15912" y="19892"/>
                  <a:pt x="15882" y="19892"/>
                </a:cubicBezTo>
                <a:cubicBezTo>
                  <a:pt x="15710" y="19892"/>
                  <a:pt x="15558" y="19802"/>
                  <a:pt x="15461" y="19656"/>
                </a:cubicBezTo>
                <a:cubicBezTo>
                  <a:pt x="15329" y="19467"/>
                  <a:pt x="15215" y="19258"/>
                  <a:pt x="15139" y="19031"/>
                </a:cubicBezTo>
                <a:cubicBezTo>
                  <a:pt x="15025" y="18746"/>
                  <a:pt x="14912" y="18481"/>
                  <a:pt x="14817" y="18197"/>
                </a:cubicBezTo>
                <a:cubicBezTo>
                  <a:pt x="14608" y="17628"/>
                  <a:pt x="14419" y="17059"/>
                  <a:pt x="14248" y="16491"/>
                </a:cubicBezTo>
                <a:cubicBezTo>
                  <a:pt x="13888" y="15353"/>
                  <a:pt x="13566" y="14178"/>
                  <a:pt x="13300" y="13003"/>
                </a:cubicBezTo>
                <a:cubicBezTo>
                  <a:pt x="13073" y="12017"/>
                  <a:pt x="12921" y="11031"/>
                  <a:pt x="12694" y="10045"/>
                </a:cubicBezTo>
                <a:cubicBezTo>
                  <a:pt x="12334" y="8377"/>
                  <a:pt x="11822" y="6576"/>
                  <a:pt x="10590" y="5306"/>
                </a:cubicBezTo>
                <a:cubicBezTo>
                  <a:pt x="10305" y="5022"/>
                  <a:pt x="9983" y="4756"/>
                  <a:pt x="9623" y="4548"/>
                </a:cubicBezTo>
                <a:cubicBezTo>
                  <a:pt x="9603" y="4534"/>
                  <a:pt x="9580" y="4528"/>
                  <a:pt x="9558" y="4528"/>
                </a:cubicBezTo>
                <a:cubicBezTo>
                  <a:pt x="9517" y="4528"/>
                  <a:pt x="9477" y="4549"/>
                  <a:pt x="9452" y="4586"/>
                </a:cubicBezTo>
                <a:cubicBezTo>
                  <a:pt x="8978" y="5458"/>
                  <a:pt x="9016" y="6481"/>
                  <a:pt x="9168" y="7448"/>
                </a:cubicBezTo>
                <a:cubicBezTo>
                  <a:pt x="9338" y="8510"/>
                  <a:pt x="9604" y="9571"/>
                  <a:pt x="9869" y="10633"/>
                </a:cubicBezTo>
                <a:cubicBezTo>
                  <a:pt x="10438" y="12832"/>
                  <a:pt x="11101" y="14993"/>
                  <a:pt x="11879" y="17135"/>
                </a:cubicBezTo>
                <a:cubicBezTo>
                  <a:pt x="12182" y="18007"/>
                  <a:pt x="12618" y="19182"/>
                  <a:pt x="11784" y="19922"/>
                </a:cubicBezTo>
                <a:cubicBezTo>
                  <a:pt x="11612" y="20082"/>
                  <a:pt x="11386" y="20166"/>
                  <a:pt x="11158" y="20166"/>
                </a:cubicBezTo>
                <a:cubicBezTo>
                  <a:pt x="11008" y="20166"/>
                  <a:pt x="10858" y="20130"/>
                  <a:pt x="10722" y="20055"/>
                </a:cubicBezTo>
                <a:cubicBezTo>
                  <a:pt x="10400" y="19827"/>
                  <a:pt x="10172" y="19524"/>
                  <a:pt x="10021" y="19182"/>
                </a:cubicBezTo>
                <a:cubicBezTo>
                  <a:pt x="9831" y="18784"/>
                  <a:pt x="9699" y="18367"/>
                  <a:pt x="9585" y="17950"/>
                </a:cubicBezTo>
                <a:lnTo>
                  <a:pt x="9111" y="16244"/>
                </a:lnTo>
                <a:lnTo>
                  <a:pt x="8125" y="12832"/>
                </a:lnTo>
                <a:cubicBezTo>
                  <a:pt x="7822" y="11732"/>
                  <a:pt x="7519" y="10614"/>
                  <a:pt x="7177" y="9514"/>
                </a:cubicBezTo>
                <a:cubicBezTo>
                  <a:pt x="6950" y="8737"/>
                  <a:pt x="6665" y="7903"/>
                  <a:pt x="6059" y="7353"/>
                </a:cubicBezTo>
                <a:cubicBezTo>
                  <a:pt x="5907" y="7221"/>
                  <a:pt x="5737" y="7107"/>
                  <a:pt x="5547" y="7012"/>
                </a:cubicBezTo>
                <a:cubicBezTo>
                  <a:pt x="5534" y="7008"/>
                  <a:pt x="5519" y="7005"/>
                  <a:pt x="5505" y="7005"/>
                </a:cubicBezTo>
                <a:cubicBezTo>
                  <a:pt x="5457" y="7005"/>
                  <a:pt x="5410" y="7030"/>
                  <a:pt x="5395" y="7088"/>
                </a:cubicBezTo>
                <a:cubicBezTo>
                  <a:pt x="5054" y="9041"/>
                  <a:pt x="5661" y="10936"/>
                  <a:pt x="6305" y="12775"/>
                </a:cubicBezTo>
                <a:cubicBezTo>
                  <a:pt x="6628" y="13723"/>
                  <a:pt x="6988" y="14671"/>
                  <a:pt x="7253" y="15638"/>
                </a:cubicBezTo>
                <a:cubicBezTo>
                  <a:pt x="7386" y="16093"/>
                  <a:pt x="7481" y="16566"/>
                  <a:pt x="7537" y="17059"/>
                </a:cubicBezTo>
                <a:cubicBezTo>
                  <a:pt x="7556" y="17457"/>
                  <a:pt x="7481" y="17969"/>
                  <a:pt x="7064" y="18121"/>
                </a:cubicBezTo>
                <a:cubicBezTo>
                  <a:pt x="6994" y="18147"/>
                  <a:pt x="6924" y="18158"/>
                  <a:pt x="6855" y="18158"/>
                </a:cubicBezTo>
                <a:cubicBezTo>
                  <a:pt x="6568" y="18158"/>
                  <a:pt x="6295" y="17959"/>
                  <a:pt x="6097" y="17761"/>
                </a:cubicBezTo>
                <a:cubicBezTo>
                  <a:pt x="5774" y="17438"/>
                  <a:pt x="5547" y="17059"/>
                  <a:pt x="5376" y="16642"/>
                </a:cubicBezTo>
                <a:cubicBezTo>
                  <a:pt x="4959" y="15619"/>
                  <a:pt x="4561" y="14595"/>
                  <a:pt x="4182" y="13571"/>
                </a:cubicBezTo>
                <a:cubicBezTo>
                  <a:pt x="3405" y="11505"/>
                  <a:pt x="2703" y="9401"/>
                  <a:pt x="2059" y="7278"/>
                </a:cubicBezTo>
                <a:cubicBezTo>
                  <a:pt x="1414" y="5154"/>
                  <a:pt x="846" y="3012"/>
                  <a:pt x="334" y="851"/>
                </a:cubicBezTo>
                <a:cubicBezTo>
                  <a:pt x="277" y="586"/>
                  <a:pt x="220" y="320"/>
                  <a:pt x="163" y="55"/>
                </a:cubicBezTo>
                <a:cubicBezTo>
                  <a:pt x="156" y="17"/>
                  <a:pt x="126" y="0"/>
                  <a:pt x="95" y="0"/>
                </a:cubicBezTo>
                <a:close/>
              </a:path>
            </a:pathLst>
          </a:custGeom>
          <a:solidFill>
            <a:srgbClr val="1C5F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010" name="Google Shape;847;p15"/>
          <p:cNvSpPr txBox="1">
            <a:spLocks noGrp="1"/>
          </p:cNvSpPr>
          <p:nvPr>
            <p:ph type="ctrTitle"/>
          </p:nvPr>
        </p:nvSpPr>
        <p:spPr>
          <a:xfrm>
            <a:off x="736646" y="373025"/>
            <a:ext cx="7672500" cy="577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800"/>
              <a:buNone/>
            </a:lvl1pPr>
            <a:lvl2pPr lvl="1" algn="ctr" rtl="0">
              <a:spcBef>
                <a:spcPts val="0"/>
              </a:spcBef>
              <a:spcAft>
                <a:spcPts val="0"/>
              </a:spcAft>
              <a:buSzPts val="800"/>
              <a:buNone/>
              <a:defRPr sz="800"/>
            </a:lvl2pPr>
            <a:lvl3pPr lvl="2" algn="ctr" rtl="0">
              <a:spcBef>
                <a:spcPts val="0"/>
              </a:spcBef>
              <a:spcAft>
                <a:spcPts val="0"/>
              </a:spcAft>
              <a:buSzPts val="800"/>
              <a:buNone/>
              <a:defRPr sz="800"/>
            </a:lvl3pPr>
            <a:lvl4pPr lvl="3" algn="ctr" rtl="0">
              <a:spcBef>
                <a:spcPts val="0"/>
              </a:spcBef>
              <a:spcAft>
                <a:spcPts val="0"/>
              </a:spcAft>
              <a:buSzPts val="800"/>
              <a:buNone/>
              <a:defRPr sz="800"/>
            </a:lvl4pPr>
            <a:lvl5pPr lvl="4" algn="ctr" rtl="0">
              <a:spcBef>
                <a:spcPts val="0"/>
              </a:spcBef>
              <a:spcAft>
                <a:spcPts val="0"/>
              </a:spcAft>
              <a:buSzPts val="800"/>
              <a:buNone/>
              <a:defRPr sz="800"/>
            </a:lvl5pPr>
            <a:lvl6pPr lvl="5" algn="ctr" rtl="0">
              <a:spcBef>
                <a:spcPts val="0"/>
              </a:spcBef>
              <a:spcAft>
                <a:spcPts val="0"/>
              </a:spcAft>
              <a:buSzPts val="800"/>
              <a:buNone/>
              <a:defRPr sz="800"/>
            </a:lvl6pPr>
            <a:lvl7pPr lvl="6" algn="ctr" rtl="0">
              <a:spcBef>
                <a:spcPts val="0"/>
              </a:spcBef>
              <a:spcAft>
                <a:spcPts val="0"/>
              </a:spcAft>
              <a:buSzPts val="800"/>
              <a:buNone/>
              <a:defRPr sz="800"/>
            </a:lvl7pPr>
            <a:lvl8pPr lvl="7" algn="ctr" rtl="0">
              <a:spcBef>
                <a:spcPts val="0"/>
              </a:spcBef>
              <a:spcAft>
                <a:spcPts val="0"/>
              </a:spcAft>
              <a:buSzPts val="800"/>
              <a:buNone/>
              <a:defRPr sz="800"/>
            </a:lvl8pPr>
            <a:lvl9pPr lvl="8" algn="ctr" rtl="0">
              <a:spcBef>
                <a:spcPts val="0"/>
              </a:spcBef>
              <a:spcAft>
                <a:spcPts val="0"/>
              </a:spcAft>
              <a:buSzPts val="800"/>
              <a:buNone/>
              <a:defRPr sz="800"/>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only 3">
  <p:cSld name="CUSTOM_3_1_1">
    <p:spTree>
      <p:nvGrpSpPr>
        <p:cNvPr id="1" name="Shape 848"/>
        <p:cNvGrpSpPr/>
        <p:nvPr/>
      </p:nvGrpSpPr>
      <p:grpSpPr>
        <a:xfrm>
          <a:off x="0" y="0"/>
          <a:ext cx="0" cy="0"/>
          <a:chOff x="0" y="0"/>
          <a:chExt cx="0" cy="0"/>
        </a:xfrm>
      </p:grpSpPr>
      <p:pic>
        <p:nvPicPr>
          <p:cNvPr id="2097203" name="Google Shape;849;p16"/>
          <p:cNvPicPr preferRelativeResize="0">
            <a:picLocks/>
          </p:cNvPicPr>
          <p:nvPr/>
        </p:nvPicPr>
        <p:blipFill>
          <a:blip r:embed="rId2">
            <a:alphaModFix amt="66000"/>
          </a:blip>
          <a:stretch>
            <a:fillRect/>
          </a:stretch>
        </p:blipFill>
        <p:spPr>
          <a:xfrm rot="-2343514" flipH="1">
            <a:off x="-1166545" y="-1270720"/>
            <a:ext cx="3297389" cy="2276638"/>
          </a:xfrm>
          <a:prstGeom prst="rect">
            <a:avLst/>
          </a:prstGeom>
          <a:noFill/>
          <a:ln>
            <a:noFill/>
          </a:ln>
        </p:spPr>
      </p:pic>
      <p:grpSp>
        <p:nvGrpSpPr>
          <p:cNvPr id="147" name="Google Shape;850;p16"/>
          <p:cNvGrpSpPr/>
          <p:nvPr/>
        </p:nvGrpSpPr>
        <p:grpSpPr>
          <a:xfrm rot="-8099954">
            <a:off x="15431" y="-572435"/>
            <a:ext cx="1344367" cy="1995327"/>
            <a:chOff x="272875" y="1527563"/>
            <a:chExt cx="255950" cy="455000"/>
          </a:xfrm>
        </p:grpSpPr>
        <p:sp>
          <p:nvSpPr>
            <p:cNvPr id="1049169" name="Google Shape;851;p16"/>
            <p:cNvSpPr/>
            <p:nvPr/>
          </p:nvSpPr>
          <p:spPr>
            <a:xfrm>
              <a:off x="471925" y="1963988"/>
              <a:ext cx="26575" cy="18575"/>
            </a:xfrm>
            <a:custGeom>
              <a:avLst/>
              <a:gdLst/>
              <a:ahLst/>
              <a:cxnLst/>
              <a:rect l="l" t="t" r="r" b="b"/>
              <a:pathLst>
                <a:path w="1063" h="743" extrusionOk="0">
                  <a:moveTo>
                    <a:pt x="724" y="0"/>
                  </a:moveTo>
                  <a:cubicBezTo>
                    <a:pt x="636" y="0"/>
                    <a:pt x="547" y="14"/>
                    <a:pt x="512" y="41"/>
                  </a:cubicBezTo>
                  <a:cubicBezTo>
                    <a:pt x="323" y="230"/>
                    <a:pt x="152" y="420"/>
                    <a:pt x="0" y="628"/>
                  </a:cubicBezTo>
                  <a:lnTo>
                    <a:pt x="57" y="742"/>
                  </a:lnTo>
                  <a:cubicBezTo>
                    <a:pt x="247" y="742"/>
                    <a:pt x="436" y="704"/>
                    <a:pt x="626" y="647"/>
                  </a:cubicBezTo>
                  <a:cubicBezTo>
                    <a:pt x="929" y="496"/>
                    <a:pt x="1062" y="249"/>
                    <a:pt x="948" y="60"/>
                  </a:cubicBezTo>
                  <a:cubicBezTo>
                    <a:pt x="928" y="19"/>
                    <a:pt x="826" y="0"/>
                    <a:pt x="72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170" name="Google Shape;852;p16"/>
            <p:cNvSpPr/>
            <p:nvPr/>
          </p:nvSpPr>
          <p:spPr>
            <a:xfrm>
              <a:off x="366725" y="1787738"/>
              <a:ext cx="29875" cy="22300"/>
            </a:xfrm>
            <a:custGeom>
              <a:avLst/>
              <a:gdLst/>
              <a:ahLst/>
              <a:cxnLst/>
              <a:rect l="l" t="t" r="r" b="b"/>
              <a:pathLst>
                <a:path w="1195" h="892" extrusionOk="0">
                  <a:moveTo>
                    <a:pt x="607" y="1"/>
                  </a:moveTo>
                  <a:cubicBezTo>
                    <a:pt x="0" y="1"/>
                    <a:pt x="0" y="892"/>
                    <a:pt x="607" y="892"/>
                  </a:cubicBezTo>
                  <a:cubicBezTo>
                    <a:pt x="1194" y="892"/>
                    <a:pt x="1194" y="1"/>
                    <a:pt x="607"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171" name="Google Shape;853;p16"/>
            <p:cNvSpPr/>
            <p:nvPr/>
          </p:nvSpPr>
          <p:spPr>
            <a:xfrm>
              <a:off x="380450" y="1835613"/>
              <a:ext cx="9975" cy="8550"/>
            </a:xfrm>
            <a:custGeom>
              <a:avLst/>
              <a:gdLst/>
              <a:ahLst/>
              <a:cxnLst/>
              <a:rect l="l" t="t" r="r" b="b"/>
              <a:pathLst>
                <a:path w="399" h="342" extrusionOk="0">
                  <a:moveTo>
                    <a:pt x="209" y="1"/>
                  </a:moveTo>
                  <a:cubicBezTo>
                    <a:pt x="1" y="38"/>
                    <a:pt x="1" y="323"/>
                    <a:pt x="209" y="342"/>
                  </a:cubicBezTo>
                  <a:cubicBezTo>
                    <a:pt x="399" y="323"/>
                    <a:pt x="399" y="38"/>
                    <a:pt x="209"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172" name="Google Shape;854;p16"/>
            <p:cNvSpPr/>
            <p:nvPr/>
          </p:nvSpPr>
          <p:spPr>
            <a:xfrm>
              <a:off x="416475" y="1837513"/>
              <a:ext cx="5700" cy="4750"/>
            </a:xfrm>
            <a:custGeom>
              <a:avLst/>
              <a:gdLst/>
              <a:ahLst/>
              <a:cxnLst/>
              <a:rect l="l" t="t" r="r" b="b"/>
              <a:pathLst>
                <a:path w="228" h="190" extrusionOk="0">
                  <a:moveTo>
                    <a:pt x="114" y="0"/>
                  </a:moveTo>
                  <a:cubicBezTo>
                    <a:pt x="0" y="19"/>
                    <a:pt x="0" y="171"/>
                    <a:pt x="114" y="190"/>
                  </a:cubicBezTo>
                  <a:cubicBezTo>
                    <a:pt x="228" y="171"/>
                    <a:pt x="228" y="19"/>
                    <a:pt x="11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173" name="Google Shape;855;p16"/>
            <p:cNvSpPr/>
            <p:nvPr/>
          </p:nvSpPr>
          <p:spPr>
            <a:xfrm>
              <a:off x="415525" y="1877788"/>
              <a:ext cx="7600" cy="10675"/>
            </a:xfrm>
            <a:custGeom>
              <a:avLst/>
              <a:gdLst/>
              <a:ahLst/>
              <a:cxnLst/>
              <a:rect l="l" t="t" r="r" b="b"/>
              <a:pathLst>
                <a:path w="304" h="427" extrusionOk="0">
                  <a:moveTo>
                    <a:pt x="171" y="1"/>
                  </a:moveTo>
                  <a:cubicBezTo>
                    <a:pt x="133" y="1"/>
                    <a:pt x="95" y="20"/>
                    <a:pt x="76" y="39"/>
                  </a:cubicBezTo>
                  <a:lnTo>
                    <a:pt x="57" y="77"/>
                  </a:lnTo>
                  <a:cubicBezTo>
                    <a:pt x="38" y="95"/>
                    <a:pt x="38" y="114"/>
                    <a:pt x="38" y="133"/>
                  </a:cubicBezTo>
                  <a:lnTo>
                    <a:pt x="20" y="133"/>
                  </a:lnTo>
                  <a:cubicBezTo>
                    <a:pt x="20" y="190"/>
                    <a:pt x="20" y="228"/>
                    <a:pt x="1" y="285"/>
                  </a:cubicBezTo>
                  <a:cubicBezTo>
                    <a:pt x="1" y="304"/>
                    <a:pt x="1" y="323"/>
                    <a:pt x="20" y="342"/>
                  </a:cubicBezTo>
                  <a:cubicBezTo>
                    <a:pt x="20" y="361"/>
                    <a:pt x="38" y="380"/>
                    <a:pt x="38" y="380"/>
                  </a:cubicBezTo>
                  <a:cubicBezTo>
                    <a:pt x="57" y="399"/>
                    <a:pt x="76" y="418"/>
                    <a:pt x="95" y="418"/>
                  </a:cubicBezTo>
                  <a:cubicBezTo>
                    <a:pt x="108" y="418"/>
                    <a:pt x="121" y="426"/>
                    <a:pt x="133" y="426"/>
                  </a:cubicBezTo>
                  <a:cubicBezTo>
                    <a:pt x="140" y="426"/>
                    <a:pt x="146" y="424"/>
                    <a:pt x="152" y="418"/>
                  </a:cubicBezTo>
                  <a:lnTo>
                    <a:pt x="190" y="418"/>
                  </a:lnTo>
                  <a:cubicBezTo>
                    <a:pt x="209" y="418"/>
                    <a:pt x="228" y="418"/>
                    <a:pt x="247" y="399"/>
                  </a:cubicBezTo>
                  <a:cubicBezTo>
                    <a:pt x="285" y="361"/>
                    <a:pt x="285" y="323"/>
                    <a:pt x="285" y="285"/>
                  </a:cubicBezTo>
                  <a:lnTo>
                    <a:pt x="285" y="133"/>
                  </a:lnTo>
                  <a:cubicBezTo>
                    <a:pt x="304" y="114"/>
                    <a:pt x="304" y="95"/>
                    <a:pt x="285" y="95"/>
                  </a:cubicBezTo>
                  <a:cubicBezTo>
                    <a:pt x="285" y="77"/>
                    <a:pt x="285" y="58"/>
                    <a:pt x="266" y="39"/>
                  </a:cubicBezTo>
                  <a:cubicBezTo>
                    <a:pt x="228" y="20"/>
                    <a:pt x="209" y="1"/>
                    <a:pt x="17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174" name="Google Shape;856;p16"/>
            <p:cNvSpPr/>
            <p:nvPr/>
          </p:nvSpPr>
          <p:spPr>
            <a:xfrm>
              <a:off x="432600" y="1937038"/>
              <a:ext cx="10450" cy="8075"/>
            </a:xfrm>
            <a:custGeom>
              <a:avLst/>
              <a:gdLst/>
              <a:ahLst/>
              <a:cxnLst/>
              <a:rect l="l" t="t" r="r" b="b"/>
              <a:pathLst>
                <a:path w="418" h="323" extrusionOk="0">
                  <a:moveTo>
                    <a:pt x="209" y="0"/>
                  </a:moveTo>
                  <a:cubicBezTo>
                    <a:pt x="0" y="0"/>
                    <a:pt x="0" y="323"/>
                    <a:pt x="209" y="323"/>
                  </a:cubicBezTo>
                  <a:cubicBezTo>
                    <a:pt x="417" y="323"/>
                    <a:pt x="417" y="0"/>
                    <a:pt x="20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175" name="Google Shape;857;p16"/>
            <p:cNvSpPr/>
            <p:nvPr/>
          </p:nvSpPr>
          <p:spPr>
            <a:xfrm>
              <a:off x="452025" y="1974938"/>
              <a:ext cx="9500" cy="7150"/>
            </a:xfrm>
            <a:custGeom>
              <a:avLst/>
              <a:gdLst/>
              <a:ahLst/>
              <a:cxnLst/>
              <a:rect l="l" t="t" r="r" b="b"/>
              <a:pathLst>
                <a:path w="380" h="286" extrusionOk="0">
                  <a:moveTo>
                    <a:pt x="190" y="1"/>
                  </a:moveTo>
                  <a:cubicBezTo>
                    <a:pt x="0" y="1"/>
                    <a:pt x="0" y="285"/>
                    <a:pt x="190" y="285"/>
                  </a:cubicBezTo>
                  <a:cubicBezTo>
                    <a:pt x="379" y="285"/>
                    <a:pt x="379" y="1"/>
                    <a:pt x="19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176" name="Google Shape;858;p16"/>
            <p:cNvSpPr/>
            <p:nvPr/>
          </p:nvSpPr>
          <p:spPr>
            <a:xfrm>
              <a:off x="472875" y="1918538"/>
              <a:ext cx="19925" cy="15200"/>
            </a:xfrm>
            <a:custGeom>
              <a:avLst/>
              <a:gdLst/>
              <a:ahLst/>
              <a:cxnLst/>
              <a:rect l="l" t="t" r="r" b="b"/>
              <a:pathLst>
                <a:path w="797" h="608" extrusionOk="0">
                  <a:moveTo>
                    <a:pt x="398" y="1"/>
                  </a:moveTo>
                  <a:cubicBezTo>
                    <a:pt x="0" y="1"/>
                    <a:pt x="0" y="608"/>
                    <a:pt x="398" y="608"/>
                  </a:cubicBezTo>
                  <a:cubicBezTo>
                    <a:pt x="797" y="608"/>
                    <a:pt x="797" y="1"/>
                    <a:pt x="398"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177" name="Google Shape;859;p16"/>
            <p:cNvSpPr/>
            <p:nvPr/>
          </p:nvSpPr>
          <p:spPr>
            <a:xfrm>
              <a:off x="444900" y="1890113"/>
              <a:ext cx="16150" cy="11875"/>
            </a:xfrm>
            <a:custGeom>
              <a:avLst/>
              <a:gdLst/>
              <a:ahLst/>
              <a:cxnLst/>
              <a:rect l="l" t="t" r="r" b="b"/>
              <a:pathLst>
                <a:path w="646" h="475" extrusionOk="0">
                  <a:moveTo>
                    <a:pt x="323" y="1"/>
                  </a:moveTo>
                  <a:cubicBezTo>
                    <a:pt x="1" y="1"/>
                    <a:pt x="1" y="475"/>
                    <a:pt x="323" y="475"/>
                  </a:cubicBezTo>
                  <a:cubicBezTo>
                    <a:pt x="645" y="475"/>
                    <a:pt x="645" y="1"/>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178" name="Google Shape;860;p16"/>
            <p:cNvSpPr/>
            <p:nvPr/>
          </p:nvSpPr>
          <p:spPr>
            <a:xfrm>
              <a:off x="398475" y="1905288"/>
              <a:ext cx="11875" cy="11400"/>
            </a:xfrm>
            <a:custGeom>
              <a:avLst/>
              <a:gdLst/>
              <a:ahLst/>
              <a:cxnLst/>
              <a:rect l="l" t="t" r="r" b="b"/>
              <a:pathLst>
                <a:path w="475" h="456" extrusionOk="0">
                  <a:moveTo>
                    <a:pt x="228" y="0"/>
                  </a:moveTo>
                  <a:cubicBezTo>
                    <a:pt x="0" y="57"/>
                    <a:pt x="0" y="398"/>
                    <a:pt x="228" y="455"/>
                  </a:cubicBezTo>
                  <a:cubicBezTo>
                    <a:pt x="474" y="398"/>
                    <a:pt x="474" y="57"/>
                    <a:pt x="22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179" name="Google Shape;861;p16"/>
            <p:cNvSpPr/>
            <p:nvPr/>
          </p:nvSpPr>
          <p:spPr>
            <a:xfrm>
              <a:off x="454400" y="1849363"/>
              <a:ext cx="11850" cy="11400"/>
            </a:xfrm>
            <a:custGeom>
              <a:avLst/>
              <a:gdLst/>
              <a:ahLst/>
              <a:cxnLst/>
              <a:rect l="l" t="t" r="r" b="b"/>
              <a:pathLst>
                <a:path w="474" h="456" extrusionOk="0">
                  <a:moveTo>
                    <a:pt x="246" y="0"/>
                  </a:moveTo>
                  <a:cubicBezTo>
                    <a:pt x="0" y="57"/>
                    <a:pt x="0" y="398"/>
                    <a:pt x="246" y="455"/>
                  </a:cubicBezTo>
                  <a:cubicBezTo>
                    <a:pt x="474" y="398"/>
                    <a:pt x="474" y="57"/>
                    <a:pt x="24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180" name="Google Shape;862;p16"/>
            <p:cNvSpPr/>
            <p:nvPr/>
          </p:nvSpPr>
          <p:spPr>
            <a:xfrm>
              <a:off x="428800" y="1830863"/>
              <a:ext cx="14725" cy="11400"/>
            </a:xfrm>
            <a:custGeom>
              <a:avLst/>
              <a:gdLst/>
              <a:ahLst/>
              <a:cxnLst/>
              <a:rect l="l" t="t" r="r" b="b"/>
              <a:pathLst>
                <a:path w="589" h="456" extrusionOk="0">
                  <a:moveTo>
                    <a:pt x="228" y="1"/>
                  </a:moveTo>
                  <a:cubicBezTo>
                    <a:pt x="190" y="1"/>
                    <a:pt x="171" y="1"/>
                    <a:pt x="133" y="20"/>
                  </a:cubicBezTo>
                  <a:cubicBezTo>
                    <a:pt x="114" y="39"/>
                    <a:pt x="76" y="39"/>
                    <a:pt x="57" y="77"/>
                  </a:cubicBezTo>
                  <a:cubicBezTo>
                    <a:pt x="38" y="96"/>
                    <a:pt x="19" y="115"/>
                    <a:pt x="19" y="153"/>
                  </a:cubicBezTo>
                  <a:cubicBezTo>
                    <a:pt x="0" y="172"/>
                    <a:pt x="0" y="209"/>
                    <a:pt x="0" y="228"/>
                  </a:cubicBezTo>
                  <a:lnTo>
                    <a:pt x="0" y="285"/>
                  </a:lnTo>
                  <a:cubicBezTo>
                    <a:pt x="0" y="323"/>
                    <a:pt x="19" y="361"/>
                    <a:pt x="57" y="399"/>
                  </a:cubicBezTo>
                  <a:lnTo>
                    <a:pt x="95" y="437"/>
                  </a:lnTo>
                  <a:cubicBezTo>
                    <a:pt x="133" y="456"/>
                    <a:pt x="171" y="456"/>
                    <a:pt x="209" y="456"/>
                  </a:cubicBezTo>
                  <a:lnTo>
                    <a:pt x="209" y="437"/>
                  </a:lnTo>
                  <a:lnTo>
                    <a:pt x="361" y="437"/>
                  </a:lnTo>
                  <a:cubicBezTo>
                    <a:pt x="398" y="437"/>
                    <a:pt x="417" y="437"/>
                    <a:pt x="455" y="418"/>
                  </a:cubicBezTo>
                  <a:cubicBezTo>
                    <a:pt x="474" y="418"/>
                    <a:pt x="493" y="399"/>
                    <a:pt x="531" y="380"/>
                  </a:cubicBezTo>
                  <a:cubicBezTo>
                    <a:pt x="550" y="361"/>
                    <a:pt x="569" y="342"/>
                    <a:pt x="569" y="304"/>
                  </a:cubicBezTo>
                  <a:cubicBezTo>
                    <a:pt x="588" y="285"/>
                    <a:pt x="588" y="247"/>
                    <a:pt x="588" y="228"/>
                  </a:cubicBezTo>
                  <a:lnTo>
                    <a:pt x="588" y="172"/>
                  </a:lnTo>
                  <a:cubicBezTo>
                    <a:pt x="569" y="134"/>
                    <a:pt x="550" y="96"/>
                    <a:pt x="531" y="58"/>
                  </a:cubicBezTo>
                  <a:lnTo>
                    <a:pt x="493" y="39"/>
                  </a:lnTo>
                  <a:cubicBezTo>
                    <a:pt x="455" y="20"/>
                    <a:pt x="417" y="1"/>
                    <a:pt x="38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181" name="Google Shape;863;p16"/>
            <p:cNvSpPr/>
            <p:nvPr/>
          </p:nvSpPr>
          <p:spPr>
            <a:xfrm>
              <a:off x="440175" y="1765463"/>
              <a:ext cx="18025" cy="14725"/>
            </a:xfrm>
            <a:custGeom>
              <a:avLst/>
              <a:gdLst/>
              <a:ahLst/>
              <a:cxnLst/>
              <a:rect l="l" t="t" r="r" b="b"/>
              <a:pathLst>
                <a:path w="721" h="589" extrusionOk="0">
                  <a:moveTo>
                    <a:pt x="361" y="1"/>
                  </a:moveTo>
                  <a:cubicBezTo>
                    <a:pt x="0" y="20"/>
                    <a:pt x="0" y="551"/>
                    <a:pt x="361" y="589"/>
                  </a:cubicBezTo>
                  <a:cubicBezTo>
                    <a:pt x="721" y="551"/>
                    <a:pt x="721" y="20"/>
                    <a:pt x="36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182" name="Google Shape;864;p16"/>
            <p:cNvSpPr/>
            <p:nvPr/>
          </p:nvSpPr>
          <p:spPr>
            <a:xfrm>
              <a:off x="385200" y="1777313"/>
              <a:ext cx="15650" cy="13300"/>
            </a:xfrm>
            <a:custGeom>
              <a:avLst/>
              <a:gdLst/>
              <a:ahLst/>
              <a:cxnLst/>
              <a:rect l="l" t="t" r="r" b="b"/>
              <a:pathLst>
                <a:path w="626" h="532" extrusionOk="0">
                  <a:moveTo>
                    <a:pt x="323" y="1"/>
                  </a:moveTo>
                  <a:cubicBezTo>
                    <a:pt x="0" y="39"/>
                    <a:pt x="0" y="494"/>
                    <a:pt x="323" y="532"/>
                  </a:cubicBezTo>
                  <a:cubicBezTo>
                    <a:pt x="626" y="494"/>
                    <a:pt x="626" y="39"/>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183" name="Google Shape;865;p16"/>
            <p:cNvSpPr/>
            <p:nvPr/>
          </p:nvSpPr>
          <p:spPr>
            <a:xfrm>
              <a:off x="399875" y="1703388"/>
              <a:ext cx="16150" cy="11875"/>
            </a:xfrm>
            <a:custGeom>
              <a:avLst/>
              <a:gdLst/>
              <a:ahLst/>
              <a:cxnLst/>
              <a:rect l="l" t="t" r="r" b="b"/>
              <a:pathLst>
                <a:path w="646" h="475" extrusionOk="0">
                  <a:moveTo>
                    <a:pt x="323" y="1"/>
                  </a:moveTo>
                  <a:cubicBezTo>
                    <a:pt x="1" y="1"/>
                    <a:pt x="1" y="474"/>
                    <a:pt x="323" y="474"/>
                  </a:cubicBezTo>
                  <a:cubicBezTo>
                    <a:pt x="646" y="474"/>
                    <a:pt x="646" y="1"/>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184" name="Google Shape;866;p16"/>
            <p:cNvSpPr/>
            <p:nvPr/>
          </p:nvSpPr>
          <p:spPr>
            <a:xfrm>
              <a:off x="354400" y="1709538"/>
              <a:ext cx="17550" cy="14250"/>
            </a:xfrm>
            <a:custGeom>
              <a:avLst/>
              <a:gdLst/>
              <a:ahLst/>
              <a:cxnLst/>
              <a:rect l="l" t="t" r="r" b="b"/>
              <a:pathLst>
                <a:path w="702" h="570" extrusionOk="0">
                  <a:moveTo>
                    <a:pt x="341" y="1"/>
                  </a:moveTo>
                  <a:cubicBezTo>
                    <a:pt x="0" y="20"/>
                    <a:pt x="0" y="532"/>
                    <a:pt x="341" y="570"/>
                  </a:cubicBezTo>
                  <a:cubicBezTo>
                    <a:pt x="702" y="532"/>
                    <a:pt x="702" y="20"/>
                    <a:pt x="34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185" name="Google Shape;867;p16"/>
            <p:cNvSpPr/>
            <p:nvPr/>
          </p:nvSpPr>
          <p:spPr>
            <a:xfrm>
              <a:off x="338275" y="1701963"/>
              <a:ext cx="19450" cy="14250"/>
            </a:xfrm>
            <a:custGeom>
              <a:avLst/>
              <a:gdLst/>
              <a:ahLst/>
              <a:cxnLst/>
              <a:rect l="l" t="t" r="r" b="b"/>
              <a:pathLst>
                <a:path w="778" h="570" extrusionOk="0">
                  <a:moveTo>
                    <a:pt x="416" y="0"/>
                  </a:moveTo>
                  <a:cubicBezTo>
                    <a:pt x="411" y="0"/>
                    <a:pt x="405" y="0"/>
                    <a:pt x="399" y="1"/>
                  </a:cubicBezTo>
                  <a:cubicBezTo>
                    <a:pt x="1" y="1"/>
                    <a:pt x="1" y="569"/>
                    <a:pt x="399" y="569"/>
                  </a:cubicBezTo>
                  <a:cubicBezTo>
                    <a:pt x="772" y="569"/>
                    <a:pt x="778" y="0"/>
                    <a:pt x="41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186" name="Google Shape;868;p16"/>
            <p:cNvSpPr/>
            <p:nvPr/>
          </p:nvSpPr>
          <p:spPr>
            <a:xfrm>
              <a:off x="388050" y="1631363"/>
              <a:ext cx="17550" cy="13750"/>
            </a:xfrm>
            <a:custGeom>
              <a:avLst/>
              <a:gdLst/>
              <a:ahLst/>
              <a:cxnLst/>
              <a:rect l="l" t="t" r="r" b="b"/>
              <a:pathLst>
                <a:path w="702" h="550" extrusionOk="0">
                  <a:moveTo>
                    <a:pt x="360" y="0"/>
                  </a:moveTo>
                  <a:cubicBezTo>
                    <a:pt x="0" y="0"/>
                    <a:pt x="0" y="550"/>
                    <a:pt x="360" y="550"/>
                  </a:cubicBezTo>
                  <a:cubicBezTo>
                    <a:pt x="701" y="550"/>
                    <a:pt x="701" y="0"/>
                    <a:pt x="360"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187" name="Google Shape;869;p16"/>
            <p:cNvSpPr/>
            <p:nvPr/>
          </p:nvSpPr>
          <p:spPr>
            <a:xfrm>
              <a:off x="297525" y="1637988"/>
              <a:ext cx="18975" cy="14725"/>
            </a:xfrm>
            <a:custGeom>
              <a:avLst/>
              <a:gdLst/>
              <a:ahLst/>
              <a:cxnLst/>
              <a:rect l="l" t="t" r="r" b="b"/>
              <a:pathLst>
                <a:path w="759" h="589" extrusionOk="0">
                  <a:moveTo>
                    <a:pt x="379" y="0"/>
                  </a:moveTo>
                  <a:cubicBezTo>
                    <a:pt x="0" y="0"/>
                    <a:pt x="0" y="588"/>
                    <a:pt x="379" y="588"/>
                  </a:cubicBezTo>
                  <a:cubicBezTo>
                    <a:pt x="759" y="588"/>
                    <a:pt x="759" y="0"/>
                    <a:pt x="37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188" name="Google Shape;870;p16"/>
            <p:cNvSpPr/>
            <p:nvPr/>
          </p:nvSpPr>
          <p:spPr>
            <a:xfrm>
              <a:off x="356275" y="1585363"/>
              <a:ext cx="20875" cy="15675"/>
            </a:xfrm>
            <a:custGeom>
              <a:avLst/>
              <a:gdLst/>
              <a:ahLst/>
              <a:cxnLst/>
              <a:rect l="l" t="t" r="r" b="b"/>
              <a:pathLst>
                <a:path w="835" h="627" extrusionOk="0">
                  <a:moveTo>
                    <a:pt x="436" y="1"/>
                  </a:moveTo>
                  <a:cubicBezTo>
                    <a:pt x="430" y="1"/>
                    <a:pt x="424" y="1"/>
                    <a:pt x="418" y="1"/>
                  </a:cubicBezTo>
                  <a:cubicBezTo>
                    <a:pt x="1" y="1"/>
                    <a:pt x="1" y="627"/>
                    <a:pt x="418" y="627"/>
                  </a:cubicBezTo>
                  <a:cubicBezTo>
                    <a:pt x="829" y="627"/>
                    <a:pt x="835" y="1"/>
                    <a:pt x="436"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189" name="Google Shape;871;p16"/>
            <p:cNvSpPr/>
            <p:nvPr/>
          </p:nvSpPr>
          <p:spPr>
            <a:xfrm>
              <a:off x="311750" y="1588238"/>
              <a:ext cx="12800" cy="9500"/>
            </a:xfrm>
            <a:custGeom>
              <a:avLst/>
              <a:gdLst/>
              <a:ahLst/>
              <a:cxnLst/>
              <a:rect l="l" t="t" r="r" b="b"/>
              <a:pathLst>
                <a:path w="512" h="380" extrusionOk="0">
                  <a:moveTo>
                    <a:pt x="265" y="0"/>
                  </a:moveTo>
                  <a:cubicBezTo>
                    <a:pt x="0" y="0"/>
                    <a:pt x="0" y="379"/>
                    <a:pt x="265" y="379"/>
                  </a:cubicBezTo>
                  <a:cubicBezTo>
                    <a:pt x="512" y="379"/>
                    <a:pt x="512" y="0"/>
                    <a:pt x="265"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190" name="Google Shape;872;p16"/>
            <p:cNvSpPr/>
            <p:nvPr/>
          </p:nvSpPr>
          <p:spPr>
            <a:xfrm>
              <a:off x="285675" y="1574488"/>
              <a:ext cx="20400" cy="15175"/>
            </a:xfrm>
            <a:custGeom>
              <a:avLst/>
              <a:gdLst/>
              <a:ahLst/>
              <a:cxnLst/>
              <a:rect l="l" t="t" r="r" b="b"/>
              <a:pathLst>
                <a:path w="816" h="607" extrusionOk="0">
                  <a:moveTo>
                    <a:pt x="398" y="0"/>
                  </a:moveTo>
                  <a:cubicBezTo>
                    <a:pt x="0" y="0"/>
                    <a:pt x="0" y="607"/>
                    <a:pt x="398" y="607"/>
                  </a:cubicBezTo>
                  <a:cubicBezTo>
                    <a:pt x="816" y="607"/>
                    <a:pt x="816" y="0"/>
                    <a:pt x="39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191" name="Google Shape;873;p16"/>
            <p:cNvSpPr/>
            <p:nvPr/>
          </p:nvSpPr>
          <p:spPr>
            <a:xfrm>
              <a:off x="354400" y="1551263"/>
              <a:ext cx="9975" cy="8550"/>
            </a:xfrm>
            <a:custGeom>
              <a:avLst/>
              <a:gdLst/>
              <a:ahLst/>
              <a:cxnLst/>
              <a:rect l="l" t="t" r="r" b="b"/>
              <a:pathLst>
                <a:path w="399" h="342" extrusionOk="0">
                  <a:moveTo>
                    <a:pt x="209" y="0"/>
                  </a:moveTo>
                  <a:cubicBezTo>
                    <a:pt x="0" y="38"/>
                    <a:pt x="0" y="323"/>
                    <a:pt x="209" y="342"/>
                  </a:cubicBezTo>
                  <a:cubicBezTo>
                    <a:pt x="398" y="323"/>
                    <a:pt x="398" y="38"/>
                    <a:pt x="20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192" name="Google Shape;874;p16"/>
            <p:cNvSpPr/>
            <p:nvPr/>
          </p:nvSpPr>
          <p:spPr>
            <a:xfrm>
              <a:off x="337800" y="1527563"/>
              <a:ext cx="13300" cy="11400"/>
            </a:xfrm>
            <a:custGeom>
              <a:avLst/>
              <a:gdLst/>
              <a:ahLst/>
              <a:cxnLst/>
              <a:rect l="l" t="t" r="r" b="b"/>
              <a:pathLst>
                <a:path w="532" h="456" extrusionOk="0">
                  <a:moveTo>
                    <a:pt x="266" y="1"/>
                  </a:moveTo>
                  <a:cubicBezTo>
                    <a:pt x="1" y="38"/>
                    <a:pt x="1" y="418"/>
                    <a:pt x="266" y="455"/>
                  </a:cubicBezTo>
                  <a:cubicBezTo>
                    <a:pt x="531" y="418"/>
                    <a:pt x="531" y="38"/>
                    <a:pt x="266"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193" name="Google Shape;875;p16"/>
            <p:cNvSpPr/>
            <p:nvPr/>
          </p:nvSpPr>
          <p:spPr>
            <a:xfrm>
              <a:off x="272875" y="1700063"/>
              <a:ext cx="23250" cy="18050"/>
            </a:xfrm>
            <a:custGeom>
              <a:avLst/>
              <a:gdLst/>
              <a:ahLst/>
              <a:cxnLst/>
              <a:rect l="l" t="t" r="r" b="b"/>
              <a:pathLst>
                <a:path w="930" h="722" extrusionOk="0">
                  <a:moveTo>
                    <a:pt x="474" y="1"/>
                  </a:moveTo>
                  <a:cubicBezTo>
                    <a:pt x="0" y="1"/>
                    <a:pt x="0" y="721"/>
                    <a:pt x="474" y="721"/>
                  </a:cubicBezTo>
                  <a:cubicBezTo>
                    <a:pt x="929" y="721"/>
                    <a:pt x="929" y="1"/>
                    <a:pt x="474"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194" name="Google Shape;876;p16"/>
            <p:cNvSpPr/>
            <p:nvPr/>
          </p:nvSpPr>
          <p:spPr>
            <a:xfrm>
              <a:off x="507000" y="1726138"/>
              <a:ext cx="3800" cy="3350"/>
            </a:xfrm>
            <a:custGeom>
              <a:avLst/>
              <a:gdLst/>
              <a:ahLst/>
              <a:cxnLst/>
              <a:rect l="l" t="t" r="r" b="b"/>
              <a:pathLst>
                <a:path w="152" h="134" extrusionOk="0">
                  <a:moveTo>
                    <a:pt x="76" y="0"/>
                  </a:moveTo>
                  <a:cubicBezTo>
                    <a:pt x="0" y="0"/>
                    <a:pt x="0" y="114"/>
                    <a:pt x="76" y="133"/>
                  </a:cubicBezTo>
                  <a:cubicBezTo>
                    <a:pt x="152" y="114"/>
                    <a:pt x="152" y="0"/>
                    <a:pt x="7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195" name="Google Shape;877;p16"/>
            <p:cNvSpPr/>
            <p:nvPr/>
          </p:nvSpPr>
          <p:spPr>
            <a:xfrm>
              <a:off x="485200" y="1780638"/>
              <a:ext cx="18025" cy="13775"/>
            </a:xfrm>
            <a:custGeom>
              <a:avLst/>
              <a:gdLst/>
              <a:ahLst/>
              <a:cxnLst/>
              <a:rect l="l" t="t" r="r" b="b"/>
              <a:pathLst>
                <a:path w="721" h="551" extrusionOk="0">
                  <a:moveTo>
                    <a:pt x="360" y="1"/>
                  </a:moveTo>
                  <a:cubicBezTo>
                    <a:pt x="0" y="1"/>
                    <a:pt x="0" y="550"/>
                    <a:pt x="360" y="550"/>
                  </a:cubicBezTo>
                  <a:cubicBezTo>
                    <a:pt x="721" y="550"/>
                    <a:pt x="721" y="1"/>
                    <a:pt x="36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196" name="Google Shape;878;p16"/>
            <p:cNvSpPr/>
            <p:nvPr/>
          </p:nvSpPr>
          <p:spPr>
            <a:xfrm>
              <a:off x="502250" y="1829463"/>
              <a:ext cx="9500" cy="6175"/>
            </a:xfrm>
            <a:custGeom>
              <a:avLst/>
              <a:gdLst/>
              <a:ahLst/>
              <a:cxnLst/>
              <a:rect l="l" t="t" r="r" b="b"/>
              <a:pathLst>
                <a:path w="380" h="247" extrusionOk="0">
                  <a:moveTo>
                    <a:pt x="114" y="0"/>
                  </a:moveTo>
                  <a:cubicBezTo>
                    <a:pt x="77" y="0"/>
                    <a:pt x="39" y="19"/>
                    <a:pt x="20" y="38"/>
                  </a:cubicBezTo>
                  <a:cubicBezTo>
                    <a:pt x="20" y="38"/>
                    <a:pt x="1" y="57"/>
                    <a:pt x="1" y="76"/>
                  </a:cubicBezTo>
                  <a:cubicBezTo>
                    <a:pt x="1" y="95"/>
                    <a:pt x="1" y="114"/>
                    <a:pt x="1" y="114"/>
                  </a:cubicBezTo>
                  <a:cubicBezTo>
                    <a:pt x="1" y="152"/>
                    <a:pt x="20" y="190"/>
                    <a:pt x="39" y="209"/>
                  </a:cubicBezTo>
                  <a:cubicBezTo>
                    <a:pt x="58" y="228"/>
                    <a:pt x="95" y="247"/>
                    <a:pt x="114" y="247"/>
                  </a:cubicBezTo>
                  <a:lnTo>
                    <a:pt x="266" y="247"/>
                  </a:lnTo>
                  <a:cubicBezTo>
                    <a:pt x="304" y="247"/>
                    <a:pt x="342" y="228"/>
                    <a:pt x="361" y="209"/>
                  </a:cubicBezTo>
                  <a:cubicBezTo>
                    <a:pt x="361" y="190"/>
                    <a:pt x="380" y="190"/>
                    <a:pt x="380" y="171"/>
                  </a:cubicBezTo>
                  <a:cubicBezTo>
                    <a:pt x="380" y="152"/>
                    <a:pt x="380" y="133"/>
                    <a:pt x="380" y="114"/>
                  </a:cubicBezTo>
                  <a:cubicBezTo>
                    <a:pt x="380" y="95"/>
                    <a:pt x="361" y="57"/>
                    <a:pt x="342" y="38"/>
                  </a:cubicBezTo>
                  <a:cubicBezTo>
                    <a:pt x="323" y="19"/>
                    <a:pt x="285" y="0"/>
                    <a:pt x="26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197" name="Google Shape;879;p16"/>
            <p:cNvSpPr/>
            <p:nvPr/>
          </p:nvSpPr>
          <p:spPr>
            <a:xfrm>
              <a:off x="504150" y="1867838"/>
              <a:ext cx="24675" cy="18975"/>
            </a:xfrm>
            <a:custGeom>
              <a:avLst/>
              <a:gdLst/>
              <a:ahLst/>
              <a:cxnLst/>
              <a:rect l="l" t="t" r="r" b="b"/>
              <a:pathLst>
                <a:path w="987" h="759" extrusionOk="0">
                  <a:moveTo>
                    <a:pt x="493" y="1"/>
                  </a:moveTo>
                  <a:cubicBezTo>
                    <a:pt x="1" y="1"/>
                    <a:pt x="1" y="759"/>
                    <a:pt x="493" y="759"/>
                  </a:cubicBezTo>
                  <a:cubicBezTo>
                    <a:pt x="986" y="759"/>
                    <a:pt x="986" y="1"/>
                    <a:pt x="49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198" name="Google Shape;880;p16"/>
            <p:cNvSpPr/>
            <p:nvPr/>
          </p:nvSpPr>
          <p:spPr>
            <a:xfrm>
              <a:off x="360075" y="1880163"/>
              <a:ext cx="20875" cy="17075"/>
            </a:xfrm>
            <a:custGeom>
              <a:avLst/>
              <a:gdLst/>
              <a:ahLst/>
              <a:cxnLst/>
              <a:rect l="l" t="t" r="r" b="b"/>
              <a:pathLst>
                <a:path w="835" h="683" extrusionOk="0">
                  <a:moveTo>
                    <a:pt x="418" y="0"/>
                  </a:moveTo>
                  <a:cubicBezTo>
                    <a:pt x="1" y="38"/>
                    <a:pt x="1" y="645"/>
                    <a:pt x="418" y="683"/>
                  </a:cubicBezTo>
                  <a:cubicBezTo>
                    <a:pt x="835" y="645"/>
                    <a:pt x="835" y="38"/>
                    <a:pt x="41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199" name="Google Shape;881;p16"/>
            <p:cNvSpPr/>
            <p:nvPr/>
          </p:nvSpPr>
          <p:spPr>
            <a:xfrm>
              <a:off x="319325" y="1860263"/>
              <a:ext cx="16125" cy="12350"/>
            </a:xfrm>
            <a:custGeom>
              <a:avLst/>
              <a:gdLst/>
              <a:ahLst/>
              <a:cxnLst/>
              <a:rect l="l" t="t" r="r" b="b"/>
              <a:pathLst>
                <a:path w="645" h="494" extrusionOk="0">
                  <a:moveTo>
                    <a:pt x="247" y="0"/>
                  </a:moveTo>
                  <a:cubicBezTo>
                    <a:pt x="228" y="0"/>
                    <a:pt x="190" y="0"/>
                    <a:pt x="152" y="19"/>
                  </a:cubicBezTo>
                  <a:cubicBezTo>
                    <a:pt x="133" y="19"/>
                    <a:pt x="95" y="38"/>
                    <a:pt x="76" y="76"/>
                  </a:cubicBezTo>
                  <a:cubicBezTo>
                    <a:pt x="38" y="114"/>
                    <a:pt x="0" y="171"/>
                    <a:pt x="0" y="247"/>
                  </a:cubicBezTo>
                  <a:lnTo>
                    <a:pt x="0" y="304"/>
                  </a:lnTo>
                  <a:cubicBezTo>
                    <a:pt x="19" y="342"/>
                    <a:pt x="38" y="379"/>
                    <a:pt x="76" y="417"/>
                  </a:cubicBezTo>
                  <a:lnTo>
                    <a:pt x="114" y="455"/>
                  </a:lnTo>
                  <a:cubicBezTo>
                    <a:pt x="152" y="474"/>
                    <a:pt x="209" y="493"/>
                    <a:pt x="247" y="493"/>
                  </a:cubicBezTo>
                  <a:lnTo>
                    <a:pt x="398" y="493"/>
                  </a:lnTo>
                  <a:cubicBezTo>
                    <a:pt x="436" y="493"/>
                    <a:pt x="455" y="493"/>
                    <a:pt x="493" y="474"/>
                  </a:cubicBezTo>
                  <a:cubicBezTo>
                    <a:pt x="550" y="455"/>
                    <a:pt x="588" y="398"/>
                    <a:pt x="607" y="342"/>
                  </a:cubicBezTo>
                  <a:cubicBezTo>
                    <a:pt x="626" y="323"/>
                    <a:pt x="645" y="285"/>
                    <a:pt x="626" y="247"/>
                  </a:cubicBezTo>
                  <a:lnTo>
                    <a:pt x="626" y="190"/>
                  </a:lnTo>
                  <a:cubicBezTo>
                    <a:pt x="626" y="152"/>
                    <a:pt x="607" y="114"/>
                    <a:pt x="569" y="76"/>
                  </a:cubicBezTo>
                  <a:lnTo>
                    <a:pt x="531" y="38"/>
                  </a:lnTo>
                  <a:cubicBezTo>
                    <a:pt x="493" y="19"/>
                    <a:pt x="436" y="19"/>
                    <a:pt x="398" y="19"/>
                  </a:cubicBezTo>
                  <a:lnTo>
                    <a:pt x="398" y="0"/>
                  </a:ln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200" name="Google Shape;882;p16"/>
            <p:cNvSpPr/>
            <p:nvPr/>
          </p:nvSpPr>
          <p:spPr>
            <a:xfrm>
              <a:off x="325475" y="1808138"/>
              <a:ext cx="15675" cy="11850"/>
            </a:xfrm>
            <a:custGeom>
              <a:avLst/>
              <a:gdLst/>
              <a:ahLst/>
              <a:cxnLst/>
              <a:rect l="l" t="t" r="r" b="b"/>
              <a:pathLst>
                <a:path w="627" h="474" extrusionOk="0">
                  <a:moveTo>
                    <a:pt x="304" y="0"/>
                  </a:moveTo>
                  <a:cubicBezTo>
                    <a:pt x="1" y="0"/>
                    <a:pt x="1" y="474"/>
                    <a:pt x="304" y="474"/>
                  </a:cubicBezTo>
                  <a:cubicBezTo>
                    <a:pt x="626" y="474"/>
                    <a:pt x="626" y="0"/>
                    <a:pt x="30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201" name="Google Shape;883;p16"/>
            <p:cNvSpPr/>
            <p:nvPr/>
          </p:nvSpPr>
          <p:spPr>
            <a:xfrm>
              <a:off x="298950" y="1787738"/>
              <a:ext cx="8550" cy="7150"/>
            </a:xfrm>
            <a:custGeom>
              <a:avLst/>
              <a:gdLst/>
              <a:ahLst/>
              <a:cxnLst/>
              <a:rect l="l" t="t" r="r" b="b"/>
              <a:pathLst>
                <a:path w="342" h="286" extrusionOk="0">
                  <a:moveTo>
                    <a:pt x="171" y="1"/>
                  </a:moveTo>
                  <a:cubicBezTo>
                    <a:pt x="0" y="20"/>
                    <a:pt x="0" y="266"/>
                    <a:pt x="171" y="285"/>
                  </a:cubicBezTo>
                  <a:cubicBezTo>
                    <a:pt x="341" y="266"/>
                    <a:pt x="341" y="20"/>
                    <a:pt x="17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202" name="Google Shape;884;p16"/>
            <p:cNvSpPr/>
            <p:nvPr/>
          </p:nvSpPr>
          <p:spPr>
            <a:xfrm>
              <a:off x="445850" y="1622338"/>
              <a:ext cx="21825" cy="16625"/>
            </a:xfrm>
            <a:custGeom>
              <a:avLst/>
              <a:gdLst/>
              <a:ahLst/>
              <a:cxnLst/>
              <a:rect l="l" t="t" r="r" b="b"/>
              <a:pathLst>
                <a:path w="873" h="665" extrusionOk="0">
                  <a:moveTo>
                    <a:pt x="437" y="1"/>
                  </a:moveTo>
                  <a:cubicBezTo>
                    <a:pt x="1" y="1"/>
                    <a:pt x="1" y="664"/>
                    <a:pt x="437" y="664"/>
                  </a:cubicBezTo>
                  <a:cubicBezTo>
                    <a:pt x="873" y="664"/>
                    <a:pt x="873" y="1"/>
                    <a:pt x="437"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203" name="Google Shape;885;p16"/>
            <p:cNvSpPr/>
            <p:nvPr/>
          </p:nvSpPr>
          <p:spPr>
            <a:xfrm>
              <a:off x="418850" y="1542263"/>
              <a:ext cx="23250" cy="18975"/>
            </a:xfrm>
            <a:custGeom>
              <a:avLst/>
              <a:gdLst/>
              <a:ahLst/>
              <a:cxnLst/>
              <a:rect l="l" t="t" r="r" b="b"/>
              <a:pathLst>
                <a:path w="930" h="759" extrusionOk="0">
                  <a:moveTo>
                    <a:pt x="474" y="0"/>
                  </a:moveTo>
                  <a:cubicBezTo>
                    <a:pt x="0" y="38"/>
                    <a:pt x="0" y="721"/>
                    <a:pt x="474" y="758"/>
                  </a:cubicBezTo>
                  <a:cubicBezTo>
                    <a:pt x="929" y="721"/>
                    <a:pt x="929" y="38"/>
                    <a:pt x="47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097204" name="Google Shape;886;p16"/>
          <p:cNvPicPr preferRelativeResize="0">
            <a:picLocks/>
          </p:cNvPicPr>
          <p:nvPr/>
        </p:nvPicPr>
        <p:blipFill>
          <a:blip r:embed="rId3">
            <a:alphaModFix amt="74000"/>
          </a:blip>
          <a:stretch>
            <a:fillRect/>
          </a:stretch>
        </p:blipFill>
        <p:spPr>
          <a:xfrm rot="-5809801" flipH="1">
            <a:off x="7609918" y="-1097658"/>
            <a:ext cx="2894870" cy="2593321"/>
          </a:xfrm>
          <a:prstGeom prst="rect">
            <a:avLst/>
          </a:prstGeom>
          <a:noFill/>
          <a:ln>
            <a:noFill/>
          </a:ln>
        </p:spPr>
      </p:pic>
      <p:pic>
        <p:nvPicPr>
          <p:cNvPr id="2097205" name="Google Shape;887;p16"/>
          <p:cNvPicPr preferRelativeResize="0">
            <a:picLocks/>
          </p:cNvPicPr>
          <p:nvPr/>
        </p:nvPicPr>
        <p:blipFill>
          <a:blip r:embed="rId4">
            <a:alphaModFix amt="76000"/>
          </a:blip>
          <a:stretch>
            <a:fillRect/>
          </a:stretch>
        </p:blipFill>
        <p:spPr>
          <a:xfrm rot="10754694">
            <a:off x="2497948" y="4487275"/>
            <a:ext cx="7605809" cy="2832381"/>
          </a:xfrm>
          <a:prstGeom prst="rect">
            <a:avLst/>
          </a:prstGeom>
          <a:noFill/>
          <a:ln>
            <a:noFill/>
          </a:ln>
        </p:spPr>
      </p:pic>
      <p:grpSp>
        <p:nvGrpSpPr>
          <p:cNvPr id="148" name="Google Shape;888;p16"/>
          <p:cNvGrpSpPr/>
          <p:nvPr/>
        </p:nvGrpSpPr>
        <p:grpSpPr>
          <a:xfrm flipH="1">
            <a:off x="-624375" y="3487614"/>
            <a:ext cx="1344377" cy="2469659"/>
            <a:chOff x="272875" y="1419395"/>
            <a:chExt cx="255950" cy="563168"/>
          </a:xfrm>
        </p:grpSpPr>
        <p:sp>
          <p:nvSpPr>
            <p:cNvPr id="1049204" name="Google Shape;889;p16"/>
            <p:cNvSpPr/>
            <p:nvPr/>
          </p:nvSpPr>
          <p:spPr>
            <a:xfrm>
              <a:off x="471925" y="1963988"/>
              <a:ext cx="26575" cy="18575"/>
            </a:xfrm>
            <a:custGeom>
              <a:avLst/>
              <a:gdLst/>
              <a:ahLst/>
              <a:cxnLst/>
              <a:rect l="l" t="t" r="r" b="b"/>
              <a:pathLst>
                <a:path w="1063" h="743" extrusionOk="0">
                  <a:moveTo>
                    <a:pt x="724" y="0"/>
                  </a:moveTo>
                  <a:cubicBezTo>
                    <a:pt x="636" y="0"/>
                    <a:pt x="547" y="14"/>
                    <a:pt x="512" y="41"/>
                  </a:cubicBezTo>
                  <a:cubicBezTo>
                    <a:pt x="323" y="230"/>
                    <a:pt x="152" y="420"/>
                    <a:pt x="0" y="628"/>
                  </a:cubicBezTo>
                  <a:lnTo>
                    <a:pt x="57" y="742"/>
                  </a:lnTo>
                  <a:cubicBezTo>
                    <a:pt x="247" y="742"/>
                    <a:pt x="436" y="704"/>
                    <a:pt x="626" y="647"/>
                  </a:cubicBezTo>
                  <a:cubicBezTo>
                    <a:pt x="929" y="496"/>
                    <a:pt x="1062" y="249"/>
                    <a:pt x="948" y="60"/>
                  </a:cubicBezTo>
                  <a:cubicBezTo>
                    <a:pt x="928" y="19"/>
                    <a:pt x="826" y="0"/>
                    <a:pt x="72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205" name="Google Shape;890;p16"/>
            <p:cNvSpPr/>
            <p:nvPr/>
          </p:nvSpPr>
          <p:spPr>
            <a:xfrm>
              <a:off x="366725" y="1787738"/>
              <a:ext cx="29875" cy="22300"/>
            </a:xfrm>
            <a:custGeom>
              <a:avLst/>
              <a:gdLst/>
              <a:ahLst/>
              <a:cxnLst/>
              <a:rect l="l" t="t" r="r" b="b"/>
              <a:pathLst>
                <a:path w="1195" h="892" extrusionOk="0">
                  <a:moveTo>
                    <a:pt x="607" y="1"/>
                  </a:moveTo>
                  <a:cubicBezTo>
                    <a:pt x="0" y="1"/>
                    <a:pt x="0" y="892"/>
                    <a:pt x="607" y="892"/>
                  </a:cubicBezTo>
                  <a:cubicBezTo>
                    <a:pt x="1194" y="892"/>
                    <a:pt x="1194" y="1"/>
                    <a:pt x="607"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206" name="Google Shape;891;p16"/>
            <p:cNvSpPr/>
            <p:nvPr/>
          </p:nvSpPr>
          <p:spPr>
            <a:xfrm>
              <a:off x="380450" y="1835613"/>
              <a:ext cx="9975" cy="8550"/>
            </a:xfrm>
            <a:custGeom>
              <a:avLst/>
              <a:gdLst/>
              <a:ahLst/>
              <a:cxnLst/>
              <a:rect l="l" t="t" r="r" b="b"/>
              <a:pathLst>
                <a:path w="399" h="342" extrusionOk="0">
                  <a:moveTo>
                    <a:pt x="209" y="1"/>
                  </a:moveTo>
                  <a:cubicBezTo>
                    <a:pt x="1" y="38"/>
                    <a:pt x="1" y="323"/>
                    <a:pt x="209" y="342"/>
                  </a:cubicBezTo>
                  <a:cubicBezTo>
                    <a:pt x="399" y="323"/>
                    <a:pt x="399" y="38"/>
                    <a:pt x="209"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207" name="Google Shape;892;p16"/>
            <p:cNvSpPr/>
            <p:nvPr/>
          </p:nvSpPr>
          <p:spPr>
            <a:xfrm>
              <a:off x="416475" y="1837513"/>
              <a:ext cx="5700" cy="4750"/>
            </a:xfrm>
            <a:custGeom>
              <a:avLst/>
              <a:gdLst/>
              <a:ahLst/>
              <a:cxnLst/>
              <a:rect l="l" t="t" r="r" b="b"/>
              <a:pathLst>
                <a:path w="228" h="190" extrusionOk="0">
                  <a:moveTo>
                    <a:pt x="114" y="0"/>
                  </a:moveTo>
                  <a:cubicBezTo>
                    <a:pt x="0" y="19"/>
                    <a:pt x="0" y="171"/>
                    <a:pt x="114" y="190"/>
                  </a:cubicBezTo>
                  <a:cubicBezTo>
                    <a:pt x="228" y="171"/>
                    <a:pt x="228" y="19"/>
                    <a:pt x="11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208" name="Google Shape;893;p16"/>
            <p:cNvSpPr/>
            <p:nvPr/>
          </p:nvSpPr>
          <p:spPr>
            <a:xfrm>
              <a:off x="415525" y="1877788"/>
              <a:ext cx="7600" cy="10675"/>
            </a:xfrm>
            <a:custGeom>
              <a:avLst/>
              <a:gdLst/>
              <a:ahLst/>
              <a:cxnLst/>
              <a:rect l="l" t="t" r="r" b="b"/>
              <a:pathLst>
                <a:path w="304" h="427" extrusionOk="0">
                  <a:moveTo>
                    <a:pt x="171" y="1"/>
                  </a:moveTo>
                  <a:cubicBezTo>
                    <a:pt x="133" y="1"/>
                    <a:pt x="95" y="20"/>
                    <a:pt x="76" y="39"/>
                  </a:cubicBezTo>
                  <a:lnTo>
                    <a:pt x="57" y="77"/>
                  </a:lnTo>
                  <a:cubicBezTo>
                    <a:pt x="38" y="95"/>
                    <a:pt x="38" y="114"/>
                    <a:pt x="38" y="133"/>
                  </a:cubicBezTo>
                  <a:lnTo>
                    <a:pt x="20" y="133"/>
                  </a:lnTo>
                  <a:cubicBezTo>
                    <a:pt x="20" y="190"/>
                    <a:pt x="20" y="228"/>
                    <a:pt x="1" y="285"/>
                  </a:cubicBezTo>
                  <a:cubicBezTo>
                    <a:pt x="1" y="304"/>
                    <a:pt x="1" y="323"/>
                    <a:pt x="20" y="342"/>
                  </a:cubicBezTo>
                  <a:cubicBezTo>
                    <a:pt x="20" y="361"/>
                    <a:pt x="38" y="380"/>
                    <a:pt x="38" y="380"/>
                  </a:cubicBezTo>
                  <a:cubicBezTo>
                    <a:pt x="57" y="399"/>
                    <a:pt x="76" y="418"/>
                    <a:pt x="95" y="418"/>
                  </a:cubicBezTo>
                  <a:cubicBezTo>
                    <a:pt x="108" y="418"/>
                    <a:pt x="121" y="426"/>
                    <a:pt x="133" y="426"/>
                  </a:cubicBezTo>
                  <a:cubicBezTo>
                    <a:pt x="140" y="426"/>
                    <a:pt x="146" y="424"/>
                    <a:pt x="152" y="418"/>
                  </a:cubicBezTo>
                  <a:lnTo>
                    <a:pt x="190" y="418"/>
                  </a:lnTo>
                  <a:cubicBezTo>
                    <a:pt x="209" y="418"/>
                    <a:pt x="228" y="418"/>
                    <a:pt x="247" y="399"/>
                  </a:cubicBezTo>
                  <a:cubicBezTo>
                    <a:pt x="285" y="361"/>
                    <a:pt x="285" y="323"/>
                    <a:pt x="285" y="285"/>
                  </a:cubicBezTo>
                  <a:lnTo>
                    <a:pt x="285" y="133"/>
                  </a:lnTo>
                  <a:cubicBezTo>
                    <a:pt x="304" y="114"/>
                    <a:pt x="304" y="95"/>
                    <a:pt x="285" y="95"/>
                  </a:cubicBezTo>
                  <a:cubicBezTo>
                    <a:pt x="285" y="77"/>
                    <a:pt x="285" y="58"/>
                    <a:pt x="266" y="39"/>
                  </a:cubicBezTo>
                  <a:cubicBezTo>
                    <a:pt x="228" y="20"/>
                    <a:pt x="209" y="1"/>
                    <a:pt x="17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209" name="Google Shape;894;p16"/>
            <p:cNvSpPr/>
            <p:nvPr/>
          </p:nvSpPr>
          <p:spPr>
            <a:xfrm>
              <a:off x="432600" y="1937038"/>
              <a:ext cx="10450" cy="8075"/>
            </a:xfrm>
            <a:custGeom>
              <a:avLst/>
              <a:gdLst/>
              <a:ahLst/>
              <a:cxnLst/>
              <a:rect l="l" t="t" r="r" b="b"/>
              <a:pathLst>
                <a:path w="418" h="323" extrusionOk="0">
                  <a:moveTo>
                    <a:pt x="209" y="0"/>
                  </a:moveTo>
                  <a:cubicBezTo>
                    <a:pt x="0" y="0"/>
                    <a:pt x="0" y="323"/>
                    <a:pt x="209" y="323"/>
                  </a:cubicBezTo>
                  <a:cubicBezTo>
                    <a:pt x="417" y="323"/>
                    <a:pt x="417" y="0"/>
                    <a:pt x="20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210" name="Google Shape;895;p16"/>
            <p:cNvSpPr/>
            <p:nvPr/>
          </p:nvSpPr>
          <p:spPr>
            <a:xfrm>
              <a:off x="452025" y="1974938"/>
              <a:ext cx="9500" cy="7150"/>
            </a:xfrm>
            <a:custGeom>
              <a:avLst/>
              <a:gdLst/>
              <a:ahLst/>
              <a:cxnLst/>
              <a:rect l="l" t="t" r="r" b="b"/>
              <a:pathLst>
                <a:path w="380" h="286" extrusionOk="0">
                  <a:moveTo>
                    <a:pt x="190" y="1"/>
                  </a:moveTo>
                  <a:cubicBezTo>
                    <a:pt x="0" y="1"/>
                    <a:pt x="0" y="285"/>
                    <a:pt x="190" y="285"/>
                  </a:cubicBezTo>
                  <a:cubicBezTo>
                    <a:pt x="379" y="285"/>
                    <a:pt x="379" y="1"/>
                    <a:pt x="19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211" name="Google Shape;896;p16"/>
            <p:cNvSpPr/>
            <p:nvPr/>
          </p:nvSpPr>
          <p:spPr>
            <a:xfrm>
              <a:off x="472875" y="1918538"/>
              <a:ext cx="19925" cy="15200"/>
            </a:xfrm>
            <a:custGeom>
              <a:avLst/>
              <a:gdLst/>
              <a:ahLst/>
              <a:cxnLst/>
              <a:rect l="l" t="t" r="r" b="b"/>
              <a:pathLst>
                <a:path w="797" h="608" extrusionOk="0">
                  <a:moveTo>
                    <a:pt x="398" y="1"/>
                  </a:moveTo>
                  <a:cubicBezTo>
                    <a:pt x="0" y="1"/>
                    <a:pt x="0" y="608"/>
                    <a:pt x="398" y="608"/>
                  </a:cubicBezTo>
                  <a:cubicBezTo>
                    <a:pt x="797" y="608"/>
                    <a:pt x="797" y="1"/>
                    <a:pt x="398"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212" name="Google Shape;897;p16"/>
            <p:cNvSpPr/>
            <p:nvPr/>
          </p:nvSpPr>
          <p:spPr>
            <a:xfrm>
              <a:off x="444900" y="1890113"/>
              <a:ext cx="16150" cy="11875"/>
            </a:xfrm>
            <a:custGeom>
              <a:avLst/>
              <a:gdLst/>
              <a:ahLst/>
              <a:cxnLst/>
              <a:rect l="l" t="t" r="r" b="b"/>
              <a:pathLst>
                <a:path w="646" h="475" extrusionOk="0">
                  <a:moveTo>
                    <a:pt x="323" y="1"/>
                  </a:moveTo>
                  <a:cubicBezTo>
                    <a:pt x="1" y="1"/>
                    <a:pt x="1" y="475"/>
                    <a:pt x="323" y="475"/>
                  </a:cubicBezTo>
                  <a:cubicBezTo>
                    <a:pt x="645" y="475"/>
                    <a:pt x="645" y="1"/>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213" name="Google Shape;898;p16"/>
            <p:cNvSpPr/>
            <p:nvPr/>
          </p:nvSpPr>
          <p:spPr>
            <a:xfrm>
              <a:off x="398475" y="1905288"/>
              <a:ext cx="11875" cy="11400"/>
            </a:xfrm>
            <a:custGeom>
              <a:avLst/>
              <a:gdLst/>
              <a:ahLst/>
              <a:cxnLst/>
              <a:rect l="l" t="t" r="r" b="b"/>
              <a:pathLst>
                <a:path w="475" h="456" extrusionOk="0">
                  <a:moveTo>
                    <a:pt x="228" y="0"/>
                  </a:moveTo>
                  <a:cubicBezTo>
                    <a:pt x="0" y="57"/>
                    <a:pt x="0" y="398"/>
                    <a:pt x="228" y="455"/>
                  </a:cubicBezTo>
                  <a:cubicBezTo>
                    <a:pt x="474" y="398"/>
                    <a:pt x="474" y="57"/>
                    <a:pt x="22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214" name="Google Shape;899;p16"/>
            <p:cNvSpPr/>
            <p:nvPr/>
          </p:nvSpPr>
          <p:spPr>
            <a:xfrm>
              <a:off x="454400" y="1849363"/>
              <a:ext cx="11850" cy="11400"/>
            </a:xfrm>
            <a:custGeom>
              <a:avLst/>
              <a:gdLst/>
              <a:ahLst/>
              <a:cxnLst/>
              <a:rect l="l" t="t" r="r" b="b"/>
              <a:pathLst>
                <a:path w="474" h="456" extrusionOk="0">
                  <a:moveTo>
                    <a:pt x="246" y="0"/>
                  </a:moveTo>
                  <a:cubicBezTo>
                    <a:pt x="0" y="57"/>
                    <a:pt x="0" y="398"/>
                    <a:pt x="246" y="455"/>
                  </a:cubicBezTo>
                  <a:cubicBezTo>
                    <a:pt x="474" y="398"/>
                    <a:pt x="474" y="57"/>
                    <a:pt x="24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215" name="Google Shape;900;p16"/>
            <p:cNvSpPr/>
            <p:nvPr/>
          </p:nvSpPr>
          <p:spPr>
            <a:xfrm>
              <a:off x="428800" y="1830863"/>
              <a:ext cx="14725" cy="11400"/>
            </a:xfrm>
            <a:custGeom>
              <a:avLst/>
              <a:gdLst/>
              <a:ahLst/>
              <a:cxnLst/>
              <a:rect l="l" t="t" r="r" b="b"/>
              <a:pathLst>
                <a:path w="589" h="456" extrusionOk="0">
                  <a:moveTo>
                    <a:pt x="228" y="1"/>
                  </a:moveTo>
                  <a:cubicBezTo>
                    <a:pt x="190" y="1"/>
                    <a:pt x="171" y="1"/>
                    <a:pt x="133" y="20"/>
                  </a:cubicBezTo>
                  <a:cubicBezTo>
                    <a:pt x="114" y="39"/>
                    <a:pt x="76" y="39"/>
                    <a:pt x="57" y="77"/>
                  </a:cubicBezTo>
                  <a:cubicBezTo>
                    <a:pt x="38" y="96"/>
                    <a:pt x="19" y="115"/>
                    <a:pt x="19" y="153"/>
                  </a:cubicBezTo>
                  <a:cubicBezTo>
                    <a:pt x="0" y="172"/>
                    <a:pt x="0" y="209"/>
                    <a:pt x="0" y="228"/>
                  </a:cubicBezTo>
                  <a:lnTo>
                    <a:pt x="0" y="285"/>
                  </a:lnTo>
                  <a:cubicBezTo>
                    <a:pt x="0" y="323"/>
                    <a:pt x="19" y="361"/>
                    <a:pt x="57" y="399"/>
                  </a:cubicBezTo>
                  <a:lnTo>
                    <a:pt x="95" y="437"/>
                  </a:lnTo>
                  <a:cubicBezTo>
                    <a:pt x="133" y="456"/>
                    <a:pt x="171" y="456"/>
                    <a:pt x="209" y="456"/>
                  </a:cubicBezTo>
                  <a:lnTo>
                    <a:pt x="209" y="437"/>
                  </a:lnTo>
                  <a:lnTo>
                    <a:pt x="361" y="437"/>
                  </a:lnTo>
                  <a:cubicBezTo>
                    <a:pt x="398" y="437"/>
                    <a:pt x="417" y="437"/>
                    <a:pt x="455" y="418"/>
                  </a:cubicBezTo>
                  <a:cubicBezTo>
                    <a:pt x="474" y="418"/>
                    <a:pt x="493" y="399"/>
                    <a:pt x="531" y="380"/>
                  </a:cubicBezTo>
                  <a:cubicBezTo>
                    <a:pt x="550" y="361"/>
                    <a:pt x="569" y="342"/>
                    <a:pt x="569" y="304"/>
                  </a:cubicBezTo>
                  <a:cubicBezTo>
                    <a:pt x="588" y="285"/>
                    <a:pt x="588" y="247"/>
                    <a:pt x="588" y="228"/>
                  </a:cubicBezTo>
                  <a:lnTo>
                    <a:pt x="588" y="172"/>
                  </a:lnTo>
                  <a:cubicBezTo>
                    <a:pt x="569" y="134"/>
                    <a:pt x="550" y="96"/>
                    <a:pt x="531" y="58"/>
                  </a:cubicBezTo>
                  <a:lnTo>
                    <a:pt x="493" y="39"/>
                  </a:lnTo>
                  <a:cubicBezTo>
                    <a:pt x="455" y="20"/>
                    <a:pt x="417" y="1"/>
                    <a:pt x="38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216" name="Google Shape;901;p16"/>
            <p:cNvSpPr/>
            <p:nvPr/>
          </p:nvSpPr>
          <p:spPr>
            <a:xfrm>
              <a:off x="440175" y="1765463"/>
              <a:ext cx="18025" cy="14725"/>
            </a:xfrm>
            <a:custGeom>
              <a:avLst/>
              <a:gdLst/>
              <a:ahLst/>
              <a:cxnLst/>
              <a:rect l="l" t="t" r="r" b="b"/>
              <a:pathLst>
                <a:path w="721" h="589" extrusionOk="0">
                  <a:moveTo>
                    <a:pt x="361" y="1"/>
                  </a:moveTo>
                  <a:cubicBezTo>
                    <a:pt x="0" y="20"/>
                    <a:pt x="0" y="551"/>
                    <a:pt x="361" y="589"/>
                  </a:cubicBezTo>
                  <a:cubicBezTo>
                    <a:pt x="721" y="551"/>
                    <a:pt x="721" y="20"/>
                    <a:pt x="36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217" name="Google Shape;902;p16"/>
            <p:cNvSpPr/>
            <p:nvPr/>
          </p:nvSpPr>
          <p:spPr>
            <a:xfrm>
              <a:off x="385200" y="1777313"/>
              <a:ext cx="15650" cy="13300"/>
            </a:xfrm>
            <a:custGeom>
              <a:avLst/>
              <a:gdLst/>
              <a:ahLst/>
              <a:cxnLst/>
              <a:rect l="l" t="t" r="r" b="b"/>
              <a:pathLst>
                <a:path w="626" h="532" extrusionOk="0">
                  <a:moveTo>
                    <a:pt x="323" y="1"/>
                  </a:moveTo>
                  <a:cubicBezTo>
                    <a:pt x="0" y="39"/>
                    <a:pt x="0" y="494"/>
                    <a:pt x="323" y="532"/>
                  </a:cubicBezTo>
                  <a:cubicBezTo>
                    <a:pt x="626" y="494"/>
                    <a:pt x="626" y="39"/>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218" name="Google Shape;903;p16"/>
            <p:cNvSpPr/>
            <p:nvPr/>
          </p:nvSpPr>
          <p:spPr>
            <a:xfrm>
              <a:off x="399875" y="1703388"/>
              <a:ext cx="16150" cy="11875"/>
            </a:xfrm>
            <a:custGeom>
              <a:avLst/>
              <a:gdLst/>
              <a:ahLst/>
              <a:cxnLst/>
              <a:rect l="l" t="t" r="r" b="b"/>
              <a:pathLst>
                <a:path w="646" h="475" extrusionOk="0">
                  <a:moveTo>
                    <a:pt x="323" y="1"/>
                  </a:moveTo>
                  <a:cubicBezTo>
                    <a:pt x="1" y="1"/>
                    <a:pt x="1" y="474"/>
                    <a:pt x="323" y="474"/>
                  </a:cubicBezTo>
                  <a:cubicBezTo>
                    <a:pt x="646" y="474"/>
                    <a:pt x="646" y="1"/>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219" name="Google Shape;904;p16"/>
            <p:cNvSpPr/>
            <p:nvPr/>
          </p:nvSpPr>
          <p:spPr>
            <a:xfrm>
              <a:off x="354400" y="1709538"/>
              <a:ext cx="17550" cy="14250"/>
            </a:xfrm>
            <a:custGeom>
              <a:avLst/>
              <a:gdLst/>
              <a:ahLst/>
              <a:cxnLst/>
              <a:rect l="l" t="t" r="r" b="b"/>
              <a:pathLst>
                <a:path w="702" h="570" extrusionOk="0">
                  <a:moveTo>
                    <a:pt x="341" y="1"/>
                  </a:moveTo>
                  <a:cubicBezTo>
                    <a:pt x="0" y="20"/>
                    <a:pt x="0" y="532"/>
                    <a:pt x="341" y="570"/>
                  </a:cubicBezTo>
                  <a:cubicBezTo>
                    <a:pt x="702" y="532"/>
                    <a:pt x="702" y="20"/>
                    <a:pt x="34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220" name="Google Shape;905;p16"/>
            <p:cNvSpPr/>
            <p:nvPr/>
          </p:nvSpPr>
          <p:spPr>
            <a:xfrm>
              <a:off x="369050" y="1615955"/>
              <a:ext cx="19450" cy="14250"/>
            </a:xfrm>
            <a:custGeom>
              <a:avLst/>
              <a:gdLst/>
              <a:ahLst/>
              <a:cxnLst/>
              <a:rect l="l" t="t" r="r" b="b"/>
              <a:pathLst>
                <a:path w="778" h="570" extrusionOk="0">
                  <a:moveTo>
                    <a:pt x="416" y="0"/>
                  </a:moveTo>
                  <a:cubicBezTo>
                    <a:pt x="411" y="0"/>
                    <a:pt x="405" y="0"/>
                    <a:pt x="399" y="1"/>
                  </a:cubicBezTo>
                  <a:cubicBezTo>
                    <a:pt x="1" y="1"/>
                    <a:pt x="1" y="569"/>
                    <a:pt x="399" y="569"/>
                  </a:cubicBezTo>
                  <a:cubicBezTo>
                    <a:pt x="772" y="569"/>
                    <a:pt x="778" y="0"/>
                    <a:pt x="41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221" name="Google Shape;906;p16"/>
            <p:cNvSpPr/>
            <p:nvPr/>
          </p:nvSpPr>
          <p:spPr>
            <a:xfrm>
              <a:off x="490635" y="1582215"/>
              <a:ext cx="17550" cy="13750"/>
            </a:xfrm>
            <a:custGeom>
              <a:avLst/>
              <a:gdLst/>
              <a:ahLst/>
              <a:cxnLst/>
              <a:rect l="l" t="t" r="r" b="b"/>
              <a:pathLst>
                <a:path w="702" h="550" extrusionOk="0">
                  <a:moveTo>
                    <a:pt x="360" y="0"/>
                  </a:moveTo>
                  <a:cubicBezTo>
                    <a:pt x="0" y="0"/>
                    <a:pt x="0" y="550"/>
                    <a:pt x="360" y="550"/>
                  </a:cubicBezTo>
                  <a:cubicBezTo>
                    <a:pt x="701" y="550"/>
                    <a:pt x="701" y="0"/>
                    <a:pt x="360"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222" name="Google Shape;907;p16"/>
            <p:cNvSpPr/>
            <p:nvPr/>
          </p:nvSpPr>
          <p:spPr>
            <a:xfrm>
              <a:off x="297525" y="1637988"/>
              <a:ext cx="18975" cy="14725"/>
            </a:xfrm>
            <a:custGeom>
              <a:avLst/>
              <a:gdLst/>
              <a:ahLst/>
              <a:cxnLst/>
              <a:rect l="l" t="t" r="r" b="b"/>
              <a:pathLst>
                <a:path w="759" h="589" extrusionOk="0">
                  <a:moveTo>
                    <a:pt x="379" y="0"/>
                  </a:moveTo>
                  <a:cubicBezTo>
                    <a:pt x="0" y="0"/>
                    <a:pt x="0" y="588"/>
                    <a:pt x="379" y="588"/>
                  </a:cubicBezTo>
                  <a:cubicBezTo>
                    <a:pt x="759" y="588"/>
                    <a:pt x="759" y="0"/>
                    <a:pt x="37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223" name="Google Shape;908;p16"/>
            <p:cNvSpPr/>
            <p:nvPr/>
          </p:nvSpPr>
          <p:spPr>
            <a:xfrm>
              <a:off x="438343" y="1487068"/>
              <a:ext cx="20875" cy="15675"/>
            </a:xfrm>
            <a:custGeom>
              <a:avLst/>
              <a:gdLst/>
              <a:ahLst/>
              <a:cxnLst/>
              <a:rect l="l" t="t" r="r" b="b"/>
              <a:pathLst>
                <a:path w="835" h="627" extrusionOk="0">
                  <a:moveTo>
                    <a:pt x="436" y="1"/>
                  </a:moveTo>
                  <a:cubicBezTo>
                    <a:pt x="430" y="1"/>
                    <a:pt x="424" y="1"/>
                    <a:pt x="418" y="1"/>
                  </a:cubicBezTo>
                  <a:cubicBezTo>
                    <a:pt x="1" y="1"/>
                    <a:pt x="1" y="627"/>
                    <a:pt x="418" y="627"/>
                  </a:cubicBezTo>
                  <a:cubicBezTo>
                    <a:pt x="829" y="627"/>
                    <a:pt x="835" y="1"/>
                    <a:pt x="436"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224" name="Google Shape;909;p16"/>
            <p:cNvSpPr/>
            <p:nvPr/>
          </p:nvSpPr>
          <p:spPr>
            <a:xfrm>
              <a:off x="311750" y="1588238"/>
              <a:ext cx="12800" cy="9500"/>
            </a:xfrm>
            <a:custGeom>
              <a:avLst/>
              <a:gdLst/>
              <a:ahLst/>
              <a:cxnLst/>
              <a:rect l="l" t="t" r="r" b="b"/>
              <a:pathLst>
                <a:path w="512" h="380" extrusionOk="0">
                  <a:moveTo>
                    <a:pt x="265" y="0"/>
                  </a:moveTo>
                  <a:cubicBezTo>
                    <a:pt x="0" y="0"/>
                    <a:pt x="0" y="379"/>
                    <a:pt x="265" y="379"/>
                  </a:cubicBezTo>
                  <a:cubicBezTo>
                    <a:pt x="512" y="379"/>
                    <a:pt x="512" y="0"/>
                    <a:pt x="265"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225" name="Google Shape;910;p16"/>
            <p:cNvSpPr/>
            <p:nvPr/>
          </p:nvSpPr>
          <p:spPr>
            <a:xfrm>
              <a:off x="285675" y="1574488"/>
              <a:ext cx="20400" cy="15175"/>
            </a:xfrm>
            <a:custGeom>
              <a:avLst/>
              <a:gdLst/>
              <a:ahLst/>
              <a:cxnLst/>
              <a:rect l="l" t="t" r="r" b="b"/>
              <a:pathLst>
                <a:path w="816" h="607" extrusionOk="0">
                  <a:moveTo>
                    <a:pt x="398" y="0"/>
                  </a:moveTo>
                  <a:cubicBezTo>
                    <a:pt x="0" y="0"/>
                    <a:pt x="0" y="607"/>
                    <a:pt x="398" y="607"/>
                  </a:cubicBezTo>
                  <a:cubicBezTo>
                    <a:pt x="816" y="607"/>
                    <a:pt x="816" y="0"/>
                    <a:pt x="39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226" name="Google Shape;911;p16"/>
            <p:cNvSpPr/>
            <p:nvPr/>
          </p:nvSpPr>
          <p:spPr>
            <a:xfrm>
              <a:off x="354400" y="1551263"/>
              <a:ext cx="9975" cy="8550"/>
            </a:xfrm>
            <a:custGeom>
              <a:avLst/>
              <a:gdLst/>
              <a:ahLst/>
              <a:cxnLst/>
              <a:rect l="l" t="t" r="r" b="b"/>
              <a:pathLst>
                <a:path w="399" h="342" extrusionOk="0">
                  <a:moveTo>
                    <a:pt x="209" y="0"/>
                  </a:moveTo>
                  <a:cubicBezTo>
                    <a:pt x="0" y="38"/>
                    <a:pt x="0" y="323"/>
                    <a:pt x="209" y="342"/>
                  </a:cubicBezTo>
                  <a:cubicBezTo>
                    <a:pt x="398" y="323"/>
                    <a:pt x="398" y="38"/>
                    <a:pt x="20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227" name="Google Shape;912;p16"/>
            <p:cNvSpPr/>
            <p:nvPr/>
          </p:nvSpPr>
          <p:spPr>
            <a:xfrm>
              <a:off x="337800" y="1527563"/>
              <a:ext cx="13300" cy="11400"/>
            </a:xfrm>
            <a:custGeom>
              <a:avLst/>
              <a:gdLst/>
              <a:ahLst/>
              <a:cxnLst/>
              <a:rect l="l" t="t" r="r" b="b"/>
              <a:pathLst>
                <a:path w="532" h="456" extrusionOk="0">
                  <a:moveTo>
                    <a:pt x="266" y="1"/>
                  </a:moveTo>
                  <a:cubicBezTo>
                    <a:pt x="1" y="38"/>
                    <a:pt x="1" y="418"/>
                    <a:pt x="266" y="455"/>
                  </a:cubicBezTo>
                  <a:cubicBezTo>
                    <a:pt x="531" y="418"/>
                    <a:pt x="531" y="38"/>
                    <a:pt x="266"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228" name="Google Shape;913;p16"/>
            <p:cNvSpPr/>
            <p:nvPr/>
          </p:nvSpPr>
          <p:spPr>
            <a:xfrm>
              <a:off x="272875" y="1700063"/>
              <a:ext cx="23250" cy="18050"/>
            </a:xfrm>
            <a:custGeom>
              <a:avLst/>
              <a:gdLst/>
              <a:ahLst/>
              <a:cxnLst/>
              <a:rect l="l" t="t" r="r" b="b"/>
              <a:pathLst>
                <a:path w="930" h="722" extrusionOk="0">
                  <a:moveTo>
                    <a:pt x="474" y="1"/>
                  </a:moveTo>
                  <a:cubicBezTo>
                    <a:pt x="0" y="1"/>
                    <a:pt x="0" y="721"/>
                    <a:pt x="474" y="721"/>
                  </a:cubicBezTo>
                  <a:cubicBezTo>
                    <a:pt x="929" y="721"/>
                    <a:pt x="929" y="1"/>
                    <a:pt x="474"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229" name="Google Shape;914;p16"/>
            <p:cNvSpPr/>
            <p:nvPr/>
          </p:nvSpPr>
          <p:spPr>
            <a:xfrm>
              <a:off x="507000" y="1726138"/>
              <a:ext cx="3800" cy="3350"/>
            </a:xfrm>
            <a:custGeom>
              <a:avLst/>
              <a:gdLst/>
              <a:ahLst/>
              <a:cxnLst/>
              <a:rect l="l" t="t" r="r" b="b"/>
              <a:pathLst>
                <a:path w="152" h="134" extrusionOk="0">
                  <a:moveTo>
                    <a:pt x="76" y="0"/>
                  </a:moveTo>
                  <a:cubicBezTo>
                    <a:pt x="0" y="0"/>
                    <a:pt x="0" y="114"/>
                    <a:pt x="76" y="133"/>
                  </a:cubicBezTo>
                  <a:cubicBezTo>
                    <a:pt x="152" y="114"/>
                    <a:pt x="152" y="0"/>
                    <a:pt x="7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230" name="Google Shape;915;p16"/>
            <p:cNvSpPr/>
            <p:nvPr/>
          </p:nvSpPr>
          <p:spPr>
            <a:xfrm>
              <a:off x="485200" y="1780638"/>
              <a:ext cx="18025" cy="13775"/>
            </a:xfrm>
            <a:custGeom>
              <a:avLst/>
              <a:gdLst/>
              <a:ahLst/>
              <a:cxnLst/>
              <a:rect l="l" t="t" r="r" b="b"/>
              <a:pathLst>
                <a:path w="721" h="551" extrusionOk="0">
                  <a:moveTo>
                    <a:pt x="360" y="1"/>
                  </a:moveTo>
                  <a:cubicBezTo>
                    <a:pt x="0" y="1"/>
                    <a:pt x="0" y="550"/>
                    <a:pt x="360" y="550"/>
                  </a:cubicBezTo>
                  <a:cubicBezTo>
                    <a:pt x="721" y="550"/>
                    <a:pt x="721" y="1"/>
                    <a:pt x="36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231" name="Google Shape;916;p16"/>
            <p:cNvSpPr/>
            <p:nvPr/>
          </p:nvSpPr>
          <p:spPr>
            <a:xfrm>
              <a:off x="502250" y="1829463"/>
              <a:ext cx="9500" cy="6175"/>
            </a:xfrm>
            <a:custGeom>
              <a:avLst/>
              <a:gdLst/>
              <a:ahLst/>
              <a:cxnLst/>
              <a:rect l="l" t="t" r="r" b="b"/>
              <a:pathLst>
                <a:path w="380" h="247" extrusionOk="0">
                  <a:moveTo>
                    <a:pt x="114" y="0"/>
                  </a:moveTo>
                  <a:cubicBezTo>
                    <a:pt x="77" y="0"/>
                    <a:pt x="39" y="19"/>
                    <a:pt x="20" y="38"/>
                  </a:cubicBezTo>
                  <a:cubicBezTo>
                    <a:pt x="20" y="38"/>
                    <a:pt x="1" y="57"/>
                    <a:pt x="1" y="76"/>
                  </a:cubicBezTo>
                  <a:cubicBezTo>
                    <a:pt x="1" y="95"/>
                    <a:pt x="1" y="114"/>
                    <a:pt x="1" y="114"/>
                  </a:cubicBezTo>
                  <a:cubicBezTo>
                    <a:pt x="1" y="152"/>
                    <a:pt x="20" y="190"/>
                    <a:pt x="39" y="209"/>
                  </a:cubicBezTo>
                  <a:cubicBezTo>
                    <a:pt x="58" y="228"/>
                    <a:pt x="95" y="247"/>
                    <a:pt x="114" y="247"/>
                  </a:cubicBezTo>
                  <a:lnTo>
                    <a:pt x="266" y="247"/>
                  </a:lnTo>
                  <a:cubicBezTo>
                    <a:pt x="304" y="247"/>
                    <a:pt x="342" y="228"/>
                    <a:pt x="361" y="209"/>
                  </a:cubicBezTo>
                  <a:cubicBezTo>
                    <a:pt x="361" y="190"/>
                    <a:pt x="380" y="190"/>
                    <a:pt x="380" y="171"/>
                  </a:cubicBezTo>
                  <a:cubicBezTo>
                    <a:pt x="380" y="152"/>
                    <a:pt x="380" y="133"/>
                    <a:pt x="380" y="114"/>
                  </a:cubicBezTo>
                  <a:cubicBezTo>
                    <a:pt x="380" y="95"/>
                    <a:pt x="361" y="57"/>
                    <a:pt x="342" y="38"/>
                  </a:cubicBezTo>
                  <a:cubicBezTo>
                    <a:pt x="323" y="19"/>
                    <a:pt x="285" y="0"/>
                    <a:pt x="26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232" name="Google Shape;917;p16"/>
            <p:cNvSpPr/>
            <p:nvPr/>
          </p:nvSpPr>
          <p:spPr>
            <a:xfrm>
              <a:off x="504150" y="1867838"/>
              <a:ext cx="24675" cy="18975"/>
            </a:xfrm>
            <a:custGeom>
              <a:avLst/>
              <a:gdLst/>
              <a:ahLst/>
              <a:cxnLst/>
              <a:rect l="l" t="t" r="r" b="b"/>
              <a:pathLst>
                <a:path w="987" h="759" extrusionOk="0">
                  <a:moveTo>
                    <a:pt x="493" y="1"/>
                  </a:moveTo>
                  <a:cubicBezTo>
                    <a:pt x="1" y="1"/>
                    <a:pt x="1" y="759"/>
                    <a:pt x="493" y="759"/>
                  </a:cubicBezTo>
                  <a:cubicBezTo>
                    <a:pt x="986" y="759"/>
                    <a:pt x="986" y="1"/>
                    <a:pt x="49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233" name="Google Shape;918;p16"/>
            <p:cNvSpPr/>
            <p:nvPr/>
          </p:nvSpPr>
          <p:spPr>
            <a:xfrm>
              <a:off x="360075" y="1953883"/>
              <a:ext cx="20875" cy="17075"/>
            </a:xfrm>
            <a:custGeom>
              <a:avLst/>
              <a:gdLst/>
              <a:ahLst/>
              <a:cxnLst/>
              <a:rect l="l" t="t" r="r" b="b"/>
              <a:pathLst>
                <a:path w="835" h="683" extrusionOk="0">
                  <a:moveTo>
                    <a:pt x="418" y="0"/>
                  </a:moveTo>
                  <a:cubicBezTo>
                    <a:pt x="1" y="38"/>
                    <a:pt x="1" y="645"/>
                    <a:pt x="418" y="683"/>
                  </a:cubicBezTo>
                  <a:cubicBezTo>
                    <a:pt x="835" y="645"/>
                    <a:pt x="835" y="38"/>
                    <a:pt x="41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234" name="Google Shape;919;p16"/>
            <p:cNvSpPr/>
            <p:nvPr/>
          </p:nvSpPr>
          <p:spPr>
            <a:xfrm>
              <a:off x="319325" y="1860263"/>
              <a:ext cx="16125" cy="12350"/>
            </a:xfrm>
            <a:custGeom>
              <a:avLst/>
              <a:gdLst/>
              <a:ahLst/>
              <a:cxnLst/>
              <a:rect l="l" t="t" r="r" b="b"/>
              <a:pathLst>
                <a:path w="645" h="494" extrusionOk="0">
                  <a:moveTo>
                    <a:pt x="247" y="0"/>
                  </a:moveTo>
                  <a:cubicBezTo>
                    <a:pt x="228" y="0"/>
                    <a:pt x="190" y="0"/>
                    <a:pt x="152" y="19"/>
                  </a:cubicBezTo>
                  <a:cubicBezTo>
                    <a:pt x="133" y="19"/>
                    <a:pt x="95" y="38"/>
                    <a:pt x="76" y="76"/>
                  </a:cubicBezTo>
                  <a:cubicBezTo>
                    <a:pt x="38" y="114"/>
                    <a:pt x="0" y="171"/>
                    <a:pt x="0" y="247"/>
                  </a:cubicBezTo>
                  <a:lnTo>
                    <a:pt x="0" y="304"/>
                  </a:lnTo>
                  <a:cubicBezTo>
                    <a:pt x="19" y="342"/>
                    <a:pt x="38" y="379"/>
                    <a:pt x="76" y="417"/>
                  </a:cubicBezTo>
                  <a:lnTo>
                    <a:pt x="114" y="455"/>
                  </a:lnTo>
                  <a:cubicBezTo>
                    <a:pt x="152" y="474"/>
                    <a:pt x="209" y="493"/>
                    <a:pt x="247" y="493"/>
                  </a:cubicBezTo>
                  <a:lnTo>
                    <a:pt x="398" y="493"/>
                  </a:lnTo>
                  <a:cubicBezTo>
                    <a:pt x="436" y="493"/>
                    <a:pt x="455" y="493"/>
                    <a:pt x="493" y="474"/>
                  </a:cubicBezTo>
                  <a:cubicBezTo>
                    <a:pt x="550" y="455"/>
                    <a:pt x="588" y="398"/>
                    <a:pt x="607" y="342"/>
                  </a:cubicBezTo>
                  <a:cubicBezTo>
                    <a:pt x="626" y="323"/>
                    <a:pt x="645" y="285"/>
                    <a:pt x="626" y="247"/>
                  </a:cubicBezTo>
                  <a:lnTo>
                    <a:pt x="626" y="190"/>
                  </a:lnTo>
                  <a:cubicBezTo>
                    <a:pt x="626" y="152"/>
                    <a:pt x="607" y="114"/>
                    <a:pt x="569" y="76"/>
                  </a:cubicBezTo>
                  <a:lnTo>
                    <a:pt x="531" y="38"/>
                  </a:lnTo>
                  <a:cubicBezTo>
                    <a:pt x="493" y="19"/>
                    <a:pt x="436" y="19"/>
                    <a:pt x="398" y="19"/>
                  </a:cubicBezTo>
                  <a:lnTo>
                    <a:pt x="398" y="0"/>
                  </a:ln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235" name="Google Shape;920;p16"/>
            <p:cNvSpPr/>
            <p:nvPr/>
          </p:nvSpPr>
          <p:spPr>
            <a:xfrm>
              <a:off x="325475" y="1808138"/>
              <a:ext cx="15675" cy="11850"/>
            </a:xfrm>
            <a:custGeom>
              <a:avLst/>
              <a:gdLst/>
              <a:ahLst/>
              <a:cxnLst/>
              <a:rect l="l" t="t" r="r" b="b"/>
              <a:pathLst>
                <a:path w="627" h="474" extrusionOk="0">
                  <a:moveTo>
                    <a:pt x="304" y="0"/>
                  </a:moveTo>
                  <a:cubicBezTo>
                    <a:pt x="1" y="0"/>
                    <a:pt x="1" y="474"/>
                    <a:pt x="304" y="474"/>
                  </a:cubicBezTo>
                  <a:cubicBezTo>
                    <a:pt x="626" y="474"/>
                    <a:pt x="626" y="0"/>
                    <a:pt x="30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236" name="Google Shape;921;p16"/>
            <p:cNvSpPr/>
            <p:nvPr/>
          </p:nvSpPr>
          <p:spPr>
            <a:xfrm>
              <a:off x="298950" y="1787738"/>
              <a:ext cx="8550" cy="7150"/>
            </a:xfrm>
            <a:custGeom>
              <a:avLst/>
              <a:gdLst/>
              <a:ahLst/>
              <a:cxnLst/>
              <a:rect l="l" t="t" r="r" b="b"/>
              <a:pathLst>
                <a:path w="342" h="286" extrusionOk="0">
                  <a:moveTo>
                    <a:pt x="171" y="1"/>
                  </a:moveTo>
                  <a:cubicBezTo>
                    <a:pt x="0" y="20"/>
                    <a:pt x="0" y="266"/>
                    <a:pt x="171" y="285"/>
                  </a:cubicBezTo>
                  <a:cubicBezTo>
                    <a:pt x="341" y="266"/>
                    <a:pt x="341" y="20"/>
                    <a:pt x="17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237" name="Google Shape;922;p16"/>
            <p:cNvSpPr/>
            <p:nvPr/>
          </p:nvSpPr>
          <p:spPr>
            <a:xfrm>
              <a:off x="394558" y="1560904"/>
              <a:ext cx="21825" cy="16625"/>
            </a:xfrm>
            <a:custGeom>
              <a:avLst/>
              <a:gdLst/>
              <a:ahLst/>
              <a:cxnLst/>
              <a:rect l="l" t="t" r="r" b="b"/>
              <a:pathLst>
                <a:path w="873" h="665" extrusionOk="0">
                  <a:moveTo>
                    <a:pt x="437" y="1"/>
                  </a:moveTo>
                  <a:cubicBezTo>
                    <a:pt x="1" y="1"/>
                    <a:pt x="1" y="664"/>
                    <a:pt x="437" y="664"/>
                  </a:cubicBezTo>
                  <a:cubicBezTo>
                    <a:pt x="873" y="664"/>
                    <a:pt x="873" y="1"/>
                    <a:pt x="437"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238" name="Google Shape;923;p16"/>
            <p:cNvSpPr/>
            <p:nvPr/>
          </p:nvSpPr>
          <p:spPr>
            <a:xfrm>
              <a:off x="418850" y="1419395"/>
              <a:ext cx="23250" cy="18975"/>
            </a:xfrm>
            <a:custGeom>
              <a:avLst/>
              <a:gdLst/>
              <a:ahLst/>
              <a:cxnLst/>
              <a:rect l="l" t="t" r="r" b="b"/>
              <a:pathLst>
                <a:path w="930" h="759" extrusionOk="0">
                  <a:moveTo>
                    <a:pt x="474" y="0"/>
                  </a:moveTo>
                  <a:cubicBezTo>
                    <a:pt x="0" y="38"/>
                    <a:pt x="0" y="721"/>
                    <a:pt x="474" y="758"/>
                  </a:cubicBezTo>
                  <a:cubicBezTo>
                    <a:pt x="929" y="721"/>
                    <a:pt x="929" y="38"/>
                    <a:pt x="47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49239" name="Google Shape;924;p16"/>
          <p:cNvSpPr txBox="1">
            <a:spLocks noGrp="1"/>
          </p:cNvSpPr>
          <p:nvPr>
            <p:ph type="ctrTitle"/>
          </p:nvPr>
        </p:nvSpPr>
        <p:spPr>
          <a:xfrm>
            <a:off x="736646" y="373025"/>
            <a:ext cx="7672500" cy="577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800"/>
              <a:buNone/>
            </a:lvl1pPr>
            <a:lvl2pPr lvl="1" algn="ctr" rtl="0">
              <a:spcBef>
                <a:spcPts val="0"/>
              </a:spcBef>
              <a:spcAft>
                <a:spcPts val="0"/>
              </a:spcAft>
              <a:buSzPts val="800"/>
              <a:buNone/>
              <a:defRPr sz="800"/>
            </a:lvl2pPr>
            <a:lvl3pPr lvl="2" algn="ctr" rtl="0">
              <a:spcBef>
                <a:spcPts val="0"/>
              </a:spcBef>
              <a:spcAft>
                <a:spcPts val="0"/>
              </a:spcAft>
              <a:buSzPts val="800"/>
              <a:buNone/>
              <a:defRPr sz="800"/>
            </a:lvl3pPr>
            <a:lvl4pPr lvl="3" algn="ctr" rtl="0">
              <a:spcBef>
                <a:spcPts val="0"/>
              </a:spcBef>
              <a:spcAft>
                <a:spcPts val="0"/>
              </a:spcAft>
              <a:buSzPts val="800"/>
              <a:buNone/>
              <a:defRPr sz="800"/>
            </a:lvl4pPr>
            <a:lvl5pPr lvl="4" algn="ctr" rtl="0">
              <a:spcBef>
                <a:spcPts val="0"/>
              </a:spcBef>
              <a:spcAft>
                <a:spcPts val="0"/>
              </a:spcAft>
              <a:buSzPts val="800"/>
              <a:buNone/>
              <a:defRPr sz="800"/>
            </a:lvl5pPr>
            <a:lvl6pPr lvl="5" algn="ctr" rtl="0">
              <a:spcBef>
                <a:spcPts val="0"/>
              </a:spcBef>
              <a:spcAft>
                <a:spcPts val="0"/>
              </a:spcAft>
              <a:buSzPts val="800"/>
              <a:buNone/>
              <a:defRPr sz="800"/>
            </a:lvl6pPr>
            <a:lvl7pPr lvl="6" algn="ctr" rtl="0">
              <a:spcBef>
                <a:spcPts val="0"/>
              </a:spcBef>
              <a:spcAft>
                <a:spcPts val="0"/>
              </a:spcAft>
              <a:buSzPts val="800"/>
              <a:buNone/>
              <a:defRPr sz="800"/>
            </a:lvl7pPr>
            <a:lvl8pPr lvl="7" algn="ctr" rtl="0">
              <a:spcBef>
                <a:spcPts val="0"/>
              </a:spcBef>
              <a:spcAft>
                <a:spcPts val="0"/>
              </a:spcAft>
              <a:buSzPts val="800"/>
              <a:buNone/>
              <a:defRPr sz="800"/>
            </a:lvl8pPr>
            <a:lvl9pPr lvl="8" algn="ctr" rtl="0">
              <a:spcBef>
                <a:spcPts val="0"/>
              </a:spcBef>
              <a:spcAft>
                <a:spcPts val="0"/>
              </a:spcAft>
              <a:buSzPts val="800"/>
              <a:buNone/>
              <a:defRPr sz="800"/>
            </a:lvl9pPr>
          </a:lstStyle>
          <a:p>
            <a:endParaRPr/>
          </a:p>
        </p:txBody>
      </p:sp>
      <p:sp>
        <p:nvSpPr>
          <p:cNvPr id="1049240" name="Google Shape;925;p16"/>
          <p:cNvSpPr/>
          <p:nvPr/>
        </p:nvSpPr>
        <p:spPr>
          <a:xfrm rot="231922" flipH="1">
            <a:off x="7469257" y="-6453732"/>
            <a:ext cx="4623938" cy="7256951"/>
          </a:xfrm>
          <a:custGeom>
            <a:avLst/>
            <a:gdLst/>
            <a:ahLst/>
            <a:cxnLst/>
            <a:rect l="l" t="t" r="r" b="b"/>
            <a:pathLst>
              <a:path w="55812" h="94461" extrusionOk="0">
                <a:moveTo>
                  <a:pt x="36054" y="83719"/>
                </a:moveTo>
                <a:cubicBezTo>
                  <a:pt x="36059" y="85810"/>
                  <a:pt x="36230" y="87883"/>
                  <a:pt x="36585" y="89937"/>
                </a:cubicBezTo>
                <a:cubicBezTo>
                  <a:pt x="36680" y="90449"/>
                  <a:pt x="36775" y="90942"/>
                  <a:pt x="36888" y="91454"/>
                </a:cubicBezTo>
                <a:cubicBezTo>
                  <a:pt x="36926" y="91719"/>
                  <a:pt x="37002" y="91984"/>
                  <a:pt x="37059" y="92250"/>
                </a:cubicBezTo>
                <a:cubicBezTo>
                  <a:pt x="37097" y="92439"/>
                  <a:pt x="37305" y="92856"/>
                  <a:pt x="37211" y="93046"/>
                </a:cubicBezTo>
                <a:cubicBezTo>
                  <a:pt x="37154" y="93160"/>
                  <a:pt x="36831" y="93255"/>
                  <a:pt x="36718" y="93311"/>
                </a:cubicBezTo>
                <a:cubicBezTo>
                  <a:pt x="36509" y="93425"/>
                  <a:pt x="36282" y="93539"/>
                  <a:pt x="36035" y="93634"/>
                </a:cubicBezTo>
                <a:cubicBezTo>
                  <a:pt x="35599" y="93804"/>
                  <a:pt x="35144" y="93937"/>
                  <a:pt x="34689" y="93994"/>
                </a:cubicBezTo>
                <a:cubicBezTo>
                  <a:pt x="34597" y="94004"/>
                  <a:pt x="34505" y="94009"/>
                  <a:pt x="34414" y="94009"/>
                </a:cubicBezTo>
                <a:cubicBezTo>
                  <a:pt x="33623" y="94009"/>
                  <a:pt x="32889" y="93638"/>
                  <a:pt x="32566" y="92856"/>
                </a:cubicBezTo>
                <a:cubicBezTo>
                  <a:pt x="32244" y="92041"/>
                  <a:pt x="32471" y="91093"/>
                  <a:pt x="32756" y="90297"/>
                </a:cubicBezTo>
                <a:cubicBezTo>
                  <a:pt x="33362" y="88572"/>
                  <a:pt x="34234" y="86923"/>
                  <a:pt x="35125" y="85331"/>
                </a:cubicBezTo>
                <a:cubicBezTo>
                  <a:pt x="35426" y="84788"/>
                  <a:pt x="35736" y="84251"/>
                  <a:pt x="36054" y="83719"/>
                </a:cubicBezTo>
                <a:close/>
                <a:moveTo>
                  <a:pt x="43850" y="72899"/>
                </a:moveTo>
                <a:cubicBezTo>
                  <a:pt x="43926" y="74041"/>
                  <a:pt x="43988" y="75183"/>
                  <a:pt x="44035" y="76326"/>
                </a:cubicBezTo>
                <a:cubicBezTo>
                  <a:pt x="44111" y="78487"/>
                  <a:pt x="44149" y="80629"/>
                  <a:pt x="44130" y="82790"/>
                </a:cubicBezTo>
                <a:cubicBezTo>
                  <a:pt x="44111" y="83871"/>
                  <a:pt x="44092" y="84970"/>
                  <a:pt x="44054" y="86051"/>
                </a:cubicBezTo>
                <a:cubicBezTo>
                  <a:pt x="44016" y="87037"/>
                  <a:pt x="44092" y="88117"/>
                  <a:pt x="43864" y="89065"/>
                </a:cubicBezTo>
                <a:cubicBezTo>
                  <a:pt x="43789" y="89463"/>
                  <a:pt x="43599" y="89823"/>
                  <a:pt x="43334" y="90127"/>
                </a:cubicBezTo>
                <a:cubicBezTo>
                  <a:pt x="43194" y="90249"/>
                  <a:pt x="43052" y="90301"/>
                  <a:pt x="42914" y="90301"/>
                </a:cubicBezTo>
                <a:cubicBezTo>
                  <a:pt x="42585" y="90301"/>
                  <a:pt x="42287" y="90001"/>
                  <a:pt x="42139" y="89653"/>
                </a:cubicBezTo>
                <a:cubicBezTo>
                  <a:pt x="41874" y="88970"/>
                  <a:pt x="41760" y="88193"/>
                  <a:pt x="41609" y="87473"/>
                </a:cubicBezTo>
                <a:cubicBezTo>
                  <a:pt x="41324" y="86165"/>
                  <a:pt x="41021" y="84724"/>
                  <a:pt x="40149" y="83643"/>
                </a:cubicBezTo>
                <a:cubicBezTo>
                  <a:pt x="39770" y="83169"/>
                  <a:pt x="39277" y="82809"/>
                  <a:pt x="38708" y="82582"/>
                </a:cubicBezTo>
                <a:cubicBezTo>
                  <a:pt x="38695" y="82577"/>
                  <a:pt x="38683" y="82574"/>
                  <a:pt x="38671" y="82574"/>
                </a:cubicBezTo>
                <a:cubicBezTo>
                  <a:pt x="38594" y="82574"/>
                  <a:pt x="38540" y="82668"/>
                  <a:pt x="38557" y="82733"/>
                </a:cubicBezTo>
                <a:cubicBezTo>
                  <a:pt x="38917" y="84667"/>
                  <a:pt x="39277" y="86601"/>
                  <a:pt x="39618" y="88534"/>
                </a:cubicBezTo>
                <a:lnTo>
                  <a:pt x="40149" y="91397"/>
                </a:lnTo>
                <a:cubicBezTo>
                  <a:pt x="40263" y="92136"/>
                  <a:pt x="40452" y="92875"/>
                  <a:pt x="40187" y="93596"/>
                </a:cubicBezTo>
                <a:cubicBezTo>
                  <a:pt x="40092" y="93861"/>
                  <a:pt x="39921" y="94183"/>
                  <a:pt x="39618" y="94240"/>
                </a:cubicBezTo>
                <a:cubicBezTo>
                  <a:pt x="39604" y="94243"/>
                  <a:pt x="39590" y="94244"/>
                  <a:pt x="39576" y="94244"/>
                </a:cubicBezTo>
                <a:cubicBezTo>
                  <a:pt x="39294" y="94244"/>
                  <a:pt x="39081" y="93717"/>
                  <a:pt x="38955" y="93482"/>
                </a:cubicBezTo>
                <a:cubicBezTo>
                  <a:pt x="38670" y="92856"/>
                  <a:pt x="38462" y="92193"/>
                  <a:pt x="38348" y="91511"/>
                </a:cubicBezTo>
                <a:cubicBezTo>
                  <a:pt x="38083" y="90146"/>
                  <a:pt x="38045" y="88762"/>
                  <a:pt x="37855" y="87397"/>
                </a:cubicBezTo>
                <a:cubicBezTo>
                  <a:pt x="37647" y="85994"/>
                  <a:pt x="37230" y="84610"/>
                  <a:pt x="36244" y="83549"/>
                </a:cubicBezTo>
                <a:cubicBezTo>
                  <a:pt x="36227" y="83526"/>
                  <a:pt x="36203" y="83515"/>
                  <a:pt x="36178" y="83514"/>
                </a:cubicBezTo>
                <a:lnTo>
                  <a:pt x="36178" y="83514"/>
                </a:lnTo>
                <a:cubicBezTo>
                  <a:pt x="38436" y="79777"/>
                  <a:pt x="41102" y="76305"/>
                  <a:pt x="43850" y="72899"/>
                </a:cubicBezTo>
                <a:close/>
                <a:moveTo>
                  <a:pt x="124" y="0"/>
                </a:moveTo>
                <a:cubicBezTo>
                  <a:pt x="60" y="0"/>
                  <a:pt x="1" y="49"/>
                  <a:pt x="36" y="119"/>
                </a:cubicBezTo>
                <a:lnTo>
                  <a:pt x="17" y="119"/>
                </a:lnTo>
                <a:cubicBezTo>
                  <a:pt x="2955" y="8498"/>
                  <a:pt x="5989" y="16839"/>
                  <a:pt x="9135" y="25123"/>
                </a:cubicBezTo>
                <a:cubicBezTo>
                  <a:pt x="9894" y="27152"/>
                  <a:pt x="10671" y="29180"/>
                  <a:pt x="11467" y="31208"/>
                </a:cubicBezTo>
                <a:cubicBezTo>
                  <a:pt x="12168" y="33028"/>
                  <a:pt x="12794" y="34905"/>
                  <a:pt x="13647" y="36649"/>
                </a:cubicBezTo>
                <a:cubicBezTo>
                  <a:pt x="14292" y="37976"/>
                  <a:pt x="15221" y="39246"/>
                  <a:pt x="16623" y="39796"/>
                </a:cubicBezTo>
                <a:cubicBezTo>
                  <a:pt x="17283" y="40054"/>
                  <a:pt x="17979" y="40142"/>
                  <a:pt x="18690" y="40142"/>
                </a:cubicBezTo>
                <a:cubicBezTo>
                  <a:pt x="19959" y="40142"/>
                  <a:pt x="21272" y="39862"/>
                  <a:pt x="22500" y="39777"/>
                </a:cubicBezTo>
                <a:cubicBezTo>
                  <a:pt x="23246" y="39726"/>
                  <a:pt x="23995" y="39701"/>
                  <a:pt x="24747" y="39701"/>
                </a:cubicBezTo>
                <a:cubicBezTo>
                  <a:pt x="26249" y="39701"/>
                  <a:pt x="27757" y="39802"/>
                  <a:pt x="29249" y="40004"/>
                </a:cubicBezTo>
                <a:cubicBezTo>
                  <a:pt x="31106" y="40270"/>
                  <a:pt x="33021" y="40668"/>
                  <a:pt x="34727" y="41502"/>
                </a:cubicBezTo>
                <a:cubicBezTo>
                  <a:pt x="36433" y="42317"/>
                  <a:pt x="37836" y="43682"/>
                  <a:pt x="38708" y="45350"/>
                </a:cubicBezTo>
                <a:cubicBezTo>
                  <a:pt x="39580" y="46981"/>
                  <a:pt x="40054" y="48782"/>
                  <a:pt x="40471" y="50545"/>
                </a:cubicBezTo>
                <a:cubicBezTo>
                  <a:pt x="42179" y="57664"/>
                  <a:pt x="43282" y="64918"/>
                  <a:pt x="43803" y="72216"/>
                </a:cubicBezTo>
                <a:lnTo>
                  <a:pt x="43803" y="72216"/>
                </a:lnTo>
                <a:cubicBezTo>
                  <a:pt x="43494" y="72599"/>
                  <a:pt x="43186" y="72983"/>
                  <a:pt x="42879" y="73369"/>
                </a:cubicBezTo>
                <a:cubicBezTo>
                  <a:pt x="40831" y="75966"/>
                  <a:pt x="38822" y="78601"/>
                  <a:pt x="37021" y="81387"/>
                </a:cubicBezTo>
                <a:cubicBezTo>
                  <a:pt x="35277" y="84098"/>
                  <a:pt x="33571" y="87018"/>
                  <a:pt x="32471" y="90070"/>
                </a:cubicBezTo>
                <a:cubicBezTo>
                  <a:pt x="31997" y="91359"/>
                  <a:pt x="31770" y="93198"/>
                  <a:pt x="33154" y="94013"/>
                </a:cubicBezTo>
                <a:cubicBezTo>
                  <a:pt x="33534" y="94235"/>
                  <a:pt x="33946" y="94326"/>
                  <a:pt x="34367" y="94326"/>
                </a:cubicBezTo>
                <a:cubicBezTo>
                  <a:pt x="35456" y="94326"/>
                  <a:pt x="36609" y="93717"/>
                  <a:pt x="37457" y="93198"/>
                </a:cubicBezTo>
                <a:cubicBezTo>
                  <a:pt x="37514" y="93160"/>
                  <a:pt x="37533" y="93103"/>
                  <a:pt x="37514" y="93046"/>
                </a:cubicBezTo>
                <a:cubicBezTo>
                  <a:pt x="36725" y="90076"/>
                  <a:pt x="36309" y="87016"/>
                  <a:pt x="36300" y="83937"/>
                </a:cubicBezTo>
                <a:lnTo>
                  <a:pt x="36300" y="83937"/>
                </a:lnTo>
                <a:cubicBezTo>
                  <a:pt x="38208" y="86250"/>
                  <a:pt x="37579" y="89653"/>
                  <a:pt x="38348" y="92383"/>
                </a:cubicBezTo>
                <a:cubicBezTo>
                  <a:pt x="38500" y="93065"/>
                  <a:pt x="38803" y="93710"/>
                  <a:pt x="39201" y="94297"/>
                </a:cubicBezTo>
                <a:cubicBezTo>
                  <a:pt x="39289" y="94413"/>
                  <a:pt x="39407" y="94460"/>
                  <a:pt x="39532" y="94460"/>
                </a:cubicBezTo>
                <a:cubicBezTo>
                  <a:pt x="39756" y="94460"/>
                  <a:pt x="40003" y="94309"/>
                  <a:pt x="40149" y="94127"/>
                </a:cubicBezTo>
                <a:cubicBezTo>
                  <a:pt x="40490" y="93728"/>
                  <a:pt x="40566" y="93103"/>
                  <a:pt x="40547" y="92591"/>
                </a:cubicBezTo>
                <a:cubicBezTo>
                  <a:pt x="40509" y="91681"/>
                  <a:pt x="40244" y="90752"/>
                  <a:pt x="40092" y="89861"/>
                </a:cubicBezTo>
                <a:cubicBezTo>
                  <a:pt x="39670" y="87551"/>
                  <a:pt x="39266" y="85241"/>
                  <a:pt x="38846" y="82914"/>
                </a:cubicBezTo>
                <a:lnTo>
                  <a:pt x="38846" y="82914"/>
                </a:lnTo>
                <a:cubicBezTo>
                  <a:pt x="40217" y="83575"/>
                  <a:pt x="40753" y="85091"/>
                  <a:pt x="41116" y="86487"/>
                </a:cubicBezTo>
                <a:cubicBezTo>
                  <a:pt x="41305" y="87245"/>
                  <a:pt x="41438" y="88022"/>
                  <a:pt x="41628" y="88781"/>
                </a:cubicBezTo>
                <a:cubicBezTo>
                  <a:pt x="41760" y="89349"/>
                  <a:pt x="41874" y="90146"/>
                  <a:pt x="42443" y="90468"/>
                </a:cubicBezTo>
                <a:cubicBezTo>
                  <a:pt x="42589" y="90550"/>
                  <a:pt x="42735" y="90587"/>
                  <a:pt x="42876" y="90587"/>
                </a:cubicBezTo>
                <a:cubicBezTo>
                  <a:pt x="43193" y="90587"/>
                  <a:pt x="43484" y="90402"/>
                  <a:pt x="43694" y="90127"/>
                </a:cubicBezTo>
                <a:cubicBezTo>
                  <a:pt x="44168" y="89539"/>
                  <a:pt x="44225" y="88781"/>
                  <a:pt x="44263" y="88060"/>
                </a:cubicBezTo>
                <a:cubicBezTo>
                  <a:pt x="44376" y="85842"/>
                  <a:pt x="44433" y="83624"/>
                  <a:pt x="44433" y="81425"/>
                </a:cubicBezTo>
                <a:cubicBezTo>
                  <a:pt x="44433" y="78462"/>
                  <a:pt x="44333" y="75502"/>
                  <a:pt x="44134" y="72549"/>
                </a:cubicBezTo>
                <a:lnTo>
                  <a:pt x="44134" y="72549"/>
                </a:lnTo>
                <a:cubicBezTo>
                  <a:pt x="45525" y="70831"/>
                  <a:pt x="46934" y="69129"/>
                  <a:pt x="48319" y="67416"/>
                </a:cubicBezTo>
                <a:cubicBezTo>
                  <a:pt x="50916" y="64213"/>
                  <a:pt x="53457" y="60952"/>
                  <a:pt x="55694" y="57464"/>
                </a:cubicBezTo>
                <a:cubicBezTo>
                  <a:pt x="55812" y="57293"/>
                  <a:pt x="55657" y="57122"/>
                  <a:pt x="55493" y="57122"/>
                </a:cubicBezTo>
                <a:cubicBezTo>
                  <a:pt x="55421" y="57122"/>
                  <a:pt x="55348" y="57155"/>
                  <a:pt x="55295" y="57236"/>
                </a:cubicBezTo>
                <a:cubicBezTo>
                  <a:pt x="51966" y="62402"/>
                  <a:pt x="47953" y="67087"/>
                  <a:pt x="44086" y="71866"/>
                </a:cubicBezTo>
                <a:lnTo>
                  <a:pt x="44086" y="71866"/>
                </a:lnTo>
                <a:cubicBezTo>
                  <a:pt x="43682" y="66321"/>
                  <a:pt x="42926" y="60806"/>
                  <a:pt x="41817" y="55360"/>
                </a:cubicBezTo>
                <a:cubicBezTo>
                  <a:pt x="41400" y="53255"/>
                  <a:pt x="40945" y="51132"/>
                  <a:pt x="40376" y="49066"/>
                </a:cubicBezTo>
                <a:cubicBezTo>
                  <a:pt x="39921" y="47379"/>
                  <a:pt x="39315" y="45673"/>
                  <a:pt x="38310" y="44213"/>
                </a:cubicBezTo>
                <a:cubicBezTo>
                  <a:pt x="36130" y="41104"/>
                  <a:pt x="32301" y="40175"/>
                  <a:pt x="28737" y="39739"/>
                </a:cubicBezTo>
                <a:cubicBezTo>
                  <a:pt x="27406" y="39567"/>
                  <a:pt x="26076" y="39485"/>
                  <a:pt x="24745" y="39485"/>
                </a:cubicBezTo>
                <a:cubicBezTo>
                  <a:pt x="23877" y="39485"/>
                  <a:pt x="23008" y="39520"/>
                  <a:pt x="22140" y="39587"/>
                </a:cubicBezTo>
                <a:cubicBezTo>
                  <a:pt x="21041" y="39680"/>
                  <a:pt x="19854" y="39911"/>
                  <a:pt x="18707" y="39911"/>
                </a:cubicBezTo>
                <a:cubicBezTo>
                  <a:pt x="17736" y="39911"/>
                  <a:pt x="16794" y="39745"/>
                  <a:pt x="15960" y="39189"/>
                </a:cubicBezTo>
                <a:cubicBezTo>
                  <a:pt x="14519" y="38204"/>
                  <a:pt x="13780" y="36479"/>
                  <a:pt x="13173" y="34924"/>
                </a:cubicBezTo>
                <a:cubicBezTo>
                  <a:pt x="12339" y="32820"/>
                  <a:pt x="11543" y="30735"/>
                  <a:pt x="10728" y="28630"/>
                </a:cubicBezTo>
                <a:cubicBezTo>
                  <a:pt x="7505" y="20194"/>
                  <a:pt x="4377" y="11721"/>
                  <a:pt x="1344" y="3228"/>
                </a:cubicBezTo>
                <a:cubicBezTo>
                  <a:pt x="965" y="2166"/>
                  <a:pt x="586" y="1124"/>
                  <a:pt x="226" y="62"/>
                </a:cubicBezTo>
                <a:cubicBezTo>
                  <a:pt x="204" y="19"/>
                  <a:pt x="163" y="0"/>
                  <a:pt x="124" y="0"/>
                </a:cubicBezTo>
                <a:close/>
              </a:path>
            </a:pathLst>
          </a:custGeom>
          <a:solidFill>
            <a:srgbClr val="1C5F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only 4">
  <p:cSld name="CUSTOM_3_1_1_1">
    <p:spTree>
      <p:nvGrpSpPr>
        <p:cNvPr id="1" name="Shape 926"/>
        <p:cNvGrpSpPr/>
        <p:nvPr/>
      </p:nvGrpSpPr>
      <p:grpSpPr>
        <a:xfrm>
          <a:off x="0" y="0"/>
          <a:ext cx="0" cy="0"/>
          <a:chOff x="0" y="0"/>
          <a:chExt cx="0" cy="0"/>
        </a:xfrm>
      </p:grpSpPr>
      <p:pic>
        <p:nvPicPr>
          <p:cNvPr id="2097347" name="Google Shape;927;p17"/>
          <p:cNvPicPr preferRelativeResize="0">
            <a:picLocks/>
          </p:cNvPicPr>
          <p:nvPr/>
        </p:nvPicPr>
        <p:blipFill>
          <a:blip r:embed="rId2">
            <a:alphaModFix amt="66000"/>
          </a:blip>
          <a:stretch>
            <a:fillRect/>
          </a:stretch>
        </p:blipFill>
        <p:spPr>
          <a:xfrm rot="-2343514" flipH="1">
            <a:off x="-1166545" y="-1270720"/>
            <a:ext cx="3297389" cy="2276638"/>
          </a:xfrm>
          <a:prstGeom prst="rect">
            <a:avLst/>
          </a:prstGeom>
          <a:noFill/>
          <a:ln>
            <a:noFill/>
          </a:ln>
        </p:spPr>
      </p:pic>
      <p:grpSp>
        <p:nvGrpSpPr>
          <p:cNvPr id="383" name="Google Shape;928;p17"/>
          <p:cNvGrpSpPr/>
          <p:nvPr/>
        </p:nvGrpSpPr>
        <p:grpSpPr>
          <a:xfrm rot="-8099954">
            <a:off x="15431" y="-572435"/>
            <a:ext cx="1344367" cy="1995327"/>
            <a:chOff x="272875" y="1527563"/>
            <a:chExt cx="255950" cy="455000"/>
          </a:xfrm>
        </p:grpSpPr>
        <p:sp>
          <p:nvSpPr>
            <p:cNvPr id="1051139" name="Google Shape;929;p17"/>
            <p:cNvSpPr/>
            <p:nvPr/>
          </p:nvSpPr>
          <p:spPr>
            <a:xfrm>
              <a:off x="471925" y="1963988"/>
              <a:ext cx="26575" cy="18575"/>
            </a:xfrm>
            <a:custGeom>
              <a:avLst/>
              <a:gdLst/>
              <a:ahLst/>
              <a:cxnLst/>
              <a:rect l="l" t="t" r="r" b="b"/>
              <a:pathLst>
                <a:path w="1063" h="743" extrusionOk="0">
                  <a:moveTo>
                    <a:pt x="724" y="0"/>
                  </a:moveTo>
                  <a:cubicBezTo>
                    <a:pt x="636" y="0"/>
                    <a:pt x="547" y="14"/>
                    <a:pt x="512" y="41"/>
                  </a:cubicBezTo>
                  <a:cubicBezTo>
                    <a:pt x="323" y="230"/>
                    <a:pt x="152" y="420"/>
                    <a:pt x="0" y="628"/>
                  </a:cubicBezTo>
                  <a:lnTo>
                    <a:pt x="57" y="742"/>
                  </a:lnTo>
                  <a:cubicBezTo>
                    <a:pt x="247" y="742"/>
                    <a:pt x="436" y="704"/>
                    <a:pt x="626" y="647"/>
                  </a:cubicBezTo>
                  <a:cubicBezTo>
                    <a:pt x="929" y="496"/>
                    <a:pt x="1062" y="249"/>
                    <a:pt x="948" y="60"/>
                  </a:cubicBezTo>
                  <a:cubicBezTo>
                    <a:pt x="928" y="19"/>
                    <a:pt x="826" y="0"/>
                    <a:pt x="72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140" name="Google Shape;930;p17"/>
            <p:cNvSpPr/>
            <p:nvPr/>
          </p:nvSpPr>
          <p:spPr>
            <a:xfrm>
              <a:off x="366725" y="1787738"/>
              <a:ext cx="29875" cy="22300"/>
            </a:xfrm>
            <a:custGeom>
              <a:avLst/>
              <a:gdLst/>
              <a:ahLst/>
              <a:cxnLst/>
              <a:rect l="l" t="t" r="r" b="b"/>
              <a:pathLst>
                <a:path w="1195" h="892" extrusionOk="0">
                  <a:moveTo>
                    <a:pt x="607" y="1"/>
                  </a:moveTo>
                  <a:cubicBezTo>
                    <a:pt x="0" y="1"/>
                    <a:pt x="0" y="892"/>
                    <a:pt x="607" y="892"/>
                  </a:cubicBezTo>
                  <a:cubicBezTo>
                    <a:pt x="1194" y="892"/>
                    <a:pt x="1194" y="1"/>
                    <a:pt x="607"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141" name="Google Shape;931;p17"/>
            <p:cNvSpPr/>
            <p:nvPr/>
          </p:nvSpPr>
          <p:spPr>
            <a:xfrm>
              <a:off x="380450" y="1835613"/>
              <a:ext cx="9975" cy="8550"/>
            </a:xfrm>
            <a:custGeom>
              <a:avLst/>
              <a:gdLst/>
              <a:ahLst/>
              <a:cxnLst/>
              <a:rect l="l" t="t" r="r" b="b"/>
              <a:pathLst>
                <a:path w="399" h="342" extrusionOk="0">
                  <a:moveTo>
                    <a:pt x="209" y="1"/>
                  </a:moveTo>
                  <a:cubicBezTo>
                    <a:pt x="1" y="38"/>
                    <a:pt x="1" y="323"/>
                    <a:pt x="209" y="342"/>
                  </a:cubicBezTo>
                  <a:cubicBezTo>
                    <a:pt x="399" y="323"/>
                    <a:pt x="399" y="38"/>
                    <a:pt x="209"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142" name="Google Shape;932;p17"/>
            <p:cNvSpPr/>
            <p:nvPr/>
          </p:nvSpPr>
          <p:spPr>
            <a:xfrm>
              <a:off x="416475" y="1837513"/>
              <a:ext cx="5700" cy="4750"/>
            </a:xfrm>
            <a:custGeom>
              <a:avLst/>
              <a:gdLst/>
              <a:ahLst/>
              <a:cxnLst/>
              <a:rect l="l" t="t" r="r" b="b"/>
              <a:pathLst>
                <a:path w="228" h="190" extrusionOk="0">
                  <a:moveTo>
                    <a:pt x="114" y="0"/>
                  </a:moveTo>
                  <a:cubicBezTo>
                    <a:pt x="0" y="19"/>
                    <a:pt x="0" y="171"/>
                    <a:pt x="114" y="190"/>
                  </a:cubicBezTo>
                  <a:cubicBezTo>
                    <a:pt x="228" y="171"/>
                    <a:pt x="228" y="19"/>
                    <a:pt x="11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143" name="Google Shape;933;p17"/>
            <p:cNvSpPr/>
            <p:nvPr/>
          </p:nvSpPr>
          <p:spPr>
            <a:xfrm>
              <a:off x="415525" y="1877788"/>
              <a:ext cx="7600" cy="10675"/>
            </a:xfrm>
            <a:custGeom>
              <a:avLst/>
              <a:gdLst/>
              <a:ahLst/>
              <a:cxnLst/>
              <a:rect l="l" t="t" r="r" b="b"/>
              <a:pathLst>
                <a:path w="304" h="427" extrusionOk="0">
                  <a:moveTo>
                    <a:pt x="171" y="1"/>
                  </a:moveTo>
                  <a:cubicBezTo>
                    <a:pt x="133" y="1"/>
                    <a:pt x="95" y="20"/>
                    <a:pt x="76" y="39"/>
                  </a:cubicBezTo>
                  <a:lnTo>
                    <a:pt x="57" y="77"/>
                  </a:lnTo>
                  <a:cubicBezTo>
                    <a:pt x="38" y="95"/>
                    <a:pt x="38" y="114"/>
                    <a:pt x="38" y="133"/>
                  </a:cubicBezTo>
                  <a:lnTo>
                    <a:pt x="20" y="133"/>
                  </a:lnTo>
                  <a:cubicBezTo>
                    <a:pt x="20" y="190"/>
                    <a:pt x="20" y="228"/>
                    <a:pt x="1" y="285"/>
                  </a:cubicBezTo>
                  <a:cubicBezTo>
                    <a:pt x="1" y="304"/>
                    <a:pt x="1" y="323"/>
                    <a:pt x="20" y="342"/>
                  </a:cubicBezTo>
                  <a:cubicBezTo>
                    <a:pt x="20" y="361"/>
                    <a:pt x="38" y="380"/>
                    <a:pt x="38" y="380"/>
                  </a:cubicBezTo>
                  <a:cubicBezTo>
                    <a:pt x="57" y="399"/>
                    <a:pt x="76" y="418"/>
                    <a:pt x="95" y="418"/>
                  </a:cubicBezTo>
                  <a:cubicBezTo>
                    <a:pt x="108" y="418"/>
                    <a:pt x="121" y="426"/>
                    <a:pt x="133" y="426"/>
                  </a:cubicBezTo>
                  <a:cubicBezTo>
                    <a:pt x="140" y="426"/>
                    <a:pt x="146" y="424"/>
                    <a:pt x="152" y="418"/>
                  </a:cubicBezTo>
                  <a:lnTo>
                    <a:pt x="190" y="418"/>
                  </a:lnTo>
                  <a:cubicBezTo>
                    <a:pt x="209" y="418"/>
                    <a:pt x="228" y="418"/>
                    <a:pt x="247" y="399"/>
                  </a:cubicBezTo>
                  <a:cubicBezTo>
                    <a:pt x="285" y="361"/>
                    <a:pt x="285" y="323"/>
                    <a:pt x="285" y="285"/>
                  </a:cubicBezTo>
                  <a:lnTo>
                    <a:pt x="285" y="133"/>
                  </a:lnTo>
                  <a:cubicBezTo>
                    <a:pt x="304" y="114"/>
                    <a:pt x="304" y="95"/>
                    <a:pt x="285" y="95"/>
                  </a:cubicBezTo>
                  <a:cubicBezTo>
                    <a:pt x="285" y="77"/>
                    <a:pt x="285" y="58"/>
                    <a:pt x="266" y="39"/>
                  </a:cubicBezTo>
                  <a:cubicBezTo>
                    <a:pt x="228" y="20"/>
                    <a:pt x="209" y="1"/>
                    <a:pt x="17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144" name="Google Shape;934;p17"/>
            <p:cNvSpPr/>
            <p:nvPr/>
          </p:nvSpPr>
          <p:spPr>
            <a:xfrm>
              <a:off x="432600" y="1937038"/>
              <a:ext cx="10450" cy="8075"/>
            </a:xfrm>
            <a:custGeom>
              <a:avLst/>
              <a:gdLst/>
              <a:ahLst/>
              <a:cxnLst/>
              <a:rect l="l" t="t" r="r" b="b"/>
              <a:pathLst>
                <a:path w="418" h="323" extrusionOk="0">
                  <a:moveTo>
                    <a:pt x="209" y="0"/>
                  </a:moveTo>
                  <a:cubicBezTo>
                    <a:pt x="0" y="0"/>
                    <a:pt x="0" y="323"/>
                    <a:pt x="209" y="323"/>
                  </a:cubicBezTo>
                  <a:cubicBezTo>
                    <a:pt x="417" y="323"/>
                    <a:pt x="417" y="0"/>
                    <a:pt x="20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145" name="Google Shape;935;p17"/>
            <p:cNvSpPr/>
            <p:nvPr/>
          </p:nvSpPr>
          <p:spPr>
            <a:xfrm>
              <a:off x="452025" y="1974938"/>
              <a:ext cx="9500" cy="7150"/>
            </a:xfrm>
            <a:custGeom>
              <a:avLst/>
              <a:gdLst/>
              <a:ahLst/>
              <a:cxnLst/>
              <a:rect l="l" t="t" r="r" b="b"/>
              <a:pathLst>
                <a:path w="380" h="286" extrusionOk="0">
                  <a:moveTo>
                    <a:pt x="190" y="1"/>
                  </a:moveTo>
                  <a:cubicBezTo>
                    <a:pt x="0" y="1"/>
                    <a:pt x="0" y="285"/>
                    <a:pt x="190" y="285"/>
                  </a:cubicBezTo>
                  <a:cubicBezTo>
                    <a:pt x="379" y="285"/>
                    <a:pt x="379" y="1"/>
                    <a:pt x="19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146" name="Google Shape;936;p17"/>
            <p:cNvSpPr/>
            <p:nvPr/>
          </p:nvSpPr>
          <p:spPr>
            <a:xfrm>
              <a:off x="472875" y="1918538"/>
              <a:ext cx="19925" cy="15200"/>
            </a:xfrm>
            <a:custGeom>
              <a:avLst/>
              <a:gdLst/>
              <a:ahLst/>
              <a:cxnLst/>
              <a:rect l="l" t="t" r="r" b="b"/>
              <a:pathLst>
                <a:path w="797" h="608" extrusionOk="0">
                  <a:moveTo>
                    <a:pt x="398" y="1"/>
                  </a:moveTo>
                  <a:cubicBezTo>
                    <a:pt x="0" y="1"/>
                    <a:pt x="0" y="608"/>
                    <a:pt x="398" y="608"/>
                  </a:cubicBezTo>
                  <a:cubicBezTo>
                    <a:pt x="797" y="608"/>
                    <a:pt x="797" y="1"/>
                    <a:pt x="398"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147" name="Google Shape;937;p17"/>
            <p:cNvSpPr/>
            <p:nvPr/>
          </p:nvSpPr>
          <p:spPr>
            <a:xfrm>
              <a:off x="444900" y="1890113"/>
              <a:ext cx="16150" cy="11875"/>
            </a:xfrm>
            <a:custGeom>
              <a:avLst/>
              <a:gdLst/>
              <a:ahLst/>
              <a:cxnLst/>
              <a:rect l="l" t="t" r="r" b="b"/>
              <a:pathLst>
                <a:path w="646" h="475" extrusionOk="0">
                  <a:moveTo>
                    <a:pt x="323" y="1"/>
                  </a:moveTo>
                  <a:cubicBezTo>
                    <a:pt x="1" y="1"/>
                    <a:pt x="1" y="475"/>
                    <a:pt x="323" y="475"/>
                  </a:cubicBezTo>
                  <a:cubicBezTo>
                    <a:pt x="645" y="475"/>
                    <a:pt x="645" y="1"/>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148" name="Google Shape;938;p17"/>
            <p:cNvSpPr/>
            <p:nvPr/>
          </p:nvSpPr>
          <p:spPr>
            <a:xfrm>
              <a:off x="398475" y="1905288"/>
              <a:ext cx="11875" cy="11400"/>
            </a:xfrm>
            <a:custGeom>
              <a:avLst/>
              <a:gdLst/>
              <a:ahLst/>
              <a:cxnLst/>
              <a:rect l="l" t="t" r="r" b="b"/>
              <a:pathLst>
                <a:path w="475" h="456" extrusionOk="0">
                  <a:moveTo>
                    <a:pt x="228" y="0"/>
                  </a:moveTo>
                  <a:cubicBezTo>
                    <a:pt x="0" y="57"/>
                    <a:pt x="0" y="398"/>
                    <a:pt x="228" y="455"/>
                  </a:cubicBezTo>
                  <a:cubicBezTo>
                    <a:pt x="474" y="398"/>
                    <a:pt x="474" y="57"/>
                    <a:pt x="22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149" name="Google Shape;939;p17"/>
            <p:cNvSpPr/>
            <p:nvPr/>
          </p:nvSpPr>
          <p:spPr>
            <a:xfrm>
              <a:off x="454400" y="1849363"/>
              <a:ext cx="11850" cy="11400"/>
            </a:xfrm>
            <a:custGeom>
              <a:avLst/>
              <a:gdLst/>
              <a:ahLst/>
              <a:cxnLst/>
              <a:rect l="l" t="t" r="r" b="b"/>
              <a:pathLst>
                <a:path w="474" h="456" extrusionOk="0">
                  <a:moveTo>
                    <a:pt x="246" y="0"/>
                  </a:moveTo>
                  <a:cubicBezTo>
                    <a:pt x="0" y="57"/>
                    <a:pt x="0" y="398"/>
                    <a:pt x="246" y="455"/>
                  </a:cubicBezTo>
                  <a:cubicBezTo>
                    <a:pt x="474" y="398"/>
                    <a:pt x="474" y="57"/>
                    <a:pt x="24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150" name="Google Shape;940;p17"/>
            <p:cNvSpPr/>
            <p:nvPr/>
          </p:nvSpPr>
          <p:spPr>
            <a:xfrm>
              <a:off x="428800" y="1830863"/>
              <a:ext cx="14725" cy="11400"/>
            </a:xfrm>
            <a:custGeom>
              <a:avLst/>
              <a:gdLst/>
              <a:ahLst/>
              <a:cxnLst/>
              <a:rect l="l" t="t" r="r" b="b"/>
              <a:pathLst>
                <a:path w="589" h="456" extrusionOk="0">
                  <a:moveTo>
                    <a:pt x="228" y="1"/>
                  </a:moveTo>
                  <a:cubicBezTo>
                    <a:pt x="190" y="1"/>
                    <a:pt x="171" y="1"/>
                    <a:pt x="133" y="20"/>
                  </a:cubicBezTo>
                  <a:cubicBezTo>
                    <a:pt x="114" y="39"/>
                    <a:pt x="76" y="39"/>
                    <a:pt x="57" y="77"/>
                  </a:cubicBezTo>
                  <a:cubicBezTo>
                    <a:pt x="38" y="96"/>
                    <a:pt x="19" y="115"/>
                    <a:pt x="19" y="153"/>
                  </a:cubicBezTo>
                  <a:cubicBezTo>
                    <a:pt x="0" y="172"/>
                    <a:pt x="0" y="209"/>
                    <a:pt x="0" y="228"/>
                  </a:cubicBezTo>
                  <a:lnTo>
                    <a:pt x="0" y="285"/>
                  </a:lnTo>
                  <a:cubicBezTo>
                    <a:pt x="0" y="323"/>
                    <a:pt x="19" y="361"/>
                    <a:pt x="57" y="399"/>
                  </a:cubicBezTo>
                  <a:lnTo>
                    <a:pt x="95" y="437"/>
                  </a:lnTo>
                  <a:cubicBezTo>
                    <a:pt x="133" y="456"/>
                    <a:pt x="171" y="456"/>
                    <a:pt x="209" y="456"/>
                  </a:cubicBezTo>
                  <a:lnTo>
                    <a:pt x="209" y="437"/>
                  </a:lnTo>
                  <a:lnTo>
                    <a:pt x="361" y="437"/>
                  </a:lnTo>
                  <a:cubicBezTo>
                    <a:pt x="398" y="437"/>
                    <a:pt x="417" y="437"/>
                    <a:pt x="455" y="418"/>
                  </a:cubicBezTo>
                  <a:cubicBezTo>
                    <a:pt x="474" y="418"/>
                    <a:pt x="493" y="399"/>
                    <a:pt x="531" y="380"/>
                  </a:cubicBezTo>
                  <a:cubicBezTo>
                    <a:pt x="550" y="361"/>
                    <a:pt x="569" y="342"/>
                    <a:pt x="569" y="304"/>
                  </a:cubicBezTo>
                  <a:cubicBezTo>
                    <a:pt x="588" y="285"/>
                    <a:pt x="588" y="247"/>
                    <a:pt x="588" y="228"/>
                  </a:cubicBezTo>
                  <a:lnTo>
                    <a:pt x="588" y="172"/>
                  </a:lnTo>
                  <a:cubicBezTo>
                    <a:pt x="569" y="134"/>
                    <a:pt x="550" y="96"/>
                    <a:pt x="531" y="58"/>
                  </a:cubicBezTo>
                  <a:lnTo>
                    <a:pt x="493" y="39"/>
                  </a:lnTo>
                  <a:cubicBezTo>
                    <a:pt x="455" y="20"/>
                    <a:pt x="417" y="1"/>
                    <a:pt x="38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151" name="Google Shape;941;p17"/>
            <p:cNvSpPr/>
            <p:nvPr/>
          </p:nvSpPr>
          <p:spPr>
            <a:xfrm>
              <a:off x="440175" y="1765463"/>
              <a:ext cx="18025" cy="14725"/>
            </a:xfrm>
            <a:custGeom>
              <a:avLst/>
              <a:gdLst/>
              <a:ahLst/>
              <a:cxnLst/>
              <a:rect l="l" t="t" r="r" b="b"/>
              <a:pathLst>
                <a:path w="721" h="589" extrusionOk="0">
                  <a:moveTo>
                    <a:pt x="361" y="1"/>
                  </a:moveTo>
                  <a:cubicBezTo>
                    <a:pt x="0" y="20"/>
                    <a:pt x="0" y="551"/>
                    <a:pt x="361" y="589"/>
                  </a:cubicBezTo>
                  <a:cubicBezTo>
                    <a:pt x="721" y="551"/>
                    <a:pt x="721" y="20"/>
                    <a:pt x="36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152" name="Google Shape;942;p17"/>
            <p:cNvSpPr/>
            <p:nvPr/>
          </p:nvSpPr>
          <p:spPr>
            <a:xfrm>
              <a:off x="385200" y="1777313"/>
              <a:ext cx="15650" cy="13300"/>
            </a:xfrm>
            <a:custGeom>
              <a:avLst/>
              <a:gdLst/>
              <a:ahLst/>
              <a:cxnLst/>
              <a:rect l="l" t="t" r="r" b="b"/>
              <a:pathLst>
                <a:path w="626" h="532" extrusionOk="0">
                  <a:moveTo>
                    <a:pt x="323" y="1"/>
                  </a:moveTo>
                  <a:cubicBezTo>
                    <a:pt x="0" y="39"/>
                    <a:pt x="0" y="494"/>
                    <a:pt x="323" y="532"/>
                  </a:cubicBezTo>
                  <a:cubicBezTo>
                    <a:pt x="626" y="494"/>
                    <a:pt x="626" y="39"/>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153" name="Google Shape;943;p17"/>
            <p:cNvSpPr/>
            <p:nvPr/>
          </p:nvSpPr>
          <p:spPr>
            <a:xfrm>
              <a:off x="399875" y="1703388"/>
              <a:ext cx="16150" cy="11875"/>
            </a:xfrm>
            <a:custGeom>
              <a:avLst/>
              <a:gdLst/>
              <a:ahLst/>
              <a:cxnLst/>
              <a:rect l="l" t="t" r="r" b="b"/>
              <a:pathLst>
                <a:path w="646" h="475" extrusionOk="0">
                  <a:moveTo>
                    <a:pt x="323" y="1"/>
                  </a:moveTo>
                  <a:cubicBezTo>
                    <a:pt x="1" y="1"/>
                    <a:pt x="1" y="474"/>
                    <a:pt x="323" y="474"/>
                  </a:cubicBezTo>
                  <a:cubicBezTo>
                    <a:pt x="646" y="474"/>
                    <a:pt x="646" y="1"/>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154" name="Google Shape;944;p17"/>
            <p:cNvSpPr/>
            <p:nvPr/>
          </p:nvSpPr>
          <p:spPr>
            <a:xfrm>
              <a:off x="354400" y="1709538"/>
              <a:ext cx="17550" cy="14250"/>
            </a:xfrm>
            <a:custGeom>
              <a:avLst/>
              <a:gdLst/>
              <a:ahLst/>
              <a:cxnLst/>
              <a:rect l="l" t="t" r="r" b="b"/>
              <a:pathLst>
                <a:path w="702" h="570" extrusionOk="0">
                  <a:moveTo>
                    <a:pt x="341" y="1"/>
                  </a:moveTo>
                  <a:cubicBezTo>
                    <a:pt x="0" y="20"/>
                    <a:pt x="0" y="532"/>
                    <a:pt x="341" y="570"/>
                  </a:cubicBezTo>
                  <a:cubicBezTo>
                    <a:pt x="702" y="532"/>
                    <a:pt x="702" y="20"/>
                    <a:pt x="34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155" name="Google Shape;945;p17"/>
            <p:cNvSpPr/>
            <p:nvPr/>
          </p:nvSpPr>
          <p:spPr>
            <a:xfrm>
              <a:off x="338275" y="1701963"/>
              <a:ext cx="19450" cy="14250"/>
            </a:xfrm>
            <a:custGeom>
              <a:avLst/>
              <a:gdLst/>
              <a:ahLst/>
              <a:cxnLst/>
              <a:rect l="l" t="t" r="r" b="b"/>
              <a:pathLst>
                <a:path w="778" h="570" extrusionOk="0">
                  <a:moveTo>
                    <a:pt x="416" y="0"/>
                  </a:moveTo>
                  <a:cubicBezTo>
                    <a:pt x="411" y="0"/>
                    <a:pt x="405" y="0"/>
                    <a:pt x="399" y="1"/>
                  </a:cubicBezTo>
                  <a:cubicBezTo>
                    <a:pt x="1" y="1"/>
                    <a:pt x="1" y="569"/>
                    <a:pt x="399" y="569"/>
                  </a:cubicBezTo>
                  <a:cubicBezTo>
                    <a:pt x="772" y="569"/>
                    <a:pt x="778" y="0"/>
                    <a:pt x="41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156" name="Google Shape;946;p17"/>
            <p:cNvSpPr/>
            <p:nvPr/>
          </p:nvSpPr>
          <p:spPr>
            <a:xfrm>
              <a:off x="388050" y="1631363"/>
              <a:ext cx="17550" cy="13750"/>
            </a:xfrm>
            <a:custGeom>
              <a:avLst/>
              <a:gdLst/>
              <a:ahLst/>
              <a:cxnLst/>
              <a:rect l="l" t="t" r="r" b="b"/>
              <a:pathLst>
                <a:path w="702" h="550" extrusionOk="0">
                  <a:moveTo>
                    <a:pt x="360" y="0"/>
                  </a:moveTo>
                  <a:cubicBezTo>
                    <a:pt x="0" y="0"/>
                    <a:pt x="0" y="550"/>
                    <a:pt x="360" y="550"/>
                  </a:cubicBezTo>
                  <a:cubicBezTo>
                    <a:pt x="701" y="550"/>
                    <a:pt x="701" y="0"/>
                    <a:pt x="360"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157" name="Google Shape;947;p17"/>
            <p:cNvSpPr/>
            <p:nvPr/>
          </p:nvSpPr>
          <p:spPr>
            <a:xfrm>
              <a:off x="297525" y="1637988"/>
              <a:ext cx="18975" cy="14725"/>
            </a:xfrm>
            <a:custGeom>
              <a:avLst/>
              <a:gdLst/>
              <a:ahLst/>
              <a:cxnLst/>
              <a:rect l="l" t="t" r="r" b="b"/>
              <a:pathLst>
                <a:path w="759" h="589" extrusionOk="0">
                  <a:moveTo>
                    <a:pt x="379" y="0"/>
                  </a:moveTo>
                  <a:cubicBezTo>
                    <a:pt x="0" y="0"/>
                    <a:pt x="0" y="588"/>
                    <a:pt x="379" y="588"/>
                  </a:cubicBezTo>
                  <a:cubicBezTo>
                    <a:pt x="759" y="588"/>
                    <a:pt x="759" y="0"/>
                    <a:pt x="37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158" name="Google Shape;948;p17"/>
            <p:cNvSpPr/>
            <p:nvPr/>
          </p:nvSpPr>
          <p:spPr>
            <a:xfrm>
              <a:off x="356275" y="1585363"/>
              <a:ext cx="20875" cy="15675"/>
            </a:xfrm>
            <a:custGeom>
              <a:avLst/>
              <a:gdLst/>
              <a:ahLst/>
              <a:cxnLst/>
              <a:rect l="l" t="t" r="r" b="b"/>
              <a:pathLst>
                <a:path w="835" h="627" extrusionOk="0">
                  <a:moveTo>
                    <a:pt x="436" y="1"/>
                  </a:moveTo>
                  <a:cubicBezTo>
                    <a:pt x="430" y="1"/>
                    <a:pt x="424" y="1"/>
                    <a:pt x="418" y="1"/>
                  </a:cubicBezTo>
                  <a:cubicBezTo>
                    <a:pt x="1" y="1"/>
                    <a:pt x="1" y="627"/>
                    <a:pt x="418" y="627"/>
                  </a:cubicBezTo>
                  <a:cubicBezTo>
                    <a:pt x="829" y="627"/>
                    <a:pt x="835" y="1"/>
                    <a:pt x="436"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159" name="Google Shape;949;p17"/>
            <p:cNvSpPr/>
            <p:nvPr/>
          </p:nvSpPr>
          <p:spPr>
            <a:xfrm>
              <a:off x="311750" y="1588238"/>
              <a:ext cx="12800" cy="9500"/>
            </a:xfrm>
            <a:custGeom>
              <a:avLst/>
              <a:gdLst/>
              <a:ahLst/>
              <a:cxnLst/>
              <a:rect l="l" t="t" r="r" b="b"/>
              <a:pathLst>
                <a:path w="512" h="380" extrusionOk="0">
                  <a:moveTo>
                    <a:pt x="265" y="0"/>
                  </a:moveTo>
                  <a:cubicBezTo>
                    <a:pt x="0" y="0"/>
                    <a:pt x="0" y="379"/>
                    <a:pt x="265" y="379"/>
                  </a:cubicBezTo>
                  <a:cubicBezTo>
                    <a:pt x="512" y="379"/>
                    <a:pt x="512" y="0"/>
                    <a:pt x="265"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160" name="Google Shape;950;p17"/>
            <p:cNvSpPr/>
            <p:nvPr/>
          </p:nvSpPr>
          <p:spPr>
            <a:xfrm>
              <a:off x="285675" y="1574488"/>
              <a:ext cx="20400" cy="15175"/>
            </a:xfrm>
            <a:custGeom>
              <a:avLst/>
              <a:gdLst/>
              <a:ahLst/>
              <a:cxnLst/>
              <a:rect l="l" t="t" r="r" b="b"/>
              <a:pathLst>
                <a:path w="816" h="607" extrusionOk="0">
                  <a:moveTo>
                    <a:pt x="398" y="0"/>
                  </a:moveTo>
                  <a:cubicBezTo>
                    <a:pt x="0" y="0"/>
                    <a:pt x="0" y="607"/>
                    <a:pt x="398" y="607"/>
                  </a:cubicBezTo>
                  <a:cubicBezTo>
                    <a:pt x="816" y="607"/>
                    <a:pt x="816" y="0"/>
                    <a:pt x="39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161" name="Google Shape;951;p17"/>
            <p:cNvSpPr/>
            <p:nvPr/>
          </p:nvSpPr>
          <p:spPr>
            <a:xfrm>
              <a:off x="354400" y="1551263"/>
              <a:ext cx="9975" cy="8550"/>
            </a:xfrm>
            <a:custGeom>
              <a:avLst/>
              <a:gdLst/>
              <a:ahLst/>
              <a:cxnLst/>
              <a:rect l="l" t="t" r="r" b="b"/>
              <a:pathLst>
                <a:path w="399" h="342" extrusionOk="0">
                  <a:moveTo>
                    <a:pt x="209" y="0"/>
                  </a:moveTo>
                  <a:cubicBezTo>
                    <a:pt x="0" y="38"/>
                    <a:pt x="0" y="323"/>
                    <a:pt x="209" y="342"/>
                  </a:cubicBezTo>
                  <a:cubicBezTo>
                    <a:pt x="398" y="323"/>
                    <a:pt x="398" y="38"/>
                    <a:pt x="20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162" name="Google Shape;952;p17"/>
            <p:cNvSpPr/>
            <p:nvPr/>
          </p:nvSpPr>
          <p:spPr>
            <a:xfrm>
              <a:off x="337800" y="1527563"/>
              <a:ext cx="13300" cy="11400"/>
            </a:xfrm>
            <a:custGeom>
              <a:avLst/>
              <a:gdLst/>
              <a:ahLst/>
              <a:cxnLst/>
              <a:rect l="l" t="t" r="r" b="b"/>
              <a:pathLst>
                <a:path w="532" h="456" extrusionOk="0">
                  <a:moveTo>
                    <a:pt x="266" y="1"/>
                  </a:moveTo>
                  <a:cubicBezTo>
                    <a:pt x="1" y="38"/>
                    <a:pt x="1" y="418"/>
                    <a:pt x="266" y="455"/>
                  </a:cubicBezTo>
                  <a:cubicBezTo>
                    <a:pt x="531" y="418"/>
                    <a:pt x="531" y="38"/>
                    <a:pt x="266"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163" name="Google Shape;953;p17"/>
            <p:cNvSpPr/>
            <p:nvPr/>
          </p:nvSpPr>
          <p:spPr>
            <a:xfrm>
              <a:off x="272875" y="1700063"/>
              <a:ext cx="23250" cy="18050"/>
            </a:xfrm>
            <a:custGeom>
              <a:avLst/>
              <a:gdLst/>
              <a:ahLst/>
              <a:cxnLst/>
              <a:rect l="l" t="t" r="r" b="b"/>
              <a:pathLst>
                <a:path w="930" h="722" extrusionOk="0">
                  <a:moveTo>
                    <a:pt x="474" y="1"/>
                  </a:moveTo>
                  <a:cubicBezTo>
                    <a:pt x="0" y="1"/>
                    <a:pt x="0" y="721"/>
                    <a:pt x="474" y="721"/>
                  </a:cubicBezTo>
                  <a:cubicBezTo>
                    <a:pt x="929" y="721"/>
                    <a:pt x="929" y="1"/>
                    <a:pt x="474"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164" name="Google Shape;954;p17"/>
            <p:cNvSpPr/>
            <p:nvPr/>
          </p:nvSpPr>
          <p:spPr>
            <a:xfrm>
              <a:off x="507000" y="1726138"/>
              <a:ext cx="3800" cy="3350"/>
            </a:xfrm>
            <a:custGeom>
              <a:avLst/>
              <a:gdLst/>
              <a:ahLst/>
              <a:cxnLst/>
              <a:rect l="l" t="t" r="r" b="b"/>
              <a:pathLst>
                <a:path w="152" h="134" extrusionOk="0">
                  <a:moveTo>
                    <a:pt x="76" y="0"/>
                  </a:moveTo>
                  <a:cubicBezTo>
                    <a:pt x="0" y="0"/>
                    <a:pt x="0" y="114"/>
                    <a:pt x="76" y="133"/>
                  </a:cubicBezTo>
                  <a:cubicBezTo>
                    <a:pt x="152" y="114"/>
                    <a:pt x="152" y="0"/>
                    <a:pt x="7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165" name="Google Shape;955;p17"/>
            <p:cNvSpPr/>
            <p:nvPr/>
          </p:nvSpPr>
          <p:spPr>
            <a:xfrm>
              <a:off x="485200" y="1780638"/>
              <a:ext cx="18025" cy="13775"/>
            </a:xfrm>
            <a:custGeom>
              <a:avLst/>
              <a:gdLst/>
              <a:ahLst/>
              <a:cxnLst/>
              <a:rect l="l" t="t" r="r" b="b"/>
              <a:pathLst>
                <a:path w="721" h="551" extrusionOk="0">
                  <a:moveTo>
                    <a:pt x="360" y="1"/>
                  </a:moveTo>
                  <a:cubicBezTo>
                    <a:pt x="0" y="1"/>
                    <a:pt x="0" y="550"/>
                    <a:pt x="360" y="550"/>
                  </a:cubicBezTo>
                  <a:cubicBezTo>
                    <a:pt x="721" y="550"/>
                    <a:pt x="721" y="1"/>
                    <a:pt x="36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166" name="Google Shape;956;p17"/>
            <p:cNvSpPr/>
            <p:nvPr/>
          </p:nvSpPr>
          <p:spPr>
            <a:xfrm>
              <a:off x="502250" y="1829463"/>
              <a:ext cx="9500" cy="6175"/>
            </a:xfrm>
            <a:custGeom>
              <a:avLst/>
              <a:gdLst/>
              <a:ahLst/>
              <a:cxnLst/>
              <a:rect l="l" t="t" r="r" b="b"/>
              <a:pathLst>
                <a:path w="380" h="247" extrusionOk="0">
                  <a:moveTo>
                    <a:pt x="114" y="0"/>
                  </a:moveTo>
                  <a:cubicBezTo>
                    <a:pt x="77" y="0"/>
                    <a:pt x="39" y="19"/>
                    <a:pt x="20" y="38"/>
                  </a:cubicBezTo>
                  <a:cubicBezTo>
                    <a:pt x="20" y="38"/>
                    <a:pt x="1" y="57"/>
                    <a:pt x="1" y="76"/>
                  </a:cubicBezTo>
                  <a:cubicBezTo>
                    <a:pt x="1" y="95"/>
                    <a:pt x="1" y="114"/>
                    <a:pt x="1" y="114"/>
                  </a:cubicBezTo>
                  <a:cubicBezTo>
                    <a:pt x="1" y="152"/>
                    <a:pt x="20" y="190"/>
                    <a:pt x="39" y="209"/>
                  </a:cubicBezTo>
                  <a:cubicBezTo>
                    <a:pt x="58" y="228"/>
                    <a:pt x="95" y="247"/>
                    <a:pt x="114" y="247"/>
                  </a:cubicBezTo>
                  <a:lnTo>
                    <a:pt x="266" y="247"/>
                  </a:lnTo>
                  <a:cubicBezTo>
                    <a:pt x="304" y="247"/>
                    <a:pt x="342" y="228"/>
                    <a:pt x="361" y="209"/>
                  </a:cubicBezTo>
                  <a:cubicBezTo>
                    <a:pt x="361" y="190"/>
                    <a:pt x="380" y="190"/>
                    <a:pt x="380" y="171"/>
                  </a:cubicBezTo>
                  <a:cubicBezTo>
                    <a:pt x="380" y="152"/>
                    <a:pt x="380" y="133"/>
                    <a:pt x="380" y="114"/>
                  </a:cubicBezTo>
                  <a:cubicBezTo>
                    <a:pt x="380" y="95"/>
                    <a:pt x="361" y="57"/>
                    <a:pt x="342" y="38"/>
                  </a:cubicBezTo>
                  <a:cubicBezTo>
                    <a:pt x="323" y="19"/>
                    <a:pt x="285" y="0"/>
                    <a:pt x="26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167" name="Google Shape;957;p17"/>
            <p:cNvSpPr/>
            <p:nvPr/>
          </p:nvSpPr>
          <p:spPr>
            <a:xfrm>
              <a:off x="504150" y="1867838"/>
              <a:ext cx="24675" cy="18975"/>
            </a:xfrm>
            <a:custGeom>
              <a:avLst/>
              <a:gdLst/>
              <a:ahLst/>
              <a:cxnLst/>
              <a:rect l="l" t="t" r="r" b="b"/>
              <a:pathLst>
                <a:path w="987" h="759" extrusionOk="0">
                  <a:moveTo>
                    <a:pt x="493" y="1"/>
                  </a:moveTo>
                  <a:cubicBezTo>
                    <a:pt x="1" y="1"/>
                    <a:pt x="1" y="759"/>
                    <a:pt x="493" y="759"/>
                  </a:cubicBezTo>
                  <a:cubicBezTo>
                    <a:pt x="986" y="759"/>
                    <a:pt x="986" y="1"/>
                    <a:pt x="49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168" name="Google Shape;958;p17"/>
            <p:cNvSpPr/>
            <p:nvPr/>
          </p:nvSpPr>
          <p:spPr>
            <a:xfrm>
              <a:off x="360075" y="1880163"/>
              <a:ext cx="20875" cy="17075"/>
            </a:xfrm>
            <a:custGeom>
              <a:avLst/>
              <a:gdLst/>
              <a:ahLst/>
              <a:cxnLst/>
              <a:rect l="l" t="t" r="r" b="b"/>
              <a:pathLst>
                <a:path w="835" h="683" extrusionOk="0">
                  <a:moveTo>
                    <a:pt x="418" y="0"/>
                  </a:moveTo>
                  <a:cubicBezTo>
                    <a:pt x="1" y="38"/>
                    <a:pt x="1" y="645"/>
                    <a:pt x="418" y="683"/>
                  </a:cubicBezTo>
                  <a:cubicBezTo>
                    <a:pt x="835" y="645"/>
                    <a:pt x="835" y="38"/>
                    <a:pt x="41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169" name="Google Shape;959;p17"/>
            <p:cNvSpPr/>
            <p:nvPr/>
          </p:nvSpPr>
          <p:spPr>
            <a:xfrm>
              <a:off x="319325" y="1860263"/>
              <a:ext cx="16125" cy="12350"/>
            </a:xfrm>
            <a:custGeom>
              <a:avLst/>
              <a:gdLst/>
              <a:ahLst/>
              <a:cxnLst/>
              <a:rect l="l" t="t" r="r" b="b"/>
              <a:pathLst>
                <a:path w="645" h="494" extrusionOk="0">
                  <a:moveTo>
                    <a:pt x="247" y="0"/>
                  </a:moveTo>
                  <a:cubicBezTo>
                    <a:pt x="228" y="0"/>
                    <a:pt x="190" y="0"/>
                    <a:pt x="152" y="19"/>
                  </a:cubicBezTo>
                  <a:cubicBezTo>
                    <a:pt x="133" y="19"/>
                    <a:pt x="95" y="38"/>
                    <a:pt x="76" y="76"/>
                  </a:cubicBezTo>
                  <a:cubicBezTo>
                    <a:pt x="38" y="114"/>
                    <a:pt x="0" y="171"/>
                    <a:pt x="0" y="247"/>
                  </a:cubicBezTo>
                  <a:lnTo>
                    <a:pt x="0" y="304"/>
                  </a:lnTo>
                  <a:cubicBezTo>
                    <a:pt x="19" y="342"/>
                    <a:pt x="38" y="379"/>
                    <a:pt x="76" y="417"/>
                  </a:cubicBezTo>
                  <a:lnTo>
                    <a:pt x="114" y="455"/>
                  </a:lnTo>
                  <a:cubicBezTo>
                    <a:pt x="152" y="474"/>
                    <a:pt x="209" y="493"/>
                    <a:pt x="247" y="493"/>
                  </a:cubicBezTo>
                  <a:lnTo>
                    <a:pt x="398" y="493"/>
                  </a:lnTo>
                  <a:cubicBezTo>
                    <a:pt x="436" y="493"/>
                    <a:pt x="455" y="493"/>
                    <a:pt x="493" y="474"/>
                  </a:cubicBezTo>
                  <a:cubicBezTo>
                    <a:pt x="550" y="455"/>
                    <a:pt x="588" y="398"/>
                    <a:pt x="607" y="342"/>
                  </a:cubicBezTo>
                  <a:cubicBezTo>
                    <a:pt x="626" y="323"/>
                    <a:pt x="645" y="285"/>
                    <a:pt x="626" y="247"/>
                  </a:cubicBezTo>
                  <a:lnTo>
                    <a:pt x="626" y="190"/>
                  </a:lnTo>
                  <a:cubicBezTo>
                    <a:pt x="626" y="152"/>
                    <a:pt x="607" y="114"/>
                    <a:pt x="569" y="76"/>
                  </a:cubicBezTo>
                  <a:lnTo>
                    <a:pt x="531" y="38"/>
                  </a:lnTo>
                  <a:cubicBezTo>
                    <a:pt x="493" y="19"/>
                    <a:pt x="436" y="19"/>
                    <a:pt x="398" y="19"/>
                  </a:cubicBezTo>
                  <a:lnTo>
                    <a:pt x="398" y="0"/>
                  </a:ln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170" name="Google Shape;960;p17"/>
            <p:cNvSpPr/>
            <p:nvPr/>
          </p:nvSpPr>
          <p:spPr>
            <a:xfrm>
              <a:off x="325475" y="1808138"/>
              <a:ext cx="15675" cy="11850"/>
            </a:xfrm>
            <a:custGeom>
              <a:avLst/>
              <a:gdLst/>
              <a:ahLst/>
              <a:cxnLst/>
              <a:rect l="l" t="t" r="r" b="b"/>
              <a:pathLst>
                <a:path w="627" h="474" extrusionOk="0">
                  <a:moveTo>
                    <a:pt x="304" y="0"/>
                  </a:moveTo>
                  <a:cubicBezTo>
                    <a:pt x="1" y="0"/>
                    <a:pt x="1" y="474"/>
                    <a:pt x="304" y="474"/>
                  </a:cubicBezTo>
                  <a:cubicBezTo>
                    <a:pt x="626" y="474"/>
                    <a:pt x="626" y="0"/>
                    <a:pt x="30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171" name="Google Shape;961;p17"/>
            <p:cNvSpPr/>
            <p:nvPr/>
          </p:nvSpPr>
          <p:spPr>
            <a:xfrm>
              <a:off x="298950" y="1787738"/>
              <a:ext cx="8550" cy="7150"/>
            </a:xfrm>
            <a:custGeom>
              <a:avLst/>
              <a:gdLst/>
              <a:ahLst/>
              <a:cxnLst/>
              <a:rect l="l" t="t" r="r" b="b"/>
              <a:pathLst>
                <a:path w="342" h="286" extrusionOk="0">
                  <a:moveTo>
                    <a:pt x="171" y="1"/>
                  </a:moveTo>
                  <a:cubicBezTo>
                    <a:pt x="0" y="20"/>
                    <a:pt x="0" y="266"/>
                    <a:pt x="171" y="285"/>
                  </a:cubicBezTo>
                  <a:cubicBezTo>
                    <a:pt x="341" y="266"/>
                    <a:pt x="341" y="20"/>
                    <a:pt x="17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172" name="Google Shape;962;p17"/>
            <p:cNvSpPr/>
            <p:nvPr/>
          </p:nvSpPr>
          <p:spPr>
            <a:xfrm>
              <a:off x="445850" y="1622338"/>
              <a:ext cx="21825" cy="16625"/>
            </a:xfrm>
            <a:custGeom>
              <a:avLst/>
              <a:gdLst/>
              <a:ahLst/>
              <a:cxnLst/>
              <a:rect l="l" t="t" r="r" b="b"/>
              <a:pathLst>
                <a:path w="873" h="665" extrusionOk="0">
                  <a:moveTo>
                    <a:pt x="437" y="1"/>
                  </a:moveTo>
                  <a:cubicBezTo>
                    <a:pt x="1" y="1"/>
                    <a:pt x="1" y="664"/>
                    <a:pt x="437" y="664"/>
                  </a:cubicBezTo>
                  <a:cubicBezTo>
                    <a:pt x="873" y="664"/>
                    <a:pt x="873" y="1"/>
                    <a:pt x="437"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173" name="Google Shape;963;p17"/>
            <p:cNvSpPr/>
            <p:nvPr/>
          </p:nvSpPr>
          <p:spPr>
            <a:xfrm>
              <a:off x="418850" y="1542263"/>
              <a:ext cx="23250" cy="18975"/>
            </a:xfrm>
            <a:custGeom>
              <a:avLst/>
              <a:gdLst/>
              <a:ahLst/>
              <a:cxnLst/>
              <a:rect l="l" t="t" r="r" b="b"/>
              <a:pathLst>
                <a:path w="930" h="759" extrusionOk="0">
                  <a:moveTo>
                    <a:pt x="474" y="0"/>
                  </a:moveTo>
                  <a:cubicBezTo>
                    <a:pt x="0" y="38"/>
                    <a:pt x="0" y="721"/>
                    <a:pt x="474" y="758"/>
                  </a:cubicBezTo>
                  <a:cubicBezTo>
                    <a:pt x="929" y="721"/>
                    <a:pt x="929" y="38"/>
                    <a:pt x="47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097348" name="Google Shape;964;p17"/>
          <p:cNvPicPr preferRelativeResize="0">
            <a:picLocks/>
          </p:cNvPicPr>
          <p:nvPr/>
        </p:nvPicPr>
        <p:blipFill>
          <a:blip r:embed="rId3">
            <a:alphaModFix amt="74000"/>
          </a:blip>
          <a:stretch>
            <a:fillRect/>
          </a:stretch>
        </p:blipFill>
        <p:spPr>
          <a:xfrm rot="-5809801" flipH="1">
            <a:off x="7609918" y="-1097658"/>
            <a:ext cx="2894870" cy="2593321"/>
          </a:xfrm>
          <a:prstGeom prst="rect">
            <a:avLst/>
          </a:prstGeom>
          <a:noFill/>
          <a:ln>
            <a:noFill/>
          </a:ln>
        </p:spPr>
      </p:pic>
      <p:sp>
        <p:nvSpPr>
          <p:cNvPr id="1051174" name="Google Shape;965;p17"/>
          <p:cNvSpPr txBox="1">
            <a:spLocks noGrp="1"/>
          </p:cNvSpPr>
          <p:nvPr>
            <p:ph type="ctrTitle"/>
          </p:nvPr>
        </p:nvSpPr>
        <p:spPr>
          <a:xfrm>
            <a:off x="736646" y="373025"/>
            <a:ext cx="7672500" cy="577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800"/>
              <a:buNone/>
            </a:lvl1pPr>
            <a:lvl2pPr lvl="1" algn="ctr" rtl="0">
              <a:spcBef>
                <a:spcPts val="0"/>
              </a:spcBef>
              <a:spcAft>
                <a:spcPts val="0"/>
              </a:spcAft>
              <a:buSzPts val="800"/>
              <a:buNone/>
              <a:defRPr sz="800"/>
            </a:lvl2pPr>
            <a:lvl3pPr lvl="2" algn="ctr" rtl="0">
              <a:spcBef>
                <a:spcPts val="0"/>
              </a:spcBef>
              <a:spcAft>
                <a:spcPts val="0"/>
              </a:spcAft>
              <a:buSzPts val="800"/>
              <a:buNone/>
              <a:defRPr sz="800"/>
            </a:lvl3pPr>
            <a:lvl4pPr lvl="3" algn="ctr" rtl="0">
              <a:spcBef>
                <a:spcPts val="0"/>
              </a:spcBef>
              <a:spcAft>
                <a:spcPts val="0"/>
              </a:spcAft>
              <a:buSzPts val="800"/>
              <a:buNone/>
              <a:defRPr sz="800"/>
            </a:lvl4pPr>
            <a:lvl5pPr lvl="4" algn="ctr" rtl="0">
              <a:spcBef>
                <a:spcPts val="0"/>
              </a:spcBef>
              <a:spcAft>
                <a:spcPts val="0"/>
              </a:spcAft>
              <a:buSzPts val="800"/>
              <a:buNone/>
              <a:defRPr sz="800"/>
            </a:lvl5pPr>
            <a:lvl6pPr lvl="5" algn="ctr" rtl="0">
              <a:spcBef>
                <a:spcPts val="0"/>
              </a:spcBef>
              <a:spcAft>
                <a:spcPts val="0"/>
              </a:spcAft>
              <a:buSzPts val="800"/>
              <a:buNone/>
              <a:defRPr sz="800"/>
            </a:lvl6pPr>
            <a:lvl7pPr lvl="6" algn="ctr" rtl="0">
              <a:spcBef>
                <a:spcPts val="0"/>
              </a:spcBef>
              <a:spcAft>
                <a:spcPts val="0"/>
              </a:spcAft>
              <a:buSzPts val="800"/>
              <a:buNone/>
              <a:defRPr sz="800"/>
            </a:lvl7pPr>
            <a:lvl8pPr lvl="7" algn="ctr" rtl="0">
              <a:spcBef>
                <a:spcPts val="0"/>
              </a:spcBef>
              <a:spcAft>
                <a:spcPts val="0"/>
              </a:spcAft>
              <a:buSzPts val="800"/>
              <a:buNone/>
              <a:defRPr sz="800"/>
            </a:lvl8pPr>
            <a:lvl9pPr lvl="8" algn="ctr" rtl="0">
              <a:spcBef>
                <a:spcPts val="0"/>
              </a:spcBef>
              <a:spcAft>
                <a:spcPts val="0"/>
              </a:spcAft>
              <a:buSzPts val="800"/>
              <a:buNone/>
              <a:defRPr sz="800"/>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966"/>
        <p:cNvGrpSpPr/>
        <p:nvPr/>
      </p:nvGrpSpPr>
      <p:grpSpPr>
        <a:xfrm>
          <a:off x="0" y="0"/>
          <a:ext cx="0" cy="0"/>
          <a:chOff x="0" y="0"/>
          <a:chExt cx="0" cy="0"/>
        </a:xfrm>
      </p:grpSpPr>
      <p:grpSp>
        <p:nvGrpSpPr>
          <p:cNvPr id="141" name="Google Shape;967;p18"/>
          <p:cNvGrpSpPr/>
          <p:nvPr/>
        </p:nvGrpSpPr>
        <p:grpSpPr>
          <a:xfrm>
            <a:off x="-1680776" y="-4224695"/>
            <a:ext cx="16179801" cy="13950337"/>
            <a:chOff x="-1680776" y="-4224695"/>
            <a:chExt cx="16179801" cy="13950337"/>
          </a:xfrm>
        </p:grpSpPr>
        <p:pic>
          <p:nvPicPr>
            <p:cNvPr id="2097197" name="Google Shape;968;p18"/>
            <p:cNvPicPr preferRelativeResize="0">
              <a:picLocks/>
            </p:cNvPicPr>
            <p:nvPr/>
          </p:nvPicPr>
          <p:blipFill>
            <a:blip r:embed="rId2">
              <a:alphaModFix/>
            </a:blip>
            <a:stretch>
              <a:fillRect/>
            </a:stretch>
          </p:blipFill>
          <p:spPr>
            <a:xfrm rot="-3224823">
              <a:off x="-140037" y="3490385"/>
              <a:ext cx="5882028" cy="4855725"/>
            </a:xfrm>
            <a:prstGeom prst="rect">
              <a:avLst/>
            </a:prstGeom>
            <a:noFill/>
            <a:ln>
              <a:noFill/>
            </a:ln>
          </p:spPr>
        </p:pic>
        <p:pic>
          <p:nvPicPr>
            <p:cNvPr id="2097198" name="Google Shape;969;p18"/>
            <p:cNvPicPr preferRelativeResize="0">
              <a:picLocks/>
            </p:cNvPicPr>
            <p:nvPr/>
          </p:nvPicPr>
          <p:blipFill>
            <a:blip r:embed="rId3">
              <a:alphaModFix amt="56000"/>
            </a:blip>
            <a:stretch>
              <a:fillRect/>
            </a:stretch>
          </p:blipFill>
          <p:spPr>
            <a:xfrm rot="10800000" flipH="1">
              <a:off x="7048980" y="-1210521"/>
              <a:ext cx="6114874" cy="5143500"/>
            </a:xfrm>
            <a:prstGeom prst="rect">
              <a:avLst/>
            </a:prstGeom>
            <a:noFill/>
            <a:ln>
              <a:noFill/>
            </a:ln>
          </p:spPr>
        </p:pic>
        <p:pic>
          <p:nvPicPr>
            <p:cNvPr id="2097199" name="Google Shape;970;p18"/>
            <p:cNvPicPr preferRelativeResize="0">
              <a:picLocks/>
            </p:cNvPicPr>
            <p:nvPr/>
          </p:nvPicPr>
          <p:blipFill>
            <a:blip r:embed="rId4">
              <a:alphaModFix amt="52000"/>
            </a:blip>
            <a:stretch>
              <a:fillRect/>
            </a:stretch>
          </p:blipFill>
          <p:spPr>
            <a:xfrm rot="5400000">
              <a:off x="5834261" y="-3262046"/>
              <a:ext cx="4474637" cy="5143502"/>
            </a:xfrm>
            <a:prstGeom prst="rect">
              <a:avLst/>
            </a:prstGeom>
            <a:noFill/>
            <a:ln>
              <a:noFill/>
            </a:ln>
          </p:spPr>
        </p:pic>
        <p:pic>
          <p:nvPicPr>
            <p:cNvPr id="2097200" name="Google Shape;971;p18"/>
            <p:cNvPicPr preferRelativeResize="0">
              <a:picLocks/>
            </p:cNvPicPr>
            <p:nvPr/>
          </p:nvPicPr>
          <p:blipFill>
            <a:blip r:embed="rId5">
              <a:alphaModFix amt="47000"/>
            </a:blip>
            <a:stretch>
              <a:fillRect/>
            </a:stretch>
          </p:blipFill>
          <p:spPr>
            <a:xfrm rot="-1342742">
              <a:off x="-977911" y="-3287812"/>
              <a:ext cx="5882021" cy="4855724"/>
            </a:xfrm>
            <a:prstGeom prst="rect">
              <a:avLst/>
            </a:prstGeom>
            <a:noFill/>
            <a:ln>
              <a:noFill/>
            </a:ln>
          </p:spPr>
        </p:pic>
        <p:pic>
          <p:nvPicPr>
            <p:cNvPr id="2097201" name="Google Shape;972;p18"/>
            <p:cNvPicPr preferRelativeResize="0">
              <a:picLocks/>
            </p:cNvPicPr>
            <p:nvPr/>
          </p:nvPicPr>
          <p:blipFill>
            <a:blip r:embed="rId6">
              <a:alphaModFix amt="58000"/>
            </a:blip>
            <a:stretch>
              <a:fillRect/>
            </a:stretch>
          </p:blipFill>
          <p:spPr>
            <a:xfrm rot="10599510">
              <a:off x="-546556" y="1325195"/>
              <a:ext cx="1787179" cy="4287368"/>
            </a:xfrm>
            <a:prstGeom prst="rect">
              <a:avLst/>
            </a:prstGeom>
            <a:noFill/>
            <a:ln>
              <a:noFill/>
            </a:ln>
          </p:spPr>
        </p:pic>
        <p:pic>
          <p:nvPicPr>
            <p:cNvPr id="2097202" name="Google Shape;973;p18"/>
            <p:cNvPicPr preferRelativeResize="0">
              <a:picLocks/>
            </p:cNvPicPr>
            <p:nvPr/>
          </p:nvPicPr>
          <p:blipFill>
            <a:blip r:embed="rId7">
              <a:alphaModFix amt="45000"/>
            </a:blip>
            <a:stretch>
              <a:fillRect/>
            </a:stretch>
          </p:blipFill>
          <p:spPr>
            <a:xfrm rot="380280">
              <a:off x="6197600" y="3797979"/>
              <a:ext cx="8158655" cy="3038274"/>
            </a:xfrm>
            <a:prstGeom prst="rect">
              <a:avLst/>
            </a:prstGeom>
            <a:noFill/>
            <a:ln>
              <a:noFill/>
            </a:ln>
          </p:spPr>
        </p:pic>
      </p:grpSp>
      <p:sp>
        <p:nvSpPr>
          <p:cNvPr id="1049127" name="Google Shape;974;p18"/>
          <p:cNvSpPr txBox="1">
            <a:spLocks noGrp="1"/>
          </p:cNvSpPr>
          <p:nvPr>
            <p:ph type="title"/>
          </p:nvPr>
        </p:nvSpPr>
        <p:spPr>
          <a:xfrm>
            <a:off x="2290050" y="3076083"/>
            <a:ext cx="4563900" cy="531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049128" name="Google Shape;975;p18"/>
          <p:cNvSpPr txBox="1">
            <a:spLocks noGrp="1"/>
          </p:cNvSpPr>
          <p:nvPr>
            <p:ph type="subTitle" idx="1"/>
          </p:nvPr>
        </p:nvSpPr>
        <p:spPr>
          <a:xfrm>
            <a:off x="1605150" y="1547033"/>
            <a:ext cx="5933700" cy="18099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2400"/>
            </a:lvl1pPr>
            <a:lvl2pPr lvl="1" algn="ctr" rtl="0">
              <a:lnSpc>
                <a:spcPct val="100000"/>
              </a:lnSpc>
              <a:spcBef>
                <a:spcPts val="0"/>
              </a:spcBef>
              <a:spcAft>
                <a:spcPts val="0"/>
              </a:spcAft>
              <a:buSzPts val="1400"/>
              <a:buNone/>
            </a:lvl2pPr>
            <a:lvl3pPr lvl="2" algn="ctr" rtl="0">
              <a:lnSpc>
                <a:spcPct val="100000"/>
              </a:lnSpc>
              <a:spcBef>
                <a:spcPts val="1600"/>
              </a:spcBef>
              <a:spcAft>
                <a:spcPts val="0"/>
              </a:spcAft>
              <a:buSzPts val="1400"/>
              <a:buNone/>
            </a:lvl3pPr>
            <a:lvl4pPr lvl="3" algn="ctr" rtl="0">
              <a:lnSpc>
                <a:spcPct val="100000"/>
              </a:lnSpc>
              <a:spcBef>
                <a:spcPts val="1600"/>
              </a:spcBef>
              <a:spcAft>
                <a:spcPts val="0"/>
              </a:spcAft>
              <a:buSzPts val="1400"/>
              <a:buNone/>
            </a:lvl4pPr>
            <a:lvl5pPr lvl="4" algn="ctr" rtl="0">
              <a:lnSpc>
                <a:spcPct val="100000"/>
              </a:lnSpc>
              <a:spcBef>
                <a:spcPts val="1600"/>
              </a:spcBef>
              <a:spcAft>
                <a:spcPts val="0"/>
              </a:spcAft>
              <a:buSzPts val="1400"/>
              <a:buNone/>
            </a:lvl5pPr>
            <a:lvl6pPr lvl="5" algn="ctr" rtl="0">
              <a:lnSpc>
                <a:spcPct val="100000"/>
              </a:lnSpc>
              <a:spcBef>
                <a:spcPts val="1600"/>
              </a:spcBef>
              <a:spcAft>
                <a:spcPts val="0"/>
              </a:spcAft>
              <a:buSzPts val="1400"/>
              <a:buNone/>
            </a:lvl6pPr>
            <a:lvl7pPr lvl="6" algn="ctr" rtl="0">
              <a:lnSpc>
                <a:spcPct val="100000"/>
              </a:lnSpc>
              <a:spcBef>
                <a:spcPts val="1600"/>
              </a:spcBef>
              <a:spcAft>
                <a:spcPts val="0"/>
              </a:spcAft>
              <a:buSzPts val="1400"/>
              <a:buNone/>
            </a:lvl7pPr>
            <a:lvl8pPr lvl="7" algn="ctr" rtl="0">
              <a:lnSpc>
                <a:spcPct val="100000"/>
              </a:lnSpc>
              <a:spcBef>
                <a:spcPts val="1600"/>
              </a:spcBef>
              <a:spcAft>
                <a:spcPts val="0"/>
              </a:spcAft>
              <a:buSzPts val="1400"/>
              <a:buNone/>
            </a:lvl8pPr>
            <a:lvl9pPr lvl="8" algn="ctr" rtl="0">
              <a:lnSpc>
                <a:spcPct val="100000"/>
              </a:lnSpc>
              <a:spcBef>
                <a:spcPts val="1600"/>
              </a:spcBef>
              <a:spcAft>
                <a:spcPts val="1600"/>
              </a:spcAft>
              <a:buSzPts val="1400"/>
              <a:buNone/>
            </a:lvl9pPr>
          </a:lstStyle>
          <a:p>
            <a:endParaRPr/>
          </a:p>
        </p:txBody>
      </p:sp>
      <p:grpSp>
        <p:nvGrpSpPr>
          <p:cNvPr id="142" name="Google Shape;976;p18"/>
          <p:cNvGrpSpPr/>
          <p:nvPr/>
        </p:nvGrpSpPr>
        <p:grpSpPr>
          <a:xfrm rot="5400065">
            <a:off x="8667137" y="-1129839"/>
            <a:ext cx="1344377" cy="1995312"/>
            <a:chOff x="272875" y="1527563"/>
            <a:chExt cx="255950" cy="455000"/>
          </a:xfrm>
        </p:grpSpPr>
        <p:sp>
          <p:nvSpPr>
            <p:cNvPr id="1049129" name="Google Shape;977;p18"/>
            <p:cNvSpPr/>
            <p:nvPr/>
          </p:nvSpPr>
          <p:spPr>
            <a:xfrm>
              <a:off x="471925" y="1963988"/>
              <a:ext cx="26575" cy="18575"/>
            </a:xfrm>
            <a:custGeom>
              <a:avLst/>
              <a:gdLst/>
              <a:ahLst/>
              <a:cxnLst/>
              <a:rect l="l" t="t" r="r" b="b"/>
              <a:pathLst>
                <a:path w="1063" h="743" extrusionOk="0">
                  <a:moveTo>
                    <a:pt x="724" y="0"/>
                  </a:moveTo>
                  <a:cubicBezTo>
                    <a:pt x="636" y="0"/>
                    <a:pt x="547" y="14"/>
                    <a:pt x="512" y="41"/>
                  </a:cubicBezTo>
                  <a:cubicBezTo>
                    <a:pt x="323" y="230"/>
                    <a:pt x="152" y="420"/>
                    <a:pt x="0" y="628"/>
                  </a:cubicBezTo>
                  <a:lnTo>
                    <a:pt x="57" y="742"/>
                  </a:lnTo>
                  <a:cubicBezTo>
                    <a:pt x="247" y="742"/>
                    <a:pt x="436" y="704"/>
                    <a:pt x="626" y="647"/>
                  </a:cubicBezTo>
                  <a:cubicBezTo>
                    <a:pt x="929" y="496"/>
                    <a:pt x="1062" y="249"/>
                    <a:pt x="948" y="60"/>
                  </a:cubicBezTo>
                  <a:cubicBezTo>
                    <a:pt x="928" y="19"/>
                    <a:pt x="826" y="0"/>
                    <a:pt x="72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130" name="Google Shape;978;p18"/>
            <p:cNvSpPr/>
            <p:nvPr/>
          </p:nvSpPr>
          <p:spPr>
            <a:xfrm>
              <a:off x="366725" y="1787738"/>
              <a:ext cx="29875" cy="22300"/>
            </a:xfrm>
            <a:custGeom>
              <a:avLst/>
              <a:gdLst/>
              <a:ahLst/>
              <a:cxnLst/>
              <a:rect l="l" t="t" r="r" b="b"/>
              <a:pathLst>
                <a:path w="1195" h="892" extrusionOk="0">
                  <a:moveTo>
                    <a:pt x="607" y="1"/>
                  </a:moveTo>
                  <a:cubicBezTo>
                    <a:pt x="0" y="1"/>
                    <a:pt x="0" y="892"/>
                    <a:pt x="607" y="892"/>
                  </a:cubicBezTo>
                  <a:cubicBezTo>
                    <a:pt x="1194" y="892"/>
                    <a:pt x="1194" y="1"/>
                    <a:pt x="607"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131" name="Google Shape;979;p18"/>
            <p:cNvSpPr/>
            <p:nvPr/>
          </p:nvSpPr>
          <p:spPr>
            <a:xfrm>
              <a:off x="380450" y="1835613"/>
              <a:ext cx="9975" cy="8550"/>
            </a:xfrm>
            <a:custGeom>
              <a:avLst/>
              <a:gdLst/>
              <a:ahLst/>
              <a:cxnLst/>
              <a:rect l="l" t="t" r="r" b="b"/>
              <a:pathLst>
                <a:path w="399" h="342" extrusionOk="0">
                  <a:moveTo>
                    <a:pt x="209" y="1"/>
                  </a:moveTo>
                  <a:cubicBezTo>
                    <a:pt x="1" y="38"/>
                    <a:pt x="1" y="323"/>
                    <a:pt x="209" y="342"/>
                  </a:cubicBezTo>
                  <a:cubicBezTo>
                    <a:pt x="399" y="323"/>
                    <a:pt x="399" y="38"/>
                    <a:pt x="209"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132" name="Google Shape;980;p18"/>
            <p:cNvSpPr/>
            <p:nvPr/>
          </p:nvSpPr>
          <p:spPr>
            <a:xfrm>
              <a:off x="416475" y="1837513"/>
              <a:ext cx="5700" cy="4750"/>
            </a:xfrm>
            <a:custGeom>
              <a:avLst/>
              <a:gdLst/>
              <a:ahLst/>
              <a:cxnLst/>
              <a:rect l="l" t="t" r="r" b="b"/>
              <a:pathLst>
                <a:path w="228" h="190" extrusionOk="0">
                  <a:moveTo>
                    <a:pt x="114" y="0"/>
                  </a:moveTo>
                  <a:cubicBezTo>
                    <a:pt x="0" y="19"/>
                    <a:pt x="0" y="171"/>
                    <a:pt x="114" y="190"/>
                  </a:cubicBezTo>
                  <a:cubicBezTo>
                    <a:pt x="228" y="171"/>
                    <a:pt x="228" y="19"/>
                    <a:pt x="11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133" name="Google Shape;981;p18"/>
            <p:cNvSpPr/>
            <p:nvPr/>
          </p:nvSpPr>
          <p:spPr>
            <a:xfrm>
              <a:off x="415525" y="1877788"/>
              <a:ext cx="7600" cy="10675"/>
            </a:xfrm>
            <a:custGeom>
              <a:avLst/>
              <a:gdLst/>
              <a:ahLst/>
              <a:cxnLst/>
              <a:rect l="l" t="t" r="r" b="b"/>
              <a:pathLst>
                <a:path w="304" h="427" extrusionOk="0">
                  <a:moveTo>
                    <a:pt x="171" y="1"/>
                  </a:moveTo>
                  <a:cubicBezTo>
                    <a:pt x="133" y="1"/>
                    <a:pt x="95" y="20"/>
                    <a:pt x="76" y="39"/>
                  </a:cubicBezTo>
                  <a:lnTo>
                    <a:pt x="57" y="77"/>
                  </a:lnTo>
                  <a:cubicBezTo>
                    <a:pt x="38" y="95"/>
                    <a:pt x="38" y="114"/>
                    <a:pt x="38" y="133"/>
                  </a:cubicBezTo>
                  <a:lnTo>
                    <a:pt x="20" y="133"/>
                  </a:lnTo>
                  <a:cubicBezTo>
                    <a:pt x="20" y="190"/>
                    <a:pt x="20" y="228"/>
                    <a:pt x="1" y="285"/>
                  </a:cubicBezTo>
                  <a:cubicBezTo>
                    <a:pt x="1" y="304"/>
                    <a:pt x="1" y="323"/>
                    <a:pt x="20" y="342"/>
                  </a:cubicBezTo>
                  <a:cubicBezTo>
                    <a:pt x="20" y="361"/>
                    <a:pt x="38" y="380"/>
                    <a:pt x="38" y="380"/>
                  </a:cubicBezTo>
                  <a:cubicBezTo>
                    <a:pt x="57" y="399"/>
                    <a:pt x="76" y="418"/>
                    <a:pt x="95" y="418"/>
                  </a:cubicBezTo>
                  <a:cubicBezTo>
                    <a:pt x="108" y="418"/>
                    <a:pt x="121" y="426"/>
                    <a:pt x="133" y="426"/>
                  </a:cubicBezTo>
                  <a:cubicBezTo>
                    <a:pt x="140" y="426"/>
                    <a:pt x="146" y="424"/>
                    <a:pt x="152" y="418"/>
                  </a:cubicBezTo>
                  <a:lnTo>
                    <a:pt x="190" y="418"/>
                  </a:lnTo>
                  <a:cubicBezTo>
                    <a:pt x="209" y="418"/>
                    <a:pt x="228" y="418"/>
                    <a:pt x="247" y="399"/>
                  </a:cubicBezTo>
                  <a:cubicBezTo>
                    <a:pt x="285" y="361"/>
                    <a:pt x="285" y="323"/>
                    <a:pt x="285" y="285"/>
                  </a:cubicBezTo>
                  <a:lnTo>
                    <a:pt x="285" y="133"/>
                  </a:lnTo>
                  <a:cubicBezTo>
                    <a:pt x="304" y="114"/>
                    <a:pt x="304" y="95"/>
                    <a:pt x="285" y="95"/>
                  </a:cubicBezTo>
                  <a:cubicBezTo>
                    <a:pt x="285" y="77"/>
                    <a:pt x="285" y="58"/>
                    <a:pt x="266" y="39"/>
                  </a:cubicBezTo>
                  <a:cubicBezTo>
                    <a:pt x="228" y="20"/>
                    <a:pt x="209" y="1"/>
                    <a:pt x="17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134" name="Google Shape;982;p18"/>
            <p:cNvSpPr/>
            <p:nvPr/>
          </p:nvSpPr>
          <p:spPr>
            <a:xfrm>
              <a:off x="432600" y="1937038"/>
              <a:ext cx="10450" cy="8075"/>
            </a:xfrm>
            <a:custGeom>
              <a:avLst/>
              <a:gdLst/>
              <a:ahLst/>
              <a:cxnLst/>
              <a:rect l="l" t="t" r="r" b="b"/>
              <a:pathLst>
                <a:path w="418" h="323" extrusionOk="0">
                  <a:moveTo>
                    <a:pt x="209" y="0"/>
                  </a:moveTo>
                  <a:cubicBezTo>
                    <a:pt x="0" y="0"/>
                    <a:pt x="0" y="323"/>
                    <a:pt x="209" y="323"/>
                  </a:cubicBezTo>
                  <a:cubicBezTo>
                    <a:pt x="417" y="323"/>
                    <a:pt x="417" y="0"/>
                    <a:pt x="20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135" name="Google Shape;983;p18"/>
            <p:cNvSpPr/>
            <p:nvPr/>
          </p:nvSpPr>
          <p:spPr>
            <a:xfrm>
              <a:off x="452025" y="1974938"/>
              <a:ext cx="9500" cy="7150"/>
            </a:xfrm>
            <a:custGeom>
              <a:avLst/>
              <a:gdLst/>
              <a:ahLst/>
              <a:cxnLst/>
              <a:rect l="l" t="t" r="r" b="b"/>
              <a:pathLst>
                <a:path w="380" h="286" extrusionOk="0">
                  <a:moveTo>
                    <a:pt x="190" y="1"/>
                  </a:moveTo>
                  <a:cubicBezTo>
                    <a:pt x="0" y="1"/>
                    <a:pt x="0" y="285"/>
                    <a:pt x="190" y="285"/>
                  </a:cubicBezTo>
                  <a:cubicBezTo>
                    <a:pt x="379" y="285"/>
                    <a:pt x="379" y="1"/>
                    <a:pt x="19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136" name="Google Shape;984;p18"/>
            <p:cNvSpPr/>
            <p:nvPr/>
          </p:nvSpPr>
          <p:spPr>
            <a:xfrm>
              <a:off x="472875" y="1918538"/>
              <a:ext cx="19925" cy="15200"/>
            </a:xfrm>
            <a:custGeom>
              <a:avLst/>
              <a:gdLst/>
              <a:ahLst/>
              <a:cxnLst/>
              <a:rect l="l" t="t" r="r" b="b"/>
              <a:pathLst>
                <a:path w="797" h="608" extrusionOk="0">
                  <a:moveTo>
                    <a:pt x="398" y="1"/>
                  </a:moveTo>
                  <a:cubicBezTo>
                    <a:pt x="0" y="1"/>
                    <a:pt x="0" y="608"/>
                    <a:pt x="398" y="608"/>
                  </a:cubicBezTo>
                  <a:cubicBezTo>
                    <a:pt x="797" y="608"/>
                    <a:pt x="797" y="1"/>
                    <a:pt x="398"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137" name="Google Shape;985;p18"/>
            <p:cNvSpPr/>
            <p:nvPr/>
          </p:nvSpPr>
          <p:spPr>
            <a:xfrm>
              <a:off x="444900" y="1890113"/>
              <a:ext cx="16150" cy="11875"/>
            </a:xfrm>
            <a:custGeom>
              <a:avLst/>
              <a:gdLst/>
              <a:ahLst/>
              <a:cxnLst/>
              <a:rect l="l" t="t" r="r" b="b"/>
              <a:pathLst>
                <a:path w="646" h="475" extrusionOk="0">
                  <a:moveTo>
                    <a:pt x="323" y="1"/>
                  </a:moveTo>
                  <a:cubicBezTo>
                    <a:pt x="1" y="1"/>
                    <a:pt x="1" y="475"/>
                    <a:pt x="323" y="475"/>
                  </a:cubicBezTo>
                  <a:cubicBezTo>
                    <a:pt x="645" y="475"/>
                    <a:pt x="645" y="1"/>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138" name="Google Shape;986;p18"/>
            <p:cNvSpPr/>
            <p:nvPr/>
          </p:nvSpPr>
          <p:spPr>
            <a:xfrm>
              <a:off x="398475" y="1905288"/>
              <a:ext cx="11875" cy="11400"/>
            </a:xfrm>
            <a:custGeom>
              <a:avLst/>
              <a:gdLst/>
              <a:ahLst/>
              <a:cxnLst/>
              <a:rect l="l" t="t" r="r" b="b"/>
              <a:pathLst>
                <a:path w="475" h="456" extrusionOk="0">
                  <a:moveTo>
                    <a:pt x="228" y="0"/>
                  </a:moveTo>
                  <a:cubicBezTo>
                    <a:pt x="0" y="57"/>
                    <a:pt x="0" y="398"/>
                    <a:pt x="228" y="455"/>
                  </a:cubicBezTo>
                  <a:cubicBezTo>
                    <a:pt x="474" y="398"/>
                    <a:pt x="474" y="57"/>
                    <a:pt x="22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139" name="Google Shape;987;p18"/>
            <p:cNvSpPr/>
            <p:nvPr/>
          </p:nvSpPr>
          <p:spPr>
            <a:xfrm>
              <a:off x="454400" y="1849363"/>
              <a:ext cx="11850" cy="11400"/>
            </a:xfrm>
            <a:custGeom>
              <a:avLst/>
              <a:gdLst/>
              <a:ahLst/>
              <a:cxnLst/>
              <a:rect l="l" t="t" r="r" b="b"/>
              <a:pathLst>
                <a:path w="474" h="456" extrusionOk="0">
                  <a:moveTo>
                    <a:pt x="246" y="0"/>
                  </a:moveTo>
                  <a:cubicBezTo>
                    <a:pt x="0" y="57"/>
                    <a:pt x="0" y="398"/>
                    <a:pt x="246" y="455"/>
                  </a:cubicBezTo>
                  <a:cubicBezTo>
                    <a:pt x="474" y="398"/>
                    <a:pt x="474" y="57"/>
                    <a:pt x="24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140" name="Google Shape;988;p18"/>
            <p:cNvSpPr/>
            <p:nvPr/>
          </p:nvSpPr>
          <p:spPr>
            <a:xfrm>
              <a:off x="428800" y="1830863"/>
              <a:ext cx="14725" cy="11400"/>
            </a:xfrm>
            <a:custGeom>
              <a:avLst/>
              <a:gdLst/>
              <a:ahLst/>
              <a:cxnLst/>
              <a:rect l="l" t="t" r="r" b="b"/>
              <a:pathLst>
                <a:path w="589" h="456" extrusionOk="0">
                  <a:moveTo>
                    <a:pt x="228" y="1"/>
                  </a:moveTo>
                  <a:cubicBezTo>
                    <a:pt x="190" y="1"/>
                    <a:pt x="171" y="1"/>
                    <a:pt x="133" y="20"/>
                  </a:cubicBezTo>
                  <a:cubicBezTo>
                    <a:pt x="114" y="39"/>
                    <a:pt x="76" y="39"/>
                    <a:pt x="57" y="77"/>
                  </a:cubicBezTo>
                  <a:cubicBezTo>
                    <a:pt x="38" y="96"/>
                    <a:pt x="19" y="115"/>
                    <a:pt x="19" y="153"/>
                  </a:cubicBezTo>
                  <a:cubicBezTo>
                    <a:pt x="0" y="172"/>
                    <a:pt x="0" y="209"/>
                    <a:pt x="0" y="228"/>
                  </a:cubicBezTo>
                  <a:lnTo>
                    <a:pt x="0" y="285"/>
                  </a:lnTo>
                  <a:cubicBezTo>
                    <a:pt x="0" y="323"/>
                    <a:pt x="19" y="361"/>
                    <a:pt x="57" y="399"/>
                  </a:cubicBezTo>
                  <a:lnTo>
                    <a:pt x="95" y="437"/>
                  </a:lnTo>
                  <a:cubicBezTo>
                    <a:pt x="133" y="456"/>
                    <a:pt x="171" y="456"/>
                    <a:pt x="209" y="456"/>
                  </a:cubicBezTo>
                  <a:lnTo>
                    <a:pt x="209" y="437"/>
                  </a:lnTo>
                  <a:lnTo>
                    <a:pt x="361" y="437"/>
                  </a:lnTo>
                  <a:cubicBezTo>
                    <a:pt x="398" y="437"/>
                    <a:pt x="417" y="437"/>
                    <a:pt x="455" y="418"/>
                  </a:cubicBezTo>
                  <a:cubicBezTo>
                    <a:pt x="474" y="418"/>
                    <a:pt x="493" y="399"/>
                    <a:pt x="531" y="380"/>
                  </a:cubicBezTo>
                  <a:cubicBezTo>
                    <a:pt x="550" y="361"/>
                    <a:pt x="569" y="342"/>
                    <a:pt x="569" y="304"/>
                  </a:cubicBezTo>
                  <a:cubicBezTo>
                    <a:pt x="588" y="285"/>
                    <a:pt x="588" y="247"/>
                    <a:pt x="588" y="228"/>
                  </a:cubicBezTo>
                  <a:lnTo>
                    <a:pt x="588" y="172"/>
                  </a:lnTo>
                  <a:cubicBezTo>
                    <a:pt x="569" y="134"/>
                    <a:pt x="550" y="96"/>
                    <a:pt x="531" y="58"/>
                  </a:cubicBezTo>
                  <a:lnTo>
                    <a:pt x="493" y="39"/>
                  </a:lnTo>
                  <a:cubicBezTo>
                    <a:pt x="455" y="20"/>
                    <a:pt x="417" y="1"/>
                    <a:pt x="38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141" name="Google Shape;989;p18"/>
            <p:cNvSpPr/>
            <p:nvPr/>
          </p:nvSpPr>
          <p:spPr>
            <a:xfrm>
              <a:off x="440175" y="1765463"/>
              <a:ext cx="18025" cy="14725"/>
            </a:xfrm>
            <a:custGeom>
              <a:avLst/>
              <a:gdLst/>
              <a:ahLst/>
              <a:cxnLst/>
              <a:rect l="l" t="t" r="r" b="b"/>
              <a:pathLst>
                <a:path w="721" h="589" extrusionOk="0">
                  <a:moveTo>
                    <a:pt x="361" y="1"/>
                  </a:moveTo>
                  <a:cubicBezTo>
                    <a:pt x="0" y="20"/>
                    <a:pt x="0" y="551"/>
                    <a:pt x="361" y="589"/>
                  </a:cubicBezTo>
                  <a:cubicBezTo>
                    <a:pt x="721" y="551"/>
                    <a:pt x="721" y="20"/>
                    <a:pt x="36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142" name="Google Shape;990;p18"/>
            <p:cNvSpPr/>
            <p:nvPr/>
          </p:nvSpPr>
          <p:spPr>
            <a:xfrm>
              <a:off x="385200" y="1777313"/>
              <a:ext cx="15650" cy="13300"/>
            </a:xfrm>
            <a:custGeom>
              <a:avLst/>
              <a:gdLst/>
              <a:ahLst/>
              <a:cxnLst/>
              <a:rect l="l" t="t" r="r" b="b"/>
              <a:pathLst>
                <a:path w="626" h="532" extrusionOk="0">
                  <a:moveTo>
                    <a:pt x="323" y="1"/>
                  </a:moveTo>
                  <a:cubicBezTo>
                    <a:pt x="0" y="39"/>
                    <a:pt x="0" y="494"/>
                    <a:pt x="323" y="532"/>
                  </a:cubicBezTo>
                  <a:cubicBezTo>
                    <a:pt x="626" y="494"/>
                    <a:pt x="626" y="39"/>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143" name="Google Shape;991;p18"/>
            <p:cNvSpPr/>
            <p:nvPr/>
          </p:nvSpPr>
          <p:spPr>
            <a:xfrm>
              <a:off x="399875" y="1703388"/>
              <a:ext cx="16150" cy="11875"/>
            </a:xfrm>
            <a:custGeom>
              <a:avLst/>
              <a:gdLst/>
              <a:ahLst/>
              <a:cxnLst/>
              <a:rect l="l" t="t" r="r" b="b"/>
              <a:pathLst>
                <a:path w="646" h="475" extrusionOk="0">
                  <a:moveTo>
                    <a:pt x="323" y="1"/>
                  </a:moveTo>
                  <a:cubicBezTo>
                    <a:pt x="1" y="1"/>
                    <a:pt x="1" y="474"/>
                    <a:pt x="323" y="474"/>
                  </a:cubicBezTo>
                  <a:cubicBezTo>
                    <a:pt x="646" y="474"/>
                    <a:pt x="646" y="1"/>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144" name="Google Shape;992;p18"/>
            <p:cNvSpPr/>
            <p:nvPr/>
          </p:nvSpPr>
          <p:spPr>
            <a:xfrm>
              <a:off x="354400" y="1709538"/>
              <a:ext cx="17550" cy="14250"/>
            </a:xfrm>
            <a:custGeom>
              <a:avLst/>
              <a:gdLst/>
              <a:ahLst/>
              <a:cxnLst/>
              <a:rect l="l" t="t" r="r" b="b"/>
              <a:pathLst>
                <a:path w="702" h="570" extrusionOk="0">
                  <a:moveTo>
                    <a:pt x="341" y="1"/>
                  </a:moveTo>
                  <a:cubicBezTo>
                    <a:pt x="0" y="20"/>
                    <a:pt x="0" y="532"/>
                    <a:pt x="341" y="570"/>
                  </a:cubicBezTo>
                  <a:cubicBezTo>
                    <a:pt x="702" y="532"/>
                    <a:pt x="702" y="20"/>
                    <a:pt x="34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145" name="Google Shape;993;p18"/>
            <p:cNvSpPr/>
            <p:nvPr/>
          </p:nvSpPr>
          <p:spPr>
            <a:xfrm>
              <a:off x="338275" y="1701963"/>
              <a:ext cx="19450" cy="14250"/>
            </a:xfrm>
            <a:custGeom>
              <a:avLst/>
              <a:gdLst/>
              <a:ahLst/>
              <a:cxnLst/>
              <a:rect l="l" t="t" r="r" b="b"/>
              <a:pathLst>
                <a:path w="778" h="570" extrusionOk="0">
                  <a:moveTo>
                    <a:pt x="416" y="0"/>
                  </a:moveTo>
                  <a:cubicBezTo>
                    <a:pt x="411" y="0"/>
                    <a:pt x="405" y="0"/>
                    <a:pt x="399" y="1"/>
                  </a:cubicBezTo>
                  <a:cubicBezTo>
                    <a:pt x="1" y="1"/>
                    <a:pt x="1" y="569"/>
                    <a:pt x="399" y="569"/>
                  </a:cubicBezTo>
                  <a:cubicBezTo>
                    <a:pt x="772" y="569"/>
                    <a:pt x="778" y="0"/>
                    <a:pt x="41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146" name="Google Shape;994;p18"/>
            <p:cNvSpPr/>
            <p:nvPr/>
          </p:nvSpPr>
          <p:spPr>
            <a:xfrm>
              <a:off x="388050" y="1631363"/>
              <a:ext cx="17550" cy="13750"/>
            </a:xfrm>
            <a:custGeom>
              <a:avLst/>
              <a:gdLst/>
              <a:ahLst/>
              <a:cxnLst/>
              <a:rect l="l" t="t" r="r" b="b"/>
              <a:pathLst>
                <a:path w="702" h="550" extrusionOk="0">
                  <a:moveTo>
                    <a:pt x="360" y="0"/>
                  </a:moveTo>
                  <a:cubicBezTo>
                    <a:pt x="0" y="0"/>
                    <a:pt x="0" y="550"/>
                    <a:pt x="360" y="550"/>
                  </a:cubicBezTo>
                  <a:cubicBezTo>
                    <a:pt x="701" y="550"/>
                    <a:pt x="701" y="0"/>
                    <a:pt x="360"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147" name="Google Shape;995;p18"/>
            <p:cNvSpPr/>
            <p:nvPr/>
          </p:nvSpPr>
          <p:spPr>
            <a:xfrm>
              <a:off x="297525" y="1637988"/>
              <a:ext cx="18975" cy="14725"/>
            </a:xfrm>
            <a:custGeom>
              <a:avLst/>
              <a:gdLst/>
              <a:ahLst/>
              <a:cxnLst/>
              <a:rect l="l" t="t" r="r" b="b"/>
              <a:pathLst>
                <a:path w="759" h="589" extrusionOk="0">
                  <a:moveTo>
                    <a:pt x="379" y="0"/>
                  </a:moveTo>
                  <a:cubicBezTo>
                    <a:pt x="0" y="0"/>
                    <a:pt x="0" y="588"/>
                    <a:pt x="379" y="588"/>
                  </a:cubicBezTo>
                  <a:cubicBezTo>
                    <a:pt x="759" y="588"/>
                    <a:pt x="759" y="0"/>
                    <a:pt x="37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148" name="Google Shape;996;p18"/>
            <p:cNvSpPr/>
            <p:nvPr/>
          </p:nvSpPr>
          <p:spPr>
            <a:xfrm>
              <a:off x="356275" y="1585363"/>
              <a:ext cx="20875" cy="15675"/>
            </a:xfrm>
            <a:custGeom>
              <a:avLst/>
              <a:gdLst/>
              <a:ahLst/>
              <a:cxnLst/>
              <a:rect l="l" t="t" r="r" b="b"/>
              <a:pathLst>
                <a:path w="835" h="627" extrusionOk="0">
                  <a:moveTo>
                    <a:pt x="436" y="1"/>
                  </a:moveTo>
                  <a:cubicBezTo>
                    <a:pt x="430" y="1"/>
                    <a:pt x="424" y="1"/>
                    <a:pt x="418" y="1"/>
                  </a:cubicBezTo>
                  <a:cubicBezTo>
                    <a:pt x="1" y="1"/>
                    <a:pt x="1" y="627"/>
                    <a:pt x="418" y="627"/>
                  </a:cubicBezTo>
                  <a:cubicBezTo>
                    <a:pt x="829" y="627"/>
                    <a:pt x="835" y="1"/>
                    <a:pt x="436"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149" name="Google Shape;997;p18"/>
            <p:cNvSpPr/>
            <p:nvPr/>
          </p:nvSpPr>
          <p:spPr>
            <a:xfrm>
              <a:off x="311750" y="1588238"/>
              <a:ext cx="12800" cy="9500"/>
            </a:xfrm>
            <a:custGeom>
              <a:avLst/>
              <a:gdLst/>
              <a:ahLst/>
              <a:cxnLst/>
              <a:rect l="l" t="t" r="r" b="b"/>
              <a:pathLst>
                <a:path w="512" h="380" extrusionOk="0">
                  <a:moveTo>
                    <a:pt x="265" y="0"/>
                  </a:moveTo>
                  <a:cubicBezTo>
                    <a:pt x="0" y="0"/>
                    <a:pt x="0" y="379"/>
                    <a:pt x="265" y="379"/>
                  </a:cubicBezTo>
                  <a:cubicBezTo>
                    <a:pt x="512" y="379"/>
                    <a:pt x="512" y="0"/>
                    <a:pt x="265"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150" name="Google Shape;998;p18"/>
            <p:cNvSpPr/>
            <p:nvPr/>
          </p:nvSpPr>
          <p:spPr>
            <a:xfrm>
              <a:off x="285675" y="1574488"/>
              <a:ext cx="20400" cy="15175"/>
            </a:xfrm>
            <a:custGeom>
              <a:avLst/>
              <a:gdLst/>
              <a:ahLst/>
              <a:cxnLst/>
              <a:rect l="l" t="t" r="r" b="b"/>
              <a:pathLst>
                <a:path w="816" h="607" extrusionOk="0">
                  <a:moveTo>
                    <a:pt x="398" y="0"/>
                  </a:moveTo>
                  <a:cubicBezTo>
                    <a:pt x="0" y="0"/>
                    <a:pt x="0" y="607"/>
                    <a:pt x="398" y="607"/>
                  </a:cubicBezTo>
                  <a:cubicBezTo>
                    <a:pt x="816" y="607"/>
                    <a:pt x="816" y="0"/>
                    <a:pt x="39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151" name="Google Shape;999;p18"/>
            <p:cNvSpPr/>
            <p:nvPr/>
          </p:nvSpPr>
          <p:spPr>
            <a:xfrm>
              <a:off x="354400" y="1551263"/>
              <a:ext cx="9975" cy="8550"/>
            </a:xfrm>
            <a:custGeom>
              <a:avLst/>
              <a:gdLst/>
              <a:ahLst/>
              <a:cxnLst/>
              <a:rect l="l" t="t" r="r" b="b"/>
              <a:pathLst>
                <a:path w="399" h="342" extrusionOk="0">
                  <a:moveTo>
                    <a:pt x="209" y="0"/>
                  </a:moveTo>
                  <a:cubicBezTo>
                    <a:pt x="0" y="38"/>
                    <a:pt x="0" y="323"/>
                    <a:pt x="209" y="342"/>
                  </a:cubicBezTo>
                  <a:cubicBezTo>
                    <a:pt x="398" y="323"/>
                    <a:pt x="398" y="38"/>
                    <a:pt x="20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152" name="Google Shape;1000;p18"/>
            <p:cNvSpPr/>
            <p:nvPr/>
          </p:nvSpPr>
          <p:spPr>
            <a:xfrm>
              <a:off x="337800" y="1527563"/>
              <a:ext cx="13300" cy="11400"/>
            </a:xfrm>
            <a:custGeom>
              <a:avLst/>
              <a:gdLst/>
              <a:ahLst/>
              <a:cxnLst/>
              <a:rect l="l" t="t" r="r" b="b"/>
              <a:pathLst>
                <a:path w="532" h="456" extrusionOk="0">
                  <a:moveTo>
                    <a:pt x="266" y="1"/>
                  </a:moveTo>
                  <a:cubicBezTo>
                    <a:pt x="1" y="38"/>
                    <a:pt x="1" y="418"/>
                    <a:pt x="266" y="455"/>
                  </a:cubicBezTo>
                  <a:cubicBezTo>
                    <a:pt x="531" y="418"/>
                    <a:pt x="531" y="38"/>
                    <a:pt x="266"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153" name="Google Shape;1001;p18"/>
            <p:cNvSpPr/>
            <p:nvPr/>
          </p:nvSpPr>
          <p:spPr>
            <a:xfrm>
              <a:off x="272875" y="1700063"/>
              <a:ext cx="23250" cy="18050"/>
            </a:xfrm>
            <a:custGeom>
              <a:avLst/>
              <a:gdLst/>
              <a:ahLst/>
              <a:cxnLst/>
              <a:rect l="l" t="t" r="r" b="b"/>
              <a:pathLst>
                <a:path w="930" h="722" extrusionOk="0">
                  <a:moveTo>
                    <a:pt x="474" y="1"/>
                  </a:moveTo>
                  <a:cubicBezTo>
                    <a:pt x="0" y="1"/>
                    <a:pt x="0" y="721"/>
                    <a:pt x="474" y="721"/>
                  </a:cubicBezTo>
                  <a:cubicBezTo>
                    <a:pt x="929" y="721"/>
                    <a:pt x="929" y="1"/>
                    <a:pt x="474"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154" name="Google Shape;1002;p18"/>
            <p:cNvSpPr/>
            <p:nvPr/>
          </p:nvSpPr>
          <p:spPr>
            <a:xfrm>
              <a:off x="507000" y="1726138"/>
              <a:ext cx="3800" cy="3350"/>
            </a:xfrm>
            <a:custGeom>
              <a:avLst/>
              <a:gdLst/>
              <a:ahLst/>
              <a:cxnLst/>
              <a:rect l="l" t="t" r="r" b="b"/>
              <a:pathLst>
                <a:path w="152" h="134" extrusionOk="0">
                  <a:moveTo>
                    <a:pt x="76" y="0"/>
                  </a:moveTo>
                  <a:cubicBezTo>
                    <a:pt x="0" y="0"/>
                    <a:pt x="0" y="114"/>
                    <a:pt x="76" y="133"/>
                  </a:cubicBezTo>
                  <a:cubicBezTo>
                    <a:pt x="152" y="114"/>
                    <a:pt x="152" y="0"/>
                    <a:pt x="7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155" name="Google Shape;1003;p18"/>
            <p:cNvSpPr/>
            <p:nvPr/>
          </p:nvSpPr>
          <p:spPr>
            <a:xfrm>
              <a:off x="485200" y="1780638"/>
              <a:ext cx="18025" cy="13775"/>
            </a:xfrm>
            <a:custGeom>
              <a:avLst/>
              <a:gdLst/>
              <a:ahLst/>
              <a:cxnLst/>
              <a:rect l="l" t="t" r="r" b="b"/>
              <a:pathLst>
                <a:path w="721" h="551" extrusionOk="0">
                  <a:moveTo>
                    <a:pt x="360" y="1"/>
                  </a:moveTo>
                  <a:cubicBezTo>
                    <a:pt x="0" y="1"/>
                    <a:pt x="0" y="550"/>
                    <a:pt x="360" y="550"/>
                  </a:cubicBezTo>
                  <a:cubicBezTo>
                    <a:pt x="721" y="550"/>
                    <a:pt x="721" y="1"/>
                    <a:pt x="36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156" name="Google Shape;1004;p18"/>
            <p:cNvSpPr/>
            <p:nvPr/>
          </p:nvSpPr>
          <p:spPr>
            <a:xfrm>
              <a:off x="502250" y="1829463"/>
              <a:ext cx="9500" cy="6175"/>
            </a:xfrm>
            <a:custGeom>
              <a:avLst/>
              <a:gdLst/>
              <a:ahLst/>
              <a:cxnLst/>
              <a:rect l="l" t="t" r="r" b="b"/>
              <a:pathLst>
                <a:path w="380" h="247" extrusionOk="0">
                  <a:moveTo>
                    <a:pt x="114" y="0"/>
                  </a:moveTo>
                  <a:cubicBezTo>
                    <a:pt x="77" y="0"/>
                    <a:pt x="39" y="19"/>
                    <a:pt x="20" y="38"/>
                  </a:cubicBezTo>
                  <a:cubicBezTo>
                    <a:pt x="20" y="38"/>
                    <a:pt x="1" y="57"/>
                    <a:pt x="1" y="76"/>
                  </a:cubicBezTo>
                  <a:cubicBezTo>
                    <a:pt x="1" y="95"/>
                    <a:pt x="1" y="114"/>
                    <a:pt x="1" y="114"/>
                  </a:cubicBezTo>
                  <a:cubicBezTo>
                    <a:pt x="1" y="152"/>
                    <a:pt x="20" y="190"/>
                    <a:pt x="39" y="209"/>
                  </a:cubicBezTo>
                  <a:cubicBezTo>
                    <a:pt x="58" y="228"/>
                    <a:pt x="95" y="247"/>
                    <a:pt x="114" y="247"/>
                  </a:cubicBezTo>
                  <a:lnTo>
                    <a:pt x="266" y="247"/>
                  </a:lnTo>
                  <a:cubicBezTo>
                    <a:pt x="304" y="247"/>
                    <a:pt x="342" y="228"/>
                    <a:pt x="361" y="209"/>
                  </a:cubicBezTo>
                  <a:cubicBezTo>
                    <a:pt x="361" y="190"/>
                    <a:pt x="380" y="190"/>
                    <a:pt x="380" y="171"/>
                  </a:cubicBezTo>
                  <a:cubicBezTo>
                    <a:pt x="380" y="152"/>
                    <a:pt x="380" y="133"/>
                    <a:pt x="380" y="114"/>
                  </a:cubicBezTo>
                  <a:cubicBezTo>
                    <a:pt x="380" y="95"/>
                    <a:pt x="361" y="57"/>
                    <a:pt x="342" y="38"/>
                  </a:cubicBezTo>
                  <a:cubicBezTo>
                    <a:pt x="323" y="19"/>
                    <a:pt x="285" y="0"/>
                    <a:pt x="26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157" name="Google Shape;1005;p18"/>
            <p:cNvSpPr/>
            <p:nvPr/>
          </p:nvSpPr>
          <p:spPr>
            <a:xfrm>
              <a:off x="504150" y="1867838"/>
              <a:ext cx="24675" cy="18975"/>
            </a:xfrm>
            <a:custGeom>
              <a:avLst/>
              <a:gdLst/>
              <a:ahLst/>
              <a:cxnLst/>
              <a:rect l="l" t="t" r="r" b="b"/>
              <a:pathLst>
                <a:path w="987" h="759" extrusionOk="0">
                  <a:moveTo>
                    <a:pt x="493" y="1"/>
                  </a:moveTo>
                  <a:cubicBezTo>
                    <a:pt x="1" y="1"/>
                    <a:pt x="1" y="759"/>
                    <a:pt x="493" y="759"/>
                  </a:cubicBezTo>
                  <a:cubicBezTo>
                    <a:pt x="986" y="759"/>
                    <a:pt x="986" y="1"/>
                    <a:pt x="49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158" name="Google Shape;1006;p18"/>
            <p:cNvSpPr/>
            <p:nvPr/>
          </p:nvSpPr>
          <p:spPr>
            <a:xfrm>
              <a:off x="360075" y="1880163"/>
              <a:ext cx="20875" cy="17075"/>
            </a:xfrm>
            <a:custGeom>
              <a:avLst/>
              <a:gdLst/>
              <a:ahLst/>
              <a:cxnLst/>
              <a:rect l="l" t="t" r="r" b="b"/>
              <a:pathLst>
                <a:path w="835" h="683" extrusionOk="0">
                  <a:moveTo>
                    <a:pt x="418" y="0"/>
                  </a:moveTo>
                  <a:cubicBezTo>
                    <a:pt x="1" y="38"/>
                    <a:pt x="1" y="645"/>
                    <a:pt x="418" y="683"/>
                  </a:cubicBezTo>
                  <a:cubicBezTo>
                    <a:pt x="835" y="645"/>
                    <a:pt x="835" y="38"/>
                    <a:pt x="41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159" name="Google Shape;1007;p18"/>
            <p:cNvSpPr/>
            <p:nvPr/>
          </p:nvSpPr>
          <p:spPr>
            <a:xfrm>
              <a:off x="319325" y="1860263"/>
              <a:ext cx="16125" cy="12350"/>
            </a:xfrm>
            <a:custGeom>
              <a:avLst/>
              <a:gdLst/>
              <a:ahLst/>
              <a:cxnLst/>
              <a:rect l="l" t="t" r="r" b="b"/>
              <a:pathLst>
                <a:path w="645" h="494" extrusionOk="0">
                  <a:moveTo>
                    <a:pt x="247" y="0"/>
                  </a:moveTo>
                  <a:cubicBezTo>
                    <a:pt x="228" y="0"/>
                    <a:pt x="190" y="0"/>
                    <a:pt x="152" y="19"/>
                  </a:cubicBezTo>
                  <a:cubicBezTo>
                    <a:pt x="133" y="19"/>
                    <a:pt x="95" y="38"/>
                    <a:pt x="76" y="76"/>
                  </a:cubicBezTo>
                  <a:cubicBezTo>
                    <a:pt x="38" y="114"/>
                    <a:pt x="0" y="171"/>
                    <a:pt x="0" y="247"/>
                  </a:cubicBezTo>
                  <a:lnTo>
                    <a:pt x="0" y="304"/>
                  </a:lnTo>
                  <a:cubicBezTo>
                    <a:pt x="19" y="342"/>
                    <a:pt x="38" y="379"/>
                    <a:pt x="76" y="417"/>
                  </a:cubicBezTo>
                  <a:lnTo>
                    <a:pt x="114" y="455"/>
                  </a:lnTo>
                  <a:cubicBezTo>
                    <a:pt x="152" y="474"/>
                    <a:pt x="209" y="493"/>
                    <a:pt x="247" y="493"/>
                  </a:cubicBezTo>
                  <a:lnTo>
                    <a:pt x="398" y="493"/>
                  </a:lnTo>
                  <a:cubicBezTo>
                    <a:pt x="436" y="493"/>
                    <a:pt x="455" y="493"/>
                    <a:pt x="493" y="474"/>
                  </a:cubicBezTo>
                  <a:cubicBezTo>
                    <a:pt x="550" y="455"/>
                    <a:pt x="588" y="398"/>
                    <a:pt x="607" y="342"/>
                  </a:cubicBezTo>
                  <a:cubicBezTo>
                    <a:pt x="626" y="323"/>
                    <a:pt x="645" y="285"/>
                    <a:pt x="626" y="247"/>
                  </a:cubicBezTo>
                  <a:lnTo>
                    <a:pt x="626" y="190"/>
                  </a:lnTo>
                  <a:cubicBezTo>
                    <a:pt x="626" y="152"/>
                    <a:pt x="607" y="114"/>
                    <a:pt x="569" y="76"/>
                  </a:cubicBezTo>
                  <a:lnTo>
                    <a:pt x="531" y="38"/>
                  </a:lnTo>
                  <a:cubicBezTo>
                    <a:pt x="493" y="19"/>
                    <a:pt x="436" y="19"/>
                    <a:pt x="398" y="19"/>
                  </a:cubicBezTo>
                  <a:lnTo>
                    <a:pt x="398" y="0"/>
                  </a:ln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160" name="Google Shape;1008;p18"/>
            <p:cNvSpPr/>
            <p:nvPr/>
          </p:nvSpPr>
          <p:spPr>
            <a:xfrm>
              <a:off x="325475" y="1808138"/>
              <a:ext cx="15675" cy="11850"/>
            </a:xfrm>
            <a:custGeom>
              <a:avLst/>
              <a:gdLst/>
              <a:ahLst/>
              <a:cxnLst/>
              <a:rect l="l" t="t" r="r" b="b"/>
              <a:pathLst>
                <a:path w="627" h="474" extrusionOk="0">
                  <a:moveTo>
                    <a:pt x="304" y="0"/>
                  </a:moveTo>
                  <a:cubicBezTo>
                    <a:pt x="1" y="0"/>
                    <a:pt x="1" y="474"/>
                    <a:pt x="304" y="474"/>
                  </a:cubicBezTo>
                  <a:cubicBezTo>
                    <a:pt x="626" y="474"/>
                    <a:pt x="626" y="0"/>
                    <a:pt x="30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161" name="Google Shape;1009;p18"/>
            <p:cNvSpPr/>
            <p:nvPr/>
          </p:nvSpPr>
          <p:spPr>
            <a:xfrm>
              <a:off x="298950" y="1787738"/>
              <a:ext cx="8550" cy="7150"/>
            </a:xfrm>
            <a:custGeom>
              <a:avLst/>
              <a:gdLst/>
              <a:ahLst/>
              <a:cxnLst/>
              <a:rect l="l" t="t" r="r" b="b"/>
              <a:pathLst>
                <a:path w="342" h="286" extrusionOk="0">
                  <a:moveTo>
                    <a:pt x="171" y="1"/>
                  </a:moveTo>
                  <a:cubicBezTo>
                    <a:pt x="0" y="20"/>
                    <a:pt x="0" y="266"/>
                    <a:pt x="171" y="285"/>
                  </a:cubicBezTo>
                  <a:cubicBezTo>
                    <a:pt x="341" y="266"/>
                    <a:pt x="341" y="20"/>
                    <a:pt x="17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162" name="Google Shape;1010;p18"/>
            <p:cNvSpPr/>
            <p:nvPr/>
          </p:nvSpPr>
          <p:spPr>
            <a:xfrm>
              <a:off x="445850" y="1622338"/>
              <a:ext cx="21825" cy="16625"/>
            </a:xfrm>
            <a:custGeom>
              <a:avLst/>
              <a:gdLst/>
              <a:ahLst/>
              <a:cxnLst/>
              <a:rect l="l" t="t" r="r" b="b"/>
              <a:pathLst>
                <a:path w="873" h="665" extrusionOk="0">
                  <a:moveTo>
                    <a:pt x="437" y="1"/>
                  </a:moveTo>
                  <a:cubicBezTo>
                    <a:pt x="1" y="1"/>
                    <a:pt x="1" y="664"/>
                    <a:pt x="437" y="664"/>
                  </a:cubicBezTo>
                  <a:cubicBezTo>
                    <a:pt x="873" y="664"/>
                    <a:pt x="873" y="1"/>
                    <a:pt x="437"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163" name="Google Shape;1011;p18"/>
            <p:cNvSpPr/>
            <p:nvPr/>
          </p:nvSpPr>
          <p:spPr>
            <a:xfrm>
              <a:off x="418850" y="1542263"/>
              <a:ext cx="23250" cy="18975"/>
            </a:xfrm>
            <a:custGeom>
              <a:avLst/>
              <a:gdLst/>
              <a:ahLst/>
              <a:cxnLst/>
              <a:rect l="l" t="t" r="r" b="b"/>
              <a:pathLst>
                <a:path w="930" h="759" extrusionOk="0">
                  <a:moveTo>
                    <a:pt x="474" y="0"/>
                  </a:moveTo>
                  <a:cubicBezTo>
                    <a:pt x="0" y="38"/>
                    <a:pt x="0" y="721"/>
                    <a:pt x="474" y="758"/>
                  </a:cubicBezTo>
                  <a:cubicBezTo>
                    <a:pt x="929" y="721"/>
                    <a:pt x="929" y="38"/>
                    <a:pt x="47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49164" name="Google Shape;1012;p18"/>
          <p:cNvSpPr/>
          <p:nvPr/>
        </p:nvSpPr>
        <p:spPr>
          <a:xfrm rot="-7373435">
            <a:off x="-1518218" y="3027895"/>
            <a:ext cx="2265005" cy="2165760"/>
          </a:xfrm>
          <a:custGeom>
            <a:avLst/>
            <a:gdLst/>
            <a:ahLst/>
            <a:cxnLst/>
            <a:rect l="l" t="t" r="r" b="b"/>
            <a:pathLst>
              <a:path w="21339" h="20404" extrusionOk="0">
                <a:moveTo>
                  <a:pt x="95" y="0"/>
                </a:moveTo>
                <a:cubicBezTo>
                  <a:pt x="50" y="0"/>
                  <a:pt x="0" y="36"/>
                  <a:pt x="12" y="93"/>
                </a:cubicBezTo>
                <a:cubicBezTo>
                  <a:pt x="485" y="2330"/>
                  <a:pt x="1054" y="4567"/>
                  <a:pt x="1680" y="6766"/>
                </a:cubicBezTo>
                <a:cubicBezTo>
                  <a:pt x="2324" y="8965"/>
                  <a:pt x="3045" y="11126"/>
                  <a:pt x="3822" y="13249"/>
                </a:cubicBezTo>
                <a:cubicBezTo>
                  <a:pt x="4220" y="14330"/>
                  <a:pt x="4618" y="15391"/>
                  <a:pt x="5054" y="16453"/>
                </a:cubicBezTo>
                <a:cubicBezTo>
                  <a:pt x="5225" y="16889"/>
                  <a:pt x="5433" y="17287"/>
                  <a:pt x="5699" y="17666"/>
                </a:cubicBezTo>
                <a:cubicBezTo>
                  <a:pt x="5926" y="17988"/>
                  <a:pt x="6267" y="18216"/>
                  <a:pt x="6646" y="18348"/>
                </a:cubicBezTo>
                <a:cubicBezTo>
                  <a:pt x="6705" y="18361"/>
                  <a:pt x="6764" y="18368"/>
                  <a:pt x="6823" y="18368"/>
                </a:cubicBezTo>
                <a:cubicBezTo>
                  <a:pt x="7107" y="18368"/>
                  <a:pt x="7384" y="18221"/>
                  <a:pt x="7556" y="17969"/>
                </a:cubicBezTo>
                <a:cubicBezTo>
                  <a:pt x="7746" y="17609"/>
                  <a:pt x="7784" y="17173"/>
                  <a:pt x="7708" y="16775"/>
                </a:cubicBezTo>
                <a:cubicBezTo>
                  <a:pt x="7519" y="15770"/>
                  <a:pt x="7253" y="14784"/>
                  <a:pt x="6893" y="13837"/>
                </a:cubicBezTo>
                <a:cubicBezTo>
                  <a:pt x="6248" y="11941"/>
                  <a:pt x="5414" y="9969"/>
                  <a:pt x="5528" y="7922"/>
                </a:cubicBezTo>
                <a:cubicBezTo>
                  <a:pt x="5543" y="7707"/>
                  <a:pt x="5559" y="7504"/>
                  <a:pt x="5594" y="7294"/>
                </a:cubicBezTo>
                <a:lnTo>
                  <a:pt x="5594" y="7294"/>
                </a:lnTo>
                <a:cubicBezTo>
                  <a:pt x="6312" y="7702"/>
                  <a:pt x="6661" y="8502"/>
                  <a:pt x="6893" y="9268"/>
                </a:cubicBezTo>
                <a:cubicBezTo>
                  <a:pt x="7234" y="10349"/>
                  <a:pt x="7519" y="11467"/>
                  <a:pt x="7822" y="12567"/>
                </a:cubicBezTo>
                <a:lnTo>
                  <a:pt x="8789" y="16036"/>
                </a:lnTo>
                <a:cubicBezTo>
                  <a:pt x="8940" y="16604"/>
                  <a:pt x="9111" y="17173"/>
                  <a:pt x="9263" y="17742"/>
                </a:cubicBezTo>
                <a:cubicBezTo>
                  <a:pt x="9376" y="18216"/>
                  <a:pt x="9509" y="18652"/>
                  <a:pt x="9699" y="19107"/>
                </a:cubicBezTo>
                <a:cubicBezTo>
                  <a:pt x="9966" y="19713"/>
                  <a:pt x="10452" y="20404"/>
                  <a:pt x="11172" y="20404"/>
                </a:cubicBezTo>
                <a:cubicBezTo>
                  <a:pt x="11217" y="20404"/>
                  <a:pt x="11263" y="20401"/>
                  <a:pt x="11310" y="20396"/>
                </a:cubicBezTo>
                <a:cubicBezTo>
                  <a:pt x="11708" y="20339"/>
                  <a:pt x="12068" y="20092"/>
                  <a:pt x="12258" y="19732"/>
                </a:cubicBezTo>
                <a:cubicBezTo>
                  <a:pt x="12485" y="19334"/>
                  <a:pt x="12580" y="18860"/>
                  <a:pt x="12504" y="18405"/>
                </a:cubicBezTo>
                <a:cubicBezTo>
                  <a:pt x="12390" y="17855"/>
                  <a:pt x="12239" y="17306"/>
                  <a:pt x="12030" y="16794"/>
                </a:cubicBezTo>
                <a:cubicBezTo>
                  <a:pt x="11841" y="16263"/>
                  <a:pt x="11651" y="15713"/>
                  <a:pt x="11462" y="15183"/>
                </a:cubicBezTo>
                <a:cubicBezTo>
                  <a:pt x="11101" y="14083"/>
                  <a:pt x="10779" y="12965"/>
                  <a:pt x="10457" y="11865"/>
                </a:cubicBezTo>
                <a:cubicBezTo>
                  <a:pt x="10154" y="10766"/>
                  <a:pt x="9869" y="9628"/>
                  <a:pt x="9623" y="8491"/>
                </a:cubicBezTo>
                <a:cubicBezTo>
                  <a:pt x="9414" y="7486"/>
                  <a:pt x="9168" y="6424"/>
                  <a:pt x="9414" y="5420"/>
                </a:cubicBezTo>
                <a:cubicBezTo>
                  <a:pt x="9462" y="5197"/>
                  <a:pt x="9536" y="5002"/>
                  <a:pt x="9626" y="4810"/>
                </a:cubicBezTo>
                <a:lnTo>
                  <a:pt x="9626" y="4810"/>
                </a:lnTo>
                <a:cubicBezTo>
                  <a:pt x="11118" y="5773"/>
                  <a:pt x="11814" y="7472"/>
                  <a:pt x="12239" y="9135"/>
                </a:cubicBezTo>
                <a:cubicBezTo>
                  <a:pt x="12485" y="10026"/>
                  <a:pt x="12637" y="10936"/>
                  <a:pt x="12807" y="11846"/>
                </a:cubicBezTo>
                <a:cubicBezTo>
                  <a:pt x="13035" y="13040"/>
                  <a:pt x="13300" y="14216"/>
                  <a:pt x="13623" y="15391"/>
                </a:cubicBezTo>
                <a:cubicBezTo>
                  <a:pt x="13945" y="16547"/>
                  <a:pt x="14324" y="17723"/>
                  <a:pt x="14741" y="18879"/>
                </a:cubicBezTo>
                <a:cubicBezTo>
                  <a:pt x="14912" y="19315"/>
                  <a:pt x="15063" y="19827"/>
                  <a:pt x="15480" y="20092"/>
                </a:cubicBezTo>
                <a:cubicBezTo>
                  <a:pt x="15595" y="20165"/>
                  <a:pt x="15723" y="20199"/>
                  <a:pt x="15849" y="20199"/>
                </a:cubicBezTo>
                <a:cubicBezTo>
                  <a:pt x="16119" y="20199"/>
                  <a:pt x="16382" y="20042"/>
                  <a:pt x="16485" y="19770"/>
                </a:cubicBezTo>
                <a:cubicBezTo>
                  <a:pt x="16694" y="19334"/>
                  <a:pt x="16675" y="18765"/>
                  <a:pt x="16656" y="18292"/>
                </a:cubicBezTo>
                <a:cubicBezTo>
                  <a:pt x="16637" y="17723"/>
                  <a:pt x="16542" y="17154"/>
                  <a:pt x="16428" y="16585"/>
                </a:cubicBezTo>
                <a:cubicBezTo>
                  <a:pt x="16125" y="15467"/>
                  <a:pt x="15746" y="14348"/>
                  <a:pt x="15291" y="13268"/>
                </a:cubicBezTo>
                <a:cubicBezTo>
                  <a:pt x="14419" y="10993"/>
                  <a:pt x="13793" y="8623"/>
                  <a:pt x="13433" y="6216"/>
                </a:cubicBezTo>
                <a:cubicBezTo>
                  <a:pt x="13360" y="5689"/>
                  <a:pt x="13392" y="4465"/>
                  <a:pt x="14163" y="4465"/>
                </a:cubicBezTo>
                <a:cubicBezTo>
                  <a:pt x="14197" y="4465"/>
                  <a:pt x="14231" y="4467"/>
                  <a:pt x="14267" y="4472"/>
                </a:cubicBezTo>
                <a:cubicBezTo>
                  <a:pt x="14741" y="4548"/>
                  <a:pt x="15025" y="5060"/>
                  <a:pt x="15234" y="5439"/>
                </a:cubicBezTo>
                <a:cubicBezTo>
                  <a:pt x="15499" y="5913"/>
                  <a:pt x="15727" y="6406"/>
                  <a:pt x="15935" y="6898"/>
                </a:cubicBezTo>
                <a:cubicBezTo>
                  <a:pt x="16732" y="8946"/>
                  <a:pt x="17111" y="11107"/>
                  <a:pt x="17452" y="13268"/>
                </a:cubicBezTo>
                <a:cubicBezTo>
                  <a:pt x="17623" y="14348"/>
                  <a:pt x="17793" y="15429"/>
                  <a:pt x="18002" y="16510"/>
                </a:cubicBezTo>
                <a:cubicBezTo>
                  <a:pt x="18096" y="17040"/>
                  <a:pt x="18229" y="17590"/>
                  <a:pt x="18362" y="18121"/>
                </a:cubicBezTo>
                <a:cubicBezTo>
                  <a:pt x="18476" y="18557"/>
                  <a:pt x="18627" y="19031"/>
                  <a:pt x="18968" y="19334"/>
                </a:cubicBezTo>
                <a:cubicBezTo>
                  <a:pt x="19197" y="19533"/>
                  <a:pt x="19456" y="19618"/>
                  <a:pt x="19715" y="19618"/>
                </a:cubicBezTo>
                <a:cubicBezTo>
                  <a:pt x="20273" y="19618"/>
                  <a:pt x="20833" y="19220"/>
                  <a:pt x="21092" y="18690"/>
                </a:cubicBezTo>
                <a:cubicBezTo>
                  <a:pt x="21300" y="18178"/>
                  <a:pt x="21338" y="17628"/>
                  <a:pt x="21205" y="17078"/>
                </a:cubicBezTo>
                <a:cubicBezTo>
                  <a:pt x="21111" y="16472"/>
                  <a:pt x="20902" y="15884"/>
                  <a:pt x="20731" y="15277"/>
                </a:cubicBezTo>
                <a:lnTo>
                  <a:pt x="18684" y="7903"/>
                </a:lnTo>
                <a:cubicBezTo>
                  <a:pt x="18514" y="7315"/>
                  <a:pt x="18362" y="6728"/>
                  <a:pt x="18191" y="6102"/>
                </a:cubicBezTo>
                <a:cubicBezTo>
                  <a:pt x="18162" y="6043"/>
                  <a:pt x="18106" y="6015"/>
                  <a:pt x="18051" y="6015"/>
                </a:cubicBezTo>
                <a:cubicBezTo>
                  <a:pt x="17966" y="6015"/>
                  <a:pt x="17884" y="6082"/>
                  <a:pt x="17907" y="6197"/>
                </a:cubicBezTo>
                <a:cubicBezTo>
                  <a:pt x="18589" y="8623"/>
                  <a:pt x="19253" y="11050"/>
                  <a:pt x="19935" y="13476"/>
                </a:cubicBezTo>
                <a:lnTo>
                  <a:pt x="20428" y="15315"/>
                </a:lnTo>
                <a:cubicBezTo>
                  <a:pt x="20599" y="15903"/>
                  <a:pt x="20788" y="16491"/>
                  <a:pt x="20902" y="17078"/>
                </a:cubicBezTo>
                <a:cubicBezTo>
                  <a:pt x="21016" y="17609"/>
                  <a:pt x="21035" y="18216"/>
                  <a:pt x="20750" y="18690"/>
                </a:cubicBezTo>
                <a:cubicBezTo>
                  <a:pt x="20542" y="19050"/>
                  <a:pt x="20144" y="19296"/>
                  <a:pt x="19727" y="19334"/>
                </a:cubicBezTo>
                <a:cubicBezTo>
                  <a:pt x="19253" y="19334"/>
                  <a:pt x="18950" y="18917"/>
                  <a:pt x="18798" y="18519"/>
                </a:cubicBezTo>
                <a:cubicBezTo>
                  <a:pt x="18627" y="18026"/>
                  <a:pt x="18495" y="17533"/>
                  <a:pt x="18400" y="17040"/>
                </a:cubicBezTo>
                <a:cubicBezTo>
                  <a:pt x="18172" y="15979"/>
                  <a:pt x="17983" y="14898"/>
                  <a:pt x="17812" y="13837"/>
                </a:cubicBezTo>
                <a:cubicBezTo>
                  <a:pt x="17452" y="11713"/>
                  <a:pt x="17130" y="9571"/>
                  <a:pt x="16428" y="7524"/>
                </a:cubicBezTo>
                <a:cubicBezTo>
                  <a:pt x="16239" y="7031"/>
                  <a:pt x="16049" y="6538"/>
                  <a:pt x="15822" y="6064"/>
                </a:cubicBezTo>
                <a:cubicBezTo>
                  <a:pt x="15632" y="5590"/>
                  <a:pt x="15386" y="5154"/>
                  <a:pt x="15082" y="4756"/>
                </a:cubicBezTo>
                <a:cubicBezTo>
                  <a:pt x="14841" y="4446"/>
                  <a:pt x="14506" y="4199"/>
                  <a:pt x="14120" y="4199"/>
                </a:cubicBezTo>
                <a:cubicBezTo>
                  <a:pt x="14081" y="4199"/>
                  <a:pt x="14042" y="4201"/>
                  <a:pt x="14002" y="4207"/>
                </a:cubicBezTo>
                <a:cubicBezTo>
                  <a:pt x="13661" y="4282"/>
                  <a:pt x="13395" y="4529"/>
                  <a:pt x="13281" y="4851"/>
                </a:cubicBezTo>
                <a:cubicBezTo>
                  <a:pt x="13149" y="5230"/>
                  <a:pt x="13092" y="5609"/>
                  <a:pt x="13130" y="6007"/>
                </a:cubicBezTo>
                <a:cubicBezTo>
                  <a:pt x="13187" y="6538"/>
                  <a:pt x="13281" y="7088"/>
                  <a:pt x="13395" y="7619"/>
                </a:cubicBezTo>
                <a:cubicBezTo>
                  <a:pt x="13623" y="8794"/>
                  <a:pt x="13907" y="9969"/>
                  <a:pt x="14267" y="11126"/>
                </a:cubicBezTo>
                <a:cubicBezTo>
                  <a:pt x="14608" y="12244"/>
                  <a:pt x="15044" y="13344"/>
                  <a:pt x="15442" y="14443"/>
                </a:cubicBezTo>
                <a:cubicBezTo>
                  <a:pt x="15879" y="15524"/>
                  <a:pt x="16182" y="16642"/>
                  <a:pt x="16333" y="17799"/>
                </a:cubicBezTo>
                <a:cubicBezTo>
                  <a:pt x="16409" y="18329"/>
                  <a:pt x="16390" y="18879"/>
                  <a:pt x="16296" y="19410"/>
                </a:cubicBezTo>
                <a:cubicBezTo>
                  <a:pt x="16277" y="19618"/>
                  <a:pt x="16144" y="19789"/>
                  <a:pt x="15973" y="19884"/>
                </a:cubicBezTo>
                <a:cubicBezTo>
                  <a:pt x="15943" y="19889"/>
                  <a:pt x="15912" y="19892"/>
                  <a:pt x="15882" y="19892"/>
                </a:cubicBezTo>
                <a:cubicBezTo>
                  <a:pt x="15710" y="19892"/>
                  <a:pt x="15558" y="19802"/>
                  <a:pt x="15461" y="19656"/>
                </a:cubicBezTo>
                <a:cubicBezTo>
                  <a:pt x="15329" y="19467"/>
                  <a:pt x="15215" y="19258"/>
                  <a:pt x="15139" y="19031"/>
                </a:cubicBezTo>
                <a:cubicBezTo>
                  <a:pt x="15025" y="18746"/>
                  <a:pt x="14912" y="18481"/>
                  <a:pt x="14817" y="18197"/>
                </a:cubicBezTo>
                <a:cubicBezTo>
                  <a:pt x="14608" y="17628"/>
                  <a:pt x="14419" y="17059"/>
                  <a:pt x="14248" y="16491"/>
                </a:cubicBezTo>
                <a:cubicBezTo>
                  <a:pt x="13888" y="15353"/>
                  <a:pt x="13566" y="14178"/>
                  <a:pt x="13300" y="13003"/>
                </a:cubicBezTo>
                <a:cubicBezTo>
                  <a:pt x="13073" y="12017"/>
                  <a:pt x="12921" y="11031"/>
                  <a:pt x="12694" y="10045"/>
                </a:cubicBezTo>
                <a:cubicBezTo>
                  <a:pt x="12334" y="8377"/>
                  <a:pt x="11822" y="6576"/>
                  <a:pt x="10590" y="5306"/>
                </a:cubicBezTo>
                <a:cubicBezTo>
                  <a:pt x="10305" y="5022"/>
                  <a:pt x="9983" y="4756"/>
                  <a:pt x="9623" y="4548"/>
                </a:cubicBezTo>
                <a:cubicBezTo>
                  <a:pt x="9603" y="4534"/>
                  <a:pt x="9580" y="4528"/>
                  <a:pt x="9558" y="4528"/>
                </a:cubicBezTo>
                <a:cubicBezTo>
                  <a:pt x="9517" y="4528"/>
                  <a:pt x="9477" y="4549"/>
                  <a:pt x="9452" y="4586"/>
                </a:cubicBezTo>
                <a:cubicBezTo>
                  <a:pt x="8978" y="5458"/>
                  <a:pt x="9016" y="6481"/>
                  <a:pt x="9168" y="7448"/>
                </a:cubicBezTo>
                <a:cubicBezTo>
                  <a:pt x="9338" y="8510"/>
                  <a:pt x="9604" y="9571"/>
                  <a:pt x="9869" y="10633"/>
                </a:cubicBezTo>
                <a:cubicBezTo>
                  <a:pt x="10438" y="12832"/>
                  <a:pt x="11101" y="14993"/>
                  <a:pt x="11879" y="17135"/>
                </a:cubicBezTo>
                <a:cubicBezTo>
                  <a:pt x="12182" y="18007"/>
                  <a:pt x="12618" y="19182"/>
                  <a:pt x="11784" y="19922"/>
                </a:cubicBezTo>
                <a:cubicBezTo>
                  <a:pt x="11612" y="20082"/>
                  <a:pt x="11386" y="20166"/>
                  <a:pt x="11158" y="20166"/>
                </a:cubicBezTo>
                <a:cubicBezTo>
                  <a:pt x="11008" y="20166"/>
                  <a:pt x="10858" y="20130"/>
                  <a:pt x="10722" y="20055"/>
                </a:cubicBezTo>
                <a:cubicBezTo>
                  <a:pt x="10400" y="19827"/>
                  <a:pt x="10172" y="19524"/>
                  <a:pt x="10021" y="19182"/>
                </a:cubicBezTo>
                <a:cubicBezTo>
                  <a:pt x="9831" y="18784"/>
                  <a:pt x="9699" y="18367"/>
                  <a:pt x="9585" y="17950"/>
                </a:cubicBezTo>
                <a:lnTo>
                  <a:pt x="9111" y="16244"/>
                </a:lnTo>
                <a:lnTo>
                  <a:pt x="8125" y="12832"/>
                </a:lnTo>
                <a:cubicBezTo>
                  <a:pt x="7822" y="11732"/>
                  <a:pt x="7519" y="10614"/>
                  <a:pt x="7177" y="9514"/>
                </a:cubicBezTo>
                <a:cubicBezTo>
                  <a:pt x="6950" y="8737"/>
                  <a:pt x="6665" y="7903"/>
                  <a:pt x="6059" y="7353"/>
                </a:cubicBezTo>
                <a:cubicBezTo>
                  <a:pt x="5907" y="7221"/>
                  <a:pt x="5737" y="7107"/>
                  <a:pt x="5547" y="7012"/>
                </a:cubicBezTo>
                <a:cubicBezTo>
                  <a:pt x="5534" y="7008"/>
                  <a:pt x="5519" y="7005"/>
                  <a:pt x="5505" y="7005"/>
                </a:cubicBezTo>
                <a:cubicBezTo>
                  <a:pt x="5457" y="7005"/>
                  <a:pt x="5410" y="7030"/>
                  <a:pt x="5395" y="7088"/>
                </a:cubicBezTo>
                <a:cubicBezTo>
                  <a:pt x="5054" y="9041"/>
                  <a:pt x="5661" y="10936"/>
                  <a:pt x="6305" y="12775"/>
                </a:cubicBezTo>
                <a:cubicBezTo>
                  <a:pt x="6628" y="13723"/>
                  <a:pt x="6988" y="14671"/>
                  <a:pt x="7253" y="15638"/>
                </a:cubicBezTo>
                <a:cubicBezTo>
                  <a:pt x="7386" y="16093"/>
                  <a:pt x="7481" y="16566"/>
                  <a:pt x="7537" y="17059"/>
                </a:cubicBezTo>
                <a:cubicBezTo>
                  <a:pt x="7556" y="17457"/>
                  <a:pt x="7481" y="17969"/>
                  <a:pt x="7064" y="18121"/>
                </a:cubicBezTo>
                <a:cubicBezTo>
                  <a:pt x="6994" y="18147"/>
                  <a:pt x="6924" y="18158"/>
                  <a:pt x="6855" y="18158"/>
                </a:cubicBezTo>
                <a:cubicBezTo>
                  <a:pt x="6568" y="18158"/>
                  <a:pt x="6295" y="17959"/>
                  <a:pt x="6097" y="17761"/>
                </a:cubicBezTo>
                <a:cubicBezTo>
                  <a:pt x="5774" y="17438"/>
                  <a:pt x="5547" y="17059"/>
                  <a:pt x="5376" y="16642"/>
                </a:cubicBezTo>
                <a:cubicBezTo>
                  <a:pt x="4959" y="15619"/>
                  <a:pt x="4561" y="14595"/>
                  <a:pt x="4182" y="13571"/>
                </a:cubicBezTo>
                <a:cubicBezTo>
                  <a:pt x="3405" y="11505"/>
                  <a:pt x="2703" y="9401"/>
                  <a:pt x="2059" y="7278"/>
                </a:cubicBezTo>
                <a:cubicBezTo>
                  <a:pt x="1414" y="5154"/>
                  <a:pt x="846" y="3012"/>
                  <a:pt x="334" y="851"/>
                </a:cubicBezTo>
                <a:cubicBezTo>
                  <a:pt x="277" y="586"/>
                  <a:pt x="220" y="320"/>
                  <a:pt x="163" y="55"/>
                </a:cubicBezTo>
                <a:cubicBezTo>
                  <a:pt x="156" y="17"/>
                  <a:pt x="126" y="0"/>
                  <a:pt x="95"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hree columns 1">
  <p:cSld name="BLANK_1_1_1_2_1">
    <p:spTree>
      <p:nvGrpSpPr>
        <p:cNvPr id="1" name="Shape 1013"/>
        <p:cNvGrpSpPr/>
        <p:nvPr/>
      </p:nvGrpSpPr>
      <p:grpSpPr>
        <a:xfrm>
          <a:off x="0" y="0"/>
          <a:ext cx="0" cy="0"/>
          <a:chOff x="0" y="0"/>
          <a:chExt cx="0" cy="0"/>
        </a:xfrm>
      </p:grpSpPr>
      <p:pic>
        <p:nvPicPr>
          <p:cNvPr id="2097190" name="Google Shape;1014;p19"/>
          <p:cNvPicPr preferRelativeResize="0">
            <a:picLocks/>
          </p:cNvPicPr>
          <p:nvPr/>
        </p:nvPicPr>
        <p:blipFill>
          <a:blip r:embed="rId2">
            <a:alphaModFix amt="66000"/>
          </a:blip>
          <a:stretch>
            <a:fillRect/>
          </a:stretch>
        </p:blipFill>
        <p:spPr>
          <a:xfrm rot="-2343514" flipH="1">
            <a:off x="-1156226" y="-1467160"/>
            <a:ext cx="3297389" cy="2276638"/>
          </a:xfrm>
          <a:prstGeom prst="rect">
            <a:avLst/>
          </a:prstGeom>
          <a:noFill/>
          <a:ln>
            <a:noFill/>
          </a:ln>
        </p:spPr>
      </p:pic>
      <p:pic>
        <p:nvPicPr>
          <p:cNvPr id="2097191" name="Google Shape;1015;p19"/>
          <p:cNvPicPr preferRelativeResize="0">
            <a:picLocks/>
          </p:cNvPicPr>
          <p:nvPr/>
        </p:nvPicPr>
        <p:blipFill>
          <a:blip r:embed="rId3">
            <a:alphaModFix amt="74000"/>
          </a:blip>
          <a:stretch>
            <a:fillRect/>
          </a:stretch>
        </p:blipFill>
        <p:spPr>
          <a:xfrm rot="-10162003" flipH="1">
            <a:off x="-1091107" y="-1133759"/>
            <a:ext cx="2894871" cy="2593322"/>
          </a:xfrm>
          <a:prstGeom prst="rect">
            <a:avLst/>
          </a:prstGeom>
          <a:noFill/>
          <a:ln>
            <a:noFill/>
          </a:ln>
        </p:spPr>
      </p:pic>
      <p:grpSp>
        <p:nvGrpSpPr>
          <p:cNvPr id="131" name="Google Shape;1016;p19"/>
          <p:cNvGrpSpPr/>
          <p:nvPr/>
        </p:nvGrpSpPr>
        <p:grpSpPr>
          <a:xfrm rot="-8099954">
            <a:off x="25750" y="-768875"/>
            <a:ext cx="1344367" cy="1995327"/>
            <a:chOff x="272875" y="1527563"/>
            <a:chExt cx="255950" cy="455000"/>
          </a:xfrm>
        </p:grpSpPr>
        <p:sp>
          <p:nvSpPr>
            <p:cNvPr id="1049029" name="Google Shape;1017;p19"/>
            <p:cNvSpPr/>
            <p:nvPr/>
          </p:nvSpPr>
          <p:spPr>
            <a:xfrm>
              <a:off x="471925" y="1963988"/>
              <a:ext cx="26575" cy="18575"/>
            </a:xfrm>
            <a:custGeom>
              <a:avLst/>
              <a:gdLst/>
              <a:ahLst/>
              <a:cxnLst/>
              <a:rect l="l" t="t" r="r" b="b"/>
              <a:pathLst>
                <a:path w="1063" h="743" extrusionOk="0">
                  <a:moveTo>
                    <a:pt x="724" y="0"/>
                  </a:moveTo>
                  <a:cubicBezTo>
                    <a:pt x="636" y="0"/>
                    <a:pt x="547" y="14"/>
                    <a:pt x="512" y="41"/>
                  </a:cubicBezTo>
                  <a:cubicBezTo>
                    <a:pt x="323" y="230"/>
                    <a:pt x="152" y="420"/>
                    <a:pt x="0" y="628"/>
                  </a:cubicBezTo>
                  <a:lnTo>
                    <a:pt x="57" y="742"/>
                  </a:lnTo>
                  <a:cubicBezTo>
                    <a:pt x="247" y="742"/>
                    <a:pt x="436" y="704"/>
                    <a:pt x="626" y="647"/>
                  </a:cubicBezTo>
                  <a:cubicBezTo>
                    <a:pt x="929" y="496"/>
                    <a:pt x="1062" y="249"/>
                    <a:pt x="948" y="60"/>
                  </a:cubicBezTo>
                  <a:cubicBezTo>
                    <a:pt x="928" y="19"/>
                    <a:pt x="826" y="0"/>
                    <a:pt x="72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030" name="Google Shape;1018;p19"/>
            <p:cNvSpPr/>
            <p:nvPr/>
          </p:nvSpPr>
          <p:spPr>
            <a:xfrm>
              <a:off x="366725" y="1787738"/>
              <a:ext cx="29875" cy="22300"/>
            </a:xfrm>
            <a:custGeom>
              <a:avLst/>
              <a:gdLst/>
              <a:ahLst/>
              <a:cxnLst/>
              <a:rect l="l" t="t" r="r" b="b"/>
              <a:pathLst>
                <a:path w="1195" h="892" extrusionOk="0">
                  <a:moveTo>
                    <a:pt x="607" y="1"/>
                  </a:moveTo>
                  <a:cubicBezTo>
                    <a:pt x="0" y="1"/>
                    <a:pt x="0" y="892"/>
                    <a:pt x="607" y="892"/>
                  </a:cubicBezTo>
                  <a:cubicBezTo>
                    <a:pt x="1194" y="892"/>
                    <a:pt x="1194" y="1"/>
                    <a:pt x="607"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031" name="Google Shape;1019;p19"/>
            <p:cNvSpPr/>
            <p:nvPr/>
          </p:nvSpPr>
          <p:spPr>
            <a:xfrm>
              <a:off x="380450" y="1835613"/>
              <a:ext cx="9975" cy="8550"/>
            </a:xfrm>
            <a:custGeom>
              <a:avLst/>
              <a:gdLst/>
              <a:ahLst/>
              <a:cxnLst/>
              <a:rect l="l" t="t" r="r" b="b"/>
              <a:pathLst>
                <a:path w="399" h="342" extrusionOk="0">
                  <a:moveTo>
                    <a:pt x="209" y="1"/>
                  </a:moveTo>
                  <a:cubicBezTo>
                    <a:pt x="1" y="38"/>
                    <a:pt x="1" y="323"/>
                    <a:pt x="209" y="342"/>
                  </a:cubicBezTo>
                  <a:cubicBezTo>
                    <a:pt x="399" y="323"/>
                    <a:pt x="399" y="38"/>
                    <a:pt x="209"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032" name="Google Shape;1020;p19"/>
            <p:cNvSpPr/>
            <p:nvPr/>
          </p:nvSpPr>
          <p:spPr>
            <a:xfrm>
              <a:off x="416475" y="1837513"/>
              <a:ext cx="5700" cy="4750"/>
            </a:xfrm>
            <a:custGeom>
              <a:avLst/>
              <a:gdLst/>
              <a:ahLst/>
              <a:cxnLst/>
              <a:rect l="l" t="t" r="r" b="b"/>
              <a:pathLst>
                <a:path w="228" h="190" extrusionOk="0">
                  <a:moveTo>
                    <a:pt x="114" y="0"/>
                  </a:moveTo>
                  <a:cubicBezTo>
                    <a:pt x="0" y="19"/>
                    <a:pt x="0" y="171"/>
                    <a:pt x="114" y="190"/>
                  </a:cubicBezTo>
                  <a:cubicBezTo>
                    <a:pt x="228" y="171"/>
                    <a:pt x="228" y="19"/>
                    <a:pt x="11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033" name="Google Shape;1021;p19"/>
            <p:cNvSpPr/>
            <p:nvPr/>
          </p:nvSpPr>
          <p:spPr>
            <a:xfrm>
              <a:off x="415525" y="1877788"/>
              <a:ext cx="7600" cy="10675"/>
            </a:xfrm>
            <a:custGeom>
              <a:avLst/>
              <a:gdLst/>
              <a:ahLst/>
              <a:cxnLst/>
              <a:rect l="l" t="t" r="r" b="b"/>
              <a:pathLst>
                <a:path w="304" h="427" extrusionOk="0">
                  <a:moveTo>
                    <a:pt x="171" y="1"/>
                  </a:moveTo>
                  <a:cubicBezTo>
                    <a:pt x="133" y="1"/>
                    <a:pt x="95" y="20"/>
                    <a:pt x="76" y="39"/>
                  </a:cubicBezTo>
                  <a:lnTo>
                    <a:pt x="57" y="77"/>
                  </a:lnTo>
                  <a:cubicBezTo>
                    <a:pt x="38" y="95"/>
                    <a:pt x="38" y="114"/>
                    <a:pt x="38" y="133"/>
                  </a:cubicBezTo>
                  <a:lnTo>
                    <a:pt x="20" y="133"/>
                  </a:lnTo>
                  <a:cubicBezTo>
                    <a:pt x="20" y="190"/>
                    <a:pt x="20" y="228"/>
                    <a:pt x="1" y="285"/>
                  </a:cubicBezTo>
                  <a:cubicBezTo>
                    <a:pt x="1" y="304"/>
                    <a:pt x="1" y="323"/>
                    <a:pt x="20" y="342"/>
                  </a:cubicBezTo>
                  <a:cubicBezTo>
                    <a:pt x="20" y="361"/>
                    <a:pt x="38" y="380"/>
                    <a:pt x="38" y="380"/>
                  </a:cubicBezTo>
                  <a:cubicBezTo>
                    <a:pt x="57" y="399"/>
                    <a:pt x="76" y="418"/>
                    <a:pt x="95" y="418"/>
                  </a:cubicBezTo>
                  <a:cubicBezTo>
                    <a:pt x="108" y="418"/>
                    <a:pt x="121" y="426"/>
                    <a:pt x="133" y="426"/>
                  </a:cubicBezTo>
                  <a:cubicBezTo>
                    <a:pt x="140" y="426"/>
                    <a:pt x="146" y="424"/>
                    <a:pt x="152" y="418"/>
                  </a:cubicBezTo>
                  <a:lnTo>
                    <a:pt x="190" y="418"/>
                  </a:lnTo>
                  <a:cubicBezTo>
                    <a:pt x="209" y="418"/>
                    <a:pt x="228" y="418"/>
                    <a:pt x="247" y="399"/>
                  </a:cubicBezTo>
                  <a:cubicBezTo>
                    <a:pt x="285" y="361"/>
                    <a:pt x="285" y="323"/>
                    <a:pt x="285" y="285"/>
                  </a:cubicBezTo>
                  <a:lnTo>
                    <a:pt x="285" y="133"/>
                  </a:lnTo>
                  <a:cubicBezTo>
                    <a:pt x="304" y="114"/>
                    <a:pt x="304" y="95"/>
                    <a:pt x="285" y="95"/>
                  </a:cubicBezTo>
                  <a:cubicBezTo>
                    <a:pt x="285" y="77"/>
                    <a:pt x="285" y="58"/>
                    <a:pt x="266" y="39"/>
                  </a:cubicBezTo>
                  <a:cubicBezTo>
                    <a:pt x="228" y="20"/>
                    <a:pt x="209" y="1"/>
                    <a:pt x="17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034" name="Google Shape;1022;p19"/>
            <p:cNvSpPr/>
            <p:nvPr/>
          </p:nvSpPr>
          <p:spPr>
            <a:xfrm>
              <a:off x="432600" y="1937038"/>
              <a:ext cx="10450" cy="8075"/>
            </a:xfrm>
            <a:custGeom>
              <a:avLst/>
              <a:gdLst/>
              <a:ahLst/>
              <a:cxnLst/>
              <a:rect l="l" t="t" r="r" b="b"/>
              <a:pathLst>
                <a:path w="418" h="323" extrusionOk="0">
                  <a:moveTo>
                    <a:pt x="209" y="0"/>
                  </a:moveTo>
                  <a:cubicBezTo>
                    <a:pt x="0" y="0"/>
                    <a:pt x="0" y="323"/>
                    <a:pt x="209" y="323"/>
                  </a:cubicBezTo>
                  <a:cubicBezTo>
                    <a:pt x="417" y="323"/>
                    <a:pt x="417" y="0"/>
                    <a:pt x="20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035" name="Google Shape;1023;p19"/>
            <p:cNvSpPr/>
            <p:nvPr/>
          </p:nvSpPr>
          <p:spPr>
            <a:xfrm>
              <a:off x="452025" y="1974938"/>
              <a:ext cx="9500" cy="7150"/>
            </a:xfrm>
            <a:custGeom>
              <a:avLst/>
              <a:gdLst/>
              <a:ahLst/>
              <a:cxnLst/>
              <a:rect l="l" t="t" r="r" b="b"/>
              <a:pathLst>
                <a:path w="380" h="286" extrusionOk="0">
                  <a:moveTo>
                    <a:pt x="190" y="1"/>
                  </a:moveTo>
                  <a:cubicBezTo>
                    <a:pt x="0" y="1"/>
                    <a:pt x="0" y="285"/>
                    <a:pt x="190" y="285"/>
                  </a:cubicBezTo>
                  <a:cubicBezTo>
                    <a:pt x="379" y="285"/>
                    <a:pt x="379" y="1"/>
                    <a:pt x="19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036" name="Google Shape;1024;p19"/>
            <p:cNvSpPr/>
            <p:nvPr/>
          </p:nvSpPr>
          <p:spPr>
            <a:xfrm>
              <a:off x="472875" y="1918538"/>
              <a:ext cx="19925" cy="15200"/>
            </a:xfrm>
            <a:custGeom>
              <a:avLst/>
              <a:gdLst/>
              <a:ahLst/>
              <a:cxnLst/>
              <a:rect l="l" t="t" r="r" b="b"/>
              <a:pathLst>
                <a:path w="797" h="608" extrusionOk="0">
                  <a:moveTo>
                    <a:pt x="398" y="1"/>
                  </a:moveTo>
                  <a:cubicBezTo>
                    <a:pt x="0" y="1"/>
                    <a:pt x="0" y="608"/>
                    <a:pt x="398" y="608"/>
                  </a:cubicBezTo>
                  <a:cubicBezTo>
                    <a:pt x="797" y="608"/>
                    <a:pt x="797" y="1"/>
                    <a:pt x="398"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037" name="Google Shape;1025;p19"/>
            <p:cNvSpPr/>
            <p:nvPr/>
          </p:nvSpPr>
          <p:spPr>
            <a:xfrm>
              <a:off x="444900" y="1890113"/>
              <a:ext cx="16150" cy="11875"/>
            </a:xfrm>
            <a:custGeom>
              <a:avLst/>
              <a:gdLst/>
              <a:ahLst/>
              <a:cxnLst/>
              <a:rect l="l" t="t" r="r" b="b"/>
              <a:pathLst>
                <a:path w="646" h="475" extrusionOk="0">
                  <a:moveTo>
                    <a:pt x="323" y="1"/>
                  </a:moveTo>
                  <a:cubicBezTo>
                    <a:pt x="1" y="1"/>
                    <a:pt x="1" y="475"/>
                    <a:pt x="323" y="475"/>
                  </a:cubicBezTo>
                  <a:cubicBezTo>
                    <a:pt x="645" y="475"/>
                    <a:pt x="645" y="1"/>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038" name="Google Shape;1026;p19"/>
            <p:cNvSpPr/>
            <p:nvPr/>
          </p:nvSpPr>
          <p:spPr>
            <a:xfrm>
              <a:off x="398475" y="1905288"/>
              <a:ext cx="11875" cy="11400"/>
            </a:xfrm>
            <a:custGeom>
              <a:avLst/>
              <a:gdLst/>
              <a:ahLst/>
              <a:cxnLst/>
              <a:rect l="l" t="t" r="r" b="b"/>
              <a:pathLst>
                <a:path w="475" h="456" extrusionOk="0">
                  <a:moveTo>
                    <a:pt x="228" y="0"/>
                  </a:moveTo>
                  <a:cubicBezTo>
                    <a:pt x="0" y="57"/>
                    <a:pt x="0" y="398"/>
                    <a:pt x="228" y="455"/>
                  </a:cubicBezTo>
                  <a:cubicBezTo>
                    <a:pt x="474" y="398"/>
                    <a:pt x="474" y="57"/>
                    <a:pt x="22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039" name="Google Shape;1027;p19"/>
            <p:cNvSpPr/>
            <p:nvPr/>
          </p:nvSpPr>
          <p:spPr>
            <a:xfrm>
              <a:off x="454400" y="1849363"/>
              <a:ext cx="11850" cy="11400"/>
            </a:xfrm>
            <a:custGeom>
              <a:avLst/>
              <a:gdLst/>
              <a:ahLst/>
              <a:cxnLst/>
              <a:rect l="l" t="t" r="r" b="b"/>
              <a:pathLst>
                <a:path w="474" h="456" extrusionOk="0">
                  <a:moveTo>
                    <a:pt x="246" y="0"/>
                  </a:moveTo>
                  <a:cubicBezTo>
                    <a:pt x="0" y="57"/>
                    <a:pt x="0" y="398"/>
                    <a:pt x="246" y="455"/>
                  </a:cubicBezTo>
                  <a:cubicBezTo>
                    <a:pt x="474" y="398"/>
                    <a:pt x="474" y="57"/>
                    <a:pt x="24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040" name="Google Shape;1028;p19"/>
            <p:cNvSpPr/>
            <p:nvPr/>
          </p:nvSpPr>
          <p:spPr>
            <a:xfrm>
              <a:off x="428800" y="1830863"/>
              <a:ext cx="14725" cy="11400"/>
            </a:xfrm>
            <a:custGeom>
              <a:avLst/>
              <a:gdLst/>
              <a:ahLst/>
              <a:cxnLst/>
              <a:rect l="l" t="t" r="r" b="b"/>
              <a:pathLst>
                <a:path w="589" h="456" extrusionOk="0">
                  <a:moveTo>
                    <a:pt x="228" y="1"/>
                  </a:moveTo>
                  <a:cubicBezTo>
                    <a:pt x="190" y="1"/>
                    <a:pt x="171" y="1"/>
                    <a:pt x="133" y="20"/>
                  </a:cubicBezTo>
                  <a:cubicBezTo>
                    <a:pt x="114" y="39"/>
                    <a:pt x="76" y="39"/>
                    <a:pt x="57" y="77"/>
                  </a:cubicBezTo>
                  <a:cubicBezTo>
                    <a:pt x="38" y="96"/>
                    <a:pt x="19" y="115"/>
                    <a:pt x="19" y="153"/>
                  </a:cubicBezTo>
                  <a:cubicBezTo>
                    <a:pt x="0" y="172"/>
                    <a:pt x="0" y="209"/>
                    <a:pt x="0" y="228"/>
                  </a:cubicBezTo>
                  <a:lnTo>
                    <a:pt x="0" y="285"/>
                  </a:lnTo>
                  <a:cubicBezTo>
                    <a:pt x="0" y="323"/>
                    <a:pt x="19" y="361"/>
                    <a:pt x="57" y="399"/>
                  </a:cubicBezTo>
                  <a:lnTo>
                    <a:pt x="95" y="437"/>
                  </a:lnTo>
                  <a:cubicBezTo>
                    <a:pt x="133" y="456"/>
                    <a:pt x="171" y="456"/>
                    <a:pt x="209" y="456"/>
                  </a:cubicBezTo>
                  <a:lnTo>
                    <a:pt x="209" y="437"/>
                  </a:lnTo>
                  <a:lnTo>
                    <a:pt x="361" y="437"/>
                  </a:lnTo>
                  <a:cubicBezTo>
                    <a:pt x="398" y="437"/>
                    <a:pt x="417" y="437"/>
                    <a:pt x="455" y="418"/>
                  </a:cubicBezTo>
                  <a:cubicBezTo>
                    <a:pt x="474" y="418"/>
                    <a:pt x="493" y="399"/>
                    <a:pt x="531" y="380"/>
                  </a:cubicBezTo>
                  <a:cubicBezTo>
                    <a:pt x="550" y="361"/>
                    <a:pt x="569" y="342"/>
                    <a:pt x="569" y="304"/>
                  </a:cubicBezTo>
                  <a:cubicBezTo>
                    <a:pt x="588" y="285"/>
                    <a:pt x="588" y="247"/>
                    <a:pt x="588" y="228"/>
                  </a:cubicBezTo>
                  <a:lnTo>
                    <a:pt x="588" y="172"/>
                  </a:lnTo>
                  <a:cubicBezTo>
                    <a:pt x="569" y="134"/>
                    <a:pt x="550" y="96"/>
                    <a:pt x="531" y="58"/>
                  </a:cubicBezTo>
                  <a:lnTo>
                    <a:pt x="493" y="39"/>
                  </a:lnTo>
                  <a:cubicBezTo>
                    <a:pt x="455" y="20"/>
                    <a:pt x="417" y="1"/>
                    <a:pt x="38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041" name="Google Shape;1029;p19"/>
            <p:cNvSpPr/>
            <p:nvPr/>
          </p:nvSpPr>
          <p:spPr>
            <a:xfrm>
              <a:off x="440175" y="1765463"/>
              <a:ext cx="18025" cy="14725"/>
            </a:xfrm>
            <a:custGeom>
              <a:avLst/>
              <a:gdLst/>
              <a:ahLst/>
              <a:cxnLst/>
              <a:rect l="l" t="t" r="r" b="b"/>
              <a:pathLst>
                <a:path w="721" h="589" extrusionOk="0">
                  <a:moveTo>
                    <a:pt x="361" y="1"/>
                  </a:moveTo>
                  <a:cubicBezTo>
                    <a:pt x="0" y="20"/>
                    <a:pt x="0" y="551"/>
                    <a:pt x="361" y="589"/>
                  </a:cubicBezTo>
                  <a:cubicBezTo>
                    <a:pt x="721" y="551"/>
                    <a:pt x="721" y="20"/>
                    <a:pt x="36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042" name="Google Shape;1030;p19"/>
            <p:cNvSpPr/>
            <p:nvPr/>
          </p:nvSpPr>
          <p:spPr>
            <a:xfrm>
              <a:off x="385200" y="1777313"/>
              <a:ext cx="15650" cy="13300"/>
            </a:xfrm>
            <a:custGeom>
              <a:avLst/>
              <a:gdLst/>
              <a:ahLst/>
              <a:cxnLst/>
              <a:rect l="l" t="t" r="r" b="b"/>
              <a:pathLst>
                <a:path w="626" h="532" extrusionOk="0">
                  <a:moveTo>
                    <a:pt x="323" y="1"/>
                  </a:moveTo>
                  <a:cubicBezTo>
                    <a:pt x="0" y="39"/>
                    <a:pt x="0" y="494"/>
                    <a:pt x="323" y="532"/>
                  </a:cubicBezTo>
                  <a:cubicBezTo>
                    <a:pt x="626" y="494"/>
                    <a:pt x="626" y="39"/>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043" name="Google Shape;1031;p19"/>
            <p:cNvSpPr/>
            <p:nvPr/>
          </p:nvSpPr>
          <p:spPr>
            <a:xfrm>
              <a:off x="399875" y="1703388"/>
              <a:ext cx="16150" cy="11875"/>
            </a:xfrm>
            <a:custGeom>
              <a:avLst/>
              <a:gdLst/>
              <a:ahLst/>
              <a:cxnLst/>
              <a:rect l="l" t="t" r="r" b="b"/>
              <a:pathLst>
                <a:path w="646" h="475" extrusionOk="0">
                  <a:moveTo>
                    <a:pt x="323" y="1"/>
                  </a:moveTo>
                  <a:cubicBezTo>
                    <a:pt x="1" y="1"/>
                    <a:pt x="1" y="474"/>
                    <a:pt x="323" y="474"/>
                  </a:cubicBezTo>
                  <a:cubicBezTo>
                    <a:pt x="646" y="474"/>
                    <a:pt x="646" y="1"/>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044" name="Google Shape;1032;p19"/>
            <p:cNvSpPr/>
            <p:nvPr/>
          </p:nvSpPr>
          <p:spPr>
            <a:xfrm>
              <a:off x="354400" y="1709538"/>
              <a:ext cx="17550" cy="14250"/>
            </a:xfrm>
            <a:custGeom>
              <a:avLst/>
              <a:gdLst/>
              <a:ahLst/>
              <a:cxnLst/>
              <a:rect l="l" t="t" r="r" b="b"/>
              <a:pathLst>
                <a:path w="702" h="570" extrusionOk="0">
                  <a:moveTo>
                    <a:pt x="341" y="1"/>
                  </a:moveTo>
                  <a:cubicBezTo>
                    <a:pt x="0" y="20"/>
                    <a:pt x="0" y="532"/>
                    <a:pt x="341" y="570"/>
                  </a:cubicBezTo>
                  <a:cubicBezTo>
                    <a:pt x="702" y="532"/>
                    <a:pt x="702" y="20"/>
                    <a:pt x="34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045" name="Google Shape;1033;p19"/>
            <p:cNvSpPr/>
            <p:nvPr/>
          </p:nvSpPr>
          <p:spPr>
            <a:xfrm>
              <a:off x="338275" y="1701963"/>
              <a:ext cx="19450" cy="14250"/>
            </a:xfrm>
            <a:custGeom>
              <a:avLst/>
              <a:gdLst/>
              <a:ahLst/>
              <a:cxnLst/>
              <a:rect l="l" t="t" r="r" b="b"/>
              <a:pathLst>
                <a:path w="778" h="570" extrusionOk="0">
                  <a:moveTo>
                    <a:pt x="416" y="0"/>
                  </a:moveTo>
                  <a:cubicBezTo>
                    <a:pt x="411" y="0"/>
                    <a:pt x="405" y="0"/>
                    <a:pt x="399" y="1"/>
                  </a:cubicBezTo>
                  <a:cubicBezTo>
                    <a:pt x="1" y="1"/>
                    <a:pt x="1" y="569"/>
                    <a:pt x="399" y="569"/>
                  </a:cubicBezTo>
                  <a:cubicBezTo>
                    <a:pt x="772" y="569"/>
                    <a:pt x="778" y="0"/>
                    <a:pt x="41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046" name="Google Shape;1034;p19"/>
            <p:cNvSpPr/>
            <p:nvPr/>
          </p:nvSpPr>
          <p:spPr>
            <a:xfrm>
              <a:off x="388050" y="1631363"/>
              <a:ext cx="17550" cy="13750"/>
            </a:xfrm>
            <a:custGeom>
              <a:avLst/>
              <a:gdLst/>
              <a:ahLst/>
              <a:cxnLst/>
              <a:rect l="l" t="t" r="r" b="b"/>
              <a:pathLst>
                <a:path w="702" h="550" extrusionOk="0">
                  <a:moveTo>
                    <a:pt x="360" y="0"/>
                  </a:moveTo>
                  <a:cubicBezTo>
                    <a:pt x="0" y="0"/>
                    <a:pt x="0" y="550"/>
                    <a:pt x="360" y="550"/>
                  </a:cubicBezTo>
                  <a:cubicBezTo>
                    <a:pt x="701" y="550"/>
                    <a:pt x="701" y="0"/>
                    <a:pt x="360"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047" name="Google Shape;1035;p19"/>
            <p:cNvSpPr/>
            <p:nvPr/>
          </p:nvSpPr>
          <p:spPr>
            <a:xfrm>
              <a:off x="297525" y="1637988"/>
              <a:ext cx="18975" cy="14725"/>
            </a:xfrm>
            <a:custGeom>
              <a:avLst/>
              <a:gdLst/>
              <a:ahLst/>
              <a:cxnLst/>
              <a:rect l="l" t="t" r="r" b="b"/>
              <a:pathLst>
                <a:path w="759" h="589" extrusionOk="0">
                  <a:moveTo>
                    <a:pt x="379" y="0"/>
                  </a:moveTo>
                  <a:cubicBezTo>
                    <a:pt x="0" y="0"/>
                    <a:pt x="0" y="588"/>
                    <a:pt x="379" y="588"/>
                  </a:cubicBezTo>
                  <a:cubicBezTo>
                    <a:pt x="759" y="588"/>
                    <a:pt x="759" y="0"/>
                    <a:pt x="37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048" name="Google Shape;1036;p19"/>
            <p:cNvSpPr/>
            <p:nvPr/>
          </p:nvSpPr>
          <p:spPr>
            <a:xfrm>
              <a:off x="356275" y="1585363"/>
              <a:ext cx="20875" cy="15675"/>
            </a:xfrm>
            <a:custGeom>
              <a:avLst/>
              <a:gdLst/>
              <a:ahLst/>
              <a:cxnLst/>
              <a:rect l="l" t="t" r="r" b="b"/>
              <a:pathLst>
                <a:path w="835" h="627" extrusionOk="0">
                  <a:moveTo>
                    <a:pt x="436" y="1"/>
                  </a:moveTo>
                  <a:cubicBezTo>
                    <a:pt x="430" y="1"/>
                    <a:pt x="424" y="1"/>
                    <a:pt x="418" y="1"/>
                  </a:cubicBezTo>
                  <a:cubicBezTo>
                    <a:pt x="1" y="1"/>
                    <a:pt x="1" y="627"/>
                    <a:pt x="418" y="627"/>
                  </a:cubicBezTo>
                  <a:cubicBezTo>
                    <a:pt x="829" y="627"/>
                    <a:pt x="835" y="1"/>
                    <a:pt x="436"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049" name="Google Shape;1037;p19"/>
            <p:cNvSpPr/>
            <p:nvPr/>
          </p:nvSpPr>
          <p:spPr>
            <a:xfrm>
              <a:off x="311750" y="1588238"/>
              <a:ext cx="12800" cy="9500"/>
            </a:xfrm>
            <a:custGeom>
              <a:avLst/>
              <a:gdLst/>
              <a:ahLst/>
              <a:cxnLst/>
              <a:rect l="l" t="t" r="r" b="b"/>
              <a:pathLst>
                <a:path w="512" h="380" extrusionOk="0">
                  <a:moveTo>
                    <a:pt x="265" y="0"/>
                  </a:moveTo>
                  <a:cubicBezTo>
                    <a:pt x="0" y="0"/>
                    <a:pt x="0" y="379"/>
                    <a:pt x="265" y="379"/>
                  </a:cubicBezTo>
                  <a:cubicBezTo>
                    <a:pt x="512" y="379"/>
                    <a:pt x="512" y="0"/>
                    <a:pt x="265"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050" name="Google Shape;1038;p19"/>
            <p:cNvSpPr/>
            <p:nvPr/>
          </p:nvSpPr>
          <p:spPr>
            <a:xfrm>
              <a:off x="285675" y="1574488"/>
              <a:ext cx="20400" cy="15175"/>
            </a:xfrm>
            <a:custGeom>
              <a:avLst/>
              <a:gdLst/>
              <a:ahLst/>
              <a:cxnLst/>
              <a:rect l="l" t="t" r="r" b="b"/>
              <a:pathLst>
                <a:path w="816" h="607" extrusionOk="0">
                  <a:moveTo>
                    <a:pt x="398" y="0"/>
                  </a:moveTo>
                  <a:cubicBezTo>
                    <a:pt x="0" y="0"/>
                    <a:pt x="0" y="607"/>
                    <a:pt x="398" y="607"/>
                  </a:cubicBezTo>
                  <a:cubicBezTo>
                    <a:pt x="816" y="607"/>
                    <a:pt x="816" y="0"/>
                    <a:pt x="39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051" name="Google Shape;1039;p19"/>
            <p:cNvSpPr/>
            <p:nvPr/>
          </p:nvSpPr>
          <p:spPr>
            <a:xfrm>
              <a:off x="354400" y="1551263"/>
              <a:ext cx="9975" cy="8550"/>
            </a:xfrm>
            <a:custGeom>
              <a:avLst/>
              <a:gdLst/>
              <a:ahLst/>
              <a:cxnLst/>
              <a:rect l="l" t="t" r="r" b="b"/>
              <a:pathLst>
                <a:path w="399" h="342" extrusionOk="0">
                  <a:moveTo>
                    <a:pt x="209" y="0"/>
                  </a:moveTo>
                  <a:cubicBezTo>
                    <a:pt x="0" y="38"/>
                    <a:pt x="0" y="323"/>
                    <a:pt x="209" y="342"/>
                  </a:cubicBezTo>
                  <a:cubicBezTo>
                    <a:pt x="398" y="323"/>
                    <a:pt x="398" y="38"/>
                    <a:pt x="20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052" name="Google Shape;1040;p19"/>
            <p:cNvSpPr/>
            <p:nvPr/>
          </p:nvSpPr>
          <p:spPr>
            <a:xfrm>
              <a:off x="337800" y="1527563"/>
              <a:ext cx="13300" cy="11400"/>
            </a:xfrm>
            <a:custGeom>
              <a:avLst/>
              <a:gdLst/>
              <a:ahLst/>
              <a:cxnLst/>
              <a:rect l="l" t="t" r="r" b="b"/>
              <a:pathLst>
                <a:path w="532" h="456" extrusionOk="0">
                  <a:moveTo>
                    <a:pt x="266" y="1"/>
                  </a:moveTo>
                  <a:cubicBezTo>
                    <a:pt x="1" y="38"/>
                    <a:pt x="1" y="418"/>
                    <a:pt x="266" y="455"/>
                  </a:cubicBezTo>
                  <a:cubicBezTo>
                    <a:pt x="531" y="418"/>
                    <a:pt x="531" y="38"/>
                    <a:pt x="266"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053" name="Google Shape;1041;p19"/>
            <p:cNvSpPr/>
            <p:nvPr/>
          </p:nvSpPr>
          <p:spPr>
            <a:xfrm>
              <a:off x="272875" y="1700063"/>
              <a:ext cx="23250" cy="18050"/>
            </a:xfrm>
            <a:custGeom>
              <a:avLst/>
              <a:gdLst/>
              <a:ahLst/>
              <a:cxnLst/>
              <a:rect l="l" t="t" r="r" b="b"/>
              <a:pathLst>
                <a:path w="930" h="722" extrusionOk="0">
                  <a:moveTo>
                    <a:pt x="474" y="1"/>
                  </a:moveTo>
                  <a:cubicBezTo>
                    <a:pt x="0" y="1"/>
                    <a:pt x="0" y="721"/>
                    <a:pt x="474" y="721"/>
                  </a:cubicBezTo>
                  <a:cubicBezTo>
                    <a:pt x="929" y="721"/>
                    <a:pt x="929" y="1"/>
                    <a:pt x="474"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054" name="Google Shape;1042;p19"/>
            <p:cNvSpPr/>
            <p:nvPr/>
          </p:nvSpPr>
          <p:spPr>
            <a:xfrm>
              <a:off x="507000" y="1726138"/>
              <a:ext cx="3800" cy="3350"/>
            </a:xfrm>
            <a:custGeom>
              <a:avLst/>
              <a:gdLst/>
              <a:ahLst/>
              <a:cxnLst/>
              <a:rect l="l" t="t" r="r" b="b"/>
              <a:pathLst>
                <a:path w="152" h="134" extrusionOk="0">
                  <a:moveTo>
                    <a:pt x="76" y="0"/>
                  </a:moveTo>
                  <a:cubicBezTo>
                    <a:pt x="0" y="0"/>
                    <a:pt x="0" y="114"/>
                    <a:pt x="76" y="133"/>
                  </a:cubicBezTo>
                  <a:cubicBezTo>
                    <a:pt x="152" y="114"/>
                    <a:pt x="152" y="0"/>
                    <a:pt x="7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055" name="Google Shape;1043;p19"/>
            <p:cNvSpPr/>
            <p:nvPr/>
          </p:nvSpPr>
          <p:spPr>
            <a:xfrm>
              <a:off x="485200" y="1780638"/>
              <a:ext cx="18025" cy="13775"/>
            </a:xfrm>
            <a:custGeom>
              <a:avLst/>
              <a:gdLst/>
              <a:ahLst/>
              <a:cxnLst/>
              <a:rect l="l" t="t" r="r" b="b"/>
              <a:pathLst>
                <a:path w="721" h="551" extrusionOk="0">
                  <a:moveTo>
                    <a:pt x="360" y="1"/>
                  </a:moveTo>
                  <a:cubicBezTo>
                    <a:pt x="0" y="1"/>
                    <a:pt x="0" y="550"/>
                    <a:pt x="360" y="550"/>
                  </a:cubicBezTo>
                  <a:cubicBezTo>
                    <a:pt x="721" y="550"/>
                    <a:pt x="721" y="1"/>
                    <a:pt x="36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056" name="Google Shape;1044;p19"/>
            <p:cNvSpPr/>
            <p:nvPr/>
          </p:nvSpPr>
          <p:spPr>
            <a:xfrm>
              <a:off x="502250" y="1829463"/>
              <a:ext cx="9500" cy="6175"/>
            </a:xfrm>
            <a:custGeom>
              <a:avLst/>
              <a:gdLst/>
              <a:ahLst/>
              <a:cxnLst/>
              <a:rect l="l" t="t" r="r" b="b"/>
              <a:pathLst>
                <a:path w="380" h="247" extrusionOk="0">
                  <a:moveTo>
                    <a:pt x="114" y="0"/>
                  </a:moveTo>
                  <a:cubicBezTo>
                    <a:pt x="77" y="0"/>
                    <a:pt x="39" y="19"/>
                    <a:pt x="20" y="38"/>
                  </a:cubicBezTo>
                  <a:cubicBezTo>
                    <a:pt x="20" y="38"/>
                    <a:pt x="1" y="57"/>
                    <a:pt x="1" y="76"/>
                  </a:cubicBezTo>
                  <a:cubicBezTo>
                    <a:pt x="1" y="95"/>
                    <a:pt x="1" y="114"/>
                    <a:pt x="1" y="114"/>
                  </a:cubicBezTo>
                  <a:cubicBezTo>
                    <a:pt x="1" y="152"/>
                    <a:pt x="20" y="190"/>
                    <a:pt x="39" y="209"/>
                  </a:cubicBezTo>
                  <a:cubicBezTo>
                    <a:pt x="58" y="228"/>
                    <a:pt x="95" y="247"/>
                    <a:pt x="114" y="247"/>
                  </a:cubicBezTo>
                  <a:lnTo>
                    <a:pt x="266" y="247"/>
                  </a:lnTo>
                  <a:cubicBezTo>
                    <a:pt x="304" y="247"/>
                    <a:pt x="342" y="228"/>
                    <a:pt x="361" y="209"/>
                  </a:cubicBezTo>
                  <a:cubicBezTo>
                    <a:pt x="361" y="190"/>
                    <a:pt x="380" y="190"/>
                    <a:pt x="380" y="171"/>
                  </a:cubicBezTo>
                  <a:cubicBezTo>
                    <a:pt x="380" y="152"/>
                    <a:pt x="380" y="133"/>
                    <a:pt x="380" y="114"/>
                  </a:cubicBezTo>
                  <a:cubicBezTo>
                    <a:pt x="380" y="95"/>
                    <a:pt x="361" y="57"/>
                    <a:pt x="342" y="38"/>
                  </a:cubicBezTo>
                  <a:cubicBezTo>
                    <a:pt x="323" y="19"/>
                    <a:pt x="285" y="0"/>
                    <a:pt x="26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057" name="Google Shape;1045;p19"/>
            <p:cNvSpPr/>
            <p:nvPr/>
          </p:nvSpPr>
          <p:spPr>
            <a:xfrm>
              <a:off x="504150" y="1867838"/>
              <a:ext cx="24675" cy="18975"/>
            </a:xfrm>
            <a:custGeom>
              <a:avLst/>
              <a:gdLst/>
              <a:ahLst/>
              <a:cxnLst/>
              <a:rect l="l" t="t" r="r" b="b"/>
              <a:pathLst>
                <a:path w="987" h="759" extrusionOk="0">
                  <a:moveTo>
                    <a:pt x="493" y="1"/>
                  </a:moveTo>
                  <a:cubicBezTo>
                    <a:pt x="1" y="1"/>
                    <a:pt x="1" y="759"/>
                    <a:pt x="493" y="759"/>
                  </a:cubicBezTo>
                  <a:cubicBezTo>
                    <a:pt x="986" y="759"/>
                    <a:pt x="986" y="1"/>
                    <a:pt x="49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058" name="Google Shape;1046;p19"/>
            <p:cNvSpPr/>
            <p:nvPr/>
          </p:nvSpPr>
          <p:spPr>
            <a:xfrm>
              <a:off x="360075" y="1880163"/>
              <a:ext cx="20875" cy="17075"/>
            </a:xfrm>
            <a:custGeom>
              <a:avLst/>
              <a:gdLst/>
              <a:ahLst/>
              <a:cxnLst/>
              <a:rect l="l" t="t" r="r" b="b"/>
              <a:pathLst>
                <a:path w="835" h="683" extrusionOk="0">
                  <a:moveTo>
                    <a:pt x="418" y="0"/>
                  </a:moveTo>
                  <a:cubicBezTo>
                    <a:pt x="1" y="38"/>
                    <a:pt x="1" y="645"/>
                    <a:pt x="418" y="683"/>
                  </a:cubicBezTo>
                  <a:cubicBezTo>
                    <a:pt x="835" y="645"/>
                    <a:pt x="835" y="38"/>
                    <a:pt x="41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059" name="Google Shape;1047;p19"/>
            <p:cNvSpPr/>
            <p:nvPr/>
          </p:nvSpPr>
          <p:spPr>
            <a:xfrm>
              <a:off x="319325" y="1860263"/>
              <a:ext cx="16125" cy="12350"/>
            </a:xfrm>
            <a:custGeom>
              <a:avLst/>
              <a:gdLst/>
              <a:ahLst/>
              <a:cxnLst/>
              <a:rect l="l" t="t" r="r" b="b"/>
              <a:pathLst>
                <a:path w="645" h="494" extrusionOk="0">
                  <a:moveTo>
                    <a:pt x="247" y="0"/>
                  </a:moveTo>
                  <a:cubicBezTo>
                    <a:pt x="228" y="0"/>
                    <a:pt x="190" y="0"/>
                    <a:pt x="152" y="19"/>
                  </a:cubicBezTo>
                  <a:cubicBezTo>
                    <a:pt x="133" y="19"/>
                    <a:pt x="95" y="38"/>
                    <a:pt x="76" y="76"/>
                  </a:cubicBezTo>
                  <a:cubicBezTo>
                    <a:pt x="38" y="114"/>
                    <a:pt x="0" y="171"/>
                    <a:pt x="0" y="247"/>
                  </a:cubicBezTo>
                  <a:lnTo>
                    <a:pt x="0" y="304"/>
                  </a:lnTo>
                  <a:cubicBezTo>
                    <a:pt x="19" y="342"/>
                    <a:pt x="38" y="379"/>
                    <a:pt x="76" y="417"/>
                  </a:cubicBezTo>
                  <a:lnTo>
                    <a:pt x="114" y="455"/>
                  </a:lnTo>
                  <a:cubicBezTo>
                    <a:pt x="152" y="474"/>
                    <a:pt x="209" y="493"/>
                    <a:pt x="247" y="493"/>
                  </a:cubicBezTo>
                  <a:lnTo>
                    <a:pt x="398" y="493"/>
                  </a:lnTo>
                  <a:cubicBezTo>
                    <a:pt x="436" y="493"/>
                    <a:pt x="455" y="493"/>
                    <a:pt x="493" y="474"/>
                  </a:cubicBezTo>
                  <a:cubicBezTo>
                    <a:pt x="550" y="455"/>
                    <a:pt x="588" y="398"/>
                    <a:pt x="607" y="342"/>
                  </a:cubicBezTo>
                  <a:cubicBezTo>
                    <a:pt x="626" y="323"/>
                    <a:pt x="645" y="285"/>
                    <a:pt x="626" y="247"/>
                  </a:cubicBezTo>
                  <a:lnTo>
                    <a:pt x="626" y="190"/>
                  </a:lnTo>
                  <a:cubicBezTo>
                    <a:pt x="626" y="152"/>
                    <a:pt x="607" y="114"/>
                    <a:pt x="569" y="76"/>
                  </a:cubicBezTo>
                  <a:lnTo>
                    <a:pt x="531" y="38"/>
                  </a:lnTo>
                  <a:cubicBezTo>
                    <a:pt x="493" y="19"/>
                    <a:pt x="436" y="19"/>
                    <a:pt x="398" y="19"/>
                  </a:cubicBezTo>
                  <a:lnTo>
                    <a:pt x="398" y="0"/>
                  </a:ln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060" name="Google Shape;1048;p19"/>
            <p:cNvSpPr/>
            <p:nvPr/>
          </p:nvSpPr>
          <p:spPr>
            <a:xfrm>
              <a:off x="325475" y="1808138"/>
              <a:ext cx="15675" cy="11850"/>
            </a:xfrm>
            <a:custGeom>
              <a:avLst/>
              <a:gdLst/>
              <a:ahLst/>
              <a:cxnLst/>
              <a:rect l="l" t="t" r="r" b="b"/>
              <a:pathLst>
                <a:path w="627" h="474" extrusionOk="0">
                  <a:moveTo>
                    <a:pt x="304" y="0"/>
                  </a:moveTo>
                  <a:cubicBezTo>
                    <a:pt x="1" y="0"/>
                    <a:pt x="1" y="474"/>
                    <a:pt x="304" y="474"/>
                  </a:cubicBezTo>
                  <a:cubicBezTo>
                    <a:pt x="626" y="474"/>
                    <a:pt x="626" y="0"/>
                    <a:pt x="30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061" name="Google Shape;1049;p19"/>
            <p:cNvSpPr/>
            <p:nvPr/>
          </p:nvSpPr>
          <p:spPr>
            <a:xfrm>
              <a:off x="298950" y="1787738"/>
              <a:ext cx="8550" cy="7150"/>
            </a:xfrm>
            <a:custGeom>
              <a:avLst/>
              <a:gdLst/>
              <a:ahLst/>
              <a:cxnLst/>
              <a:rect l="l" t="t" r="r" b="b"/>
              <a:pathLst>
                <a:path w="342" h="286" extrusionOk="0">
                  <a:moveTo>
                    <a:pt x="171" y="1"/>
                  </a:moveTo>
                  <a:cubicBezTo>
                    <a:pt x="0" y="20"/>
                    <a:pt x="0" y="266"/>
                    <a:pt x="171" y="285"/>
                  </a:cubicBezTo>
                  <a:cubicBezTo>
                    <a:pt x="341" y="266"/>
                    <a:pt x="341" y="20"/>
                    <a:pt x="17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062" name="Google Shape;1050;p19"/>
            <p:cNvSpPr/>
            <p:nvPr/>
          </p:nvSpPr>
          <p:spPr>
            <a:xfrm>
              <a:off x="445850" y="1622338"/>
              <a:ext cx="21825" cy="16625"/>
            </a:xfrm>
            <a:custGeom>
              <a:avLst/>
              <a:gdLst/>
              <a:ahLst/>
              <a:cxnLst/>
              <a:rect l="l" t="t" r="r" b="b"/>
              <a:pathLst>
                <a:path w="873" h="665" extrusionOk="0">
                  <a:moveTo>
                    <a:pt x="437" y="1"/>
                  </a:moveTo>
                  <a:cubicBezTo>
                    <a:pt x="1" y="1"/>
                    <a:pt x="1" y="664"/>
                    <a:pt x="437" y="664"/>
                  </a:cubicBezTo>
                  <a:cubicBezTo>
                    <a:pt x="873" y="664"/>
                    <a:pt x="873" y="1"/>
                    <a:pt x="437"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063" name="Google Shape;1051;p19"/>
            <p:cNvSpPr/>
            <p:nvPr/>
          </p:nvSpPr>
          <p:spPr>
            <a:xfrm>
              <a:off x="418850" y="1542263"/>
              <a:ext cx="23250" cy="18975"/>
            </a:xfrm>
            <a:custGeom>
              <a:avLst/>
              <a:gdLst/>
              <a:ahLst/>
              <a:cxnLst/>
              <a:rect l="l" t="t" r="r" b="b"/>
              <a:pathLst>
                <a:path w="930" h="759" extrusionOk="0">
                  <a:moveTo>
                    <a:pt x="474" y="0"/>
                  </a:moveTo>
                  <a:cubicBezTo>
                    <a:pt x="0" y="38"/>
                    <a:pt x="0" y="721"/>
                    <a:pt x="474" y="758"/>
                  </a:cubicBezTo>
                  <a:cubicBezTo>
                    <a:pt x="929" y="721"/>
                    <a:pt x="929" y="38"/>
                    <a:pt x="47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097192" name="Google Shape;1052;p19"/>
          <p:cNvPicPr preferRelativeResize="0">
            <a:picLocks/>
          </p:cNvPicPr>
          <p:nvPr/>
        </p:nvPicPr>
        <p:blipFill>
          <a:blip r:embed="rId3">
            <a:alphaModFix amt="74000"/>
          </a:blip>
          <a:stretch>
            <a:fillRect/>
          </a:stretch>
        </p:blipFill>
        <p:spPr>
          <a:xfrm rot="-6814727" flipH="1">
            <a:off x="7454267" y="-1182806"/>
            <a:ext cx="2894871" cy="2593322"/>
          </a:xfrm>
          <a:prstGeom prst="rect">
            <a:avLst/>
          </a:prstGeom>
          <a:noFill/>
          <a:ln>
            <a:noFill/>
          </a:ln>
        </p:spPr>
      </p:pic>
      <p:pic>
        <p:nvPicPr>
          <p:cNvPr id="2097193" name="Google Shape;1053;p19"/>
          <p:cNvPicPr preferRelativeResize="0">
            <a:picLocks/>
          </p:cNvPicPr>
          <p:nvPr/>
        </p:nvPicPr>
        <p:blipFill>
          <a:blip r:embed="rId4">
            <a:alphaModFix amt="76000"/>
          </a:blip>
          <a:stretch>
            <a:fillRect/>
          </a:stretch>
        </p:blipFill>
        <p:spPr>
          <a:xfrm rot="-1136126">
            <a:off x="4365128" y="4231553"/>
            <a:ext cx="7605805" cy="2832382"/>
          </a:xfrm>
          <a:prstGeom prst="rect">
            <a:avLst/>
          </a:prstGeom>
          <a:noFill/>
          <a:ln>
            <a:noFill/>
          </a:ln>
        </p:spPr>
      </p:pic>
      <p:grpSp>
        <p:nvGrpSpPr>
          <p:cNvPr id="132" name="Google Shape;1054;p19"/>
          <p:cNvGrpSpPr/>
          <p:nvPr/>
        </p:nvGrpSpPr>
        <p:grpSpPr>
          <a:xfrm rot="3618644">
            <a:off x="7686877" y="3841497"/>
            <a:ext cx="1344356" cy="2469645"/>
            <a:chOff x="272875" y="1419395"/>
            <a:chExt cx="255950" cy="563168"/>
          </a:xfrm>
        </p:grpSpPr>
        <p:sp>
          <p:nvSpPr>
            <p:cNvPr id="1049064" name="Google Shape;1055;p19"/>
            <p:cNvSpPr/>
            <p:nvPr/>
          </p:nvSpPr>
          <p:spPr>
            <a:xfrm>
              <a:off x="471925" y="1963988"/>
              <a:ext cx="26575" cy="18575"/>
            </a:xfrm>
            <a:custGeom>
              <a:avLst/>
              <a:gdLst/>
              <a:ahLst/>
              <a:cxnLst/>
              <a:rect l="l" t="t" r="r" b="b"/>
              <a:pathLst>
                <a:path w="1063" h="743" extrusionOk="0">
                  <a:moveTo>
                    <a:pt x="724" y="0"/>
                  </a:moveTo>
                  <a:cubicBezTo>
                    <a:pt x="636" y="0"/>
                    <a:pt x="547" y="14"/>
                    <a:pt x="512" y="41"/>
                  </a:cubicBezTo>
                  <a:cubicBezTo>
                    <a:pt x="323" y="230"/>
                    <a:pt x="152" y="420"/>
                    <a:pt x="0" y="628"/>
                  </a:cubicBezTo>
                  <a:lnTo>
                    <a:pt x="57" y="742"/>
                  </a:lnTo>
                  <a:cubicBezTo>
                    <a:pt x="247" y="742"/>
                    <a:pt x="436" y="704"/>
                    <a:pt x="626" y="647"/>
                  </a:cubicBezTo>
                  <a:cubicBezTo>
                    <a:pt x="929" y="496"/>
                    <a:pt x="1062" y="249"/>
                    <a:pt x="948" y="60"/>
                  </a:cubicBezTo>
                  <a:cubicBezTo>
                    <a:pt x="928" y="19"/>
                    <a:pt x="826" y="0"/>
                    <a:pt x="72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065" name="Google Shape;1056;p19"/>
            <p:cNvSpPr/>
            <p:nvPr/>
          </p:nvSpPr>
          <p:spPr>
            <a:xfrm>
              <a:off x="366725" y="1787738"/>
              <a:ext cx="29875" cy="22300"/>
            </a:xfrm>
            <a:custGeom>
              <a:avLst/>
              <a:gdLst/>
              <a:ahLst/>
              <a:cxnLst/>
              <a:rect l="l" t="t" r="r" b="b"/>
              <a:pathLst>
                <a:path w="1195" h="892" extrusionOk="0">
                  <a:moveTo>
                    <a:pt x="607" y="1"/>
                  </a:moveTo>
                  <a:cubicBezTo>
                    <a:pt x="0" y="1"/>
                    <a:pt x="0" y="892"/>
                    <a:pt x="607" y="892"/>
                  </a:cubicBezTo>
                  <a:cubicBezTo>
                    <a:pt x="1194" y="892"/>
                    <a:pt x="1194" y="1"/>
                    <a:pt x="607"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066" name="Google Shape;1057;p19"/>
            <p:cNvSpPr/>
            <p:nvPr/>
          </p:nvSpPr>
          <p:spPr>
            <a:xfrm>
              <a:off x="380450" y="1835613"/>
              <a:ext cx="9975" cy="8550"/>
            </a:xfrm>
            <a:custGeom>
              <a:avLst/>
              <a:gdLst/>
              <a:ahLst/>
              <a:cxnLst/>
              <a:rect l="l" t="t" r="r" b="b"/>
              <a:pathLst>
                <a:path w="399" h="342" extrusionOk="0">
                  <a:moveTo>
                    <a:pt x="209" y="1"/>
                  </a:moveTo>
                  <a:cubicBezTo>
                    <a:pt x="1" y="38"/>
                    <a:pt x="1" y="323"/>
                    <a:pt x="209" y="342"/>
                  </a:cubicBezTo>
                  <a:cubicBezTo>
                    <a:pt x="399" y="323"/>
                    <a:pt x="399" y="38"/>
                    <a:pt x="209"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067" name="Google Shape;1058;p19"/>
            <p:cNvSpPr/>
            <p:nvPr/>
          </p:nvSpPr>
          <p:spPr>
            <a:xfrm>
              <a:off x="416475" y="1837513"/>
              <a:ext cx="5700" cy="4750"/>
            </a:xfrm>
            <a:custGeom>
              <a:avLst/>
              <a:gdLst/>
              <a:ahLst/>
              <a:cxnLst/>
              <a:rect l="l" t="t" r="r" b="b"/>
              <a:pathLst>
                <a:path w="228" h="190" extrusionOk="0">
                  <a:moveTo>
                    <a:pt x="114" y="0"/>
                  </a:moveTo>
                  <a:cubicBezTo>
                    <a:pt x="0" y="19"/>
                    <a:pt x="0" y="171"/>
                    <a:pt x="114" y="190"/>
                  </a:cubicBezTo>
                  <a:cubicBezTo>
                    <a:pt x="228" y="171"/>
                    <a:pt x="228" y="19"/>
                    <a:pt x="11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068" name="Google Shape;1059;p19"/>
            <p:cNvSpPr/>
            <p:nvPr/>
          </p:nvSpPr>
          <p:spPr>
            <a:xfrm>
              <a:off x="415525" y="1877788"/>
              <a:ext cx="7600" cy="10675"/>
            </a:xfrm>
            <a:custGeom>
              <a:avLst/>
              <a:gdLst/>
              <a:ahLst/>
              <a:cxnLst/>
              <a:rect l="l" t="t" r="r" b="b"/>
              <a:pathLst>
                <a:path w="304" h="427" extrusionOk="0">
                  <a:moveTo>
                    <a:pt x="171" y="1"/>
                  </a:moveTo>
                  <a:cubicBezTo>
                    <a:pt x="133" y="1"/>
                    <a:pt x="95" y="20"/>
                    <a:pt x="76" y="39"/>
                  </a:cubicBezTo>
                  <a:lnTo>
                    <a:pt x="57" y="77"/>
                  </a:lnTo>
                  <a:cubicBezTo>
                    <a:pt x="38" y="95"/>
                    <a:pt x="38" y="114"/>
                    <a:pt x="38" y="133"/>
                  </a:cubicBezTo>
                  <a:lnTo>
                    <a:pt x="20" y="133"/>
                  </a:lnTo>
                  <a:cubicBezTo>
                    <a:pt x="20" y="190"/>
                    <a:pt x="20" y="228"/>
                    <a:pt x="1" y="285"/>
                  </a:cubicBezTo>
                  <a:cubicBezTo>
                    <a:pt x="1" y="304"/>
                    <a:pt x="1" y="323"/>
                    <a:pt x="20" y="342"/>
                  </a:cubicBezTo>
                  <a:cubicBezTo>
                    <a:pt x="20" y="361"/>
                    <a:pt x="38" y="380"/>
                    <a:pt x="38" y="380"/>
                  </a:cubicBezTo>
                  <a:cubicBezTo>
                    <a:pt x="57" y="399"/>
                    <a:pt x="76" y="418"/>
                    <a:pt x="95" y="418"/>
                  </a:cubicBezTo>
                  <a:cubicBezTo>
                    <a:pt x="108" y="418"/>
                    <a:pt x="121" y="426"/>
                    <a:pt x="133" y="426"/>
                  </a:cubicBezTo>
                  <a:cubicBezTo>
                    <a:pt x="140" y="426"/>
                    <a:pt x="146" y="424"/>
                    <a:pt x="152" y="418"/>
                  </a:cubicBezTo>
                  <a:lnTo>
                    <a:pt x="190" y="418"/>
                  </a:lnTo>
                  <a:cubicBezTo>
                    <a:pt x="209" y="418"/>
                    <a:pt x="228" y="418"/>
                    <a:pt x="247" y="399"/>
                  </a:cubicBezTo>
                  <a:cubicBezTo>
                    <a:pt x="285" y="361"/>
                    <a:pt x="285" y="323"/>
                    <a:pt x="285" y="285"/>
                  </a:cubicBezTo>
                  <a:lnTo>
                    <a:pt x="285" y="133"/>
                  </a:lnTo>
                  <a:cubicBezTo>
                    <a:pt x="304" y="114"/>
                    <a:pt x="304" y="95"/>
                    <a:pt x="285" y="95"/>
                  </a:cubicBezTo>
                  <a:cubicBezTo>
                    <a:pt x="285" y="77"/>
                    <a:pt x="285" y="58"/>
                    <a:pt x="266" y="39"/>
                  </a:cubicBezTo>
                  <a:cubicBezTo>
                    <a:pt x="228" y="20"/>
                    <a:pt x="209" y="1"/>
                    <a:pt x="17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069" name="Google Shape;1060;p19"/>
            <p:cNvSpPr/>
            <p:nvPr/>
          </p:nvSpPr>
          <p:spPr>
            <a:xfrm>
              <a:off x="432600" y="1937038"/>
              <a:ext cx="10450" cy="8075"/>
            </a:xfrm>
            <a:custGeom>
              <a:avLst/>
              <a:gdLst/>
              <a:ahLst/>
              <a:cxnLst/>
              <a:rect l="l" t="t" r="r" b="b"/>
              <a:pathLst>
                <a:path w="418" h="323" extrusionOk="0">
                  <a:moveTo>
                    <a:pt x="209" y="0"/>
                  </a:moveTo>
                  <a:cubicBezTo>
                    <a:pt x="0" y="0"/>
                    <a:pt x="0" y="323"/>
                    <a:pt x="209" y="323"/>
                  </a:cubicBezTo>
                  <a:cubicBezTo>
                    <a:pt x="417" y="323"/>
                    <a:pt x="417" y="0"/>
                    <a:pt x="20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070" name="Google Shape;1061;p19"/>
            <p:cNvSpPr/>
            <p:nvPr/>
          </p:nvSpPr>
          <p:spPr>
            <a:xfrm>
              <a:off x="452025" y="1974938"/>
              <a:ext cx="9500" cy="7150"/>
            </a:xfrm>
            <a:custGeom>
              <a:avLst/>
              <a:gdLst/>
              <a:ahLst/>
              <a:cxnLst/>
              <a:rect l="l" t="t" r="r" b="b"/>
              <a:pathLst>
                <a:path w="380" h="286" extrusionOk="0">
                  <a:moveTo>
                    <a:pt x="190" y="1"/>
                  </a:moveTo>
                  <a:cubicBezTo>
                    <a:pt x="0" y="1"/>
                    <a:pt x="0" y="285"/>
                    <a:pt x="190" y="285"/>
                  </a:cubicBezTo>
                  <a:cubicBezTo>
                    <a:pt x="379" y="285"/>
                    <a:pt x="379" y="1"/>
                    <a:pt x="19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071" name="Google Shape;1062;p19"/>
            <p:cNvSpPr/>
            <p:nvPr/>
          </p:nvSpPr>
          <p:spPr>
            <a:xfrm>
              <a:off x="472875" y="1918538"/>
              <a:ext cx="19925" cy="15200"/>
            </a:xfrm>
            <a:custGeom>
              <a:avLst/>
              <a:gdLst/>
              <a:ahLst/>
              <a:cxnLst/>
              <a:rect l="l" t="t" r="r" b="b"/>
              <a:pathLst>
                <a:path w="797" h="608" extrusionOk="0">
                  <a:moveTo>
                    <a:pt x="398" y="1"/>
                  </a:moveTo>
                  <a:cubicBezTo>
                    <a:pt x="0" y="1"/>
                    <a:pt x="0" y="608"/>
                    <a:pt x="398" y="608"/>
                  </a:cubicBezTo>
                  <a:cubicBezTo>
                    <a:pt x="797" y="608"/>
                    <a:pt x="797" y="1"/>
                    <a:pt x="398"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072" name="Google Shape;1063;p19"/>
            <p:cNvSpPr/>
            <p:nvPr/>
          </p:nvSpPr>
          <p:spPr>
            <a:xfrm>
              <a:off x="444900" y="1890113"/>
              <a:ext cx="16150" cy="11875"/>
            </a:xfrm>
            <a:custGeom>
              <a:avLst/>
              <a:gdLst/>
              <a:ahLst/>
              <a:cxnLst/>
              <a:rect l="l" t="t" r="r" b="b"/>
              <a:pathLst>
                <a:path w="646" h="475" extrusionOk="0">
                  <a:moveTo>
                    <a:pt x="323" y="1"/>
                  </a:moveTo>
                  <a:cubicBezTo>
                    <a:pt x="1" y="1"/>
                    <a:pt x="1" y="475"/>
                    <a:pt x="323" y="475"/>
                  </a:cubicBezTo>
                  <a:cubicBezTo>
                    <a:pt x="645" y="475"/>
                    <a:pt x="645" y="1"/>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073" name="Google Shape;1064;p19"/>
            <p:cNvSpPr/>
            <p:nvPr/>
          </p:nvSpPr>
          <p:spPr>
            <a:xfrm>
              <a:off x="398475" y="1905288"/>
              <a:ext cx="11875" cy="11400"/>
            </a:xfrm>
            <a:custGeom>
              <a:avLst/>
              <a:gdLst/>
              <a:ahLst/>
              <a:cxnLst/>
              <a:rect l="l" t="t" r="r" b="b"/>
              <a:pathLst>
                <a:path w="475" h="456" extrusionOk="0">
                  <a:moveTo>
                    <a:pt x="228" y="0"/>
                  </a:moveTo>
                  <a:cubicBezTo>
                    <a:pt x="0" y="57"/>
                    <a:pt x="0" y="398"/>
                    <a:pt x="228" y="455"/>
                  </a:cubicBezTo>
                  <a:cubicBezTo>
                    <a:pt x="474" y="398"/>
                    <a:pt x="474" y="57"/>
                    <a:pt x="22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074" name="Google Shape;1065;p19"/>
            <p:cNvSpPr/>
            <p:nvPr/>
          </p:nvSpPr>
          <p:spPr>
            <a:xfrm>
              <a:off x="454400" y="1849363"/>
              <a:ext cx="11850" cy="11400"/>
            </a:xfrm>
            <a:custGeom>
              <a:avLst/>
              <a:gdLst/>
              <a:ahLst/>
              <a:cxnLst/>
              <a:rect l="l" t="t" r="r" b="b"/>
              <a:pathLst>
                <a:path w="474" h="456" extrusionOk="0">
                  <a:moveTo>
                    <a:pt x="246" y="0"/>
                  </a:moveTo>
                  <a:cubicBezTo>
                    <a:pt x="0" y="57"/>
                    <a:pt x="0" y="398"/>
                    <a:pt x="246" y="455"/>
                  </a:cubicBezTo>
                  <a:cubicBezTo>
                    <a:pt x="474" y="398"/>
                    <a:pt x="474" y="57"/>
                    <a:pt x="24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075" name="Google Shape;1066;p19"/>
            <p:cNvSpPr/>
            <p:nvPr/>
          </p:nvSpPr>
          <p:spPr>
            <a:xfrm>
              <a:off x="428800" y="1830863"/>
              <a:ext cx="14725" cy="11400"/>
            </a:xfrm>
            <a:custGeom>
              <a:avLst/>
              <a:gdLst/>
              <a:ahLst/>
              <a:cxnLst/>
              <a:rect l="l" t="t" r="r" b="b"/>
              <a:pathLst>
                <a:path w="589" h="456" extrusionOk="0">
                  <a:moveTo>
                    <a:pt x="228" y="1"/>
                  </a:moveTo>
                  <a:cubicBezTo>
                    <a:pt x="190" y="1"/>
                    <a:pt x="171" y="1"/>
                    <a:pt x="133" y="20"/>
                  </a:cubicBezTo>
                  <a:cubicBezTo>
                    <a:pt x="114" y="39"/>
                    <a:pt x="76" y="39"/>
                    <a:pt x="57" y="77"/>
                  </a:cubicBezTo>
                  <a:cubicBezTo>
                    <a:pt x="38" y="96"/>
                    <a:pt x="19" y="115"/>
                    <a:pt x="19" y="153"/>
                  </a:cubicBezTo>
                  <a:cubicBezTo>
                    <a:pt x="0" y="172"/>
                    <a:pt x="0" y="209"/>
                    <a:pt x="0" y="228"/>
                  </a:cubicBezTo>
                  <a:lnTo>
                    <a:pt x="0" y="285"/>
                  </a:lnTo>
                  <a:cubicBezTo>
                    <a:pt x="0" y="323"/>
                    <a:pt x="19" y="361"/>
                    <a:pt x="57" y="399"/>
                  </a:cubicBezTo>
                  <a:lnTo>
                    <a:pt x="95" y="437"/>
                  </a:lnTo>
                  <a:cubicBezTo>
                    <a:pt x="133" y="456"/>
                    <a:pt x="171" y="456"/>
                    <a:pt x="209" y="456"/>
                  </a:cubicBezTo>
                  <a:lnTo>
                    <a:pt x="209" y="437"/>
                  </a:lnTo>
                  <a:lnTo>
                    <a:pt x="361" y="437"/>
                  </a:lnTo>
                  <a:cubicBezTo>
                    <a:pt x="398" y="437"/>
                    <a:pt x="417" y="437"/>
                    <a:pt x="455" y="418"/>
                  </a:cubicBezTo>
                  <a:cubicBezTo>
                    <a:pt x="474" y="418"/>
                    <a:pt x="493" y="399"/>
                    <a:pt x="531" y="380"/>
                  </a:cubicBezTo>
                  <a:cubicBezTo>
                    <a:pt x="550" y="361"/>
                    <a:pt x="569" y="342"/>
                    <a:pt x="569" y="304"/>
                  </a:cubicBezTo>
                  <a:cubicBezTo>
                    <a:pt x="588" y="285"/>
                    <a:pt x="588" y="247"/>
                    <a:pt x="588" y="228"/>
                  </a:cubicBezTo>
                  <a:lnTo>
                    <a:pt x="588" y="172"/>
                  </a:lnTo>
                  <a:cubicBezTo>
                    <a:pt x="569" y="134"/>
                    <a:pt x="550" y="96"/>
                    <a:pt x="531" y="58"/>
                  </a:cubicBezTo>
                  <a:lnTo>
                    <a:pt x="493" y="39"/>
                  </a:lnTo>
                  <a:cubicBezTo>
                    <a:pt x="455" y="20"/>
                    <a:pt x="417" y="1"/>
                    <a:pt x="38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076" name="Google Shape;1067;p19"/>
            <p:cNvSpPr/>
            <p:nvPr/>
          </p:nvSpPr>
          <p:spPr>
            <a:xfrm>
              <a:off x="440175" y="1765463"/>
              <a:ext cx="18025" cy="14725"/>
            </a:xfrm>
            <a:custGeom>
              <a:avLst/>
              <a:gdLst/>
              <a:ahLst/>
              <a:cxnLst/>
              <a:rect l="l" t="t" r="r" b="b"/>
              <a:pathLst>
                <a:path w="721" h="589" extrusionOk="0">
                  <a:moveTo>
                    <a:pt x="361" y="1"/>
                  </a:moveTo>
                  <a:cubicBezTo>
                    <a:pt x="0" y="20"/>
                    <a:pt x="0" y="551"/>
                    <a:pt x="361" y="589"/>
                  </a:cubicBezTo>
                  <a:cubicBezTo>
                    <a:pt x="721" y="551"/>
                    <a:pt x="721" y="20"/>
                    <a:pt x="36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077" name="Google Shape;1068;p19"/>
            <p:cNvSpPr/>
            <p:nvPr/>
          </p:nvSpPr>
          <p:spPr>
            <a:xfrm>
              <a:off x="385200" y="1777313"/>
              <a:ext cx="15650" cy="13300"/>
            </a:xfrm>
            <a:custGeom>
              <a:avLst/>
              <a:gdLst/>
              <a:ahLst/>
              <a:cxnLst/>
              <a:rect l="l" t="t" r="r" b="b"/>
              <a:pathLst>
                <a:path w="626" h="532" extrusionOk="0">
                  <a:moveTo>
                    <a:pt x="323" y="1"/>
                  </a:moveTo>
                  <a:cubicBezTo>
                    <a:pt x="0" y="39"/>
                    <a:pt x="0" y="494"/>
                    <a:pt x="323" y="532"/>
                  </a:cubicBezTo>
                  <a:cubicBezTo>
                    <a:pt x="626" y="494"/>
                    <a:pt x="626" y="39"/>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078" name="Google Shape;1069;p19"/>
            <p:cNvSpPr/>
            <p:nvPr/>
          </p:nvSpPr>
          <p:spPr>
            <a:xfrm>
              <a:off x="399875" y="1703388"/>
              <a:ext cx="16150" cy="11875"/>
            </a:xfrm>
            <a:custGeom>
              <a:avLst/>
              <a:gdLst/>
              <a:ahLst/>
              <a:cxnLst/>
              <a:rect l="l" t="t" r="r" b="b"/>
              <a:pathLst>
                <a:path w="646" h="475" extrusionOk="0">
                  <a:moveTo>
                    <a:pt x="323" y="1"/>
                  </a:moveTo>
                  <a:cubicBezTo>
                    <a:pt x="1" y="1"/>
                    <a:pt x="1" y="474"/>
                    <a:pt x="323" y="474"/>
                  </a:cubicBezTo>
                  <a:cubicBezTo>
                    <a:pt x="646" y="474"/>
                    <a:pt x="646" y="1"/>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079" name="Google Shape;1070;p19"/>
            <p:cNvSpPr/>
            <p:nvPr/>
          </p:nvSpPr>
          <p:spPr>
            <a:xfrm>
              <a:off x="354400" y="1709538"/>
              <a:ext cx="17550" cy="14250"/>
            </a:xfrm>
            <a:custGeom>
              <a:avLst/>
              <a:gdLst/>
              <a:ahLst/>
              <a:cxnLst/>
              <a:rect l="l" t="t" r="r" b="b"/>
              <a:pathLst>
                <a:path w="702" h="570" extrusionOk="0">
                  <a:moveTo>
                    <a:pt x="341" y="1"/>
                  </a:moveTo>
                  <a:cubicBezTo>
                    <a:pt x="0" y="20"/>
                    <a:pt x="0" y="532"/>
                    <a:pt x="341" y="570"/>
                  </a:cubicBezTo>
                  <a:cubicBezTo>
                    <a:pt x="702" y="532"/>
                    <a:pt x="702" y="20"/>
                    <a:pt x="34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080" name="Google Shape;1071;p19"/>
            <p:cNvSpPr/>
            <p:nvPr/>
          </p:nvSpPr>
          <p:spPr>
            <a:xfrm>
              <a:off x="369050" y="1615955"/>
              <a:ext cx="19450" cy="14250"/>
            </a:xfrm>
            <a:custGeom>
              <a:avLst/>
              <a:gdLst/>
              <a:ahLst/>
              <a:cxnLst/>
              <a:rect l="l" t="t" r="r" b="b"/>
              <a:pathLst>
                <a:path w="778" h="570" extrusionOk="0">
                  <a:moveTo>
                    <a:pt x="416" y="0"/>
                  </a:moveTo>
                  <a:cubicBezTo>
                    <a:pt x="411" y="0"/>
                    <a:pt x="405" y="0"/>
                    <a:pt x="399" y="1"/>
                  </a:cubicBezTo>
                  <a:cubicBezTo>
                    <a:pt x="1" y="1"/>
                    <a:pt x="1" y="569"/>
                    <a:pt x="399" y="569"/>
                  </a:cubicBezTo>
                  <a:cubicBezTo>
                    <a:pt x="772" y="569"/>
                    <a:pt x="778" y="0"/>
                    <a:pt x="41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081" name="Google Shape;1072;p19"/>
            <p:cNvSpPr/>
            <p:nvPr/>
          </p:nvSpPr>
          <p:spPr>
            <a:xfrm>
              <a:off x="490635" y="1582215"/>
              <a:ext cx="17550" cy="13750"/>
            </a:xfrm>
            <a:custGeom>
              <a:avLst/>
              <a:gdLst/>
              <a:ahLst/>
              <a:cxnLst/>
              <a:rect l="l" t="t" r="r" b="b"/>
              <a:pathLst>
                <a:path w="702" h="550" extrusionOk="0">
                  <a:moveTo>
                    <a:pt x="360" y="0"/>
                  </a:moveTo>
                  <a:cubicBezTo>
                    <a:pt x="0" y="0"/>
                    <a:pt x="0" y="550"/>
                    <a:pt x="360" y="550"/>
                  </a:cubicBezTo>
                  <a:cubicBezTo>
                    <a:pt x="701" y="550"/>
                    <a:pt x="701" y="0"/>
                    <a:pt x="360"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082" name="Google Shape;1073;p19"/>
            <p:cNvSpPr/>
            <p:nvPr/>
          </p:nvSpPr>
          <p:spPr>
            <a:xfrm>
              <a:off x="297525" y="1637988"/>
              <a:ext cx="18975" cy="14725"/>
            </a:xfrm>
            <a:custGeom>
              <a:avLst/>
              <a:gdLst/>
              <a:ahLst/>
              <a:cxnLst/>
              <a:rect l="l" t="t" r="r" b="b"/>
              <a:pathLst>
                <a:path w="759" h="589" extrusionOk="0">
                  <a:moveTo>
                    <a:pt x="379" y="0"/>
                  </a:moveTo>
                  <a:cubicBezTo>
                    <a:pt x="0" y="0"/>
                    <a:pt x="0" y="588"/>
                    <a:pt x="379" y="588"/>
                  </a:cubicBezTo>
                  <a:cubicBezTo>
                    <a:pt x="759" y="588"/>
                    <a:pt x="759" y="0"/>
                    <a:pt x="37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083" name="Google Shape;1074;p19"/>
            <p:cNvSpPr/>
            <p:nvPr/>
          </p:nvSpPr>
          <p:spPr>
            <a:xfrm>
              <a:off x="438343" y="1487068"/>
              <a:ext cx="20875" cy="15675"/>
            </a:xfrm>
            <a:custGeom>
              <a:avLst/>
              <a:gdLst/>
              <a:ahLst/>
              <a:cxnLst/>
              <a:rect l="l" t="t" r="r" b="b"/>
              <a:pathLst>
                <a:path w="835" h="627" extrusionOk="0">
                  <a:moveTo>
                    <a:pt x="436" y="1"/>
                  </a:moveTo>
                  <a:cubicBezTo>
                    <a:pt x="430" y="1"/>
                    <a:pt x="424" y="1"/>
                    <a:pt x="418" y="1"/>
                  </a:cubicBezTo>
                  <a:cubicBezTo>
                    <a:pt x="1" y="1"/>
                    <a:pt x="1" y="627"/>
                    <a:pt x="418" y="627"/>
                  </a:cubicBezTo>
                  <a:cubicBezTo>
                    <a:pt x="829" y="627"/>
                    <a:pt x="835" y="1"/>
                    <a:pt x="436"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084" name="Google Shape;1075;p19"/>
            <p:cNvSpPr/>
            <p:nvPr/>
          </p:nvSpPr>
          <p:spPr>
            <a:xfrm>
              <a:off x="311750" y="1588238"/>
              <a:ext cx="12800" cy="9500"/>
            </a:xfrm>
            <a:custGeom>
              <a:avLst/>
              <a:gdLst/>
              <a:ahLst/>
              <a:cxnLst/>
              <a:rect l="l" t="t" r="r" b="b"/>
              <a:pathLst>
                <a:path w="512" h="380" extrusionOk="0">
                  <a:moveTo>
                    <a:pt x="265" y="0"/>
                  </a:moveTo>
                  <a:cubicBezTo>
                    <a:pt x="0" y="0"/>
                    <a:pt x="0" y="379"/>
                    <a:pt x="265" y="379"/>
                  </a:cubicBezTo>
                  <a:cubicBezTo>
                    <a:pt x="512" y="379"/>
                    <a:pt x="512" y="0"/>
                    <a:pt x="265"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085" name="Google Shape;1076;p19"/>
            <p:cNvSpPr/>
            <p:nvPr/>
          </p:nvSpPr>
          <p:spPr>
            <a:xfrm>
              <a:off x="285675" y="1574488"/>
              <a:ext cx="20400" cy="15175"/>
            </a:xfrm>
            <a:custGeom>
              <a:avLst/>
              <a:gdLst/>
              <a:ahLst/>
              <a:cxnLst/>
              <a:rect l="l" t="t" r="r" b="b"/>
              <a:pathLst>
                <a:path w="816" h="607" extrusionOk="0">
                  <a:moveTo>
                    <a:pt x="398" y="0"/>
                  </a:moveTo>
                  <a:cubicBezTo>
                    <a:pt x="0" y="0"/>
                    <a:pt x="0" y="607"/>
                    <a:pt x="398" y="607"/>
                  </a:cubicBezTo>
                  <a:cubicBezTo>
                    <a:pt x="816" y="607"/>
                    <a:pt x="816" y="0"/>
                    <a:pt x="39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086" name="Google Shape;1077;p19"/>
            <p:cNvSpPr/>
            <p:nvPr/>
          </p:nvSpPr>
          <p:spPr>
            <a:xfrm>
              <a:off x="354400" y="1551263"/>
              <a:ext cx="9975" cy="8550"/>
            </a:xfrm>
            <a:custGeom>
              <a:avLst/>
              <a:gdLst/>
              <a:ahLst/>
              <a:cxnLst/>
              <a:rect l="l" t="t" r="r" b="b"/>
              <a:pathLst>
                <a:path w="399" h="342" extrusionOk="0">
                  <a:moveTo>
                    <a:pt x="209" y="0"/>
                  </a:moveTo>
                  <a:cubicBezTo>
                    <a:pt x="0" y="38"/>
                    <a:pt x="0" y="323"/>
                    <a:pt x="209" y="342"/>
                  </a:cubicBezTo>
                  <a:cubicBezTo>
                    <a:pt x="398" y="323"/>
                    <a:pt x="398" y="38"/>
                    <a:pt x="20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087" name="Google Shape;1078;p19"/>
            <p:cNvSpPr/>
            <p:nvPr/>
          </p:nvSpPr>
          <p:spPr>
            <a:xfrm>
              <a:off x="337800" y="1527563"/>
              <a:ext cx="13300" cy="11400"/>
            </a:xfrm>
            <a:custGeom>
              <a:avLst/>
              <a:gdLst/>
              <a:ahLst/>
              <a:cxnLst/>
              <a:rect l="l" t="t" r="r" b="b"/>
              <a:pathLst>
                <a:path w="532" h="456" extrusionOk="0">
                  <a:moveTo>
                    <a:pt x="266" y="1"/>
                  </a:moveTo>
                  <a:cubicBezTo>
                    <a:pt x="1" y="38"/>
                    <a:pt x="1" y="418"/>
                    <a:pt x="266" y="455"/>
                  </a:cubicBezTo>
                  <a:cubicBezTo>
                    <a:pt x="531" y="418"/>
                    <a:pt x="531" y="38"/>
                    <a:pt x="266"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088" name="Google Shape;1079;p19"/>
            <p:cNvSpPr/>
            <p:nvPr/>
          </p:nvSpPr>
          <p:spPr>
            <a:xfrm>
              <a:off x="272875" y="1700063"/>
              <a:ext cx="23250" cy="18050"/>
            </a:xfrm>
            <a:custGeom>
              <a:avLst/>
              <a:gdLst/>
              <a:ahLst/>
              <a:cxnLst/>
              <a:rect l="l" t="t" r="r" b="b"/>
              <a:pathLst>
                <a:path w="930" h="722" extrusionOk="0">
                  <a:moveTo>
                    <a:pt x="474" y="1"/>
                  </a:moveTo>
                  <a:cubicBezTo>
                    <a:pt x="0" y="1"/>
                    <a:pt x="0" y="721"/>
                    <a:pt x="474" y="721"/>
                  </a:cubicBezTo>
                  <a:cubicBezTo>
                    <a:pt x="929" y="721"/>
                    <a:pt x="929" y="1"/>
                    <a:pt x="474"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089" name="Google Shape;1080;p19"/>
            <p:cNvSpPr/>
            <p:nvPr/>
          </p:nvSpPr>
          <p:spPr>
            <a:xfrm>
              <a:off x="507000" y="1726138"/>
              <a:ext cx="3800" cy="3350"/>
            </a:xfrm>
            <a:custGeom>
              <a:avLst/>
              <a:gdLst/>
              <a:ahLst/>
              <a:cxnLst/>
              <a:rect l="l" t="t" r="r" b="b"/>
              <a:pathLst>
                <a:path w="152" h="134" extrusionOk="0">
                  <a:moveTo>
                    <a:pt x="76" y="0"/>
                  </a:moveTo>
                  <a:cubicBezTo>
                    <a:pt x="0" y="0"/>
                    <a:pt x="0" y="114"/>
                    <a:pt x="76" y="133"/>
                  </a:cubicBezTo>
                  <a:cubicBezTo>
                    <a:pt x="152" y="114"/>
                    <a:pt x="152" y="0"/>
                    <a:pt x="7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090" name="Google Shape;1081;p19"/>
            <p:cNvSpPr/>
            <p:nvPr/>
          </p:nvSpPr>
          <p:spPr>
            <a:xfrm>
              <a:off x="485200" y="1780638"/>
              <a:ext cx="18025" cy="13775"/>
            </a:xfrm>
            <a:custGeom>
              <a:avLst/>
              <a:gdLst/>
              <a:ahLst/>
              <a:cxnLst/>
              <a:rect l="l" t="t" r="r" b="b"/>
              <a:pathLst>
                <a:path w="721" h="551" extrusionOk="0">
                  <a:moveTo>
                    <a:pt x="360" y="1"/>
                  </a:moveTo>
                  <a:cubicBezTo>
                    <a:pt x="0" y="1"/>
                    <a:pt x="0" y="550"/>
                    <a:pt x="360" y="550"/>
                  </a:cubicBezTo>
                  <a:cubicBezTo>
                    <a:pt x="721" y="550"/>
                    <a:pt x="721" y="1"/>
                    <a:pt x="36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091" name="Google Shape;1082;p19"/>
            <p:cNvSpPr/>
            <p:nvPr/>
          </p:nvSpPr>
          <p:spPr>
            <a:xfrm>
              <a:off x="502250" y="1829463"/>
              <a:ext cx="9500" cy="6175"/>
            </a:xfrm>
            <a:custGeom>
              <a:avLst/>
              <a:gdLst/>
              <a:ahLst/>
              <a:cxnLst/>
              <a:rect l="l" t="t" r="r" b="b"/>
              <a:pathLst>
                <a:path w="380" h="247" extrusionOk="0">
                  <a:moveTo>
                    <a:pt x="114" y="0"/>
                  </a:moveTo>
                  <a:cubicBezTo>
                    <a:pt x="77" y="0"/>
                    <a:pt x="39" y="19"/>
                    <a:pt x="20" y="38"/>
                  </a:cubicBezTo>
                  <a:cubicBezTo>
                    <a:pt x="20" y="38"/>
                    <a:pt x="1" y="57"/>
                    <a:pt x="1" y="76"/>
                  </a:cubicBezTo>
                  <a:cubicBezTo>
                    <a:pt x="1" y="95"/>
                    <a:pt x="1" y="114"/>
                    <a:pt x="1" y="114"/>
                  </a:cubicBezTo>
                  <a:cubicBezTo>
                    <a:pt x="1" y="152"/>
                    <a:pt x="20" y="190"/>
                    <a:pt x="39" y="209"/>
                  </a:cubicBezTo>
                  <a:cubicBezTo>
                    <a:pt x="58" y="228"/>
                    <a:pt x="95" y="247"/>
                    <a:pt x="114" y="247"/>
                  </a:cubicBezTo>
                  <a:lnTo>
                    <a:pt x="266" y="247"/>
                  </a:lnTo>
                  <a:cubicBezTo>
                    <a:pt x="304" y="247"/>
                    <a:pt x="342" y="228"/>
                    <a:pt x="361" y="209"/>
                  </a:cubicBezTo>
                  <a:cubicBezTo>
                    <a:pt x="361" y="190"/>
                    <a:pt x="380" y="190"/>
                    <a:pt x="380" y="171"/>
                  </a:cubicBezTo>
                  <a:cubicBezTo>
                    <a:pt x="380" y="152"/>
                    <a:pt x="380" y="133"/>
                    <a:pt x="380" y="114"/>
                  </a:cubicBezTo>
                  <a:cubicBezTo>
                    <a:pt x="380" y="95"/>
                    <a:pt x="361" y="57"/>
                    <a:pt x="342" y="38"/>
                  </a:cubicBezTo>
                  <a:cubicBezTo>
                    <a:pt x="323" y="19"/>
                    <a:pt x="285" y="0"/>
                    <a:pt x="26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092" name="Google Shape;1083;p19"/>
            <p:cNvSpPr/>
            <p:nvPr/>
          </p:nvSpPr>
          <p:spPr>
            <a:xfrm>
              <a:off x="504150" y="1867838"/>
              <a:ext cx="24675" cy="18975"/>
            </a:xfrm>
            <a:custGeom>
              <a:avLst/>
              <a:gdLst/>
              <a:ahLst/>
              <a:cxnLst/>
              <a:rect l="l" t="t" r="r" b="b"/>
              <a:pathLst>
                <a:path w="987" h="759" extrusionOk="0">
                  <a:moveTo>
                    <a:pt x="493" y="1"/>
                  </a:moveTo>
                  <a:cubicBezTo>
                    <a:pt x="1" y="1"/>
                    <a:pt x="1" y="759"/>
                    <a:pt x="493" y="759"/>
                  </a:cubicBezTo>
                  <a:cubicBezTo>
                    <a:pt x="986" y="759"/>
                    <a:pt x="986" y="1"/>
                    <a:pt x="49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093" name="Google Shape;1084;p19"/>
            <p:cNvSpPr/>
            <p:nvPr/>
          </p:nvSpPr>
          <p:spPr>
            <a:xfrm>
              <a:off x="360075" y="1953883"/>
              <a:ext cx="20875" cy="17075"/>
            </a:xfrm>
            <a:custGeom>
              <a:avLst/>
              <a:gdLst/>
              <a:ahLst/>
              <a:cxnLst/>
              <a:rect l="l" t="t" r="r" b="b"/>
              <a:pathLst>
                <a:path w="835" h="683" extrusionOk="0">
                  <a:moveTo>
                    <a:pt x="418" y="0"/>
                  </a:moveTo>
                  <a:cubicBezTo>
                    <a:pt x="1" y="38"/>
                    <a:pt x="1" y="645"/>
                    <a:pt x="418" y="683"/>
                  </a:cubicBezTo>
                  <a:cubicBezTo>
                    <a:pt x="835" y="645"/>
                    <a:pt x="835" y="38"/>
                    <a:pt x="41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094" name="Google Shape;1085;p19"/>
            <p:cNvSpPr/>
            <p:nvPr/>
          </p:nvSpPr>
          <p:spPr>
            <a:xfrm>
              <a:off x="319325" y="1860263"/>
              <a:ext cx="16125" cy="12350"/>
            </a:xfrm>
            <a:custGeom>
              <a:avLst/>
              <a:gdLst/>
              <a:ahLst/>
              <a:cxnLst/>
              <a:rect l="l" t="t" r="r" b="b"/>
              <a:pathLst>
                <a:path w="645" h="494" extrusionOk="0">
                  <a:moveTo>
                    <a:pt x="247" y="0"/>
                  </a:moveTo>
                  <a:cubicBezTo>
                    <a:pt x="228" y="0"/>
                    <a:pt x="190" y="0"/>
                    <a:pt x="152" y="19"/>
                  </a:cubicBezTo>
                  <a:cubicBezTo>
                    <a:pt x="133" y="19"/>
                    <a:pt x="95" y="38"/>
                    <a:pt x="76" y="76"/>
                  </a:cubicBezTo>
                  <a:cubicBezTo>
                    <a:pt x="38" y="114"/>
                    <a:pt x="0" y="171"/>
                    <a:pt x="0" y="247"/>
                  </a:cubicBezTo>
                  <a:lnTo>
                    <a:pt x="0" y="304"/>
                  </a:lnTo>
                  <a:cubicBezTo>
                    <a:pt x="19" y="342"/>
                    <a:pt x="38" y="379"/>
                    <a:pt x="76" y="417"/>
                  </a:cubicBezTo>
                  <a:lnTo>
                    <a:pt x="114" y="455"/>
                  </a:lnTo>
                  <a:cubicBezTo>
                    <a:pt x="152" y="474"/>
                    <a:pt x="209" y="493"/>
                    <a:pt x="247" y="493"/>
                  </a:cubicBezTo>
                  <a:lnTo>
                    <a:pt x="398" y="493"/>
                  </a:lnTo>
                  <a:cubicBezTo>
                    <a:pt x="436" y="493"/>
                    <a:pt x="455" y="493"/>
                    <a:pt x="493" y="474"/>
                  </a:cubicBezTo>
                  <a:cubicBezTo>
                    <a:pt x="550" y="455"/>
                    <a:pt x="588" y="398"/>
                    <a:pt x="607" y="342"/>
                  </a:cubicBezTo>
                  <a:cubicBezTo>
                    <a:pt x="626" y="323"/>
                    <a:pt x="645" y="285"/>
                    <a:pt x="626" y="247"/>
                  </a:cubicBezTo>
                  <a:lnTo>
                    <a:pt x="626" y="190"/>
                  </a:lnTo>
                  <a:cubicBezTo>
                    <a:pt x="626" y="152"/>
                    <a:pt x="607" y="114"/>
                    <a:pt x="569" y="76"/>
                  </a:cubicBezTo>
                  <a:lnTo>
                    <a:pt x="531" y="38"/>
                  </a:lnTo>
                  <a:cubicBezTo>
                    <a:pt x="493" y="19"/>
                    <a:pt x="436" y="19"/>
                    <a:pt x="398" y="19"/>
                  </a:cubicBezTo>
                  <a:lnTo>
                    <a:pt x="398" y="0"/>
                  </a:ln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095" name="Google Shape;1086;p19"/>
            <p:cNvSpPr/>
            <p:nvPr/>
          </p:nvSpPr>
          <p:spPr>
            <a:xfrm>
              <a:off x="325475" y="1808138"/>
              <a:ext cx="15675" cy="11850"/>
            </a:xfrm>
            <a:custGeom>
              <a:avLst/>
              <a:gdLst/>
              <a:ahLst/>
              <a:cxnLst/>
              <a:rect l="l" t="t" r="r" b="b"/>
              <a:pathLst>
                <a:path w="627" h="474" extrusionOk="0">
                  <a:moveTo>
                    <a:pt x="304" y="0"/>
                  </a:moveTo>
                  <a:cubicBezTo>
                    <a:pt x="1" y="0"/>
                    <a:pt x="1" y="474"/>
                    <a:pt x="304" y="474"/>
                  </a:cubicBezTo>
                  <a:cubicBezTo>
                    <a:pt x="626" y="474"/>
                    <a:pt x="626" y="0"/>
                    <a:pt x="30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096" name="Google Shape;1087;p19"/>
            <p:cNvSpPr/>
            <p:nvPr/>
          </p:nvSpPr>
          <p:spPr>
            <a:xfrm>
              <a:off x="298950" y="1787738"/>
              <a:ext cx="8550" cy="7150"/>
            </a:xfrm>
            <a:custGeom>
              <a:avLst/>
              <a:gdLst/>
              <a:ahLst/>
              <a:cxnLst/>
              <a:rect l="l" t="t" r="r" b="b"/>
              <a:pathLst>
                <a:path w="342" h="286" extrusionOk="0">
                  <a:moveTo>
                    <a:pt x="171" y="1"/>
                  </a:moveTo>
                  <a:cubicBezTo>
                    <a:pt x="0" y="20"/>
                    <a:pt x="0" y="266"/>
                    <a:pt x="171" y="285"/>
                  </a:cubicBezTo>
                  <a:cubicBezTo>
                    <a:pt x="341" y="266"/>
                    <a:pt x="341" y="20"/>
                    <a:pt x="17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097" name="Google Shape;1088;p19"/>
            <p:cNvSpPr/>
            <p:nvPr/>
          </p:nvSpPr>
          <p:spPr>
            <a:xfrm>
              <a:off x="394558" y="1560904"/>
              <a:ext cx="21825" cy="16625"/>
            </a:xfrm>
            <a:custGeom>
              <a:avLst/>
              <a:gdLst/>
              <a:ahLst/>
              <a:cxnLst/>
              <a:rect l="l" t="t" r="r" b="b"/>
              <a:pathLst>
                <a:path w="873" h="665" extrusionOk="0">
                  <a:moveTo>
                    <a:pt x="437" y="1"/>
                  </a:moveTo>
                  <a:cubicBezTo>
                    <a:pt x="1" y="1"/>
                    <a:pt x="1" y="664"/>
                    <a:pt x="437" y="664"/>
                  </a:cubicBezTo>
                  <a:cubicBezTo>
                    <a:pt x="873" y="664"/>
                    <a:pt x="873" y="1"/>
                    <a:pt x="437"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098" name="Google Shape;1089;p19"/>
            <p:cNvSpPr/>
            <p:nvPr/>
          </p:nvSpPr>
          <p:spPr>
            <a:xfrm>
              <a:off x="418850" y="1419395"/>
              <a:ext cx="23250" cy="18975"/>
            </a:xfrm>
            <a:custGeom>
              <a:avLst/>
              <a:gdLst/>
              <a:ahLst/>
              <a:cxnLst/>
              <a:rect l="l" t="t" r="r" b="b"/>
              <a:pathLst>
                <a:path w="930" h="759" extrusionOk="0">
                  <a:moveTo>
                    <a:pt x="474" y="0"/>
                  </a:moveTo>
                  <a:cubicBezTo>
                    <a:pt x="0" y="38"/>
                    <a:pt x="0" y="721"/>
                    <a:pt x="474" y="758"/>
                  </a:cubicBezTo>
                  <a:cubicBezTo>
                    <a:pt x="929" y="721"/>
                    <a:pt x="929" y="38"/>
                    <a:pt x="47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49099" name="Google Shape;1090;p19"/>
          <p:cNvSpPr txBox="1">
            <a:spLocks noGrp="1"/>
          </p:cNvSpPr>
          <p:nvPr>
            <p:ph type="title"/>
          </p:nvPr>
        </p:nvSpPr>
        <p:spPr>
          <a:xfrm>
            <a:off x="720000" y="2586216"/>
            <a:ext cx="2336400" cy="892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16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049100" name="Google Shape;1091;p19"/>
          <p:cNvSpPr txBox="1">
            <a:spLocks noGrp="1"/>
          </p:cNvSpPr>
          <p:nvPr>
            <p:ph type="subTitle" idx="1"/>
          </p:nvPr>
        </p:nvSpPr>
        <p:spPr>
          <a:xfrm>
            <a:off x="720000" y="3321129"/>
            <a:ext cx="2336400" cy="892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lvl2pPr>
            <a:lvl3pPr lvl="2" algn="ctr" rtl="0">
              <a:lnSpc>
                <a:spcPct val="100000"/>
              </a:lnSpc>
              <a:spcBef>
                <a:spcPts val="1600"/>
              </a:spcBef>
              <a:spcAft>
                <a:spcPts val="0"/>
              </a:spcAft>
              <a:buSzPts val="1400"/>
              <a:buNone/>
            </a:lvl3pPr>
            <a:lvl4pPr lvl="3" algn="ctr" rtl="0">
              <a:lnSpc>
                <a:spcPct val="100000"/>
              </a:lnSpc>
              <a:spcBef>
                <a:spcPts val="1600"/>
              </a:spcBef>
              <a:spcAft>
                <a:spcPts val="0"/>
              </a:spcAft>
              <a:buSzPts val="1400"/>
              <a:buNone/>
            </a:lvl4pPr>
            <a:lvl5pPr lvl="4" algn="ctr" rtl="0">
              <a:lnSpc>
                <a:spcPct val="100000"/>
              </a:lnSpc>
              <a:spcBef>
                <a:spcPts val="1600"/>
              </a:spcBef>
              <a:spcAft>
                <a:spcPts val="0"/>
              </a:spcAft>
              <a:buSzPts val="1400"/>
              <a:buNone/>
            </a:lvl5pPr>
            <a:lvl6pPr lvl="5" algn="ctr" rtl="0">
              <a:lnSpc>
                <a:spcPct val="100000"/>
              </a:lnSpc>
              <a:spcBef>
                <a:spcPts val="1600"/>
              </a:spcBef>
              <a:spcAft>
                <a:spcPts val="0"/>
              </a:spcAft>
              <a:buSzPts val="1400"/>
              <a:buNone/>
            </a:lvl6pPr>
            <a:lvl7pPr lvl="6" algn="ctr" rtl="0">
              <a:lnSpc>
                <a:spcPct val="100000"/>
              </a:lnSpc>
              <a:spcBef>
                <a:spcPts val="1600"/>
              </a:spcBef>
              <a:spcAft>
                <a:spcPts val="0"/>
              </a:spcAft>
              <a:buSzPts val="1400"/>
              <a:buNone/>
            </a:lvl7pPr>
            <a:lvl8pPr lvl="7" algn="ctr" rtl="0">
              <a:lnSpc>
                <a:spcPct val="100000"/>
              </a:lnSpc>
              <a:spcBef>
                <a:spcPts val="1600"/>
              </a:spcBef>
              <a:spcAft>
                <a:spcPts val="0"/>
              </a:spcAft>
              <a:buSzPts val="1400"/>
              <a:buNone/>
            </a:lvl8pPr>
            <a:lvl9pPr lvl="8" algn="ctr" rtl="0">
              <a:lnSpc>
                <a:spcPct val="100000"/>
              </a:lnSpc>
              <a:spcBef>
                <a:spcPts val="1600"/>
              </a:spcBef>
              <a:spcAft>
                <a:spcPts val="1600"/>
              </a:spcAft>
              <a:buSzPts val="1400"/>
              <a:buNone/>
            </a:lvl9pPr>
          </a:lstStyle>
          <a:p>
            <a:endParaRPr/>
          </a:p>
        </p:txBody>
      </p:sp>
      <p:sp>
        <p:nvSpPr>
          <p:cNvPr id="1049101" name="Google Shape;1092;p19"/>
          <p:cNvSpPr txBox="1">
            <a:spLocks noGrp="1"/>
          </p:cNvSpPr>
          <p:nvPr>
            <p:ph type="title" idx="2"/>
          </p:nvPr>
        </p:nvSpPr>
        <p:spPr>
          <a:xfrm>
            <a:off x="3403800" y="2586216"/>
            <a:ext cx="2336400" cy="892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16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049102" name="Google Shape;1093;p19"/>
          <p:cNvSpPr txBox="1">
            <a:spLocks noGrp="1"/>
          </p:cNvSpPr>
          <p:nvPr>
            <p:ph type="subTitle" idx="3"/>
          </p:nvPr>
        </p:nvSpPr>
        <p:spPr>
          <a:xfrm>
            <a:off x="3403800" y="3321129"/>
            <a:ext cx="2336400" cy="892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lvl2pPr>
            <a:lvl3pPr lvl="2" algn="ctr" rtl="0">
              <a:lnSpc>
                <a:spcPct val="100000"/>
              </a:lnSpc>
              <a:spcBef>
                <a:spcPts val="1600"/>
              </a:spcBef>
              <a:spcAft>
                <a:spcPts val="0"/>
              </a:spcAft>
              <a:buSzPts val="1400"/>
              <a:buNone/>
            </a:lvl3pPr>
            <a:lvl4pPr lvl="3" algn="ctr" rtl="0">
              <a:lnSpc>
                <a:spcPct val="100000"/>
              </a:lnSpc>
              <a:spcBef>
                <a:spcPts val="1600"/>
              </a:spcBef>
              <a:spcAft>
                <a:spcPts val="0"/>
              </a:spcAft>
              <a:buSzPts val="1400"/>
              <a:buNone/>
            </a:lvl4pPr>
            <a:lvl5pPr lvl="4" algn="ctr" rtl="0">
              <a:lnSpc>
                <a:spcPct val="100000"/>
              </a:lnSpc>
              <a:spcBef>
                <a:spcPts val="1600"/>
              </a:spcBef>
              <a:spcAft>
                <a:spcPts val="0"/>
              </a:spcAft>
              <a:buSzPts val="1400"/>
              <a:buNone/>
            </a:lvl5pPr>
            <a:lvl6pPr lvl="5" algn="ctr" rtl="0">
              <a:lnSpc>
                <a:spcPct val="100000"/>
              </a:lnSpc>
              <a:spcBef>
                <a:spcPts val="1600"/>
              </a:spcBef>
              <a:spcAft>
                <a:spcPts val="0"/>
              </a:spcAft>
              <a:buSzPts val="1400"/>
              <a:buNone/>
            </a:lvl6pPr>
            <a:lvl7pPr lvl="6" algn="ctr" rtl="0">
              <a:lnSpc>
                <a:spcPct val="100000"/>
              </a:lnSpc>
              <a:spcBef>
                <a:spcPts val="1600"/>
              </a:spcBef>
              <a:spcAft>
                <a:spcPts val="0"/>
              </a:spcAft>
              <a:buSzPts val="1400"/>
              <a:buNone/>
            </a:lvl7pPr>
            <a:lvl8pPr lvl="7" algn="ctr" rtl="0">
              <a:lnSpc>
                <a:spcPct val="100000"/>
              </a:lnSpc>
              <a:spcBef>
                <a:spcPts val="1600"/>
              </a:spcBef>
              <a:spcAft>
                <a:spcPts val="0"/>
              </a:spcAft>
              <a:buSzPts val="1400"/>
              <a:buNone/>
            </a:lvl8pPr>
            <a:lvl9pPr lvl="8" algn="ctr" rtl="0">
              <a:lnSpc>
                <a:spcPct val="100000"/>
              </a:lnSpc>
              <a:spcBef>
                <a:spcPts val="1600"/>
              </a:spcBef>
              <a:spcAft>
                <a:spcPts val="1600"/>
              </a:spcAft>
              <a:buSzPts val="1400"/>
              <a:buNone/>
            </a:lvl9pPr>
          </a:lstStyle>
          <a:p>
            <a:endParaRPr/>
          </a:p>
        </p:txBody>
      </p:sp>
      <p:sp>
        <p:nvSpPr>
          <p:cNvPr id="1049103" name="Google Shape;1094;p19"/>
          <p:cNvSpPr txBox="1">
            <a:spLocks noGrp="1"/>
          </p:cNvSpPr>
          <p:nvPr>
            <p:ph type="title" idx="4"/>
          </p:nvPr>
        </p:nvSpPr>
        <p:spPr>
          <a:xfrm>
            <a:off x="6100400" y="2586209"/>
            <a:ext cx="2336400" cy="892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16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049104" name="Google Shape;1095;p19"/>
          <p:cNvSpPr txBox="1">
            <a:spLocks noGrp="1"/>
          </p:cNvSpPr>
          <p:nvPr>
            <p:ph type="subTitle" idx="5"/>
          </p:nvPr>
        </p:nvSpPr>
        <p:spPr>
          <a:xfrm>
            <a:off x="6100400" y="3321129"/>
            <a:ext cx="2336400" cy="892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lvl2pPr>
            <a:lvl3pPr lvl="2" algn="ctr" rtl="0">
              <a:lnSpc>
                <a:spcPct val="100000"/>
              </a:lnSpc>
              <a:spcBef>
                <a:spcPts val="1600"/>
              </a:spcBef>
              <a:spcAft>
                <a:spcPts val="0"/>
              </a:spcAft>
              <a:buSzPts val="1400"/>
              <a:buNone/>
            </a:lvl3pPr>
            <a:lvl4pPr lvl="3" algn="ctr" rtl="0">
              <a:lnSpc>
                <a:spcPct val="100000"/>
              </a:lnSpc>
              <a:spcBef>
                <a:spcPts val="1600"/>
              </a:spcBef>
              <a:spcAft>
                <a:spcPts val="0"/>
              </a:spcAft>
              <a:buSzPts val="1400"/>
              <a:buNone/>
            </a:lvl4pPr>
            <a:lvl5pPr lvl="4" algn="ctr" rtl="0">
              <a:lnSpc>
                <a:spcPct val="100000"/>
              </a:lnSpc>
              <a:spcBef>
                <a:spcPts val="1600"/>
              </a:spcBef>
              <a:spcAft>
                <a:spcPts val="0"/>
              </a:spcAft>
              <a:buSzPts val="1400"/>
              <a:buNone/>
            </a:lvl5pPr>
            <a:lvl6pPr lvl="5" algn="ctr" rtl="0">
              <a:lnSpc>
                <a:spcPct val="100000"/>
              </a:lnSpc>
              <a:spcBef>
                <a:spcPts val="1600"/>
              </a:spcBef>
              <a:spcAft>
                <a:spcPts val="0"/>
              </a:spcAft>
              <a:buSzPts val="1400"/>
              <a:buNone/>
            </a:lvl6pPr>
            <a:lvl7pPr lvl="6" algn="ctr" rtl="0">
              <a:lnSpc>
                <a:spcPct val="100000"/>
              </a:lnSpc>
              <a:spcBef>
                <a:spcPts val="1600"/>
              </a:spcBef>
              <a:spcAft>
                <a:spcPts val="0"/>
              </a:spcAft>
              <a:buSzPts val="1400"/>
              <a:buNone/>
            </a:lvl7pPr>
            <a:lvl8pPr lvl="7" algn="ctr" rtl="0">
              <a:lnSpc>
                <a:spcPct val="100000"/>
              </a:lnSpc>
              <a:spcBef>
                <a:spcPts val="1600"/>
              </a:spcBef>
              <a:spcAft>
                <a:spcPts val="0"/>
              </a:spcAft>
              <a:buSzPts val="1400"/>
              <a:buNone/>
            </a:lvl8pPr>
            <a:lvl9pPr lvl="8" algn="ctr" rtl="0">
              <a:lnSpc>
                <a:spcPct val="100000"/>
              </a:lnSpc>
              <a:spcBef>
                <a:spcPts val="1600"/>
              </a:spcBef>
              <a:spcAft>
                <a:spcPts val="1600"/>
              </a:spcAft>
              <a:buSzPts val="1400"/>
              <a:buNone/>
            </a:lvl9pPr>
          </a:lstStyle>
          <a:p>
            <a:endParaRPr/>
          </a:p>
        </p:txBody>
      </p:sp>
      <p:sp>
        <p:nvSpPr>
          <p:cNvPr id="1049105" name="Google Shape;1096;p19"/>
          <p:cNvSpPr txBox="1">
            <a:spLocks noGrp="1"/>
          </p:cNvSpPr>
          <p:nvPr>
            <p:ph type="ctrTitle" idx="6"/>
          </p:nvPr>
        </p:nvSpPr>
        <p:spPr>
          <a:xfrm>
            <a:off x="736646" y="373025"/>
            <a:ext cx="7672500" cy="577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800"/>
              <a:buNone/>
            </a:lvl1pPr>
            <a:lvl2pPr lvl="1" algn="ctr" rtl="0">
              <a:spcBef>
                <a:spcPts val="0"/>
              </a:spcBef>
              <a:spcAft>
                <a:spcPts val="0"/>
              </a:spcAft>
              <a:buSzPts val="800"/>
              <a:buNone/>
              <a:defRPr sz="800"/>
            </a:lvl2pPr>
            <a:lvl3pPr lvl="2" algn="ctr" rtl="0">
              <a:spcBef>
                <a:spcPts val="0"/>
              </a:spcBef>
              <a:spcAft>
                <a:spcPts val="0"/>
              </a:spcAft>
              <a:buSzPts val="800"/>
              <a:buNone/>
              <a:defRPr sz="800"/>
            </a:lvl3pPr>
            <a:lvl4pPr lvl="3" algn="ctr" rtl="0">
              <a:spcBef>
                <a:spcPts val="0"/>
              </a:spcBef>
              <a:spcAft>
                <a:spcPts val="0"/>
              </a:spcAft>
              <a:buSzPts val="800"/>
              <a:buNone/>
              <a:defRPr sz="800"/>
            </a:lvl4pPr>
            <a:lvl5pPr lvl="4" algn="ctr" rtl="0">
              <a:spcBef>
                <a:spcPts val="0"/>
              </a:spcBef>
              <a:spcAft>
                <a:spcPts val="0"/>
              </a:spcAft>
              <a:buSzPts val="800"/>
              <a:buNone/>
              <a:defRPr sz="800"/>
            </a:lvl5pPr>
            <a:lvl6pPr lvl="5" algn="ctr" rtl="0">
              <a:spcBef>
                <a:spcPts val="0"/>
              </a:spcBef>
              <a:spcAft>
                <a:spcPts val="0"/>
              </a:spcAft>
              <a:buSzPts val="800"/>
              <a:buNone/>
              <a:defRPr sz="800"/>
            </a:lvl6pPr>
            <a:lvl7pPr lvl="6" algn="ctr" rtl="0">
              <a:spcBef>
                <a:spcPts val="0"/>
              </a:spcBef>
              <a:spcAft>
                <a:spcPts val="0"/>
              </a:spcAft>
              <a:buSzPts val="800"/>
              <a:buNone/>
              <a:defRPr sz="800"/>
            </a:lvl7pPr>
            <a:lvl8pPr lvl="7" algn="ctr" rtl="0">
              <a:spcBef>
                <a:spcPts val="0"/>
              </a:spcBef>
              <a:spcAft>
                <a:spcPts val="0"/>
              </a:spcAft>
              <a:buSzPts val="800"/>
              <a:buNone/>
              <a:defRPr sz="800"/>
            </a:lvl8pPr>
            <a:lvl9pPr lvl="8" algn="ctr" rtl="0">
              <a:spcBef>
                <a:spcPts val="0"/>
              </a:spcBef>
              <a:spcAft>
                <a:spcPts val="0"/>
              </a:spcAft>
              <a:buSzPts val="800"/>
              <a:buNone/>
              <a:defRPr sz="800"/>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four columns">
  <p:cSld name="BLANK_1_1_1_1">
    <p:spTree>
      <p:nvGrpSpPr>
        <p:cNvPr id="1" name="Shape 1097"/>
        <p:cNvGrpSpPr/>
        <p:nvPr/>
      </p:nvGrpSpPr>
      <p:grpSpPr>
        <a:xfrm>
          <a:off x="0" y="0"/>
          <a:ext cx="0" cy="0"/>
          <a:chOff x="0" y="0"/>
          <a:chExt cx="0" cy="0"/>
        </a:xfrm>
      </p:grpSpPr>
      <p:sp>
        <p:nvSpPr>
          <p:cNvPr id="1049624" name="Google Shape;1098;p20"/>
          <p:cNvSpPr txBox="1">
            <a:spLocks noGrp="1"/>
          </p:cNvSpPr>
          <p:nvPr>
            <p:ph type="title"/>
          </p:nvPr>
        </p:nvSpPr>
        <p:spPr>
          <a:xfrm>
            <a:off x="1224826" y="1435461"/>
            <a:ext cx="21270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16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049625" name="Google Shape;1099;p20"/>
          <p:cNvSpPr txBox="1">
            <a:spLocks noGrp="1"/>
          </p:cNvSpPr>
          <p:nvPr>
            <p:ph type="subTitle" idx="1"/>
          </p:nvPr>
        </p:nvSpPr>
        <p:spPr>
          <a:xfrm>
            <a:off x="1224829" y="1914654"/>
            <a:ext cx="2127000" cy="912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lvl2pPr>
            <a:lvl3pPr lvl="2" algn="ctr" rtl="0">
              <a:lnSpc>
                <a:spcPct val="100000"/>
              </a:lnSpc>
              <a:spcBef>
                <a:spcPts val="1600"/>
              </a:spcBef>
              <a:spcAft>
                <a:spcPts val="0"/>
              </a:spcAft>
              <a:buSzPts val="1400"/>
              <a:buNone/>
            </a:lvl3pPr>
            <a:lvl4pPr lvl="3" algn="ctr" rtl="0">
              <a:lnSpc>
                <a:spcPct val="100000"/>
              </a:lnSpc>
              <a:spcBef>
                <a:spcPts val="1600"/>
              </a:spcBef>
              <a:spcAft>
                <a:spcPts val="0"/>
              </a:spcAft>
              <a:buSzPts val="1400"/>
              <a:buNone/>
            </a:lvl4pPr>
            <a:lvl5pPr lvl="4" algn="ctr" rtl="0">
              <a:lnSpc>
                <a:spcPct val="100000"/>
              </a:lnSpc>
              <a:spcBef>
                <a:spcPts val="1600"/>
              </a:spcBef>
              <a:spcAft>
                <a:spcPts val="0"/>
              </a:spcAft>
              <a:buSzPts val="1400"/>
              <a:buNone/>
            </a:lvl5pPr>
            <a:lvl6pPr lvl="5" algn="ctr" rtl="0">
              <a:lnSpc>
                <a:spcPct val="100000"/>
              </a:lnSpc>
              <a:spcBef>
                <a:spcPts val="1600"/>
              </a:spcBef>
              <a:spcAft>
                <a:spcPts val="0"/>
              </a:spcAft>
              <a:buSzPts val="1400"/>
              <a:buNone/>
            </a:lvl6pPr>
            <a:lvl7pPr lvl="6" algn="ctr" rtl="0">
              <a:lnSpc>
                <a:spcPct val="100000"/>
              </a:lnSpc>
              <a:spcBef>
                <a:spcPts val="1600"/>
              </a:spcBef>
              <a:spcAft>
                <a:spcPts val="0"/>
              </a:spcAft>
              <a:buSzPts val="1400"/>
              <a:buNone/>
            </a:lvl7pPr>
            <a:lvl8pPr lvl="7" algn="ctr" rtl="0">
              <a:lnSpc>
                <a:spcPct val="100000"/>
              </a:lnSpc>
              <a:spcBef>
                <a:spcPts val="1600"/>
              </a:spcBef>
              <a:spcAft>
                <a:spcPts val="0"/>
              </a:spcAft>
              <a:buSzPts val="1400"/>
              <a:buNone/>
            </a:lvl8pPr>
            <a:lvl9pPr lvl="8" algn="ctr" rtl="0">
              <a:lnSpc>
                <a:spcPct val="100000"/>
              </a:lnSpc>
              <a:spcBef>
                <a:spcPts val="1600"/>
              </a:spcBef>
              <a:spcAft>
                <a:spcPts val="1600"/>
              </a:spcAft>
              <a:buSzPts val="1400"/>
              <a:buNone/>
            </a:lvl9pPr>
          </a:lstStyle>
          <a:p>
            <a:endParaRPr/>
          </a:p>
        </p:txBody>
      </p:sp>
      <p:sp>
        <p:nvSpPr>
          <p:cNvPr id="1049626" name="Google Shape;1100;p20"/>
          <p:cNvSpPr txBox="1">
            <a:spLocks noGrp="1"/>
          </p:cNvSpPr>
          <p:nvPr>
            <p:ph type="title" idx="2"/>
          </p:nvPr>
        </p:nvSpPr>
        <p:spPr>
          <a:xfrm>
            <a:off x="5826912" y="1435461"/>
            <a:ext cx="2127000" cy="5277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400"/>
              <a:buNone/>
              <a:defRPr sz="16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049627" name="Google Shape;1101;p20"/>
          <p:cNvSpPr txBox="1">
            <a:spLocks noGrp="1"/>
          </p:cNvSpPr>
          <p:nvPr>
            <p:ph type="subTitle" idx="3"/>
          </p:nvPr>
        </p:nvSpPr>
        <p:spPr>
          <a:xfrm>
            <a:off x="5826914" y="1914654"/>
            <a:ext cx="2127000" cy="9120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lvl2pPr>
            <a:lvl3pPr lvl="2" algn="ctr" rtl="0">
              <a:lnSpc>
                <a:spcPct val="100000"/>
              </a:lnSpc>
              <a:spcBef>
                <a:spcPts val="1600"/>
              </a:spcBef>
              <a:spcAft>
                <a:spcPts val="0"/>
              </a:spcAft>
              <a:buSzPts val="1400"/>
              <a:buNone/>
            </a:lvl3pPr>
            <a:lvl4pPr lvl="3" algn="ctr" rtl="0">
              <a:lnSpc>
                <a:spcPct val="100000"/>
              </a:lnSpc>
              <a:spcBef>
                <a:spcPts val="1600"/>
              </a:spcBef>
              <a:spcAft>
                <a:spcPts val="0"/>
              </a:spcAft>
              <a:buSzPts val="1400"/>
              <a:buNone/>
            </a:lvl4pPr>
            <a:lvl5pPr lvl="4" algn="ctr" rtl="0">
              <a:lnSpc>
                <a:spcPct val="100000"/>
              </a:lnSpc>
              <a:spcBef>
                <a:spcPts val="1600"/>
              </a:spcBef>
              <a:spcAft>
                <a:spcPts val="0"/>
              </a:spcAft>
              <a:buSzPts val="1400"/>
              <a:buNone/>
            </a:lvl5pPr>
            <a:lvl6pPr lvl="5" algn="ctr" rtl="0">
              <a:lnSpc>
                <a:spcPct val="100000"/>
              </a:lnSpc>
              <a:spcBef>
                <a:spcPts val="1600"/>
              </a:spcBef>
              <a:spcAft>
                <a:spcPts val="0"/>
              </a:spcAft>
              <a:buSzPts val="1400"/>
              <a:buNone/>
            </a:lvl6pPr>
            <a:lvl7pPr lvl="6" algn="ctr" rtl="0">
              <a:lnSpc>
                <a:spcPct val="100000"/>
              </a:lnSpc>
              <a:spcBef>
                <a:spcPts val="1600"/>
              </a:spcBef>
              <a:spcAft>
                <a:spcPts val="0"/>
              </a:spcAft>
              <a:buSzPts val="1400"/>
              <a:buNone/>
            </a:lvl7pPr>
            <a:lvl8pPr lvl="7" algn="ctr" rtl="0">
              <a:lnSpc>
                <a:spcPct val="100000"/>
              </a:lnSpc>
              <a:spcBef>
                <a:spcPts val="1600"/>
              </a:spcBef>
              <a:spcAft>
                <a:spcPts val="0"/>
              </a:spcAft>
              <a:buSzPts val="1400"/>
              <a:buNone/>
            </a:lvl8pPr>
            <a:lvl9pPr lvl="8" algn="ctr" rtl="0">
              <a:lnSpc>
                <a:spcPct val="100000"/>
              </a:lnSpc>
              <a:spcBef>
                <a:spcPts val="1600"/>
              </a:spcBef>
              <a:spcAft>
                <a:spcPts val="1600"/>
              </a:spcAft>
              <a:buSzPts val="1400"/>
              <a:buNone/>
            </a:lvl9pPr>
          </a:lstStyle>
          <a:p>
            <a:endParaRPr/>
          </a:p>
        </p:txBody>
      </p:sp>
      <p:sp>
        <p:nvSpPr>
          <p:cNvPr id="1049628" name="Google Shape;1102;p20"/>
          <p:cNvSpPr txBox="1">
            <a:spLocks noGrp="1"/>
          </p:cNvSpPr>
          <p:nvPr>
            <p:ph type="title" idx="4"/>
          </p:nvPr>
        </p:nvSpPr>
        <p:spPr>
          <a:xfrm>
            <a:off x="1224826" y="2945751"/>
            <a:ext cx="21270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16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049629" name="Google Shape;1103;p20"/>
          <p:cNvSpPr txBox="1">
            <a:spLocks noGrp="1"/>
          </p:cNvSpPr>
          <p:nvPr>
            <p:ph type="subTitle" idx="5"/>
          </p:nvPr>
        </p:nvSpPr>
        <p:spPr>
          <a:xfrm>
            <a:off x="1224829" y="3473670"/>
            <a:ext cx="2127000" cy="841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lvl2pPr>
            <a:lvl3pPr lvl="2" algn="ctr" rtl="0">
              <a:lnSpc>
                <a:spcPct val="100000"/>
              </a:lnSpc>
              <a:spcBef>
                <a:spcPts val="1600"/>
              </a:spcBef>
              <a:spcAft>
                <a:spcPts val="0"/>
              </a:spcAft>
              <a:buSzPts val="1400"/>
              <a:buNone/>
            </a:lvl3pPr>
            <a:lvl4pPr lvl="3" algn="ctr" rtl="0">
              <a:lnSpc>
                <a:spcPct val="100000"/>
              </a:lnSpc>
              <a:spcBef>
                <a:spcPts val="1600"/>
              </a:spcBef>
              <a:spcAft>
                <a:spcPts val="0"/>
              </a:spcAft>
              <a:buSzPts val="1400"/>
              <a:buNone/>
            </a:lvl4pPr>
            <a:lvl5pPr lvl="4" algn="ctr" rtl="0">
              <a:lnSpc>
                <a:spcPct val="100000"/>
              </a:lnSpc>
              <a:spcBef>
                <a:spcPts val="1600"/>
              </a:spcBef>
              <a:spcAft>
                <a:spcPts val="0"/>
              </a:spcAft>
              <a:buSzPts val="1400"/>
              <a:buNone/>
            </a:lvl5pPr>
            <a:lvl6pPr lvl="5" algn="ctr" rtl="0">
              <a:lnSpc>
                <a:spcPct val="100000"/>
              </a:lnSpc>
              <a:spcBef>
                <a:spcPts val="1600"/>
              </a:spcBef>
              <a:spcAft>
                <a:spcPts val="0"/>
              </a:spcAft>
              <a:buSzPts val="1400"/>
              <a:buNone/>
            </a:lvl6pPr>
            <a:lvl7pPr lvl="6" algn="ctr" rtl="0">
              <a:lnSpc>
                <a:spcPct val="100000"/>
              </a:lnSpc>
              <a:spcBef>
                <a:spcPts val="1600"/>
              </a:spcBef>
              <a:spcAft>
                <a:spcPts val="0"/>
              </a:spcAft>
              <a:buSzPts val="1400"/>
              <a:buNone/>
            </a:lvl7pPr>
            <a:lvl8pPr lvl="7" algn="ctr" rtl="0">
              <a:lnSpc>
                <a:spcPct val="100000"/>
              </a:lnSpc>
              <a:spcBef>
                <a:spcPts val="1600"/>
              </a:spcBef>
              <a:spcAft>
                <a:spcPts val="0"/>
              </a:spcAft>
              <a:buSzPts val="1400"/>
              <a:buNone/>
            </a:lvl8pPr>
            <a:lvl9pPr lvl="8" algn="ctr" rtl="0">
              <a:lnSpc>
                <a:spcPct val="100000"/>
              </a:lnSpc>
              <a:spcBef>
                <a:spcPts val="1600"/>
              </a:spcBef>
              <a:spcAft>
                <a:spcPts val="1600"/>
              </a:spcAft>
              <a:buSzPts val="1400"/>
              <a:buNone/>
            </a:lvl9pPr>
          </a:lstStyle>
          <a:p>
            <a:endParaRPr/>
          </a:p>
        </p:txBody>
      </p:sp>
      <p:sp>
        <p:nvSpPr>
          <p:cNvPr id="1049630" name="Google Shape;1104;p20"/>
          <p:cNvSpPr txBox="1">
            <a:spLocks noGrp="1"/>
          </p:cNvSpPr>
          <p:nvPr>
            <p:ph type="title" idx="6"/>
          </p:nvPr>
        </p:nvSpPr>
        <p:spPr>
          <a:xfrm>
            <a:off x="5826864" y="2945751"/>
            <a:ext cx="2127000" cy="5277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400"/>
              <a:buNone/>
              <a:defRPr sz="16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049631" name="Google Shape;1105;p20"/>
          <p:cNvSpPr txBox="1">
            <a:spLocks noGrp="1"/>
          </p:cNvSpPr>
          <p:nvPr>
            <p:ph type="subTitle" idx="7"/>
          </p:nvPr>
        </p:nvSpPr>
        <p:spPr>
          <a:xfrm>
            <a:off x="5826914" y="3473670"/>
            <a:ext cx="2127000" cy="8412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lvl2pPr>
            <a:lvl3pPr lvl="2" algn="ctr" rtl="0">
              <a:lnSpc>
                <a:spcPct val="100000"/>
              </a:lnSpc>
              <a:spcBef>
                <a:spcPts val="1600"/>
              </a:spcBef>
              <a:spcAft>
                <a:spcPts val="0"/>
              </a:spcAft>
              <a:buSzPts val="1400"/>
              <a:buNone/>
            </a:lvl3pPr>
            <a:lvl4pPr lvl="3" algn="ctr" rtl="0">
              <a:lnSpc>
                <a:spcPct val="100000"/>
              </a:lnSpc>
              <a:spcBef>
                <a:spcPts val="1600"/>
              </a:spcBef>
              <a:spcAft>
                <a:spcPts val="0"/>
              </a:spcAft>
              <a:buSzPts val="1400"/>
              <a:buNone/>
            </a:lvl4pPr>
            <a:lvl5pPr lvl="4" algn="ctr" rtl="0">
              <a:lnSpc>
                <a:spcPct val="100000"/>
              </a:lnSpc>
              <a:spcBef>
                <a:spcPts val="1600"/>
              </a:spcBef>
              <a:spcAft>
                <a:spcPts val="0"/>
              </a:spcAft>
              <a:buSzPts val="1400"/>
              <a:buNone/>
            </a:lvl5pPr>
            <a:lvl6pPr lvl="5" algn="ctr" rtl="0">
              <a:lnSpc>
                <a:spcPct val="100000"/>
              </a:lnSpc>
              <a:spcBef>
                <a:spcPts val="1600"/>
              </a:spcBef>
              <a:spcAft>
                <a:spcPts val="0"/>
              </a:spcAft>
              <a:buSzPts val="1400"/>
              <a:buNone/>
            </a:lvl6pPr>
            <a:lvl7pPr lvl="6" algn="ctr" rtl="0">
              <a:lnSpc>
                <a:spcPct val="100000"/>
              </a:lnSpc>
              <a:spcBef>
                <a:spcPts val="1600"/>
              </a:spcBef>
              <a:spcAft>
                <a:spcPts val="0"/>
              </a:spcAft>
              <a:buSzPts val="1400"/>
              <a:buNone/>
            </a:lvl7pPr>
            <a:lvl8pPr lvl="7" algn="ctr" rtl="0">
              <a:lnSpc>
                <a:spcPct val="100000"/>
              </a:lnSpc>
              <a:spcBef>
                <a:spcPts val="1600"/>
              </a:spcBef>
              <a:spcAft>
                <a:spcPts val="0"/>
              </a:spcAft>
              <a:buSzPts val="1400"/>
              <a:buNone/>
            </a:lvl8pPr>
            <a:lvl9pPr lvl="8" algn="ctr" rtl="0">
              <a:lnSpc>
                <a:spcPct val="100000"/>
              </a:lnSpc>
              <a:spcBef>
                <a:spcPts val="1600"/>
              </a:spcBef>
              <a:spcAft>
                <a:spcPts val="1600"/>
              </a:spcAft>
              <a:buSzPts val="1400"/>
              <a:buNone/>
            </a:lvl9pPr>
          </a:lstStyle>
          <a:p>
            <a:endParaRPr/>
          </a:p>
        </p:txBody>
      </p:sp>
      <p:pic>
        <p:nvPicPr>
          <p:cNvPr id="2097245" name="Google Shape;1106;p20"/>
          <p:cNvPicPr preferRelativeResize="0">
            <a:picLocks/>
          </p:cNvPicPr>
          <p:nvPr/>
        </p:nvPicPr>
        <p:blipFill>
          <a:blip r:embed="rId2">
            <a:alphaModFix amt="66000"/>
          </a:blip>
          <a:stretch>
            <a:fillRect/>
          </a:stretch>
        </p:blipFill>
        <p:spPr>
          <a:xfrm rot="-2343514" flipH="1">
            <a:off x="-1166545" y="-1270720"/>
            <a:ext cx="3297389" cy="2276638"/>
          </a:xfrm>
          <a:prstGeom prst="rect">
            <a:avLst/>
          </a:prstGeom>
          <a:noFill/>
          <a:ln>
            <a:noFill/>
          </a:ln>
        </p:spPr>
      </p:pic>
      <p:grpSp>
        <p:nvGrpSpPr>
          <p:cNvPr id="197" name="Google Shape;1107;p20"/>
          <p:cNvGrpSpPr/>
          <p:nvPr/>
        </p:nvGrpSpPr>
        <p:grpSpPr>
          <a:xfrm rot="-8099954">
            <a:off x="15431" y="-572435"/>
            <a:ext cx="1344367" cy="1995327"/>
            <a:chOff x="272875" y="1527563"/>
            <a:chExt cx="255950" cy="455000"/>
          </a:xfrm>
        </p:grpSpPr>
        <p:sp>
          <p:nvSpPr>
            <p:cNvPr id="1049632" name="Google Shape;1108;p20"/>
            <p:cNvSpPr/>
            <p:nvPr/>
          </p:nvSpPr>
          <p:spPr>
            <a:xfrm>
              <a:off x="471925" y="1963988"/>
              <a:ext cx="26575" cy="18575"/>
            </a:xfrm>
            <a:custGeom>
              <a:avLst/>
              <a:gdLst/>
              <a:ahLst/>
              <a:cxnLst/>
              <a:rect l="l" t="t" r="r" b="b"/>
              <a:pathLst>
                <a:path w="1063" h="743" extrusionOk="0">
                  <a:moveTo>
                    <a:pt x="724" y="0"/>
                  </a:moveTo>
                  <a:cubicBezTo>
                    <a:pt x="636" y="0"/>
                    <a:pt x="547" y="14"/>
                    <a:pt x="512" y="41"/>
                  </a:cubicBezTo>
                  <a:cubicBezTo>
                    <a:pt x="323" y="230"/>
                    <a:pt x="152" y="420"/>
                    <a:pt x="0" y="628"/>
                  </a:cubicBezTo>
                  <a:lnTo>
                    <a:pt x="57" y="742"/>
                  </a:lnTo>
                  <a:cubicBezTo>
                    <a:pt x="247" y="742"/>
                    <a:pt x="436" y="704"/>
                    <a:pt x="626" y="647"/>
                  </a:cubicBezTo>
                  <a:cubicBezTo>
                    <a:pt x="929" y="496"/>
                    <a:pt x="1062" y="249"/>
                    <a:pt x="948" y="60"/>
                  </a:cubicBezTo>
                  <a:cubicBezTo>
                    <a:pt x="928" y="19"/>
                    <a:pt x="826" y="0"/>
                    <a:pt x="72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633" name="Google Shape;1109;p20"/>
            <p:cNvSpPr/>
            <p:nvPr/>
          </p:nvSpPr>
          <p:spPr>
            <a:xfrm>
              <a:off x="366725" y="1787738"/>
              <a:ext cx="29875" cy="22300"/>
            </a:xfrm>
            <a:custGeom>
              <a:avLst/>
              <a:gdLst/>
              <a:ahLst/>
              <a:cxnLst/>
              <a:rect l="l" t="t" r="r" b="b"/>
              <a:pathLst>
                <a:path w="1195" h="892" extrusionOk="0">
                  <a:moveTo>
                    <a:pt x="607" y="1"/>
                  </a:moveTo>
                  <a:cubicBezTo>
                    <a:pt x="0" y="1"/>
                    <a:pt x="0" y="892"/>
                    <a:pt x="607" y="892"/>
                  </a:cubicBezTo>
                  <a:cubicBezTo>
                    <a:pt x="1194" y="892"/>
                    <a:pt x="1194" y="1"/>
                    <a:pt x="607"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634" name="Google Shape;1110;p20"/>
            <p:cNvSpPr/>
            <p:nvPr/>
          </p:nvSpPr>
          <p:spPr>
            <a:xfrm>
              <a:off x="380450" y="1835613"/>
              <a:ext cx="9975" cy="8550"/>
            </a:xfrm>
            <a:custGeom>
              <a:avLst/>
              <a:gdLst/>
              <a:ahLst/>
              <a:cxnLst/>
              <a:rect l="l" t="t" r="r" b="b"/>
              <a:pathLst>
                <a:path w="399" h="342" extrusionOk="0">
                  <a:moveTo>
                    <a:pt x="209" y="1"/>
                  </a:moveTo>
                  <a:cubicBezTo>
                    <a:pt x="1" y="38"/>
                    <a:pt x="1" y="323"/>
                    <a:pt x="209" y="342"/>
                  </a:cubicBezTo>
                  <a:cubicBezTo>
                    <a:pt x="399" y="323"/>
                    <a:pt x="399" y="38"/>
                    <a:pt x="209"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635" name="Google Shape;1111;p20"/>
            <p:cNvSpPr/>
            <p:nvPr/>
          </p:nvSpPr>
          <p:spPr>
            <a:xfrm>
              <a:off x="416475" y="1837513"/>
              <a:ext cx="5700" cy="4750"/>
            </a:xfrm>
            <a:custGeom>
              <a:avLst/>
              <a:gdLst/>
              <a:ahLst/>
              <a:cxnLst/>
              <a:rect l="l" t="t" r="r" b="b"/>
              <a:pathLst>
                <a:path w="228" h="190" extrusionOk="0">
                  <a:moveTo>
                    <a:pt x="114" y="0"/>
                  </a:moveTo>
                  <a:cubicBezTo>
                    <a:pt x="0" y="19"/>
                    <a:pt x="0" y="171"/>
                    <a:pt x="114" y="190"/>
                  </a:cubicBezTo>
                  <a:cubicBezTo>
                    <a:pt x="228" y="171"/>
                    <a:pt x="228" y="19"/>
                    <a:pt x="11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636" name="Google Shape;1112;p20"/>
            <p:cNvSpPr/>
            <p:nvPr/>
          </p:nvSpPr>
          <p:spPr>
            <a:xfrm>
              <a:off x="415525" y="1877788"/>
              <a:ext cx="7600" cy="10675"/>
            </a:xfrm>
            <a:custGeom>
              <a:avLst/>
              <a:gdLst/>
              <a:ahLst/>
              <a:cxnLst/>
              <a:rect l="l" t="t" r="r" b="b"/>
              <a:pathLst>
                <a:path w="304" h="427" extrusionOk="0">
                  <a:moveTo>
                    <a:pt x="171" y="1"/>
                  </a:moveTo>
                  <a:cubicBezTo>
                    <a:pt x="133" y="1"/>
                    <a:pt x="95" y="20"/>
                    <a:pt x="76" y="39"/>
                  </a:cubicBezTo>
                  <a:lnTo>
                    <a:pt x="57" y="77"/>
                  </a:lnTo>
                  <a:cubicBezTo>
                    <a:pt x="38" y="95"/>
                    <a:pt x="38" y="114"/>
                    <a:pt x="38" y="133"/>
                  </a:cubicBezTo>
                  <a:lnTo>
                    <a:pt x="20" y="133"/>
                  </a:lnTo>
                  <a:cubicBezTo>
                    <a:pt x="20" y="190"/>
                    <a:pt x="20" y="228"/>
                    <a:pt x="1" y="285"/>
                  </a:cubicBezTo>
                  <a:cubicBezTo>
                    <a:pt x="1" y="304"/>
                    <a:pt x="1" y="323"/>
                    <a:pt x="20" y="342"/>
                  </a:cubicBezTo>
                  <a:cubicBezTo>
                    <a:pt x="20" y="361"/>
                    <a:pt x="38" y="380"/>
                    <a:pt x="38" y="380"/>
                  </a:cubicBezTo>
                  <a:cubicBezTo>
                    <a:pt x="57" y="399"/>
                    <a:pt x="76" y="418"/>
                    <a:pt x="95" y="418"/>
                  </a:cubicBezTo>
                  <a:cubicBezTo>
                    <a:pt x="108" y="418"/>
                    <a:pt x="121" y="426"/>
                    <a:pt x="133" y="426"/>
                  </a:cubicBezTo>
                  <a:cubicBezTo>
                    <a:pt x="140" y="426"/>
                    <a:pt x="146" y="424"/>
                    <a:pt x="152" y="418"/>
                  </a:cubicBezTo>
                  <a:lnTo>
                    <a:pt x="190" y="418"/>
                  </a:lnTo>
                  <a:cubicBezTo>
                    <a:pt x="209" y="418"/>
                    <a:pt x="228" y="418"/>
                    <a:pt x="247" y="399"/>
                  </a:cubicBezTo>
                  <a:cubicBezTo>
                    <a:pt x="285" y="361"/>
                    <a:pt x="285" y="323"/>
                    <a:pt x="285" y="285"/>
                  </a:cubicBezTo>
                  <a:lnTo>
                    <a:pt x="285" y="133"/>
                  </a:lnTo>
                  <a:cubicBezTo>
                    <a:pt x="304" y="114"/>
                    <a:pt x="304" y="95"/>
                    <a:pt x="285" y="95"/>
                  </a:cubicBezTo>
                  <a:cubicBezTo>
                    <a:pt x="285" y="77"/>
                    <a:pt x="285" y="58"/>
                    <a:pt x="266" y="39"/>
                  </a:cubicBezTo>
                  <a:cubicBezTo>
                    <a:pt x="228" y="20"/>
                    <a:pt x="209" y="1"/>
                    <a:pt x="17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637" name="Google Shape;1113;p20"/>
            <p:cNvSpPr/>
            <p:nvPr/>
          </p:nvSpPr>
          <p:spPr>
            <a:xfrm>
              <a:off x="432600" y="1937038"/>
              <a:ext cx="10450" cy="8075"/>
            </a:xfrm>
            <a:custGeom>
              <a:avLst/>
              <a:gdLst/>
              <a:ahLst/>
              <a:cxnLst/>
              <a:rect l="l" t="t" r="r" b="b"/>
              <a:pathLst>
                <a:path w="418" h="323" extrusionOk="0">
                  <a:moveTo>
                    <a:pt x="209" y="0"/>
                  </a:moveTo>
                  <a:cubicBezTo>
                    <a:pt x="0" y="0"/>
                    <a:pt x="0" y="323"/>
                    <a:pt x="209" y="323"/>
                  </a:cubicBezTo>
                  <a:cubicBezTo>
                    <a:pt x="417" y="323"/>
                    <a:pt x="417" y="0"/>
                    <a:pt x="20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638" name="Google Shape;1114;p20"/>
            <p:cNvSpPr/>
            <p:nvPr/>
          </p:nvSpPr>
          <p:spPr>
            <a:xfrm>
              <a:off x="452025" y="1974938"/>
              <a:ext cx="9500" cy="7150"/>
            </a:xfrm>
            <a:custGeom>
              <a:avLst/>
              <a:gdLst/>
              <a:ahLst/>
              <a:cxnLst/>
              <a:rect l="l" t="t" r="r" b="b"/>
              <a:pathLst>
                <a:path w="380" h="286" extrusionOk="0">
                  <a:moveTo>
                    <a:pt x="190" y="1"/>
                  </a:moveTo>
                  <a:cubicBezTo>
                    <a:pt x="0" y="1"/>
                    <a:pt x="0" y="285"/>
                    <a:pt x="190" y="285"/>
                  </a:cubicBezTo>
                  <a:cubicBezTo>
                    <a:pt x="379" y="285"/>
                    <a:pt x="379" y="1"/>
                    <a:pt x="19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639" name="Google Shape;1115;p20"/>
            <p:cNvSpPr/>
            <p:nvPr/>
          </p:nvSpPr>
          <p:spPr>
            <a:xfrm>
              <a:off x="472875" y="1918538"/>
              <a:ext cx="19925" cy="15200"/>
            </a:xfrm>
            <a:custGeom>
              <a:avLst/>
              <a:gdLst/>
              <a:ahLst/>
              <a:cxnLst/>
              <a:rect l="l" t="t" r="r" b="b"/>
              <a:pathLst>
                <a:path w="797" h="608" extrusionOk="0">
                  <a:moveTo>
                    <a:pt x="398" y="1"/>
                  </a:moveTo>
                  <a:cubicBezTo>
                    <a:pt x="0" y="1"/>
                    <a:pt x="0" y="608"/>
                    <a:pt x="398" y="608"/>
                  </a:cubicBezTo>
                  <a:cubicBezTo>
                    <a:pt x="797" y="608"/>
                    <a:pt x="797" y="1"/>
                    <a:pt x="398"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640" name="Google Shape;1116;p20"/>
            <p:cNvSpPr/>
            <p:nvPr/>
          </p:nvSpPr>
          <p:spPr>
            <a:xfrm>
              <a:off x="444900" y="1890113"/>
              <a:ext cx="16150" cy="11875"/>
            </a:xfrm>
            <a:custGeom>
              <a:avLst/>
              <a:gdLst/>
              <a:ahLst/>
              <a:cxnLst/>
              <a:rect l="l" t="t" r="r" b="b"/>
              <a:pathLst>
                <a:path w="646" h="475" extrusionOk="0">
                  <a:moveTo>
                    <a:pt x="323" y="1"/>
                  </a:moveTo>
                  <a:cubicBezTo>
                    <a:pt x="1" y="1"/>
                    <a:pt x="1" y="475"/>
                    <a:pt x="323" y="475"/>
                  </a:cubicBezTo>
                  <a:cubicBezTo>
                    <a:pt x="645" y="475"/>
                    <a:pt x="645" y="1"/>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641" name="Google Shape;1117;p20"/>
            <p:cNvSpPr/>
            <p:nvPr/>
          </p:nvSpPr>
          <p:spPr>
            <a:xfrm>
              <a:off x="398475" y="1905288"/>
              <a:ext cx="11875" cy="11400"/>
            </a:xfrm>
            <a:custGeom>
              <a:avLst/>
              <a:gdLst/>
              <a:ahLst/>
              <a:cxnLst/>
              <a:rect l="l" t="t" r="r" b="b"/>
              <a:pathLst>
                <a:path w="475" h="456" extrusionOk="0">
                  <a:moveTo>
                    <a:pt x="228" y="0"/>
                  </a:moveTo>
                  <a:cubicBezTo>
                    <a:pt x="0" y="57"/>
                    <a:pt x="0" y="398"/>
                    <a:pt x="228" y="455"/>
                  </a:cubicBezTo>
                  <a:cubicBezTo>
                    <a:pt x="474" y="398"/>
                    <a:pt x="474" y="57"/>
                    <a:pt x="22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642" name="Google Shape;1118;p20"/>
            <p:cNvSpPr/>
            <p:nvPr/>
          </p:nvSpPr>
          <p:spPr>
            <a:xfrm>
              <a:off x="454400" y="1849363"/>
              <a:ext cx="11850" cy="11400"/>
            </a:xfrm>
            <a:custGeom>
              <a:avLst/>
              <a:gdLst/>
              <a:ahLst/>
              <a:cxnLst/>
              <a:rect l="l" t="t" r="r" b="b"/>
              <a:pathLst>
                <a:path w="474" h="456" extrusionOk="0">
                  <a:moveTo>
                    <a:pt x="246" y="0"/>
                  </a:moveTo>
                  <a:cubicBezTo>
                    <a:pt x="0" y="57"/>
                    <a:pt x="0" y="398"/>
                    <a:pt x="246" y="455"/>
                  </a:cubicBezTo>
                  <a:cubicBezTo>
                    <a:pt x="474" y="398"/>
                    <a:pt x="474" y="57"/>
                    <a:pt x="24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643" name="Google Shape;1119;p20"/>
            <p:cNvSpPr/>
            <p:nvPr/>
          </p:nvSpPr>
          <p:spPr>
            <a:xfrm>
              <a:off x="428800" y="1830863"/>
              <a:ext cx="14725" cy="11400"/>
            </a:xfrm>
            <a:custGeom>
              <a:avLst/>
              <a:gdLst/>
              <a:ahLst/>
              <a:cxnLst/>
              <a:rect l="l" t="t" r="r" b="b"/>
              <a:pathLst>
                <a:path w="589" h="456" extrusionOk="0">
                  <a:moveTo>
                    <a:pt x="228" y="1"/>
                  </a:moveTo>
                  <a:cubicBezTo>
                    <a:pt x="190" y="1"/>
                    <a:pt x="171" y="1"/>
                    <a:pt x="133" y="20"/>
                  </a:cubicBezTo>
                  <a:cubicBezTo>
                    <a:pt x="114" y="39"/>
                    <a:pt x="76" y="39"/>
                    <a:pt x="57" y="77"/>
                  </a:cubicBezTo>
                  <a:cubicBezTo>
                    <a:pt x="38" y="96"/>
                    <a:pt x="19" y="115"/>
                    <a:pt x="19" y="153"/>
                  </a:cubicBezTo>
                  <a:cubicBezTo>
                    <a:pt x="0" y="172"/>
                    <a:pt x="0" y="209"/>
                    <a:pt x="0" y="228"/>
                  </a:cubicBezTo>
                  <a:lnTo>
                    <a:pt x="0" y="285"/>
                  </a:lnTo>
                  <a:cubicBezTo>
                    <a:pt x="0" y="323"/>
                    <a:pt x="19" y="361"/>
                    <a:pt x="57" y="399"/>
                  </a:cubicBezTo>
                  <a:lnTo>
                    <a:pt x="95" y="437"/>
                  </a:lnTo>
                  <a:cubicBezTo>
                    <a:pt x="133" y="456"/>
                    <a:pt x="171" y="456"/>
                    <a:pt x="209" y="456"/>
                  </a:cubicBezTo>
                  <a:lnTo>
                    <a:pt x="209" y="437"/>
                  </a:lnTo>
                  <a:lnTo>
                    <a:pt x="361" y="437"/>
                  </a:lnTo>
                  <a:cubicBezTo>
                    <a:pt x="398" y="437"/>
                    <a:pt x="417" y="437"/>
                    <a:pt x="455" y="418"/>
                  </a:cubicBezTo>
                  <a:cubicBezTo>
                    <a:pt x="474" y="418"/>
                    <a:pt x="493" y="399"/>
                    <a:pt x="531" y="380"/>
                  </a:cubicBezTo>
                  <a:cubicBezTo>
                    <a:pt x="550" y="361"/>
                    <a:pt x="569" y="342"/>
                    <a:pt x="569" y="304"/>
                  </a:cubicBezTo>
                  <a:cubicBezTo>
                    <a:pt x="588" y="285"/>
                    <a:pt x="588" y="247"/>
                    <a:pt x="588" y="228"/>
                  </a:cubicBezTo>
                  <a:lnTo>
                    <a:pt x="588" y="172"/>
                  </a:lnTo>
                  <a:cubicBezTo>
                    <a:pt x="569" y="134"/>
                    <a:pt x="550" y="96"/>
                    <a:pt x="531" y="58"/>
                  </a:cubicBezTo>
                  <a:lnTo>
                    <a:pt x="493" y="39"/>
                  </a:lnTo>
                  <a:cubicBezTo>
                    <a:pt x="455" y="20"/>
                    <a:pt x="417" y="1"/>
                    <a:pt x="38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644" name="Google Shape;1120;p20"/>
            <p:cNvSpPr/>
            <p:nvPr/>
          </p:nvSpPr>
          <p:spPr>
            <a:xfrm>
              <a:off x="440175" y="1765463"/>
              <a:ext cx="18025" cy="14725"/>
            </a:xfrm>
            <a:custGeom>
              <a:avLst/>
              <a:gdLst/>
              <a:ahLst/>
              <a:cxnLst/>
              <a:rect l="l" t="t" r="r" b="b"/>
              <a:pathLst>
                <a:path w="721" h="589" extrusionOk="0">
                  <a:moveTo>
                    <a:pt x="361" y="1"/>
                  </a:moveTo>
                  <a:cubicBezTo>
                    <a:pt x="0" y="20"/>
                    <a:pt x="0" y="551"/>
                    <a:pt x="361" y="589"/>
                  </a:cubicBezTo>
                  <a:cubicBezTo>
                    <a:pt x="721" y="551"/>
                    <a:pt x="721" y="20"/>
                    <a:pt x="36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645" name="Google Shape;1121;p20"/>
            <p:cNvSpPr/>
            <p:nvPr/>
          </p:nvSpPr>
          <p:spPr>
            <a:xfrm>
              <a:off x="385200" y="1777313"/>
              <a:ext cx="15650" cy="13300"/>
            </a:xfrm>
            <a:custGeom>
              <a:avLst/>
              <a:gdLst/>
              <a:ahLst/>
              <a:cxnLst/>
              <a:rect l="l" t="t" r="r" b="b"/>
              <a:pathLst>
                <a:path w="626" h="532" extrusionOk="0">
                  <a:moveTo>
                    <a:pt x="323" y="1"/>
                  </a:moveTo>
                  <a:cubicBezTo>
                    <a:pt x="0" y="39"/>
                    <a:pt x="0" y="494"/>
                    <a:pt x="323" y="532"/>
                  </a:cubicBezTo>
                  <a:cubicBezTo>
                    <a:pt x="626" y="494"/>
                    <a:pt x="626" y="39"/>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646" name="Google Shape;1122;p20"/>
            <p:cNvSpPr/>
            <p:nvPr/>
          </p:nvSpPr>
          <p:spPr>
            <a:xfrm>
              <a:off x="399875" y="1703388"/>
              <a:ext cx="16150" cy="11875"/>
            </a:xfrm>
            <a:custGeom>
              <a:avLst/>
              <a:gdLst/>
              <a:ahLst/>
              <a:cxnLst/>
              <a:rect l="l" t="t" r="r" b="b"/>
              <a:pathLst>
                <a:path w="646" h="475" extrusionOk="0">
                  <a:moveTo>
                    <a:pt x="323" y="1"/>
                  </a:moveTo>
                  <a:cubicBezTo>
                    <a:pt x="1" y="1"/>
                    <a:pt x="1" y="474"/>
                    <a:pt x="323" y="474"/>
                  </a:cubicBezTo>
                  <a:cubicBezTo>
                    <a:pt x="646" y="474"/>
                    <a:pt x="646" y="1"/>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647" name="Google Shape;1123;p20"/>
            <p:cNvSpPr/>
            <p:nvPr/>
          </p:nvSpPr>
          <p:spPr>
            <a:xfrm>
              <a:off x="354400" y="1709538"/>
              <a:ext cx="17550" cy="14250"/>
            </a:xfrm>
            <a:custGeom>
              <a:avLst/>
              <a:gdLst/>
              <a:ahLst/>
              <a:cxnLst/>
              <a:rect l="l" t="t" r="r" b="b"/>
              <a:pathLst>
                <a:path w="702" h="570" extrusionOk="0">
                  <a:moveTo>
                    <a:pt x="341" y="1"/>
                  </a:moveTo>
                  <a:cubicBezTo>
                    <a:pt x="0" y="20"/>
                    <a:pt x="0" y="532"/>
                    <a:pt x="341" y="570"/>
                  </a:cubicBezTo>
                  <a:cubicBezTo>
                    <a:pt x="702" y="532"/>
                    <a:pt x="702" y="20"/>
                    <a:pt x="34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648" name="Google Shape;1124;p20"/>
            <p:cNvSpPr/>
            <p:nvPr/>
          </p:nvSpPr>
          <p:spPr>
            <a:xfrm>
              <a:off x="338275" y="1701963"/>
              <a:ext cx="19450" cy="14250"/>
            </a:xfrm>
            <a:custGeom>
              <a:avLst/>
              <a:gdLst/>
              <a:ahLst/>
              <a:cxnLst/>
              <a:rect l="l" t="t" r="r" b="b"/>
              <a:pathLst>
                <a:path w="778" h="570" extrusionOk="0">
                  <a:moveTo>
                    <a:pt x="416" y="0"/>
                  </a:moveTo>
                  <a:cubicBezTo>
                    <a:pt x="411" y="0"/>
                    <a:pt x="405" y="0"/>
                    <a:pt x="399" y="1"/>
                  </a:cubicBezTo>
                  <a:cubicBezTo>
                    <a:pt x="1" y="1"/>
                    <a:pt x="1" y="569"/>
                    <a:pt x="399" y="569"/>
                  </a:cubicBezTo>
                  <a:cubicBezTo>
                    <a:pt x="772" y="569"/>
                    <a:pt x="778" y="0"/>
                    <a:pt x="41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649" name="Google Shape;1125;p20"/>
            <p:cNvSpPr/>
            <p:nvPr/>
          </p:nvSpPr>
          <p:spPr>
            <a:xfrm>
              <a:off x="388050" y="1631363"/>
              <a:ext cx="17550" cy="13750"/>
            </a:xfrm>
            <a:custGeom>
              <a:avLst/>
              <a:gdLst/>
              <a:ahLst/>
              <a:cxnLst/>
              <a:rect l="l" t="t" r="r" b="b"/>
              <a:pathLst>
                <a:path w="702" h="550" extrusionOk="0">
                  <a:moveTo>
                    <a:pt x="360" y="0"/>
                  </a:moveTo>
                  <a:cubicBezTo>
                    <a:pt x="0" y="0"/>
                    <a:pt x="0" y="550"/>
                    <a:pt x="360" y="550"/>
                  </a:cubicBezTo>
                  <a:cubicBezTo>
                    <a:pt x="701" y="550"/>
                    <a:pt x="701" y="0"/>
                    <a:pt x="360"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650" name="Google Shape;1126;p20"/>
            <p:cNvSpPr/>
            <p:nvPr/>
          </p:nvSpPr>
          <p:spPr>
            <a:xfrm>
              <a:off x="297525" y="1637988"/>
              <a:ext cx="18975" cy="14725"/>
            </a:xfrm>
            <a:custGeom>
              <a:avLst/>
              <a:gdLst/>
              <a:ahLst/>
              <a:cxnLst/>
              <a:rect l="l" t="t" r="r" b="b"/>
              <a:pathLst>
                <a:path w="759" h="589" extrusionOk="0">
                  <a:moveTo>
                    <a:pt x="379" y="0"/>
                  </a:moveTo>
                  <a:cubicBezTo>
                    <a:pt x="0" y="0"/>
                    <a:pt x="0" y="588"/>
                    <a:pt x="379" y="588"/>
                  </a:cubicBezTo>
                  <a:cubicBezTo>
                    <a:pt x="759" y="588"/>
                    <a:pt x="759" y="0"/>
                    <a:pt x="37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651" name="Google Shape;1127;p20"/>
            <p:cNvSpPr/>
            <p:nvPr/>
          </p:nvSpPr>
          <p:spPr>
            <a:xfrm>
              <a:off x="356275" y="1585363"/>
              <a:ext cx="20875" cy="15675"/>
            </a:xfrm>
            <a:custGeom>
              <a:avLst/>
              <a:gdLst/>
              <a:ahLst/>
              <a:cxnLst/>
              <a:rect l="l" t="t" r="r" b="b"/>
              <a:pathLst>
                <a:path w="835" h="627" extrusionOk="0">
                  <a:moveTo>
                    <a:pt x="436" y="1"/>
                  </a:moveTo>
                  <a:cubicBezTo>
                    <a:pt x="430" y="1"/>
                    <a:pt x="424" y="1"/>
                    <a:pt x="418" y="1"/>
                  </a:cubicBezTo>
                  <a:cubicBezTo>
                    <a:pt x="1" y="1"/>
                    <a:pt x="1" y="627"/>
                    <a:pt x="418" y="627"/>
                  </a:cubicBezTo>
                  <a:cubicBezTo>
                    <a:pt x="829" y="627"/>
                    <a:pt x="835" y="1"/>
                    <a:pt x="436"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652" name="Google Shape;1128;p20"/>
            <p:cNvSpPr/>
            <p:nvPr/>
          </p:nvSpPr>
          <p:spPr>
            <a:xfrm>
              <a:off x="311750" y="1588238"/>
              <a:ext cx="12800" cy="9500"/>
            </a:xfrm>
            <a:custGeom>
              <a:avLst/>
              <a:gdLst/>
              <a:ahLst/>
              <a:cxnLst/>
              <a:rect l="l" t="t" r="r" b="b"/>
              <a:pathLst>
                <a:path w="512" h="380" extrusionOk="0">
                  <a:moveTo>
                    <a:pt x="265" y="0"/>
                  </a:moveTo>
                  <a:cubicBezTo>
                    <a:pt x="0" y="0"/>
                    <a:pt x="0" y="379"/>
                    <a:pt x="265" y="379"/>
                  </a:cubicBezTo>
                  <a:cubicBezTo>
                    <a:pt x="512" y="379"/>
                    <a:pt x="512" y="0"/>
                    <a:pt x="265"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653" name="Google Shape;1129;p20"/>
            <p:cNvSpPr/>
            <p:nvPr/>
          </p:nvSpPr>
          <p:spPr>
            <a:xfrm>
              <a:off x="285675" y="1574488"/>
              <a:ext cx="20400" cy="15175"/>
            </a:xfrm>
            <a:custGeom>
              <a:avLst/>
              <a:gdLst/>
              <a:ahLst/>
              <a:cxnLst/>
              <a:rect l="l" t="t" r="r" b="b"/>
              <a:pathLst>
                <a:path w="816" h="607" extrusionOk="0">
                  <a:moveTo>
                    <a:pt x="398" y="0"/>
                  </a:moveTo>
                  <a:cubicBezTo>
                    <a:pt x="0" y="0"/>
                    <a:pt x="0" y="607"/>
                    <a:pt x="398" y="607"/>
                  </a:cubicBezTo>
                  <a:cubicBezTo>
                    <a:pt x="816" y="607"/>
                    <a:pt x="816" y="0"/>
                    <a:pt x="39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654" name="Google Shape;1130;p20"/>
            <p:cNvSpPr/>
            <p:nvPr/>
          </p:nvSpPr>
          <p:spPr>
            <a:xfrm>
              <a:off x="354400" y="1551263"/>
              <a:ext cx="9975" cy="8550"/>
            </a:xfrm>
            <a:custGeom>
              <a:avLst/>
              <a:gdLst/>
              <a:ahLst/>
              <a:cxnLst/>
              <a:rect l="l" t="t" r="r" b="b"/>
              <a:pathLst>
                <a:path w="399" h="342" extrusionOk="0">
                  <a:moveTo>
                    <a:pt x="209" y="0"/>
                  </a:moveTo>
                  <a:cubicBezTo>
                    <a:pt x="0" y="38"/>
                    <a:pt x="0" y="323"/>
                    <a:pt x="209" y="342"/>
                  </a:cubicBezTo>
                  <a:cubicBezTo>
                    <a:pt x="398" y="323"/>
                    <a:pt x="398" y="38"/>
                    <a:pt x="20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655" name="Google Shape;1131;p20"/>
            <p:cNvSpPr/>
            <p:nvPr/>
          </p:nvSpPr>
          <p:spPr>
            <a:xfrm>
              <a:off x="337800" y="1527563"/>
              <a:ext cx="13300" cy="11400"/>
            </a:xfrm>
            <a:custGeom>
              <a:avLst/>
              <a:gdLst/>
              <a:ahLst/>
              <a:cxnLst/>
              <a:rect l="l" t="t" r="r" b="b"/>
              <a:pathLst>
                <a:path w="532" h="456" extrusionOk="0">
                  <a:moveTo>
                    <a:pt x="266" y="1"/>
                  </a:moveTo>
                  <a:cubicBezTo>
                    <a:pt x="1" y="38"/>
                    <a:pt x="1" y="418"/>
                    <a:pt x="266" y="455"/>
                  </a:cubicBezTo>
                  <a:cubicBezTo>
                    <a:pt x="531" y="418"/>
                    <a:pt x="531" y="38"/>
                    <a:pt x="266"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656" name="Google Shape;1132;p20"/>
            <p:cNvSpPr/>
            <p:nvPr/>
          </p:nvSpPr>
          <p:spPr>
            <a:xfrm>
              <a:off x="272875" y="1700063"/>
              <a:ext cx="23250" cy="18050"/>
            </a:xfrm>
            <a:custGeom>
              <a:avLst/>
              <a:gdLst/>
              <a:ahLst/>
              <a:cxnLst/>
              <a:rect l="l" t="t" r="r" b="b"/>
              <a:pathLst>
                <a:path w="930" h="722" extrusionOk="0">
                  <a:moveTo>
                    <a:pt x="474" y="1"/>
                  </a:moveTo>
                  <a:cubicBezTo>
                    <a:pt x="0" y="1"/>
                    <a:pt x="0" y="721"/>
                    <a:pt x="474" y="721"/>
                  </a:cubicBezTo>
                  <a:cubicBezTo>
                    <a:pt x="929" y="721"/>
                    <a:pt x="929" y="1"/>
                    <a:pt x="474"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657" name="Google Shape;1133;p20"/>
            <p:cNvSpPr/>
            <p:nvPr/>
          </p:nvSpPr>
          <p:spPr>
            <a:xfrm>
              <a:off x="507000" y="1726138"/>
              <a:ext cx="3800" cy="3350"/>
            </a:xfrm>
            <a:custGeom>
              <a:avLst/>
              <a:gdLst/>
              <a:ahLst/>
              <a:cxnLst/>
              <a:rect l="l" t="t" r="r" b="b"/>
              <a:pathLst>
                <a:path w="152" h="134" extrusionOk="0">
                  <a:moveTo>
                    <a:pt x="76" y="0"/>
                  </a:moveTo>
                  <a:cubicBezTo>
                    <a:pt x="0" y="0"/>
                    <a:pt x="0" y="114"/>
                    <a:pt x="76" y="133"/>
                  </a:cubicBezTo>
                  <a:cubicBezTo>
                    <a:pt x="152" y="114"/>
                    <a:pt x="152" y="0"/>
                    <a:pt x="7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658" name="Google Shape;1134;p20"/>
            <p:cNvSpPr/>
            <p:nvPr/>
          </p:nvSpPr>
          <p:spPr>
            <a:xfrm>
              <a:off x="485200" y="1780638"/>
              <a:ext cx="18025" cy="13775"/>
            </a:xfrm>
            <a:custGeom>
              <a:avLst/>
              <a:gdLst/>
              <a:ahLst/>
              <a:cxnLst/>
              <a:rect l="l" t="t" r="r" b="b"/>
              <a:pathLst>
                <a:path w="721" h="551" extrusionOk="0">
                  <a:moveTo>
                    <a:pt x="360" y="1"/>
                  </a:moveTo>
                  <a:cubicBezTo>
                    <a:pt x="0" y="1"/>
                    <a:pt x="0" y="550"/>
                    <a:pt x="360" y="550"/>
                  </a:cubicBezTo>
                  <a:cubicBezTo>
                    <a:pt x="721" y="550"/>
                    <a:pt x="721" y="1"/>
                    <a:pt x="36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659" name="Google Shape;1135;p20"/>
            <p:cNvSpPr/>
            <p:nvPr/>
          </p:nvSpPr>
          <p:spPr>
            <a:xfrm>
              <a:off x="502250" y="1829463"/>
              <a:ext cx="9500" cy="6175"/>
            </a:xfrm>
            <a:custGeom>
              <a:avLst/>
              <a:gdLst/>
              <a:ahLst/>
              <a:cxnLst/>
              <a:rect l="l" t="t" r="r" b="b"/>
              <a:pathLst>
                <a:path w="380" h="247" extrusionOk="0">
                  <a:moveTo>
                    <a:pt x="114" y="0"/>
                  </a:moveTo>
                  <a:cubicBezTo>
                    <a:pt x="77" y="0"/>
                    <a:pt x="39" y="19"/>
                    <a:pt x="20" y="38"/>
                  </a:cubicBezTo>
                  <a:cubicBezTo>
                    <a:pt x="20" y="38"/>
                    <a:pt x="1" y="57"/>
                    <a:pt x="1" y="76"/>
                  </a:cubicBezTo>
                  <a:cubicBezTo>
                    <a:pt x="1" y="95"/>
                    <a:pt x="1" y="114"/>
                    <a:pt x="1" y="114"/>
                  </a:cubicBezTo>
                  <a:cubicBezTo>
                    <a:pt x="1" y="152"/>
                    <a:pt x="20" y="190"/>
                    <a:pt x="39" y="209"/>
                  </a:cubicBezTo>
                  <a:cubicBezTo>
                    <a:pt x="58" y="228"/>
                    <a:pt x="95" y="247"/>
                    <a:pt x="114" y="247"/>
                  </a:cubicBezTo>
                  <a:lnTo>
                    <a:pt x="266" y="247"/>
                  </a:lnTo>
                  <a:cubicBezTo>
                    <a:pt x="304" y="247"/>
                    <a:pt x="342" y="228"/>
                    <a:pt x="361" y="209"/>
                  </a:cubicBezTo>
                  <a:cubicBezTo>
                    <a:pt x="361" y="190"/>
                    <a:pt x="380" y="190"/>
                    <a:pt x="380" y="171"/>
                  </a:cubicBezTo>
                  <a:cubicBezTo>
                    <a:pt x="380" y="152"/>
                    <a:pt x="380" y="133"/>
                    <a:pt x="380" y="114"/>
                  </a:cubicBezTo>
                  <a:cubicBezTo>
                    <a:pt x="380" y="95"/>
                    <a:pt x="361" y="57"/>
                    <a:pt x="342" y="38"/>
                  </a:cubicBezTo>
                  <a:cubicBezTo>
                    <a:pt x="323" y="19"/>
                    <a:pt x="285" y="0"/>
                    <a:pt x="26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660" name="Google Shape;1136;p20"/>
            <p:cNvSpPr/>
            <p:nvPr/>
          </p:nvSpPr>
          <p:spPr>
            <a:xfrm>
              <a:off x="504150" y="1867838"/>
              <a:ext cx="24675" cy="18975"/>
            </a:xfrm>
            <a:custGeom>
              <a:avLst/>
              <a:gdLst/>
              <a:ahLst/>
              <a:cxnLst/>
              <a:rect l="l" t="t" r="r" b="b"/>
              <a:pathLst>
                <a:path w="987" h="759" extrusionOk="0">
                  <a:moveTo>
                    <a:pt x="493" y="1"/>
                  </a:moveTo>
                  <a:cubicBezTo>
                    <a:pt x="1" y="1"/>
                    <a:pt x="1" y="759"/>
                    <a:pt x="493" y="759"/>
                  </a:cubicBezTo>
                  <a:cubicBezTo>
                    <a:pt x="986" y="759"/>
                    <a:pt x="986" y="1"/>
                    <a:pt x="49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661" name="Google Shape;1137;p20"/>
            <p:cNvSpPr/>
            <p:nvPr/>
          </p:nvSpPr>
          <p:spPr>
            <a:xfrm>
              <a:off x="360075" y="1880163"/>
              <a:ext cx="20875" cy="17075"/>
            </a:xfrm>
            <a:custGeom>
              <a:avLst/>
              <a:gdLst/>
              <a:ahLst/>
              <a:cxnLst/>
              <a:rect l="l" t="t" r="r" b="b"/>
              <a:pathLst>
                <a:path w="835" h="683" extrusionOk="0">
                  <a:moveTo>
                    <a:pt x="418" y="0"/>
                  </a:moveTo>
                  <a:cubicBezTo>
                    <a:pt x="1" y="38"/>
                    <a:pt x="1" y="645"/>
                    <a:pt x="418" y="683"/>
                  </a:cubicBezTo>
                  <a:cubicBezTo>
                    <a:pt x="835" y="645"/>
                    <a:pt x="835" y="38"/>
                    <a:pt x="41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662" name="Google Shape;1138;p20"/>
            <p:cNvSpPr/>
            <p:nvPr/>
          </p:nvSpPr>
          <p:spPr>
            <a:xfrm>
              <a:off x="319325" y="1860263"/>
              <a:ext cx="16125" cy="12350"/>
            </a:xfrm>
            <a:custGeom>
              <a:avLst/>
              <a:gdLst/>
              <a:ahLst/>
              <a:cxnLst/>
              <a:rect l="l" t="t" r="r" b="b"/>
              <a:pathLst>
                <a:path w="645" h="494" extrusionOk="0">
                  <a:moveTo>
                    <a:pt x="247" y="0"/>
                  </a:moveTo>
                  <a:cubicBezTo>
                    <a:pt x="228" y="0"/>
                    <a:pt x="190" y="0"/>
                    <a:pt x="152" y="19"/>
                  </a:cubicBezTo>
                  <a:cubicBezTo>
                    <a:pt x="133" y="19"/>
                    <a:pt x="95" y="38"/>
                    <a:pt x="76" y="76"/>
                  </a:cubicBezTo>
                  <a:cubicBezTo>
                    <a:pt x="38" y="114"/>
                    <a:pt x="0" y="171"/>
                    <a:pt x="0" y="247"/>
                  </a:cubicBezTo>
                  <a:lnTo>
                    <a:pt x="0" y="304"/>
                  </a:lnTo>
                  <a:cubicBezTo>
                    <a:pt x="19" y="342"/>
                    <a:pt x="38" y="379"/>
                    <a:pt x="76" y="417"/>
                  </a:cubicBezTo>
                  <a:lnTo>
                    <a:pt x="114" y="455"/>
                  </a:lnTo>
                  <a:cubicBezTo>
                    <a:pt x="152" y="474"/>
                    <a:pt x="209" y="493"/>
                    <a:pt x="247" y="493"/>
                  </a:cubicBezTo>
                  <a:lnTo>
                    <a:pt x="398" y="493"/>
                  </a:lnTo>
                  <a:cubicBezTo>
                    <a:pt x="436" y="493"/>
                    <a:pt x="455" y="493"/>
                    <a:pt x="493" y="474"/>
                  </a:cubicBezTo>
                  <a:cubicBezTo>
                    <a:pt x="550" y="455"/>
                    <a:pt x="588" y="398"/>
                    <a:pt x="607" y="342"/>
                  </a:cubicBezTo>
                  <a:cubicBezTo>
                    <a:pt x="626" y="323"/>
                    <a:pt x="645" y="285"/>
                    <a:pt x="626" y="247"/>
                  </a:cubicBezTo>
                  <a:lnTo>
                    <a:pt x="626" y="190"/>
                  </a:lnTo>
                  <a:cubicBezTo>
                    <a:pt x="626" y="152"/>
                    <a:pt x="607" y="114"/>
                    <a:pt x="569" y="76"/>
                  </a:cubicBezTo>
                  <a:lnTo>
                    <a:pt x="531" y="38"/>
                  </a:lnTo>
                  <a:cubicBezTo>
                    <a:pt x="493" y="19"/>
                    <a:pt x="436" y="19"/>
                    <a:pt x="398" y="19"/>
                  </a:cubicBezTo>
                  <a:lnTo>
                    <a:pt x="398" y="0"/>
                  </a:ln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663" name="Google Shape;1139;p20"/>
            <p:cNvSpPr/>
            <p:nvPr/>
          </p:nvSpPr>
          <p:spPr>
            <a:xfrm>
              <a:off x="325475" y="1808138"/>
              <a:ext cx="15675" cy="11850"/>
            </a:xfrm>
            <a:custGeom>
              <a:avLst/>
              <a:gdLst/>
              <a:ahLst/>
              <a:cxnLst/>
              <a:rect l="l" t="t" r="r" b="b"/>
              <a:pathLst>
                <a:path w="627" h="474" extrusionOk="0">
                  <a:moveTo>
                    <a:pt x="304" y="0"/>
                  </a:moveTo>
                  <a:cubicBezTo>
                    <a:pt x="1" y="0"/>
                    <a:pt x="1" y="474"/>
                    <a:pt x="304" y="474"/>
                  </a:cubicBezTo>
                  <a:cubicBezTo>
                    <a:pt x="626" y="474"/>
                    <a:pt x="626" y="0"/>
                    <a:pt x="30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664" name="Google Shape;1140;p20"/>
            <p:cNvSpPr/>
            <p:nvPr/>
          </p:nvSpPr>
          <p:spPr>
            <a:xfrm>
              <a:off x="298950" y="1787738"/>
              <a:ext cx="8550" cy="7150"/>
            </a:xfrm>
            <a:custGeom>
              <a:avLst/>
              <a:gdLst/>
              <a:ahLst/>
              <a:cxnLst/>
              <a:rect l="l" t="t" r="r" b="b"/>
              <a:pathLst>
                <a:path w="342" h="286" extrusionOk="0">
                  <a:moveTo>
                    <a:pt x="171" y="1"/>
                  </a:moveTo>
                  <a:cubicBezTo>
                    <a:pt x="0" y="20"/>
                    <a:pt x="0" y="266"/>
                    <a:pt x="171" y="285"/>
                  </a:cubicBezTo>
                  <a:cubicBezTo>
                    <a:pt x="341" y="266"/>
                    <a:pt x="341" y="20"/>
                    <a:pt x="17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665" name="Google Shape;1141;p20"/>
            <p:cNvSpPr/>
            <p:nvPr/>
          </p:nvSpPr>
          <p:spPr>
            <a:xfrm>
              <a:off x="445850" y="1622338"/>
              <a:ext cx="21825" cy="16625"/>
            </a:xfrm>
            <a:custGeom>
              <a:avLst/>
              <a:gdLst/>
              <a:ahLst/>
              <a:cxnLst/>
              <a:rect l="l" t="t" r="r" b="b"/>
              <a:pathLst>
                <a:path w="873" h="665" extrusionOk="0">
                  <a:moveTo>
                    <a:pt x="437" y="1"/>
                  </a:moveTo>
                  <a:cubicBezTo>
                    <a:pt x="1" y="1"/>
                    <a:pt x="1" y="664"/>
                    <a:pt x="437" y="664"/>
                  </a:cubicBezTo>
                  <a:cubicBezTo>
                    <a:pt x="873" y="664"/>
                    <a:pt x="873" y="1"/>
                    <a:pt x="437"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666" name="Google Shape;1142;p20"/>
            <p:cNvSpPr/>
            <p:nvPr/>
          </p:nvSpPr>
          <p:spPr>
            <a:xfrm>
              <a:off x="418850" y="1542263"/>
              <a:ext cx="23250" cy="18975"/>
            </a:xfrm>
            <a:custGeom>
              <a:avLst/>
              <a:gdLst/>
              <a:ahLst/>
              <a:cxnLst/>
              <a:rect l="l" t="t" r="r" b="b"/>
              <a:pathLst>
                <a:path w="930" h="759" extrusionOk="0">
                  <a:moveTo>
                    <a:pt x="474" y="0"/>
                  </a:moveTo>
                  <a:cubicBezTo>
                    <a:pt x="0" y="38"/>
                    <a:pt x="0" y="721"/>
                    <a:pt x="474" y="758"/>
                  </a:cubicBezTo>
                  <a:cubicBezTo>
                    <a:pt x="929" y="721"/>
                    <a:pt x="929" y="38"/>
                    <a:pt x="47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097246" name="Google Shape;1143;p20"/>
          <p:cNvPicPr preferRelativeResize="0">
            <a:picLocks/>
          </p:cNvPicPr>
          <p:nvPr/>
        </p:nvPicPr>
        <p:blipFill>
          <a:blip r:embed="rId3">
            <a:alphaModFix amt="74000"/>
          </a:blip>
          <a:stretch>
            <a:fillRect/>
          </a:stretch>
        </p:blipFill>
        <p:spPr>
          <a:xfrm rot="-5809801" flipH="1">
            <a:off x="7609918" y="-1097658"/>
            <a:ext cx="2894870" cy="2593321"/>
          </a:xfrm>
          <a:prstGeom prst="rect">
            <a:avLst/>
          </a:prstGeom>
          <a:noFill/>
          <a:ln>
            <a:noFill/>
          </a:ln>
        </p:spPr>
      </p:pic>
      <p:pic>
        <p:nvPicPr>
          <p:cNvPr id="2097247" name="Google Shape;1144;p20"/>
          <p:cNvPicPr preferRelativeResize="0">
            <a:picLocks/>
          </p:cNvPicPr>
          <p:nvPr/>
        </p:nvPicPr>
        <p:blipFill>
          <a:blip r:embed="rId4">
            <a:alphaModFix amt="76000"/>
          </a:blip>
          <a:stretch>
            <a:fillRect/>
          </a:stretch>
        </p:blipFill>
        <p:spPr>
          <a:xfrm rot="10754694">
            <a:off x="2497948" y="4487275"/>
            <a:ext cx="7605809" cy="2832381"/>
          </a:xfrm>
          <a:prstGeom prst="rect">
            <a:avLst/>
          </a:prstGeom>
          <a:noFill/>
          <a:ln>
            <a:noFill/>
          </a:ln>
        </p:spPr>
      </p:pic>
      <p:grpSp>
        <p:nvGrpSpPr>
          <p:cNvPr id="198" name="Google Shape;1145;p20"/>
          <p:cNvGrpSpPr/>
          <p:nvPr/>
        </p:nvGrpSpPr>
        <p:grpSpPr>
          <a:xfrm flipH="1">
            <a:off x="-624375" y="3487614"/>
            <a:ext cx="1344377" cy="2469659"/>
            <a:chOff x="272875" y="1419395"/>
            <a:chExt cx="255950" cy="563168"/>
          </a:xfrm>
        </p:grpSpPr>
        <p:sp>
          <p:nvSpPr>
            <p:cNvPr id="1049667" name="Google Shape;1146;p20"/>
            <p:cNvSpPr/>
            <p:nvPr/>
          </p:nvSpPr>
          <p:spPr>
            <a:xfrm>
              <a:off x="471925" y="1963988"/>
              <a:ext cx="26575" cy="18575"/>
            </a:xfrm>
            <a:custGeom>
              <a:avLst/>
              <a:gdLst/>
              <a:ahLst/>
              <a:cxnLst/>
              <a:rect l="l" t="t" r="r" b="b"/>
              <a:pathLst>
                <a:path w="1063" h="743" extrusionOk="0">
                  <a:moveTo>
                    <a:pt x="724" y="0"/>
                  </a:moveTo>
                  <a:cubicBezTo>
                    <a:pt x="636" y="0"/>
                    <a:pt x="547" y="14"/>
                    <a:pt x="512" y="41"/>
                  </a:cubicBezTo>
                  <a:cubicBezTo>
                    <a:pt x="323" y="230"/>
                    <a:pt x="152" y="420"/>
                    <a:pt x="0" y="628"/>
                  </a:cubicBezTo>
                  <a:lnTo>
                    <a:pt x="57" y="742"/>
                  </a:lnTo>
                  <a:cubicBezTo>
                    <a:pt x="247" y="742"/>
                    <a:pt x="436" y="704"/>
                    <a:pt x="626" y="647"/>
                  </a:cubicBezTo>
                  <a:cubicBezTo>
                    <a:pt x="929" y="496"/>
                    <a:pt x="1062" y="249"/>
                    <a:pt x="948" y="60"/>
                  </a:cubicBezTo>
                  <a:cubicBezTo>
                    <a:pt x="928" y="19"/>
                    <a:pt x="826" y="0"/>
                    <a:pt x="72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668" name="Google Shape;1147;p20"/>
            <p:cNvSpPr/>
            <p:nvPr/>
          </p:nvSpPr>
          <p:spPr>
            <a:xfrm>
              <a:off x="366725" y="1787738"/>
              <a:ext cx="29875" cy="22300"/>
            </a:xfrm>
            <a:custGeom>
              <a:avLst/>
              <a:gdLst/>
              <a:ahLst/>
              <a:cxnLst/>
              <a:rect l="l" t="t" r="r" b="b"/>
              <a:pathLst>
                <a:path w="1195" h="892" extrusionOk="0">
                  <a:moveTo>
                    <a:pt x="607" y="1"/>
                  </a:moveTo>
                  <a:cubicBezTo>
                    <a:pt x="0" y="1"/>
                    <a:pt x="0" y="892"/>
                    <a:pt x="607" y="892"/>
                  </a:cubicBezTo>
                  <a:cubicBezTo>
                    <a:pt x="1194" y="892"/>
                    <a:pt x="1194" y="1"/>
                    <a:pt x="607"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669" name="Google Shape;1148;p20"/>
            <p:cNvSpPr/>
            <p:nvPr/>
          </p:nvSpPr>
          <p:spPr>
            <a:xfrm>
              <a:off x="380450" y="1835613"/>
              <a:ext cx="9975" cy="8550"/>
            </a:xfrm>
            <a:custGeom>
              <a:avLst/>
              <a:gdLst/>
              <a:ahLst/>
              <a:cxnLst/>
              <a:rect l="l" t="t" r="r" b="b"/>
              <a:pathLst>
                <a:path w="399" h="342" extrusionOk="0">
                  <a:moveTo>
                    <a:pt x="209" y="1"/>
                  </a:moveTo>
                  <a:cubicBezTo>
                    <a:pt x="1" y="38"/>
                    <a:pt x="1" y="323"/>
                    <a:pt x="209" y="342"/>
                  </a:cubicBezTo>
                  <a:cubicBezTo>
                    <a:pt x="399" y="323"/>
                    <a:pt x="399" y="38"/>
                    <a:pt x="209"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670" name="Google Shape;1149;p20"/>
            <p:cNvSpPr/>
            <p:nvPr/>
          </p:nvSpPr>
          <p:spPr>
            <a:xfrm>
              <a:off x="416475" y="1837513"/>
              <a:ext cx="5700" cy="4750"/>
            </a:xfrm>
            <a:custGeom>
              <a:avLst/>
              <a:gdLst/>
              <a:ahLst/>
              <a:cxnLst/>
              <a:rect l="l" t="t" r="r" b="b"/>
              <a:pathLst>
                <a:path w="228" h="190" extrusionOk="0">
                  <a:moveTo>
                    <a:pt x="114" y="0"/>
                  </a:moveTo>
                  <a:cubicBezTo>
                    <a:pt x="0" y="19"/>
                    <a:pt x="0" y="171"/>
                    <a:pt x="114" y="190"/>
                  </a:cubicBezTo>
                  <a:cubicBezTo>
                    <a:pt x="228" y="171"/>
                    <a:pt x="228" y="19"/>
                    <a:pt x="11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671" name="Google Shape;1150;p20"/>
            <p:cNvSpPr/>
            <p:nvPr/>
          </p:nvSpPr>
          <p:spPr>
            <a:xfrm>
              <a:off x="415525" y="1877788"/>
              <a:ext cx="7600" cy="10675"/>
            </a:xfrm>
            <a:custGeom>
              <a:avLst/>
              <a:gdLst/>
              <a:ahLst/>
              <a:cxnLst/>
              <a:rect l="l" t="t" r="r" b="b"/>
              <a:pathLst>
                <a:path w="304" h="427" extrusionOk="0">
                  <a:moveTo>
                    <a:pt x="171" y="1"/>
                  </a:moveTo>
                  <a:cubicBezTo>
                    <a:pt x="133" y="1"/>
                    <a:pt x="95" y="20"/>
                    <a:pt x="76" y="39"/>
                  </a:cubicBezTo>
                  <a:lnTo>
                    <a:pt x="57" y="77"/>
                  </a:lnTo>
                  <a:cubicBezTo>
                    <a:pt x="38" y="95"/>
                    <a:pt x="38" y="114"/>
                    <a:pt x="38" y="133"/>
                  </a:cubicBezTo>
                  <a:lnTo>
                    <a:pt x="20" y="133"/>
                  </a:lnTo>
                  <a:cubicBezTo>
                    <a:pt x="20" y="190"/>
                    <a:pt x="20" y="228"/>
                    <a:pt x="1" y="285"/>
                  </a:cubicBezTo>
                  <a:cubicBezTo>
                    <a:pt x="1" y="304"/>
                    <a:pt x="1" y="323"/>
                    <a:pt x="20" y="342"/>
                  </a:cubicBezTo>
                  <a:cubicBezTo>
                    <a:pt x="20" y="361"/>
                    <a:pt x="38" y="380"/>
                    <a:pt x="38" y="380"/>
                  </a:cubicBezTo>
                  <a:cubicBezTo>
                    <a:pt x="57" y="399"/>
                    <a:pt x="76" y="418"/>
                    <a:pt x="95" y="418"/>
                  </a:cubicBezTo>
                  <a:cubicBezTo>
                    <a:pt x="108" y="418"/>
                    <a:pt x="121" y="426"/>
                    <a:pt x="133" y="426"/>
                  </a:cubicBezTo>
                  <a:cubicBezTo>
                    <a:pt x="140" y="426"/>
                    <a:pt x="146" y="424"/>
                    <a:pt x="152" y="418"/>
                  </a:cubicBezTo>
                  <a:lnTo>
                    <a:pt x="190" y="418"/>
                  </a:lnTo>
                  <a:cubicBezTo>
                    <a:pt x="209" y="418"/>
                    <a:pt x="228" y="418"/>
                    <a:pt x="247" y="399"/>
                  </a:cubicBezTo>
                  <a:cubicBezTo>
                    <a:pt x="285" y="361"/>
                    <a:pt x="285" y="323"/>
                    <a:pt x="285" y="285"/>
                  </a:cubicBezTo>
                  <a:lnTo>
                    <a:pt x="285" y="133"/>
                  </a:lnTo>
                  <a:cubicBezTo>
                    <a:pt x="304" y="114"/>
                    <a:pt x="304" y="95"/>
                    <a:pt x="285" y="95"/>
                  </a:cubicBezTo>
                  <a:cubicBezTo>
                    <a:pt x="285" y="77"/>
                    <a:pt x="285" y="58"/>
                    <a:pt x="266" y="39"/>
                  </a:cubicBezTo>
                  <a:cubicBezTo>
                    <a:pt x="228" y="20"/>
                    <a:pt x="209" y="1"/>
                    <a:pt x="17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672" name="Google Shape;1151;p20"/>
            <p:cNvSpPr/>
            <p:nvPr/>
          </p:nvSpPr>
          <p:spPr>
            <a:xfrm>
              <a:off x="432600" y="1937038"/>
              <a:ext cx="10450" cy="8075"/>
            </a:xfrm>
            <a:custGeom>
              <a:avLst/>
              <a:gdLst/>
              <a:ahLst/>
              <a:cxnLst/>
              <a:rect l="l" t="t" r="r" b="b"/>
              <a:pathLst>
                <a:path w="418" h="323" extrusionOk="0">
                  <a:moveTo>
                    <a:pt x="209" y="0"/>
                  </a:moveTo>
                  <a:cubicBezTo>
                    <a:pt x="0" y="0"/>
                    <a:pt x="0" y="323"/>
                    <a:pt x="209" y="323"/>
                  </a:cubicBezTo>
                  <a:cubicBezTo>
                    <a:pt x="417" y="323"/>
                    <a:pt x="417" y="0"/>
                    <a:pt x="20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673" name="Google Shape;1152;p20"/>
            <p:cNvSpPr/>
            <p:nvPr/>
          </p:nvSpPr>
          <p:spPr>
            <a:xfrm>
              <a:off x="452025" y="1974938"/>
              <a:ext cx="9500" cy="7150"/>
            </a:xfrm>
            <a:custGeom>
              <a:avLst/>
              <a:gdLst/>
              <a:ahLst/>
              <a:cxnLst/>
              <a:rect l="l" t="t" r="r" b="b"/>
              <a:pathLst>
                <a:path w="380" h="286" extrusionOk="0">
                  <a:moveTo>
                    <a:pt x="190" y="1"/>
                  </a:moveTo>
                  <a:cubicBezTo>
                    <a:pt x="0" y="1"/>
                    <a:pt x="0" y="285"/>
                    <a:pt x="190" y="285"/>
                  </a:cubicBezTo>
                  <a:cubicBezTo>
                    <a:pt x="379" y="285"/>
                    <a:pt x="379" y="1"/>
                    <a:pt x="19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674" name="Google Shape;1153;p20"/>
            <p:cNvSpPr/>
            <p:nvPr/>
          </p:nvSpPr>
          <p:spPr>
            <a:xfrm>
              <a:off x="472875" y="1918538"/>
              <a:ext cx="19925" cy="15200"/>
            </a:xfrm>
            <a:custGeom>
              <a:avLst/>
              <a:gdLst/>
              <a:ahLst/>
              <a:cxnLst/>
              <a:rect l="l" t="t" r="r" b="b"/>
              <a:pathLst>
                <a:path w="797" h="608" extrusionOk="0">
                  <a:moveTo>
                    <a:pt x="398" y="1"/>
                  </a:moveTo>
                  <a:cubicBezTo>
                    <a:pt x="0" y="1"/>
                    <a:pt x="0" y="608"/>
                    <a:pt x="398" y="608"/>
                  </a:cubicBezTo>
                  <a:cubicBezTo>
                    <a:pt x="797" y="608"/>
                    <a:pt x="797" y="1"/>
                    <a:pt x="398"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675" name="Google Shape;1154;p20"/>
            <p:cNvSpPr/>
            <p:nvPr/>
          </p:nvSpPr>
          <p:spPr>
            <a:xfrm>
              <a:off x="444900" y="1890113"/>
              <a:ext cx="16150" cy="11875"/>
            </a:xfrm>
            <a:custGeom>
              <a:avLst/>
              <a:gdLst/>
              <a:ahLst/>
              <a:cxnLst/>
              <a:rect l="l" t="t" r="r" b="b"/>
              <a:pathLst>
                <a:path w="646" h="475" extrusionOk="0">
                  <a:moveTo>
                    <a:pt x="323" y="1"/>
                  </a:moveTo>
                  <a:cubicBezTo>
                    <a:pt x="1" y="1"/>
                    <a:pt x="1" y="475"/>
                    <a:pt x="323" y="475"/>
                  </a:cubicBezTo>
                  <a:cubicBezTo>
                    <a:pt x="645" y="475"/>
                    <a:pt x="645" y="1"/>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676" name="Google Shape;1155;p20"/>
            <p:cNvSpPr/>
            <p:nvPr/>
          </p:nvSpPr>
          <p:spPr>
            <a:xfrm>
              <a:off x="398475" y="1905288"/>
              <a:ext cx="11875" cy="11400"/>
            </a:xfrm>
            <a:custGeom>
              <a:avLst/>
              <a:gdLst/>
              <a:ahLst/>
              <a:cxnLst/>
              <a:rect l="l" t="t" r="r" b="b"/>
              <a:pathLst>
                <a:path w="475" h="456" extrusionOk="0">
                  <a:moveTo>
                    <a:pt x="228" y="0"/>
                  </a:moveTo>
                  <a:cubicBezTo>
                    <a:pt x="0" y="57"/>
                    <a:pt x="0" y="398"/>
                    <a:pt x="228" y="455"/>
                  </a:cubicBezTo>
                  <a:cubicBezTo>
                    <a:pt x="474" y="398"/>
                    <a:pt x="474" y="57"/>
                    <a:pt x="22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677" name="Google Shape;1156;p20"/>
            <p:cNvSpPr/>
            <p:nvPr/>
          </p:nvSpPr>
          <p:spPr>
            <a:xfrm>
              <a:off x="454400" y="1849363"/>
              <a:ext cx="11850" cy="11400"/>
            </a:xfrm>
            <a:custGeom>
              <a:avLst/>
              <a:gdLst/>
              <a:ahLst/>
              <a:cxnLst/>
              <a:rect l="l" t="t" r="r" b="b"/>
              <a:pathLst>
                <a:path w="474" h="456" extrusionOk="0">
                  <a:moveTo>
                    <a:pt x="246" y="0"/>
                  </a:moveTo>
                  <a:cubicBezTo>
                    <a:pt x="0" y="57"/>
                    <a:pt x="0" y="398"/>
                    <a:pt x="246" y="455"/>
                  </a:cubicBezTo>
                  <a:cubicBezTo>
                    <a:pt x="474" y="398"/>
                    <a:pt x="474" y="57"/>
                    <a:pt x="24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678" name="Google Shape;1157;p20"/>
            <p:cNvSpPr/>
            <p:nvPr/>
          </p:nvSpPr>
          <p:spPr>
            <a:xfrm>
              <a:off x="428800" y="1830863"/>
              <a:ext cx="14725" cy="11400"/>
            </a:xfrm>
            <a:custGeom>
              <a:avLst/>
              <a:gdLst/>
              <a:ahLst/>
              <a:cxnLst/>
              <a:rect l="l" t="t" r="r" b="b"/>
              <a:pathLst>
                <a:path w="589" h="456" extrusionOk="0">
                  <a:moveTo>
                    <a:pt x="228" y="1"/>
                  </a:moveTo>
                  <a:cubicBezTo>
                    <a:pt x="190" y="1"/>
                    <a:pt x="171" y="1"/>
                    <a:pt x="133" y="20"/>
                  </a:cubicBezTo>
                  <a:cubicBezTo>
                    <a:pt x="114" y="39"/>
                    <a:pt x="76" y="39"/>
                    <a:pt x="57" y="77"/>
                  </a:cubicBezTo>
                  <a:cubicBezTo>
                    <a:pt x="38" y="96"/>
                    <a:pt x="19" y="115"/>
                    <a:pt x="19" y="153"/>
                  </a:cubicBezTo>
                  <a:cubicBezTo>
                    <a:pt x="0" y="172"/>
                    <a:pt x="0" y="209"/>
                    <a:pt x="0" y="228"/>
                  </a:cubicBezTo>
                  <a:lnTo>
                    <a:pt x="0" y="285"/>
                  </a:lnTo>
                  <a:cubicBezTo>
                    <a:pt x="0" y="323"/>
                    <a:pt x="19" y="361"/>
                    <a:pt x="57" y="399"/>
                  </a:cubicBezTo>
                  <a:lnTo>
                    <a:pt x="95" y="437"/>
                  </a:lnTo>
                  <a:cubicBezTo>
                    <a:pt x="133" y="456"/>
                    <a:pt x="171" y="456"/>
                    <a:pt x="209" y="456"/>
                  </a:cubicBezTo>
                  <a:lnTo>
                    <a:pt x="209" y="437"/>
                  </a:lnTo>
                  <a:lnTo>
                    <a:pt x="361" y="437"/>
                  </a:lnTo>
                  <a:cubicBezTo>
                    <a:pt x="398" y="437"/>
                    <a:pt x="417" y="437"/>
                    <a:pt x="455" y="418"/>
                  </a:cubicBezTo>
                  <a:cubicBezTo>
                    <a:pt x="474" y="418"/>
                    <a:pt x="493" y="399"/>
                    <a:pt x="531" y="380"/>
                  </a:cubicBezTo>
                  <a:cubicBezTo>
                    <a:pt x="550" y="361"/>
                    <a:pt x="569" y="342"/>
                    <a:pt x="569" y="304"/>
                  </a:cubicBezTo>
                  <a:cubicBezTo>
                    <a:pt x="588" y="285"/>
                    <a:pt x="588" y="247"/>
                    <a:pt x="588" y="228"/>
                  </a:cubicBezTo>
                  <a:lnTo>
                    <a:pt x="588" y="172"/>
                  </a:lnTo>
                  <a:cubicBezTo>
                    <a:pt x="569" y="134"/>
                    <a:pt x="550" y="96"/>
                    <a:pt x="531" y="58"/>
                  </a:cubicBezTo>
                  <a:lnTo>
                    <a:pt x="493" y="39"/>
                  </a:lnTo>
                  <a:cubicBezTo>
                    <a:pt x="455" y="20"/>
                    <a:pt x="417" y="1"/>
                    <a:pt x="38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679" name="Google Shape;1158;p20"/>
            <p:cNvSpPr/>
            <p:nvPr/>
          </p:nvSpPr>
          <p:spPr>
            <a:xfrm>
              <a:off x="440175" y="1765463"/>
              <a:ext cx="18025" cy="14725"/>
            </a:xfrm>
            <a:custGeom>
              <a:avLst/>
              <a:gdLst/>
              <a:ahLst/>
              <a:cxnLst/>
              <a:rect l="l" t="t" r="r" b="b"/>
              <a:pathLst>
                <a:path w="721" h="589" extrusionOk="0">
                  <a:moveTo>
                    <a:pt x="361" y="1"/>
                  </a:moveTo>
                  <a:cubicBezTo>
                    <a:pt x="0" y="20"/>
                    <a:pt x="0" y="551"/>
                    <a:pt x="361" y="589"/>
                  </a:cubicBezTo>
                  <a:cubicBezTo>
                    <a:pt x="721" y="551"/>
                    <a:pt x="721" y="20"/>
                    <a:pt x="36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680" name="Google Shape;1159;p20"/>
            <p:cNvSpPr/>
            <p:nvPr/>
          </p:nvSpPr>
          <p:spPr>
            <a:xfrm>
              <a:off x="385200" y="1777313"/>
              <a:ext cx="15650" cy="13300"/>
            </a:xfrm>
            <a:custGeom>
              <a:avLst/>
              <a:gdLst/>
              <a:ahLst/>
              <a:cxnLst/>
              <a:rect l="l" t="t" r="r" b="b"/>
              <a:pathLst>
                <a:path w="626" h="532" extrusionOk="0">
                  <a:moveTo>
                    <a:pt x="323" y="1"/>
                  </a:moveTo>
                  <a:cubicBezTo>
                    <a:pt x="0" y="39"/>
                    <a:pt x="0" y="494"/>
                    <a:pt x="323" y="532"/>
                  </a:cubicBezTo>
                  <a:cubicBezTo>
                    <a:pt x="626" y="494"/>
                    <a:pt x="626" y="39"/>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681" name="Google Shape;1160;p20"/>
            <p:cNvSpPr/>
            <p:nvPr/>
          </p:nvSpPr>
          <p:spPr>
            <a:xfrm>
              <a:off x="399875" y="1703388"/>
              <a:ext cx="16150" cy="11875"/>
            </a:xfrm>
            <a:custGeom>
              <a:avLst/>
              <a:gdLst/>
              <a:ahLst/>
              <a:cxnLst/>
              <a:rect l="l" t="t" r="r" b="b"/>
              <a:pathLst>
                <a:path w="646" h="475" extrusionOk="0">
                  <a:moveTo>
                    <a:pt x="323" y="1"/>
                  </a:moveTo>
                  <a:cubicBezTo>
                    <a:pt x="1" y="1"/>
                    <a:pt x="1" y="474"/>
                    <a:pt x="323" y="474"/>
                  </a:cubicBezTo>
                  <a:cubicBezTo>
                    <a:pt x="646" y="474"/>
                    <a:pt x="646" y="1"/>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682" name="Google Shape;1161;p20"/>
            <p:cNvSpPr/>
            <p:nvPr/>
          </p:nvSpPr>
          <p:spPr>
            <a:xfrm>
              <a:off x="354400" y="1709538"/>
              <a:ext cx="17550" cy="14250"/>
            </a:xfrm>
            <a:custGeom>
              <a:avLst/>
              <a:gdLst/>
              <a:ahLst/>
              <a:cxnLst/>
              <a:rect l="l" t="t" r="r" b="b"/>
              <a:pathLst>
                <a:path w="702" h="570" extrusionOk="0">
                  <a:moveTo>
                    <a:pt x="341" y="1"/>
                  </a:moveTo>
                  <a:cubicBezTo>
                    <a:pt x="0" y="20"/>
                    <a:pt x="0" y="532"/>
                    <a:pt x="341" y="570"/>
                  </a:cubicBezTo>
                  <a:cubicBezTo>
                    <a:pt x="702" y="532"/>
                    <a:pt x="702" y="20"/>
                    <a:pt x="34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683" name="Google Shape;1162;p20"/>
            <p:cNvSpPr/>
            <p:nvPr/>
          </p:nvSpPr>
          <p:spPr>
            <a:xfrm>
              <a:off x="369050" y="1615955"/>
              <a:ext cx="19450" cy="14250"/>
            </a:xfrm>
            <a:custGeom>
              <a:avLst/>
              <a:gdLst/>
              <a:ahLst/>
              <a:cxnLst/>
              <a:rect l="l" t="t" r="r" b="b"/>
              <a:pathLst>
                <a:path w="778" h="570" extrusionOk="0">
                  <a:moveTo>
                    <a:pt x="416" y="0"/>
                  </a:moveTo>
                  <a:cubicBezTo>
                    <a:pt x="411" y="0"/>
                    <a:pt x="405" y="0"/>
                    <a:pt x="399" y="1"/>
                  </a:cubicBezTo>
                  <a:cubicBezTo>
                    <a:pt x="1" y="1"/>
                    <a:pt x="1" y="569"/>
                    <a:pt x="399" y="569"/>
                  </a:cubicBezTo>
                  <a:cubicBezTo>
                    <a:pt x="772" y="569"/>
                    <a:pt x="778" y="0"/>
                    <a:pt x="41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684" name="Google Shape;1163;p20"/>
            <p:cNvSpPr/>
            <p:nvPr/>
          </p:nvSpPr>
          <p:spPr>
            <a:xfrm>
              <a:off x="490635" y="1582215"/>
              <a:ext cx="17550" cy="13750"/>
            </a:xfrm>
            <a:custGeom>
              <a:avLst/>
              <a:gdLst/>
              <a:ahLst/>
              <a:cxnLst/>
              <a:rect l="l" t="t" r="r" b="b"/>
              <a:pathLst>
                <a:path w="702" h="550" extrusionOk="0">
                  <a:moveTo>
                    <a:pt x="360" y="0"/>
                  </a:moveTo>
                  <a:cubicBezTo>
                    <a:pt x="0" y="0"/>
                    <a:pt x="0" y="550"/>
                    <a:pt x="360" y="550"/>
                  </a:cubicBezTo>
                  <a:cubicBezTo>
                    <a:pt x="701" y="550"/>
                    <a:pt x="701" y="0"/>
                    <a:pt x="360"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685" name="Google Shape;1164;p20"/>
            <p:cNvSpPr/>
            <p:nvPr/>
          </p:nvSpPr>
          <p:spPr>
            <a:xfrm>
              <a:off x="297525" y="1637988"/>
              <a:ext cx="18975" cy="14725"/>
            </a:xfrm>
            <a:custGeom>
              <a:avLst/>
              <a:gdLst/>
              <a:ahLst/>
              <a:cxnLst/>
              <a:rect l="l" t="t" r="r" b="b"/>
              <a:pathLst>
                <a:path w="759" h="589" extrusionOk="0">
                  <a:moveTo>
                    <a:pt x="379" y="0"/>
                  </a:moveTo>
                  <a:cubicBezTo>
                    <a:pt x="0" y="0"/>
                    <a:pt x="0" y="588"/>
                    <a:pt x="379" y="588"/>
                  </a:cubicBezTo>
                  <a:cubicBezTo>
                    <a:pt x="759" y="588"/>
                    <a:pt x="759" y="0"/>
                    <a:pt x="37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686" name="Google Shape;1165;p20"/>
            <p:cNvSpPr/>
            <p:nvPr/>
          </p:nvSpPr>
          <p:spPr>
            <a:xfrm>
              <a:off x="438343" y="1487068"/>
              <a:ext cx="20875" cy="15675"/>
            </a:xfrm>
            <a:custGeom>
              <a:avLst/>
              <a:gdLst/>
              <a:ahLst/>
              <a:cxnLst/>
              <a:rect l="l" t="t" r="r" b="b"/>
              <a:pathLst>
                <a:path w="835" h="627" extrusionOk="0">
                  <a:moveTo>
                    <a:pt x="436" y="1"/>
                  </a:moveTo>
                  <a:cubicBezTo>
                    <a:pt x="430" y="1"/>
                    <a:pt x="424" y="1"/>
                    <a:pt x="418" y="1"/>
                  </a:cubicBezTo>
                  <a:cubicBezTo>
                    <a:pt x="1" y="1"/>
                    <a:pt x="1" y="627"/>
                    <a:pt x="418" y="627"/>
                  </a:cubicBezTo>
                  <a:cubicBezTo>
                    <a:pt x="829" y="627"/>
                    <a:pt x="835" y="1"/>
                    <a:pt x="436"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687" name="Google Shape;1166;p20"/>
            <p:cNvSpPr/>
            <p:nvPr/>
          </p:nvSpPr>
          <p:spPr>
            <a:xfrm>
              <a:off x="311750" y="1588238"/>
              <a:ext cx="12800" cy="9500"/>
            </a:xfrm>
            <a:custGeom>
              <a:avLst/>
              <a:gdLst/>
              <a:ahLst/>
              <a:cxnLst/>
              <a:rect l="l" t="t" r="r" b="b"/>
              <a:pathLst>
                <a:path w="512" h="380" extrusionOk="0">
                  <a:moveTo>
                    <a:pt x="265" y="0"/>
                  </a:moveTo>
                  <a:cubicBezTo>
                    <a:pt x="0" y="0"/>
                    <a:pt x="0" y="379"/>
                    <a:pt x="265" y="379"/>
                  </a:cubicBezTo>
                  <a:cubicBezTo>
                    <a:pt x="512" y="379"/>
                    <a:pt x="512" y="0"/>
                    <a:pt x="265"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688" name="Google Shape;1167;p20"/>
            <p:cNvSpPr/>
            <p:nvPr/>
          </p:nvSpPr>
          <p:spPr>
            <a:xfrm>
              <a:off x="285675" y="1574488"/>
              <a:ext cx="20400" cy="15175"/>
            </a:xfrm>
            <a:custGeom>
              <a:avLst/>
              <a:gdLst/>
              <a:ahLst/>
              <a:cxnLst/>
              <a:rect l="l" t="t" r="r" b="b"/>
              <a:pathLst>
                <a:path w="816" h="607" extrusionOk="0">
                  <a:moveTo>
                    <a:pt x="398" y="0"/>
                  </a:moveTo>
                  <a:cubicBezTo>
                    <a:pt x="0" y="0"/>
                    <a:pt x="0" y="607"/>
                    <a:pt x="398" y="607"/>
                  </a:cubicBezTo>
                  <a:cubicBezTo>
                    <a:pt x="816" y="607"/>
                    <a:pt x="816" y="0"/>
                    <a:pt x="39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689" name="Google Shape;1168;p20"/>
            <p:cNvSpPr/>
            <p:nvPr/>
          </p:nvSpPr>
          <p:spPr>
            <a:xfrm>
              <a:off x="354400" y="1551263"/>
              <a:ext cx="9975" cy="8550"/>
            </a:xfrm>
            <a:custGeom>
              <a:avLst/>
              <a:gdLst/>
              <a:ahLst/>
              <a:cxnLst/>
              <a:rect l="l" t="t" r="r" b="b"/>
              <a:pathLst>
                <a:path w="399" h="342" extrusionOk="0">
                  <a:moveTo>
                    <a:pt x="209" y="0"/>
                  </a:moveTo>
                  <a:cubicBezTo>
                    <a:pt x="0" y="38"/>
                    <a:pt x="0" y="323"/>
                    <a:pt x="209" y="342"/>
                  </a:cubicBezTo>
                  <a:cubicBezTo>
                    <a:pt x="398" y="323"/>
                    <a:pt x="398" y="38"/>
                    <a:pt x="20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690" name="Google Shape;1169;p20"/>
            <p:cNvSpPr/>
            <p:nvPr/>
          </p:nvSpPr>
          <p:spPr>
            <a:xfrm>
              <a:off x="337800" y="1527563"/>
              <a:ext cx="13300" cy="11400"/>
            </a:xfrm>
            <a:custGeom>
              <a:avLst/>
              <a:gdLst/>
              <a:ahLst/>
              <a:cxnLst/>
              <a:rect l="l" t="t" r="r" b="b"/>
              <a:pathLst>
                <a:path w="532" h="456" extrusionOk="0">
                  <a:moveTo>
                    <a:pt x="266" y="1"/>
                  </a:moveTo>
                  <a:cubicBezTo>
                    <a:pt x="1" y="38"/>
                    <a:pt x="1" y="418"/>
                    <a:pt x="266" y="455"/>
                  </a:cubicBezTo>
                  <a:cubicBezTo>
                    <a:pt x="531" y="418"/>
                    <a:pt x="531" y="38"/>
                    <a:pt x="266"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691" name="Google Shape;1170;p20"/>
            <p:cNvSpPr/>
            <p:nvPr/>
          </p:nvSpPr>
          <p:spPr>
            <a:xfrm>
              <a:off x="272875" y="1700063"/>
              <a:ext cx="23250" cy="18050"/>
            </a:xfrm>
            <a:custGeom>
              <a:avLst/>
              <a:gdLst/>
              <a:ahLst/>
              <a:cxnLst/>
              <a:rect l="l" t="t" r="r" b="b"/>
              <a:pathLst>
                <a:path w="930" h="722" extrusionOk="0">
                  <a:moveTo>
                    <a:pt x="474" y="1"/>
                  </a:moveTo>
                  <a:cubicBezTo>
                    <a:pt x="0" y="1"/>
                    <a:pt x="0" y="721"/>
                    <a:pt x="474" y="721"/>
                  </a:cubicBezTo>
                  <a:cubicBezTo>
                    <a:pt x="929" y="721"/>
                    <a:pt x="929" y="1"/>
                    <a:pt x="474"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692" name="Google Shape;1171;p20"/>
            <p:cNvSpPr/>
            <p:nvPr/>
          </p:nvSpPr>
          <p:spPr>
            <a:xfrm>
              <a:off x="507000" y="1726138"/>
              <a:ext cx="3800" cy="3350"/>
            </a:xfrm>
            <a:custGeom>
              <a:avLst/>
              <a:gdLst/>
              <a:ahLst/>
              <a:cxnLst/>
              <a:rect l="l" t="t" r="r" b="b"/>
              <a:pathLst>
                <a:path w="152" h="134" extrusionOk="0">
                  <a:moveTo>
                    <a:pt x="76" y="0"/>
                  </a:moveTo>
                  <a:cubicBezTo>
                    <a:pt x="0" y="0"/>
                    <a:pt x="0" y="114"/>
                    <a:pt x="76" y="133"/>
                  </a:cubicBezTo>
                  <a:cubicBezTo>
                    <a:pt x="152" y="114"/>
                    <a:pt x="152" y="0"/>
                    <a:pt x="7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693" name="Google Shape;1172;p20"/>
            <p:cNvSpPr/>
            <p:nvPr/>
          </p:nvSpPr>
          <p:spPr>
            <a:xfrm>
              <a:off x="485200" y="1780638"/>
              <a:ext cx="18025" cy="13775"/>
            </a:xfrm>
            <a:custGeom>
              <a:avLst/>
              <a:gdLst/>
              <a:ahLst/>
              <a:cxnLst/>
              <a:rect l="l" t="t" r="r" b="b"/>
              <a:pathLst>
                <a:path w="721" h="551" extrusionOk="0">
                  <a:moveTo>
                    <a:pt x="360" y="1"/>
                  </a:moveTo>
                  <a:cubicBezTo>
                    <a:pt x="0" y="1"/>
                    <a:pt x="0" y="550"/>
                    <a:pt x="360" y="550"/>
                  </a:cubicBezTo>
                  <a:cubicBezTo>
                    <a:pt x="721" y="550"/>
                    <a:pt x="721" y="1"/>
                    <a:pt x="36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694" name="Google Shape;1173;p20"/>
            <p:cNvSpPr/>
            <p:nvPr/>
          </p:nvSpPr>
          <p:spPr>
            <a:xfrm>
              <a:off x="502250" y="1829463"/>
              <a:ext cx="9500" cy="6175"/>
            </a:xfrm>
            <a:custGeom>
              <a:avLst/>
              <a:gdLst/>
              <a:ahLst/>
              <a:cxnLst/>
              <a:rect l="l" t="t" r="r" b="b"/>
              <a:pathLst>
                <a:path w="380" h="247" extrusionOk="0">
                  <a:moveTo>
                    <a:pt x="114" y="0"/>
                  </a:moveTo>
                  <a:cubicBezTo>
                    <a:pt x="77" y="0"/>
                    <a:pt x="39" y="19"/>
                    <a:pt x="20" y="38"/>
                  </a:cubicBezTo>
                  <a:cubicBezTo>
                    <a:pt x="20" y="38"/>
                    <a:pt x="1" y="57"/>
                    <a:pt x="1" y="76"/>
                  </a:cubicBezTo>
                  <a:cubicBezTo>
                    <a:pt x="1" y="95"/>
                    <a:pt x="1" y="114"/>
                    <a:pt x="1" y="114"/>
                  </a:cubicBezTo>
                  <a:cubicBezTo>
                    <a:pt x="1" y="152"/>
                    <a:pt x="20" y="190"/>
                    <a:pt x="39" y="209"/>
                  </a:cubicBezTo>
                  <a:cubicBezTo>
                    <a:pt x="58" y="228"/>
                    <a:pt x="95" y="247"/>
                    <a:pt x="114" y="247"/>
                  </a:cubicBezTo>
                  <a:lnTo>
                    <a:pt x="266" y="247"/>
                  </a:lnTo>
                  <a:cubicBezTo>
                    <a:pt x="304" y="247"/>
                    <a:pt x="342" y="228"/>
                    <a:pt x="361" y="209"/>
                  </a:cubicBezTo>
                  <a:cubicBezTo>
                    <a:pt x="361" y="190"/>
                    <a:pt x="380" y="190"/>
                    <a:pt x="380" y="171"/>
                  </a:cubicBezTo>
                  <a:cubicBezTo>
                    <a:pt x="380" y="152"/>
                    <a:pt x="380" y="133"/>
                    <a:pt x="380" y="114"/>
                  </a:cubicBezTo>
                  <a:cubicBezTo>
                    <a:pt x="380" y="95"/>
                    <a:pt x="361" y="57"/>
                    <a:pt x="342" y="38"/>
                  </a:cubicBezTo>
                  <a:cubicBezTo>
                    <a:pt x="323" y="19"/>
                    <a:pt x="285" y="0"/>
                    <a:pt x="26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695" name="Google Shape;1174;p20"/>
            <p:cNvSpPr/>
            <p:nvPr/>
          </p:nvSpPr>
          <p:spPr>
            <a:xfrm>
              <a:off x="504150" y="1867838"/>
              <a:ext cx="24675" cy="18975"/>
            </a:xfrm>
            <a:custGeom>
              <a:avLst/>
              <a:gdLst/>
              <a:ahLst/>
              <a:cxnLst/>
              <a:rect l="l" t="t" r="r" b="b"/>
              <a:pathLst>
                <a:path w="987" h="759" extrusionOk="0">
                  <a:moveTo>
                    <a:pt x="493" y="1"/>
                  </a:moveTo>
                  <a:cubicBezTo>
                    <a:pt x="1" y="1"/>
                    <a:pt x="1" y="759"/>
                    <a:pt x="493" y="759"/>
                  </a:cubicBezTo>
                  <a:cubicBezTo>
                    <a:pt x="986" y="759"/>
                    <a:pt x="986" y="1"/>
                    <a:pt x="49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696" name="Google Shape;1175;p20"/>
            <p:cNvSpPr/>
            <p:nvPr/>
          </p:nvSpPr>
          <p:spPr>
            <a:xfrm>
              <a:off x="360075" y="1953883"/>
              <a:ext cx="20875" cy="17075"/>
            </a:xfrm>
            <a:custGeom>
              <a:avLst/>
              <a:gdLst/>
              <a:ahLst/>
              <a:cxnLst/>
              <a:rect l="l" t="t" r="r" b="b"/>
              <a:pathLst>
                <a:path w="835" h="683" extrusionOk="0">
                  <a:moveTo>
                    <a:pt x="418" y="0"/>
                  </a:moveTo>
                  <a:cubicBezTo>
                    <a:pt x="1" y="38"/>
                    <a:pt x="1" y="645"/>
                    <a:pt x="418" y="683"/>
                  </a:cubicBezTo>
                  <a:cubicBezTo>
                    <a:pt x="835" y="645"/>
                    <a:pt x="835" y="38"/>
                    <a:pt x="41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697" name="Google Shape;1176;p20"/>
            <p:cNvSpPr/>
            <p:nvPr/>
          </p:nvSpPr>
          <p:spPr>
            <a:xfrm>
              <a:off x="319325" y="1860263"/>
              <a:ext cx="16125" cy="12350"/>
            </a:xfrm>
            <a:custGeom>
              <a:avLst/>
              <a:gdLst/>
              <a:ahLst/>
              <a:cxnLst/>
              <a:rect l="l" t="t" r="r" b="b"/>
              <a:pathLst>
                <a:path w="645" h="494" extrusionOk="0">
                  <a:moveTo>
                    <a:pt x="247" y="0"/>
                  </a:moveTo>
                  <a:cubicBezTo>
                    <a:pt x="228" y="0"/>
                    <a:pt x="190" y="0"/>
                    <a:pt x="152" y="19"/>
                  </a:cubicBezTo>
                  <a:cubicBezTo>
                    <a:pt x="133" y="19"/>
                    <a:pt x="95" y="38"/>
                    <a:pt x="76" y="76"/>
                  </a:cubicBezTo>
                  <a:cubicBezTo>
                    <a:pt x="38" y="114"/>
                    <a:pt x="0" y="171"/>
                    <a:pt x="0" y="247"/>
                  </a:cubicBezTo>
                  <a:lnTo>
                    <a:pt x="0" y="304"/>
                  </a:lnTo>
                  <a:cubicBezTo>
                    <a:pt x="19" y="342"/>
                    <a:pt x="38" y="379"/>
                    <a:pt x="76" y="417"/>
                  </a:cubicBezTo>
                  <a:lnTo>
                    <a:pt x="114" y="455"/>
                  </a:lnTo>
                  <a:cubicBezTo>
                    <a:pt x="152" y="474"/>
                    <a:pt x="209" y="493"/>
                    <a:pt x="247" y="493"/>
                  </a:cubicBezTo>
                  <a:lnTo>
                    <a:pt x="398" y="493"/>
                  </a:lnTo>
                  <a:cubicBezTo>
                    <a:pt x="436" y="493"/>
                    <a:pt x="455" y="493"/>
                    <a:pt x="493" y="474"/>
                  </a:cubicBezTo>
                  <a:cubicBezTo>
                    <a:pt x="550" y="455"/>
                    <a:pt x="588" y="398"/>
                    <a:pt x="607" y="342"/>
                  </a:cubicBezTo>
                  <a:cubicBezTo>
                    <a:pt x="626" y="323"/>
                    <a:pt x="645" y="285"/>
                    <a:pt x="626" y="247"/>
                  </a:cubicBezTo>
                  <a:lnTo>
                    <a:pt x="626" y="190"/>
                  </a:lnTo>
                  <a:cubicBezTo>
                    <a:pt x="626" y="152"/>
                    <a:pt x="607" y="114"/>
                    <a:pt x="569" y="76"/>
                  </a:cubicBezTo>
                  <a:lnTo>
                    <a:pt x="531" y="38"/>
                  </a:lnTo>
                  <a:cubicBezTo>
                    <a:pt x="493" y="19"/>
                    <a:pt x="436" y="19"/>
                    <a:pt x="398" y="19"/>
                  </a:cubicBezTo>
                  <a:lnTo>
                    <a:pt x="398" y="0"/>
                  </a:ln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698" name="Google Shape;1177;p20"/>
            <p:cNvSpPr/>
            <p:nvPr/>
          </p:nvSpPr>
          <p:spPr>
            <a:xfrm>
              <a:off x="325475" y="1808138"/>
              <a:ext cx="15675" cy="11850"/>
            </a:xfrm>
            <a:custGeom>
              <a:avLst/>
              <a:gdLst/>
              <a:ahLst/>
              <a:cxnLst/>
              <a:rect l="l" t="t" r="r" b="b"/>
              <a:pathLst>
                <a:path w="627" h="474" extrusionOk="0">
                  <a:moveTo>
                    <a:pt x="304" y="0"/>
                  </a:moveTo>
                  <a:cubicBezTo>
                    <a:pt x="1" y="0"/>
                    <a:pt x="1" y="474"/>
                    <a:pt x="304" y="474"/>
                  </a:cubicBezTo>
                  <a:cubicBezTo>
                    <a:pt x="626" y="474"/>
                    <a:pt x="626" y="0"/>
                    <a:pt x="30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699" name="Google Shape;1178;p20"/>
            <p:cNvSpPr/>
            <p:nvPr/>
          </p:nvSpPr>
          <p:spPr>
            <a:xfrm>
              <a:off x="298950" y="1787738"/>
              <a:ext cx="8550" cy="7150"/>
            </a:xfrm>
            <a:custGeom>
              <a:avLst/>
              <a:gdLst/>
              <a:ahLst/>
              <a:cxnLst/>
              <a:rect l="l" t="t" r="r" b="b"/>
              <a:pathLst>
                <a:path w="342" h="286" extrusionOk="0">
                  <a:moveTo>
                    <a:pt x="171" y="1"/>
                  </a:moveTo>
                  <a:cubicBezTo>
                    <a:pt x="0" y="20"/>
                    <a:pt x="0" y="266"/>
                    <a:pt x="171" y="285"/>
                  </a:cubicBezTo>
                  <a:cubicBezTo>
                    <a:pt x="341" y="266"/>
                    <a:pt x="341" y="20"/>
                    <a:pt x="17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700" name="Google Shape;1179;p20"/>
            <p:cNvSpPr/>
            <p:nvPr/>
          </p:nvSpPr>
          <p:spPr>
            <a:xfrm>
              <a:off x="394558" y="1560904"/>
              <a:ext cx="21825" cy="16625"/>
            </a:xfrm>
            <a:custGeom>
              <a:avLst/>
              <a:gdLst/>
              <a:ahLst/>
              <a:cxnLst/>
              <a:rect l="l" t="t" r="r" b="b"/>
              <a:pathLst>
                <a:path w="873" h="665" extrusionOk="0">
                  <a:moveTo>
                    <a:pt x="437" y="1"/>
                  </a:moveTo>
                  <a:cubicBezTo>
                    <a:pt x="1" y="1"/>
                    <a:pt x="1" y="664"/>
                    <a:pt x="437" y="664"/>
                  </a:cubicBezTo>
                  <a:cubicBezTo>
                    <a:pt x="873" y="664"/>
                    <a:pt x="873" y="1"/>
                    <a:pt x="437"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701" name="Google Shape;1180;p20"/>
            <p:cNvSpPr/>
            <p:nvPr/>
          </p:nvSpPr>
          <p:spPr>
            <a:xfrm>
              <a:off x="418850" y="1419395"/>
              <a:ext cx="23250" cy="18975"/>
            </a:xfrm>
            <a:custGeom>
              <a:avLst/>
              <a:gdLst/>
              <a:ahLst/>
              <a:cxnLst/>
              <a:rect l="l" t="t" r="r" b="b"/>
              <a:pathLst>
                <a:path w="930" h="759" extrusionOk="0">
                  <a:moveTo>
                    <a:pt x="474" y="0"/>
                  </a:moveTo>
                  <a:cubicBezTo>
                    <a:pt x="0" y="38"/>
                    <a:pt x="0" y="721"/>
                    <a:pt x="474" y="758"/>
                  </a:cubicBezTo>
                  <a:cubicBezTo>
                    <a:pt x="929" y="721"/>
                    <a:pt x="929" y="38"/>
                    <a:pt x="47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49702" name="Google Shape;1181;p20"/>
          <p:cNvSpPr txBox="1">
            <a:spLocks noGrp="1"/>
          </p:cNvSpPr>
          <p:nvPr>
            <p:ph type="ctrTitle" idx="8"/>
          </p:nvPr>
        </p:nvSpPr>
        <p:spPr>
          <a:xfrm>
            <a:off x="736646" y="373025"/>
            <a:ext cx="7672500" cy="577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800"/>
              <a:buNone/>
            </a:lvl1pPr>
            <a:lvl2pPr lvl="1" algn="ctr" rtl="0">
              <a:spcBef>
                <a:spcPts val="0"/>
              </a:spcBef>
              <a:spcAft>
                <a:spcPts val="0"/>
              </a:spcAft>
              <a:buSzPts val="800"/>
              <a:buNone/>
              <a:defRPr sz="800"/>
            </a:lvl2pPr>
            <a:lvl3pPr lvl="2" algn="ctr" rtl="0">
              <a:spcBef>
                <a:spcPts val="0"/>
              </a:spcBef>
              <a:spcAft>
                <a:spcPts val="0"/>
              </a:spcAft>
              <a:buSzPts val="800"/>
              <a:buNone/>
              <a:defRPr sz="800"/>
            </a:lvl3pPr>
            <a:lvl4pPr lvl="3" algn="ctr" rtl="0">
              <a:spcBef>
                <a:spcPts val="0"/>
              </a:spcBef>
              <a:spcAft>
                <a:spcPts val="0"/>
              </a:spcAft>
              <a:buSzPts val="800"/>
              <a:buNone/>
              <a:defRPr sz="800"/>
            </a:lvl4pPr>
            <a:lvl5pPr lvl="4" algn="ctr" rtl="0">
              <a:spcBef>
                <a:spcPts val="0"/>
              </a:spcBef>
              <a:spcAft>
                <a:spcPts val="0"/>
              </a:spcAft>
              <a:buSzPts val="800"/>
              <a:buNone/>
              <a:defRPr sz="800"/>
            </a:lvl5pPr>
            <a:lvl6pPr lvl="5" algn="ctr" rtl="0">
              <a:spcBef>
                <a:spcPts val="0"/>
              </a:spcBef>
              <a:spcAft>
                <a:spcPts val="0"/>
              </a:spcAft>
              <a:buSzPts val="800"/>
              <a:buNone/>
              <a:defRPr sz="800"/>
            </a:lvl6pPr>
            <a:lvl7pPr lvl="6" algn="ctr" rtl="0">
              <a:spcBef>
                <a:spcPts val="0"/>
              </a:spcBef>
              <a:spcAft>
                <a:spcPts val="0"/>
              </a:spcAft>
              <a:buSzPts val="800"/>
              <a:buNone/>
              <a:defRPr sz="800"/>
            </a:lvl7pPr>
            <a:lvl8pPr lvl="7" algn="ctr" rtl="0">
              <a:spcBef>
                <a:spcPts val="0"/>
              </a:spcBef>
              <a:spcAft>
                <a:spcPts val="0"/>
              </a:spcAft>
              <a:buSzPts val="800"/>
              <a:buNone/>
              <a:defRPr sz="800"/>
            </a:lvl8pPr>
            <a:lvl9pPr lvl="8" algn="ctr" rtl="0">
              <a:spcBef>
                <a:spcPts val="0"/>
              </a:spcBef>
              <a:spcAft>
                <a:spcPts val="0"/>
              </a:spcAft>
              <a:buSzPts val="800"/>
              <a:buNone/>
              <a:defRPr sz="800"/>
            </a:lvl9pPr>
          </a:lstStyle>
          <a:p>
            <a:endParaRPr/>
          </a:p>
        </p:txBody>
      </p:sp>
      <p:sp>
        <p:nvSpPr>
          <p:cNvPr id="1049703" name="Google Shape;1182;p20"/>
          <p:cNvSpPr/>
          <p:nvPr/>
        </p:nvSpPr>
        <p:spPr>
          <a:xfrm rot="3176794">
            <a:off x="7710596" y="4065984"/>
            <a:ext cx="2264986" cy="2165743"/>
          </a:xfrm>
          <a:custGeom>
            <a:avLst/>
            <a:gdLst/>
            <a:ahLst/>
            <a:cxnLst/>
            <a:rect l="l" t="t" r="r" b="b"/>
            <a:pathLst>
              <a:path w="21339" h="20404" extrusionOk="0">
                <a:moveTo>
                  <a:pt x="95" y="0"/>
                </a:moveTo>
                <a:cubicBezTo>
                  <a:pt x="50" y="0"/>
                  <a:pt x="0" y="36"/>
                  <a:pt x="12" y="93"/>
                </a:cubicBezTo>
                <a:cubicBezTo>
                  <a:pt x="485" y="2330"/>
                  <a:pt x="1054" y="4567"/>
                  <a:pt x="1680" y="6766"/>
                </a:cubicBezTo>
                <a:cubicBezTo>
                  <a:pt x="2324" y="8965"/>
                  <a:pt x="3045" y="11126"/>
                  <a:pt x="3822" y="13249"/>
                </a:cubicBezTo>
                <a:cubicBezTo>
                  <a:pt x="4220" y="14330"/>
                  <a:pt x="4618" y="15391"/>
                  <a:pt x="5054" y="16453"/>
                </a:cubicBezTo>
                <a:cubicBezTo>
                  <a:pt x="5225" y="16889"/>
                  <a:pt x="5433" y="17287"/>
                  <a:pt x="5699" y="17666"/>
                </a:cubicBezTo>
                <a:cubicBezTo>
                  <a:pt x="5926" y="17988"/>
                  <a:pt x="6267" y="18216"/>
                  <a:pt x="6646" y="18348"/>
                </a:cubicBezTo>
                <a:cubicBezTo>
                  <a:pt x="6705" y="18361"/>
                  <a:pt x="6764" y="18368"/>
                  <a:pt x="6823" y="18368"/>
                </a:cubicBezTo>
                <a:cubicBezTo>
                  <a:pt x="7107" y="18368"/>
                  <a:pt x="7384" y="18221"/>
                  <a:pt x="7556" y="17969"/>
                </a:cubicBezTo>
                <a:cubicBezTo>
                  <a:pt x="7746" y="17609"/>
                  <a:pt x="7784" y="17173"/>
                  <a:pt x="7708" y="16775"/>
                </a:cubicBezTo>
                <a:cubicBezTo>
                  <a:pt x="7519" y="15770"/>
                  <a:pt x="7253" y="14784"/>
                  <a:pt x="6893" y="13837"/>
                </a:cubicBezTo>
                <a:cubicBezTo>
                  <a:pt x="6248" y="11941"/>
                  <a:pt x="5414" y="9969"/>
                  <a:pt x="5528" y="7922"/>
                </a:cubicBezTo>
                <a:cubicBezTo>
                  <a:pt x="5543" y="7707"/>
                  <a:pt x="5559" y="7504"/>
                  <a:pt x="5594" y="7294"/>
                </a:cubicBezTo>
                <a:lnTo>
                  <a:pt x="5594" y="7294"/>
                </a:lnTo>
                <a:cubicBezTo>
                  <a:pt x="6312" y="7702"/>
                  <a:pt x="6661" y="8502"/>
                  <a:pt x="6893" y="9268"/>
                </a:cubicBezTo>
                <a:cubicBezTo>
                  <a:pt x="7234" y="10349"/>
                  <a:pt x="7519" y="11467"/>
                  <a:pt x="7822" y="12567"/>
                </a:cubicBezTo>
                <a:lnTo>
                  <a:pt x="8789" y="16036"/>
                </a:lnTo>
                <a:cubicBezTo>
                  <a:pt x="8940" y="16604"/>
                  <a:pt x="9111" y="17173"/>
                  <a:pt x="9263" y="17742"/>
                </a:cubicBezTo>
                <a:cubicBezTo>
                  <a:pt x="9376" y="18216"/>
                  <a:pt x="9509" y="18652"/>
                  <a:pt x="9699" y="19107"/>
                </a:cubicBezTo>
                <a:cubicBezTo>
                  <a:pt x="9966" y="19713"/>
                  <a:pt x="10452" y="20404"/>
                  <a:pt x="11172" y="20404"/>
                </a:cubicBezTo>
                <a:cubicBezTo>
                  <a:pt x="11217" y="20404"/>
                  <a:pt x="11263" y="20401"/>
                  <a:pt x="11310" y="20396"/>
                </a:cubicBezTo>
                <a:cubicBezTo>
                  <a:pt x="11708" y="20339"/>
                  <a:pt x="12068" y="20092"/>
                  <a:pt x="12258" y="19732"/>
                </a:cubicBezTo>
                <a:cubicBezTo>
                  <a:pt x="12485" y="19334"/>
                  <a:pt x="12580" y="18860"/>
                  <a:pt x="12504" y="18405"/>
                </a:cubicBezTo>
                <a:cubicBezTo>
                  <a:pt x="12390" y="17855"/>
                  <a:pt x="12239" y="17306"/>
                  <a:pt x="12030" y="16794"/>
                </a:cubicBezTo>
                <a:cubicBezTo>
                  <a:pt x="11841" y="16263"/>
                  <a:pt x="11651" y="15713"/>
                  <a:pt x="11462" y="15183"/>
                </a:cubicBezTo>
                <a:cubicBezTo>
                  <a:pt x="11101" y="14083"/>
                  <a:pt x="10779" y="12965"/>
                  <a:pt x="10457" y="11865"/>
                </a:cubicBezTo>
                <a:cubicBezTo>
                  <a:pt x="10154" y="10766"/>
                  <a:pt x="9869" y="9628"/>
                  <a:pt x="9623" y="8491"/>
                </a:cubicBezTo>
                <a:cubicBezTo>
                  <a:pt x="9414" y="7486"/>
                  <a:pt x="9168" y="6424"/>
                  <a:pt x="9414" y="5420"/>
                </a:cubicBezTo>
                <a:cubicBezTo>
                  <a:pt x="9462" y="5197"/>
                  <a:pt x="9536" y="5002"/>
                  <a:pt x="9626" y="4810"/>
                </a:cubicBezTo>
                <a:lnTo>
                  <a:pt x="9626" y="4810"/>
                </a:lnTo>
                <a:cubicBezTo>
                  <a:pt x="11118" y="5773"/>
                  <a:pt x="11814" y="7472"/>
                  <a:pt x="12239" y="9135"/>
                </a:cubicBezTo>
                <a:cubicBezTo>
                  <a:pt x="12485" y="10026"/>
                  <a:pt x="12637" y="10936"/>
                  <a:pt x="12807" y="11846"/>
                </a:cubicBezTo>
                <a:cubicBezTo>
                  <a:pt x="13035" y="13040"/>
                  <a:pt x="13300" y="14216"/>
                  <a:pt x="13623" y="15391"/>
                </a:cubicBezTo>
                <a:cubicBezTo>
                  <a:pt x="13945" y="16547"/>
                  <a:pt x="14324" y="17723"/>
                  <a:pt x="14741" y="18879"/>
                </a:cubicBezTo>
                <a:cubicBezTo>
                  <a:pt x="14912" y="19315"/>
                  <a:pt x="15063" y="19827"/>
                  <a:pt x="15480" y="20092"/>
                </a:cubicBezTo>
                <a:cubicBezTo>
                  <a:pt x="15595" y="20165"/>
                  <a:pt x="15723" y="20199"/>
                  <a:pt x="15849" y="20199"/>
                </a:cubicBezTo>
                <a:cubicBezTo>
                  <a:pt x="16119" y="20199"/>
                  <a:pt x="16382" y="20042"/>
                  <a:pt x="16485" y="19770"/>
                </a:cubicBezTo>
                <a:cubicBezTo>
                  <a:pt x="16694" y="19334"/>
                  <a:pt x="16675" y="18765"/>
                  <a:pt x="16656" y="18292"/>
                </a:cubicBezTo>
                <a:cubicBezTo>
                  <a:pt x="16637" y="17723"/>
                  <a:pt x="16542" y="17154"/>
                  <a:pt x="16428" y="16585"/>
                </a:cubicBezTo>
                <a:cubicBezTo>
                  <a:pt x="16125" y="15467"/>
                  <a:pt x="15746" y="14348"/>
                  <a:pt x="15291" y="13268"/>
                </a:cubicBezTo>
                <a:cubicBezTo>
                  <a:pt x="14419" y="10993"/>
                  <a:pt x="13793" y="8623"/>
                  <a:pt x="13433" y="6216"/>
                </a:cubicBezTo>
                <a:cubicBezTo>
                  <a:pt x="13360" y="5689"/>
                  <a:pt x="13392" y="4465"/>
                  <a:pt x="14163" y="4465"/>
                </a:cubicBezTo>
                <a:cubicBezTo>
                  <a:pt x="14197" y="4465"/>
                  <a:pt x="14231" y="4467"/>
                  <a:pt x="14267" y="4472"/>
                </a:cubicBezTo>
                <a:cubicBezTo>
                  <a:pt x="14741" y="4548"/>
                  <a:pt x="15025" y="5060"/>
                  <a:pt x="15234" y="5439"/>
                </a:cubicBezTo>
                <a:cubicBezTo>
                  <a:pt x="15499" y="5913"/>
                  <a:pt x="15727" y="6406"/>
                  <a:pt x="15935" y="6898"/>
                </a:cubicBezTo>
                <a:cubicBezTo>
                  <a:pt x="16732" y="8946"/>
                  <a:pt x="17111" y="11107"/>
                  <a:pt x="17452" y="13268"/>
                </a:cubicBezTo>
                <a:cubicBezTo>
                  <a:pt x="17623" y="14348"/>
                  <a:pt x="17793" y="15429"/>
                  <a:pt x="18002" y="16510"/>
                </a:cubicBezTo>
                <a:cubicBezTo>
                  <a:pt x="18096" y="17040"/>
                  <a:pt x="18229" y="17590"/>
                  <a:pt x="18362" y="18121"/>
                </a:cubicBezTo>
                <a:cubicBezTo>
                  <a:pt x="18476" y="18557"/>
                  <a:pt x="18627" y="19031"/>
                  <a:pt x="18968" y="19334"/>
                </a:cubicBezTo>
                <a:cubicBezTo>
                  <a:pt x="19197" y="19533"/>
                  <a:pt x="19456" y="19618"/>
                  <a:pt x="19715" y="19618"/>
                </a:cubicBezTo>
                <a:cubicBezTo>
                  <a:pt x="20273" y="19618"/>
                  <a:pt x="20833" y="19220"/>
                  <a:pt x="21092" y="18690"/>
                </a:cubicBezTo>
                <a:cubicBezTo>
                  <a:pt x="21300" y="18178"/>
                  <a:pt x="21338" y="17628"/>
                  <a:pt x="21205" y="17078"/>
                </a:cubicBezTo>
                <a:cubicBezTo>
                  <a:pt x="21111" y="16472"/>
                  <a:pt x="20902" y="15884"/>
                  <a:pt x="20731" y="15277"/>
                </a:cubicBezTo>
                <a:lnTo>
                  <a:pt x="18684" y="7903"/>
                </a:lnTo>
                <a:cubicBezTo>
                  <a:pt x="18514" y="7315"/>
                  <a:pt x="18362" y="6728"/>
                  <a:pt x="18191" y="6102"/>
                </a:cubicBezTo>
                <a:cubicBezTo>
                  <a:pt x="18162" y="6043"/>
                  <a:pt x="18106" y="6015"/>
                  <a:pt x="18051" y="6015"/>
                </a:cubicBezTo>
                <a:cubicBezTo>
                  <a:pt x="17966" y="6015"/>
                  <a:pt x="17884" y="6082"/>
                  <a:pt x="17907" y="6197"/>
                </a:cubicBezTo>
                <a:cubicBezTo>
                  <a:pt x="18589" y="8623"/>
                  <a:pt x="19253" y="11050"/>
                  <a:pt x="19935" y="13476"/>
                </a:cubicBezTo>
                <a:lnTo>
                  <a:pt x="20428" y="15315"/>
                </a:lnTo>
                <a:cubicBezTo>
                  <a:pt x="20599" y="15903"/>
                  <a:pt x="20788" y="16491"/>
                  <a:pt x="20902" y="17078"/>
                </a:cubicBezTo>
                <a:cubicBezTo>
                  <a:pt x="21016" y="17609"/>
                  <a:pt x="21035" y="18216"/>
                  <a:pt x="20750" y="18690"/>
                </a:cubicBezTo>
                <a:cubicBezTo>
                  <a:pt x="20542" y="19050"/>
                  <a:pt x="20144" y="19296"/>
                  <a:pt x="19727" y="19334"/>
                </a:cubicBezTo>
                <a:cubicBezTo>
                  <a:pt x="19253" y="19334"/>
                  <a:pt x="18950" y="18917"/>
                  <a:pt x="18798" y="18519"/>
                </a:cubicBezTo>
                <a:cubicBezTo>
                  <a:pt x="18627" y="18026"/>
                  <a:pt x="18495" y="17533"/>
                  <a:pt x="18400" y="17040"/>
                </a:cubicBezTo>
                <a:cubicBezTo>
                  <a:pt x="18172" y="15979"/>
                  <a:pt x="17983" y="14898"/>
                  <a:pt x="17812" y="13837"/>
                </a:cubicBezTo>
                <a:cubicBezTo>
                  <a:pt x="17452" y="11713"/>
                  <a:pt x="17130" y="9571"/>
                  <a:pt x="16428" y="7524"/>
                </a:cubicBezTo>
                <a:cubicBezTo>
                  <a:pt x="16239" y="7031"/>
                  <a:pt x="16049" y="6538"/>
                  <a:pt x="15822" y="6064"/>
                </a:cubicBezTo>
                <a:cubicBezTo>
                  <a:pt x="15632" y="5590"/>
                  <a:pt x="15386" y="5154"/>
                  <a:pt x="15082" y="4756"/>
                </a:cubicBezTo>
                <a:cubicBezTo>
                  <a:pt x="14841" y="4446"/>
                  <a:pt x="14506" y="4199"/>
                  <a:pt x="14120" y="4199"/>
                </a:cubicBezTo>
                <a:cubicBezTo>
                  <a:pt x="14081" y="4199"/>
                  <a:pt x="14042" y="4201"/>
                  <a:pt x="14002" y="4207"/>
                </a:cubicBezTo>
                <a:cubicBezTo>
                  <a:pt x="13661" y="4282"/>
                  <a:pt x="13395" y="4529"/>
                  <a:pt x="13281" y="4851"/>
                </a:cubicBezTo>
                <a:cubicBezTo>
                  <a:pt x="13149" y="5230"/>
                  <a:pt x="13092" y="5609"/>
                  <a:pt x="13130" y="6007"/>
                </a:cubicBezTo>
                <a:cubicBezTo>
                  <a:pt x="13187" y="6538"/>
                  <a:pt x="13281" y="7088"/>
                  <a:pt x="13395" y="7619"/>
                </a:cubicBezTo>
                <a:cubicBezTo>
                  <a:pt x="13623" y="8794"/>
                  <a:pt x="13907" y="9969"/>
                  <a:pt x="14267" y="11126"/>
                </a:cubicBezTo>
                <a:cubicBezTo>
                  <a:pt x="14608" y="12244"/>
                  <a:pt x="15044" y="13344"/>
                  <a:pt x="15442" y="14443"/>
                </a:cubicBezTo>
                <a:cubicBezTo>
                  <a:pt x="15879" y="15524"/>
                  <a:pt x="16182" y="16642"/>
                  <a:pt x="16333" y="17799"/>
                </a:cubicBezTo>
                <a:cubicBezTo>
                  <a:pt x="16409" y="18329"/>
                  <a:pt x="16390" y="18879"/>
                  <a:pt x="16296" y="19410"/>
                </a:cubicBezTo>
                <a:cubicBezTo>
                  <a:pt x="16277" y="19618"/>
                  <a:pt x="16144" y="19789"/>
                  <a:pt x="15973" y="19884"/>
                </a:cubicBezTo>
                <a:cubicBezTo>
                  <a:pt x="15943" y="19889"/>
                  <a:pt x="15912" y="19892"/>
                  <a:pt x="15882" y="19892"/>
                </a:cubicBezTo>
                <a:cubicBezTo>
                  <a:pt x="15710" y="19892"/>
                  <a:pt x="15558" y="19802"/>
                  <a:pt x="15461" y="19656"/>
                </a:cubicBezTo>
                <a:cubicBezTo>
                  <a:pt x="15329" y="19467"/>
                  <a:pt x="15215" y="19258"/>
                  <a:pt x="15139" y="19031"/>
                </a:cubicBezTo>
                <a:cubicBezTo>
                  <a:pt x="15025" y="18746"/>
                  <a:pt x="14912" y="18481"/>
                  <a:pt x="14817" y="18197"/>
                </a:cubicBezTo>
                <a:cubicBezTo>
                  <a:pt x="14608" y="17628"/>
                  <a:pt x="14419" y="17059"/>
                  <a:pt x="14248" y="16491"/>
                </a:cubicBezTo>
                <a:cubicBezTo>
                  <a:pt x="13888" y="15353"/>
                  <a:pt x="13566" y="14178"/>
                  <a:pt x="13300" y="13003"/>
                </a:cubicBezTo>
                <a:cubicBezTo>
                  <a:pt x="13073" y="12017"/>
                  <a:pt x="12921" y="11031"/>
                  <a:pt x="12694" y="10045"/>
                </a:cubicBezTo>
                <a:cubicBezTo>
                  <a:pt x="12334" y="8377"/>
                  <a:pt x="11822" y="6576"/>
                  <a:pt x="10590" y="5306"/>
                </a:cubicBezTo>
                <a:cubicBezTo>
                  <a:pt x="10305" y="5022"/>
                  <a:pt x="9983" y="4756"/>
                  <a:pt x="9623" y="4548"/>
                </a:cubicBezTo>
                <a:cubicBezTo>
                  <a:pt x="9603" y="4534"/>
                  <a:pt x="9580" y="4528"/>
                  <a:pt x="9558" y="4528"/>
                </a:cubicBezTo>
                <a:cubicBezTo>
                  <a:pt x="9517" y="4528"/>
                  <a:pt x="9477" y="4549"/>
                  <a:pt x="9452" y="4586"/>
                </a:cubicBezTo>
                <a:cubicBezTo>
                  <a:pt x="8978" y="5458"/>
                  <a:pt x="9016" y="6481"/>
                  <a:pt x="9168" y="7448"/>
                </a:cubicBezTo>
                <a:cubicBezTo>
                  <a:pt x="9338" y="8510"/>
                  <a:pt x="9604" y="9571"/>
                  <a:pt x="9869" y="10633"/>
                </a:cubicBezTo>
                <a:cubicBezTo>
                  <a:pt x="10438" y="12832"/>
                  <a:pt x="11101" y="14993"/>
                  <a:pt x="11879" y="17135"/>
                </a:cubicBezTo>
                <a:cubicBezTo>
                  <a:pt x="12182" y="18007"/>
                  <a:pt x="12618" y="19182"/>
                  <a:pt x="11784" y="19922"/>
                </a:cubicBezTo>
                <a:cubicBezTo>
                  <a:pt x="11612" y="20082"/>
                  <a:pt x="11386" y="20166"/>
                  <a:pt x="11158" y="20166"/>
                </a:cubicBezTo>
                <a:cubicBezTo>
                  <a:pt x="11008" y="20166"/>
                  <a:pt x="10858" y="20130"/>
                  <a:pt x="10722" y="20055"/>
                </a:cubicBezTo>
                <a:cubicBezTo>
                  <a:pt x="10400" y="19827"/>
                  <a:pt x="10172" y="19524"/>
                  <a:pt x="10021" y="19182"/>
                </a:cubicBezTo>
                <a:cubicBezTo>
                  <a:pt x="9831" y="18784"/>
                  <a:pt x="9699" y="18367"/>
                  <a:pt x="9585" y="17950"/>
                </a:cubicBezTo>
                <a:lnTo>
                  <a:pt x="9111" y="16244"/>
                </a:lnTo>
                <a:lnTo>
                  <a:pt x="8125" y="12832"/>
                </a:lnTo>
                <a:cubicBezTo>
                  <a:pt x="7822" y="11732"/>
                  <a:pt x="7519" y="10614"/>
                  <a:pt x="7177" y="9514"/>
                </a:cubicBezTo>
                <a:cubicBezTo>
                  <a:pt x="6950" y="8737"/>
                  <a:pt x="6665" y="7903"/>
                  <a:pt x="6059" y="7353"/>
                </a:cubicBezTo>
                <a:cubicBezTo>
                  <a:pt x="5907" y="7221"/>
                  <a:pt x="5737" y="7107"/>
                  <a:pt x="5547" y="7012"/>
                </a:cubicBezTo>
                <a:cubicBezTo>
                  <a:pt x="5534" y="7008"/>
                  <a:pt x="5519" y="7005"/>
                  <a:pt x="5505" y="7005"/>
                </a:cubicBezTo>
                <a:cubicBezTo>
                  <a:pt x="5457" y="7005"/>
                  <a:pt x="5410" y="7030"/>
                  <a:pt x="5395" y="7088"/>
                </a:cubicBezTo>
                <a:cubicBezTo>
                  <a:pt x="5054" y="9041"/>
                  <a:pt x="5661" y="10936"/>
                  <a:pt x="6305" y="12775"/>
                </a:cubicBezTo>
                <a:cubicBezTo>
                  <a:pt x="6628" y="13723"/>
                  <a:pt x="6988" y="14671"/>
                  <a:pt x="7253" y="15638"/>
                </a:cubicBezTo>
                <a:cubicBezTo>
                  <a:pt x="7386" y="16093"/>
                  <a:pt x="7481" y="16566"/>
                  <a:pt x="7537" y="17059"/>
                </a:cubicBezTo>
                <a:cubicBezTo>
                  <a:pt x="7556" y="17457"/>
                  <a:pt x="7481" y="17969"/>
                  <a:pt x="7064" y="18121"/>
                </a:cubicBezTo>
                <a:cubicBezTo>
                  <a:pt x="6994" y="18147"/>
                  <a:pt x="6924" y="18158"/>
                  <a:pt x="6855" y="18158"/>
                </a:cubicBezTo>
                <a:cubicBezTo>
                  <a:pt x="6568" y="18158"/>
                  <a:pt x="6295" y="17959"/>
                  <a:pt x="6097" y="17761"/>
                </a:cubicBezTo>
                <a:cubicBezTo>
                  <a:pt x="5774" y="17438"/>
                  <a:pt x="5547" y="17059"/>
                  <a:pt x="5376" y="16642"/>
                </a:cubicBezTo>
                <a:cubicBezTo>
                  <a:pt x="4959" y="15619"/>
                  <a:pt x="4561" y="14595"/>
                  <a:pt x="4182" y="13571"/>
                </a:cubicBezTo>
                <a:cubicBezTo>
                  <a:pt x="3405" y="11505"/>
                  <a:pt x="2703" y="9401"/>
                  <a:pt x="2059" y="7278"/>
                </a:cubicBezTo>
                <a:cubicBezTo>
                  <a:pt x="1414" y="5154"/>
                  <a:pt x="846" y="3012"/>
                  <a:pt x="334" y="851"/>
                </a:cubicBezTo>
                <a:cubicBezTo>
                  <a:pt x="277" y="586"/>
                  <a:pt x="220" y="320"/>
                  <a:pt x="163" y="55"/>
                </a:cubicBezTo>
                <a:cubicBezTo>
                  <a:pt x="156" y="17"/>
                  <a:pt x="126" y="0"/>
                  <a:pt x="95"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four columns 1">
  <p:cSld name="BLANK_1_1_1_1_2">
    <p:spTree>
      <p:nvGrpSpPr>
        <p:cNvPr id="1" name="Shape 1183"/>
        <p:cNvGrpSpPr/>
        <p:nvPr/>
      </p:nvGrpSpPr>
      <p:grpSpPr>
        <a:xfrm>
          <a:off x="0" y="0"/>
          <a:ext cx="0" cy="0"/>
          <a:chOff x="0" y="0"/>
          <a:chExt cx="0" cy="0"/>
        </a:xfrm>
      </p:grpSpPr>
      <p:sp>
        <p:nvSpPr>
          <p:cNvPr id="1049481" name="Google Shape;1184;p21"/>
          <p:cNvSpPr txBox="1">
            <a:spLocks noGrp="1"/>
          </p:cNvSpPr>
          <p:nvPr>
            <p:ph type="title"/>
          </p:nvPr>
        </p:nvSpPr>
        <p:spPr>
          <a:xfrm>
            <a:off x="1698617" y="1400049"/>
            <a:ext cx="28671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16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049482" name="Google Shape;1185;p21"/>
          <p:cNvSpPr txBox="1">
            <a:spLocks noGrp="1"/>
          </p:cNvSpPr>
          <p:nvPr>
            <p:ph type="subTitle" idx="1"/>
          </p:nvPr>
        </p:nvSpPr>
        <p:spPr>
          <a:xfrm>
            <a:off x="1698617" y="2015470"/>
            <a:ext cx="2867100" cy="912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1600"/>
              </a:spcBef>
              <a:spcAft>
                <a:spcPts val="0"/>
              </a:spcAft>
              <a:buSzPts val="1400"/>
              <a:buNone/>
            </a:lvl2pPr>
            <a:lvl3pPr lvl="2" algn="ctr" rtl="0">
              <a:lnSpc>
                <a:spcPct val="100000"/>
              </a:lnSpc>
              <a:spcBef>
                <a:spcPts val="1600"/>
              </a:spcBef>
              <a:spcAft>
                <a:spcPts val="0"/>
              </a:spcAft>
              <a:buSzPts val="1400"/>
              <a:buNone/>
            </a:lvl3pPr>
            <a:lvl4pPr lvl="3" algn="ctr" rtl="0">
              <a:lnSpc>
                <a:spcPct val="100000"/>
              </a:lnSpc>
              <a:spcBef>
                <a:spcPts val="1600"/>
              </a:spcBef>
              <a:spcAft>
                <a:spcPts val="0"/>
              </a:spcAft>
              <a:buSzPts val="1400"/>
              <a:buNone/>
            </a:lvl4pPr>
            <a:lvl5pPr lvl="4" algn="ctr" rtl="0">
              <a:lnSpc>
                <a:spcPct val="100000"/>
              </a:lnSpc>
              <a:spcBef>
                <a:spcPts val="1600"/>
              </a:spcBef>
              <a:spcAft>
                <a:spcPts val="0"/>
              </a:spcAft>
              <a:buSzPts val="1400"/>
              <a:buNone/>
            </a:lvl5pPr>
            <a:lvl6pPr lvl="5" algn="ctr" rtl="0">
              <a:lnSpc>
                <a:spcPct val="100000"/>
              </a:lnSpc>
              <a:spcBef>
                <a:spcPts val="1600"/>
              </a:spcBef>
              <a:spcAft>
                <a:spcPts val="0"/>
              </a:spcAft>
              <a:buSzPts val="1400"/>
              <a:buNone/>
            </a:lvl6pPr>
            <a:lvl7pPr lvl="6" algn="ctr" rtl="0">
              <a:lnSpc>
                <a:spcPct val="100000"/>
              </a:lnSpc>
              <a:spcBef>
                <a:spcPts val="1600"/>
              </a:spcBef>
              <a:spcAft>
                <a:spcPts val="0"/>
              </a:spcAft>
              <a:buSzPts val="1400"/>
              <a:buNone/>
            </a:lvl7pPr>
            <a:lvl8pPr lvl="7" algn="ctr" rtl="0">
              <a:lnSpc>
                <a:spcPct val="100000"/>
              </a:lnSpc>
              <a:spcBef>
                <a:spcPts val="1600"/>
              </a:spcBef>
              <a:spcAft>
                <a:spcPts val="0"/>
              </a:spcAft>
              <a:buSzPts val="1400"/>
              <a:buNone/>
            </a:lvl8pPr>
            <a:lvl9pPr lvl="8" algn="ctr" rtl="0">
              <a:lnSpc>
                <a:spcPct val="100000"/>
              </a:lnSpc>
              <a:spcBef>
                <a:spcPts val="1600"/>
              </a:spcBef>
              <a:spcAft>
                <a:spcPts val="1600"/>
              </a:spcAft>
              <a:buSzPts val="1400"/>
              <a:buNone/>
            </a:lvl9pPr>
          </a:lstStyle>
          <a:p>
            <a:endParaRPr/>
          </a:p>
        </p:txBody>
      </p:sp>
      <p:sp>
        <p:nvSpPr>
          <p:cNvPr id="1049483" name="Google Shape;1186;p21"/>
          <p:cNvSpPr txBox="1">
            <a:spLocks noGrp="1"/>
          </p:cNvSpPr>
          <p:nvPr>
            <p:ph type="title" idx="2"/>
          </p:nvPr>
        </p:nvSpPr>
        <p:spPr>
          <a:xfrm flipH="1">
            <a:off x="4593236" y="1400049"/>
            <a:ext cx="2867100" cy="5277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400"/>
              <a:buNone/>
              <a:defRPr sz="16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049484" name="Google Shape;1187;p21"/>
          <p:cNvSpPr txBox="1">
            <a:spLocks noGrp="1"/>
          </p:cNvSpPr>
          <p:nvPr>
            <p:ph type="subTitle" idx="3"/>
          </p:nvPr>
        </p:nvSpPr>
        <p:spPr>
          <a:xfrm>
            <a:off x="4593236" y="2015470"/>
            <a:ext cx="2867100" cy="9120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lvl1pPr>
            <a:lvl2pPr lvl="1" algn="ctr" rtl="0">
              <a:lnSpc>
                <a:spcPct val="100000"/>
              </a:lnSpc>
              <a:spcBef>
                <a:spcPts val="1600"/>
              </a:spcBef>
              <a:spcAft>
                <a:spcPts val="0"/>
              </a:spcAft>
              <a:buSzPts val="1400"/>
              <a:buNone/>
            </a:lvl2pPr>
            <a:lvl3pPr lvl="2" algn="ctr" rtl="0">
              <a:lnSpc>
                <a:spcPct val="100000"/>
              </a:lnSpc>
              <a:spcBef>
                <a:spcPts val="1600"/>
              </a:spcBef>
              <a:spcAft>
                <a:spcPts val="0"/>
              </a:spcAft>
              <a:buSzPts val="1400"/>
              <a:buNone/>
            </a:lvl3pPr>
            <a:lvl4pPr lvl="3" algn="ctr" rtl="0">
              <a:lnSpc>
                <a:spcPct val="100000"/>
              </a:lnSpc>
              <a:spcBef>
                <a:spcPts val="1600"/>
              </a:spcBef>
              <a:spcAft>
                <a:spcPts val="0"/>
              </a:spcAft>
              <a:buSzPts val="1400"/>
              <a:buNone/>
            </a:lvl4pPr>
            <a:lvl5pPr lvl="4" algn="ctr" rtl="0">
              <a:lnSpc>
                <a:spcPct val="100000"/>
              </a:lnSpc>
              <a:spcBef>
                <a:spcPts val="1600"/>
              </a:spcBef>
              <a:spcAft>
                <a:spcPts val="0"/>
              </a:spcAft>
              <a:buSzPts val="1400"/>
              <a:buNone/>
            </a:lvl5pPr>
            <a:lvl6pPr lvl="5" algn="ctr" rtl="0">
              <a:lnSpc>
                <a:spcPct val="100000"/>
              </a:lnSpc>
              <a:spcBef>
                <a:spcPts val="1600"/>
              </a:spcBef>
              <a:spcAft>
                <a:spcPts val="0"/>
              </a:spcAft>
              <a:buSzPts val="1400"/>
              <a:buNone/>
            </a:lvl6pPr>
            <a:lvl7pPr lvl="6" algn="ctr" rtl="0">
              <a:lnSpc>
                <a:spcPct val="100000"/>
              </a:lnSpc>
              <a:spcBef>
                <a:spcPts val="1600"/>
              </a:spcBef>
              <a:spcAft>
                <a:spcPts val="0"/>
              </a:spcAft>
              <a:buSzPts val="1400"/>
              <a:buNone/>
            </a:lvl7pPr>
            <a:lvl8pPr lvl="7" algn="ctr" rtl="0">
              <a:lnSpc>
                <a:spcPct val="100000"/>
              </a:lnSpc>
              <a:spcBef>
                <a:spcPts val="1600"/>
              </a:spcBef>
              <a:spcAft>
                <a:spcPts val="0"/>
              </a:spcAft>
              <a:buSzPts val="1400"/>
              <a:buNone/>
            </a:lvl8pPr>
            <a:lvl9pPr lvl="8" algn="ctr" rtl="0">
              <a:lnSpc>
                <a:spcPct val="100000"/>
              </a:lnSpc>
              <a:spcBef>
                <a:spcPts val="1600"/>
              </a:spcBef>
              <a:spcAft>
                <a:spcPts val="1600"/>
              </a:spcAft>
              <a:buSzPts val="1400"/>
              <a:buNone/>
            </a:lvl9pPr>
          </a:lstStyle>
          <a:p>
            <a:endParaRPr/>
          </a:p>
        </p:txBody>
      </p:sp>
      <p:sp>
        <p:nvSpPr>
          <p:cNvPr id="1049485" name="Google Shape;1188;p21"/>
          <p:cNvSpPr txBox="1">
            <a:spLocks noGrp="1"/>
          </p:cNvSpPr>
          <p:nvPr>
            <p:ph type="title" idx="4"/>
          </p:nvPr>
        </p:nvSpPr>
        <p:spPr>
          <a:xfrm>
            <a:off x="1698617" y="3004407"/>
            <a:ext cx="28671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16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049486" name="Google Shape;1189;p21"/>
          <p:cNvSpPr txBox="1">
            <a:spLocks noGrp="1"/>
          </p:cNvSpPr>
          <p:nvPr>
            <p:ph type="subTitle" idx="5"/>
          </p:nvPr>
        </p:nvSpPr>
        <p:spPr>
          <a:xfrm>
            <a:off x="1698617" y="3619626"/>
            <a:ext cx="2867100" cy="912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1600"/>
              </a:spcBef>
              <a:spcAft>
                <a:spcPts val="0"/>
              </a:spcAft>
              <a:buSzPts val="1400"/>
              <a:buNone/>
            </a:lvl2pPr>
            <a:lvl3pPr lvl="2" algn="ctr" rtl="0">
              <a:lnSpc>
                <a:spcPct val="100000"/>
              </a:lnSpc>
              <a:spcBef>
                <a:spcPts val="1600"/>
              </a:spcBef>
              <a:spcAft>
                <a:spcPts val="0"/>
              </a:spcAft>
              <a:buSzPts val="1400"/>
              <a:buNone/>
            </a:lvl3pPr>
            <a:lvl4pPr lvl="3" algn="ctr" rtl="0">
              <a:lnSpc>
                <a:spcPct val="100000"/>
              </a:lnSpc>
              <a:spcBef>
                <a:spcPts val="1600"/>
              </a:spcBef>
              <a:spcAft>
                <a:spcPts val="0"/>
              </a:spcAft>
              <a:buSzPts val="1400"/>
              <a:buNone/>
            </a:lvl4pPr>
            <a:lvl5pPr lvl="4" algn="ctr" rtl="0">
              <a:lnSpc>
                <a:spcPct val="100000"/>
              </a:lnSpc>
              <a:spcBef>
                <a:spcPts val="1600"/>
              </a:spcBef>
              <a:spcAft>
                <a:spcPts val="0"/>
              </a:spcAft>
              <a:buSzPts val="1400"/>
              <a:buNone/>
            </a:lvl5pPr>
            <a:lvl6pPr lvl="5" algn="ctr" rtl="0">
              <a:lnSpc>
                <a:spcPct val="100000"/>
              </a:lnSpc>
              <a:spcBef>
                <a:spcPts val="1600"/>
              </a:spcBef>
              <a:spcAft>
                <a:spcPts val="0"/>
              </a:spcAft>
              <a:buSzPts val="1400"/>
              <a:buNone/>
            </a:lvl6pPr>
            <a:lvl7pPr lvl="6" algn="ctr" rtl="0">
              <a:lnSpc>
                <a:spcPct val="100000"/>
              </a:lnSpc>
              <a:spcBef>
                <a:spcPts val="1600"/>
              </a:spcBef>
              <a:spcAft>
                <a:spcPts val="0"/>
              </a:spcAft>
              <a:buSzPts val="1400"/>
              <a:buNone/>
            </a:lvl7pPr>
            <a:lvl8pPr lvl="7" algn="ctr" rtl="0">
              <a:lnSpc>
                <a:spcPct val="100000"/>
              </a:lnSpc>
              <a:spcBef>
                <a:spcPts val="1600"/>
              </a:spcBef>
              <a:spcAft>
                <a:spcPts val="0"/>
              </a:spcAft>
              <a:buSzPts val="1400"/>
              <a:buNone/>
            </a:lvl8pPr>
            <a:lvl9pPr lvl="8" algn="ctr" rtl="0">
              <a:lnSpc>
                <a:spcPct val="100000"/>
              </a:lnSpc>
              <a:spcBef>
                <a:spcPts val="1600"/>
              </a:spcBef>
              <a:spcAft>
                <a:spcPts val="1600"/>
              </a:spcAft>
              <a:buSzPts val="1400"/>
              <a:buNone/>
            </a:lvl9pPr>
          </a:lstStyle>
          <a:p>
            <a:endParaRPr/>
          </a:p>
        </p:txBody>
      </p:sp>
      <p:sp>
        <p:nvSpPr>
          <p:cNvPr id="1049487" name="Google Shape;1190;p21"/>
          <p:cNvSpPr txBox="1">
            <a:spLocks noGrp="1"/>
          </p:cNvSpPr>
          <p:nvPr>
            <p:ph type="title" idx="6"/>
          </p:nvPr>
        </p:nvSpPr>
        <p:spPr>
          <a:xfrm flipH="1">
            <a:off x="4593236" y="3004407"/>
            <a:ext cx="2867100" cy="5277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400"/>
              <a:buNone/>
              <a:defRPr sz="16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049488" name="Google Shape;1191;p21"/>
          <p:cNvSpPr txBox="1">
            <a:spLocks noGrp="1"/>
          </p:cNvSpPr>
          <p:nvPr>
            <p:ph type="subTitle" idx="7"/>
          </p:nvPr>
        </p:nvSpPr>
        <p:spPr>
          <a:xfrm>
            <a:off x="4593236" y="3619626"/>
            <a:ext cx="2867100" cy="9120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lvl1pPr>
            <a:lvl2pPr lvl="1" algn="ctr" rtl="0">
              <a:lnSpc>
                <a:spcPct val="100000"/>
              </a:lnSpc>
              <a:spcBef>
                <a:spcPts val="1600"/>
              </a:spcBef>
              <a:spcAft>
                <a:spcPts val="0"/>
              </a:spcAft>
              <a:buSzPts val="1400"/>
              <a:buNone/>
            </a:lvl2pPr>
            <a:lvl3pPr lvl="2" algn="ctr" rtl="0">
              <a:lnSpc>
                <a:spcPct val="100000"/>
              </a:lnSpc>
              <a:spcBef>
                <a:spcPts val="1600"/>
              </a:spcBef>
              <a:spcAft>
                <a:spcPts val="0"/>
              </a:spcAft>
              <a:buSzPts val="1400"/>
              <a:buNone/>
            </a:lvl3pPr>
            <a:lvl4pPr lvl="3" algn="ctr" rtl="0">
              <a:lnSpc>
                <a:spcPct val="100000"/>
              </a:lnSpc>
              <a:spcBef>
                <a:spcPts val="1600"/>
              </a:spcBef>
              <a:spcAft>
                <a:spcPts val="0"/>
              </a:spcAft>
              <a:buSzPts val="1400"/>
              <a:buNone/>
            </a:lvl4pPr>
            <a:lvl5pPr lvl="4" algn="ctr" rtl="0">
              <a:lnSpc>
                <a:spcPct val="100000"/>
              </a:lnSpc>
              <a:spcBef>
                <a:spcPts val="1600"/>
              </a:spcBef>
              <a:spcAft>
                <a:spcPts val="0"/>
              </a:spcAft>
              <a:buSzPts val="1400"/>
              <a:buNone/>
            </a:lvl5pPr>
            <a:lvl6pPr lvl="5" algn="ctr" rtl="0">
              <a:lnSpc>
                <a:spcPct val="100000"/>
              </a:lnSpc>
              <a:spcBef>
                <a:spcPts val="1600"/>
              </a:spcBef>
              <a:spcAft>
                <a:spcPts val="0"/>
              </a:spcAft>
              <a:buSzPts val="1400"/>
              <a:buNone/>
            </a:lvl6pPr>
            <a:lvl7pPr lvl="6" algn="ctr" rtl="0">
              <a:lnSpc>
                <a:spcPct val="100000"/>
              </a:lnSpc>
              <a:spcBef>
                <a:spcPts val="1600"/>
              </a:spcBef>
              <a:spcAft>
                <a:spcPts val="0"/>
              </a:spcAft>
              <a:buSzPts val="1400"/>
              <a:buNone/>
            </a:lvl7pPr>
            <a:lvl8pPr lvl="7" algn="ctr" rtl="0">
              <a:lnSpc>
                <a:spcPct val="100000"/>
              </a:lnSpc>
              <a:spcBef>
                <a:spcPts val="1600"/>
              </a:spcBef>
              <a:spcAft>
                <a:spcPts val="0"/>
              </a:spcAft>
              <a:buSzPts val="1400"/>
              <a:buNone/>
            </a:lvl8pPr>
            <a:lvl9pPr lvl="8" algn="ctr" rtl="0">
              <a:lnSpc>
                <a:spcPct val="100000"/>
              </a:lnSpc>
              <a:spcBef>
                <a:spcPts val="1600"/>
              </a:spcBef>
              <a:spcAft>
                <a:spcPts val="1600"/>
              </a:spcAft>
              <a:buSzPts val="1400"/>
              <a:buNone/>
            </a:lvl9pPr>
          </a:lstStyle>
          <a:p>
            <a:endParaRPr/>
          </a:p>
        </p:txBody>
      </p:sp>
      <p:pic>
        <p:nvPicPr>
          <p:cNvPr id="2097233" name="Google Shape;1192;p21"/>
          <p:cNvPicPr preferRelativeResize="0">
            <a:picLocks/>
          </p:cNvPicPr>
          <p:nvPr/>
        </p:nvPicPr>
        <p:blipFill>
          <a:blip r:embed="rId2">
            <a:alphaModFix amt="47000"/>
          </a:blip>
          <a:stretch>
            <a:fillRect/>
          </a:stretch>
        </p:blipFill>
        <p:spPr>
          <a:xfrm rot="1331770">
            <a:off x="-1977764" y="3821949"/>
            <a:ext cx="2989902" cy="2468226"/>
          </a:xfrm>
          <a:prstGeom prst="rect">
            <a:avLst/>
          </a:prstGeom>
          <a:noFill/>
          <a:ln>
            <a:noFill/>
          </a:ln>
        </p:spPr>
      </p:pic>
      <p:grpSp>
        <p:nvGrpSpPr>
          <p:cNvPr id="178" name="Google Shape;1193;p21"/>
          <p:cNvGrpSpPr/>
          <p:nvPr/>
        </p:nvGrpSpPr>
        <p:grpSpPr>
          <a:xfrm rot="-987768">
            <a:off x="-733895" y="3875634"/>
            <a:ext cx="1344359" cy="1995308"/>
            <a:chOff x="272875" y="1527563"/>
            <a:chExt cx="255950" cy="455000"/>
          </a:xfrm>
        </p:grpSpPr>
        <p:sp>
          <p:nvSpPr>
            <p:cNvPr id="1049489" name="Google Shape;1194;p21"/>
            <p:cNvSpPr/>
            <p:nvPr/>
          </p:nvSpPr>
          <p:spPr>
            <a:xfrm>
              <a:off x="471925" y="1963988"/>
              <a:ext cx="26575" cy="18575"/>
            </a:xfrm>
            <a:custGeom>
              <a:avLst/>
              <a:gdLst/>
              <a:ahLst/>
              <a:cxnLst/>
              <a:rect l="l" t="t" r="r" b="b"/>
              <a:pathLst>
                <a:path w="1063" h="743" extrusionOk="0">
                  <a:moveTo>
                    <a:pt x="724" y="0"/>
                  </a:moveTo>
                  <a:cubicBezTo>
                    <a:pt x="636" y="0"/>
                    <a:pt x="547" y="14"/>
                    <a:pt x="512" y="41"/>
                  </a:cubicBezTo>
                  <a:cubicBezTo>
                    <a:pt x="323" y="230"/>
                    <a:pt x="152" y="420"/>
                    <a:pt x="0" y="628"/>
                  </a:cubicBezTo>
                  <a:lnTo>
                    <a:pt x="57" y="742"/>
                  </a:lnTo>
                  <a:cubicBezTo>
                    <a:pt x="247" y="742"/>
                    <a:pt x="436" y="704"/>
                    <a:pt x="626" y="647"/>
                  </a:cubicBezTo>
                  <a:cubicBezTo>
                    <a:pt x="929" y="496"/>
                    <a:pt x="1062" y="249"/>
                    <a:pt x="948" y="60"/>
                  </a:cubicBezTo>
                  <a:cubicBezTo>
                    <a:pt x="928" y="19"/>
                    <a:pt x="826" y="0"/>
                    <a:pt x="72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490" name="Google Shape;1195;p21"/>
            <p:cNvSpPr/>
            <p:nvPr/>
          </p:nvSpPr>
          <p:spPr>
            <a:xfrm>
              <a:off x="366725" y="1787738"/>
              <a:ext cx="29875" cy="22300"/>
            </a:xfrm>
            <a:custGeom>
              <a:avLst/>
              <a:gdLst/>
              <a:ahLst/>
              <a:cxnLst/>
              <a:rect l="l" t="t" r="r" b="b"/>
              <a:pathLst>
                <a:path w="1195" h="892" extrusionOk="0">
                  <a:moveTo>
                    <a:pt x="607" y="1"/>
                  </a:moveTo>
                  <a:cubicBezTo>
                    <a:pt x="0" y="1"/>
                    <a:pt x="0" y="892"/>
                    <a:pt x="607" y="892"/>
                  </a:cubicBezTo>
                  <a:cubicBezTo>
                    <a:pt x="1194" y="892"/>
                    <a:pt x="1194" y="1"/>
                    <a:pt x="607"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491" name="Google Shape;1196;p21"/>
            <p:cNvSpPr/>
            <p:nvPr/>
          </p:nvSpPr>
          <p:spPr>
            <a:xfrm>
              <a:off x="380450" y="1835613"/>
              <a:ext cx="9975" cy="8550"/>
            </a:xfrm>
            <a:custGeom>
              <a:avLst/>
              <a:gdLst/>
              <a:ahLst/>
              <a:cxnLst/>
              <a:rect l="l" t="t" r="r" b="b"/>
              <a:pathLst>
                <a:path w="399" h="342" extrusionOk="0">
                  <a:moveTo>
                    <a:pt x="209" y="1"/>
                  </a:moveTo>
                  <a:cubicBezTo>
                    <a:pt x="1" y="38"/>
                    <a:pt x="1" y="323"/>
                    <a:pt x="209" y="342"/>
                  </a:cubicBezTo>
                  <a:cubicBezTo>
                    <a:pt x="399" y="323"/>
                    <a:pt x="399" y="38"/>
                    <a:pt x="209"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492" name="Google Shape;1197;p21"/>
            <p:cNvSpPr/>
            <p:nvPr/>
          </p:nvSpPr>
          <p:spPr>
            <a:xfrm>
              <a:off x="416475" y="1837513"/>
              <a:ext cx="5700" cy="4750"/>
            </a:xfrm>
            <a:custGeom>
              <a:avLst/>
              <a:gdLst/>
              <a:ahLst/>
              <a:cxnLst/>
              <a:rect l="l" t="t" r="r" b="b"/>
              <a:pathLst>
                <a:path w="228" h="190" extrusionOk="0">
                  <a:moveTo>
                    <a:pt x="114" y="0"/>
                  </a:moveTo>
                  <a:cubicBezTo>
                    <a:pt x="0" y="19"/>
                    <a:pt x="0" y="171"/>
                    <a:pt x="114" y="190"/>
                  </a:cubicBezTo>
                  <a:cubicBezTo>
                    <a:pt x="228" y="171"/>
                    <a:pt x="228" y="19"/>
                    <a:pt x="11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493" name="Google Shape;1198;p21"/>
            <p:cNvSpPr/>
            <p:nvPr/>
          </p:nvSpPr>
          <p:spPr>
            <a:xfrm>
              <a:off x="415525" y="1877788"/>
              <a:ext cx="7600" cy="10675"/>
            </a:xfrm>
            <a:custGeom>
              <a:avLst/>
              <a:gdLst/>
              <a:ahLst/>
              <a:cxnLst/>
              <a:rect l="l" t="t" r="r" b="b"/>
              <a:pathLst>
                <a:path w="304" h="427" extrusionOk="0">
                  <a:moveTo>
                    <a:pt x="171" y="1"/>
                  </a:moveTo>
                  <a:cubicBezTo>
                    <a:pt x="133" y="1"/>
                    <a:pt x="95" y="20"/>
                    <a:pt x="76" y="39"/>
                  </a:cubicBezTo>
                  <a:lnTo>
                    <a:pt x="57" y="77"/>
                  </a:lnTo>
                  <a:cubicBezTo>
                    <a:pt x="38" y="95"/>
                    <a:pt x="38" y="114"/>
                    <a:pt x="38" y="133"/>
                  </a:cubicBezTo>
                  <a:lnTo>
                    <a:pt x="20" y="133"/>
                  </a:lnTo>
                  <a:cubicBezTo>
                    <a:pt x="20" y="190"/>
                    <a:pt x="20" y="228"/>
                    <a:pt x="1" y="285"/>
                  </a:cubicBezTo>
                  <a:cubicBezTo>
                    <a:pt x="1" y="304"/>
                    <a:pt x="1" y="323"/>
                    <a:pt x="20" y="342"/>
                  </a:cubicBezTo>
                  <a:cubicBezTo>
                    <a:pt x="20" y="361"/>
                    <a:pt x="38" y="380"/>
                    <a:pt x="38" y="380"/>
                  </a:cubicBezTo>
                  <a:cubicBezTo>
                    <a:pt x="57" y="399"/>
                    <a:pt x="76" y="418"/>
                    <a:pt x="95" y="418"/>
                  </a:cubicBezTo>
                  <a:cubicBezTo>
                    <a:pt x="108" y="418"/>
                    <a:pt x="121" y="426"/>
                    <a:pt x="133" y="426"/>
                  </a:cubicBezTo>
                  <a:cubicBezTo>
                    <a:pt x="140" y="426"/>
                    <a:pt x="146" y="424"/>
                    <a:pt x="152" y="418"/>
                  </a:cubicBezTo>
                  <a:lnTo>
                    <a:pt x="190" y="418"/>
                  </a:lnTo>
                  <a:cubicBezTo>
                    <a:pt x="209" y="418"/>
                    <a:pt x="228" y="418"/>
                    <a:pt x="247" y="399"/>
                  </a:cubicBezTo>
                  <a:cubicBezTo>
                    <a:pt x="285" y="361"/>
                    <a:pt x="285" y="323"/>
                    <a:pt x="285" y="285"/>
                  </a:cubicBezTo>
                  <a:lnTo>
                    <a:pt x="285" y="133"/>
                  </a:lnTo>
                  <a:cubicBezTo>
                    <a:pt x="304" y="114"/>
                    <a:pt x="304" y="95"/>
                    <a:pt x="285" y="95"/>
                  </a:cubicBezTo>
                  <a:cubicBezTo>
                    <a:pt x="285" y="77"/>
                    <a:pt x="285" y="58"/>
                    <a:pt x="266" y="39"/>
                  </a:cubicBezTo>
                  <a:cubicBezTo>
                    <a:pt x="228" y="20"/>
                    <a:pt x="209" y="1"/>
                    <a:pt x="17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494" name="Google Shape;1199;p21"/>
            <p:cNvSpPr/>
            <p:nvPr/>
          </p:nvSpPr>
          <p:spPr>
            <a:xfrm>
              <a:off x="432600" y="1937038"/>
              <a:ext cx="10450" cy="8075"/>
            </a:xfrm>
            <a:custGeom>
              <a:avLst/>
              <a:gdLst/>
              <a:ahLst/>
              <a:cxnLst/>
              <a:rect l="l" t="t" r="r" b="b"/>
              <a:pathLst>
                <a:path w="418" h="323" extrusionOk="0">
                  <a:moveTo>
                    <a:pt x="209" y="0"/>
                  </a:moveTo>
                  <a:cubicBezTo>
                    <a:pt x="0" y="0"/>
                    <a:pt x="0" y="323"/>
                    <a:pt x="209" y="323"/>
                  </a:cubicBezTo>
                  <a:cubicBezTo>
                    <a:pt x="417" y="323"/>
                    <a:pt x="417" y="0"/>
                    <a:pt x="20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495" name="Google Shape;1200;p21"/>
            <p:cNvSpPr/>
            <p:nvPr/>
          </p:nvSpPr>
          <p:spPr>
            <a:xfrm>
              <a:off x="452025" y="1974938"/>
              <a:ext cx="9500" cy="7150"/>
            </a:xfrm>
            <a:custGeom>
              <a:avLst/>
              <a:gdLst/>
              <a:ahLst/>
              <a:cxnLst/>
              <a:rect l="l" t="t" r="r" b="b"/>
              <a:pathLst>
                <a:path w="380" h="286" extrusionOk="0">
                  <a:moveTo>
                    <a:pt x="190" y="1"/>
                  </a:moveTo>
                  <a:cubicBezTo>
                    <a:pt x="0" y="1"/>
                    <a:pt x="0" y="285"/>
                    <a:pt x="190" y="285"/>
                  </a:cubicBezTo>
                  <a:cubicBezTo>
                    <a:pt x="379" y="285"/>
                    <a:pt x="379" y="1"/>
                    <a:pt x="19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496" name="Google Shape;1201;p21"/>
            <p:cNvSpPr/>
            <p:nvPr/>
          </p:nvSpPr>
          <p:spPr>
            <a:xfrm>
              <a:off x="472875" y="1918538"/>
              <a:ext cx="19925" cy="15200"/>
            </a:xfrm>
            <a:custGeom>
              <a:avLst/>
              <a:gdLst/>
              <a:ahLst/>
              <a:cxnLst/>
              <a:rect l="l" t="t" r="r" b="b"/>
              <a:pathLst>
                <a:path w="797" h="608" extrusionOk="0">
                  <a:moveTo>
                    <a:pt x="398" y="1"/>
                  </a:moveTo>
                  <a:cubicBezTo>
                    <a:pt x="0" y="1"/>
                    <a:pt x="0" y="608"/>
                    <a:pt x="398" y="608"/>
                  </a:cubicBezTo>
                  <a:cubicBezTo>
                    <a:pt x="797" y="608"/>
                    <a:pt x="797" y="1"/>
                    <a:pt x="398"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497" name="Google Shape;1202;p21"/>
            <p:cNvSpPr/>
            <p:nvPr/>
          </p:nvSpPr>
          <p:spPr>
            <a:xfrm>
              <a:off x="444900" y="1890113"/>
              <a:ext cx="16150" cy="11875"/>
            </a:xfrm>
            <a:custGeom>
              <a:avLst/>
              <a:gdLst/>
              <a:ahLst/>
              <a:cxnLst/>
              <a:rect l="l" t="t" r="r" b="b"/>
              <a:pathLst>
                <a:path w="646" h="475" extrusionOk="0">
                  <a:moveTo>
                    <a:pt x="323" y="1"/>
                  </a:moveTo>
                  <a:cubicBezTo>
                    <a:pt x="1" y="1"/>
                    <a:pt x="1" y="475"/>
                    <a:pt x="323" y="475"/>
                  </a:cubicBezTo>
                  <a:cubicBezTo>
                    <a:pt x="645" y="475"/>
                    <a:pt x="645" y="1"/>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498" name="Google Shape;1203;p21"/>
            <p:cNvSpPr/>
            <p:nvPr/>
          </p:nvSpPr>
          <p:spPr>
            <a:xfrm>
              <a:off x="398475" y="1905288"/>
              <a:ext cx="11875" cy="11400"/>
            </a:xfrm>
            <a:custGeom>
              <a:avLst/>
              <a:gdLst/>
              <a:ahLst/>
              <a:cxnLst/>
              <a:rect l="l" t="t" r="r" b="b"/>
              <a:pathLst>
                <a:path w="475" h="456" extrusionOk="0">
                  <a:moveTo>
                    <a:pt x="228" y="0"/>
                  </a:moveTo>
                  <a:cubicBezTo>
                    <a:pt x="0" y="57"/>
                    <a:pt x="0" y="398"/>
                    <a:pt x="228" y="455"/>
                  </a:cubicBezTo>
                  <a:cubicBezTo>
                    <a:pt x="474" y="398"/>
                    <a:pt x="474" y="57"/>
                    <a:pt x="22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499" name="Google Shape;1204;p21"/>
            <p:cNvSpPr/>
            <p:nvPr/>
          </p:nvSpPr>
          <p:spPr>
            <a:xfrm>
              <a:off x="454400" y="1849363"/>
              <a:ext cx="11850" cy="11400"/>
            </a:xfrm>
            <a:custGeom>
              <a:avLst/>
              <a:gdLst/>
              <a:ahLst/>
              <a:cxnLst/>
              <a:rect l="l" t="t" r="r" b="b"/>
              <a:pathLst>
                <a:path w="474" h="456" extrusionOk="0">
                  <a:moveTo>
                    <a:pt x="246" y="0"/>
                  </a:moveTo>
                  <a:cubicBezTo>
                    <a:pt x="0" y="57"/>
                    <a:pt x="0" y="398"/>
                    <a:pt x="246" y="455"/>
                  </a:cubicBezTo>
                  <a:cubicBezTo>
                    <a:pt x="474" y="398"/>
                    <a:pt x="474" y="57"/>
                    <a:pt x="24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500" name="Google Shape;1205;p21"/>
            <p:cNvSpPr/>
            <p:nvPr/>
          </p:nvSpPr>
          <p:spPr>
            <a:xfrm>
              <a:off x="428800" y="1830863"/>
              <a:ext cx="14725" cy="11400"/>
            </a:xfrm>
            <a:custGeom>
              <a:avLst/>
              <a:gdLst/>
              <a:ahLst/>
              <a:cxnLst/>
              <a:rect l="l" t="t" r="r" b="b"/>
              <a:pathLst>
                <a:path w="589" h="456" extrusionOk="0">
                  <a:moveTo>
                    <a:pt x="228" y="1"/>
                  </a:moveTo>
                  <a:cubicBezTo>
                    <a:pt x="190" y="1"/>
                    <a:pt x="171" y="1"/>
                    <a:pt x="133" y="20"/>
                  </a:cubicBezTo>
                  <a:cubicBezTo>
                    <a:pt x="114" y="39"/>
                    <a:pt x="76" y="39"/>
                    <a:pt x="57" y="77"/>
                  </a:cubicBezTo>
                  <a:cubicBezTo>
                    <a:pt x="38" y="96"/>
                    <a:pt x="19" y="115"/>
                    <a:pt x="19" y="153"/>
                  </a:cubicBezTo>
                  <a:cubicBezTo>
                    <a:pt x="0" y="172"/>
                    <a:pt x="0" y="209"/>
                    <a:pt x="0" y="228"/>
                  </a:cubicBezTo>
                  <a:lnTo>
                    <a:pt x="0" y="285"/>
                  </a:lnTo>
                  <a:cubicBezTo>
                    <a:pt x="0" y="323"/>
                    <a:pt x="19" y="361"/>
                    <a:pt x="57" y="399"/>
                  </a:cubicBezTo>
                  <a:lnTo>
                    <a:pt x="95" y="437"/>
                  </a:lnTo>
                  <a:cubicBezTo>
                    <a:pt x="133" y="456"/>
                    <a:pt x="171" y="456"/>
                    <a:pt x="209" y="456"/>
                  </a:cubicBezTo>
                  <a:lnTo>
                    <a:pt x="209" y="437"/>
                  </a:lnTo>
                  <a:lnTo>
                    <a:pt x="361" y="437"/>
                  </a:lnTo>
                  <a:cubicBezTo>
                    <a:pt x="398" y="437"/>
                    <a:pt x="417" y="437"/>
                    <a:pt x="455" y="418"/>
                  </a:cubicBezTo>
                  <a:cubicBezTo>
                    <a:pt x="474" y="418"/>
                    <a:pt x="493" y="399"/>
                    <a:pt x="531" y="380"/>
                  </a:cubicBezTo>
                  <a:cubicBezTo>
                    <a:pt x="550" y="361"/>
                    <a:pt x="569" y="342"/>
                    <a:pt x="569" y="304"/>
                  </a:cubicBezTo>
                  <a:cubicBezTo>
                    <a:pt x="588" y="285"/>
                    <a:pt x="588" y="247"/>
                    <a:pt x="588" y="228"/>
                  </a:cubicBezTo>
                  <a:lnTo>
                    <a:pt x="588" y="172"/>
                  </a:lnTo>
                  <a:cubicBezTo>
                    <a:pt x="569" y="134"/>
                    <a:pt x="550" y="96"/>
                    <a:pt x="531" y="58"/>
                  </a:cubicBezTo>
                  <a:lnTo>
                    <a:pt x="493" y="39"/>
                  </a:lnTo>
                  <a:cubicBezTo>
                    <a:pt x="455" y="20"/>
                    <a:pt x="417" y="1"/>
                    <a:pt x="38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501" name="Google Shape;1206;p21"/>
            <p:cNvSpPr/>
            <p:nvPr/>
          </p:nvSpPr>
          <p:spPr>
            <a:xfrm>
              <a:off x="440175" y="1765463"/>
              <a:ext cx="18025" cy="14725"/>
            </a:xfrm>
            <a:custGeom>
              <a:avLst/>
              <a:gdLst/>
              <a:ahLst/>
              <a:cxnLst/>
              <a:rect l="l" t="t" r="r" b="b"/>
              <a:pathLst>
                <a:path w="721" h="589" extrusionOk="0">
                  <a:moveTo>
                    <a:pt x="361" y="1"/>
                  </a:moveTo>
                  <a:cubicBezTo>
                    <a:pt x="0" y="20"/>
                    <a:pt x="0" y="551"/>
                    <a:pt x="361" y="589"/>
                  </a:cubicBezTo>
                  <a:cubicBezTo>
                    <a:pt x="721" y="551"/>
                    <a:pt x="721" y="20"/>
                    <a:pt x="36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502" name="Google Shape;1207;p21"/>
            <p:cNvSpPr/>
            <p:nvPr/>
          </p:nvSpPr>
          <p:spPr>
            <a:xfrm>
              <a:off x="385200" y="1777313"/>
              <a:ext cx="15650" cy="13300"/>
            </a:xfrm>
            <a:custGeom>
              <a:avLst/>
              <a:gdLst/>
              <a:ahLst/>
              <a:cxnLst/>
              <a:rect l="l" t="t" r="r" b="b"/>
              <a:pathLst>
                <a:path w="626" h="532" extrusionOk="0">
                  <a:moveTo>
                    <a:pt x="323" y="1"/>
                  </a:moveTo>
                  <a:cubicBezTo>
                    <a:pt x="0" y="39"/>
                    <a:pt x="0" y="494"/>
                    <a:pt x="323" y="532"/>
                  </a:cubicBezTo>
                  <a:cubicBezTo>
                    <a:pt x="626" y="494"/>
                    <a:pt x="626" y="39"/>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503" name="Google Shape;1208;p21"/>
            <p:cNvSpPr/>
            <p:nvPr/>
          </p:nvSpPr>
          <p:spPr>
            <a:xfrm>
              <a:off x="399875" y="1703388"/>
              <a:ext cx="16150" cy="11875"/>
            </a:xfrm>
            <a:custGeom>
              <a:avLst/>
              <a:gdLst/>
              <a:ahLst/>
              <a:cxnLst/>
              <a:rect l="l" t="t" r="r" b="b"/>
              <a:pathLst>
                <a:path w="646" h="475" extrusionOk="0">
                  <a:moveTo>
                    <a:pt x="323" y="1"/>
                  </a:moveTo>
                  <a:cubicBezTo>
                    <a:pt x="1" y="1"/>
                    <a:pt x="1" y="474"/>
                    <a:pt x="323" y="474"/>
                  </a:cubicBezTo>
                  <a:cubicBezTo>
                    <a:pt x="646" y="474"/>
                    <a:pt x="646" y="1"/>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504" name="Google Shape;1209;p21"/>
            <p:cNvSpPr/>
            <p:nvPr/>
          </p:nvSpPr>
          <p:spPr>
            <a:xfrm>
              <a:off x="354400" y="1709538"/>
              <a:ext cx="17550" cy="14250"/>
            </a:xfrm>
            <a:custGeom>
              <a:avLst/>
              <a:gdLst/>
              <a:ahLst/>
              <a:cxnLst/>
              <a:rect l="l" t="t" r="r" b="b"/>
              <a:pathLst>
                <a:path w="702" h="570" extrusionOk="0">
                  <a:moveTo>
                    <a:pt x="341" y="1"/>
                  </a:moveTo>
                  <a:cubicBezTo>
                    <a:pt x="0" y="20"/>
                    <a:pt x="0" y="532"/>
                    <a:pt x="341" y="570"/>
                  </a:cubicBezTo>
                  <a:cubicBezTo>
                    <a:pt x="702" y="532"/>
                    <a:pt x="702" y="20"/>
                    <a:pt x="34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505" name="Google Shape;1210;p21"/>
            <p:cNvSpPr/>
            <p:nvPr/>
          </p:nvSpPr>
          <p:spPr>
            <a:xfrm>
              <a:off x="338275" y="1701963"/>
              <a:ext cx="19450" cy="14250"/>
            </a:xfrm>
            <a:custGeom>
              <a:avLst/>
              <a:gdLst/>
              <a:ahLst/>
              <a:cxnLst/>
              <a:rect l="l" t="t" r="r" b="b"/>
              <a:pathLst>
                <a:path w="778" h="570" extrusionOk="0">
                  <a:moveTo>
                    <a:pt x="416" y="0"/>
                  </a:moveTo>
                  <a:cubicBezTo>
                    <a:pt x="411" y="0"/>
                    <a:pt x="405" y="0"/>
                    <a:pt x="399" y="1"/>
                  </a:cubicBezTo>
                  <a:cubicBezTo>
                    <a:pt x="1" y="1"/>
                    <a:pt x="1" y="569"/>
                    <a:pt x="399" y="569"/>
                  </a:cubicBezTo>
                  <a:cubicBezTo>
                    <a:pt x="772" y="569"/>
                    <a:pt x="778" y="0"/>
                    <a:pt x="41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506" name="Google Shape;1211;p21"/>
            <p:cNvSpPr/>
            <p:nvPr/>
          </p:nvSpPr>
          <p:spPr>
            <a:xfrm>
              <a:off x="388050" y="1631363"/>
              <a:ext cx="17550" cy="13750"/>
            </a:xfrm>
            <a:custGeom>
              <a:avLst/>
              <a:gdLst/>
              <a:ahLst/>
              <a:cxnLst/>
              <a:rect l="l" t="t" r="r" b="b"/>
              <a:pathLst>
                <a:path w="702" h="550" extrusionOk="0">
                  <a:moveTo>
                    <a:pt x="360" y="0"/>
                  </a:moveTo>
                  <a:cubicBezTo>
                    <a:pt x="0" y="0"/>
                    <a:pt x="0" y="550"/>
                    <a:pt x="360" y="550"/>
                  </a:cubicBezTo>
                  <a:cubicBezTo>
                    <a:pt x="701" y="550"/>
                    <a:pt x="701" y="0"/>
                    <a:pt x="360"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507" name="Google Shape;1212;p21"/>
            <p:cNvSpPr/>
            <p:nvPr/>
          </p:nvSpPr>
          <p:spPr>
            <a:xfrm>
              <a:off x="297525" y="1637988"/>
              <a:ext cx="18975" cy="14725"/>
            </a:xfrm>
            <a:custGeom>
              <a:avLst/>
              <a:gdLst/>
              <a:ahLst/>
              <a:cxnLst/>
              <a:rect l="l" t="t" r="r" b="b"/>
              <a:pathLst>
                <a:path w="759" h="589" extrusionOk="0">
                  <a:moveTo>
                    <a:pt x="379" y="0"/>
                  </a:moveTo>
                  <a:cubicBezTo>
                    <a:pt x="0" y="0"/>
                    <a:pt x="0" y="588"/>
                    <a:pt x="379" y="588"/>
                  </a:cubicBezTo>
                  <a:cubicBezTo>
                    <a:pt x="759" y="588"/>
                    <a:pt x="759" y="0"/>
                    <a:pt x="37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508" name="Google Shape;1213;p21"/>
            <p:cNvSpPr/>
            <p:nvPr/>
          </p:nvSpPr>
          <p:spPr>
            <a:xfrm>
              <a:off x="356275" y="1585363"/>
              <a:ext cx="20875" cy="15675"/>
            </a:xfrm>
            <a:custGeom>
              <a:avLst/>
              <a:gdLst/>
              <a:ahLst/>
              <a:cxnLst/>
              <a:rect l="l" t="t" r="r" b="b"/>
              <a:pathLst>
                <a:path w="835" h="627" extrusionOk="0">
                  <a:moveTo>
                    <a:pt x="436" y="1"/>
                  </a:moveTo>
                  <a:cubicBezTo>
                    <a:pt x="430" y="1"/>
                    <a:pt x="424" y="1"/>
                    <a:pt x="418" y="1"/>
                  </a:cubicBezTo>
                  <a:cubicBezTo>
                    <a:pt x="1" y="1"/>
                    <a:pt x="1" y="627"/>
                    <a:pt x="418" y="627"/>
                  </a:cubicBezTo>
                  <a:cubicBezTo>
                    <a:pt x="829" y="627"/>
                    <a:pt x="835" y="1"/>
                    <a:pt x="436"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509" name="Google Shape;1214;p21"/>
            <p:cNvSpPr/>
            <p:nvPr/>
          </p:nvSpPr>
          <p:spPr>
            <a:xfrm>
              <a:off x="311750" y="1588238"/>
              <a:ext cx="12800" cy="9500"/>
            </a:xfrm>
            <a:custGeom>
              <a:avLst/>
              <a:gdLst/>
              <a:ahLst/>
              <a:cxnLst/>
              <a:rect l="l" t="t" r="r" b="b"/>
              <a:pathLst>
                <a:path w="512" h="380" extrusionOk="0">
                  <a:moveTo>
                    <a:pt x="265" y="0"/>
                  </a:moveTo>
                  <a:cubicBezTo>
                    <a:pt x="0" y="0"/>
                    <a:pt x="0" y="379"/>
                    <a:pt x="265" y="379"/>
                  </a:cubicBezTo>
                  <a:cubicBezTo>
                    <a:pt x="512" y="379"/>
                    <a:pt x="512" y="0"/>
                    <a:pt x="265"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510" name="Google Shape;1215;p21"/>
            <p:cNvSpPr/>
            <p:nvPr/>
          </p:nvSpPr>
          <p:spPr>
            <a:xfrm>
              <a:off x="285675" y="1574488"/>
              <a:ext cx="20400" cy="15175"/>
            </a:xfrm>
            <a:custGeom>
              <a:avLst/>
              <a:gdLst/>
              <a:ahLst/>
              <a:cxnLst/>
              <a:rect l="l" t="t" r="r" b="b"/>
              <a:pathLst>
                <a:path w="816" h="607" extrusionOk="0">
                  <a:moveTo>
                    <a:pt x="398" y="0"/>
                  </a:moveTo>
                  <a:cubicBezTo>
                    <a:pt x="0" y="0"/>
                    <a:pt x="0" y="607"/>
                    <a:pt x="398" y="607"/>
                  </a:cubicBezTo>
                  <a:cubicBezTo>
                    <a:pt x="816" y="607"/>
                    <a:pt x="816" y="0"/>
                    <a:pt x="39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511" name="Google Shape;1216;p21"/>
            <p:cNvSpPr/>
            <p:nvPr/>
          </p:nvSpPr>
          <p:spPr>
            <a:xfrm>
              <a:off x="354400" y="1551263"/>
              <a:ext cx="9975" cy="8550"/>
            </a:xfrm>
            <a:custGeom>
              <a:avLst/>
              <a:gdLst/>
              <a:ahLst/>
              <a:cxnLst/>
              <a:rect l="l" t="t" r="r" b="b"/>
              <a:pathLst>
                <a:path w="399" h="342" extrusionOk="0">
                  <a:moveTo>
                    <a:pt x="209" y="0"/>
                  </a:moveTo>
                  <a:cubicBezTo>
                    <a:pt x="0" y="38"/>
                    <a:pt x="0" y="323"/>
                    <a:pt x="209" y="342"/>
                  </a:cubicBezTo>
                  <a:cubicBezTo>
                    <a:pt x="398" y="323"/>
                    <a:pt x="398" y="38"/>
                    <a:pt x="20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512" name="Google Shape;1217;p21"/>
            <p:cNvSpPr/>
            <p:nvPr/>
          </p:nvSpPr>
          <p:spPr>
            <a:xfrm>
              <a:off x="337800" y="1527563"/>
              <a:ext cx="13300" cy="11400"/>
            </a:xfrm>
            <a:custGeom>
              <a:avLst/>
              <a:gdLst/>
              <a:ahLst/>
              <a:cxnLst/>
              <a:rect l="l" t="t" r="r" b="b"/>
              <a:pathLst>
                <a:path w="532" h="456" extrusionOk="0">
                  <a:moveTo>
                    <a:pt x="266" y="1"/>
                  </a:moveTo>
                  <a:cubicBezTo>
                    <a:pt x="1" y="38"/>
                    <a:pt x="1" y="418"/>
                    <a:pt x="266" y="455"/>
                  </a:cubicBezTo>
                  <a:cubicBezTo>
                    <a:pt x="531" y="418"/>
                    <a:pt x="531" y="38"/>
                    <a:pt x="266"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513" name="Google Shape;1218;p21"/>
            <p:cNvSpPr/>
            <p:nvPr/>
          </p:nvSpPr>
          <p:spPr>
            <a:xfrm>
              <a:off x="272875" y="1700063"/>
              <a:ext cx="23250" cy="18050"/>
            </a:xfrm>
            <a:custGeom>
              <a:avLst/>
              <a:gdLst/>
              <a:ahLst/>
              <a:cxnLst/>
              <a:rect l="l" t="t" r="r" b="b"/>
              <a:pathLst>
                <a:path w="930" h="722" extrusionOk="0">
                  <a:moveTo>
                    <a:pt x="474" y="1"/>
                  </a:moveTo>
                  <a:cubicBezTo>
                    <a:pt x="0" y="1"/>
                    <a:pt x="0" y="721"/>
                    <a:pt x="474" y="721"/>
                  </a:cubicBezTo>
                  <a:cubicBezTo>
                    <a:pt x="929" y="721"/>
                    <a:pt x="929" y="1"/>
                    <a:pt x="474"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514" name="Google Shape;1219;p21"/>
            <p:cNvSpPr/>
            <p:nvPr/>
          </p:nvSpPr>
          <p:spPr>
            <a:xfrm>
              <a:off x="507000" y="1726138"/>
              <a:ext cx="3800" cy="3350"/>
            </a:xfrm>
            <a:custGeom>
              <a:avLst/>
              <a:gdLst/>
              <a:ahLst/>
              <a:cxnLst/>
              <a:rect l="l" t="t" r="r" b="b"/>
              <a:pathLst>
                <a:path w="152" h="134" extrusionOk="0">
                  <a:moveTo>
                    <a:pt x="76" y="0"/>
                  </a:moveTo>
                  <a:cubicBezTo>
                    <a:pt x="0" y="0"/>
                    <a:pt x="0" y="114"/>
                    <a:pt x="76" y="133"/>
                  </a:cubicBezTo>
                  <a:cubicBezTo>
                    <a:pt x="152" y="114"/>
                    <a:pt x="152" y="0"/>
                    <a:pt x="7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515" name="Google Shape;1220;p21"/>
            <p:cNvSpPr/>
            <p:nvPr/>
          </p:nvSpPr>
          <p:spPr>
            <a:xfrm>
              <a:off x="485200" y="1780638"/>
              <a:ext cx="18025" cy="13775"/>
            </a:xfrm>
            <a:custGeom>
              <a:avLst/>
              <a:gdLst/>
              <a:ahLst/>
              <a:cxnLst/>
              <a:rect l="l" t="t" r="r" b="b"/>
              <a:pathLst>
                <a:path w="721" h="551" extrusionOk="0">
                  <a:moveTo>
                    <a:pt x="360" y="1"/>
                  </a:moveTo>
                  <a:cubicBezTo>
                    <a:pt x="0" y="1"/>
                    <a:pt x="0" y="550"/>
                    <a:pt x="360" y="550"/>
                  </a:cubicBezTo>
                  <a:cubicBezTo>
                    <a:pt x="721" y="550"/>
                    <a:pt x="721" y="1"/>
                    <a:pt x="36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516" name="Google Shape;1221;p21"/>
            <p:cNvSpPr/>
            <p:nvPr/>
          </p:nvSpPr>
          <p:spPr>
            <a:xfrm>
              <a:off x="502250" y="1829463"/>
              <a:ext cx="9500" cy="6175"/>
            </a:xfrm>
            <a:custGeom>
              <a:avLst/>
              <a:gdLst/>
              <a:ahLst/>
              <a:cxnLst/>
              <a:rect l="l" t="t" r="r" b="b"/>
              <a:pathLst>
                <a:path w="380" h="247" extrusionOk="0">
                  <a:moveTo>
                    <a:pt x="114" y="0"/>
                  </a:moveTo>
                  <a:cubicBezTo>
                    <a:pt x="77" y="0"/>
                    <a:pt x="39" y="19"/>
                    <a:pt x="20" y="38"/>
                  </a:cubicBezTo>
                  <a:cubicBezTo>
                    <a:pt x="20" y="38"/>
                    <a:pt x="1" y="57"/>
                    <a:pt x="1" y="76"/>
                  </a:cubicBezTo>
                  <a:cubicBezTo>
                    <a:pt x="1" y="95"/>
                    <a:pt x="1" y="114"/>
                    <a:pt x="1" y="114"/>
                  </a:cubicBezTo>
                  <a:cubicBezTo>
                    <a:pt x="1" y="152"/>
                    <a:pt x="20" y="190"/>
                    <a:pt x="39" y="209"/>
                  </a:cubicBezTo>
                  <a:cubicBezTo>
                    <a:pt x="58" y="228"/>
                    <a:pt x="95" y="247"/>
                    <a:pt x="114" y="247"/>
                  </a:cubicBezTo>
                  <a:lnTo>
                    <a:pt x="266" y="247"/>
                  </a:lnTo>
                  <a:cubicBezTo>
                    <a:pt x="304" y="247"/>
                    <a:pt x="342" y="228"/>
                    <a:pt x="361" y="209"/>
                  </a:cubicBezTo>
                  <a:cubicBezTo>
                    <a:pt x="361" y="190"/>
                    <a:pt x="380" y="190"/>
                    <a:pt x="380" y="171"/>
                  </a:cubicBezTo>
                  <a:cubicBezTo>
                    <a:pt x="380" y="152"/>
                    <a:pt x="380" y="133"/>
                    <a:pt x="380" y="114"/>
                  </a:cubicBezTo>
                  <a:cubicBezTo>
                    <a:pt x="380" y="95"/>
                    <a:pt x="361" y="57"/>
                    <a:pt x="342" y="38"/>
                  </a:cubicBezTo>
                  <a:cubicBezTo>
                    <a:pt x="323" y="19"/>
                    <a:pt x="285" y="0"/>
                    <a:pt x="26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517" name="Google Shape;1222;p21"/>
            <p:cNvSpPr/>
            <p:nvPr/>
          </p:nvSpPr>
          <p:spPr>
            <a:xfrm>
              <a:off x="504150" y="1867838"/>
              <a:ext cx="24675" cy="18975"/>
            </a:xfrm>
            <a:custGeom>
              <a:avLst/>
              <a:gdLst/>
              <a:ahLst/>
              <a:cxnLst/>
              <a:rect l="l" t="t" r="r" b="b"/>
              <a:pathLst>
                <a:path w="987" h="759" extrusionOk="0">
                  <a:moveTo>
                    <a:pt x="493" y="1"/>
                  </a:moveTo>
                  <a:cubicBezTo>
                    <a:pt x="1" y="1"/>
                    <a:pt x="1" y="759"/>
                    <a:pt x="493" y="759"/>
                  </a:cubicBezTo>
                  <a:cubicBezTo>
                    <a:pt x="986" y="759"/>
                    <a:pt x="986" y="1"/>
                    <a:pt x="49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518" name="Google Shape;1223;p21"/>
            <p:cNvSpPr/>
            <p:nvPr/>
          </p:nvSpPr>
          <p:spPr>
            <a:xfrm>
              <a:off x="360075" y="1880163"/>
              <a:ext cx="20875" cy="17075"/>
            </a:xfrm>
            <a:custGeom>
              <a:avLst/>
              <a:gdLst/>
              <a:ahLst/>
              <a:cxnLst/>
              <a:rect l="l" t="t" r="r" b="b"/>
              <a:pathLst>
                <a:path w="835" h="683" extrusionOk="0">
                  <a:moveTo>
                    <a:pt x="418" y="0"/>
                  </a:moveTo>
                  <a:cubicBezTo>
                    <a:pt x="1" y="38"/>
                    <a:pt x="1" y="645"/>
                    <a:pt x="418" y="683"/>
                  </a:cubicBezTo>
                  <a:cubicBezTo>
                    <a:pt x="835" y="645"/>
                    <a:pt x="835" y="38"/>
                    <a:pt x="41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519" name="Google Shape;1224;p21"/>
            <p:cNvSpPr/>
            <p:nvPr/>
          </p:nvSpPr>
          <p:spPr>
            <a:xfrm>
              <a:off x="319325" y="1860263"/>
              <a:ext cx="16125" cy="12350"/>
            </a:xfrm>
            <a:custGeom>
              <a:avLst/>
              <a:gdLst/>
              <a:ahLst/>
              <a:cxnLst/>
              <a:rect l="l" t="t" r="r" b="b"/>
              <a:pathLst>
                <a:path w="645" h="494" extrusionOk="0">
                  <a:moveTo>
                    <a:pt x="247" y="0"/>
                  </a:moveTo>
                  <a:cubicBezTo>
                    <a:pt x="228" y="0"/>
                    <a:pt x="190" y="0"/>
                    <a:pt x="152" y="19"/>
                  </a:cubicBezTo>
                  <a:cubicBezTo>
                    <a:pt x="133" y="19"/>
                    <a:pt x="95" y="38"/>
                    <a:pt x="76" y="76"/>
                  </a:cubicBezTo>
                  <a:cubicBezTo>
                    <a:pt x="38" y="114"/>
                    <a:pt x="0" y="171"/>
                    <a:pt x="0" y="247"/>
                  </a:cubicBezTo>
                  <a:lnTo>
                    <a:pt x="0" y="304"/>
                  </a:lnTo>
                  <a:cubicBezTo>
                    <a:pt x="19" y="342"/>
                    <a:pt x="38" y="379"/>
                    <a:pt x="76" y="417"/>
                  </a:cubicBezTo>
                  <a:lnTo>
                    <a:pt x="114" y="455"/>
                  </a:lnTo>
                  <a:cubicBezTo>
                    <a:pt x="152" y="474"/>
                    <a:pt x="209" y="493"/>
                    <a:pt x="247" y="493"/>
                  </a:cubicBezTo>
                  <a:lnTo>
                    <a:pt x="398" y="493"/>
                  </a:lnTo>
                  <a:cubicBezTo>
                    <a:pt x="436" y="493"/>
                    <a:pt x="455" y="493"/>
                    <a:pt x="493" y="474"/>
                  </a:cubicBezTo>
                  <a:cubicBezTo>
                    <a:pt x="550" y="455"/>
                    <a:pt x="588" y="398"/>
                    <a:pt x="607" y="342"/>
                  </a:cubicBezTo>
                  <a:cubicBezTo>
                    <a:pt x="626" y="323"/>
                    <a:pt x="645" y="285"/>
                    <a:pt x="626" y="247"/>
                  </a:cubicBezTo>
                  <a:lnTo>
                    <a:pt x="626" y="190"/>
                  </a:lnTo>
                  <a:cubicBezTo>
                    <a:pt x="626" y="152"/>
                    <a:pt x="607" y="114"/>
                    <a:pt x="569" y="76"/>
                  </a:cubicBezTo>
                  <a:lnTo>
                    <a:pt x="531" y="38"/>
                  </a:lnTo>
                  <a:cubicBezTo>
                    <a:pt x="493" y="19"/>
                    <a:pt x="436" y="19"/>
                    <a:pt x="398" y="19"/>
                  </a:cubicBezTo>
                  <a:lnTo>
                    <a:pt x="398" y="0"/>
                  </a:ln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520" name="Google Shape;1225;p21"/>
            <p:cNvSpPr/>
            <p:nvPr/>
          </p:nvSpPr>
          <p:spPr>
            <a:xfrm>
              <a:off x="325475" y="1808138"/>
              <a:ext cx="15675" cy="11850"/>
            </a:xfrm>
            <a:custGeom>
              <a:avLst/>
              <a:gdLst/>
              <a:ahLst/>
              <a:cxnLst/>
              <a:rect l="l" t="t" r="r" b="b"/>
              <a:pathLst>
                <a:path w="627" h="474" extrusionOk="0">
                  <a:moveTo>
                    <a:pt x="304" y="0"/>
                  </a:moveTo>
                  <a:cubicBezTo>
                    <a:pt x="1" y="0"/>
                    <a:pt x="1" y="474"/>
                    <a:pt x="304" y="474"/>
                  </a:cubicBezTo>
                  <a:cubicBezTo>
                    <a:pt x="626" y="474"/>
                    <a:pt x="626" y="0"/>
                    <a:pt x="30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521" name="Google Shape;1226;p21"/>
            <p:cNvSpPr/>
            <p:nvPr/>
          </p:nvSpPr>
          <p:spPr>
            <a:xfrm>
              <a:off x="298950" y="1787738"/>
              <a:ext cx="8550" cy="7150"/>
            </a:xfrm>
            <a:custGeom>
              <a:avLst/>
              <a:gdLst/>
              <a:ahLst/>
              <a:cxnLst/>
              <a:rect l="l" t="t" r="r" b="b"/>
              <a:pathLst>
                <a:path w="342" h="286" extrusionOk="0">
                  <a:moveTo>
                    <a:pt x="171" y="1"/>
                  </a:moveTo>
                  <a:cubicBezTo>
                    <a:pt x="0" y="20"/>
                    <a:pt x="0" y="266"/>
                    <a:pt x="171" y="285"/>
                  </a:cubicBezTo>
                  <a:cubicBezTo>
                    <a:pt x="341" y="266"/>
                    <a:pt x="341" y="20"/>
                    <a:pt x="17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522" name="Google Shape;1227;p21"/>
            <p:cNvSpPr/>
            <p:nvPr/>
          </p:nvSpPr>
          <p:spPr>
            <a:xfrm>
              <a:off x="445850" y="1622338"/>
              <a:ext cx="21825" cy="16625"/>
            </a:xfrm>
            <a:custGeom>
              <a:avLst/>
              <a:gdLst/>
              <a:ahLst/>
              <a:cxnLst/>
              <a:rect l="l" t="t" r="r" b="b"/>
              <a:pathLst>
                <a:path w="873" h="665" extrusionOk="0">
                  <a:moveTo>
                    <a:pt x="437" y="1"/>
                  </a:moveTo>
                  <a:cubicBezTo>
                    <a:pt x="1" y="1"/>
                    <a:pt x="1" y="664"/>
                    <a:pt x="437" y="664"/>
                  </a:cubicBezTo>
                  <a:cubicBezTo>
                    <a:pt x="873" y="664"/>
                    <a:pt x="873" y="1"/>
                    <a:pt x="437"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523" name="Google Shape;1228;p21"/>
            <p:cNvSpPr/>
            <p:nvPr/>
          </p:nvSpPr>
          <p:spPr>
            <a:xfrm>
              <a:off x="418850" y="1542263"/>
              <a:ext cx="23250" cy="18975"/>
            </a:xfrm>
            <a:custGeom>
              <a:avLst/>
              <a:gdLst/>
              <a:ahLst/>
              <a:cxnLst/>
              <a:rect l="l" t="t" r="r" b="b"/>
              <a:pathLst>
                <a:path w="930" h="759" extrusionOk="0">
                  <a:moveTo>
                    <a:pt x="474" y="0"/>
                  </a:moveTo>
                  <a:cubicBezTo>
                    <a:pt x="0" y="38"/>
                    <a:pt x="0" y="721"/>
                    <a:pt x="474" y="758"/>
                  </a:cubicBezTo>
                  <a:cubicBezTo>
                    <a:pt x="929" y="721"/>
                    <a:pt x="929" y="38"/>
                    <a:pt x="47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097234" name="Google Shape;1229;p21"/>
          <p:cNvPicPr preferRelativeResize="0">
            <a:picLocks/>
          </p:cNvPicPr>
          <p:nvPr/>
        </p:nvPicPr>
        <p:blipFill>
          <a:blip r:embed="rId3">
            <a:alphaModFix amt="74000"/>
          </a:blip>
          <a:stretch>
            <a:fillRect/>
          </a:stretch>
        </p:blipFill>
        <p:spPr>
          <a:xfrm flipH="1">
            <a:off x="7809444" y="4139664"/>
            <a:ext cx="2894870" cy="2593321"/>
          </a:xfrm>
          <a:prstGeom prst="rect">
            <a:avLst/>
          </a:prstGeom>
          <a:noFill/>
          <a:ln>
            <a:noFill/>
          </a:ln>
        </p:spPr>
      </p:pic>
      <p:pic>
        <p:nvPicPr>
          <p:cNvPr id="2097235" name="Google Shape;1230;p21"/>
          <p:cNvPicPr preferRelativeResize="0">
            <a:picLocks/>
          </p:cNvPicPr>
          <p:nvPr/>
        </p:nvPicPr>
        <p:blipFill>
          <a:blip r:embed="rId4">
            <a:alphaModFix amt="62000"/>
          </a:blip>
          <a:stretch>
            <a:fillRect/>
          </a:stretch>
        </p:blipFill>
        <p:spPr>
          <a:xfrm rot="9368145" flipH="1">
            <a:off x="-1509155" y="-1246007"/>
            <a:ext cx="2894870" cy="2593321"/>
          </a:xfrm>
          <a:prstGeom prst="rect">
            <a:avLst/>
          </a:prstGeom>
          <a:noFill/>
          <a:ln>
            <a:noFill/>
          </a:ln>
        </p:spPr>
      </p:pic>
      <p:grpSp>
        <p:nvGrpSpPr>
          <p:cNvPr id="179" name="Google Shape;1231;p21"/>
          <p:cNvGrpSpPr/>
          <p:nvPr/>
        </p:nvGrpSpPr>
        <p:grpSpPr>
          <a:xfrm rot="5400065">
            <a:off x="8667137" y="-1129839"/>
            <a:ext cx="1344377" cy="1995312"/>
            <a:chOff x="272875" y="1527563"/>
            <a:chExt cx="255950" cy="455000"/>
          </a:xfrm>
        </p:grpSpPr>
        <p:sp>
          <p:nvSpPr>
            <p:cNvPr id="1049524" name="Google Shape;1232;p21"/>
            <p:cNvSpPr/>
            <p:nvPr/>
          </p:nvSpPr>
          <p:spPr>
            <a:xfrm>
              <a:off x="471925" y="1963988"/>
              <a:ext cx="26575" cy="18575"/>
            </a:xfrm>
            <a:custGeom>
              <a:avLst/>
              <a:gdLst/>
              <a:ahLst/>
              <a:cxnLst/>
              <a:rect l="l" t="t" r="r" b="b"/>
              <a:pathLst>
                <a:path w="1063" h="743" extrusionOk="0">
                  <a:moveTo>
                    <a:pt x="724" y="0"/>
                  </a:moveTo>
                  <a:cubicBezTo>
                    <a:pt x="636" y="0"/>
                    <a:pt x="547" y="14"/>
                    <a:pt x="512" y="41"/>
                  </a:cubicBezTo>
                  <a:cubicBezTo>
                    <a:pt x="323" y="230"/>
                    <a:pt x="152" y="420"/>
                    <a:pt x="0" y="628"/>
                  </a:cubicBezTo>
                  <a:lnTo>
                    <a:pt x="57" y="742"/>
                  </a:lnTo>
                  <a:cubicBezTo>
                    <a:pt x="247" y="742"/>
                    <a:pt x="436" y="704"/>
                    <a:pt x="626" y="647"/>
                  </a:cubicBezTo>
                  <a:cubicBezTo>
                    <a:pt x="929" y="496"/>
                    <a:pt x="1062" y="249"/>
                    <a:pt x="948" y="60"/>
                  </a:cubicBezTo>
                  <a:cubicBezTo>
                    <a:pt x="928" y="19"/>
                    <a:pt x="826" y="0"/>
                    <a:pt x="72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525" name="Google Shape;1233;p21"/>
            <p:cNvSpPr/>
            <p:nvPr/>
          </p:nvSpPr>
          <p:spPr>
            <a:xfrm>
              <a:off x="366725" y="1787738"/>
              <a:ext cx="29875" cy="22300"/>
            </a:xfrm>
            <a:custGeom>
              <a:avLst/>
              <a:gdLst/>
              <a:ahLst/>
              <a:cxnLst/>
              <a:rect l="l" t="t" r="r" b="b"/>
              <a:pathLst>
                <a:path w="1195" h="892" extrusionOk="0">
                  <a:moveTo>
                    <a:pt x="607" y="1"/>
                  </a:moveTo>
                  <a:cubicBezTo>
                    <a:pt x="0" y="1"/>
                    <a:pt x="0" y="892"/>
                    <a:pt x="607" y="892"/>
                  </a:cubicBezTo>
                  <a:cubicBezTo>
                    <a:pt x="1194" y="892"/>
                    <a:pt x="1194" y="1"/>
                    <a:pt x="607"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526" name="Google Shape;1234;p21"/>
            <p:cNvSpPr/>
            <p:nvPr/>
          </p:nvSpPr>
          <p:spPr>
            <a:xfrm>
              <a:off x="380450" y="1835613"/>
              <a:ext cx="9975" cy="8550"/>
            </a:xfrm>
            <a:custGeom>
              <a:avLst/>
              <a:gdLst/>
              <a:ahLst/>
              <a:cxnLst/>
              <a:rect l="l" t="t" r="r" b="b"/>
              <a:pathLst>
                <a:path w="399" h="342" extrusionOk="0">
                  <a:moveTo>
                    <a:pt x="209" y="1"/>
                  </a:moveTo>
                  <a:cubicBezTo>
                    <a:pt x="1" y="38"/>
                    <a:pt x="1" y="323"/>
                    <a:pt x="209" y="342"/>
                  </a:cubicBezTo>
                  <a:cubicBezTo>
                    <a:pt x="399" y="323"/>
                    <a:pt x="399" y="38"/>
                    <a:pt x="209"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527" name="Google Shape;1235;p21"/>
            <p:cNvSpPr/>
            <p:nvPr/>
          </p:nvSpPr>
          <p:spPr>
            <a:xfrm>
              <a:off x="416475" y="1837513"/>
              <a:ext cx="5700" cy="4750"/>
            </a:xfrm>
            <a:custGeom>
              <a:avLst/>
              <a:gdLst/>
              <a:ahLst/>
              <a:cxnLst/>
              <a:rect l="l" t="t" r="r" b="b"/>
              <a:pathLst>
                <a:path w="228" h="190" extrusionOk="0">
                  <a:moveTo>
                    <a:pt x="114" y="0"/>
                  </a:moveTo>
                  <a:cubicBezTo>
                    <a:pt x="0" y="19"/>
                    <a:pt x="0" y="171"/>
                    <a:pt x="114" y="190"/>
                  </a:cubicBezTo>
                  <a:cubicBezTo>
                    <a:pt x="228" y="171"/>
                    <a:pt x="228" y="19"/>
                    <a:pt x="11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528" name="Google Shape;1236;p21"/>
            <p:cNvSpPr/>
            <p:nvPr/>
          </p:nvSpPr>
          <p:spPr>
            <a:xfrm>
              <a:off x="415525" y="1877788"/>
              <a:ext cx="7600" cy="10675"/>
            </a:xfrm>
            <a:custGeom>
              <a:avLst/>
              <a:gdLst/>
              <a:ahLst/>
              <a:cxnLst/>
              <a:rect l="l" t="t" r="r" b="b"/>
              <a:pathLst>
                <a:path w="304" h="427" extrusionOk="0">
                  <a:moveTo>
                    <a:pt x="171" y="1"/>
                  </a:moveTo>
                  <a:cubicBezTo>
                    <a:pt x="133" y="1"/>
                    <a:pt x="95" y="20"/>
                    <a:pt x="76" y="39"/>
                  </a:cubicBezTo>
                  <a:lnTo>
                    <a:pt x="57" y="77"/>
                  </a:lnTo>
                  <a:cubicBezTo>
                    <a:pt x="38" y="95"/>
                    <a:pt x="38" y="114"/>
                    <a:pt x="38" y="133"/>
                  </a:cubicBezTo>
                  <a:lnTo>
                    <a:pt x="20" y="133"/>
                  </a:lnTo>
                  <a:cubicBezTo>
                    <a:pt x="20" y="190"/>
                    <a:pt x="20" y="228"/>
                    <a:pt x="1" y="285"/>
                  </a:cubicBezTo>
                  <a:cubicBezTo>
                    <a:pt x="1" y="304"/>
                    <a:pt x="1" y="323"/>
                    <a:pt x="20" y="342"/>
                  </a:cubicBezTo>
                  <a:cubicBezTo>
                    <a:pt x="20" y="361"/>
                    <a:pt x="38" y="380"/>
                    <a:pt x="38" y="380"/>
                  </a:cubicBezTo>
                  <a:cubicBezTo>
                    <a:pt x="57" y="399"/>
                    <a:pt x="76" y="418"/>
                    <a:pt x="95" y="418"/>
                  </a:cubicBezTo>
                  <a:cubicBezTo>
                    <a:pt x="108" y="418"/>
                    <a:pt x="121" y="426"/>
                    <a:pt x="133" y="426"/>
                  </a:cubicBezTo>
                  <a:cubicBezTo>
                    <a:pt x="140" y="426"/>
                    <a:pt x="146" y="424"/>
                    <a:pt x="152" y="418"/>
                  </a:cubicBezTo>
                  <a:lnTo>
                    <a:pt x="190" y="418"/>
                  </a:lnTo>
                  <a:cubicBezTo>
                    <a:pt x="209" y="418"/>
                    <a:pt x="228" y="418"/>
                    <a:pt x="247" y="399"/>
                  </a:cubicBezTo>
                  <a:cubicBezTo>
                    <a:pt x="285" y="361"/>
                    <a:pt x="285" y="323"/>
                    <a:pt x="285" y="285"/>
                  </a:cubicBezTo>
                  <a:lnTo>
                    <a:pt x="285" y="133"/>
                  </a:lnTo>
                  <a:cubicBezTo>
                    <a:pt x="304" y="114"/>
                    <a:pt x="304" y="95"/>
                    <a:pt x="285" y="95"/>
                  </a:cubicBezTo>
                  <a:cubicBezTo>
                    <a:pt x="285" y="77"/>
                    <a:pt x="285" y="58"/>
                    <a:pt x="266" y="39"/>
                  </a:cubicBezTo>
                  <a:cubicBezTo>
                    <a:pt x="228" y="20"/>
                    <a:pt x="209" y="1"/>
                    <a:pt x="17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529" name="Google Shape;1237;p21"/>
            <p:cNvSpPr/>
            <p:nvPr/>
          </p:nvSpPr>
          <p:spPr>
            <a:xfrm>
              <a:off x="432600" y="1937038"/>
              <a:ext cx="10450" cy="8075"/>
            </a:xfrm>
            <a:custGeom>
              <a:avLst/>
              <a:gdLst/>
              <a:ahLst/>
              <a:cxnLst/>
              <a:rect l="l" t="t" r="r" b="b"/>
              <a:pathLst>
                <a:path w="418" h="323" extrusionOk="0">
                  <a:moveTo>
                    <a:pt x="209" y="0"/>
                  </a:moveTo>
                  <a:cubicBezTo>
                    <a:pt x="0" y="0"/>
                    <a:pt x="0" y="323"/>
                    <a:pt x="209" y="323"/>
                  </a:cubicBezTo>
                  <a:cubicBezTo>
                    <a:pt x="417" y="323"/>
                    <a:pt x="417" y="0"/>
                    <a:pt x="20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530" name="Google Shape;1238;p21"/>
            <p:cNvSpPr/>
            <p:nvPr/>
          </p:nvSpPr>
          <p:spPr>
            <a:xfrm>
              <a:off x="452025" y="1974938"/>
              <a:ext cx="9500" cy="7150"/>
            </a:xfrm>
            <a:custGeom>
              <a:avLst/>
              <a:gdLst/>
              <a:ahLst/>
              <a:cxnLst/>
              <a:rect l="l" t="t" r="r" b="b"/>
              <a:pathLst>
                <a:path w="380" h="286" extrusionOk="0">
                  <a:moveTo>
                    <a:pt x="190" y="1"/>
                  </a:moveTo>
                  <a:cubicBezTo>
                    <a:pt x="0" y="1"/>
                    <a:pt x="0" y="285"/>
                    <a:pt x="190" y="285"/>
                  </a:cubicBezTo>
                  <a:cubicBezTo>
                    <a:pt x="379" y="285"/>
                    <a:pt x="379" y="1"/>
                    <a:pt x="19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531" name="Google Shape;1239;p21"/>
            <p:cNvSpPr/>
            <p:nvPr/>
          </p:nvSpPr>
          <p:spPr>
            <a:xfrm>
              <a:off x="472875" y="1918538"/>
              <a:ext cx="19925" cy="15200"/>
            </a:xfrm>
            <a:custGeom>
              <a:avLst/>
              <a:gdLst/>
              <a:ahLst/>
              <a:cxnLst/>
              <a:rect l="l" t="t" r="r" b="b"/>
              <a:pathLst>
                <a:path w="797" h="608" extrusionOk="0">
                  <a:moveTo>
                    <a:pt x="398" y="1"/>
                  </a:moveTo>
                  <a:cubicBezTo>
                    <a:pt x="0" y="1"/>
                    <a:pt x="0" y="608"/>
                    <a:pt x="398" y="608"/>
                  </a:cubicBezTo>
                  <a:cubicBezTo>
                    <a:pt x="797" y="608"/>
                    <a:pt x="797" y="1"/>
                    <a:pt x="398"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532" name="Google Shape;1240;p21"/>
            <p:cNvSpPr/>
            <p:nvPr/>
          </p:nvSpPr>
          <p:spPr>
            <a:xfrm>
              <a:off x="444900" y="1890113"/>
              <a:ext cx="16150" cy="11875"/>
            </a:xfrm>
            <a:custGeom>
              <a:avLst/>
              <a:gdLst/>
              <a:ahLst/>
              <a:cxnLst/>
              <a:rect l="l" t="t" r="r" b="b"/>
              <a:pathLst>
                <a:path w="646" h="475" extrusionOk="0">
                  <a:moveTo>
                    <a:pt x="323" y="1"/>
                  </a:moveTo>
                  <a:cubicBezTo>
                    <a:pt x="1" y="1"/>
                    <a:pt x="1" y="475"/>
                    <a:pt x="323" y="475"/>
                  </a:cubicBezTo>
                  <a:cubicBezTo>
                    <a:pt x="645" y="475"/>
                    <a:pt x="645" y="1"/>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533" name="Google Shape;1241;p21"/>
            <p:cNvSpPr/>
            <p:nvPr/>
          </p:nvSpPr>
          <p:spPr>
            <a:xfrm>
              <a:off x="398475" y="1905288"/>
              <a:ext cx="11875" cy="11400"/>
            </a:xfrm>
            <a:custGeom>
              <a:avLst/>
              <a:gdLst/>
              <a:ahLst/>
              <a:cxnLst/>
              <a:rect l="l" t="t" r="r" b="b"/>
              <a:pathLst>
                <a:path w="475" h="456" extrusionOk="0">
                  <a:moveTo>
                    <a:pt x="228" y="0"/>
                  </a:moveTo>
                  <a:cubicBezTo>
                    <a:pt x="0" y="57"/>
                    <a:pt x="0" y="398"/>
                    <a:pt x="228" y="455"/>
                  </a:cubicBezTo>
                  <a:cubicBezTo>
                    <a:pt x="474" y="398"/>
                    <a:pt x="474" y="57"/>
                    <a:pt x="22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534" name="Google Shape;1242;p21"/>
            <p:cNvSpPr/>
            <p:nvPr/>
          </p:nvSpPr>
          <p:spPr>
            <a:xfrm>
              <a:off x="454400" y="1849363"/>
              <a:ext cx="11850" cy="11400"/>
            </a:xfrm>
            <a:custGeom>
              <a:avLst/>
              <a:gdLst/>
              <a:ahLst/>
              <a:cxnLst/>
              <a:rect l="l" t="t" r="r" b="b"/>
              <a:pathLst>
                <a:path w="474" h="456" extrusionOk="0">
                  <a:moveTo>
                    <a:pt x="246" y="0"/>
                  </a:moveTo>
                  <a:cubicBezTo>
                    <a:pt x="0" y="57"/>
                    <a:pt x="0" y="398"/>
                    <a:pt x="246" y="455"/>
                  </a:cubicBezTo>
                  <a:cubicBezTo>
                    <a:pt x="474" y="398"/>
                    <a:pt x="474" y="57"/>
                    <a:pt x="24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535" name="Google Shape;1243;p21"/>
            <p:cNvSpPr/>
            <p:nvPr/>
          </p:nvSpPr>
          <p:spPr>
            <a:xfrm>
              <a:off x="428800" y="1830863"/>
              <a:ext cx="14725" cy="11400"/>
            </a:xfrm>
            <a:custGeom>
              <a:avLst/>
              <a:gdLst/>
              <a:ahLst/>
              <a:cxnLst/>
              <a:rect l="l" t="t" r="r" b="b"/>
              <a:pathLst>
                <a:path w="589" h="456" extrusionOk="0">
                  <a:moveTo>
                    <a:pt x="228" y="1"/>
                  </a:moveTo>
                  <a:cubicBezTo>
                    <a:pt x="190" y="1"/>
                    <a:pt x="171" y="1"/>
                    <a:pt x="133" y="20"/>
                  </a:cubicBezTo>
                  <a:cubicBezTo>
                    <a:pt x="114" y="39"/>
                    <a:pt x="76" y="39"/>
                    <a:pt x="57" y="77"/>
                  </a:cubicBezTo>
                  <a:cubicBezTo>
                    <a:pt x="38" y="96"/>
                    <a:pt x="19" y="115"/>
                    <a:pt x="19" y="153"/>
                  </a:cubicBezTo>
                  <a:cubicBezTo>
                    <a:pt x="0" y="172"/>
                    <a:pt x="0" y="209"/>
                    <a:pt x="0" y="228"/>
                  </a:cubicBezTo>
                  <a:lnTo>
                    <a:pt x="0" y="285"/>
                  </a:lnTo>
                  <a:cubicBezTo>
                    <a:pt x="0" y="323"/>
                    <a:pt x="19" y="361"/>
                    <a:pt x="57" y="399"/>
                  </a:cubicBezTo>
                  <a:lnTo>
                    <a:pt x="95" y="437"/>
                  </a:lnTo>
                  <a:cubicBezTo>
                    <a:pt x="133" y="456"/>
                    <a:pt x="171" y="456"/>
                    <a:pt x="209" y="456"/>
                  </a:cubicBezTo>
                  <a:lnTo>
                    <a:pt x="209" y="437"/>
                  </a:lnTo>
                  <a:lnTo>
                    <a:pt x="361" y="437"/>
                  </a:lnTo>
                  <a:cubicBezTo>
                    <a:pt x="398" y="437"/>
                    <a:pt x="417" y="437"/>
                    <a:pt x="455" y="418"/>
                  </a:cubicBezTo>
                  <a:cubicBezTo>
                    <a:pt x="474" y="418"/>
                    <a:pt x="493" y="399"/>
                    <a:pt x="531" y="380"/>
                  </a:cubicBezTo>
                  <a:cubicBezTo>
                    <a:pt x="550" y="361"/>
                    <a:pt x="569" y="342"/>
                    <a:pt x="569" y="304"/>
                  </a:cubicBezTo>
                  <a:cubicBezTo>
                    <a:pt x="588" y="285"/>
                    <a:pt x="588" y="247"/>
                    <a:pt x="588" y="228"/>
                  </a:cubicBezTo>
                  <a:lnTo>
                    <a:pt x="588" y="172"/>
                  </a:lnTo>
                  <a:cubicBezTo>
                    <a:pt x="569" y="134"/>
                    <a:pt x="550" y="96"/>
                    <a:pt x="531" y="58"/>
                  </a:cubicBezTo>
                  <a:lnTo>
                    <a:pt x="493" y="39"/>
                  </a:lnTo>
                  <a:cubicBezTo>
                    <a:pt x="455" y="20"/>
                    <a:pt x="417" y="1"/>
                    <a:pt x="38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536" name="Google Shape;1244;p21"/>
            <p:cNvSpPr/>
            <p:nvPr/>
          </p:nvSpPr>
          <p:spPr>
            <a:xfrm>
              <a:off x="440175" y="1765463"/>
              <a:ext cx="18025" cy="14725"/>
            </a:xfrm>
            <a:custGeom>
              <a:avLst/>
              <a:gdLst/>
              <a:ahLst/>
              <a:cxnLst/>
              <a:rect l="l" t="t" r="r" b="b"/>
              <a:pathLst>
                <a:path w="721" h="589" extrusionOk="0">
                  <a:moveTo>
                    <a:pt x="361" y="1"/>
                  </a:moveTo>
                  <a:cubicBezTo>
                    <a:pt x="0" y="20"/>
                    <a:pt x="0" y="551"/>
                    <a:pt x="361" y="589"/>
                  </a:cubicBezTo>
                  <a:cubicBezTo>
                    <a:pt x="721" y="551"/>
                    <a:pt x="721" y="20"/>
                    <a:pt x="36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537" name="Google Shape;1245;p21"/>
            <p:cNvSpPr/>
            <p:nvPr/>
          </p:nvSpPr>
          <p:spPr>
            <a:xfrm>
              <a:off x="385200" y="1777313"/>
              <a:ext cx="15650" cy="13300"/>
            </a:xfrm>
            <a:custGeom>
              <a:avLst/>
              <a:gdLst/>
              <a:ahLst/>
              <a:cxnLst/>
              <a:rect l="l" t="t" r="r" b="b"/>
              <a:pathLst>
                <a:path w="626" h="532" extrusionOk="0">
                  <a:moveTo>
                    <a:pt x="323" y="1"/>
                  </a:moveTo>
                  <a:cubicBezTo>
                    <a:pt x="0" y="39"/>
                    <a:pt x="0" y="494"/>
                    <a:pt x="323" y="532"/>
                  </a:cubicBezTo>
                  <a:cubicBezTo>
                    <a:pt x="626" y="494"/>
                    <a:pt x="626" y="39"/>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538" name="Google Shape;1246;p21"/>
            <p:cNvSpPr/>
            <p:nvPr/>
          </p:nvSpPr>
          <p:spPr>
            <a:xfrm>
              <a:off x="399875" y="1703388"/>
              <a:ext cx="16150" cy="11875"/>
            </a:xfrm>
            <a:custGeom>
              <a:avLst/>
              <a:gdLst/>
              <a:ahLst/>
              <a:cxnLst/>
              <a:rect l="l" t="t" r="r" b="b"/>
              <a:pathLst>
                <a:path w="646" h="475" extrusionOk="0">
                  <a:moveTo>
                    <a:pt x="323" y="1"/>
                  </a:moveTo>
                  <a:cubicBezTo>
                    <a:pt x="1" y="1"/>
                    <a:pt x="1" y="474"/>
                    <a:pt x="323" y="474"/>
                  </a:cubicBezTo>
                  <a:cubicBezTo>
                    <a:pt x="646" y="474"/>
                    <a:pt x="646" y="1"/>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539" name="Google Shape;1247;p21"/>
            <p:cNvSpPr/>
            <p:nvPr/>
          </p:nvSpPr>
          <p:spPr>
            <a:xfrm>
              <a:off x="354400" y="1709538"/>
              <a:ext cx="17550" cy="14250"/>
            </a:xfrm>
            <a:custGeom>
              <a:avLst/>
              <a:gdLst/>
              <a:ahLst/>
              <a:cxnLst/>
              <a:rect l="l" t="t" r="r" b="b"/>
              <a:pathLst>
                <a:path w="702" h="570" extrusionOk="0">
                  <a:moveTo>
                    <a:pt x="341" y="1"/>
                  </a:moveTo>
                  <a:cubicBezTo>
                    <a:pt x="0" y="20"/>
                    <a:pt x="0" y="532"/>
                    <a:pt x="341" y="570"/>
                  </a:cubicBezTo>
                  <a:cubicBezTo>
                    <a:pt x="702" y="532"/>
                    <a:pt x="702" y="20"/>
                    <a:pt x="34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540" name="Google Shape;1248;p21"/>
            <p:cNvSpPr/>
            <p:nvPr/>
          </p:nvSpPr>
          <p:spPr>
            <a:xfrm>
              <a:off x="338275" y="1701963"/>
              <a:ext cx="19450" cy="14250"/>
            </a:xfrm>
            <a:custGeom>
              <a:avLst/>
              <a:gdLst/>
              <a:ahLst/>
              <a:cxnLst/>
              <a:rect l="l" t="t" r="r" b="b"/>
              <a:pathLst>
                <a:path w="778" h="570" extrusionOk="0">
                  <a:moveTo>
                    <a:pt x="416" y="0"/>
                  </a:moveTo>
                  <a:cubicBezTo>
                    <a:pt x="411" y="0"/>
                    <a:pt x="405" y="0"/>
                    <a:pt x="399" y="1"/>
                  </a:cubicBezTo>
                  <a:cubicBezTo>
                    <a:pt x="1" y="1"/>
                    <a:pt x="1" y="569"/>
                    <a:pt x="399" y="569"/>
                  </a:cubicBezTo>
                  <a:cubicBezTo>
                    <a:pt x="772" y="569"/>
                    <a:pt x="778" y="0"/>
                    <a:pt x="41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541" name="Google Shape;1249;p21"/>
            <p:cNvSpPr/>
            <p:nvPr/>
          </p:nvSpPr>
          <p:spPr>
            <a:xfrm>
              <a:off x="388050" y="1631363"/>
              <a:ext cx="17550" cy="13750"/>
            </a:xfrm>
            <a:custGeom>
              <a:avLst/>
              <a:gdLst/>
              <a:ahLst/>
              <a:cxnLst/>
              <a:rect l="l" t="t" r="r" b="b"/>
              <a:pathLst>
                <a:path w="702" h="550" extrusionOk="0">
                  <a:moveTo>
                    <a:pt x="360" y="0"/>
                  </a:moveTo>
                  <a:cubicBezTo>
                    <a:pt x="0" y="0"/>
                    <a:pt x="0" y="550"/>
                    <a:pt x="360" y="550"/>
                  </a:cubicBezTo>
                  <a:cubicBezTo>
                    <a:pt x="701" y="550"/>
                    <a:pt x="701" y="0"/>
                    <a:pt x="360"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542" name="Google Shape;1250;p21"/>
            <p:cNvSpPr/>
            <p:nvPr/>
          </p:nvSpPr>
          <p:spPr>
            <a:xfrm>
              <a:off x="297525" y="1637988"/>
              <a:ext cx="18975" cy="14725"/>
            </a:xfrm>
            <a:custGeom>
              <a:avLst/>
              <a:gdLst/>
              <a:ahLst/>
              <a:cxnLst/>
              <a:rect l="l" t="t" r="r" b="b"/>
              <a:pathLst>
                <a:path w="759" h="589" extrusionOk="0">
                  <a:moveTo>
                    <a:pt x="379" y="0"/>
                  </a:moveTo>
                  <a:cubicBezTo>
                    <a:pt x="0" y="0"/>
                    <a:pt x="0" y="588"/>
                    <a:pt x="379" y="588"/>
                  </a:cubicBezTo>
                  <a:cubicBezTo>
                    <a:pt x="759" y="588"/>
                    <a:pt x="759" y="0"/>
                    <a:pt x="37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543" name="Google Shape;1251;p21"/>
            <p:cNvSpPr/>
            <p:nvPr/>
          </p:nvSpPr>
          <p:spPr>
            <a:xfrm>
              <a:off x="356275" y="1585363"/>
              <a:ext cx="20875" cy="15675"/>
            </a:xfrm>
            <a:custGeom>
              <a:avLst/>
              <a:gdLst/>
              <a:ahLst/>
              <a:cxnLst/>
              <a:rect l="l" t="t" r="r" b="b"/>
              <a:pathLst>
                <a:path w="835" h="627" extrusionOk="0">
                  <a:moveTo>
                    <a:pt x="436" y="1"/>
                  </a:moveTo>
                  <a:cubicBezTo>
                    <a:pt x="430" y="1"/>
                    <a:pt x="424" y="1"/>
                    <a:pt x="418" y="1"/>
                  </a:cubicBezTo>
                  <a:cubicBezTo>
                    <a:pt x="1" y="1"/>
                    <a:pt x="1" y="627"/>
                    <a:pt x="418" y="627"/>
                  </a:cubicBezTo>
                  <a:cubicBezTo>
                    <a:pt x="829" y="627"/>
                    <a:pt x="835" y="1"/>
                    <a:pt x="436"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544" name="Google Shape;1252;p21"/>
            <p:cNvSpPr/>
            <p:nvPr/>
          </p:nvSpPr>
          <p:spPr>
            <a:xfrm>
              <a:off x="311750" y="1588238"/>
              <a:ext cx="12800" cy="9500"/>
            </a:xfrm>
            <a:custGeom>
              <a:avLst/>
              <a:gdLst/>
              <a:ahLst/>
              <a:cxnLst/>
              <a:rect l="l" t="t" r="r" b="b"/>
              <a:pathLst>
                <a:path w="512" h="380" extrusionOk="0">
                  <a:moveTo>
                    <a:pt x="265" y="0"/>
                  </a:moveTo>
                  <a:cubicBezTo>
                    <a:pt x="0" y="0"/>
                    <a:pt x="0" y="379"/>
                    <a:pt x="265" y="379"/>
                  </a:cubicBezTo>
                  <a:cubicBezTo>
                    <a:pt x="512" y="379"/>
                    <a:pt x="512" y="0"/>
                    <a:pt x="265"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545" name="Google Shape;1253;p21"/>
            <p:cNvSpPr/>
            <p:nvPr/>
          </p:nvSpPr>
          <p:spPr>
            <a:xfrm>
              <a:off x="285675" y="1574488"/>
              <a:ext cx="20400" cy="15175"/>
            </a:xfrm>
            <a:custGeom>
              <a:avLst/>
              <a:gdLst/>
              <a:ahLst/>
              <a:cxnLst/>
              <a:rect l="l" t="t" r="r" b="b"/>
              <a:pathLst>
                <a:path w="816" h="607" extrusionOk="0">
                  <a:moveTo>
                    <a:pt x="398" y="0"/>
                  </a:moveTo>
                  <a:cubicBezTo>
                    <a:pt x="0" y="0"/>
                    <a:pt x="0" y="607"/>
                    <a:pt x="398" y="607"/>
                  </a:cubicBezTo>
                  <a:cubicBezTo>
                    <a:pt x="816" y="607"/>
                    <a:pt x="816" y="0"/>
                    <a:pt x="39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546" name="Google Shape;1254;p21"/>
            <p:cNvSpPr/>
            <p:nvPr/>
          </p:nvSpPr>
          <p:spPr>
            <a:xfrm>
              <a:off x="354400" y="1551263"/>
              <a:ext cx="9975" cy="8550"/>
            </a:xfrm>
            <a:custGeom>
              <a:avLst/>
              <a:gdLst/>
              <a:ahLst/>
              <a:cxnLst/>
              <a:rect l="l" t="t" r="r" b="b"/>
              <a:pathLst>
                <a:path w="399" h="342" extrusionOk="0">
                  <a:moveTo>
                    <a:pt x="209" y="0"/>
                  </a:moveTo>
                  <a:cubicBezTo>
                    <a:pt x="0" y="38"/>
                    <a:pt x="0" y="323"/>
                    <a:pt x="209" y="342"/>
                  </a:cubicBezTo>
                  <a:cubicBezTo>
                    <a:pt x="398" y="323"/>
                    <a:pt x="398" y="38"/>
                    <a:pt x="20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547" name="Google Shape;1255;p21"/>
            <p:cNvSpPr/>
            <p:nvPr/>
          </p:nvSpPr>
          <p:spPr>
            <a:xfrm>
              <a:off x="337800" y="1527563"/>
              <a:ext cx="13300" cy="11400"/>
            </a:xfrm>
            <a:custGeom>
              <a:avLst/>
              <a:gdLst/>
              <a:ahLst/>
              <a:cxnLst/>
              <a:rect l="l" t="t" r="r" b="b"/>
              <a:pathLst>
                <a:path w="532" h="456" extrusionOk="0">
                  <a:moveTo>
                    <a:pt x="266" y="1"/>
                  </a:moveTo>
                  <a:cubicBezTo>
                    <a:pt x="1" y="38"/>
                    <a:pt x="1" y="418"/>
                    <a:pt x="266" y="455"/>
                  </a:cubicBezTo>
                  <a:cubicBezTo>
                    <a:pt x="531" y="418"/>
                    <a:pt x="531" y="38"/>
                    <a:pt x="266"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548" name="Google Shape;1256;p21"/>
            <p:cNvSpPr/>
            <p:nvPr/>
          </p:nvSpPr>
          <p:spPr>
            <a:xfrm>
              <a:off x="272875" y="1700063"/>
              <a:ext cx="23250" cy="18050"/>
            </a:xfrm>
            <a:custGeom>
              <a:avLst/>
              <a:gdLst/>
              <a:ahLst/>
              <a:cxnLst/>
              <a:rect l="l" t="t" r="r" b="b"/>
              <a:pathLst>
                <a:path w="930" h="722" extrusionOk="0">
                  <a:moveTo>
                    <a:pt x="474" y="1"/>
                  </a:moveTo>
                  <a:cubicBezTo>
                    <a:pt x="0" y="1"/>
                    <a:pt x="0" y="721"/>
                    <a:pt x="474" y="721"/>
                  </a:cubicBezTo>
                  <a:cubicBezTo>
                    <a:pt x="929" y="721"/>
                    <a:pt x="929" y="1"/>
                    <a:pt x="474"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549" name="Google Shape;1257;p21"/>
            <p:cNvSpPr/>
            <p:nvPr/>
          </p:nvSpPr>
          <p:spPr>
            <a:xfrm>
              <a:off x="507000" y="1726138"/>
              <a:ext cx="3800" cy="3350"/>
            </a:xfrm>
            <a:custGeom>
              <a:avLst/>
              <a:gdLst/>
              <a:ahLst/>
              <a:cxnLst/>
              <a:rect l="l" t="t" r="r" b="b"/>
              <a:pathLst>
                <a:path w="152" h="134" extrusionOk="0">
                  <a:moveTo>
                    <a:pt x="76" y="0"/>
                  </a:moveTo>
                  <a:cubicBezTo>
                    <a:pt x="0" y="0"/>
                    <a:pt x="0" y="114"/>
                    <a:pt x="76" y="133"/>
                  </a:cubicBezTo>
                  <a:cubicBezTo>
                    <a:pt x="152" y="114"/>
                    <a:pt x="152" y="0"/>
                    <a:pt x="7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550" name="Google Shape;1258;p21"/>
            <p:cNvSpPr/>
            <p:nvPr/>
          </p:nvSpPr>
          <p:spPr>
            <a:xfrm>
              <a:off x="485200" y="1780638"/>
              <a:ext cx="18025" cy="13775"/>
            </a:xfrm>
            <a:custGeom>
              <a:avLst/>
              <a:gdLst/>
              <a:ahLst/>
              <a:cxnLst/>
              <a:rect l="l" t="t" r="r" b="b"/>
              <a:pathLst>
                <a:path w="721" h="551" extrusionOk="0">
                  <a:moveTo>
                    <a:pt x="360" y="1"/>
                  </a:moveTo>
                  <a:cubicBezTo>
                    <a:pt x="0" y="1"/>
                    <a:pt x="0" y="550"/>
                    <a:pt x="360" y="550"/>
                  </a:cubicBezTo>
                  <a:cubicBezTo>
                    <a:pt x="721" y="550"/>
                    <a:pt x="721" y="1"/>
                    <a:pt x="36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551" name="Google Shape;1259;p21"/>
            <p:cNvSpPr/>
            <p:nvPr/>
          </p:nvSpPr>
          <p:spPr>
            <a:xfrm>
              <a:off x="502250" y="1829463"/>
              <a:ext cx="9500" cy="6175"/>
            </a:xfrm>
            <a:custGeom>
              <a:avLst/>
              <a:gdLst/>
              <a:ahLst/>
              <a:cxnLst/>
              <a:rect l="l" t="t" r="r" b="b"/>
              <a:pathLst>
                <a:path w="380" h="247" extrusionOk="0">
                  <a:moveTo>
                    <a:pt x="114" y="0"/>
                  </a:moveTo>
                  <a:cubicBezTo>
                    <a:pt x="77" y="0"/>
                    <a:pt x="39" y="19"/>
                    <a:pt x="20" y="38"/>
                  </a:cubicBezTo>
                  <a:cubicBezTo>
                    <a:pt x="20" y="38"/>
                    <a:pt x="1" y="57"/>
                    <a:pt x="1" y="76"/>
                  </a:cubicBezTo>
                  <a:cubicBezTo>
                    <a:pt x="1" y="95"/>
                    <a:pt x="1" y="114"/>
                    <a:pt x="1" y="114"/>
                  </a:cubicBezTo>
                  <a:cubicBezTo>
                    <a:pt x="1" y="152"/>
                    <a:pt x="20" y="190"/>
                    <a:pt x="39" y="209"/>
                  </a:cubicBezTo>
                  <a:cubicBezTo>
                    <a:pt x="58" y="228"/>
                    <a:pt x="95" y="247"/>
                    <a:pt x="114" y="247"/>
                  </a:cubicBezTo>
                  <a:lnTo>
                    <a:pt x="266" y="247"/>
                  </a:lnTo>
                  <a:cubicBezTo>
                    <a:pt x="304" y="247"/>
                    <a:pt x="342" y="228"/>
                    <a:pt x="361" y="209"/>
                  </a:cubicBezTo>
                  <a:cubicBezTo>
                    <a:pt x="361" y="190"/>
                    <a:pt x="380" y="190"/>
                    <a:pt x="380" y="171"/>
                  </a:cubicBezTo>
                  <a:cubicBezTo>
                    <a:pt x="380" y="152"/>
                    <a:pt x="380" y="133"/>
                    <a:pt x="380" y="114"/>
                  </a:cubicBezTo>
                  <a:cubicBezTo>
                    <a:pt x="380" y="95"/>
                    <a:pt x="361" y="57"/>
                    <a:pt x="342" y="38"/>
                  </a:cubicBezTo>
                  <a:cubicBezTo>
                    <a:pt x="323" y="19"/>
                    <a:pt x="285" y="0"/>
                    <a:pt x="26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552" name="Google Shape;1260;p21"/>
            <p:cNvSpPr/>
            <p:nvPr/>
          </p:nvSpPr>
          <p:spPr>
            <a:xfrm>
              <a:off x="504150" y="1867838"/>
              <a:ext cx="24675" cy="18975"/>
            </a:xfrm>
            <a:custGeom>
              <a:avLst/>
              <a:gdLst/>
              <a:ahLst/>
              <a:cxnLst/>
              <a:rect l="l" t="t" r="r" b="b"/>
              <a:pathLst>
                <a:path w="987" h="759" extrusionOk="0">
                  <a:moveTo>
                    <a:pt x="493" y="1"/>
                  </a:moveTo>
                  <a:cubicBezTo>
                    <a:pt x="1" y="1"/>
                    <a:pt x="1" y="759"/>
                    <a:pt x="493" y="759"/>
                  </a:cubicBezTo>
                  <a:cubicBezTo>
                    <a:pt x="986" y="759"/>
                    <a:pt x="986" y="1"/>
                    <a:pt x="49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553" name="Google Shape;1261;p21"/>
            <p:cNvSpPr/>
            <p:nvPr/>
          </p:nvSpPr>
          <p:spPr>
            <a:xfrm>
              <a:off x="360075" y="1880163"/>
              <a:ext cx="20875" cy="17075"/>
            </a:xfrm>
            <a:custGeom>
              <a:avLst/>
              <a:gdLst/>
              <a:ahLst/>
              <a:cxnLst/>
              <a:rect l="l" t="t" r="r" b="b"/>
              <a:pathLst>
                <a:path w="835" h="683" extrusionOk="0">
                  <a:moveTo>
                    <a:pt x="418" y="0"/>
                  </a:moveTo>
                  <a:cubicBezTo>
                    <a:pt x="1" y="38"/>
                    <a:pt x="1" y="645"/>
                    <a:pt x="418" y="683"/>
                  </a:cubicBezTo>
                  <a:cubicBezTo>
                    <a:pt x="835" y="645"/>
                    <a:pt x="835" y="38"/>
                    <a:pt x="41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554" name="Google Shape;1262;p21"/>
            <p:cNvSpPr/>
            <p:nvPr/>
          </p:nvSpPr>
          <p:spPr>
            <a:xfrm>
              <a:off x="319325" y="1860263"/>
              <a:ext cx="16125" cy="12350"/>
            </a:xfrm>
            <a:custGeom>
              <a:avLst/>
              <a:gdLst/>
              <a:ahLst/>
              <a:cxnLst/>
              <a:rect l="l" t="t" r="r" b="b"/>
              <a:pathLst>
                <a:path w="645" h="494" extrusionOk="0">
                  <a:moveTo>
                    <a:pt x="247" y="0"/>
                  </a:moveTo>
                  <a:cubicBezTo>
                    <a:pt x="228" y="0"/>
                    <a:pt x="190" y="0"/>
                    <a:pt x="152" y="19"/>
                  </a:cubicBezTo>
                  <a:cubicBezTo>
                    <a:pt x="133" y="19"/>
                    <a:pt x="95" y="38"/>
                    <a:pt x="76" y="76"/>
                  </a:cubicBezTo>
                  <a:cubicBezTo>
                    <a:pt x="38" y="114"/>
                    <a:pt x="0" y="171"/>
                    <a:pt x="0" y="247"/>
                  </a:cubicBezTo>
                  <a:lnTo>
                    <a:pt x="0" y="304"/>
                  </a:lnTo>
                  <a:cubicBezTo>
                    <a:pt x="19" y="342"/>
                    <a:pt x="38" y="379"/>
                    <a:pt x="76" y="417"/>
                  </a:cubicBezTo>
                  <a:lnTo>
                    <a:pt x="114" y="455"/>
                  </a:lnTo>
                  <a:cubicBezTo>
                    <a:pt x="152" y="474"/>
                    <a:pt x="209" y="493"/>
                    <a:pt x="247" y="493"/>
                  </a:cubicBezTo>
                  <a:lnTo>
                    <a:pt x="398" y="493"/>
                  </a:lnTo>
                  <a:cubicBezTo>
                    <a:pt x="436" y="493"/>
                    <a:pt x="455" y="493"/>
                    <a:pt x="493" y="474"/>
                  </a:cubicBezTo>
                  <a:cubicBezTo>
                    <a:pt x="550" y="455"/>
                    <a:pt x="588" y="398"/>
                    <a:pt x="607" y="342"/>
                  </a:cubicBezTo>
                  <a:cubicBezTo>
                    <a:pt x="626" y="323"/>
                    <a:pt x="645" y="285"/>
                    <a:pt x="626" y="247"/>
                  </a:cubicBezTo>
                  <a:lnTo>
                    <a:pt x="626" y="190"/>
                  </a:lnTo>
                  <a:cubicBezTo>
                    <a:pt x="626" y="152"/>
                    <a:pt x="607" y="114"/>
                    <a:pt x="569" y="76"/>
                  </a:cubicBezTo>
                  <a:lnTo>
                    <a:pt x="531" y="38"/>
                  </a:lnTo>
                  <a:cubicBezTo>
                    <a:pt x="493" y="19"/>
                    <a:pt x="436" y="19"/>
                    <a:pt x="398" y="19"/>
                  </a:cubicBezTo>
                  <a:lnTo>
                    <a:pt x="398" y="0"/>
                  </a:ln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555" name="Google Shape;1263;p21"/>
            <p:cNvSpPr/>
            <p:nvPr/>
          </p:nvSpPr>
          <p:spPr>
            <a:xfrm>
              <a:off x="325475" y="1808138"/>
              <a:ext cx="15675" cy="11850"/>
            </a:xfrm>
            <a:custGeom>
              <a:avLst/>
              <a:gdLst/>
              <a:ahLst/>
              <a:cxnLst/>
              <a:rect l="l" t="t" r="r" b="b"/>
              <a:pathLst>
                <a:path w="627" h="474" extrusionOk="0">
                  <a:moveTo>
                    <a:pt x="304" y="0"/>
                  </a:moveTo>
                  <a:cubicBezTo>
                    <a:pt x="1" y="0"/>
                    <a:pt x="1" y="474"/>
                    <a:pt x="304" y="474"/>
                  </a:cubicBezTo>
                  <a:cubicBezTo>
                    <a:pt x="626" y="474"/>
                    <a:pt x="626" y="0"/>
                    <a:pt x="30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556" name="Google Shape;1264;p21"/>
            <p:cNvSpPr/>
            <p:nvPr/>
          </p:nvSpPr>
          <p:spPr>
            <a:xfrm>
              <a:off x="298950" y="1787738"/>
              <a:ext cx="8550" cy="7150"/>
            </a:xfrm>
            <a:custGeom>
              <a:avLst/>
              <a:gdLst/>
              <a:ahLst/>
              <a:cxnLst/>
              <a:rect l="l" t="t" r="r" b="b"/>
              <a:pathLst>
                <a:path w="342" h="286" extrusionOk="0">
                  <a:moveTo>
                    <a:pt x="171" y="1"/>
                  </a:moveTo>
                  <a:cubicBezTo>
                    <a:pt x="0" y="20"/>
                    <a:pt x="0" y="266"/>
                    <a:pt x="171" y="285"/>
                  </a:cubicBezTo>
                  <a:cubicBezTo>
                    <a:pt x="341" y="266"/>
                    <a:pt x="341" y="20"/>
                    <a:pt x="17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557" name="Google Shape;1265;p21"/>
            <p:cNvSpPr/>
            <p:nvPr/>
          </p:nvSpPr>
          <p:spPr>
            <a:xfrm>
              <a:off x="445850" y="1622338"/>
              <a:ext cx="21825" cy="16625"/>
            </a:xfrm>
            <a:custGeom>
              <a:avLst/>
              <a:gdLst/>
              <a:ahLst/>
              <a:cxnLst/>
              <a:rect l="l" t="t" r="r" b="b"/>
              <a:pathLst>
                <a:path w="873" h="665" extrusionOk="0">
                  <a:moveTo>
                    <a:pt x="437" y="1"/>
                  </a:moveTo>
                  <a:cubicBezTo>
                    <a:pt x="1" y="1"/>
                    <a:pt x="1" y="664"/>
                    <a:pt x="437" y="664"/>
                  </a:cubicBezTo>
                  <a:cubicBezTo>
                    <a:pt x="873" y="664"/>
                    <a:pt x="873" y="1"/>
                    <a:pt x="437"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558" name="Google Shape;1266;p21"/>
            <p:cNvSpPr/>
            <p:nvPr/>
          </p:nvSpPr>
          <p:spPr>
            <a:xfrm>
              <a:off x="418850" y="1542263"/>
              <a:ext cx="23250" cy="18975"/>
            </a:xfrm>
            <a:custGeom>
              <a:avLst/>
              <a:gdLst/>
              <a:ahLst/>
              <a:cxnLst/>
              <a:rect l="l" t="t" r="r" b="b"/>
              <a:pathLst>
                <a:path w="930" h="759" extrusionOk="0">
                  <a:moveTo>
                    <a:pt x="474" y="0"/>
                  </a:moveTo>
                  <a:cubicBezTo>
                    <a:pt x="0" y="38"/>
                    <a:pt x="0" y="721"/>
                    <a:pt x="474" y="758"/>
                  </a:cubicBezTo>
                  <a:cubicBezTo>
                    <a:pt x="929" y="721"/>
                    <a:pt x="929" y="38"/>
                    <a:pt x="47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097236" name="Google Shape;1267;p21"/>
          <p:cNvPicPr preferRelativeResize="0">
            <a:picLocks/>
          </p:cNvPicPr>
          <p:nvPr/>
        </p:nvPicPr>
        <p:blipFill>
          <a:blip r:embed="rId2">
            <a:alphaModFix amt="47000"/>
          </a:blip>
          <a:stretch>
            <a:fillRect/>
          </a:stretch>
        </p:blipFill>
        <p:spPr>
          <a:xfrm rot="-10643014">
            <a:off x="7943421" y="-1509312"/>
            <a:ext cx="2989903" cy="2468227"/>
          </a:xfrm>
          <a:prstGeom prst="rect">
            <a:avLst/>
          </a:prstGeom>
          <a:noFill/>
          <a:ln>
            <a:noFill/>
          </a:ln>
        </p:spPr>
      </p:pic>
      <p:sp>
        <p:nvSpPr>
          <p:cNvPr id="1049559" name="Google Shape;1268;p21"/>
          <p:cNvSpPr txBox="1">
            <a:spLocks noGrp="1"/>
          </p:cNvSpPr>
          <p:nvPr>
            <p:ph type="ctrTitle" idx="8"/>
          </p:nvPr>
        </p:nvSpPr>
        <p:spPr>
          <a:xfrm>
            <a:off x="736646" y="373025"/>
            <a:ext cx="7672500" cy="577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800"/>
              <a:buNone/>
            </a:lvl1pPr>
            <a:lvl2pPr lvl="1" algn="ctr" rtl="0">
              <a:spcBef>
                <a:spcPts val="0"/>
              </a:spcBef>
              <a:spcAft>
                <a:spcPts val="0"/>
              </a:spcAft>
              <a:buSzPts val="800"/>
              <a:buNone/>
              <a:defRPr sz="800"/>
            </a:lvl2pPr>
            <a:lvl3pPr lvl="2" algn="ctr" rtl="0">
              <a:spcBef>
                <a:spcPts val="0"/>
              </a:spcBef>
              <a:spcAft>
                <a:spcPts val="0"/>
              </a:spcAft>
              <a:buSzPts val="800"/>
              <a:buNone/>
              <a:defRPr sz="800"/>
            </a:lvl3pPr>
            <a:lvl4pPr lvl="3" algn="ctr" rtl="0">
              <a:spcBef>
                <a:spcPts val="0"/>
              </a:spcBef>
              <a:spcAft>
                <a:spcPts val="0"/>
              </a:spcAft>
              <a:buSzPts val="800"/>
              <a:buNone/>
              <a:defRPr sz="800"/>
            </a:lvl4pPr>
            <a:lvl5pPr lvl="4" algn="ctr" rtl="0">
              <a:spcBef>
                <a:spcPts val="0"/>
              </a:spcBef>
              <a:spcAft>
                <a:spcPts val="0"/>
              </a:spcAft>
              <a:buSzPts val="800"/>
              <a:buNone/>
              <a:defRPr sz="800"/>
            </a:lvl5pPr>
            <a:lvl6pPr lvl="5" algn="ctr" rtl="0">
              <a:spcBef>
                <a:spcPts val="0"/>
              </a:spcBef>
              <a:spcAft>
                <a:spcPts val="0"/>
              </a:spcAft>
              <a:buSzPts val="800"/>
              <a:buNone/>
              <a:defRPr sz="800"/>
            </a:lvl6pPr>
            <a:lvl7pPr lvl="6" algn="ctr" rtl="0">
              <a:spcBef>
                <a:spcPts val="0"/>
              </a:spcBef>
              <a:spcAft>
                <a:spcPts val="0"/>
              </a:spcAft>
              <a:buSzPts val="800"/>
              <a:buNone/>
              <a:defRPr sz="800"/>
            </a:lvl7pPr>
            <a:lvl8pPr lvl="7" algn="ctr" rtl="0">
              <a:spcBef>
                <a:spcPts val="0"/>
              </a:spcBef>
              <a:spcAft>
                <a:spcPts val="0"/>
              </a:spcAft>
              <a:buSzPts val="800"/>
              <a:buNone/>
              <a:defRPr sz="800"/>
            </a:lvl8pPr>
            <a:lvl9pPr lvl="8" algn="ctr" rtl="0">
              <a:spcBef>
                <a:spcPts val="0"/>
              </a:spcBef>
              <a:spcAft>
                <a:spcPts val="0"/>
              </a:spcAft>
              <a:buSzPts val="800"/>
              <a:buNone/>
              <a:defRPr sz="800"/>
            </a:lvl9pPr>
          </a:lstStyle>
          <a:p>
            <a:endParaRPr/>
          </a:p>
        </p:txBody>
      </p:sp>
      <p:sp>
        <p:nvSpPr>
          <p:cNvPr id="1049560" name="Google Shape;1269;p21"/>
          <p:cNvSpPr/>
          <p:nvPr/>
        </p:nvSpPr>
        <p:spPr>
          <a:xfrm rot="-7373435">
            <a:off x="-1518218" y="3027895"/>
            <a:ext cx="2265005" cy="2165760"/>
          </a:xfrm>
          <a:custGeom>
            <a:avLst/>
            <a:gdLst/>
            <a:ahLst/>
            <a:cxnLst/>
            <a:rect l="l" t="t" r="r" b="b"/>
            <a:pathLst>
              <a:path w="21339" h="20404" extrusionOk="0">
                <a:moveTo>
                  <a:pt x="95" y="0"/>
                </a:moveTo>
                <a:cubicBezTo>
                  <a:pt x="50" y="0"/>
                  <a:pt x="0" y="36"/>
                  <a:pt x="12" y="93"/>
                </a:cubicBezTo>
                <a:cubicBezTo>
                  <a:pt x="485" y="2330"/>
                  <a:pt x="1054" y="4567"/>
                  <a:pt x="1680" y="6766"/>
                </a:cubicBezTo>
                <a:cubicBezTo>
                  <a:pt x="2324" y="8965"/>
                  <a:pt x="3045" y="11126"/>
                  <a:pt x="3822" y="13249"/>
                </a:cubicBezTo>
                <a:cubicBezTo>
                  <a:pt x="4220" y="14330"/>
                  <a:pt x="4618" y="15391"/>
                  <a:pt x="5054" y="16453"/>
                </a:cubicBezTo>
                <a:cubicBezTo>
                  <a:pt x="5225" y="16889"/>
                  <a:pt x="5433" y="17287"/>
                  <a:pt x="5699" y="17666"/>
                </a:cubicBezTo>
                <a:cubicBezTo>
                  <a:pt x="5926" y="17988"/>
                  <a:pt x="6267" y="18216"/>
                  <a:pt x="6646" y="18348"/>
                </a:cubicBezTo>
                <a:cubicBezTo>
                  <a:pt x="6705" y="18361"/>
                  <a:pt x="6764" y="18368"/>
                  <a:pt x="6823" y="18368"/>
                </a:cubicBezTo>
                <a:cubicBezTo>
                  <a:pt x="7107" y="18368"/>
                  <a:pt x="7384" y="18221"/>
                  <a:pt x="7556" y="17969"/>
                </a:cubicBezTo>
                <a:cubicBezTo>
                  <a:pt x="7746" y="17609"/>
                  <a:pt x="7784" y="17173"/>
                  <a:pt x="7708" y="16775"/>
                </a:cubicBezTo>
                <a:cubicBezTo>
                  <a:pt x="7519" y="15770"/>
                  <a:pt x="7253" y="14784"/>
                  <a:pt x="6893" y="13837"/>
                </a:cubicBezTo>
                <a:cubicBezTo>
                  <a:pt x="6248" y="11941"/>
                  <a:pt x="5414" y="9969"/>
                  <a:pt x="5528" y="7922"/>
                </a:cubicBezTo>
                <a:cubicBezTo>
                  <a:pt x="5543" y="7707"/>
                  <a:pt x="5559" y="7504"/>
                  <a:pt x="5594" y="7294"/>
                </a:cubicBezTo>
                <a:lnTo>
                  <a:pt x="5594" y="7294"/>
                </a:lnTo>
                <a:cubicBezTo>
                  <a:pt x="6312" y="7702"/>
                  <a:pt x="6661" y="8502"/>
                  <a:pt x="6893" y="9268"/>
                </a:cubicBezTo>
                <a:cubicBezTo>
                  <a:pt x="7234" y="10349"/>
                  <a:pt x="7519" y="11467"/>
                  <a:pt x="7822" y="12567"/>
                </a:cubicBezTo>
                <a:lnTo>
                  <a:pt x="8789" y="16036"/>
                </a:lnTo>
                <a:cubicBezTo>
                  <a:pt x="8940" y="16604"/>
                  <a:pt x="9111" y="17173"/>
                  <a:pt x="9263" y="17742"/>
                </a:cubicBezTo>
                <a:cubicBezTo>
                  <a:pt x="9376" y="18216"/>
                  <a:pt x="9509" y="18652"/>
                  <a:pt x="9699" y="19107"/>
                </a:cubicBezTo>
                <a:cubicBezTo>
                  <a:pt x="9966" y="19713"/>
                  <a:pt x="10452" y="20404"/>
                  <a:pt x="11172" y="20404"/>
                </a:cubicBezTo>
                <a:cubicBezTo>
                  <a:pt x="11217" y="20404"/>
                  <a:pt x="11263" y="20401"/>
                  <a:pt x="11310" y="20396"/>
                </a:cubicBezTo>
                <a:cubicBezTo>
                  <a:pt x="11708" y="20339"/>
                  <a:pt x="12068" y="20092"/>
                  <a:pt x="12258" y="19732"/>
                </a:cubicBezTo>
                <a:cubicBezTo>
                  <a:pt x="12485" y="19334"/>
                  <a:pt x="12580" y="18860"/>
                  <a:pt x="12504" y="18405"/>
                </a:cubicBezTo>
                <a:cubicBezTo>
                  <a:pt x="12390" y="17855"/>
                  <a:pt x="12239" y="17306"/>
                  <a:pt x="12030" y="16794"/>
                </a:cubicBezTo>
                <a:cubicBezTo>
                  <a:pt x="11841" y="16263"/>
                  <a:pt x="11651" y="15713"/>
                  <a:pt x="11462" y="15183"/>
                </a:cubicBezTo>
                <a:cubicBezTo>
                  <a:pt x="11101" y="14083"/>
                  <a:pt x="10779" y="12965"/>
                  <a:pt x="10457" y="11865"/>
                </a:cubicBezTo>
                <a:cubicBezTo>
                  <a:pt x="10154" y="10766"/>
                  <a:pt x="9869" y="9628"/>
                  <a:pt x="9623" y="8491"/>
                </a:cubicBezTo>
                <a:cubicBezTo>
                  <a:pt x="9414" y="7486"/>
                  <a:pt x="9168" y="6424"/>
                  <a:pt x="9414" y="5420"/>
                </a:cubicBezTo>
                <a:cubicBezTo>
                  <a:pt x="9462" y="5197"/>
                  <a:pt x="9536" y="5002"/>
                  <a:pt x="9626" y="4810"/>
                </a:cubicBezTo>
                <a:lnTo>
                  <a:pt x="9626" y="4810"/>
                </a:lnTo>
                <a:cubicBezTo>
                  <a:pt x="11118" y="5773"/>
                  <a:pt x="11814" y="7472"/>
                  <a:pt x="12239" y="9135"/>
                </a:cubicBezTo>
                <a:cubicBezTo>
                  <a:pt x="12485" y="10026"/>
                  <a:pt x="12637" y="10936"/>
                  <a:pt x="12807" y="11846"/>
                </a:cubicBezTo>
                <a:cubicBezTo>
                  <a:pt x="13035" y="13040"/>
                  <a:pt x="13300" y="14216"/>
                  <a:pt x="13623" y="15391"/>
                </a:cubicBezTo>
                <a:cubicBezTo>
                  <a:pt x="13945" y="16547"/>
                  <a:pt x="14324" y="17723"/>
                  <a:pt x="14741" y="18879"/>
                </a:cubicBezTo>
                <a:cubicBezTo>
                  <a:pt x="14912" y="19315"/>
                  <a:pt x="15063" y="19827"/>
                  <a:pt x="15480" y="20092"/>
                </a:cubicBezTo>
                <a:cubicBezTo>
                  <a:pt x="15595" y="20165"/>
                  <a:pt x="15723" y="20199"/>
                  <a:pt x="15849" y="20199"/>
                </a:cubicBezTo>
                <a:cubicBezTo>
                  <a:pt x="16119" y="20199"/>
                  <a:pt x="16382" y="20042"/>
                  <a:pt x="16485" y="19770"/>
                </a:cubicBezTo>
                <a:cubicBezTo>
                  <a:pt x="16694" y="19334"/>
                  <a:pt x="16675" y="18765"/>
                  <a:pt x="16656" y="18292"/>
                </a:cubicBezTo>
                <a:cubicBezTo>
                  <a:pt x="16637" y="17723"/>
                  <a:pt x="16542" y="17154"/>
                  <a:pt x="16428" y="16585"/>
                </a:cubicBezTo>
                <a:cubicBezTo>
                  <a:pt x="16125" y="15467"/>
                  <a:pt x="15746" y="14348"/>
                  <a:pt x="15291" y="13268"/>
                </a:cubicBezTo>
                <a:cubicBezTo>
                  <a:pt x="14419" y="10993"/>
                  <a:pt x="13793" y="8623"/>
                  <a:pt x="13433" y="6216"/>
                </a:cubicBezTo>
                <a:cubicBezTo>
                  <a:pt x="13360" y="5689"/>
                  <a:pt x="13392" y="4465"/>
                  <a:pt x="14163" y="4465"/>
                </a:cubicBezTo>
                <a:cubicBezTo>
                  <a:pt x="14197" y="4465"/>
                  <a:pt x="14231" y="4467"/>
                  <a:pt x="14267" y="4472"/>
                </a:cubicBezTo>
                <a:cubicBezTo>
                  <a:pt x="14741" y="4548"/>
                  <a:pt x="15025" y="5060"/>
                  <a:pt x="15234" y="5439"/>
                </a:cubicBezTo>
                <a:cubicBezTo>
                  <a:pt x="15499" y="5913"/>
                  <a:pt x="15727" y="6406"/>
                  <a:pt x="15935" y="6898"/>
                </a:cubicBezTo>
                <a:cubicBezTo>
                  <a:pt x="16732" y="8946"/>
                  <a:pt x="17111" y="11107"/>
                  <a:pt x="17452" y="13268"/>
                </a:cubicBezTo>
                <a:cubicBezTo>
                  <a:pt x="17623" y="14348"/>
                  <a:pt x="17793" y="15429"/>
                  <a:pt x="18002" y="16510"/>
                </a:cubicBezTo>
                <a:cubicBezTo>
                  <a:pt x="18096" y="17040"/>
                  <a:pt x="18229" y="17590"/>
                  <a:pt x="18362" y="18121"/>
                </a:cubicBezTo>
                <a:cubicBezTo>
                  <a:pt x="18476" y="18557"/>
                  <a:pt x="18627" y="19031"/>
                  <a:pt x="18968" y="19334"/>
                </a:cubicBezTo>
                <a:cubicBezTo>
                  <a:pt x="19197" y="19533"/>
                  <a:pt x="19456" y="19618"/>
                  <a:pt x="19715" y="19618"/>
                </a:cubicBezTo>
                <a:cubicBezTo>
                  <a:pt x="20273" y="19618"/>
                  <a:pt x="20833" y="19220"/>
                  <a:pt x="21092" y="18690"/>
                </a:cubicBezTo>
                <a:cubicBezTo>
                  <a:pt x="21300" y="18178"/>
                  <a:pt x="21338" y="17628"/>
                  <a:pt x="21205" y="17078"/>
                </a:cubicBezTo>
                <a:cubicBezTo>
                  <a:pt x="21111" y="16472"/>
                  <a:pt x="20902" y="15884"/>
                  <a:pt x="20731" y="15277"/>
                </a:cubicBezTo>
                <a:lnTo>
                  <a:pt x="18684" y="7903"/>
                </a:lnTo>
                <a:cubicBezTo>
                  <a:pt x="18514" y="7315"/>
                  <a:pt x="18362" y="6728"/>
                  <a:pt x="18191" y="6102"/>
                </a:cubicBezTo>
                <a:cubicBezTo>
                  <a:pt x="18162" y="6043"/>
                  <a:pt x="18106" y="6015"/>
                  <a:pt x="18051" y="6015"/>
                </a:cubicBezTo>
                <a:cubicBezTo>
                  <a:pt x="17966" y="6015"/>
                  <a:pt x="17884" y="6082"/>
                  <a:pt x="17907" y="6197"/>
                </a:cubicBezTo>
                <a:cubicBezTo>
                  <a:pt x="18589" y="8623"/>
                  <a:pt x="19253" y="11050"/>
                  <a:pt x="19935" y="13476"/>
                </a:cubicBezTo>
                <a:lnTo>
                  <a:pt x="20428" y="15315"/>
                </a:lnTo>
                <a:cubicBezTo>
                  <a:pt x="20599" y="15903"/>
                  <a:pt x="20788" y="16491"/>
                  <a:pt x="20902" y="17078"/>
                </a:cubicBezTo>
                <a:cubicBezTo>
                  <a:pt x="21016" y="17609"/>
                  <a:pt x="21035" y="18216"/>
                  <a:pt x="20750" y="18690"/>
                </a:cubicBezTo>
                <a:cubicBezTo>
                  <a:pt x="20542" y="19050"/>
                  <a:pt x="20144" y="19296"/>
                  <a:pt x="19727" y="19334"/>
                </a:cubicBezTo>
                <a:cubicBezTo>
                  <a:pt x="19253" y="19334"/>
                  <a:pt x="18950" y="18917"/>
                  <a:pt x="18798" y="18519"/>
                </a:cubicBezTo>
                <a:cubicBezTo>
                  <a:pt x="18627" y="18026"/>
                  <a:pt x="18495" y="17533"/>
                  <a:pt x="18400" y="17040"/>
                </a:cubicBezTo>
                <a:cubicBezTo>
                  <a:pt x="18172" y="15979"/>
                  <a:pt x="17983" y="14898"/>
                  <a:pt x="17812" y="13837"/>
                </a:cubicBezTo>
                <a:cubicBezTo>
                  <a:pt x="17452" y="11713"/>
                  <a:pt x="17130" y="9571"/>
                  <a:pt x="16428" y="7524"/>
                </a:cubicBezTo>
                <a:cubicBezTo>
                  <a:pt x="16239" y="7031"/>
                  <a:pt x="16049" y="6538"/>
                  <a:pt x="15822" y="6064"/>
                </a:cubicBezTo>
                <a:cubicBezTo>
                  <a:pt x="15632" y="5590"/>
                  <a:pt x="15386" y="5154"/>
                  <a:pt x="15082" y="4756"/>
                </a:cubicBezTo>
                <a:cubicBezTo>
                  <a:pt x="14841" y="4446"/>
                  <a:pt x="14506" y="4199"/>
                  <a:pt x="14120" y="4199"/>
                </a:cubicBezTo>
                <a:cubicBezTo>
                  <a:pt x="14081" y="4199"/>
                  <a:pt x="14042" y="4201"/>
                  <a:pt x="14002" y="4207"/>
                </a:cubicBezTo>
                <a:cubicBezTo>
                  <a:pt x="13661" y="4282"/>
                  <a:pt x="13395" y="4529"/>
                  <a:pt x="13281" y="4851"/>
                </a:cubicBezTo>
                <a:cubicBezTo>
                  <a:pt x="13149" y="5230"/>
                  <a:pt x="13092" y="5609"/>
                  <a:pt x="13130" y="6007"/>
                </a:cubicBezTo>
                <a:cubicBezTo>
                  <a:pt x="13187" y="6538"/>
                  <a:pt x="13281" y="7088"/>
                  <a:pt x="13395" y="7619"/>
                </a:cubicBezTo>
                <a:cubicBezTo>
                  <a:pt x="13623" y="8794"/>
                  <a:pt x="13907" y="9969"/>
                  <a:pt x="14267" y="11126"/>
                </a:cubicBezTo>
                <a:cubicBezTo>
                  <a:pt x="14608" y="12244"/>
                  <a:pt x="15044" y="13344"/>
                  <a:pt x="15442" y="14443"/>
                </a:cubicBezTo>
                <a:cubicBezTo>
                  <a:pt x="15879" y="15524"/>
                  <a:pt x="16182" y="16642"/>
                  <a:pt x="16333" y="17799"/>
                </a:cubicBezTo>
                <a:cubicBezTo>
                  <a:pt x="16409" y="18329"/>
                  <a:pt x="16390" y="18879"/>
                  <a:pt x="16296" y="19410"/>
                </a:cubicBezTo>
                <a:cubicBezTo>
                  <a:pt x="16277" y="19618"/>
                  <a:pt x="16144" y="19789"/>
                  <a:pt x="15973" y="19884"/>
                </a:cubicBezTo>
                <a:cubicBezTo>
                  <a:pt x="15943" y="19889"/>
                  <a:pt x="15912" y="19892"/>
                  <a:pt x="15882" y="19892"/>
                </a:cubicBezTo>
                <a:cubicBezTo>
                  <a:pt x="15710" y="19892"/>
                  <a:pt x="15558" y="19802"/>
                  <a:pt x="15461" y="19656"/>
                </a:cubicBezTo>
                <a:cubicBezTo>
                  <a:pt x="15329" y="19467"/>
                  <a:pt x="15215" y="19258"/>
                  <a:pt x="15139" y="19031"/>
                </a:cubicBezTo>
                <a:cubicBezTo>
                  <a:pt x="15025" y="18746"/>
                  <a:pt x="14912" y="18481"/>
                  <a:pt x="14817" y="18197"/>
                </a:cubicBezTo>
                <a:cubicBezTo>
                  <a:pt x="14608" y="17628"/>
                  <a:pt x="14419" y="17059"/>
                  <a:pt x="14248" y="16491"/>
                </a:cubicBezTo>
                <a:cubicBezTo>
                  <a:pt x="13888" y="15353"/>
                  <a:pt x="13566" y="14178"/>
                  <a:pt x="13300" y="13003"/>
                </a:cubicBezTo>
                <a:cubicBezTo>
                  <a:pt x="13073" y="12017"/>
                  <a:pt x="12921" y="11031"/>
                  <a:pt x="12694" y="10045"/>
                </a:cubicBezTo>
                <a:cubicBezTo>
                  <a:pt x="12334" y="8377"/>
                  <a:pt x="11822" y="6576"/>
                  <a:pt x="10590" y="5306"/>
                </a:cubicBezTo>
                <a:cubicBezTo>
                  <a:pt x="10305" y="5022"/>
                  <a:pt x="9983" y="4756"/>
                  <a:pt x="9623" y="4548"/>
                </a:cubicBezTo>
                <a:cubicBezTo>
                  <a:pt x="9603" y="4534"/>
                  <a:pt x="9580" y="4528"/>
                  <a:pt x="9558" y="4528"/>
                </a:cubicBezTo>
                <a:cubicBezTo>
                  <a:pt x="9517" y="4528"/>
                  <a:pt x="9477" y="4549"/>
                  <a:pt x="9452" y="4586"/>
                </a:cubicBezTo>
                <a:cubicBezTo>
                  <a:pt x="8978" y="5458"/>
                  <a:pt x="9016" y="6481"/>
                  <a:pt x="9168" y="7448"/>
                </a:cubicBezTo>
                <a:cubicBezTo>
                  <a:pt x="9338" y="8510"/>
                  <a:pt x="9604" y="9571"/>
                  <a:pt x="9869" y="10633"/>
                </a:cubicBezTo>
                <a:cubicBezTo>
                  <a:pt x="10438" y="12832"/>
                  <a:pt x="11101" y="14993"/>
                  <a:pt x="11879" y="17135"/>
                </a:cubicBezTo>
                <a:cubicBezTo>
                  <a:pt x="12182" y="18007"/>
                  <a:pt x="12618" y="19182"/>
                  <a:pt x="11784" y="19922"/>
                </a:cubicBezTo>
                <a:cubicBezTo>
                  <a:pt x="11612" y="20082"/>
                  <a:pt x="11386" y="20166"/>
                  <a:pt x="11158" y="20166"/>
                </a:cubicBezTo>
                <a:cubicBezTo>
                  <a:pt x="11008" y="20166"/>
                  <a:pt x="10858" y="20130"/>
                  <a:pt x="10722" y="20055"/>
                </a:cubicBezTo>
                <a:cubicBezTo>
                  <a:pt x="10400" y="19827"/>
                  <a:pt x="10172" y="19524"/>
                  <a:pt x="10021" y="19182"/>
                </a:cubicBezTo>
                <a:cubicBezTo>
                  <a:pt x="9831" y="18784"/>
                  <a:pt x="9699" y="18367"/>
                  <a:pt x="9585" y="17950"/>
                </a:cubicBezTo>
                <a:lnTo>
                  <a:pt x="9111" y="16244"/>
                </a:lnTo>
                <a:lnTo>
                  <a:pt x="8125" y="12832"/>
                </a:lnTo>
                <a:cubicBezTo>
                  <a:pt x="7822" y="11732"/>
                  <a:pt x="7519" y="10614"/>
                  <a:pt x="7177" y="9514"/>
                </a:cubicBezTo>
                <a:cubicBezTo>
                  <a:pt x="6950" y="8737"/>
                  <a:pt x="6665" y="7903"/>
                  <a:pt x="6059" y="7353"/>
                </a:cubicBezTo>
                <a:cubicBezTo>
                  <a:pt x="5907" y="7221"/>
                  <a:pt x="5737" y="7107"/>
                  <a:pt x="5547" y="7012"/>
                </a:cubicBezTo>
                <a:cubicBezTo>
                  <a:pt x="5534" y="7008"/>
                  <a:pt x="5519" y="7005"/>
                  <a:pt x="5505" y="7005"/>
                </a:cubicBezTo>
                <a:cubicBezTo>
                  <a:pt x="5457" y="7005"/>
                  <a:pt x="5410" y="7030"/>
                  <a:pt x="5395" y="7088"/>
                </a:cubicBezTo>
                <a:cubicBezTo>
                  <a:pt x="5054" y="9041"/>
                  <a:pt x="5661" y="10936"/>
                  <a:pt x="6305" y="12775"/>
                </a:cubicBezTo>
                <a:cubicBezTo>
                  <a:pt x="6628" y="13723"/>
                  <a:pt x="6988" y="14671"/>
                  <a:pt x="7253" y="15638"/>
                </a:cubicBezTo>
                <a:cubicBezTo>
                  <a:pt x="7386" y="16093"/>
                  <a:pt x="7481" y="16566"/>
                  <a:pt x="7537" y="17059"/>
                </a:cubicBezTo>
                <a:cubicBezTo>
                  <a:pt x="7556" y="17457"/>
                  <a:pt x="7481" y="17969"/>
                  <a:pt x="7064" y="18121"/>
                </a:cubicBezTo>
                <a:cubicBezTo>
                  <a:pt x="6994" y="18147"/>
                  <a:pt x="6924" y="18158"/>
                  <a:pt x="6855" y="18158"/>
                </a:cubicBezTo>
                <a:cubicBezTo>
                  <a:pt x="6568" y="18158"/>
                  <a:pt x="6295" y="17959"/>
                  <a:pt x="6097" y="17761"/>
                </a:cubicBezTo>
                <a:cubicBezTo>
                  <a:pt x="5774" y="17438"/>
                  <a:pt x="5547" y="17059"/>
                  <a:pt x="5376" y="16642"/>
                </a:cubicBezTo>
                <a:cubicBezTo>
                  <a:pt x="4959" y="15619"/>
                  <a:pt x="4561" y="14595"/>
                  <a:pt x="4182" y="13571"/>
                </a:cubicBezTo>
                <a:cubicBezTo>
                  <a:pt x="3405" y="11505"/>
                  <a:pt x="2703" y="9401"/>
                  <a:pt x="2059" y="7278"/>
                </a:cubicBezTo>
                <a:cubicBezTo>
                  <a:pt x="1414" y="5154"/>
                  <a:pt x="846" y="3012"/>
                  <a:pt x="334" y="851"/>
                </a:cubicBezTo>
                <a:cubicBezTo>
                  <a:pt x="277" y="586"/>
                  <a:pt x="220" y="320"/>
                  <a:pt x="163" y="55"/>
                </a:cubicBezTo>
                <a:cubicBezTo>
                  <a:pt x="156" y="17"/>
                  <a:pt x="126" y="0"/>
                  <a:pt x="95"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six columns ">
  <p:cSld name="BLANK_1_1_1_2_1_1">
    <p:spTree>
      <p:nvGrpSpPr>
        <p:cNvPr id="1" name="Shape 1270"/>
        <p:cNvGrpSpPr/>
        <p:nvPr/>
      </p:nvGrpSpPr>
      <p:grpSpPr>
        <a:xfrm>
          <a:off x="0" y="0"/>
          <a:ext cx="0" cy="0"/>
          <a:chOff x="0" y="0"/>
          <a:chExt cx="0" cy="0"/>
        </a:xfrm>
      </p:grpSpPr>
      <p:pic>
        <p:nvPicPr>
          <p:cNvPr id="2097303" name="Google Shape;1271;p22"/>
          <p:cNvPicPr preferRelativeResize="0">
            <a:picLocks/>
          </p:cNvPicPr>
          <p:nvPr/>
        </p:nvPicPr>
        <p:blipFill>
          <a:blip r:embed="rId2">
            <a:alphaModFix amt="66000"/>
          </a:blip>
          <a:stretch>
            <a:fillRect/>
          </a:stretch>
        </p:blipFill>
        <p:spPr>
          <a:xfrm rot="-2343514" flipH="1">
            <a:off x="-1156226" y="-1467160"/>
            <a:ext cx="3297389" cy="2276638"/>
          </a:xfrm>
          <a:prstGeom prst="rect">
            <a:avLst/>
          </a:prstGeom>
          <a:noFill/>
          <a:ln>
            <a:noFill/>
          </a:ln>
        </p:spPr>
      </p:pic>
      <p:pic>
        <p:nvPicPr>
          <p:cNvPr id="2097304" name="Google Shape;1272;p22"/>
          <p:cNvPicPr preferRelativeResize="0">
            <a:picLocks/>
          </p:cNvPicPr>
          <p:nvPr/>
        </p:nvPicPr>
        <p:blipFill>
          <a:blip r:embed="rId3">
            <a:alphaModFix amt="74000"/>
          </a:blip>
          <a:stretch>
            <a:fillRect/>
          </a:stretch>
        </p:blipFill>
        <p:spPr>
          <a:xfrm rot="-10162003" flipH="1">
            <a:off x="-1091107" y="-1133759"/>
            <a:ext cx="2894871" cy="2593322"/>
          </a:xfrm>
          <a:prstGeom prst="rect">
            <a:avLst/>
          </a:prstGeom>
          <a:noFill/>
          <a:ln>
            <a:noFill/>
          </a:ln>
        </p:spPr>
      </p:pic>
      <p:grpSp>
        <p:nvGrpSpPr>
          <p:cNvPr id="247" name="Google Shape;1273;p22"/>
          <p:cNvGrpSpPr/>
          <p:nvPr/>
        </p:nvGrpSpPr>
        <p:grpSpPr>
          <a:xfrm rot="-8099954">
            <a:off x="25750" y="-768875"/>
            <a:ext cx="1344367" cy="1995327"/>
            <a:chOff x="272875" y="1527563"/>
            <a:chExt cx="255950" cy="455000"/>
          </a:xfrm>
        </p:grpSpPr>
        <p:sp>
          <p:nvSpPr>
            <p:cNvPr id="1050173" name="Google Shape;1274;p22"/>
            <p:cNvSpPr/>
            <p:nvPr/>
          </p:nvSpPr>
          <p:spPr>
            <a:xfrm>
              <a:off x="471925" y="1963988"/>
              <a:ext cx="26575" cy="18575"/>
            </a:xfrm>
            <a:custGeom>
              <a:avLst/>
              <a:gdLst/>
              <a:ahLst/>
              <a:cxnLst/>
              <a:rect l="l" t="t" r="r" b="b"/>
              <a:pathLst>
                <a:path w="1063" h="743" extrusionOk="0">
                  <a:moveTo>
                    <a:pt x="724" y="0"/>
                  </a:moveTo>
                  <a:cubicBezTo>
                    <a:pt x="636" y="0"/>
                    <a:pt x="547" y="14"/>
                    <a:pt x="512" y="41"/>
                  </a:cubicBezTo>
                  <a:cubicBezTo>
                    <a:pt x="323" y="230"/>
                    <a:pt x="152" y="420"/>
                    <a:pt x="0" y="628"/>
                  </a:cubicBezTo>
                  <a:lnTo>
                    <a:pt x="57" y="742"/>
                  </a:lnTo>
                  <a:cubicBezTo>
                    <a:pt x="247" y="742"/>
                    <a:pt x="436" y="704"/>
                    <a:pt x="626" y="647"/>
                  </a:cubicBezTo>
                  <a:cubicBezTo>
                    <a:pt x="929" y="496"/>
                    <a:pt x="1062" y="249"/>
                    <a:pt x="948" y="60"/>
                  </a:cubicBezTo>
                  <a:cubicBezTo>
                    <a:pt x="928" y="19"/>
                    <a:pt x="826" y="0"/>
                    <a:pt x="72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174" name="Google Shape;1275;p22"/>
            <p:cNvSpPr/>
            <p:nvPr/>
          </p:nvSpPr>
          <p:spPr>
            <a:xfrm>
              <a:off x="366725" y="1787738"/>
              <a:ext cx="29875" cy="22300"/>
            </a:xfrm>
            <a:custGeom>
              <a:avLst/>
              <a:gdLst/>
              <a:ahLst/>
              <a:cxnLst/>
              <a:rect l="l" t="t" r="r" b="b"/>
              <a:pathLst>
                <a:path w="1195" h="892" extrusionOk="0">
                  <a:moveTo>
                    <a:pt x="607" y="1"/>
                  </a:moveTo>
                  <a:cubicBezTo>
                    <a:pt x="0" y="1"/>
                    <a:pt x="0" y="892"/>
                    <a:pt x="607" y="892"/>
                  </a:cubicBezTo>
                  <a:cubicBezTo>
                    <a:pt x="1194" y="892"/>
                    <a:pt x="1194" y="1"/>
                    <a:pt x="607"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175" name="Google Shape;1276;p22"/>
            <p:cNvSpPr/>
            <p:nvPr/>
          </p:nvSpPr>
          <p:spPr>
            <a:xfrm>
              <a:off x="380450" y="1835613"/>
              <a:ext cx="9975" cy="8550"/>
            </a:xfrm>
            <a:custGeom>
              <a:avLst/>
              <a:gdLst/>
              <a:ahLst/>
              <a:cxnLst/>
              <a:rect l="l" t="t" r="r" b="b"/>
              <a:pathLst>
                <a:path w="399" h="342" extrusionOk="0">
                  <a:moveTo>
                    <a:pt x="209" y="1"/>
                  </a:moveTo>
                  <a:cubicBezTo>
                    <a:pt x="1" y="38"/>
                    <a:pt x="1" y="323"/>
                    <a:pt x="209" y="342"/>
                  </a:cubicBezTo>
                  <a:cubicBezTo>
                    <a:pt x="399" y="323"/>
                    <a:pt x="399" y="38"/>
                    <a:pt x="209"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176" name="Google Shape;1277;p22"/>
            <p:cNvSpPr/>
            <p:nvPr/>
          </p:nvSpPr>
          <p:spPr>
            <a:xfrm>
              <a:off x="416475" y="1837513"/>
              <a:ext cx="5700" cy="4750"/>
            </a:xfrm>
            <a:custGeom>
              <a:avLst/>
              <a:gdLst/>
              <a:ahLst/>
              <a:cxnLst/>
              <a:rect l="l" t="t" r="r" b="b"/>
              <a:pathLst>
                <a:path w="228" h="190" extrusionOk="0">
                  <a:moveTo>
                    <a:pt x="114" y="0"/>
                  </a:moveTo>
                  <a:cubicBezTo>
                    <a:pt x="0" y="19"/>
                    <a:pt x="0" y="171"/>
                    <a:pt x="114" y="190"/>
                  </a:cubicBezTo>
                  <a:cubicBezTo>
                    <a:pt x="228" y="171"/>
                    <a:pt x="228" y="19"/>
                    <a:pt x="11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177" name="Google Shape;1278;p22"/>
            <p:cNvSpPr/>
            <p:nvPr/>
          </p:nvSpPr>
          <p:spPr>
            <a:xfrm>
              <a:off x="415525" y="1877788"/>
              <a:ext cx="7600" cy="10675"/>
            </a:xfrm>
            <a:custGeom>
              <a:avLst/>
              <a:gdLst/>
              <a:ahLst/>
              <a:cxnLst/>
              <a:rect l="l" t="t" r="r" b="b"/>
              <a:pathLst>
                <a:path w="304" h="427" extrusionOk="0">
                  <a:moveTo>
                    <a:pt x="171" y="1"/>
                  </a:moveTo>
                  <a:cubicBezTo>
                    <a:pt x="133" y="1"/>
                    <a:pt x="95" y="20"/>
                    <a:pt x="76" y="39"/>
                  </a:cubicBezTo>
                  <a:lnTo>
                    <a:pt x="57" y="77"/>
                  </a:lnTo>
                  <a:cubicBezTo>
                    <a:pt x="38" y="95"/>
                    <a:pt x="38" y="114"/>
                    <a:pt x="38" y="133"/>
                  </a:cubicBezTo>
                  <a:lnTo>
                    <a:pt x="20" y="133"/>
                  </a:lnTo>
                  <a:cubicBezTo>
                    <a:pt x="20" y="190"/>
                    <a:pt x="20" y="228"/>
                    <a:pt x="1" y="285"/>
                  </a:cubicBezTo>
                  <a:cubicBezTo>
                    <a:pt x="1" y="304"/>
                    <a:pt x="1" y="323"/>
                    <a:pt x="20" y="342"/>
                  </a:cubicBezTo>
                  <a:cubicBezTo>
                    <a:pt x="20" y="361"/>
                    <a:pt x="38" y="380"/>
                    <a:pt x="38" y="380"/>
                  </a:cubicBezTo>
                  <a:cubicBezTo>
                    <a:pt x="57" y="399"/>
                    <a:pt x="76" y="418"/>
                    <a:pt x="95" y="418"/>
                  </a:cubicBezTo>
                  <a:cubicBezTo>
                    <a:pt x="108" y="418"/>
                    <a:pt x="121" y="426"/>
                    <a:pt x="133" y="426"/>
                  </a:cubicBezTo>
                  <a:cubicBezTo>
                    <a:pt x="140" y="426"/>
                    <a:pt x="146" y="424"/>
                    <a:pt x="152" y="418"/>
                  </a:cubicBezTo>
                  <a:lnTo>
                    <a:pt x="190" y="418"/>
                  </a:lnTo>
                  <a:cubicBezTo>
                    <a:pt x="209" y="418"/>
                    <a:pt x="228" y="418"/>
                    <a:pt x="247" y="399"/>
                  </a:cubicBezTo>
                  <a:cubicBezTo>
                    <a:pt x="285" y="361"/>
                    <a:pt x="285" y="323"/>
                    <a:pt x="285" y="285"/>
                  </a:cubicBezTo>
                  <a:lnTo>
                    <a:pt x="285" y="133"/>
                  </a:lnTo>
                  <a:cubicBezTo>
                    <a:pt x="304" y="114"/>
                    <a:pt x="304" y="95"/>
                    <a:pt x="285" y="95"/>
                  </a:cubicBezTo>
                  <a:cubicBezTo>
                    <a:pt x="285" y="77"/>
                    <a:pt x="285" y="58"/>
                    <a:pt x="266" y="39"/>
                  </a:cubicBezTo>
                  <a:cubicBezTo>
                    <a:pt x="228" y="20"/>
                    <a:pt x="209" y="1"/>
                    <a:pt x="17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178" name="Google Shape;1279;p22"/>
            <p:cNvSpPr/>
            <p:nvPr/>
          </p:nvSpPr>
          <p:spPr>
            <a:xfrm>
              <a:off x="432600" y="1937038"/>
              <a:ext cx="10450" cy="8075"/>
            </a:xfrm>
            <a:custGeom>
              <a:avLst/>
              <a:gdLst/>
              <a:ahLst/>
              <a:cxnLst/>
              <a:rect l="l" t="t" r="r" b="b"/>
              <a:pathLst>
                <a:path w="418" h="323" extrusionOk="0">
                  <a:moveTo>
                    <a:pt x="209" y="0"/>
                  </a:moveTo>
                  <a:cubicBezTo>
                    <a:pt x="0" y="0"/>
                    <a:pt x="0" y="323"/>
                    <a:pt x="209" y="323"/>
                  </a:cubicBezTo>
                  <a:cubicBezTo>
                    <a:pt x="417" y="323"/>
                    <a:pt x="417" y="0"/>
                    <a:pt x="20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179" name="Google Shape;1280;p22"/>
            <p:cNvSpPr/>
            <p:nvPr/>
          </p:nvSpPr>
          <p:spPr>
            <a:xfrm>
              <a:off x="452025" y="1974938"/>
              <a:ext cx="9500" cy="7150"/>
            </a:xfrm>
            <a:custGeom>
              <a:avLst/>
              <a:gdLst/>
              <a:ahLst/>
              <a:cxnLst/>
              <a:rect l="l" t="t" r="r" b="b"/>
              <a:pathLst>
                <a:path w="380" h="286" extrusionOk="0">
                  <a:moveTo>
                    <a:pt x="190" y="1"/>
                  </a:moveTo>
                  <a:cubicBezTo>
                    <a:pt x="0" y="1"/>
                    <a:pt x="0" y="285"/>
                    <a:pt x="190" y="285"/>
                  </a:cubicBezTo>
                  <a:cubicBezTo>
                    <a:pt x="379" y="285"/>
                    <a:pt x="379" y="1"/>
                    <a:pt x="19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180" name="Google Shape;1281;p22"/>
            <p:cNvSpPr/>
            <p:nvPr/>
          </p:nvSpPr>
          <p:spPr>
            <a:xfrm>
              <a:off x="472875" y="1918538"/>
              <a:ext cx="19925" cy="15200"/>
            </a:xfrm>
            <a:custGeom>
              <a:avLst/>
              <a:gdLst/>
              <a:ahLst/>
              <a:cxnLst/>
              <a:rect l="l" t="t" r="r" b="b"/>
              <a:pathLst>
                <a:path w="797" h="608" extrusionOk="0">
                  <a:moveTo>
                    <a:pt x="398" y="1"/>
                  </a:moveTo>
                  <a:cubicBezTo>
                    <a:pt x="0" y="1"/>
                    <a:pt x="0" y="608"/>
                    <a:pt x="398" y="608"/>
                  </a:cubicBezTo>
                  <a:cubicBezTo>
                    <a:pt x="797" y="608"/>
                    <a:pt x="797" y="1"/>
                    <a:pt x="398"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181" name="Google Shape;1282;p22"/>
            <p:cNvSpPr/>
            <p:nvPr/>
          </p:nvSpPr>
          <p:spPr>
            <a:xfrm>
              <a:off x="444900" y="1890113"/>
              <a:ext cx="16150" cy="11875"/>
            </a:xfrm>
            <a:custGeom>
              <a:avLst/>
              <a:gdLst/>
              <a:ahLst/>
              <a:cxnLst/>
              <a:rect l="l" t="t" r="r" b="b"/>
              <a:pathLst>
                <a:path w="646" h="475" extrusionOk="0">
                  <a:moveTo>
                    <a:pt x="323" y="1"/>
                  </a:moveTo>
                  <a:cubicBezTo>
                    <a:pt x="1" y="1"/>
                    <a:pt x="1" y="475"/>
                    <a:pt x="323" y="475"/>
                  </a:cubicBezTo>
                  <a:cubicBezTo>
                    <a:pt x="645" y="475"/>
                    <a:pt x="645" y="1"/>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182" name="Google Shape;1283;p22"/>
            <p:cNvSpPr/>
            <p:nvPr/>
          </p:nvSpPr>
          <p:spPr>
            <a:xfrm>
              <a:off x="398475" y="1905288"/>
              <a:ext cx="11875" cy="11400"/>
            </a:xfrm>
            <a:custGeom>
              <a:avLst/>
              <a:gdLst/>
              <a:ahLst/>
              <a:cxnLst/>
              <a:rect l="l" t="t" r="r" b="b"/>
              <a:pathLst>
                <a:path w="475" h="456" extrusionOk="0">
                  <a:moveTo>
                    <a:pt x="228" y="0"/>
                  </a:moveTo>
                  <a:cubicBezTo>
                    <a:pt x="0" y="57"/>
                    <a:pt x="0" y="398"/>
                    <a:pt x="228" y="455"/>
                  </a:cubicBezTo>
                  <a:cubicBezTo>
                    <a:pt x="474" y="398"/>
                    <a:pt x="474" y="57"/>
                    <a:pt x="22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183" name="Google Shape;1284;p22"/>
            <p:cNvSpPr/>
            <p:nvPr/>
          </p:nvSpPr>
          <p:spPr>
            <a:xfrm>
              <a:off x="454400" y="1849363"/>
              <a:ext cx="11850" cy="11400"/>
            </a:xfrm>
            <a:custGeom>
              <a:avLst/>
              <a:gdLst/>
              <a:ahLst/>
              <a:cxnLst/>
              <a:rect l="l" t="t" r="r" b="b"/>
              <a:pathLst>
                <a:path w="474" h="456" extrusionOk="0">
                  <a:moveTo>
                    <a:pt x="246" y="0"/>
                  </a:moveTo>
                  <a:cubicBezTo>
                    <a:pt x="0" y="57"/>
                    <a:pt x="0" y="398"/>
                    <a:pt x="246" y="455"/>
                  </a:cubicBezTo>
                  <a:cubicBezTo>
                    <a:pt x="474" y="398"/>
                    <a:pt x="474" y="57"/>
                    <a:pt x="24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184" name="Google Shape;1285;p22"/>
            <p:cNvSpPr/>
            <p:nvPr/>
          </p:nvSpPr>
          <p:spPr>
            <a:xfrm>
              <a:off x="428800" y="1830863"/>
              <a:ext cx="14725" cy="11400"/>
            </a:xfrm>
            <a:custGeom>
              <a:avLst/>
              <a:gdLst/>
              <a:ahLst/>
              <a:cxnLst/>
              <a:rect l="l" t="t" r="r" b="b"/>
              <a:pathLst>
                <a:path w="589" h="456" extrusionOk="0">
                  <a:moveTo>
                    <a:pt x="228" y="1"/>
                  </a:moveTo>
                  <a:cubicBezTo>
                    <a:pt x="190" y="1"/>
                    <a:pt x="171" y="1"/>
                    <a:pt x="133" y="20"/>
                  </a:cubicBezTo>
                  <a:cubicBezTo>
                    <a:pt x="114" y="39"/>
                    <a:pt x="76" y="39"/>
                    <a:pt x="57" y="77"/>
                  </a:cubicBezTo>
                  <a:cubicBezTo>
                    <a:pt x="38" y="96"/>
                    <a:pt x="19" y="115"/>
                    <a:pt x="19" y="153"/>
                  </a:cubicBezTo>
                  <a:cubicBezTo>
                    <a:pt x="0" y="172"/>
                    <a:pt x="0" y="209"/>
                    <a:pt x="0" y="228"/>
                  </a:cubicBezTo>
                  <a:lnTo>
                    <a:pt x="0" y="285"/>
                  </a:lnTo>
                  <a:cubicBezTo>
                    <a:pt x="0" y="323"/>
                    <a:pt x="19" y="361"/>
                    <a:pt x="57" y="399"/>
                  </a:cubicBezTo>
                  <a:lnTo>
                    <a:pt x="95" y="437"/>
                  </a:lnTo>
                  <a:cubicBezTo>
                    <a:pt x="133" y="456"/>
                    <a:pt x="171" y="456"/>
                    <a:pt x="209" y="456"/>
                  </a:cubicBezTo>
                  <a:lnTo>
                    <a:pt x="209" y="437"/>
                  </a:lnTo>
                  <a:lnTo>
                    <a:pt x="361" y="437"/>
                  </a:lnTo>
                  <a:cubicBezTo>
                    <a:pt x="398" y="437"/>
                    <a:pt x="417" y="437"/>
                    <a:pt x="455" y="418"/>
                  </a:cubicBezTo>
                  <a:cubicBezTo>
                    <a:pt x="474" y="418"/>
                    <a:pt x="493" y="399"/>
                    <a:pt x="531" y="380"/>
                  </a:cubicBezTo>
                  <a:cubicBezTo>
                    <a:pt x="550" y="361"/>
                    <a:pt x="569" y="342"/>
                    <a:pt x="569" y="304"/>
                  </a:cubicBezTo>
                  <a:cubicBezTo>
                    <a:pt x="588" y="285"/>
                    <a:pt x="588" y="247"/>
                    <a:pt x="588" y="228"/>
                  </a:cubicBezTo>
                  <a:lnTo>
                    <a:pt x="588" y="172"/>
                  </a:lnTo>
                  <a:cubicBezTo>
                    <a:pt x="569" y="134"/>
                    <a:pt x="550" y="96"/>
                    <a:pt x="531" y="58"/>
                  </a:cubicBezTo>
                  <a:lnTo>
                    <a:pt x="493" y="39"/>
                  </a:lnTo>
                  <a:cubicBezTo>
                    <a:pt x="455" y="20"/>
                    <a:pt x="417" y="1"/>
                    <a:pt x="38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185" name="Google Shape;1286;p22"/>
            <p:cNvSpPr/>
            <p:nvPr/>
          </p:nvSpPr>
          <p:spPr>
            <a:xfrm>
              <a:off x="440175" y="1765463"/>
              <a:ext cx="18025" cy="14725"/>
            </a:xfrm>
            <a:custGeom>
              <a:avLst/>
              <a:gdLst/>
              <a:ahLst/>
              <a:cxnLst/>
              <a:rect l="l" t="t" r="r" b="b"/>
              <a:pathLst>
                <a:path w="721" h="589" extrusionOk="0">
                  <a:moveTo>
                    <a:pt x="361" y="1"/>
                  </a:moveTo>
                  <a:cubicBezTo>
                    <a:pt x="0" y="20"/>
                    <a:pt x="0" y="551"/>
                    <a:pt x="361" y="589"/>
                  </a:cubicBezTo>
                  <a:cubicBezTo>
                    <a:pt x="721" y="551"/>
                    <a:pt x="721" y="20"/>
                    <a:pt x="36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186" name="Google Shape;1287;p22"/>
            <p:cNvSpPr/>
            <p:nvPr/>
          </p:nvSpPr>
          <p:spPr>
            <a:xfrm>
              <a:off x="385200" y="1777313"/>
              <a:ext cx="15650" cy="13300"/>
            </a:xfrm>
            <a:custGeom>
              <a:avLst/>
              <a:gdLst/>
              <a:ahLst/>
              <a:cxnLst/>
              <a:rect l="l" t="t" r="r" b="b"/>
              <a:pathLst>
                <a:path w="626" h="532" extrusionOk="0">
                  <a:moveTo>
                    <a:pt x="323" y="1"/>
                  </a:moveTo>
                  <a:cubicBezTo>
                    <a:pt x="0" y="39"/>
                    <a:pt x="0" y="494"/>
                    <a:pt x="323" y="532"/>
                  </a:cubicBezTo>
                  <a:cubicBezTo>
                    <a:pt x="626" y="494"/>
                    <a:pt x="626" y="39"/>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187" name="Google Shape;1288;p22"/>
            <p:cNvSpPr/>
            <p:nvPr/>
          </p:nvSpPr>
          <p:spPr>
            <a:xfrm>
              <a:off x="399875" y="1703388"/>
              <a:ext cx="16150" cy="11875"/>
            </a:xfrm>
            <a:custGeom>
              <a:avLst/>
              <a:gdLst/>
              <a:ahLst/>
              <a:cxnLst/>
              <a:rect l="l" t="t" r="r" b="b"/>
              <a:pathLst>
                <a:path w="646" h="475" extrusionOk="0">
                  <a:moveTo>
                    <a:pt x="323" y="1"/>
                  </a:moveTo>
                  <a:cubicBezTo>
                    <a:pt x="1" y="1"/>
                    <a:pt x="1" y="474"/>
                    <a:pt x="323" y="474"/>
                  </a:cubicBezTo>
                  <a:cubicBezTo>
                    <a:pt x="646" y="474"/>
                    <a:pt x="646" y="1"/>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188" name="Google Shape;1289;p22"/>
            <p:cNvSpPr/>
            <p:nvPr/>
          </p:nvSpPr>
          <p:spPr>
            <a:xfrm>
              <a:off x="354400" y="1709538"/>
              <a:ext cx="17550" cy="14250"/>
            </a:xfrm>
            <a:custGeom>
              <a:avLst/>
              <a:gdLst/>
              <a:ahLst/>
              <a:cxnLst/>
              <a:rect l="l" t="t" r="r" b="b"/>
              <a:pathLst>
                <a:path w="702" h="570" extrusionOk="0">
                  <a:moveTo>
                    <a:pt x="341" y="1"/>
                  </a:moveTo>
                  <a:cubicBezTo>
                    <a:pt x="0" y="20"/>
                    <a:pt x="0" y="532"/>
                    <a:pt x="341" y="570"/>
                  </a:cubicBezTo>
                  <a:cubicBezTo>
                    <a:pt x="702" y="532"/>
                    <a:pt x="702" y="20"/>
                    <a:pt x="34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189" name="Google Shape;1290;p22"/>
            <p:cNvSpPr/>
            <p:nvPr/>
          </p:nvSpPr>
          <p:spPr>
            <a:xfrm>
              <a:off x="338275" y="1701963"/>
              <a:ext cx="19450" cy="14250"/>
            </a:xfrm>
            <a:custGeom>
              <a:avLst/>
              <a:gdLst/>
              <a:ahLst/>
              <a:cxnLst/>
              <a:rect l="l" t="t" r="r" b="b"/>
              <a:pathLst>
                <a:path w="778" h="570" extrusionOk="0">
                  <a:moveTo>
                    <a:pt x="416" y="0"/>
                  </a:moveTo>
                  <a:cubicBezTo>
                    <a:pt x="411" y="0"/>
                    <a:pt x="405" y="0"/>
                    <a:pt x="399" y="1"/>
                  </a:cubicBezTo>
                  <a:cubicBezTo>
                    <a:pt x="1" y="1"/>
                    <a:pt x="1" y="569"/>
                    <a:pt x="399" y="569"/>
                  </a:cubicBezTo>
                  <a:cubicBezTo>
                    <a:pt x="772" y="569"/>
                    <a:pt x="778" y="0"/>
                    <a:pt x="41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190" name="Google Shape;1291;p22"/>
            <p:cNvSpPr/>
            <p:nvPr/>
          </p:nvSpPr>
          <p:spPr>
            <a:xfrm>
              <a:off x="388050" y="1631363"/>
              <a:ext cx="17550" cy="13750"/>
            </a:xfrm>
            <a:custGeom>
              <a:avLst/>
              <a:gdLst/>
              <a:ahLst/>
              <a:cxnLst/>
              <a:rect l="l" t="t" r="r" b="b"/>
              <a:pathLst>
                <a:path w="702" h="550" extrusionOk="0">
                  <a:moveTo>
                    <a:pt x="360" y="0"/>
                  </a:moveTo>
                  <a:cubicBezTo>
                    <a:pt x="0" y="0"/>
                    <a:pt x="0" y="550"/>
                    <a:pt x="360" y="550"/>
                  </a:cubicBezTo>
                  <a:cubicBezTo>
                    <a:pt x="701" y="550"/>
                    <a:pt x="701" y="0"/>
                    <a:pt x="360"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191" name="Google Shape;1292;p22"/>
            <p:cNvSpPr/>
            <p:nvPr/>
          </p:nvSpPr>
          <p:spPr>
            <a:xfrm>
              <a:off x="297525" y="1637988"/>
              <a:ext cx="18975" cy="14725"/>
            </a:xfrm>
            <a:custGeom>
              <a:avLst/>
              <a:gdLst/>
              <a:ahLst/>
              <a:cxnLst/>
              <a:rect l="l" t="t" r="r" b="b"/>
              <a:pathLst>
                <a:path w="759" h="589" extrusionOk="0">
                  <a:moveTo>
                    <a:pt x="379" y="0"/>
                  </a:moveTo>
                  <a:cubicBezTo>
                    <a:pt x="0" y="0"/>
                    <a:pt x="0" y="588"/>
                    <a:pt x="379" y="588"/>
                  </a:cubicBezTo>
                  <a:cubicBezTo>
                    <a:pt x="759" y="588"/>
                    <a:pt x="759" y="0"/>
                    <a:pt x="37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192" name="Google Shape;1293;p22"/>
            <p:cNvSpPr/>
            <p:nvPr/>
          </p:nvSpPr>
          <p:spPr>
            <a:xfrm>
              <a:off x="356275" y="1585363"/>
              <a:ext cx="20875" cy="15675"/>
            </a:xfrm>
            <a:custGeom>
              <a:avLst/>
              <a:gdLst/>
              <a:ahLst/>
              <a:cxnLst/>
              <a:rect l="l" t="t" r="r" b="b"/>
              <a:pathLst>
                <a:path w="835" h="627" extrusionOk="0">
                  <a:moveTo>
                    <a:pt x="436" y="1"/>
                  </a:moveTo>
                  <a:cubicBezTo>
                    <a:pt x="430" y="1"/>
                    <a:pt x="424" y="1"/>
                    <a:pt x="418" y="1"/>
                  </a:cubicBezTo>
                  <a:cubicBezTo>
                    <a:pt x="1" y="1"/>
                    <a:pt x="1" y="627"/>
                    <a:pt x="418" y="627"/>
                  </a:cubicBezTo>
                  <a:cubicBezTo>
                    <a:pt x="829" y="627"/>
                    <a:pt x="835" y="1"/>
                    <a:pt x="436"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193" name="Google Shape;1294;p22"/>
            <p:cNvSpPr/>
            <p:nvPr/>
          </p:nvSpPr>
          <p:spPr>
            <a:xfrm>
              <a:off x="311750" y="1588238"/>
              <a:ext cx="12800" cy="9500"/>
            </a:xfrm>
            <a:custGeom>
              <a:avLst/>
              <a:gdLst/>
              <a:ahLst/>
              <a:cxnLst/>
              <a:rect l="l" t="t" r="r" b="b"/>
              <a:pathLst>
                <a:path w="512" h="380" extrusionOk="0">
                  <a:moveTo>
                    <a:pt x="265" y="0"/>
                  </a:moveTo>
                  <a:cubicBezTo>
                    <a:pt x="0" y="0"/>
                    <a:pt x="0" y="379"/>
                    <a:pt x="265" y="379"/>
                  </a:cubicBezTo>
                  <a:cubicBezTo>
                    <a:pt x="512" y="379"/>
                    <a:pt x="512" y="0"/>
                    <a:pt x="265"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194" name="Google Shape;1295;p22"/>
            <p:cNvSpPr/>
            <p:nvPr/>
          </p:nvSpPr>
          <p:spPr>
            <a:xfrm>
              <a:off x="285675" y="1574488"/>
              <a:ext cx="20400" cy="15175"/>
            </a:xfrm>
            <a:custGeom>
              <a:avLst/>
              <a:gdLst/>
              <a:ahLst/>
              <a:cxnLst/>
              <a:rect l="l" t="t" r="r" b="b"/>
              <a:pathLst>
                <a:path w="816" h="607" extrusionOk="0">
                  <a:moveTo>
                    <a:pt x="398" y="0"/>
                  </a:moveTo>
                  <a:cubicBezTo>
                    <a:pt x="0" y="0"/>
                    <a:pt x="0" y="607"/>
                    <a:pt x="398" y="607"/>
                  </a:cubicBezTo>
                  <a:cubicBezTo>
                    <a:pt x="816" y="607"/>
                    <a:pt x="816" y="0"/>
                    <a:pt x="39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195" name="Google Shape;1296;p22"/>
            <p:cNvSpPr/>
            <p:nvPr/>
          </p:nvSpPr>
          <p:spPr>
            <a:xfrm>
              <a:off x="354400" y="1551263"/>
              <a:ext cx="9975" cy="8550"/>
            </a:xfrm>
            <a:custGeom>
              <a:avLst/>
              <a:gdLst/>
              <a:ahLst/>
              <a:cxnLst/>
              <a:rect l="l" t="t" r="r" b="b"/>
              <a:pathLst>
                <a:path w="399" h="342" extrusionOk="0">
                  <a:moveTo>
                    <a:pt x="209" y="0"/>
                  </a:moveTo>
                  <a:cubicBezTo>
                    <a:pt x="0" y="38"/>
                    <a:pt x="0" y="323"/>
                    <a:pt x="209" y="342"/>
                  </a:cubicBezTo>
                  <a:cubicBezTo>
                    <a:pt x="398" y="323"/>
                    <a:pt x="398" y="38"/>
                    <a:pt x="20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196" name="Google Shape;1297;p22"/>
            <p:cNvSpPr/>
            <p:nvPr/>
          </p:nvSpPr>
          <p:spPr>
            <a:xfrm>
              <a:off x="337800" y="1527563"/>
              <a:ext cx="13300" cy="11400"/>
            </a:xfrm>
            <a:custGeom>
              <a:avLst/>
              <a:gdLst/>
              <a:ahLst/>
              <a:cxnLst/>
              <a:rect l="l" t="t" r="r" b="b"/>
              <a:pathLst>
                <a:path w="532" h="456" extrusionOk="0">
                  <a:moveTo>
                    <a:pt x="266" y="1"/>
                  </a:moveTo>
                  <a:cubicBezTo>
                    <a:pt x="1" y="38"/>
                    <a:pt x="1" y="418"/>
                    <a:pt x="266" y="455"/>
                  </a:cubicBezTo>
                  <a:cubicBezTo>
                    <a:pt x="531" y="418"/>
                    <a:pt x="531" y="38"/>
                    <a:pt x="266"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197" name="Google Shape;1298;p22"/>
            <p:cNvSpPr/>
            <p:nvPr/>
          </p:nvSpPr>
          <p:spPr>
            <a:xfrm>
              <a:off x="272875" y="1700063"/>
              <a:ext cx="23250" cy="18050"/>
            </a:xfrm>
            <a:custGeom>
              <a:avLst/>
              <a:gdLst/>
              <a:ahLst/>
              <a:cxnLst/>
              <a:rect l="l" t="t" r="r" b="b"/>
              <a:pathLst>
                <a:path w="930" h="722" extrusionOk="0">
                  <a:moveTo>
                    <a:pt x="474" y="1"/>
                  </a:moveTo>
                  <a:cubicBezTo>
                    <a:pt x="0" y="1"/>
                    <a:pt x="0" y="721"/>
                    <a:pt x="474" y="721"/>
                  </a:cubicBezTo>
                  <a:cubicBezTo>
                    <a:pt x="929" y="721"/>
                    <a:pt x="929" y="1"/>
                    <a:pt x="474"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198" name="Google Shape;1299;p22"/>
            <p:cNvSpPr/>
            <p:nvPr/>
          </p:nvSpPr>
          <p:spPr>
            <a:xfrm>
              <a:off x="507000" y="1726138"/>
              <a:ext cx="3800" cy="3350"/>
            </a:xfrm>
            <a:custGeom>
              <a:avLst/>
              <a:gdLst/>
              <a:ahLst/>
              <a:cxnLst/>
              <a:rect l="l" t="t" r="r" b="b"/>
              <a:pathLst>
                <a:path w="152" h="134" extrusionOk="0">
                  <a:moveTo>
                    <a:pt x="76" y="0"/>
                  </a:moveTo>
                  <a:cubicBezTo>
                    <a:pt x="0" y="0"/>
                    <a:pt x="0" y="114"/>
                    <a:pt x="76" y="133"/>
                  </a:cubicBezTo>
                  <a:cubicBezTo>
                    <a:pt x="152" y="114"/>
                    <a:pt x="152" y="0"/>
                    <a:pt x="7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199" name="Google Shape;1300;p22"/>
            <p:cNvSpPr/>
            <p:nvPr/>
          </p:nvSpPr>
          <p:spPr>
            <a:xfrm>
              <a:off x="485200" y="1780638"/>
              <a:ext cx="18025" cy="13775"/>
            </a:xfrm>
            <a:custGeom>
              <a:avLst/>
              <a:gdLst/>
              <a:ahLst/>
              <a:cxnLst/>
              <a:rect l="l" t="t" r="r" b="b"/>
              <a:pathLst>
                <a:path w="721" h="551" extrusionOk="0">
                  <a:moveTo>
                    <a:pt x="360" y="1"/>
                  </a:moveTo>
                  <a:cubicBezTo>
                    <a:pt x="0" y="1"/>
                    <a:pt x="0" y="550"/>
                    <a:pt x="360" y="550"/>
                  </a:cubicBezTo>
                  <a:cubicBezTo>
                    <a:pt x="721" y="550"/>
                    <a:pt x="721" y="1"/>
                    <a:pt x="36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200" name="Google Shape;1301;p22"/>
            <p:cNvSpPr/>
            <p:nvPr/>
          </p:nvSpPr>
          <p:spPr>
            <a:xfrm>
              <a:off x="502250" y="1829463"/>
              <a:ext cx="9500" cy="6175"/>
            </a:xfrm>
            <a:custGeom>
              <a:avLst/>
              <a:gdLst/>
              <a:ahLst/>
              <a:cxnLst/>
              <a:rect l="l" t="t" r="r" b="b"/>
              <a:pathLst>
                <a:path w="380" h="247" extrusionOk="0">
                  <a:moveTo>
                    <a:pt x="114" y="0"/>
                  </a:moveTo>
                  <a:cubicBezTo>
                    <a:pt x="77" y="0"/>
                    <a:pt x="39" y="19"/>
                    <a:pt x="20" y="38"/>
                  </a:cubicBezTo>
                  <a:cubicBezTo>
                    <a:pt x="20" y="38"/>
                    <a:pt x="1" y="57"/>
                    <a:pt x="1" y="76"/>
                  </a:cubicBezTo>
                  <a:cubicBezTo>
                    <a:pt x="1" y="95"/>
                    <a:pt x="1" y="114"/>
                    <a:pt x="1" y="114"/>
                  </a:cubicBezTo>
                  <a:cubicBezTo>
                    <a:pt x="1" y="152"/>
                    <a:pt x="20" y="190"/>
                    <a:pt x="39" y="209"/>
                  </a:cubicBezTo>
                  <a:cubicBezTo>
                    <a:pt x="58" y="228"/>
                    <a:pt x="95" y="247"/>
                    <a:pt x="114" y="247"/>
                  </a:cubicBezTo>
                  <a:lnTo>
                    <a:pt x="266" y="247"/>
                  </a:lnTo>
                  <a:cubicBezTo>
                    <a:pt x="304" y="247"/>
                    <a:pt x="342" y="228"/>
                    <a:pt x="361" y="209"/>
                  </a:cubicBezTo>
                  <a:cubicBezTo>
                    <a:pt x="361" y="190"/>
                    <a:pt x="380" y="190"/>
                    <a:pt x="380" y="171"/>
                  </a:cubicBezTo>
                  <a:cubicBezTo>
                    <a:pt x="380" y="152"/>
                    <a:pt x="380" y="133"/>
                    <a:pt x="380" y="114"/>
                  </a:cubicBezTo>
                  <a:cubicBezTo>
                    <a:pt x="380" y="95"/>
                    <a:pt x="361" y="57"/>
                    <a:pt x="342" y="38"/>
                  </a:cubicBezTo>
                  <a:cubicBezTo>
                    <a:pt x="323" y="19"/>
                    <a:pt x="285" y="0"/>
                    <a:pt x="26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201" name="Google Shape;1302;p22"/>
            <p:cNvSpPr/>
            <p:nvPr/>
          </p:nvSpPr>
          <p:spPr>
            <a:xfrm>
              <a:off x="504150" y="1867838"/>
              <a:ext cx="24675" cy="18975"/>
            </a:xfrm>
            <a:custGeom>
              <a:avLst/>
              <a:gdLst/>
              <a:ahLst/>
              <a:cxnLst/>
              <a:rect l="l" t="t" r="r" b="b"/>
              <a:pathLst>
                <a:path w="987" h="759" extrusionOk="0">
                  <a:moveTo>
                    <a:pt x="493" y="1"/>
                  </a:moveTo>
                  <a:cubicBezTo>
                    <a:pt x="1" y="1"/>
                    <a:pt x="1" y="759"/>
                    <a:pt x="493" y="759"/>
                  </a:cubicBezTo>
                  <a:cubicBezTo>
                    <a:pt x="986" y="759"/>
                    <a:pt x="986" y="1"/>
                    <a:pt x="49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202" name="Google Shape;1303;p22"/>
            <p:cNvSpPr/>
            <p:nvPr/>
          </p:nvSpPr>
          <p:spPr>
            <a:xfrm>
              <a:off x="360075" y="1880163"/>
              <a:ext cx="20875" cy="17075"/>
            </a:xfrm>
            <a:custGeom>
              <a:avLst/>
              <a:gdLst/>
              <a:ahLst/>
              <a:cxnLst/>
              <a:rect l="l" t="t" r="r" b="b"/>
              <a:pathLst>
                <a:path w="835" h="683" extrusionOk="0">
                  <a:moveTo>
                    <a:pt x="418" y="0"/>
                  </a:moveTo>
                  <a:cubicBezTo>
                    <a:pt x="1" y="38"/>
                    <a:pt x="1" y="645"/>
                    <a:pt x="418" y="683"/>
                  </a:cubicBezTo>
                  <a:cubicBezTo>
                    <a:pt x="835" y="645"/>
                    <a:pt x="835" y="38"/>
                    <a:pt x="41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203" name="Google Shape;1304;p22"/>
            <p:cNvSpPr/>
            <p:nvPr/>
          </p:nvSpPr>
          <p:spPr>
            <a:xfrm>
              <a:off x="319325" y="1860263"/>
              <a:ext cx="16125" cy="12350"/>
            </a:xfrm>
            <a:custGeom>
              <a:avLst/>
              <a:gdLst/>
              <a:ahLst/>
              <a:cxnLst/>
              <a:rect l="l" t="t" r="r" b="b"/>
              <a:pathLst>
                <a:path w="645" h="494" extrusionOk="0">
                  <a:moveTo>
                    <a:pt x="247" y="0"/>
                  </a:moveTo>
                  <a:cubicBezTo>
                    <a:pt x="228" y="0"/>
                    <a:pt x="190" y="0"/>
                    <a:pt x="152" y="19"/>
                  </a:cubicBezTo>
                  <a:cubicBezTo>
                    <a:pt x="133" y="19"/>
                    <a:pt x="95" y="38"/>
                    <a:pt x="76" y="76"/>
                  </a:cubicBezTo>
                  <a:cubicBezTo>
                    <a:pt x="38" y="114"/>
                    <a:pt x="0" y="171"/>
                    <a:pt x="0" y="247"/>
                  </a:cubicBezTo>
                  <a:lnTo>
                    <a:pt x="0" y="304"/>
                  </a:lnTo>
                  <a:cubicBezTo>
                    <a:pt x="19" y="342"/>
                    <a:pt x="38" y="379"/>
                    <a:pt x="76" y="417"/>
                  </a:cubicBezTo>
                  <a:lnTo>
                    <a:pt x="114" y="455"/>
                  </a:lnTo>
                  <a:cubicBezTo>
                    <a:pt x="152" y="474"/>
                    <a:pt x="209" y="493"/>
                    <a:pt x="247" y="493"/>
                  </a:cubicBezTo>
                  <a:lnTo>
                    <a:pt x="398" y="493"/>
                  </a:lnTo>
                  <a:cubicBezTo>
                    <a:pt x="436" y="493"/>
                    <a:pt x="455" y="493"/>
                    <a:pt x="493" y="474"/>
                  </a:cubicBezTo>
                  <a:cubicBezTo>
                    <a:pt x="550" y="455"/>
                    <a:pt x="588" y="398"/>
                    <a:pt x="607" y="342"/>
                  </a:cubicBezTo>
                  <a:cubicBezTo>
                    <a:pt x="626" y="323"/>
                    <a:pt x="645" y="285"/>
                    <a:pt x="626" y="247"/>
                  </a:cubicBezTo>
                  <a:lnTo>
                    <a:pt x="626" y="190"/>
                  </a:lnTo>
                  <a:cubicBezTo>
                    <a:pt x="626" y="152"/>
                    <a:pt x="607" y="114"/>
                    <a:pt x="569" y="76"/>
                  </a:cubicBezTo>
                  <a:lnTo>
                    <a:pt x="531" y="38"/>
                  </a:lnTo>
                  <a:cubicBezTo>
                    <a:pt x="493" y="19"/>
                    <a:pt x="436" y="19"/>
                    <a:pt x="398" y="19"/>
                  </a:cubicBezTo>
                  <a:lnTo>
                    <a:pt x="398" y="0"/>
                  </a:ln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204" name="Google Shape;1305;p22"/>
            <p:cNvSpPr/>
            <p:nvPr/>
          </p:nvSpPr>
          <p:spPr>
            <a:xfrm>
              <a:off x="325475" y="1808138"/>
              <a:ext cx="15675" cy="11850"/>
            </a:xfrm>
            <a:custGeom>
              <a:avLst/>
              <a:gdLst/>
              <a:ahLst/>
              <a:cxnLst/>
              <a:rect l="l" t="t" r="r" b="b"/>
              <a:pathLst>
                <a:path w="627" h="474" extrusionOk="0">
                  <a:moveTo>
                    <a:pt x="304" y="0"/>
                  </a:moveTo>
                  <a:cubicBezTo>
                    <a:pt x="1" y="0"/>
                    <a:pt x="1" y="474"/>
                    <a:pt x="304" y="474"/>
                  </a:cubicBezTo>
                  <a:cubicBezTo>
                    <a:pt x="626" y="474"/>
                    <a:pt x="626" y="0"/>
                    <a:pt x="30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205" name="Google Shape;1306;p22"/>
            <p:cNvSpPr/>
            <p:nvPr/>
          </p:nvSpPr>
          <p:spPr>
            <a:xfrm>
              <a:off x="298950" y="1787738"/>
              <a:ext cx="8550" cy="7150"/>
            </a:xfrm>
            <a:custGeom>
              <a:avLst/>
              <a:gdLst/>
              <a:ahLst/>
              <a:cxnLst/>
              <a:rect l="l" t="t" r="r" b="b"/>
              <a:pathLst>
                <a:path w="342" h="286" extrusionOk="0">
                  <a:moveTo>
                    <a:pt x="171" y="1"/>
                  </a:moveTo>
                  <a:cubicBezTo>
                    <a:pt x="0" y="20"/>
                    <a:pt x="0" y="266"/>
                    <a:pt x="171" y="285"/>
                  </a:cubicBezTo>
                  <a:cubicBezTo>
                    <a:pt x="341" y="266"/>
                    <a:pt x="341" y="20"/>
                    <a:pt x="17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206" name="Google Shape;1307;p22"/>
            <p:cNvSpPr/>
            <p:nvPr/>
          </p:nvSpPr>
          <p:spPr>
            <a:xfrm>
              <a:off x="445850" y="1622338"/>
              <a:ext cx="21825" cy="16625"/>
            </a:xfrm>
            <a:custGeom>
              <a:avLst/>
              <a:gdLst/>
              <a:ahLst/>
              <a:cxnLst/>
              <a:rect l="l" t="t" r="r" b="b"/>
              <a:pathLst>
                <a:path w="873" h="665" extrusionOk="0">
                  <a:moveTo>
                    <a:pt x="437" y="1"/>
                  </a:moveTo>
                  <a:cubicBezTo>
                    <a:pt x="1" y="1"/>
                    <a:pt x="1" y="664"/>
                    <a:pt x="437" y="664"/>
                  </a:cubicBezTo>
                  <a:cubicBezTo>
                    <a:pt x="873" y="664"/>
                    <a:pt x="873" y="1"/>
                    <a:pt x="437"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207" name="Google Shape;1308;p22"/>
            <p:cNvSpPr/>
            <p:nvPr/>
          </p:nvSpPr>
          <p:spPr>
            <a:xfrm>
              <a:off x="418850" y="1542263"/>
              <a:ext cx="23250" cy="18975"/>
            </a:xfrm>
            <a:custGeom>
              <a:avLst/>
              <a:gdLst/>
              <a:ahLst/>
              <a:cxnLst/>
              <a:rect l="l" t="t" r="r" b="b"/>
              <a:pathLst>
                <a:path w="930" h="759" extrusionOk="0">
                  <a:moveTo>
                    <a:pt x="474" y="0"/>
                  </a:moveTo>
                  <a:cubicBezTo>
                    <a:pt x="0" y="38"/>
                    <a:pt x="0" y="721"/>
                    <a:pt x="474" y="758"/>
                  </a:cubicBezTo>
                  <a:cubicBezTo>
                    <a:pt x="929" y="721"/>
                    <a:pt x="929" y="38"/>
                    <a:pt x="47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097305" name="Google Shape;1309;p22"/>
          <p:cNvPicPr preferRelativeResize="0">
            <a:picLocks/>
          </p:cNvPicPr>
          <p:nvPr/>
        </p:nvPicPr>
        <p:blipFill>
          <a:blip r:embed="rId3">
            <a:alphaModFix amt="74000"/>
          </a:blip>
          <a:stretch>
            <a:fillRect/>
          </a:stretch>
        </p:blipFill>
        <p:spPr>
          <a:xfrm rot="-6814727" flipH="1">
            <a:off x="7454267" y="-1182806"/>
            <a:ext cx="2894871" cy="2593322"/>
          </a:xfrm>
          <a:prstGeom prst="rect">
            <a:avLst/>
          </a:prstGeom>
          <a:noFill/>
          <a:ln>
            <a:noFill/>
          </a:ln>
        </p:spPr>
      </p:pic>
      <p:pic>
        <p:nvPicPr>
          <p:cNvPr id="2097306" name="Google Shape;1310;p22"/>
          <p:cNvPicPr preferRelativeResize="0">
            <a:picLocks/>
          </p:cNvPicPr>
          <p:nvPr/>
        </p:nvPicPr>
        <p:blipFill>
          <a:blip r:embed="rId4">
            <a:alphaModFix amt="76000"/>
          </a:blip>
          <a:stretch>
            <a:fillRect/>
          </a:stretch>
        </p:blipFill>
        <p:spPr>
          <a:xfrm rot="-1136126">
            <a:off x="4365128" y="4231553"/>
            <a:ext cx="7605805" cy="2832382"/>
          </a:xfrm>
          <a:prstGeom prst="rect">
            <a:avLst/>
          </a:prstGeom>
          <a:noFill/>
          <a:ln>
            <a:noFill/>
          </a:ln>
        </p:spPr>
      </p:pic>
      <p:grpSp>
        <p:nvGrpSpPr>
          <p:cNvPr id="248" name="Google Shape;1311;p22"/>
          <p:cNvGrpSpPr/>
          <p:nvPr/>
        </p:nvGrpSpPr>
        <p:grpSpPr>
          <a:xfrm rot="3618644">
            <a:off x="7686877" y="3841497"/>
            <a:ext cx="1344356" cy="2469645"/>
            <a:chOff x="272875" y="1419395"/>
            <a:chExt cx="255950" cy="563168"/>
          </a:xfrm>
        </p:grpSpPr>
        <p:sp>
          <p:nvSpPr>
            <p:cNvPr id="1050208" name="Google Shape;1312;p22"/>
            <p:cNvSpPr/>
            <p:nvPr/>
          </p:nvSpPr>
          <p:spPr>
            <a:xfrm>
              <a:off x="471925" y="1963988"/>
              <a:ext cx="26575" cy="18575"/>
            </a:xfrm>
            <a:custGeom>
              <a:avLst/>
              <a:gdLst/>
              <a:ahLst/>
              <a:cxnLst/>
              <a:rect l="l" t="t" r="r" b="b"/>
              <a:pathLst>
                <a:path w="1063" h="743" extrusionOk="0">
                  <a:moveTo>
                    <a:pt x="724" y="0"/>
                  </a:moveTo>
                  <a:cubicBezTo>
                    <a:pt x="636" y="0"/>
                    <a:pt x="547" y="14"/>
                    <a:pt x="512" y="41"/>
                  </a:cubicBezTo>
                  <a:cubicBezTo>
                    <a:pt x="323" y="230"/>
                    <a:pt x="152" y="420"/>
                    <a:pt x="0" y="628"/>
                  </a:cubicBezTo>
                  <a:lnTo>
                    <a:pt x="57" y="742"/>
                  </a:lnTo>
                  <a:cubicBezTo>
                    <a:pt x="247" y="742"/>
                    <a:pt x="436" y="704"/>
                    <a:pt x="626" y="647"/>
                  </a:cubicBezTo>
                  <a:cubicBezTo>
                    <a:pt x="929" y="496"/>
                    <a:pt x="1062" y="249"/>
                    <a:pt x="948" y="60"/>
                  </a:cubicBezTo>
                  <a:cubicBezTo>
                    <a:pt x="928" y="19"/>
                    <a:pt x="826" y="0"/>
                    <a:pt x="72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209" name="Google Shape;1313;p22"/>
            <p:cNvSpPr/>
            <p:nvPr/>
          </p:nvSpPr>
          <p:spPr>
            <a:xfrm>
              <a:off x="366725" y="1787738"/>
              <a:ext cx="29875" cy="22300"/>
            </a:xfrm>
            <a:custGeom>
              <a:avLst/>
              <a:gdLst/>
              <a:ahLst/>
              <a:cxnLst/>
              <a:rect l="l" t="t" r="r" b="b"/>
              <a:pathLst>
                <a:path w="1195" h="892" extrusionOk="0">
                  <a:moveTo>
                    <a:pt x="607" y="1"/>
                  </a:moveTo>
                  <a:cubicBezTo>
                    <a:pt x="0" y="1"/>
                    <a:pt x="0" y="892"/>
                    <a:pt x="607" y="892"/>
                  </a:cubicBezTo>
                  <a:cubicBezTo>
                    <a:pt x="1194" y="892"/>
                    <a:pt x="1194" y="1"/>
                    <a:pt x="607"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210" name="Google Shape;1314;p22"/>
            <p:cNvSpPr/>
            <p:nvPr/>
          </p:nvSpPr>
          <p:spPr>
            <a:xfrm>
              <a:off x="380450" y="1835613"/>
              <a:ext cx="9975" cy="8550"/>
            </a:xfrm>
            <a:custGeom>
              <a:avLst/>
              <a:gdLst/>
              <a:ahLst/>
              <a:cxnLst/>
              <a:rect l="l" t="t" r="r" b="b"/>
              <a:pathLst>
                <a:path w="399" h="342" extrusionOk="0">
                  <a:moveTo>
                    <a:pt x="209" y="1"/>
                  </a:moveTo>
                  <a:cubicBezTo>
                    <a:pt x="1" y="38"/>
                    <a:pt x="1" y="323"/>
                    <a:pt x="209" y="342"/>
                  </a:cubicBezTo>
                  <a:cubicBezTo>
                    <a:pt x="399" y="323"/>
                    <a:pt x="399" y="38"/>
                    <a:pt x="209"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211" name="Google Shape;1315;p22"/>
            <p:cNvSpPr/>
            <p:nvPr/>
          </p:nvSpPr>
          <p:spPr>
            <a:xfrm>
              <a:off x="416475" y="1837513"/>
              <a:ext cx="5700" cy="4750"/>
            </a:xfrm>
            <a:custGeom>
              <a:avLst/>
              <a:gdLst/>
              <a:ahLst/>
              <a:cxnLst/>
              <a:rect l="l" t="t" r="r" b="b"/>
              <a:pathLst>
                <a:path w="228" h="190" extrusionOk="0">
                  <a:moveTo>
                    <a:pt x="114" y="0"/>
                  </a:moveTo>
                  <a:cubicBezTo>
                    <a:pt x="0" y="19"/>
                    <a:pt x="0" y="171"/>
                    <a:pt x="114" y="190"/>
                  </a:cubicBezTo>
                  <a:cubicBezTo>
                    <a:pt x="228" y="171"/>
                    <a:pt x="228" y="19"/>
                    <a:pt x="11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212" name="Google Shape;1316;p22"/>
            <p:cNvSpPr/>
            <p:nvPr/>
          </p:nvSpPr>
          <p:spPr>
            <a:xfrm>
              <a:off x="415525" y="1877788"/>
              <a:ext cx="7600" cy="10675"/>
            </a:xfrm>
            <a:custGeom>
              <a:avLst/>
              <a:gdLst/>
              <a:ahLst/>
              <a:cxnLst/>
              <a:rect l="l" t="t" r="r" b="b"/>
              <a:pathLst>
                <a:path w="304" h="427" extrusionOk="0">
                  <a:moveTo>
                    <a:pt x="171" y="1"/>
                  </a:moveTo>
                  <a:cubicBezTo>
                    <a:pt x="133" y="1"/>
                    <a:pt x="95" y="20"/>
                    <a:pt x="76" y="39"/>
                  </a:cubicBezTo>
                  <a:lnTo>
                    <a:pt x="57" y="77"/>
                  </a:lnTo>
                  <a:cubicBezTo>
                    <a:pt x="38" y="95"/>
                    <a:pt x="38" y="114"/>
                    <a:pt x="38" y="133"/>
                  </a:cubicBezTo>
                  <a:lnTo>
                    <a:pt x="20" y="133"/>
                  </a:lnTo>
                  <a:cubicBezTo>
                    <a:pt x="20" y="190"/>
                    <a:pt x="20" y="228"/>
                    <a:pt x="1" y="285"/>
                  </a:cubicBezTo>
                  <a:cubicBezTo>
                    <a:pt x="1" y="304"/>
                    <a:pt x="1" y="323"/>
                    <a:pt x="20" y="342"/>
                  </a:cubicBezTo>
                  <a:cubicBezTo>
                    <a:pt x="20" y="361"/>
                    <a:pt x="38" y="380"/>
                    <a:pt x="38" y="380"/>
                  </a:cubicBezTo>
                  <a:cubicBezTo>
                    <a:pt x="57" y="399"/>
                    <a:pt x="76" y="418"/>
                    <a:pt x="95" y="418"/>
                  </a:cubicBezTo>
                  <a:cubicBezTo>
                    <a:pt x="108" y="418"/>
                    <a:pt x="121" y="426"/>
                    <a:pt x="133" y="426"/>
                  </a:cubicBezTo>
                  <a:cubicBezTo>
                    <a:pt x="140" y="426"/>
                    <a:pt x="146" y="424"/>
                    <a:pt x="152" y="418"/>
                  </a:cubicBezTo>
                  <a:lnTo>
                    <a:pt x="190" y="418"/>
                  </a:lnTo>
                  <a:cubicBezTo>
                    <a:pt x="209" y="418"/>
                    <a:pt x="228" y="418"/>
                    <a:pt x="247" y="399"/>
                  </a:cubicBezTo>
                  <a:cubicBezTo>
                    <a:pt x="285" y="361"/>
                    <a:pt x="285" y="323"/>
                    <a:pt x="285" y="285"/>
                  </a:cubicBezTo>
                  <a:lnTo>
                    <a:pt x="285" y="133"/>
                  </a:lnTo>
                  <a:cubicBezTo>
                    <a:pt x="304" y="114"/>
                    <a:pt x="304" y="95"/>
                    <a:pt x="285" y="95"/>
                  </a:cubicBezTo>
                  <a:cubicBezTo>
                    <a:pt x="285" y="77"/>
                    <a:pt x="285" y="58"/>
                    <a:pt x="266" y="39"/>
                  </a:cubicBezTo>
                  <a:cubicBezTo>
                    <a:pt x="228" y="20"/>
                    <a:pt x="209" y="1"/>
                    <a:pt x="17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213" name="Google Shape;1317;p22"/>
            <p:cNvSpPr/>
            <p:nvPr/>
          </p:nvSpPr>
          <p:spPr>
            <a:xfrm>
              <a:off x="432600" y="1937038"/>
              <a:ext cx="10450" cy="8075"/>
            </a:xfrm>
            <a:custGeom>
              <a:avLst/>
              <a:gdLst/>
              <a:ahLst/>
              <a:cxnLst/>
              <a:rect l="l" t="t" r="r" b="b"/>
              <a:pathLst>
                <a:path w="418" h="323" extrusionOk="0">
                  <a:moveTo>
                    <a:pt x="209" y="0"/>
                  </a:moveTo>
                  <a:cubicBezTo>
                    <a:pt x="0" y="0"/>
                    <a:pt x="0" y="323"/>
                    <a:pt x="209" y="323"/>
                  </a:cubicBezTo>
                  <a:cubicBezTo>
                    <a:pt x="417" y="323"/>
                    <a:pt x="417" y="0"/>
                    <a:pt x="20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214" name="Google Shape;1318;p22"/>
            <p:cNvSpPr/>
            <p:nvPr/>
          </p:nvSpPr>
          <p:spPr>
            <a:xfrm>
              <a:off x="452025" y="1974938"/>
              <a:ext cx="9500" cy="7150"/>
            </a:xfrm>
            <a:custGeom>
              <a:avLst/>
              <a:gdLst/>
              <a:ahLst/>
              <a:cxnLst/>
              <a:rect l="l" t="t" r="r" b="b"/>
              <a:pathLst>
                <a:path w="380" h="286" extrusionOk="0">
                  <a:moveTo>
                    <a:pt x="190" y="1"/>
                  </a:moveTo>
                  <a:cubicBezTo>
                    <a:pt x="0" y="1"/>
                    <a:pt x="0" y="285"/>
                    <a:pt x="190" y="285"/>
                  </a:cubicBezTo>
                  <a:cubicBezTo>
                    <a:pt x="379" y="285"/>
                    <a:pt x="379" y="1"/>
                    <a:pt x="19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215" name="Google Shape;1319;p22"/>
            <p:cNvSpPr/>
            <p:nvPr/>
          </p:nvSpPr>
          <p:spPr>
            <a:xfrm>
              <a:off x="472875" y="1918538"/>
              <a:ext cx="19925" cy="15200"/>
            </a:xfrm>
            <a:custGeom>
              <a:avLst/>
              <a:gdLst/>
              <a:ahLst/>
              <a:cxnLst/>
              <a:rect l="l" t="t" r="r" b="b"/>
              <a:pathLst>
                <a:path w="797" h="608" extrusionOk="0">
                  <a:moveTo>
                    <a:pt x="398" y="1"/>
                  </a:moveTo>
                  <a:cubicBezTo>
                    <a:pt x="0" y="1"/>
                    <a:pt x="0" y="608"/>
                    <a:pt x="398" y="608"/>
                  </a:cubicBezTo>
                  <a:cubicBezTo>
                    <a:pt x="797" y="608"/>
                    <a:pt x="797" y="1"/>
                    <a:pt x="398"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216" name="Google Shape;1320;p22"/>
            <p:cNvSpPr/>
            <p:nvPr/>
          </p:nvSpPr>
          <p:spPr>
            <a:xfrm>
              <a:off x="444900" y="1890113"/>
              <a:ext cx="16150" cy="11875"/>
            </a:xfrm>
            <a:custGeom>
              <a:avLst/>
              <a:gdLst/>
              <a:ahLst/>
              <a:cxnLst/>
              <a:rect l="l" t="t" r="r" b="b"/>
              <a:pathLst>
                <a:path w="646" h="475" extrusionOk="0">
                  <a:moveTo>
                    <a:pt x="323" y="1"/>
                  </a:moveTo>
                  <a:cubicBezTo>
                    <a:pt x="1" y="1"/>
                    <a:pt x="1" y="475"/>
                    <a:pt x="323" y="475"/>
                  </a:cubicBezTo>
                  <a:cubicBezTo>
                    <a:pt x="645" y="475"/>
                    <a:pt x="645" y="1"/>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217" name="Google Shape;1321;p22"/>
            <p:cNvSpPr/>
            <p:nvPr/>
          </p:nvSpPr>
          <p:spPr>
            <a:xfrm>
              <a:off x="398475" y="1905288"/>
              <a:ext cx="11875" cy="11400"/>
            </a:xfrm>
            <a:custGeom>
              <a:avLst/>
              <a:gdLst/>
              <a:ahLst/>
              <a:cxnLst/>
              <a:rect l="l" t="t" r="r" b="b"/>
              <a:pathLst>
                <a:path w="475" h="456" extrusionOk="0">
                  <a:moveTo>
                    <a:pt x="228" y="0"/>
                  </a:moveTo>
                  <a:cubicBezTo>
                    <a:pt x="0" y="57"/>
                    <a:pt x="0" y="398"/>
                    <a:pt x="228" y="455"/>
                  </a:cubicBezTo>
                  <a:cubicBezTo>
                    <a:pt x="474" y="398"/>
                    <a:pt x="474" y="57"/>
                    <a:pt x="22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218" name="Google Shape;1322;p22"/>
            <p:cNvSpPr/>
            <p:nvPr/>
          </p:nvSpPr>
          <p:spPr>
            <a:xfrm>
              <a:off x="454400" y="1849363"/>
              <a:ext cx="11850" cy="11400"/>
            </a:xfrm>
            <a:custGeom>
              <a:avLst/>
              <a:gdLst/>
              <a:ahLst/>
              <a:cxnLst/>
              <a:rect l="l" t="t" r="r" b="b"/>
              <a:pathLst>
                <a:path w="474" h="456" extrusionOk="0">
                  <a:moveTo>
                    <a:pt x="246" y="0"/>
                  </a:moveTo>
                  <a:cubicBezTo>
                    <a:pt x="0" y="57"/>
                    <a:pt x="0" y="398"/>
                    <a:pt x="246" y="455"/>
                  </a:cubicBezTo>
                  <a:cubicBezTo>
                    <a:pt x="474" y="398"/>
                    <a:pt x="474" y="57"/>
                    <a:pt x="24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219" name="Google Shape;1323;p22"/>
            <p:cNvSpPr/>
            <p:nvPr/>
          </p:nvSpPr>
          <p:spPr>
            <a:xfrm>
              <a:off x="428800" y="1830863"/>
              <a:ext cx="14725" cy="11400"/>
            </a:xfrm>
            <a:custGeom>
              <a:avLst/>
              <a:gdLst/>
              <a:ahLst/>
              <a:cxnLst/>
              <a:rect l="l" t="t" r="r" b="b"/>
              <a:pathLst>
                <a:path w="589" h="456" extrusionOk="0">
                  <a:moveTo>
                    <a:pt x="228" y="1"/>
                  </a:moveTo>
                  <a:cubicBezTo>
                    <a:pt x="190" y="1"/>
                    <a:pt x="171" y="1"/>
                    <a:pt x="133" y="20"/>
                  </a:cubicBezTo>
                  <a:cubicBezTo>
                    <a:pt x="114" y="39"/>
                    <a:pt x="76" y="39"/>
                    <a:pt x="57" y="77"/>
                  </a:cubicBezTo>
                  <a:cubicBezTo>
                    <a:pt x="38" y="96"/>
                    <a:pt x="19" y="115"/>
                    <a:pt x="19" y="153"/>
                  </a:cubicBezTo>
                  <a:cubicBezTo>
                    <a:pt x="0" y="172"/>
                    <a:pt x="0" y="209"/>
                    <a:pt x="0" y="228"/>
                  </a:cubicBezTo>
                  <a:lnTo>
                    <a:pt x="0" y="285"/>
                  </a:lnTo>
                  <a:cubicBezTo>
                    <a:pt x="0" y="323"/>
                    <a:pt x="19" y="361"/>
                    <a:pt x="57" y="399"/>
                  </a:cubicBezTo>
                  <a:lnTo>
                    <a:pt x="95" y="437"/>
                  </a:lnTo>
                  <a:cubicBezTo>
                    <a:pt x="133" y="456"/>
                    <a:pt x="171" y="456"/>
                    <a:pt x="209" y="456"/>
                  </a:cubicBezTo>
                  <a:lnTo>
                    <a:pt x="209" y="437"/>
                  </a:lnTo>
                  <a:lnTo>
                    <a:pt x="361" y="437"/>
                  </a:lnTo>
                  <a:cubicBezTo>
                    <a:pt x="398" y="437"/>
                    <a:pt x="417" y="437"/>
                    <a:pt x="455" y="418"/>
                  </a:cubicBezTo>
                  <a:cubicBezTo>
                    <a:pt x="474" y="418"/>
                    <a:pt x="493" y="399"/>
                    <a:pt x="531" y="380"/>
                  </a:cubicBezTo>
                  <a:cubicBezTo>
                    <a:pt x="550" y="361"/>
                    <a:pt x="569" y="342"/>
                    <a:pt x="569" y="304"/>
                  </a:cubicBezTo>
                  <a:cubicBezTo>
                    <a:pt x="588" y="285"/>
                    <a:pt x="588" y="247"/>
                    <a:pt x="588" y="228"/>
                  </a:cubicBezTo>
                  <a:lnTo>
                    <a:pt x="588" y="172"/>
                  </a:lnTo>
                  <a:cubicBezTo>
                    <a:pt x="569" y="134"/>
                    <a:pt x="550" y="96"/>
                    <a:pt x="531" y="58"/>
                  </a:cubicBezTo>
                  <a:lnTo>
                    <a:pt x="493" y="39"/>
                  </a:lnTo>
                  <a:cubicBezTo>
                    <a:pt x="455" y="20"/>
                    <a:pt x="417" y="1"/>
                    <a:pt x="38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220" name="Google Shape;1324;p22"/>
            <p:cNvSpPr/>
            <p:nvPr/>
          </p:nvSpPr>
          <p:spPr>
            <a:xfrm>
              <a:off x="440175" y="1765463"/>
              <a:ext cx="18025" cy="14725"/>
            </a:xfrm>
            <a:custGeom>
              <a:avLst/>
              <a:gdLst/>
              <a:ahLst/>
              <a:cxnLst/>
              <a:rect l="l" t="t" r="r" b="b"/>
              <a:pathLst>
                <a:path w="721" h="589" extrusionOk="0">
                  <a:moveTo>
                    <a:pt x="361" y="1"/>
                  </a:moveTo>
                  <a:cubicBezTo>
                    <a:pt x="0" y="20"/>
                    <a:pt x="0" y="551"/>
                    <a:pt x="361" y="589"/>
                  </a:cubicBezTo>
                  <a:cubicBezTo>
                    <a:pt x="721" y="551"/>
                    <a:pt x="721" y="20"/>
                    <a:pt x="36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221" name="Google Shape;1325;p22"/>
            <p:cNvSpPr/>
            <p:nvPr/>
          </p:nvSpPr>
          <p:spPr>
            <a:xfrm>
              <a:off x="385200" y="1777313"/>
              <a:ext cx="15650" cy="13300"/>
            </a:xfrm>
            <a:custGeom>
              <a:avLst/>
              <a:gdLst/>
              <a:ahLst/>
              <a:cxnLst/>
              <a:rect l="l" t="t" r="r" b="b"/>
              <a:pathLst>
                <a:path w="626" h="532" extrusionOk="0">
                  <a:moveTo>
                    <a:pt x="323" y="1"/>
                  </a:moveTo>
                  <a:cubicBezTo>
                    <a:pt x="0" y="39"/>
                    <a:pt x="0" y="494"/>
                    <a:pt x="323" y="532"/>
                  </a:cubicBezTo>
                  <a:cubicBezTo>
                    <a:pt x="626" y="494"/>
                    <a:pt x="626" y="39"/>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222" name="Google Shape;1326;p22"/>
            <p:cNvSpPr/>
            <p:nvPr/>
          </p:nvSpPr>
          <p:spPr>
            <a:xfrm>
              <a:off x="399875" y="1703388"/>
              <a:ext cx="16150" cy="11875"/>
            </a:xfrm>
            <a:custGeom>
              <a:avLst/>
              <a:gdLst/>
              <a:ahLst/>
              <a:cxnLst/>
              <a:rect l="l" t="t" r="r" b="b"/>
              <a:pathLst>
                <a:path w="646" h="475" extrusionOk="0">
                  <a:moveTo>
                    <a:pt x="323" y="1"/>
                  </a:moveTo>
                  <a:cubicBezTo>
                    <a:pt x="1" y="1"/>
                    <a:pt x="1" y="474"/>
                    <a:pt x="323" y="474"/>
                  </a:cubicBezTo>
                  <a:cubicBezTo>
                    <a:pt x="646" y="474"/>
                    <a:pt x="646" y="1"/>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223" name="Google Shape;1327;p22"/>
            <p:cNvSpPr/>
            <p:nvPr/>
          </p:nvSpPr>
          <p:spPr>
            <a:xfrm>
              <a:off x="354400" y="1709538"/>
              <a:ext cx="17550" cy="14250"/>
            </a:xfrm>
            <a:custGeom>
              <a:avLst/>
              <a:gdLst/>
              <a:ahLst/>
              <a:cxnLst/>
              <a:rect l="l" t="t" r="r" b="b"/>
              <a:pathLst>
                <a:path w="702" h="570" extrusionOk="0">
                  <a:moveTo>
                    <a:pt x="341" y="1"/>
                  </a:moveTo>
                  <a:cubicBezTo>
                    <a:pt x="0" y="20"/>
                    <a:pt x="0" y="532"/>
                    <a:pt x="341" y="570"/>
                  </a:cubicBezTo>
                  <a:cubicBezTo>
                    <a:pt x="702" y="532"/>
                    <a:pt x="702" y="20"/>
                    <a:pt x="34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224" name="Google Shape;1328;p22"/>
            <p:cNvSpPr/>
            <p:nvPr/>
          </p:nvSpPr>
          <p:spPr>
            <a:xfrm>
              <a:off x="369050" y="1615955"/>
              <a:ext cx="19450" cy="14250"/>
            </a:xfrm>
            <a:custGeom>
              <a:avLst/>
              <a:gdLst/>
              <a:ahLst/>
              <a:cxnLst/>
              <a:rect l="l" t="t" r="r" b="b"/>
              <a:pathLst>
                <a:path w="778" h="570" extrusionOk="0">
                  <a:moveTo>
                    <a:pt x="416" y="0"/>
                  </a:moveTo>
                  <a:cubicBezTo>
                    <a:pt x="411" y="0"/>
                    <a:pt x="405" y="0"/>
                    <a:pt x="399" y="1"/>
                  </a:cubicBezTo>
                  <a:cubicBezTo>
                    <a:pt x="1" y="1"/>
                    <a:pt x="1" y="569"/>
                    <a:pt x="399" y="569"/>
                  </a:cubicBezTo>
                  <a:cubicBezTo>
                    <a:pt x="772" y="569"/>
                    <a:pt x="778" y="0"/>
                    <a:pt x="41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225" name="Google Shape;1329;p22"/>
            <p:cNvSpPr/>
            <p:nvPr/>
          </p:nvSpPr>
          <p:spPr>
            <a:xfrm>
              <a:off x="490635" y="1582215"/>
              <a:ext cx="17550" cy="13750"/>
            </a:xfrm>
            <a:custGeom>
              <a:avLst/>
              <a:gdLst/>
              <a:ahLst/>
              <a:cxnLst/>
              <a:rect l="l" t="t" r="r" b="b"/>
              <a:pathLst>
                <a:path w="702" h="550" extrusionOk="0">
                  <a:moveTo>
                    <a:pt x="360" y="0"/>
                  </a:moveTo>
                  <a:cubicBezTo>
                    <a:pt x="0" y="0"/>
                    <a:pt x="0" y="550"/>
                    <a:pt x="360" y="550"/>
                  </a:cubicBezTo>
                  <a:cubicBezTo>
                    <a:pt x="701" y="550"/>
                    <a:pt x="701" y="0"/>
                    <a:pt x="360"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226" name="Google Shape;1330;p22"/>
            <p:cNvSpPr/>
            <p:nvPr/>
          </p:nvSpPr>
          <p:spPr>
            <a:xfrm>
              <a:off x="297525" y="1637988"/>
              <a:ext cx="18975" cy="14725"/>
            </a:xfrm>
            <a:custGeom>
              <a:avLst/>
              <a:gdLst/>
              <a:ahLst/>
              <a:cxnLst/>
              <a:rect l="l" t="t" r="r" b="b"/>
              <a:pathLst>
                <a:path w="759" h="589" extrusionOk="0">
                  <a:moveTo>
                    <a:pt x="379" y="0"/>
                  </a:moveTo>
                  <a:cubicBezTo>
                    <a:pt x="0" y="0"/>
                    <a:pt x="0" y="588"/>
                    <a:pt x="379" y="588"/>
                  </a:cubicBezTo>
                  <a:cubicBezTo>
                    <a:pt x="759" y="588"/>
                    <a:pt x="759" y="0"/>
                    <a:pt x="37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227" name="Google Shape;1331;p22"/>
            <p:cNvSpPr/>
            <p:nvPr/>
          </p:nvSpPr>
          <p:spPr>
            <a:xfrm>
              <a:off x="438343" y="1487068"/>
              <a:ext cx="20875" cy="15675"/>
            </a:xfrm>
            <a:custGeom>
              <a:avLst/>
              <a:gdLst/>
              <a:ahLst/>
              <a:cxnLst/>
              <a:rect l="l" t="t" r="r" b="b"/>
              <a:pathLst>
                <a:path w="835" h="627" extrusionOk="0">
                  <a:moveTo>
                    <a:pt x="436" y="1"/>
                  </a:moveTo>
                  <a:cubicBezTo>
                    <a:pt x="430" y="1"/>
                    <a:pt x="424" y="1"/>
                    <a:pt x="418" y="1"/>
                  </a:cubicBezTo>
                  <a:cubicBezTo>
                    <a:pt x="1" y="1"/>
                    <a:pt x="1" y="627"/>
                    <a:pt x="418" y="627"/>
                  </a:cubicBezTo>
                  <a:cubicBezTo>
                    <a:pt x="829" y="627"/>
                    <a:pt x="835" y="1"/>
                    <a:pt x="436"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228" name="Google Shape;1332;p22"/>
            <p:cNvSpPr/>
            <p:nvPr/>
          </p:nvSpPr>
          <p:spPr>
            <a:xfrm>
              <a:off x="311750" y="1588238"/>
              <a:ext cx="12800" cy="9500"/>
            </a:xfrm>
            <a:custGeom>
              <a:avLst/>
              <a:gdLst/>
              <a:ahLst/>
              <a:cxnLst/>
              <a:rect l="l" t="t" r="r" b="b"/>
              <a:pathLst>
                <a:path w="512" h="380" extrusionOk="0">
                  <a:moveTo>
                    <a:pt x="265" y="0"/>
                  </a:moveTo>
                  <a:cubicBezTo>
                    <a:pt x="0" y="0"/>
                    <a:pt x="0" y="379"/>
                    <a:pt x="265" y="379"/>
                  </a:cubicBezTo>
                  <a:cubicBezTo>
                    <a:pt x="512" y="379"/>
                    <a:pt x="512" y="0"/>
                    <a:pt x="265"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229" name="Google Shape;1333;p22"/>
            <p:cNvSpPr/>
            <p:nvPr/>
          </p:nvSpPr>
          <p:spPr>
            <a:xfrm>
              <a:off x="285675" y="1574488"/>
              <a:ext cx="20400" cy="15175"/>
            </a:xfrm>
            <a:custGeom>
              <a:avLst/>
              <a:gdLst/>
              <a:ahLst/>
              <a:cxnLst/>
              <a:rect l="l" t="t" r="r" b="b"/>
              <a:pathLst>
                <a:path w="816" h="607" extrusionOk="0">
                  <a:moveTo>
                    <a:pt x="398" y="0"/>
                  </a:moveTo>
                  <a:cubicBezTo>
                    <a:pt x="0" y="0"/>
                    <a:pt x="0" y="607"/>
                    <a:pt x="398" y="607"/>
                  </a:cubicBezTo>
                  <a:cubicBezTo>
                    <a:pt x="816" y="607"/>
                    <a:pt x="816" y="0"/>
                    <a:pt x="39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230" name="Google Shape;1334;p22"/>
            <p:cNvSpPr/>
            <p:nvPr/>
          </p:nvSpPr>
          <p:spPr>
            <a:xfrm>
              <a:off x="354400" y="1551263"/>
              <a:ext cx="9975" cy="8550"/>
            </a:xfrm>
            <a:custGeom>
              <a:avLst/>
              <a:gdLst/>
              <a:ahLst/>
              <a:cxnLst/>
              <a:rect l="l" t="t" r="r" b="b"/>
              <a:pathLst>
                <a:path w="399" h="342" extrusionOk="0">
                  <a:moveTo>
                    <a:pt x="209" y="0"/>
                  </a:moveTo>
                  <a:cubicBezTo>
                    <a:pt x="0" y="38"/>
                    <a:pt x="0" y="323"/>
                    <a:pt x="209" y="342"/>
                  </a:cubicBezTo>
                  <a:cubicBezTo>
                    <a:pt x="398" y="323"/>
                    <a:pt x="398" y="38"/>
                    <a:pt x="20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231" name="Google Shape;1335;p22"/>
            <p:cNvSpPr/>
            <p:nvPr/>
          </p:nvSpPr>
          <p:spPr>
            <a:xfrm>
              <a:off x="337800" y="1527563"/>
              <a:ext cx="13300" cy="11400"/>
            </a:xfrm>
            <a:custGeom>
              <a:avLst/>
              <a:gdLst/>
              <a:ahLst/>
              <a:cxnLst/>
              <a:rect l="l" t="t" r="r" b="b"/>
              <a:pathLst>
                <a:path w="532" h="456" extrusionOk="0">
                  <a:moveTo>
                    <a:pt x="266" y="1"/>
                  </a:moveTo>
                  <a:cubicBezTo>
                    <a:pt x="1" y="38"/>
                    <a:pt x="1" y="418"/>
                    <a:pt x="266" y="455"/>
                  </a:cubicBezTo>
                  <a:cubicBezTo>
                    <a:pt x="531" y="418"/>
                    <a:pt x="531" y="38"/>
                    <a:pt x="266"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232" name="Google Shape;1336;p22"/>
            <p:cNvSpPr/>
            <p:nvPr/>
          </p:nvSpPr>
          <p:spPr>
            <a:xfrm>
              <a:off x="272875" y="1700063"/>
              <a:ext cx="23250" cy="18050"/>
            </a:xfrm>
            <a:custGeom>
              <a:avLst/>
              <a:gdLst/>
              <a:ahLst/>
              <a:cxnLst/>
              <a:rect l="l" t="t" r="r" b="b"/>
              <a:pathLst>
                <a:path w="930" h="722" extrusionOk="0">
                  <a:moveTo>
                    <a:pt x="474" y="1"/>
                  </a:moveTo>
                  <a:cubicBezTo>
                    <a:pt x="0" y="1"/>
                    <a:pt x="0" y="721"/>
                    <a:pt x="474" y="721"/>
                  </a:cubicBezTo>
                  <a:cubicBezTo>
                    <a:pt x="929" y="721"/>
                    <a:pt x="929" y="1"/>
                    <a:pt x="474"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233" name="Google Shape;1337;p22"/>
            <p:cNvSpPr/>
            <p:nvPr/>
          </p:nvSpPr>
          <p:spPr>
            <a:xfrm>
              <a:off x="507000" y="1726138"/>
              <a:ext cx="3800" cy="3350"/>
            </a:xfrm>
            <a:custGeom>
              <a:avLst/>
              <a:gdLst/>
              <a:ahLst/>
              <a:cxnLst/>
              <a:rect l="l" t="t" r="r" b="b"/>
              <a:pathLst>
                <a:path w="152" h="134" extrusionOk="0">
                  <a:moveTo>
                    <a:pt x="76" y="0"/>
                  </a:moveTo>
                  <a:cubicBezTo>
                    <a:pt x="0" y="0"/>
                    <a:pt x="0" y="114"/>
                    <a:pt x="76" y="133"/>
                  </a:cubicBezTo>
                  <a:cubicBezTo>
                    <a:pt x="152" y="114"/>
                    <a:pt x="152" y="0"/>
                    <a:pt x="7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234" name="Google Shape;1338;p22"/>
            <p:cNvSpPr/>
            <p:nvPr/>
          </p:nvSpPr>
          <p:spPr>
            <a:xfrm>
              <a:off x="485200" y="1780638"/>
              <a:ext cx="18025" cy="13775"/>
            </a:xfrm>
            <a:custGeom>
              <a:avLst/>
              <a:gdLst/>
              <a:ahLst/>
              <a:cxnLst/>
              <a:rect l="l" t="t" r="r" b="b"/>
              <a:pathLst>
                <a:path w="721" h="551" extrusionOk="0">
                  <a:moveTo>
                    <a:pt x="360" y="1"/>
                  </a:moveTo>
                  <a:cubicBezTo>
                    <a:pt x="0" y="1"/>
                    <a:pt x="0" y="550"/>
                    <a:pt x="360" y="550"/>
                  </a:cubicBezTo>
                  <a:cubicBezTo>
                    <a:pt x="721" y="550"/>
                    <a:pt x="721" y="1"/>
                    <a:pt x="36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235" name="Google Shape;1339;p22"/>
            <p:cNvSpPr/>
            <p:nvPr/>
          </p:nvSpPr>
          <p:spPr>
            <a:xfrm>
              <a:off x="502250" y="1829463"/>
              <a:ext cx="9500" cy="6175"/>
            </a:xfrm>
            <a:custGeom>
              <a:avLst/>
              <a:gdLst/>
              <a:ahLst/>
              <a:cxnLst/>
              <a:rect l="l" t="t" r="r" b="b"/>
              <a:pathLst>
                <a:path w="380" h="247" extrusionOk="0">
                  <a:moveTo>
                    <a:pt x="114" y="0"/>
                  </a:moveTo>
                  <a:cubicBezTo>
                    <a:pt x="77" y="0"/>
                    <a:pt x="39" y="19"/>
                    <a:pt x="20" y="38"/>
                  </a:cubicBezTo>
                  <a:cubicBezTo>
                    <a:pt x="20" y="38"/>
                    <a:pt x="1" y="57"/>
                    <a:pt x="1" y="76"/>
                  </a:cubicBezTo>
                  <a:cubicBezTo>
                    <a:pt x="1" y="95"/>
                    <a:pt x="1" y="114"/>
                    <a:pt x="1" y="114"/>
                  </a:cubicBezTo>
                  <a:cubicBezTo>
                    <a:pt x="1" y="152"/>
                    <a:pt x="20" y="190"/>
                    <a:pt x="39" y="209"/>
                  </a:cubicBezTo>
                  <a:cubicBezTo>
                    <a:pt x="58" y="228"/>
                    <a:pt x="95" y="247"/>
                    <a:pt x="114" y="247"/>
                  </a:cubicBezTo>
                  <a:lnTo>
                    <a:pt x="266" y="247"/>
                  </a:lnTo>
                  <a:cubicBezTo>
                    <a:pt x="304" y="247"/>
                    <a:pt x="342" y="228"/>
                    <a:pt x="361" y="209"/>
                  </a:cubicBezTo>
                  <a:cubicBezTo>
                    <a:pt x="361" y="190"/>
                    <a:pt x="380" y="190"/>
                    <a:pt x="380" y="171"/>
                  </a:cubicBezTo>
                  <a:cubicBezTo>
                    <a:pt x="380" y="152"/>
                    <a:pt x="380" y="133"/>
                    <a:pt x="380" y="114"/>
                  </a:cubicBezTo>
                  <a:cubicBezTo>
                    <a:pt x="380" y="95"/>
                    <a:pt x="361" y="57"/>
                    <a:pt x="342" y="38"/>
                  </a:cubicBezTo>
                  <a:cubicBezTo>
                    <a:pt x="323" y="19"/>
                    <a:pt x="285" y="0"/>
                    <a:pt x="26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236" name="Google Shape;1340;p22"/>
            <p:cNvSpPr/>
            <p:nvPr/>
          </p:nvSpPr>
          <p:spPr>
            <a:xfrm>
              <a:off x="504150" y="1867838"/>
              <a:ext cx="24675" cy="18975"/>
            </a:xfrm>
            <a:custGeom>
              <a:avLst/>
              <a:gdLst/>
              <a:ahLst/>
              <a:cxnLst/>
              <a:rect l="l" t="t" r="r" b="b"/>
              <a:pathLst>
                <a:path w="987" h="759" extrusionOk="0">
                  <a:moveTo>
                    <a:pt x="493" y="1"/>
                  </a:moveTo>
                  <a:cubicBezTo>
                    <a:pt x="1" y="1"/>
                    <a:pt x="1" y="759"/>
                    <a:pt x="493" y="759"/>
                  </a:cubicBezTo>
                  <a:cubicBezTo>
                    <a:pt x="986" y="759"/>
                    <a:pt x="986" y="1"/>
                    <a:pt x="49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237" name="Google Shape;1341;p22"/>
            <p:cNvSpPr/>
            <p:nvPr/>
          </p:nvSpPr>
          <p:spPr>
            <a:xfrm>
              <a:off x="360075" y="1953883"/>
              <a:ext cx="20875" cy="17075"/>
            </a:xfrm>
            <a:custGeom>
              <a:avLst/>
              <a:gdLst/>
              <a:ahLst/>
              <a:cxnLst/>
              <a:rect l="l" t="t" r="r" b="b"/>
              <a:pathLst>
                <a:path w="835" h="683" extrusionOk="0">
                  <a:moveTo>
                    <a:pt x="418" y="0"/>
                  </a:moveTo>
                  <a:cubicBezTo>
                    <a:pt x="1" y="38"/>
                    <a:pt x="1" y="645"/>
                    <a:pt x="418" y="683"/>
                  </a:cubicBezTo>
                  <a:cubicBezTo>
                    <a:pt x="835" y="645"/>
                    <a:pt x="835" y="38"/>
                    <a:pt x="41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238" name="Google Shape;1342;p22"/>
            <p:cNvSpPr/>
            <p:nvPr/>
          </p:nvSpPr>
          <p:spPr>
            <a:xfrm>
              <a:off x="319325" y="1860263"/>
              <a:ext cx="16125" cy="12350"/>
            </a:xfrm>
            <a:custGeom>
              <a:avLst/>
              <a:gdLst/>
              <a:ahLst/>
              <a:cxnLst/>
              <a:rect l="l" t="t" r="r" b="b"/>
              <a:pathLst>
                <a:path w="645" h="494" extrusionOk="0">
                  <a:moveTo>
                    <a:pt x="247" y="0"/>
                  </a:moveTo>
                  <a:cubicBezTo>
                    <a:pt x="228" y="0"/>
                    <a:pt x="190" y="0"/>
                    <a:pt x="152" y="19"/>
                  </a:cubicBezTo>
                  <a:cubicBezTo>
                    <a:pt x="133" y="19"/>
                    <a:pt x="95" y="38"/>
                    <a:pt x="76" y="76"/>
                  </a:cubicBezTo>
                  <a:cubicBezTo>
                    <a:pt x="38" y="114"/>
                    <a:pt x="0" y="171"/>
                    <a:pt x="0" y="247"/>
                  </a:cubicBezTo>
                  <a:lnTo>
                    <a:pt x="0" y="304"/>
                  </a:lnTo>
                  <a:cubicBezTo>
                    <a:pt x="19" y="342"/>
                    <a:pt x="38" y="379"/>
                    <a:pt x="76" y="417"/>
                  </a:cubicBezTo>
                  <a:lnTo>
                    <a:pt x="114" y="455"/>
                  </a:lnTo>
                  <a:cubicBezTo>
                    <a:pt x="152" y="474"/>
                    <a:pt x="209" y="493"/>
                    <a:pt x="247" y="493"/>
                  </a:cubicBezTo>
                  <a:lnTo>
                    <a:pt x="398" y="493"/>
                  </a:lnTo>
                  <a:cubicBezTo>
                    <a:pt x="436" y="493"/>
                    <a:pt x="455" y="493"/>
                    <a:pt x="493" y="474"/>
                  </a:cubicBezTo>
                  <a:cubicBezTo>
                    <a:pt x="550" y="455"/>
                    <a:pt x="588" y="398"/>
                    <a:pt x="607" y="342"/>
                  </a:cubicBezTo>
                  <a:cubicBezTo>
                    <a:pt x="626" y="323"/>
                    <a:pt x="645" y="285"/>
                    <a:pt x="626" y="247"/>
                  </a:cubicBezTo>
                  <a:lnTo>
                    <a:pt x="626" y="190"/>
                  </a:lnTo>
                  <a:cubicBezTo>
                    <a:pt x="626" y="152"/>
                    <a:pt x="607" y="114"/>
                    <a:pt x="569" y="76"/>
                  </a:cubicBezTo>
                  <a:lnTo>
                    <a:pt x="531" y="38"/>
                  </a:lnTo>
                  <a:cubicBezTo>
                    <a:pt x="493" y="19"/>
                    <a:pt x="436" y="19"/>
                    <a:pt x="398" y="19"/>
                  </a:cubicBezTo>
                  <a:lnTo>
                    <a:pt x="398" y="0"/>
                  </a:ln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239" name="Google Shape;1343;p22"/>
            <p:cNvSpPr/>
            <p:nvPr/>
          </p:nvSpPr>
          <p:spPr>
            <a:xfrm>
              <a:off x="325475" y="1808138"/>
              <a:ext cx="15675" cy="11850"/>
            </a:xfrm>
            <a:custGeom>
              <a:avLst/>
              <a:gdLst/>
              <a:ahLst/>
              <a:cxnLst/>
              <a:rect l="l" t="t" r="r" b="b"/>
              <a:pathLst>
                <a:path w="627" h="474" extrusionOk="0">
                  <a:moveTo>
                    <a:pt x="304" y="0"/>
                  </a:moveTo>
                  <a:cubicBezTo>
                    <a:pt x="1" y="0"/>
                    <a:pt x="1" y="474"/>
                    <a:pt x="304" y="474"/>
                  </a:cubicBezTo>
                  <a:cubicBezTo>
                    <a:pt x="626" y="474"/>
                    <a:pt x="626" y="0"/>
                    <a:pt x="30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240" name="Google Shape;1344;p22"/>
            <p:cNvSpPr/>
            <p:nvPr/>
          </p:nvSpPr>
          <p:spPr>
            <a:xfrm>
              <a:off x="298950" y="1787738"/>
              <a:ext cx="8550" cy="7150"/>
            </a:xfrm>
            <a:custGeom>
              <a:avLst/>
              <a:gdLst/>
              <a:ahLst/>
              <a:cxnLst/>
              <a:rect l="l" t="t" r="r" b="b"/>
              <a:pathLst>
                <a:path w="342" h="286" extrusionOk="0">
                  <a:moveTo>
                    <a:pt x="171" y="1"/>
                  </a:moveTo>
                  <a:cubicBezTo>
                    <a:pt x="0" y="20"/>
                    <a:pt x="0" y="266"/>
                    <a:pt x="171" y="285"/>
                  </a:cubicBezTo>
                  <a:cubicBezTo>
                    <a:pt x="341" y="266"/>
                    <a:pt x="341" y="20"/>
                    <a:pt x="17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241" name="Google Shape;1345;p22"/>
            <p:cNvSpPr/>
            <p:nvPr/>
          </p:nvSpPr>
          <p:spPr>
            <a:xfrm>
              <a:off x="394558" y="1560904"/>
              <a:ext cx="21825" cy="16625"/>
            </a:xfrm>
            <a:custGeom>
              <a:avLst/>
              <a:gdLst/>
              <a:ahLst/>
              <a:cxnLst/>
              <a:rect l="l" t="t" r="r" b="b"/>
              <a:pathLst>
                <a:path w="873" h="665" extrusionOk="0">
                  <a:moveTo>
                    <a:pt x="437" y="1"/>
                  </a:moveTo>
                  <a:cubicBezTo>
                    <a:pt x="1" y="1"/>
                    <a:pt x="1" y="664"/>
                    <a:pt x="437" y="664"/>
                  </a:cubicBezTo>
                  <a:cubicBezTo>
                    <a:pt x="873" y="664"/>
                    <a:pt x="873" y="1"/>
                    <a:pt x="437"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242" name="Google Shape;1346;p22"/>
            <p:cNvSpPr/>
            <p:nvPr/>
          </p:nvSpPr>
          <p:spPr>
            <a:xfrm>
              <a:off x="418850" y="1419395"/>
              <a:ext cx="23250" cy="18975"/>
            </a:xfrm>
            <a:custGeom>
              <a:avLst/>
              <a:gdLst/>
              <a:ahLst/>
              <a:cxnLst/>
              <a:rect l="l" t="t" r="r" b="b"/>
              <a:pathLst>
                <a:path w="930" h="759" extrusionOk="0">
                  <a:moveTo>
                    <a:pt x="474" y="0"/>
                  </a:moveTo>
                  <a:cubicBezTo>
                    <a:pt x="0" y="38"/>
                    <a:pt x="0" y="721"/>
                    <a:pt x="474" y="758"/>
                  </a:cubicBezTo>
                  <a:cubicBezTo>
                    <a:pt x="929" y="721"/>
                    <a:pt x="929" y="38"/>
                    <a:pt x="47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50243" name="Google Shape;1347;p22"/>
          <p:cNvSpPr txBox="1">
            <a:spLocks noGrp="1"/>
          </p:cNvSpPr>
          <p:nvPr>
            <p:ph type="title"/>
          </p:nvPr>
        </p:nvSpPr>
        <p:spPr>
          <a:xfrm>
            <a:off x="730325" y="3530302"/>
            <a:ext cx="2336400" cy="467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18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050244" name="Google Shape;1348;p22"/>
          <p:cNvSpPr txBox="1">
            <a:spLocks noGrp="1"/>
          </p:cNvSpPr>
          <p:nvPr>
            <p:ph type="subTitle" idx="1"/>
          </p:nvPr>
        </p:nvSpPr>
        <p:spPr>
          <a:xfrm>
            <a:off x="730325" y="3915850"/>
            <a:ext cx="2336400" cy="7671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lvl2pPr>
            <a:lvl3pPr lvl="2" algn="ctr" rtl="0">
              <a:lnSpc>
                <a:spcPct val="100000"/>
              </a:lnSpc>
              <a:spcBef>
                <a:spcPts val="1600"/>
              </a:spcBef>
              <a:spcAft>
                <a:spcPts val="0"/>
              </a:spcAft>
              <a:buSzPts val="1400"/>
              <a:buNone/>
            </a:lvl3pPr>
            <a:lvl4pPr lvl="3" algn="ctr" rtl="0">
              <a:lnSpc>
                <a:spcPct val="100000"/>
              </a:lnSpc>
              <a:spcBef>
                <a:spcPts val="1600"/>
              </a:spcBef>
              <a:spcAft>
                <a:spcPts val="0"/>
              </a:spcAft>
              <a:buSzPts val="1400"/>
              <a:buNone/>
            </a:lvl4pPr>
            <a:lvl5pPr lvl="4" algn="ctr" rtl="0">
              <a:lnSpc>
                <a:spcPct val="100000"/>
              </a:lnSpc>
              <a:spcBef>
                <a:spcPts val="1600"/>
              </a:spcBef>
              <a:spcAft>
                <a:spcPts val="0"/>
              </a:spcAft>
              <a:buSzPts val="1400"/>
              <a:buNone/>
            </a:lvl5pPr>
            <a:lvl6pPr lvl="5" algn="ctr" rtl="0">
              <a:lnSpc>
                <a:spcPct val="100000"/>
              </a:lnSpc>
              <a:spcBef>
                <a:spcPts val="1600"/>
              </a:spcBef>
              <a:spcAft>
                <a:spcPts val="0"/>
              </a:spcAft>
              <a:buSzPts val="1400"/>
              <a:buNone/>
            </a:lvl6pPr>
            <a:lvl7pPr lvl="6" algn="ctr" rtl="0">
              <a:lnSpc>
                <a:spcPct val="100000"/>
              </a:lnSpc>
              <a:spcBef>
                <a:spcPts val="1600"/>
              </a:spcBef>
              <a:spcAft>
                <a:spcPts val="0"/>
              </a:spcAft>
              <a:buSzPts val="1400"/>
              <a:buNone/>
            </a:lvl7pPr>
            <a:lvl8pPr lvl="7" algn="ctr" rtl="0">
              <a:lnSpc>
                <a:spcPct val="100000"/>
              </a:lnSpc>
              <a:spcBef>
                <a:spcPts val="1600"/>
              </a:spcBef>
              <a:spcAft>
                <a:spcPts val="0"/>
              </a:spcAft>
              <a:buSzPts val="1400"/>
              <a:buNone/>
            </a:lvl8pPr>
            <a:lvl9pPr lvl="8" algn="ctr" rtl="0">
              <a:lnSpc>
                <a:spcPct val="100000"/>
              </a:lnSpc>
              <a:spcBef>
                <a:spcPts val="1600"/>
              </a:spcBef>
              <a:spcAft>
                <a:spcPts val="1600"/>
              </a:spcAft>
              <a:buSzPts val="1400"/>
              <a:buNone/>
            </a:lvl9pPr>
          </a:lstStyle>
          <a:p>
            <a:endParaRPr/>
          </a:p>
        </p:txBody>
      </p:sp>
      <p:sp>
        <p:nvSpPr>
          <p:cNvPr id="1050245" name="Google Shape;1349;p22"/>
          <p:cNvSpPr txBox="1">
            <a:spLocks noGrp="1"/>
          </p:cNvSpPr>
          <p:nvPr>
            <p:ph type="title" idx="2"/>
          </p:nvPr>
        </p:nvSpPr>
        <p:spPr>
          <a:xfrm>
            <a:off x="3405326" y="3530302"/>
            <a:ext cx="2336400" cy="467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18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050246" name="Google Shape;1350;p22"/>
          <p:cNvSpPr txBox="1">
            <a:spLocks noGrp="1"/>
          </p:cNvSpPr>
          <p:nvPr>
            <p:ph type="subTitle" idx="3"/>
          </p:nvPr>
        </p:nvSpPr>
        <p:spPr>
          <a:xfrm>
            <a:off x="3405326" y="3915850"/>
            <a:ext cx="2336400" cy="7671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lvl2pPr>
            <a:lvl3pPr lvl="2" algn="ctr" rtl="0">
              <a:lnSpc>
                <a:spcPct val="100000"/>
              </a:lnSpc>
              <a:spcBef>
                <a:spcPts val="1600"/>
              </a:spcBef>
              <a:spcAft>
                <a:spcPts val="0"/>
              </a:spcAft>
              <a:buSzPts val="1400"/>
              <a:buNone/>
            </a:lvl3pPr>
            <a:lvl4pPr lvl="3" algn="ctr" rtl="0">
              <a:lnSpc>
                <a:spcPct val="100000"/>
              </a:lnSpc>
              <a:spcBef>
                <a:spcPts val="1600"/>
              </a:spcBef>
              <a:spcAft>
                <a:spcPts val="0"/>
              </a:spcAft>
              <a:buSzPts val="1400"/>
              <a:buNone/>
            </a:lvl4pPr>
            <a:lvl5pPr lvl="4" algn="ctr" rtl="0">
              <a:lnSpc>
                <a:spcPct val="100000"/>
              </a:lnSpc>
              <a:spcBef>
                <a:spcPts val="1600"/>
              </a:spcBef>
              <a:spcAft>
                <a:spcPts val="0"/>
              </a:spcAft>
              <a:buSzPts val="1400"/>
              <a:buNone/>
            </a:lvl5pPr>
            <a:lvl6pPr lvl="5" algn="ctr" rtl="0">
              <a:lnSpc>
                <a:spcPct val="100000"/>
              </a:lnSpc>
              <a:spcBef>
                <a:spcPts val="1600"/>
              </a:spcBef>
              <a:spcAft>
                <a:spcPts val="0"/>
              </a:spcAft>
              <a:buSzPts val="1400"/>
              <a:buNone/>
            </a:lvl6pPr>
            <a:lvl7pPr lvl="6" algn="ctr" rtl="0">
              <a:lnSpc>
                <a:spcPct val="100000"/>
              </a:lnSpc>
              <a:spcBef>
                <a:spcPts val="1600"/>
              </a:spcBef>
              <a:spcAft>
                <a:spcPts val="0"/>
              </a:spcAft>
              <a:buSzPts val="1400"/>
              <a:buNone/>
            </a:lvl7pPr>
            <a:lvl8pPr lvl="7" algn="ctr" rtl="0">
              <a:lnSpc>
                <a:spcPct val="100000"/>
              </a:lnSpc>
              <a:spcBef>
                <a:spcPts val="1600"/>
              </a:spcBef>
              <a:spcAft>
                <a:spcPts val="0"/>
              </a:spcAft>
              <a:buSzPts val="1400"/>
              <a:buNone/>
            </a:lvl8pPr>
            <a:lvl9pPr lvl="8" algn="ctr" rtl="0">
              <a:lnSpc>
                <a:spcPct val="100000"/>
              </a:lnSpc>
              <a:spcBef>
                <a:spcPts val="1600"/>
              </a:spcBef>
              <a:spcAft>
                <a:spcPts val="1600"/>
              </a:spcAft>
              <a:buSzPts val="1400"/>
              <a:buNone/>
            </a:lvl9pPr>
          </a:lstStyle>
          <a:p>
            <a:endParaRPr/>
          </a:p>
        </p:txBody>
      </p:sp>
      <p:sp>
        <p:nvSpPr>
          <p:cNvPr id="1050247" name="Google Shape;1351;p22"/>
          <p:cNvSpPr txBox="1">
            <a:spLocks noGrp="1"/>
          </p:cNvSpPr>
          <p:nvPr>
            <p:ph type="title" idx="4"/>
          </p:nvPr>
        </p:nvSpPr>
        <p:spPr>
          <a:xfrm>
            <a:off x="6076283" y="3530302"/>
            <a:ext cx="2336400" cy="467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18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050248" name="Google Shape;1352;p22"/>
          <p:cNvSpPr txBox="1">
            <a:spLocks noGrp="1"/>
          </p:cNvSpPr>
          <p:nvPr>
            <p:ph type="subTitle" idx="5"/>
          </p:nvPr>
        </p:nvSpPr>
        <p:spPr>
          <a:xfrm>
            <a:off x="6076283" y="3915850"/>
            <a:ext cx="2336400" cy="7671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lvl2pPr>
            <a:lvl3pPr lvl="2" algn="ctr" rtl="0">
              <a:lnSpc>
                <a:spcPct val="100000"/>
              </a:lnSpc>
              <a:spcBef>
                <a:spcPts val="1600"/>
              </a:spcBef>
              <a:spcAft>
                <a:spcPts val="0"/>
              </a:spcAft>
              <a:buSzPts val="1400"/>
              <a:buNone/>
            </a:lvl3pPr>
            <a:lvl4pPr lvl="3" algn="ctr" rtl="0">
              <a:lnSpc>
                <a:spcPct val="100000"/>
              </a:lnSpc>
              <a:spcBef>
                <a:spcPts val="1600"/>
              </a:spcBef>
              <a:spcAft>
                <a:spcPts val="0"/>
              </a:spcAft>
              <a:buSzPts val="1400"/>
              <a:buNone/>
            </a:lvl4pPr>
            <a:lvl5pPr lvl="4" algn="ctr" rtl="0">
              <a:lnSpc>
                <a:spcPct val="100000"/>
              </a:lnSpc>
              <a:spcBef>
                <a:spcPts val="1600"/>
              </a:spcBef>
              <a:spcAft>
                <a:spcPts val="0"/>
              </a:spcAft>
              <a:buSzPts val="1400"/>
              <a:buNone/>
            </a:lvl5pPr>
            <a:lvl6pPr lvl="5" algn="ctr" rtl="0">
              <a:lnSpc>
                <a:spcPct val="100000"/>
              </a:lnSpc>
              <a:spcBef>
                <a:spcPts val="1600"/>
              </a:spcBef>
              <a:spcAft>
                <a:spcPts val="0"/>
              </a:spcAft>
              <a:buSzPts val="1400"/>
              <a:buNone/>
            </a:lvl6pPr>
            <a:lvl7pPr lvl="6" algn="ctr" rtl="0">
              <a:lnSpc>
                <a:spcPct val="100000"/>
              </a:lnSpc>
              <a:spcBef>
                <a:spcPts val="1600"/>
              </a:spcBef>
              <a:spcAft>
                <a:spcPts val="0"/>
              </a:spcAft>
              <a:buSzPts val="1400"/>
              <a:buNone/>
            </a:lvl7pPr>
            <a:lvl8pPr lvl="7" algn="ctr" rtl="0">
              <a:lnSpc>
                <a:spcPct val="100000"/>
              </a:lnSpc>
              <a:spcBef>
                <a:spcPts val="1600"/>
              </a:spcBef>
              <a:spcAft>
                <a:spcPts val="0"/>
              </a:spcAft>
              <a:buSzPts val="1400"/>
              <a:buNone/>
            </a:lvl8pPr>
            <a:lvl9pPr lvl="8" algn="ctr" rtl="0">
              <a:lnSpc>
                <a:spcPct val="100000"/>
              </a:lnSpc>
              <a:spcBef>
                <a:spcPts val="1600"/>
              </a:spcBef>
              <a:spcAft>
                <a:spcPts val="1600"/>
              </a:spcAft>
              <a:buSzPts val="1400"/>
              <a:buNone/>
            </a:lvl9pPr>
          </a:lstStyle>
          <a:p>
            <a:endParaRPr/>
          </a:p>
        </p:txBody>
      </p:sp>
      <p:sp>
        <p:nvSpPr>
          <p:cNvPr id="1050249" name="Google Shape;1353;p22"/>
          <p:cNvSpPr txBox="1">
            <a:spLocks noGrp="1"/>
          </p:cNvSpPr>
          <p:nvPr>
            <p:ph type="ctrTitle" idx="6"/>
          </p:nvPr>
        </p:nvSpPr>
        <p:spPr>
          <a:xfrm>
            <a:off x="736646" y="373025"/>
            <a:ext cx="7672500" cy="577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800"/>
              <a:buNone/>
            </a:lvl1pPr>
            <a:lvl2pPr lvl="1" algn="ctr" rtl="0">
              <a:spcBef>
                <a:spcPts val="0"/>
              </a:spcBef>
              <a:spcAft>
                <a:spcPts val="0"/>
              </a:spcAft>
              <a:buSzPts val="800"/>
              <a:buNone/>
              <a:defRPr sz="800"/>
            </a:lvl2pPr>
            <a:lvl3pPr lvl="2" algn="ctr" rtl="0">
              <a:spcBef>
                <a:spcPts val="0"/>
              </a:spcBef>
              <a:spcAft>
                <a:spcPts val="0"/>
              </a:spcAft>
              <a:buSzPts val="800"/>
              <a:buNone/>
              <a:defRPr sz="800"/>
            </a:lvl3pPr>
            <a:lvl4pPr lvl="3" algn="ctr" rtl="0">
              <a:spcBef>
                <a:spcPts val="0"/>
              </a:spcBef>
              <a:spcAft>
                <a:spcPts val="0"/>
              </a:spcAft>
              <a:buSzPts val="800"/>
              <a:buNone/>
              <a:defRPr sz="800"/>
            </a:lvl4pPr>
            <a:lvl5pPr lvl="4" algn="ctr" rtl="0">
              <a:spcBef>
                <a:spcPts val="0"/>
              </a:spcBef>
              <a:spcAft>
                <a:spcPts val="0"/>
              </a:spcAft>
              <a:buSzPts val="800"/>
              <a:buNone/>
              <a:defRPr sz="800"/>
            </a:lvl5pPr>
            <a:lvl6pPr lvl="5" algn="ctr" rtl="0">
              <a:spcBef>
                <a:spcPts val="0"/>
              </a:spcBef>
              <a:spcAft>
                <a:spcPts val="0"/>
              </a:spcAft>
              <a:buSzPts val="800"/>
              <a:buNone/>
              <a:defRPr sz="800"/>
            </a:lvl6pPr>
            <a:lvl7pPr lvl="6" algn="ctr" rtl="0">
              <a:spcBef>
                <a:spcPts val="0"/>
              </a:spcBef>
              <a:spcAft>
                <a:spcPts val="0"/>
              </a:spcAft>
              <a:buSzPts val="800"/>
              <a:buNone/>
              <a:defRPr sz="800"/>
            </a:lvl7pPr>
            <a:lvl8pPr lvl="7" algn="ctr" rtl="0">
              <a:spcBef>
                <a:spcPts val="0"/>
              </a:spcBef>
              <a:spcAft>
                <a:spcPts val="0"/>
              </a:spcAft>
              <a:buSzPts val="800"/>
              <a:buNone/>
              <a:defRPr sz="800"/>
            </a:lvl8pPr>
            <a:lvl9pPr lvl="8" algn="ctr" rtl="0">
              <a:spcBef>
                <a:spcPts val="0"/>
              </a:spcBef>
              <a:spcAft>
                <a:spcPts val="0"/>
              </a:spcAft>
              <a:buSzPts val="800"/>
              <a:buNone/>
              <a:defRPr sz="800"/>
            </a:lvl9pPr>
          </a:lstStyle>
          <a:p>
            <a:endParaRPr/>
          </a:p>
        </p:txBody>
      </p:sp>
      <p:sp>
        <p:nvSpPr>
          <p:cNvPr id="1050250" name="Google Shape;1354;p22"/>
          <p:cNvSpPr txBox="1">
            <a:spLocks noGrp="1"/>
          </p:cNvSpPr>
          <p:nvPr>
            <p:ph type="title" idx="7"/>
          </p:nvPr>
        </p:nvSpPr>
        <p:spPr>
          <a:xfrm>
            <a:off x="730325" y="1813595"/>
            <a:ext cx="2336400" cy="467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18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050251" name="Google Shape;1355;p22"/>
          <p:cNvSpPr txBox="1">
            <a:spLocks noGrp="1"/>
          </p:cNvSpPr>
          <p:nvPr>
            <p:ph type="subTitle" idx="8"/>
          </p:nvPr>
        </p:nvSpPr>
        <p:spPr>
          <a:xfrm>
            <a:off x="730325" y="2195913"/>
            <a:ext cx="2336400" cy="7671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lvl2pPr>
            <a:lvl3pPr lvl="2" algn="ctr" rtl="0">
              <a:lnSpc>
                <a:spcPct val="100000"/>
              </a:lnSpc>
              <a:spcBef>
                <a:spcPts val="1600"/>
              </a:spcBef>
              <a:spcAft>
                <a:spcPts val="0"/>
              </a:spcAft>
              <a:buSzPts val="1400"/>
              <a:buNone/>
            </a:lvl3pPr>
            <a:lvl4pPr lvl="3" algn="ctr" rtl="0">
              <a:lnSpc>
                <a:spcPct val="100000"/>
              </a:lnSpc>
              <a:spcBef>
                <a:spcPts val="1600"/>
              </a:spcBef>
              <a:spcAft>
                <a:spcPts val="0"/>
              </a:spcAft>
              <a:buSzPts val="1400"/>
              <a:buNone/>
            </a:lvl4pPr>
            <a:lvl5pPr lvl="4" algn="ctr" rtl="0">
              <a:lnSpc>
                <a:spcPct val="100000"/>
              </a:lnSpc>
              <a:spcBef>
                <a:spcPts val="1600"/>
              </a:spcBef>
              <a:spcAft>
                <a:spcPts val="0"/>
              </a:spcAft>
              <a:buSzPts val="1400"/>
              <a:buNone/>
            </a:lvl5pPr>
            <a:lvl6pPr lvl="5" algn="ctr" rtl="0">
              <a:lnSpc>
                <a:spcPct val="100000"/>
              </a:lnSpc>
              <a:spcBef>
                <a:spcPts val="1600"/>
              </a:spcBef>
              <a:spcAft>
                <a:spcPts val="0"/>
              </a:spcAft>
              <a:buSzPts val="1400"/>
              <a:buNone/>
            </a:lvl6pPr>
            <a:lvl7pPr lvl="6" algn="ctr" rtl="0">
              <a:lnSpc>
                <a:spcPct val="100000"/>
              </a:lnSpc>
              <a:spcBef>
                <a:spcPts val="1600"/>
              </a:spcBef>
              <a:spcAft>
                <a:spcPts val="0"/>
              </a:spcAft>
              <a:buSzPts val="1400"/>
              <a:buNone/>
            </a:lvl7pPr>
            <a:lvl8pPr lvl="7" algn="ctr" rtl="0">
              <a:lnSpc>
                <a:spcPct val="100000"/>
              </a:lnSpc>
              <a:spcBef>
                <a:spcPts val="1600"/>
              </a:spcBef>
              <a:spcAft>
                <a:spcPts val="0"/>
              </a:spcAft>
              <a:buSzPts val="1400"/>
              <a:buNone/>
            </a:lvl8pPr>
            <a:lvl9pPr lvl="8" algn="ctr" rtl="0">
              <a:lnSpc>
                <a:spcPct val="100000"/>
              </a:lnSpc>
              <a:spcBef>
                <a:spcPts val="1600"/>
              </a:spcBef>
              <a:spcAft>
                <a:spcPts val="1600"/>
              </a:spcAft>
              <a:buSzPts val="1400"/>
              <a:buNone/>
            </a:lvl9pPr>
          </a:lstStyle>
          <a:p>
            <a:endParaRPr/>
          </a:p>
        </p:txBody>
      </p:sp>
      <p:sp>
        <p:nvSpPr>
          <p:cNvPr id="1050252" name="Google Shape;1356;p22"/>
          <p:cNvSpPr txBox="1">
            <a:spLocks noGrp="1"/>
          </p:cNvSpPr>
          <p:nvPr>
            <p:ph type="title" idx="9"/>
          </p:nvPr>
        </p:nvSpPr>
        <p:spPr>
          <a:xfrm>
            <a:off x="3405326" y="1813595"/>
            <a:ext cx="2336400" cy="467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18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050253" name="Google Shape;1357;p22"/>
          <p:cNvSpPr txBox="1">
            <a:spLocks noGrp="1"/>
          </p:cNvSpPr>
          <p:nvPr>
            <p:ph type="subTitle" idx="13"/>
          </p:nvPr>
        </p:nvSpPr>
        <p:spPr>
          <a:xfrm>
            <a:off x="3405326" y="2195913"/>
            <a:ext cx="2336400" cy="7671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lvl2pPr>
            <a:lvl3pPr lvl="2" algn="ctr" rtl="0">
              <a:lnSpc>
                <a:spcPct val="100000"/>
              </a:lnSpc>
              <a:spcBef>
                <a:spcPts val="1600"/>
              </a:spcBef>
              <a:spcAft>
                <a:spcPts val="0"/>
              </a:spcAft>
              <a:buSzPts val="1400"/>
              <a:buNone/>
            </a:lvl3pPr>
            <a:lvl4pPr lvl="3" algn="ctr" rtl="0">
              <a:lnSpc>
                <a:spcPct val="100000"/>
              </a:lnSpc>
              <a:spcBef>
                <a:spcPts val="1600"/>
              </a:spcBef>
              <a:spcAft>
                <a:spcPts val="0"/>
              </a:spcAft>
              <a:buSzPts val="1400"/>
              <a:buNone/>
            </a:lvl4pPr>
            <a:lvl5pPr lvl="4" algn="ctr" rtl="0">
              <a:lnSpc>
                <a:spcPct val="100000"/>
              </a:lnSpc>
              <a:spcBef>
                <a:spcPts val="1600"/>
              </a:spcBef>
              <a:spcAft>
                <a:spcPts val="0"/>
              </a:spcAft>
              <a:buSzPts val="1400"/>
              <a:buNone/>
            </a:lvl5pPr>
            <a:lvl6pPr lvl="5" algn="ctr" rtl="0">
              <a:lnSpc>
                <a:spcPct val="100000"/>
              </a:lnSpc>
              <a:spcBef>
                <a:spcPts val="1600"/>
              </a:spcBef>
              <a:spcAft>
                <a:spcPts val="0"/>
              </a:spcAft>
              <a:buSzPts val="1400"/>
              <a:buNone/>
            </a:lvl6pPr>
            <a:lvl7pPr lvl="6" algn="ctr" rtl="0">
              <a:lnSpc>
                <a:spcPct val="100000"/>
              </a:lnSpc>
              <a:spcBef>
                <a:spcPts val="1600"/>
              </a:spcBef>
              <a:spcAft>
                <a:spcPts val="0"/>
              </a:spcAft>
              <a:buSzPts val="1400"/>
              <a:buNone/>
            </a:lvl7pPr>
            <a:lvl8pPr lvl="7" algn="ctr" rtl="0">
              <a:lnSpc>
                <a:spcPct val="100000"/>
              </a:lnSpc>
              <a:spcBef>
                <a:spcPts val="1600"/>
              </a:spcBef>
              <a:spcAft>
                <a:spcPts val="0"/>
              </a:spcAft>
              <a:buSzPts val="1400"/>
              <a:buNone/>
            </a:lvl8pPr>
            <a:lvl9pPr lvl="8" algn="ctr" rtl="0">
              <a:lnSpc>
                <a:spcPct val="100000"/>
              </a:lnSpc>
              <a:spcBef>
                <a:spcPts val="1600"/>
              </a:spcBef>
              <a:spcAft>
                <a:spcPts val="1600"/>
              </a:spcAft>
              <a:buSzPts val="1400"/>
              <a:buNone/>
            </a:lvl9pPr>
          </a:lstStyle>
          <a:p>
            <a:endParaRPr/>
          </a:p>
        </p:txBody>
      </p:sp>
      <p:sp>
        <p:nvSpPr>
          <p:cNvPr id="1050254" name="Google Shape;1358;p22"/>
          <p:cNvSpPr txBox="1">
            <a:spLocks noGrp="1"/>
          </p:cNvSpPr>
          <p:nvPr>
            <p:ph type="title" idx="14"/>
          </p:nvPr>
        </p:nvSpPr>
        <p:spPr>
          <a:xfrm>
            <a:off x="6076283" y="1813595"/>
            <a:ext cx="2336400" cy="467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18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050255" name="Google Shape;1359;p22"/>
          <p:cNvSpPr txBox="1">
            <a:spLocks noGrp="1"/>
          </p:cNvSpPr>
          <p:nvPr>
            <p:ph type="subTitle" idx="15"/>
          </p:nvPr>
        </p:nvSpPr>
        <p:spPr>
          <a:xfrm>
            <a:off x="6076283" y="2195913"/>
            <a:ext cx="2336400" cy="7671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lvl2pPr>
            <a:lvl3pPr lvl="2" algn="ctr" rtl="0">
              <a:lnSpc>
                <a:spcPct val="100000"/>
              </a:lnSpc>
              <a:spcBef>
                <a:spcPts val="1600"/>
              </a:spcBef>
              <a:spcAft>
                <a:spcPts val="0"/>
              </a:spcAft>
              <a:buSzPts val="1400"/>
              <a:buNone/>
            </a:lvl3pPr>
            <a:lvl4pPr lvl="3" algn="ctr" rtl="0">
              <a:lnSpc>
                <a:spcPct val="100000"/>
              </a:lnSpc>
              <a:spcBef>
                <a:spcPts val="1600"/>
              </a:spcBef>
              <a:spcAft>
                <a:spcPts val="0"/>
              </a:spcAft>
              <a:buSzPts val="1400"/>
              <a:buNone/>
            </a:lvl4pPr>
            <a:lvl5pPr lvl="4" algn="ctr" rtl="0">
              <a:lnSpc>
                <a:spcPct val="100000"/>
              </a:lnSpc>
              <a:spcBef>
                <a:spcPts val="1600"/>
              </a:spcBef>
              <a:spcAft>
                <a:spcPts val="0"/>
              </a:spcAft>
              <a:buSzPts val="1400"/>
              <a:buNone/>
            </a:lvl5pPr>
            <a:lvl6pPr lvl="5" algn="ctr" rtl="0">
              <a:lnSpc>
                <a:spcPct val="100000"/>
              </a:lnSpc>
              <a:spcBef>
                <a:spcPts val="1600"/>
              </a:spcBef>
              <a:spcAft>
                <a:spcPts val="0"/>
              </a:spcAft>
              <a:buSzPts val="1400"/>
              <a:buNone/>
            </a:lvl6pPr>
            <a:lvl7pPr lvl="6" algn="ctr" rtl="0">
              <a:lnSpc>
                <a:spcPct val="100000"/>
              </a:lnSpc>
              <a:spcBef>
                <a:spcPts val="1600"/>
              </a:spcBef>
              <a:spcAft>
                <a:spcPts val="0"/>
              </a:spcAft>
              <a:buSzPts val="1400"/>
              <a:buNone/>
            </a:lvl7pPr>
            <a:lvl8pPr lvl="7" algn="ctr" rtl="0">
              <a:lnSpc>
                <a:spcPct val="100000"/>
              </a:lnSpc>
              <a:spcBef>
                <a:spcPts val="1600"/>
              </a:spcBef>
              <a:spcAft>
                <a:spcPts val="0"/>
              </a:spcAft>
              <a:buSzPts val="1400"/>
              <a:buNone/>
            </a:lvl8pPr>
            <a:lvl9pPr lvl="8" algn="ctr" rtl="0">
              <a:lnSpc>
                <a:spcPct val="100000"/>
              </a:lnSpc>
              <a:spcBef>
                <a:spcPts val="1600"/>
              </a:spcBef>
              <a:spcAft>
                <a:spcPts val="1600"/>
              </a:spcAft>
              <a:buSzPts val="1400"/>
              <a:buNone/>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89"/>
        <p:cNvGrpSpPr/>
        <p:nvPr/>
      </p:nvGrpSpPr>
      <p:grpSpPr>
        <a:xfrm>
          <a:off x="0" y="0"/>
          <a:ext cx="0" cy="0"/>
          <a:chOff x="0" y="0"/>
          <a:chExt cx="0" cy="0"/>
        </a:xfrm>
      </p:grpSpPr>
      <p:pic>
        <p:nvPicPr>
          <p:cNvPr id="2097181" name="Google Shape;90;p3"/>
          <p:cNvPicPr preferRelativeResize="0">
            <a:picLocks/>
          </p:cNvPicPr>
          <p:nvPr/>
        </p:nvPicPr>
        <p:blipFill>
          <a:blip r:embed="rId2">
            <a:alphaModFix amt="76000"/>
          </a:blip>
          <a:stretch>
            <a:fillRect/>
          </a:stretch>
        </p:blipFill>
        <p:spPr>
          <a:xfrm>
            <a:off x="345175" y="3258079"/>
            <a:ext cx="8158656" cy="3038275"/>
          </a:xfrm>
          <a:prstGeom prst="rect">
            <a:avLst/>
          </a:prstGeom>
          <a:noFill/>
          <a:ln>
            <a:noFill/>
          </a:ln>
        </p:spPr>
      </p:pic>
      <p:pic>
        <p:nvPicPr>
          <p:cNvPr id="2097182" name="Google Shape;91;p3"/>
          <p:cNvPicPr preferRelativeResize="0">
            <a:picLocks/>
          </p:cNvPicPr>
          <p:nvPr/>
        </p:nvPicPr>
        <p:blipFill>
          <a:blip r:embed="rId3">
            <a:alphaModFix amt="47000"/>
          </a:blip>
          <a:stretch>
            <a:fillRect/>
          </a:stretch>
        </p:blipFill>
        <p:spPr>
          <a:xfrm>
            <a:off x="1630988" y="143888"/>
            <a:ext cx="5882026" cy="4855727"/>
          </a:xfrm>
          <a:prstGeom prst="rect">
            <a:avLst/>
          </a:prstGeom>
          <a:noFill/>
          <a:ln>
            <a:noFill/>
          </a:ln>
        </p:spPr>
      </p:pic>
      <p:sp>
        <p:nvSpPr>
          <p:cNvPr id="1048860" name="Google Shape;92;p3"/>
          <p:cNvSpPr/>
          <p:nvPr/>
        </p:nvSpPr>
        <p:spPr>
          <a:xfrm>
            <a:off x="4379243" y="-2465274"/>
            <a:ext cx="4624024" cy="7256966"/>
          </a:xfrm>
          <a:custGeom>
            <a:avLst/>
            <a:gdLst/>
            <a:ahLst/>
            <a:cxnLst/>
            <a:rect l="l" t="t" r="r" b="b"/>
            <a:pathLst>
              <a:path w="55812" h="94461" extrusionOk="0">
                <a:moveTo>
                  <a:pt x="36054" y="83719"/>
                </a:moveTo>
                <a:cubicBezTo>
                  <a:pt x="36059" y="85810"/>
                  <a:pt x="36230" y="87883"/>
                  <a:pt x="36585" y="89937"/>
                </a:cubicBezTo>
                <a:cubicBezTo>
                  <a:pt x="36680" y="90449"/>
                  <a:pt x="36775" y="90942"/>
                  <a:pt x="36888" y="91454"/>
                </a:cubicBezTo>
                <a:cubicBezTo>
                  <a:pt x="36926" y="91719"/>
                  <a:pt x="37002" y="91984"/>
                  <a:pt x="37059" y="92250"/>
                </a:cubicBezTo>
                <a:cubicBezTo>
                  <a:pt x="37097" y="92439"/>
                  <a:pt x="37305" y="92856"/>
                  <a:pt x="37211" y="93046"/>
                </a:cubicBezTo>
                <a:cubicBezTo>
                  <a:pt x="37154" y="93160"/>
                  <a:pt x="36831" y="93255"/>
                  <a:pt x="36718" y="93311"/>
                </a:cubicBezTo>
                <a:cubicBezTo>
                  <a:pt x="36509" y="93425"/>
                  <a:pt x="36282" y="93539"/>
                  <a:pt x="36035" y="93634"/>
                </a:cubicBezTo>
                <a:cubicBezTo>
                  <a:pt x="35599" y="93804"/>
                  <a:pt x="35144" y="93937"/>
                  <a:pt x="34689" y="93994"/>
                </a:cubicBezTo>
                <a:cubicBezTo>
                  <a:pt x="34597" y="94004"/>
                  <a:pt x="34505" y="94009"/>
                  <a:pt x="34414" y="94009"/>
                </a:cubicBezTo>
                <a:cubicBezTo>
                  <a:pt x="33623" y="94009"/>
                  <a:pt x="32889" y="93638"/>
                  <a:pt x="32566" y="92856"/>
                </a:cubicBezTo>
                <a:cubicBezTo>
                  <a:pt x="32244" y="92041"/>
                  <a:pt x="32471" y="91093"/>
                  <a:pt x="32756" y="90297"/>
                </a:cubicBezTo>
                <a:cubicBezTo>
                  <a:pt x="33362" y="88572"/>
                  <a:pt x="34234" y="86923"/>
                  <a:pt x="35125" y="85331"/>
                </a:cubicBezTo>
                <a:cubicBezTo>
                  <a:pt x="35426" y="84788"/>
                  <a:pt x="35736" y="84251"/>
                  <a:pt x="36054" y="83719"/>
                </a:cubicBezTo>
                <a:close/>
                <a:moveTo>
                  <a:pt x="43850" y="72899"/>
                </a:moveTo>
                <a:cubicBezTo>
                  <a:pt x="43926" y="74041"/>
                  <a:pt x="43988" y="75183"/>
                  <a:pt x="44035" y="76326"/>
                </a:cubicBezTo>
                <a:cubicBezTo>
                  <a:pt x="44111" y="78487"/>
                  <a:pt x="44149" y="80629"/>
                  <a:pt x="44130" y="82790"/>
                </a:cubicBezTo>
                <a:cubicBezTo>
                  <a:pt x="44111" y="83871"/>
                  <a:pt x="44092" y="84970"/>
                  <a:pt x="44054" y="86051"/>
                </a:cubicBezTo>
                <a:cubicBezTo>
                  <a:pt x="44016" y="87037"/>
                  <a:pt x="44092" y="88117"/>
                  <a:pt x="43864" y="89065"/>
                </a:cubicBezTo>
                <a:cubicBezTo>
                  <a:pt x="43789" y="89463"/>
                  <a:pt x="43599" y="89823"/>
                  <a:pt x="43334" y="90127"/>
                </a:cubicBezTo>
                <a:cubicBezTo>
                  <a:pt x="43194" y="90249"/>
                  <a:pt x="43052" y="90301"/>
                  <a:pt x="42914" y="90301"/>
                </a:cubicBezTo>
                <a:cubicBezTo>
                  <a:pt x="42585" y="90301"/>
                  <a:pt x="42287" y="90001"/>
                  <a:pt x="42139" y="89653"/>
                </a:cubicBezTo>
                <a:cubicBezTo>
                  <a:pt x="41874" y="88970"/>
                  <a:pt x="41760" y="88193"/>
                  <a:pt x="41609" y="87473"/>
                </a:cubicBezTo>
                <a:cubicBezTo>
                  <a:pt x="41324" y="86165"/>
                  <a:pt x="41021" y="84724"/>
                  <a:pt x="40149" y="83643"/>
                </a:cubicBezTo>
                <a:cubicBezTo>
                  <a:pt x="39770" y="83169"/>
                  <a:pt x="39277" y="82809"/>
                  <a:pt x="38708" y="82582"/>
                </a:cubicBezTo>
                <a:cubicBezTo>
                  <a:pt x="38695" y="82577"/>
                  <a:pt x="38683" y="82574"/>
                  <a:pt x="38671" y="82574"/>
                </a:cubicBezTo>
                <a:cubicBezTo>
                  <a:pt x="38594" y="82574"/>
                  <a:pt x="38540" y="82668"/>
                  <a:pt x="38557" y="82733"/>
                </a:cubicBezTo>
                <a:cubicBezTo>
                  <a:pt x="38917" y="84667"/>
                  <a:pt x="39277" y="86601"/>
                  <a:pt x="39618" y="88534"/>
                </a:cubicBezTo>
                <a:lnTo>
                  <a:pt x="40149" y="91397"/>
                </a:lnTo>
                <a:cubicBezTo>
                  <a:pt x="40263" y="92136"/>
                  <a:pt x="40452" y="92875"/>
                  <a:pt x="40187" y="93596"/>
                </a:cubicBezTo>
                <a:cubicBezTo>
                  <a:pt x="40092" y="93861"/>
                  <a:pt x="39921" y="94183"/>
                  <a:pt x="39618" y="94240"/>
                </a:cubicBezTo>
                <a:cubicBezTo>
                  <a:pt x="39604" y="94243"/>
                  <a:pt x="39590" y="94244"/>
                  <a:pt x="39576" y="94244"/>
                </a:cubicBezTo>
                <a:cubicBezTo>
                  <a:pt x="39294" y="94244"/>
                  <a:pt x="39081" y="93717"/>
                  <a:pt x="38955" y="93482"/>
                </a:cubicBezTo>
                <a:cubicBezTo>
                  <a:pt x="38670" y="92856"/>
                  <a:pt x="38462" y="92193"/>
                  <a:pt x="38348" y="91511"/>
                </a:cubicBezTo>
                <a:cubicBezTo>
                  <a:pt x="38083" y="90146"/>
                  <a:pt x="38045" y="88762"/>
                  <a:pt x="37855" y="87397"/>
                </a:cubicBezTo>
                <a:cubicBezTo>
                  <a:pt x="37647" y="85994"/>
                  <a:pt x="37230" y="84610"/>
                  <a:pt x="36244" y="83549"/>
                </a:cubicBezTo>
                <a:cubicBezTo>
                  <a:pt x="36227" y="83526"/>
                  <a:pt x="36203" y="83515"/>
                  <a:pt x="36178" y="83514"/>
                </a:cubicBezTo>
                <a:lnTo>
                  <a:pt x="36178" y="83514"/>
                </a:lnTo>
                <a:cubicBezTo>
                  <a:pt x="38436" y="79777"/>
                  <a:pt x="41102" y="76305"/>
                  <a:pt x="43850" y="72899"/>
                </a:cubicBezTo>
                <a:close/>
                <a:moveTo>
                  <a:pt x="124" y="0"/>
                </a:moveTo>
                <a:cubicBezTo>
                  <a:pt x="60" y="0"/>
                  <a:pt x="1" y="49"/>
                  <a:pt x="36" y="119"/>
                </a:cubicBezTo>
                <a:lnTo>
                  <a:pt x="17" y="119"/>
                </a:lnTo>
                <a:cubicBezTo>
                  <a:pt x="2955" y="8498"/>
                  <a:pt x="5989" y="16839"/>
                  <a:pt x="9135" y="25123"/>
                </a:cubicBezTo>
                <a:cubicBezTo>
                  <a:pt x="9894" y="27152"/>
                  <a:pt x="10671" y="29180"/>
                  <a:pt x="11467" y="31208"/>
                </a:cubicBezTo>
                <a:cubicBezTo>
                  <a:pt x="12168" y="33028"/>
                  <a:pt x="12794" y="34905"/>
                  <a:pt x="13647" y="36649"/>
                </a:cubicBezTo>
                <a:cubicBezTo>
                  <a:pt x="14292" y="37976"/>
                  <a:pt x="15221" y="39246"/>
                  <a:pt x="16623" y="39796"/>
                </a:cubicBezTo>
                <a:cubicBezTo>
                  <a:pt x="17283" y="40054"/>
                  <a:pt x="17979" y="40142"/>
                  <a:pt x="18690" y="40142"/>
                </a:cubicBezTo>
                <a:cubicBezTo>
                  <a:pt x="19959" y="40142"/>
                  <a:pt x="21272" y="39862"/>
                  <a:pt x="22500" y="39777"/>
                </a:cubicBezTo>
                <a:cubicBezTo>
                  <a:pt x="23246" y="39726"/>
                  <a:pt x="23995" y="39701"/>
                  <a:pt x="24747" y="39701"/>
                </a:cubicBezTo>
                <a:cubicBezTo>
                  <a:pt x="26249" y="39701"/>
                  <a:pt x="27757" y="39802"/>
                  <a:pt x="29249" y="40004"/>
                </a:cubicBezTo>
                <a:cubicBezTo>
                  <a:pt x="31106" y="40270"/>
                  <a:pt x="33021" y="40668"/>
                  <a:pt x="34727" y="41502"/>
                </a:cubicBezTo>
                <a:cubicBezTo>
                  <a:pt x="36433" y="42317"/>
                  <a:pt x="37836" y="43682"/>
                  <a:pt x="38708" y="45350"/>
                </a:cubicBezTo>
                <a:cubicBezTo>
                  <a:pt x="39580" y="46981"/>
                  <a:pt x="40054" y="48782"/>
                  <a:pt x="40471" y="50545"/>
                </a:cubicBezTo>
                <a:cubicBezTo>
                  <a:pt x="42179" y="57664"/>
                  <a:pt x="43282" y="64918"/>
                  <a:pt x="43803" y="72216"/>
                </a:cubicBezTo>
                <a:lnTo>
                  <a:pt x="43803" y="72216"/>
                </a:lnTo>
                <a:cubicBezTo>
                  <a:pt x="43494" y="72599"/>
                  <a:pt x="43186" y="72983"/>
                  <a:pt x="42879" y="73369"/>
                </a:cubicBezTo>
                <a:cubicBezTo>
                  <a:pt x="40831" y="75966"/>
                  <a:pt x="38822" y="78601"/>
                  <a:pt x="37021" y="81387"/>
                </a:cubicBezTo>
                <a:cubicBezTo>
                  <a:pt x="35277" y="84098"/>
                  <a:pt x="33571" y="87018"/>
                  <a:pt x="32471" y="90070"/>
                </a:cubicBezTo>
                <a:cubicBezTo>
                  <a:pt x="31997" y="91359"/>
                  <a:pt x="31770" y="93198"/>
                  <a:pt x="33154" y="94013"/>
                </a:cubicBezTo>
                <a:cubicBezTo>
                  <a:pt x="33534" y="94235"/>
                  <a:pt x="33946" y="94326"/>
                  <a:pt x="34367" y="94326"/>
                </a:cubicBezTo>
                <a:cubicBezTo>
                  <a:pt x="35456" y="94326"/>
                  <a:pt x="36609" y="93717"/>
                  <a:pt x="37457" y="93198"/>
                </a:cubicBezTo>
                <a:cubicBezTo>
                  <a:pt x="37514" y="93160"/>
                  <a:pt x="37533" y="93103"/>
                  <a:pt x="37514" y="93046"/>
                </a:cubicBezTo>
                <a:cubicBezTo>
                  <a:pt x="36725" y="90076"/>
                  <a:pt x="36309" y="87016"/>
                  <a:pt x="36300" y="83937"/>
                </a:cubicBezTo>
                <a:lnTo>
                  <a:pt x="36300" y="83937"/>
                </a:lnTo>
                <a:cubicBezTo>
                  <a:pt x="38208" y="86250"/>
                  <a:pt x="37579" y="89653"/>
                  <a:pt x="38348" y="92383"/>
                </a:cubicBezTo>
                <a:cubicBezTo>
                  <a:pt x="38500" y="93065"/>
                  <a:pt x="38803" y="93710"/>
                  <a:pt x="39201" y="94297"/>
                </a:cubicBezTo>
                <a:cubicBezTo>
                  <a:pt x="39289" y="94413"/>
                  <a:pt x="39407" y="94460"/>
                  <a:pt x="39532" y="94460"/>
                </a:cubicBezTo>
                <a:cubicBezTo>
                  <a:pt x="39756" y="94460"/>
                  <a:pt x="40003" y="94309"/>
                  <a:pt x="40149" y="94127"/>
                </a:cubicBezTo>
                <a:cubicBezTo>
                  <a:pt x="40490" y="93728"/>
                  <a:pt x="40566" y="93103"/>
                  <a:pt x="40547" y="92591"/>
                </a:cubicBezTo>
                <a:cubicBezTo>
                  <a:pt x="40509" y="91681"/>
                  <a:pt x="40244" y="90752"/>
                  <a:pt x="40092" y="89861"/>
                </a:cubicBezTo>
                <a:cubicBezTo>
                  <a:pt x="39670" y="87551"/>
                  <a:pt x="39266" y="85241"/>
                  <a:pt x="38846" y="82914"/>
                </a:cubicBezTo>
                <a:lnTo>
                  <a:pt x="38846" y="82914"/>
                </a:lnTo>
                <a:cubicBezTo>
                  <a:pt x="40217" y="83575"/>
                  <a:pt x="40753" y="85091"/>
                  <a:pt x="41116" y="86487"/>
                </a:cubicBezTo>
                <a:cubicBezTo>
                  <a:pt x="41305" y="87245"/>
                  <a:pt x="41438" y="88022"/>
                  <a:pt x="41628" y="88781"/>
                </a:cubicBezTo>
                <a:cubicBezTo>
                  <a:pt x="41760" y="89349"/>
                  <a:pt x="41874" y="90146"/>
                  <a:pt x="42443" y="90468"/>
                </a:cubicBezTo>
                <a:cubicBezTo>
                  <a:pt x="42589" y="90550"/>
                  <a:pt x="42735" y="90587"/>
                  <a:pt x="42876" y="90587"/>
                </a:cubicBezTo>
                <a:cubicBezTo>
                  <a:pt x="43193" y="90587"/>
                  <a:pt x="43484" y="90402"/>
                  <a:pt x="43694" y="90127"/>
                </a:cubicBezTo>
                <a:cubicBezTo>
                  <a:pt x="44168" y="89539"/>
                  <a:pt x="44225" y="88781"/>
                  <a:pt x="44263" y="88060"/>
                </a:cubicBezTo>
                <a:cubicBezTo>
                  <a:pt x="44376" y="85842"/>
                  <a:pt x="44433" y="83624"/>
                  <a:pt x="44433" y="81425"/>
                </a:cubicBezTo>
                <a:cubicBezTo>
                  <a:pt x="44433" y="78462"/>
                  <a:pt x="44333" y="75502"/>
                  <a:pt x="44134" y="72549"/>
                </a:cubicBezTo>
                <a:lnTo>
                  <a:pt x="44134" y="72549"/>
                </a:lnTo>
                <a:cubicBezTo>
                  <a:pt x="45525" y="70831"/>
                  <a:pt x="46934" y="69129"/>
                  <a:pt x="48319" y="67416"/>
                </a:cubicBezTo>
                <a:cubicBezTo>
                  <a:pt x="50916" y="64213"/>
                  <a:pt x="53457" y="60952"/>
                  <a:pt x="55694" y="57464"/>
                </a:cubicBezTo>
                <a:cubicBezTo>
                  <a:pt x="55812" y="57293"/>
                  <a:pt x="55657" y="57122"/>
                  <a:pt x="55493" y="57122"/>
                </a:cubicBezTo>
                <a:cubicBezTo>
                  <a:pt x="55421" y="57122"/>
                  <a:pt x="55348" y="57155"/>
                  <a:pt x="55295" y="57236"/>
                </a:cubicBezTo>
                <a:cubicBezTo>
                  <a:pt x="51966" y="62402"/>
                  <a:pt x="47953" y="67087"/>
                  <a:pt x="44086" y="71866"/>
                </a:cubicBezTo>
                <a:lnTo>
                  <a:pt x="44086" y="71866"/>
                </a:lnTo>
                <a:cubicBezTo>
                  <a:pt x="43682" y="66321"/>
                  <a:pt x="42926" y="60806"/>
                  <a:pt x="41817" y="55360"/>
                </a:cubicBezTo>
                <a:cubicBezTo>
                  <a:pt x="41400" y="53255"/>
                  <a:pt x="40945" y="51132"/>
                  <a:pt x="40376" y="49066"/>
                </a:cubicBezTo>
                <a:cubicBezTo>
                  <a:pt x="39921" y="47379"/>
                  <a:pt x="39315" y="45673"/>
                  <a:pt x="38310" y="44213"/>
                </a:cubicBezTo>
                <a:cubicBezTo>
                  <a:pt x="36130" y="41104"/>
                  <a:pt x="32301" y="40175"/>
                  <a:pt x="28737" y="39739"/>
                </a:cubicBezTo>
                <a:cubicBezTo>
                  <a:pt x="27406" y="39567"/>
                  <a:pt x="26076" y="39485"/>
                  <a:pt x="24745" y="39485"/>
                </a:cubicBezTo>
                <a:cubicBezTo>
                  <a:pt x="23877" y="39485"/>
                  <a:pt x="23008" y="39520"/>
                  <a:pt x="22140" y="39587"/>
                </a:cubicBezTo>
                <a:cubicBezTo>
                  <a:pt x="21041" y="39680"/>
                  <a:pt x="19854" y="39911"/>
                  <a:pt x="18707" y="39911"/>
                </a:cubicBezTo>
                <a:cubicBezTo>
                  <a:pt x="17736" y="39911"/>
                  <a:pt x="16794" y="39745"/>
                  <a:pt x="15960" y="39189"/>
                </a:cubicBezTo>
                <a:cubicBezTo>
                  <a:pt x="14519" y="38204"/>
                  <a:pt x="13780" y="36479"/>
                  <a:pt x="13173" y="34924"/>
                </a:cubicBezTo>
                <a:cubicBezTo>
                  <a:pt x="12339" y="32820"/>
                  <a:pt x="11543" y="30735"/>
                  <a:pt x="10728" y="28630"/>
                </a:cubicBezTo>
                <a:cubicBezTo>
                  <a:pt x="7505" y="20194"/>
                  <a:pt x="4377" y="11721"/>
                  <a:pt x="1344" y="3228"/>
                </a:cubicBezTo>
                <a:cubicBezTo>
                  <a:pt x="965" y="2166"/>
                  <a:pt x="586" y="1124"/>
                  <a:pt x="226" y="62"/>
                </a:cubicBezTo>
                <a:cubicBezTo>
                  <a:pt x="204" y="19"/>
                  <a:pt x="163" y="0"/>
                  <a:pt x="124" y="0"/>
                </a:cubicBezTo>
                <a:close/>
              </a:path>
            </a:pathLst>
          </a:custGeom>
          <a:solidFill>
            <a:srgbClr val="1C5F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9" name="Google Shape;93;p3"/>
          <p:cNvGrpSpPr/>
          <p:nvPr/>
        </p:nvGrpSpPr>
        <p:grpSpPr>
          <a:xfrm rot="-2700000">
            <a:off x="473130" y="2695837"/>
            <a:ext cx="1344349" cy="2469678"/>
            <a:chOff x="272875" y="1419395"/>
            <a:chExt cx="255950" cy="563168"/>
          </a:xfrm>
        </p:grpSpPr>
        <p:sp>
          <p:nvSpPr>
            <p:cNvPr id="1048861" name="Google Shape;94;p3"/>
            <p:cNvSpPr/>
            <p:nvPr/>
          </p:nvSpPr>
          <p:spPr>
            <a:xfrm>
              <a:off x="471925" y="1963988"/>
              <a:ext cx="26575" cy="18575"/>
            </a:xfrm>
            <a:custGeom>
              <a:avLst/>
              <a:gdLst/>
              <a:ahLst/>
              <a:cxnLst/>
              <a:rect l="l" t="t" r="r" b="b"/>
              <a:pathLst>
                <a:path w="1063" h="743" extrusionOk="0">
                  <a:moveTo>
                    <a:pt x="724" y="0"/>
                  </a:moveTo>
                  <a:cubicBezTo>
                    <a:pt x="636" y="0"/>
                    <a:pt x="547" y="14"/>
                    <a:pt x="512" y="41"/>
                  </a:cubicBezTo>
                  <a:cubicBezTo>
                    <a:pt x="323" y="230"/>
                    <a:pt x="152" y="420"/>
                    <a:pt x="0" y="628"/>
                  </a:cubicBezTo>
                  <a:lnTo>
                    <a:pt x="57" y="742"/>
                  </a:lnTo>
                  <a:cubicBezTo>
                    <a:pt x="247" y="742"/>
                    <a:pt x="436" y="704"/>
                    <a:pt x="626" y="647"/>
                  </a:cubicBezTo>
                  <a:cubicBezTo>
                    <a:pt x="929" y="496"/>
                    <a:pt x="1062" y="249"/>
                    <a:pt x="948" y="60"/>
                  </a:cubicBezTo>
                  <a:cubicBezTo>
                    <a:pt x="928" y="19"/>
                    <a:pt x="826" y="0"/>
                    <a:pt x="72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862" name="Google Shape;95;p3"/>
            <p:cNvSpPr/>
            <p:nvPr/>
          </p:nvSpPr>
          <p:spPr>
            <a:xfrm>
              <a:off x="366725" y="1787738"/>
              <a:ext cx="29875" cy="22300"/>
            </a:xfrm>
            <a:custGeom>
              <a:avLst/>
              <a:gdLst/>
              <a:ahLst/>
              <a:cxnLst/>
              <a:rect l="l" t="t" r="r" b="b"/>
              <a:pathLst>
                <a:path w="1195" h="892" extrusionOk="0">
                  <a:moveTo>
                    <a:pt x="607" y="1"/>
                  </a:moveTo>
                  <a:cubicBezTo>
                    <a:pt x="0" y="1"/>
                    <a:pt x="0" y="892"/>
                    <a:pt x="607" y="892"/>
                  </a:cubicBezTo>
                  <a:cubicBezTo>
                    <a:pt x="1194" y="892"/>
                    <a:pt x="1194" y="1"/>
                    <a:pt x="607"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863" name="Google Shape;96;p3"/>
            <p:cNvSpPr/>
            <p:nvPr/>
          </p:nvSpPr>
          <p:spPr>
            <a:xfrm>
              <a:off x="380450" y="1835613"/>
              <a:ext cx="9975" cy="8550"/>
            </a:xfrm>
            <a:custGeom>
              <a:avLst/>
              <a:gdLst/>
              <a:ahLst/>
              <a:cxnLst/>
              <a:rect l="l" t="t" r="r" b="b"/>
              <a:pathLst>
                <a:path w="399" h="342" extrusionOk="0">
                  <a:moveTo>
                    <a:pt x="209" y="1"/>
                  </a:moveTo>
                  <a:cubicBezTo>
                    <a:pt x="1" y="38"/>
                    <a:pt x="1" y="323"/>
                    <a:pt x="209" y="342"/>
                  </a:cubicBezTo>
                  <a:cubicBezTo>
                    <a:pt x="399" y="323"/>
                    <a:pt x="399" y="38"/>
                    <a:pt x="209"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864" name="Google Shape;97;p3"/>
            <p:cNvSpPr/>
            <p:nvPr/>
          </p:nvSpPr>
          <p:spPr>
            <a:xfrm>
              <a:off x="416475" y="1837513"/>
              <a:ext cx="5700" cy="4750"/>
            </a:xfrm>
            <a:custGeom>
              <a:avLst/>
              <a:gdLst/>
              <a:ahLst/>
              <a:cxnLst/>
              <a:rect l="l" t="t" r="r" b="b"/>
              <a:pathLst>
                <a:path w="228" h="190" extrusionOk="0">
                  <a:moveTo>
                    <a:pt x="114" y="0"/>
                  </a:moveTo>
                  <a:cubicBezTo>
                    <a:pt x="0" y="19"/>
                    <a:pt x="0" y="171"/>
                    <a:pt x="114" y="190"/>
                  </a:cubicBezTo>
                  <a:cubicBezTo>
                    <a:pt x="228" y="171"/>
                    <a:pt x="228" y="19"/>
                    <a:pt x="11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865" name="Google Shape;98;p3"/>
            <p:cNvSpPr/>
            <p:nvPr/>
          </p:nvSpPr>
          <p:spPr>
            <a:xfrm>
              <a:off x="415525" y="1877788"/>
              <a:ext cx="7600" cy="10675"/>
            </a:xfrm>
            <a:custGeom>
              <a:avLst/>
              <a:gdLst/>
              <a:ahLst/>
              <a:cxnLst/>
              <a:rect l="l" t="t" r="r" b="b"/>
              <a:pathLst>
                <a:path w="304" h="427" extrusionOk="0">
                  <a:moveTo>
                    <a:pt x="171" y="1"/>
                  </a:moveTo>
                  <a:cubicBezTo>
                    <a:pt x="133" y="1"/>
                    <a:pt x="95" y="20"/>
                    <a:pt x="76" y="39"/>
                  </a:cubicBezTo>
                  <a:lnTo>
                    <a:pt x="57" y="77"/>
                  </a:lnTo>
                  <a:cubicBezTo>
                    <a:pt x="38" y="95"/>
                    <a:pt x="38" y="114"/>
                    <a:pt x="38" y="133"/>
                  </a:cubicBezTo>
                  <a:lnTo>
                    <a:pt x="20" y="133"/>
                  </a:lnTo>
                  <a:cubicBezTo>
                    <a:pt x="20" y="190"/>
                    <a:pt x="20" y="228"/>
                    <a:pt x="1" y="285"/>
                  </a:cubicBezTo>
                  <a:cubicBezTo>
                    <a:pt x="1" y="304"/>
                    <a:pt x="1" y="323"/>
                    <a:pt x="20" y="342"/>
                  </a:cubicBezTo>
                  <a:cubicBezTo>
                    <a:pt x="20" y="361"/>
                    <a:pt x="38" y="380"/>
                    <a:pt x="38" y="380"/>
                  </a:cubicBezTo>
                  <a:cubicBezTo>
                    <a:pt x="57" y="399"/>
                    <a:pt x="76" y="418"/>
                    <a:pt x="95" y="418"/>
                  </a:cubicBezTo>
                  <a:cubicBezTo>
                    <a:pt x="108" y="418"/>
                    <a:pt x="121" y="426"/>
                    <a:pt x="133" y="426"/>
                  </a:cubicBezTo>
                  <a:cubicBezTo>
                    <a:pt x="140" y="426"/>
                    <a:pt x="146" y="424"/>
                    <a:pt x="152" y="418"/>
                  </a:cubicBezTo>
                  <a:lnTo>
                    <a:pt x="190" y="418"/>
                  </a:lnTo>
                  <a:cubicBezTo>
                    <a:pt x="209" y="418"/>
                    <a:pt x="228" y="418"/>
                    <a:pt x="247" y="399"/>
                  </a:cubicBezTo>
                  <a:cubicBezTo>
                    <a:pt x="285" y="361"/>
                    <a:pt x="285" y="323"/>
                    <a:pt x="285" y="285"/>
                  </a:cubicBezTo>
                  <a:lnTo>
                    <a:pt x="285" y="133"/>
                  </a:lnTo>
                  <a:cubicBezTo>
                    <a:pt x="304" y="114"/>
                    <a:pt x="304" y="95"/>
                    <a:pt x="285" y="95"/>
                  </a:cubicBezTo>
                  <a:cubicBezTo>
                    <a:pt x="285" y="77"/>
                    <a:pt x="285" y="58"/>
                    <a:pt x="266" y="39"/>
                  </a:cubicBezTo>
                  <a:cubicBezTo>
                    <a:pt x="228" y="20"/>
                    <a:pt x="209" y="1"/>
                    <a:pt x="17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866" name="Google Shape;99;p3"/>
            <p:cNvSpPr/>
            <p:nvPr/>
          </p:nvSpPr>
          <p:spPr>
            <a:xfrm>
              <a:off x="432600" y="1937038"/>
              <a:ext cx="10450" cy="8075"/>
            </a:xfrm>
            <a:custGeom>
              <a:avLst/>
              <a:gdLst/>
              <a:ahLst/>
              <a:cxnLst/>
              <a:rect l="l" t="t" r="r" b="b"/>
              <a:pathLst>
                <a:path w="418" h="323" extrusionOk="0">
                  <a:moveTo>
                    <a:pt x="209" y="0"/>
                  </a:moveTo>
                  <a:cubicBezTo>
                    <a:pt x="0" y="0"/>
                    <a:pt x="0" y="323"/>
                    <a:pt x="209" y="323"/>
                  </a:cubicBezTo>
                  <a:cubicBezTo>
                    <a:pt x="417" y="323"/>
                    <a:pt x="417" y="0"/>
                    <a:pt x="20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867" name="Google Shape;100;p3"/>
            <p:cNvSpPr/>
            <p:nvPr/>
          </p:nvSpPr>
          <p:spPr>
            <a:xfrm>
              <a:off x="452025" y="1974938"/>
              <a:ext cx="9500" cy="7150"/>
            </a:xfrm>
            <a:custGeom>
              <a:avLst/>
              <a:gdLst/>
              <a:ahLst/>
              <a:cxnLst/>
              <a:rect l="l" t="t" r="r" b="b"/>
              <a:pathLst>
                <a:path w="380" h="286" extrusionOk="0">
                  <a:moveTo>
                    <a:pt x="190" y="1"/>
                  </a:moveTo>
                  <a:cubicBezTo>
                    <a:pt x="0" y="1"/>
                    <a:pt x="0" y="285"/>
                    <a:pt x="190" y="285"/>
                  </a:cubicBezTo>
                  <a:cubicBezTo>
                    <a:pt x="379" y="285"/>
                    <a:pt x="379" y="1"/>
                    <a:pt x="19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868" name="Google Shape;101;p3"/>
            <p:cNvSpPr/>
            <p:nvPr/>
          </p:nvSpPr>
          <p:spPr>
            <a:xfrm>
              <a:off x="472875" y="1918538"/>
              <a:ext cx="19925" cy="15200"/>
            </a:xfrm>
            <a:custGeom>
              <a:avLst/>
              <a:gdLst/>
              <a:ahLst/>
              <a:cxnLst/>
              <a:rect l="l" t="t" r="r" b="b"/>
              <a:pathLst>
                <a:path w="797" h="608" extrusionOk="0">
                  <a:moveTo>
                    <a:pt x="398" y="1"/>
                  </a:moveTo>
                  <a:cubicBezTo>
                    <a:pt x="0" y="1"/>
                    <a:pt x="0" y="608"/>
                    <a:pt x="398" y="608"/>
                  </a:cubicBezTo>
                  <a:cubicBezTo>
                    <a:pt x="797" y="608"/>
                    <a:pt x="797" y="1"/>
                    <a:pt x="398"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869" name="Google Shape;102;p3"/>
            <p:cNvSpPr/>
            <p:nvPr/>
          </p:nvSpPr>
          <p:spPr>
            <a:xfrm>
              <a:off x="444900" y="1890113"/>
              <a:ext cx="16150" cy="11875"/>
            </a:xfrm>
            <a:custGeom>
              <a:avLst/>
              <a:gdLst/>
              <a:ahLst/>
              <a:cxnLst/>
              <a:rect l="l" t="t" r="r" b="b"/>
              <a:pathLst>
                <a:path w="646" h="475" extrusionOk="0">
                  <a:moveTo>
                    <a:pt x="323" y="1"/>
                  </a:moveTo>
                  <a:cubicBezTo>
                    <a:pt x="1" y="1"/>
                    <a:pt x="1" y="475"/>
                    <a:pt x="323" y="475"/>
                  </a:cubicBezTo>
                  <a:cubicBezTo>
                    <a:pt x="645" y="475"/>
                    <a:pt x="645" y="1"/>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870" name="Google Shape;103;p3"/>
            <p:cNvSpPr/>
            <p:nvPr/>
          </p:nvSpPr>
          <p:spPr>
            <a:xfrm>
              <a:off x="398475" y="1905288"/>
              <a:ext cx="11875" cy="11400"/>
            </a:xfrm>
            <a:custGeom>
              <a:avLst/>
              <a:gdLst/>
              <a:ahLst/>
              <a:cxnLst/>
              <a:rect l="l" t="t" r="r" b="b"/>
              <a:pathLst>
                <a:path w="475" h="456" extrusionOk="0">
                  <a:moveTo>
                    <a:pt x="228" y="0"/>
                  </a:moveTo>
                  <a:cubicBezTo>
                    <a:pt x="0" y="57"/>
                    <a:pt x="0" y="398"/>
                    <a:pt x="228" y="455"/>
                  </a:cubicBezTo>
                  <a:cubicBezTo>
                    <a:pt x="474" y="398"/>
                    <a:pt x="474" y="57"/>
                    <a:pt x="22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871" name="Google Shape;104;p3"/>
            <p:cNvSpPr/>
            <p:nvPr/>
          </p:nvSpPr>
          <p:spPr>
            <a:xfrm>
              <a:off x="454400" y="1849363"/>
              <a:ext cx="11850" cy="11400"/>
            </a:xfrm>
            <a:custGeom>
              <a:avLst/>
              <a:gdLst/>
              <a:ahLst/>
              <a:cxnLst/>
              <a:rect l="l" t="t" r="r" b="b"/>
              <a:pathLst>
                <a:path w="474" h="456" extrusionOk="0">
                  <a:moveTo>
                    <a:pt x="246" y="0"/>
                  </a:moveTo>
                  <a:cubicBezTo>
                    <a:pt x="0" y="57"/>
                    <a:pt x="0" y="398"/>
                    <a:pt x="246" y="455"/>
                  </a:cubicBezTo>
                  <a:cubicBezTo>
                    <a:pt x="474" y="398"/>
                    <a:pt x="474" y="57"/>
                    <a:pt x="24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872" name="Google Shape;105;p3"/>
            <p:cNvSpPr/>
            <p:nvPr/>
          </p:nvSpPr>
          <p:spPr>
            <a:xfrm>
              <a:off x="428800" y="1830863"/>
              <a:ext cx="14725" cy="11400"/>
            </a:xfrm>
            <a:custGeom>
              <a:avLst/>
              <a:gdLst/>
              <a:ahLst/>
              <a:cxnLst/>
              <a:rect l="l" t="t" r="r" b="b"/>
              <a:pathLst>
                <a:path w="589" h="456" extrusionOk="0">
                  <a:moveTo>
                    <a:pt x="228" y="1"/>
                  </a:moveTo>
                  <a:cubicBezTo>
                    <a:pt x="190" y="1"/>
                    <a:pt x="171" y="1"/>
                    <a:pt x="133" y="20"/>
                  </a:cubicBezTo>
                  <a:cubicBezTo>
                    <a:pt x="114" y="39"/>
                    <a:pt x="76" y="39"/>
                    <a:pt x="57" y="77"/>
                  </a:cubicBezTo>
                  <a:cubicBezTo>
                    <a:pt x="38" y="96"/>
                    <a:pt x="19" y="115"/>
                    <a:pt x="19" y="153"/>
                  </a:cubicBezTo>
                  <a:cubicBezTo>
                    <a:pt x="0" y="172"/>
                    <a:pt x="0" y="209"/>
                    <a:pt x="0" y="228"/>
                  </a:cubicBezTo>
                  <a:lnTo>
                    <a:pt x="0" y="285"/>
                  </a:lnTo>
                  <a:cubicBezTo>
                    <a:pt x="0" y="323"/>
                    <a:pt x="19" y="361"/>
                    <a:pt x="57" y="399"/>
                  </a:cubicBezTo>
                  <a:lnTo>
                    <a:pt x="95" y="437"/>
                  </a:lnTo>
                  <a:cubicBezTo>
                    <a:pt x="133" y="456"/>
                    <a:pt x="171" y="456"/>
                    <a:pt x="209" y="456"/>
                  </a:cubicBezTo>
                  <a:lnTo>
                    <a:pt x="209" y="437"/>
                  </a:lnTo>
                  <a:lnTo>
                    <a:pt x="361" y="437"/>
                  </a:lnTo>
                  <a:cubicBezTo>
                    <a:pt x="398" y="437"/>
                    <a:pt x="417" y="437"/>
                    <a:pt x="455" y="418"/>
                  </a:cubicBezTo>
                  <a:cubicBezTo>
                    <a:pt x="474" y="418"/>
                    <a:pt x="493" y="399"/>
                    <a:pt x="531" y="380"/>
                  </a:cubicBezTo>
                  <a:cubicBezTo>
                    <a:pt x="550" y="361"/>
                    <a:pt x="569" y="342"/>
                    <a:pt x="569" y="304"/>
                  </a:cubicBezTo>
                  <a:cubicBezTo>
                    <a:pt x="588" y="285"/>
                    <a:pt x="588" y="247"/>
                    <a:pt x="588" y="228"/>
                  </a:cubicBezTo>
                  <a:lnTo>
                    <a:pt x="588" y="172"/>
                  </a:lnTo>
                  <a:cubicBezTo>
                    <a:pt x="569" y="134"/>
                    <a:pt x="550" y="96"/>
                    <a:pt x="531" y="58"/>
                  </a:cubicBezTo>
                  <a:lnTo>
                    <a:pt x="493" y="39"/>
                  </a:lnTo>
                  <a:cubicBezTo>
                    <a:pt x="455" y="20"/>
                    <a:pt x="417" y="1"/>
                    <a:pt x="38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873" name="Google Shape;106;p3"/>
            <p:cNvSpPr/>
            <p:nvPr/>
          </p:nvSpPr>
          <p:spPr>
            <a:xfrm>
              <a:off x="440175" y="1765463"/>
              <a:ext cx="18025" cy="14725"/>
            </a:xfrm>
            <a:custGeom>
              <a:avLst/>
              <a:gdLst/>
              <a:ahLst/>
              <a:cxnLst/>
              <a:rect l="l" t="t" r="r" b="b"/>
              <a:pathLst>
                <a:path w="721" h="589" extrusionOk="0">
                  <a:moveTo>
                    <a:pt x="361" y="1"/>
                  </a:moveTo>
                  <a:cubicBezTo>
                    <a:pt x="0" y="20"/>
                    <a:pt x="0" y="551"/>
                    <a:pt x="361" y="589"/>
                  </a:cubicBezTo>
                  <a:cubicBezTo>
                    <a:pt x="721" y="551"/>
                    <a:pt x="721" y="20"/>
                    <a:pt x="36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874" name="Google Shape;107;p3"/>
            <p:cNvSpPr/>
            <p:nvPr/>
          </p:nvSpPr>
          <p:spPr>
            <a:xfrm>
              <a:off x="385200" y="1777313"/>
              <a:ext cx="15650" cy="13300"/>
            </a:xfrm>
            <a:custGeom>
              <a:avLst/>
              <a:gdLst/>
              <a:ahLst/>
              <a:cxnLst/>
              <a:rect l="l" t="t" r="r" b="b"/>
              <a:pathLst>
                <a:path w="626" h="532" extrusionOk="0">
                  <a:moveTo>
                    <a:pt x="323" y="1"/>
                  </a:moveTo>
                  <a:cubicBezTo>
                    <a:pt x="0" y="39"/>
                    <a:pt x="0" y="494"/>
                    <a:pt x="323" y="532"/>
                  </a:cubicBezTo>
                  <a:cubicBezTo>
                    <a:pt x="626" y="494"/>
                    <a:pt x="626" y="39"/>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875" name="Google Shape;108;p3"/>
            <p:cNvSpPr/>
            <p:nvPr/>
          </p:nvSpPr>
          <p:spPr>
            <a:xfrm>
              <a:off x="399875" y="1703388"/>
              <a:ext cx="16150" cy="11875"/>
            </a:xfrm>
            <a:custGeom>
              <a:avLst/>
              <a:gdLst/>
              <a:ahLst/>
              <a:cxnLst/>
              <a:rect l="l" t="t" r="r" b="b"/>
              <a:pathLst>
                <a:path w="646" h="475" extrusionOk="0">
                  <a:moveTo>
                    <a:pt x="323" y="1"/>
                  </a:moveTo>
                  <a:cubicBezTo>
                    <a:pt x="1" y="1"/>
                    <a:pt x="1" y="474"/>
                    <a:pt x="323" y="474"/>
                  </a:cubicBezTo>
                  <a:cubicBezTo>
                    <a:pt x="646" y="474"/>
                    <a:pt x="646" y="1"/>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876" name="Google Shape;109;p3"/>
            <p:cNvSpPr/>
            <p:nvPr/>
          </p:nvSpPr>
          <p:spPr>
            <a:xfrm>
              <a:off x="354400" y="1709538"/>
              <a:ext cx="17550" cy="14250"/>
            </a:xfrm>
            <a:custGeom>
              <a:avLst/>
              <a:gdLst/>
              <a:ahLst/>
              <a:cxnLst/>
              <a:rect l="l" t="t" r="r" b="b"/>
              <a:pathLst>
                <a:path w="702" h="570" extrusionOk="0">
                  <a:moveTo>
                    <a:pt x="341" y="1"/>
                  </a:moveTo>
                  <a:cubicBezTo>
                    <a:pt x="0" y="20"/>
                    <a:pt x="0" y="532"/>
                    <a:pt x="341" y="570"/>
                  </a:cubicBezTo>
                  <a:cubicBezTo>
                    <a:pt x="702" y="532"/>
                    <a:pt x="702" y="20"/>
                    <a:pt x="34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877" name="Google Shape;110;p3"/>
            <p:cNvSpPr/>
            <p:nvPr/>
          </p:nvSpPr>
          <p:spPr>
            <a:xfrm>
              <a:off x="369050" y="1615955"/>
              <a:ext cx="19450" cy="14250"/>
            </a:xfrm>
            <a:custGeom>
              <a:avLst/>
              <a:gdLst/>
              <a:ahLst/>
              <a:cxnLst/>
              <a:rect l="l" t="t" r="r" b="b"/>
              <a:pathLst>
                <a:path w="778" h="570" extrusionOk="0">
                  <a:moveTo>
                    <a:pt x="416" y="0"/>
                  </a:moveTo>
                  <a:cubicBezTo>
                    <a:pt x="411" y="0"/>
                    <a:pt x="405" y="0"/>
                    <a:pt x="399" y="1"/>
                  </a:cubicBezTo>
                  <a:cubicBezTo>
                    <a:pt x="1" y="1"/>
                    <a:pt x="1" y="569"/>
                    <a:pt x="399" y="569"/>
                  </a:cubicBezTo>
                  <a:cubicBezTo>
                    <a:pt x="772" y="569"/>
                    <a:pt x="778" y="0"/>
                    <a:pt x="41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878" name="Google Shape;111;p3"/>
            <p:cNvSpPr/>
            <p:nvPr/>
          </p:nvSpPr>
          <p:spPr>
            <a:xfrm>
              <a:off x="490635" y="1582215"/>
              <a:ext cx="17550" cy="13750"/>
            </a:xfrm>
            <a:custGeom>
              <a:avLst/>
              <a:gdLst/>
              <a:ahLst/>
              <a:cxnLst/>
              <a:rect l="l" t="t" r="r" b="b"/>
              <a:pathLst>
                <a:path w="702" h="550" extrusionOk="0">
                  <a:moveTo>
                    <a:pt x="360" y="0"/>
                  </a:moveTo>
                  <a:cubicBezTo>
                    <a:pt x="0" y="0"/>
                    <a:pt x="0" y="550"/>
                    <a:pt x="360" y="550"/>
                  </a:cubicBezTo>
                  <a:cubicBezTo>
                    <a:pt x="701" y="550"/>
                    <a:pt x="701" y="0"/>
                    <a:pt x="360"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879" name="Google Shape;112;p3"/>
            <p:cNvSpPr/>
            <p:nvPr/>
          </p:nvSpPr>
          <p:spPr>
            <a:xfrm>
              <a:off x="297525" y="1637988"/>
              <a:ext cx="18975" cy="14725"/>
            </a:xfrm>
            <a:custGeom>
              <a:avLst/>
              <a:gdLst/>
              <a:ahLst/>
              <a:cxnLst/>
              <a:rect l="l" t="t" r="r" b="b"/>
              <a:pathLst>
                <a:path w="759" h="589" extrusionOk="0">
                  <a:moveTo>
                    <a:pt x="379" y="0"/>
                  </a:moveTo>
                  <a:cubicBezTo>
                    <a:pt x="0" y="0"/>
                    <a:pt x="0" y="588"/>
                    <a:pt x="379" y="588"/>
                  </a:cubicBezTo>
                  <a:cubicBezTo>
                    <a:pt x="759" y="588"/>
                    <a:pt x="759" y="0"/>
                    <a:pt x="37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880" name="Google Shape;113;p3"/>
            <p:cNvSpPr/>
            <p:nvPr/>
          </p:nvSpPr>
          <p:spPr>
            <a:xfrm>
              <a:off x="438343" y="1487068"/>
              <a:ext cx="20875" cy="15675"/>
            </a:xfrm>
            <a:custGeom>
              <a:avLst/>
              <a:gdLst/>
              <a:ahLst/>
              <a:cxnLst/>
              <a:rect l="l" t="t" r="r" b="b"/>
              <a:pathLst>
                <a:path w="835" h="627" extrusionOk="0">
                  <a:moveTo>
                    <a:pt x="436" y="1"/>
                  </a:moveTo>
                  <a:cubicBezTo>
                    <a:pt x="430" y="1"/>
                    <a:pt x="424" y="1"/>
                    <a:pt x="418" y="1"/>
                  </a:cubicBezTo>
                  <a:cubicBezTo>
                    <a:pt x="1" y="1"/>
                    <a:pt x="1" y="627"/>
                    <a:pt x="418" y="627"/>
                  </a:cubicBezTo>
                  <a:cubicBezTo>
                    <a:pt x="829" y="627"/>
                    <a:pt x="835" y="1"/>
                    <a:pt x="436"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881" name="Google Shape;114;p3"/>
            <p:cNvSpPr/>
            <p:nvPr/>
          </p:nvSpPr>
          <p:spPr>
            <a:xfrm>
              <a:off x="311750" y="1588238"/>
              <a:ext cx="12800" cy="9500"/>
            </a:xfrm>
            <a:custGeom>
              <a:avLst/>
              <a:gdLst/>
              <a:ahLst/>
              <a:cxnLst/>
              <a:rect l="l" t="t" r="r" b="b"/>
              <a:pathLst>
                <a:path w="512" h="380" extrusionOk="0">
                  <a:moveTo>
                    <a:pt x="265" y="0"/>
                  </a:moveTo>
                  <a:cubicBezTo>
                    <a:pt x="0" y="0"/>
                    <a:pt x="0" y="379"/>
                    <a:pt x="265" y="379"/>
                  </a:cubicBezTo>
                  <a:cubicBezTo>
                    <a:pt x="512" y="379"/>
                    <a:pt x="512" y="0"/>
                    <a:pt x="265"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882" name="Google Shape;115;p3"/>
            <p:cNvSpPr/>
            <p:nvPr/>
          </p:nvSpPr>
          <p:spPr>
            <a:xfrm>
              <a:off x="285675" y="1574488"/>
              <a:ext cx="20400" cy="15175"/>
            </a:xfrm>
            <a:custGeom>
              <a:avLst/>
              <a:gdLst/>
              <a:ahLst/>
              <a:cxnLst/>
              <a:rect l="l" t="t" r="r" b="b"/>
              <a:pathLst>
                <a:path w="816" h="607" extrusionOk="0">
                  <a:moveTo>
                    <a:pt x="398" y="0"/>
                  </a:moveTo>
                  <a:cubicBezTo>
                    <a:pt x="0" y="0"/>
                    <a:pt x="0" y="607"/>
                    <a:pt x="398" y="607"/>
                  </a:cubicBezTo>
                  <a:cubicBezTo>
                    <a:pt x="816" y="607"/>
                    <a:pt x="816" y="0"/>
                    <a:pt x="39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883" name="Google Shape;116;p3"/>
            <p:cNvSpPr/>
            <p:nvPr/>
          </p:nvSpPr>
          <p:spPr>
            <a:xfrm>
              <a:off x="354400" y="1551263"/>
              <a:ext cx="9975" cy="8550"/>
            </a:xfrm>
            <a:custGeom>
              <a:avLst/>
              <a:gdLst/>
              <a:ahLst/>
              <a:cxnLst/>
              <a:rect l="l" t="t" r="r" b="b"/>
              <a:pathLst>
                <a:path w="399" h="342" extrusionOk="0">
                  <a:moveTo>
                    <a:pt x="209" y="0"/>
                  </a:moveTo>
                  <a:cubicBezTo>
                    <a:pt x="0" y="38"/>
                    <a:pt x="0" y="323"/>
                    <a:pt x="209" y="342"/>
                  </a:cubicBezTo>
                  <a:cubicBezTo>
                    <a:pt x="398" y="323"/>
                    <a:pt x="398" y="38"/>
                    <a:pt x="20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884" name="Google Shape;117;p3"/>
            <p:cNvSpPr/>
            <p:nvPr/>
          </p:nvSpPr>
          <p:spPr>
            <a:xfrm>
              <a:off x="337800" y="1527563"/>
              <a:ext cx="13300" cy="11400"/>
            </a:xfrm>
            <a:custGeom>
              <a:avLst/>
              <a:gdLst/>
              <a:ahLst/>
              <a:cxnLst/>
              <a:rect l="l" t="t" r="r" b="b"/>
              <a:pathLst>
                <a:path w="532" h="456" extrusionOk="0">
                  <a:moveTo>
                    <a:pt x="266" y="1"/>
                  </a:moveTo>
                  <a:cubicBezTo>
                    <a:pt x="1" y="38"/>
                    <a:pt x="1" y="418"/>
                    <a:pt x="266" y="455"/>
                  </a:cubicBezTo>
                  <a:cubicBezTo>
                    <a:pt x="531" y="418"/>
                    <a:pt x="531" y="38"/>
                    <a:pt x="266"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885" name="Google Shape;118;p3"/>
            <p:cNvSpPr/>
            <p:nvPr/>
          </p:nvSpPr>
          <p:spPr>
            <a:xfrm>
              <a:off x="272875" y="1700063"/>
              <a:ext cx="23250" cy="18050"/>
            </a:xfrm>
            <a:custGeom>
              <a:avLst/>
              <a:gdLst/>
              <a:ahLst/>
              <a:cxnLst/>
              <a:rect l="l" t="t" r="r" b="b"/>
              <a:pathLst>
                <a:path w="930" h="722" extrusionOk="0">
                  <a:moveTo>
                    <a:pt x="474" y="1"/>
                  </a:moveTo>
                  <a:cubicBezTo>
                    <a:pt x="0" y="1"/>
                    <a:pt x="0" y="721"/>
                    <a:pt x="474" y="721"/>
                  </a:cubicBezTo>
                  <a:cubicBezTo>
                    <a:pt x="929" y="721"/>
                    <a:pt x="929" y="1"/>
                    <a:pt x="474"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886" name="Google Shape;119;p3"/>
            <p:cNvSpPr/>
            <p:nvPr/>
          </p:nvSpPr>
          <p:spPr>
            <a:xfrm>
              <a:off x="507000" y="1726138"/>
              <a:ext cx="3800" cy="3350"/>
            </a:xfrm>
            <a:custGeom>
              <a:avLst/>
              <a:gdLst/>
              <a:ahLst/>
              <a:cxnLst/>
              <a:rect l="l" t="t" r="r" b="b"/>
              <a:pathLst>
                <a:path w="152" h="134" extrusionOk="0">
                  <a:moveTo>
                    <a:pt x="76" y="0"/>
                  </a:moveTo>
                  <a:cubicBezTo>
                    <a:pt x="0" y="0"/>
                    <a:pt x="0" y="114"/>
                    <a:pt x="76" y="133"/>
                  </a:cubicBezTo>
                  <a:cubicBezTo>
                    <a:pt x="152" y="114"/>
                    <a:pt x="152" y="0"/>
                    <a:pt x="7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887" name="Google Shape;120;p3"/>
            <p:cNvSpPr/>
            <p:nvPr/>
          </p:nvSpPr>
          <p:spPr>
            <a:xfrm>
              <a:off x="485200" y="1780638"/>
              <a:ext cx="18025" cy="13775"/>
            </a:xfrm>
            <a:custGeom>
              <a:avLst/>
              <a:gdLst/>
              <a:ahLst/>
              <a:cxnLst/>
              <a:rect l="l" t="t" r="r" b="b"/>
              <a:pathLst>
                <a:path w="721" h="551" extrusionOk="0">
                  <a:moveTo>
                    <a:pt x="360" y="1"/>
                  </a:moveTo>
                  <a:cubicBezTo>
                    <a:pt x="0" y="1"/>
                    <a:pt x="0" y="550"/>
                    <a:pt x="360" y="550"/>
                  </a:cubicBezTo>
                  <a:cubicBezTo>
                    <a:pt x="721" y="550"/>
                    <a:pt x="721" y="1"/>
                    <a:pt x="36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888" name="Google Shape;121;p3"/>
            <p:cNvSpPr/>
            <p:nvPr/>
          </p:nvSpPr>
          <p:spPr>
            <a:xfrm>
              <a:off x="502250" y="1829463"/>
              <a:ext cx="9500" cy="6175"/>
            </a:xfrm>
            <a:custGeom>
              <a:avLst/>
              <a:gdLst/>
              <a:ahLst/>
              <a:cxnLst/>
              <a:rect l="l" t="t" r="r" b="b"/>
              <a:pathLst>
                <a:path w="380" h="247" extrusionOk="0">
                  <a:moveTo>
                    <a:pt x="114" y="0"/>
                  </a:moveTo>
                  <a:cubicBezTo>
                    <a:pt x="77" y="0"/>
                    <a:pt x="39" y="19"/>
                    <a:pt x="20" y="38"/>
                  </a:cubicBezTo>
                  <a:cubicBezTo>
                    <a:pt x="20" y="38"/>
                    <a:pt x="1" y="57"/>
                    <a:pt x="1" y="76"/>
                  </a:cubicBezTo>
                  <a:cubicBezTo>
                    <a:pt x="1" y="95"/>
                    <a:pt x="1" y="114"/>
                    <a:pt x="1" y="114"/>
                  </a:cubicBezTo>
                  <a:cubicBezTo>
                    <a:pt x="1" y="152"/>
                    <a:pt x="20" y="190"/>
                    <a:pt x="39" y="209"/>
                  </a:cubicBezTo>
                  <a:cubicBezTo>
                    <a:pt x="58" y="228"/>
                    <a:pt x="95" y="247"/>
                    <a:pt x="114" y="247"/>
                  </a:cubicBezTo>
                  <a:lnTo>
                    <a:pt x="266" y="247"/>
                  </a:lnTo>
                  <a:cubicBezTo>
                    <a:pt x="304" y="247"/>
                    <a:pt x="342" y="228"/>
                    <a:pt x="361" y="209"/>
                  </a:cubicBezTo>
                  <a:cubicBezTo>
                    <a:pt x="361" y="190"/>
                    <a:pt x="380" y="190"/>
                    <a:pt x="380" y="171"/>
                  </a:cubicBezTo>
                  <a:cubicBezTo>
                    <a:pt x="380" y="152"/>
                    <a:pt x="380" y="133"/>
                    <a:pt x="380" y="114"/>
                  </a:cubicBezTo>
                  <a:cubicBezTo>
                    <a:pt x="380" y="95"/>
                    <a:pt x="361" y="57"/>
                    <a:pt x="342" y="38"/>
                  </a:cubicBezTo>
                  <a:cubicBezTo>
                    <a:pt x="323" y="19"/>
                    <a:pt x="285" y="0"/>
                    <a:pt x="26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889" name="Google Shape;122;p3"/>
            <p:cNvSpPr/>
            <p:nvPr/>
          </p:nvSpPr>
          <p:spPr>
            <a:xfrm>
              <a:off x="504150" y="1867838"/>
              <a:ext cx="24675" cy="18975"/>
            </a:xfrm>
            <a:custGeom>
              <a:avLst/>
              <a:gdLst/>
              <a:ahLst/>
              <a:cxnLst/>
              <a:rect l="l" t="t" r="r" b="b"/>
              <a:pathLst>
                <a:path w="987" h="759" extrusionOk="0">
                  <a:moveTo>
                    <a:pt x="493" y="1"/>
                  </a:moveTo>
                  <a:cubicBezTo>
                    <a:pt x="1" y="1"/>
                    <a:pt x="1" y="759"/>
                    <a:pt x="493" y="759"/>
                  </a:cubicBezTo>
                  <a:cubicBezTo>
                    <a:pt x="986" y="759"/>
                    <a:pt x="986" y="1"/>
                    <a:pt x="49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890" name="Google Shape;123;p3"/>
            <p:cNvSpPr/>
            <p:nvPr/>
          </p:nvSpPr>
          <p:spPr>
            <a:xfrm>
              <a:off x="360075" y="1953883"/>
              <a:ext cx="20875" cy="17075"/>
            </a:xfrm>
            <a:custGeom>
              <a:avLst/>
              <a:gdLst/>
              <a:ahLst/>
              <a:cxnLst/>
              <a:rect l="l" t="t" r="r" b="b"/>
              <a:pathLst>
                <a:path w="835" h="683" extrusionOk="0">
                  <a:moveTo>
                    <a:pt x="418" y="0"/>
                  </a:moveTo>
                  <a:cubicBezTo>
                    <a:pt x="1" y="38"/>
                    <a:pt x="1" y="645"/>
                    <a:pt x="418" y="683"/>
                  </a:cubicBezTo>
                  <a:cubicBezTo>
                    <a:pt x="835" y="645"/>
                    <a:pt x="835" y="38"/>
                    <a:pt x="41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891" name="Google Shape;124;p3"/>
            <p:cNvSpPr/>
            <p:nvPr/>
          </p:nvSpPr>
          <p:spPr>
            <a:xfrm>
              <a:off x="319325" y="1860263"/>
              <a:ext cx="16125" cy="12350"/>
            </a:xfrm>
            <a:custGeom>
              <a:avLst/>
              <a:gdLst/>
              <a:ahLst/>
              <a:cxnLst/>
              <a:rect l="l" t="t" r="r" b="b"/>
              <a:pathLst>
                <a:path w="645" h="494" extrusionOk="0">
                  <a:moveTo>
                    <a:pt x="247" y="0"/>
                  </a:moveTo>
                  <a:cubicBezTo>
                    <a:pt x="228" y="0"/>
                    <a:pt x="190" y="0"/>
                    <a:pt x="152" y="19"/>
                  </a:cubicBezTo>
                  <a:cubicBezTo>
                    <a:pt x="133" y="19"/>
                    <a:pt x="95" y="38"/>
                    <a:pt x="76" y="76"/>
                  </a:cubicBezTo>
                  <a:cubicBezTo>
                    <a:pt x="38" y="114"/>
                    <a:pt x="0" y="171"/>
                    <a:pt x="0" y="247"/>
                  </a:cubicBezTo>
                  <a:lnTo>
                    <a:pt x="0" y="304"/>
                  </a:lnTo>
                  <a:cubicBezTo>
                    <a:pt x="19" y="342"/>
                    <a:pt x="38" y="379"/>
                    <a:pt x="76" y="417"/>
                  </a:cubicBezTo>
                  <a:lnTo>
                    <a:pt x="114" y="455"/>
                  </a:lnTo>
                  <a:cubicBezTo>
                    <a:pt x="152" y="474"/>
                    <a:pt x="209" y="493"/>
                    <a:pt x="247" y="493"/>
                  </a:cubicBezTo>
                  <a:lnTo>
                    <a:pt x="398" y="493"/>
                  </a:lnTo>
                  <a:cubicBezTo>
                    <a:pt x="436" y="493"/>
                    <a:pt x="455" y="493"/>
                    <a:pt x="493" y="474"/>
                  </a:cubicBezTo>
                  <a:cubicBezTo>
                    <a:pt x="550" y="455"/>
                    <a:pt x="588" y="398"/>
                    <a:pt x="607" y="342"/>
                  </a:cubicBezTo>
                  <a:cubicBezTo>
                    <a:pt x="626" y="323"/>
                    <a:pt x="645" y="285"/>
                    <a:pt x="626" y="247"/>
                  </a:cubicBezTo>
                  <a:lnTo>
                    <a:pt x="626" y="190"/>
                  </a:lnTo>
                  <a:cubicBezTo>
                    <a:pt x="626" y="152"/>
                    <a:pt x="607" y="114"/>
                    <a:pt x="569" y="76"/>
                  </a:cubicBezTo>
                  <a:lnTo>
                    <a:pt x="531" y="38"/>
                  </a:lnTo>
                  <a:cubicBezTo>
                    <a:pt x="493" y="19"/>
                    <a:pt x="436" y="19"/>
                    <a:pt x="398" y="19"/>
                  </a:cubicBezTo>
                  <a:lnTo>
                    <a:pt x="398" y="0"/>
                  </a:ln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892" name="Google Shape;125;p3"/>
            <p:cNvSpPr/>
            <p:nvPr/>
          </p:nvSpPr>
          <p:spPr>
            <a:xfrm>
              <a:off x="325475" y="1808138"/>
              <a:ext cx="15675" cy="11850"/>
            </a:xfrm>
            <a:custGeom>
              <a:avLst/>
              <a:gdLst/>
              <a:ahLst/>
              <a:cxnLst/>
              <a:rect l="l" t="t" r="r" b="b"/>
              <a:pathLst>
                <a:path w="627" h="474" extrusionOk="0">
                  <a:moveTo>
                    <a:pt x="304" y="0"/>
                  </a:moveTo>
                  <a:cubicBezTo>
                    <a:pt x="1" y="0"/>
                    <a:pt x="1" y="474"/>
                    <a:pt x="304" y="474"/>
                  </a:cubicBezTo>
                  <a:cubicBezTo>
                    <a:pt x="626" y="474"/>
                    <a:pt x="626" y="0"/>
                    <a:pt x="30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893" name="Google Shape;126;p3"/>
            <p:cNvSpPr/>
            <p:nvPr/>
          </p:nvSpPr>
          <p:spPr>
            <a:xfrm>
              <a:off x="298950" y="1787738"/>
              <a:ext cx="8550" cy="7150"/>
            </a:xfrm>
            <a:custGeom>
              <a:avLst/>
              <a:gdLst/>
              <a:ahLst/>
              <a:cxnLst/>
              <a:rect l="l" t="t" r="r" b="b"/>
              <a:pathLst>
                <a:path w="342" h="286" extrusionOk="0">
                  <a:moveTo>
                    <a:pt x="171" y="1"/>
                  </a:moveTo>
                  <a:cubicBezTo>
                    <a:pt x="0" y="20"/>
                    <a:pt x="0" y="266"/>
                    <a:pt x="171" y="285"/>
                  </a:cubicBezTo>
                  <a:cubicBezTo>
                    <a:pt x="341" y="266"/>
                    <a:pt x="341" y="20"/>
                    <a:pt x="17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894" name="Google Shape;127;p3"/>
            <p:cNvSpPr/>
            <p:nvPr/>
          </p:nvSpPr>
          <p:spPr>
            <a:xfrm>
              <a:off x="394558" y="1560904"/>
              <a:ext cx="21825" cy="16625"/>
            </a:xfrm>
            <a:custGeom>
              <a:avLst/>
              <a:gdLst/>
              <a:ahLst/>
              <a:cxnLst/>
              <a:rect l="l" t="t" r="r" b="b"/>
              <a:pathLst>
                <a:path w="873" h="665" extrusionOk="0">
                  <a:moveTo>
                    <a:pt x="437" y="1"/>
                  </a:moveTo>
                  <a:cubicBezTo>
                    <a:pt x="1" y="1"/>
                    <a:pt x="1" y="664"/>
                    <a:pt x="437" y="664"/>
                  </a:cubicBezTo>
                  <a:cubicBezTo>
                    <a:pt x="873" y="664"/>
                    <a:pt x="873" y="1"/>
                    <a:pt x="437"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895" name="Google Shape;128;p3"/>
            <p:cNvSpPr/>
            <p:nvPr/>
          </p:nvSpPr>
          <p:spPr>
            <a:xfrm>
              <a:off x="418850" y="1419395"/>
              <a:ext cx="23250" cy="18975"/>
            </a:xfrm>
            <a:custGeom>
              <a:avLst/>
              <a:gdLst/>
              <a:ahLst/>
              <a:cxnLst/>
              <a:rect l="l" t="t" r="r" b="b"/>
              <a:pathLst>
                <a:path w="930" h="759" extrusionOk="0">
                  <a:moveTo>
                    <a:pt x="474" y="0"/>
                  </a:moveTo>
                  <a:cubicBezTo>
                    <a:pt x="0" y="38"/>
                    <a:pt x="0" y="721"/>
                    <a:pt x="474" y="758"/>
                  </a:cubicBezTo>
                  <a:cubicBezTo>
                    <a:pt x="929" y="721"/>
                    <a:pt x="929" y="38"/>
                    <a:pt x="47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0" name="Google Shape;129;p3"/>
          <p:cNvGrpSpPr/>
          <p:nvPr/>
        </p:nvGrpSpPr>
        <p:grpSpPr>
          <a:xfrm rot="-2700000">
            <a:off x="8026513" y="-183341"/>
            <a:ext cx="1344349" cy="1995327"/>
            <a:chOff x="272875" y="1527563"/>
            <a:chExt cx="255950" cy="455000"/>
          </a:xfrm>
        </p:grpSpPr>
        <p:sp>
          <p:nvSpPr>
            <p:cNvPr id="1048896" name="Google Shape;130;p3"/>
            <p:cNvSpPr/>
            <p:nvPr/>
          </p:nvSpPr>
          <p:spPr>
            <a:xfrm>
              <a:off x="471925" y="1963988"/>
              <a:ext cx="26575" cy="18575"/>
            </a:xfrm>
            <a:custGeom>
              <a:avLst/>
              <a:gdLst/>
              <a:ahLst/>
              <a:cxnLst/>
              <a:rect l="l" t="t" r="r" b="b"/>
              <a:pathLst>
                <a:path w="1063" h="743" extrusionOk="0">
                  <a:moveTo>
                    <a:pt x="724" y="0"/>
                  </a:moveTo>
                  <a:cubicBezTo>
                    <a:pt x="636" y="0"/>
                    <a:pt x="547" y="14"/>
                    <a:pt x="512" y="41"/>
                  </a:cubicBezTo>
                  <a:cubicBezTo>
                    <a:pt x="323" y="230"/>
                    <a:pt x="152" y="420"/>
                    <a:pt x="0" y="628"/>
                  </a:cubicBezTo>
                  <a:lnTo>
                    <a:pt x="57" y="742"/>
                  </a:lnTo>
                  <a:cubicBezTo>
                    <a:pt x="247" y="742"/>
                    <a:pt x="436" y="704"/>
                    <a:pt x="626" y="647"/>
                  </a:cubicBezTo>
                  <a:cubicBezTo>
                    <a:pt x="929" y="496"/>
                    <a:pt x="1062" y="249"/>
                    <a:pt x="948" y="60"/>
                  </a:cubicBezTo>
                  <a:cubicBezTo>
                    <a:pt x="928" y="19"/>
                    <a:pt x="826" y="0"/>
                    <a:pt x="72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897" name="Google Shape;131;p3"/>
            <p:cNvSpPr/>
            <p:nvPr/>
          </p:nvSpPr>
          <p:spPr>
            <a:xfrm>
              <a:off x="366725" y="1787738"/>
              <a:ext cx="29875" cy="22300"/>
            </a:xfrm>
            <a:custGeom>
              <a:avLst/>
              <a:gdLst/>
              <a:ahLst/>
              <a:cxnLst/>
              <a:rect l="l" t="t" r="r" b="b"/>
              <a:pathLst>
                <a:path w="1195" h="892" extrusionOk="0">
                  <a:moveTo>
                    <a:pt x="607" y="1"/>
                  </a:moveTo>
                  <a:cubicBezTo>
                    <a:pt x="0" y="1"/>
                    <a:pt x="0" y="892"/>
                    <a:pt x="607" y="892"/>
                  </a:cubicBezTo>
                  <a:cubicBezTo>
                    <a:pt x="1194" y="892"/>
                    <a:pt x="1194" y="1"/>
                    <a:pt x="607"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898" name="Google Shape;132;p3"/>
            <p:cNvSpPr/>
            <p:nvPr/>
          </p:nvSpPr>
          <p:spPr>
            <a:xfrm>
              <a:off x="380450" y="1835613"/>
              <a:ext cx="9975" cy="8550"/>
            </a:xfrm>
            <a:custGeom>
              <a:avLst/>
              <a:gdLst/>
              <a:ahLst/>
              <a:cxnLst/>
              <a:rect l="l" t="t" r="r" b="b"/>
              <a:pathLst>
                <a:path w="399" h="342" extrusionOk="0">
                  <a:moveTo>
                    <a:pt x="209" y="1"/>
                  </a:moveTo>
                  <a:cubicBezTo>
                    <a:pt x="1" y="38"/>
                    <a:pt x="1" y="323"/>
                    <a:pt x="209" y="342"/>
                  </a:cubicBezTo>
                  <a:cubicBezTo>
                    <a:pt x="399" y="323"/>
                    <a:pt x="399" y="38"/>
                    <a:pt x="209"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899" name="Google Shape;133;p3"/>
            <p:cNvSpPr/>
            <p:nvPr/>
          </p:nvSpPr>
          <p:spPr>
            <a:xfrm>
              <a:off x="416475" y="1837513"/>
              <a:ext cx="5700" cy="4750"/>
            </a:xfrm>
            <a:custGeom>
              <a:avLst/>
              <a:gdLst/>
              <a:ahLst/>
              <a:cxnLst/>
              <a:rect l="l" t="t" r="r" b="b"/>
              <a:pathLst>
                <a:path w="228" h="190" extrusionOk="0">
                  <a:moveTo>
                    <a:pt x="114" y="0"/>
                  </a:moveTo>
                  <a:cubicBezTo>
                    <a:pt x="0" y="19"/>
                    <a:pt x="0" y="171"/>
                    <a:pt x="114" y="190"/>
                  </a:cubicBezTo>
                  <a:cubicBezTo>
                    <a:pt x="228" y="171"/>
                    <a:pt x="228" y="19"/>
                    <a:pt x="11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900" name="Google Shape;134;p3"/>
            <p:cNvSpPr/>
            <p:nvPr/>
          </p:nvSpPr>
          <p:spPr>
            <a:xfrm>
              <a:off x="415525" y="1877788"/>
              <a:ext cx="7600" cy="10675"/>
            </a:xfrm>
            <a:custGeom>
              <a:avLst/>
              <a:gdLst/>
              <a:ahLst/>
              <a:cxnLst/>
              <a:rect l="l" t="t" r="r" b="b"/>
              <a:pathLst>
                <a:path w="304" h="427" extrusionOk="0">
                  <a:moveTo>
                    <a:pt x="171" y="1"/>
                  </a:moveTo>
                  <a:cubicBezTo>
                    <a:pt x="133" y="1"/>
                    <a:pt x="95" y="20"/>
                    <a:pt x="76" y="39"/>
                  </a:cubicBezTo>
                  <a:lnTo>
                    <a:pt x="57" y="77"/>
                  </a:lnTo>
                  <a:cubicBezTo>
                    <a:pt x="38" y="95"/>
                    <a:pt x="38" y="114"/>
                    <a:pt x="38" y="133"/>
                  </a:cubicBezTo>
                  <a:lnTo>
                    <a:pt x="20" y="133"/>
                  </a:lnTo>
                  <a:cubicBezTo>
                    <a:pt x="20" y="190"/>
                    <a:pt x="20" y="228"/>
                    <a:pt x="1" y="285"/>
                  </a:cubicBezTo>
                  <a:cubicBezTo>
                    <a:pt x="1" y="304"/>
                    <a:pt x="1" y="323"/>
                    <a:pt x="20" y="342"/>
                  </a:cubicBezTo>
                  <a:cubicBezTo>
                    <a:pt x="20" y="361"/>
                    <a:pt x="38" y="380"/>
                    <a:pt x="38" y="380"/>
                  </a:cubicBezTo>
                  <a:cubicBezTo>
                    <a:pt x="57" y="399"/>
                    <a:pt x="76" y="418"/>
                    <a:pt x="95" y="418"/>
                  </a:cubicBezTo>
                  <a:cubicBezTo>
                    <a:pt x="108" y="418"/>
                    <a:pt x="121" y="426"/>
                    <a:pt x="133" y="426"/>
                  </a:cubicBezTo>
                  <a:cubicBezTo>
                    <a:pt x="140" y="426"/>
                    <a:pt x="146" y="424"/>
                    <a:pt x="152" y="418"/>
                  </a:cubicBezTo>
                  <a:lnTo>
                    <a:pt x="190" y="418"/>
                  </a:lnTo>
                  <a:cubicBezTo>
                    <a:pt x="209" y="418"/>
                    <a:pt x="228" y="418"/>
                    <a:pt x="247" y="399"/>
                  </a:cubicBezTo>
                  <a:cubicBezTo>
                    <a:pt x="285" y="361"/>
                    <a:pt x="285" y="323"/>
                    <a:pt x="285" y="285"/>
                  </a:cubicBezTo>
                  <a:lnTo>
                    <a:pt x="285" y="133"/>
                  </a:lnTo>
                  <a:cubicBezTo>
                    <a:pt x="304" y="114"/>
                    <a:pt x="304" y="95"/>
                    <a:pt x="285" y="95"/>
                  </a:cubicBezTo>
                  <a:cubicBezTo>
                    <a:pt x="285" y="77"/>
                    <a:pt x="285" y="58"/>
                    <a:pt x="266" y="39"/>
                  </a:cubicBezTo>
                  <a:cubicBezTo>
                    <a:pt x="228" y="20"/>
                    <a:pt x="209" y="1"/>
                    <a:pt x="17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901" name="Google Shape;135;p3"/>
            <p:cNvSpPr/>
            <p:nvPr/>
          </p:nvSpPr>
          <p:spPr>
            <a:xfrm>
              <a:off x="432600" y="1937038"/>
              <a:ext cx="10450" cy="8075"/>
            </a:xfrm>
            <a:custGeom>
              <a:avLst/>
              <a:gdLst/>
              <a:ahLst/>
              <a:cxnLst/>
              <a:rect l="l" t="t" r="r" b="b"/>
              <a:pathLst>
                <a:path w="418" h="323" extrusionOk="0">
                  <a:moveTo>
                    <a:pt x="209" y="0"/>
                  </a:moveTo>
                  <a:cubicBezTo>
                    <a:pt x="0" y="0"/>
                    <a:pt x="0" y="323"/>
                    <a:pt x="209" y="323"/>
                  </a:cubicBezTo>
                  <a:cubicBezTo>
                    <a:pt x="417" y="323"/>
                    <a:pt x="417" y="0"/>
                    <a:pt x="20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902" name="Google Shape;136;p3"/>
            <p:cNvSpPr/>
            <p:nvPr/>
          </p:nvSpPr>
          <p:spPr>
            <a:xfrm>
              <a:off x="452025" y="1974938"/>
              <a:ext cx="9500" cy="7150"/>
            </a:xfrm>
            <a:custGeom>
              <a:avLst/>
              <a:gdLst/>
              <a:ahLst/>
              <a:cxnLst/>
              <a:rect l="l" t="t" r="r" b="b"/>
              <a:pathLst>
                <a:path w="380" h="286" extrusionOk="0">
                  <a:moveTo>
                    <a:pt x="190" y="1"/>
                  </a:moveTo>
                  <a:cubicBezTo>
                    <a:pt x="0" y="1"/>
                    <a:pt x="0" y="285"/>
                    <a:pt x="190" y="285"/>
                  </a:cubicBezTo>
                  <a:cubicBezTo>
                    <a:pt x="379" y="285"/>
                    <a:pt x="379" y="1"/>
                    <a:pt x="19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903" name="Google Shape;137;p3"/>
            <p:cNvSpPr/>
            <p:nvPr/>
          </p:nvSpPr>
          <p:spPr>
            <a:xfrm>
              <a:off x="472875" y="1918538"/>
              <a:ext cx="19925" cy="15200"/>
            </a:xfrm>
            <a:custGeom>
              <a:avLst/>
              <a:gdLst/>
              <a:ahLst/>
              <a:cxnLst/>
              <a:rect l="l" t="t" r="r" b="b"/>
              <a:pathLst>
                <a:path w="797" h="608" extrusionOk="0">
                  <a:moveTo>
                    <a:pt x="398" y="1"/>
                  </a:moveTo>
                  <a:cubicBezTo>
                    <a:pt x="0" y="1"/>
                    <a:pt x="0" y="608"/>
                    <a:pt x="398" y="608"/>
                  </a:cubicBezTo>
                  <a:cubicBezTo>
                    <a:pt x="797" y="608"/>
                    <a:pt x="797" y="1"/>
                    <a:pt x="398"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904" name="Google Shape;138;p3"/>
            <p:cNvSpPr/>
            <p:nvPr/>
          </p:nvSpPr>
          <p:spPr>
            <a:xfrm>
              <a:off x="444900" y="1890113"/>
              <a:ext cx="16150" cy="11875"/>
            </a:xfrm>
            <a:custGeom>
              <a:avLst/>
              <a:gdLst/>
              <a:ahLst/>
              <a:cxnLst/>
              <a:rect l="l" t="t" r="r" b="b"/>
              <a:pathLst>
                <a:path w="646" h="475" extrusionOk="0">
                  <a:moveTo>
                    <a:pt x="323" y="1"/>
                  </a:moveTo>
                  <a:cubicBezTo>
                    <a:pt x="1" y="1"/>
                    <a:pt x="1" y="475"/>
                    <a:pt x="323" y="475"/>
                  </a:cubicBezTo>
                  <a:cubicBezTo>
                    <a:pt x="645" y="475"/>
                    <a:pt x="645" y="1"/>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905" name="Google Shape;139;p3"/>
            <p:cNvSpPr/>
            <p:nvPr/>
          </p:nvSpPr>
          <p:spPr>
            <a:xfrm>
              <a:off x="398475" y="1905288"/>
              <a:ext cx="11875" cy="11400"/>
            </a:xfrm>
            <a:custGeom>
              <a:avLst/>
              <a:gdLst/>
              <a:ahLst/>
              <a:cxnLst/>
              <a:rect l="l" t="t" r="r" b="b"/>
              <a:pathLst>
                <a:path w="475" h="456" extrusionOk="0">
                  <a:moveTo>
                    <a:pt x="228" y="0"/>
                  </a:moveTo>
                  <a:cubicBezTo>
                    <a:pt x="0" y="57"/>
                    <a:pt x="0" y="398"/>
                    <a:pt x="228" y="455"/>
                  </a:cubicBezTo>
                  <a:cubicBezTo>
                    <a:pt x="474" y="398"/>
                    <a:pt x="474" y="57"/>
                    <a:pt x="22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906" name="Google Shape;140;p3"/>
            <p:cNvSpPr/>
            <p:nvPr/>
          </p:nvSpPr>
          <p:spPr>
            <a:xfrm>
              <a:off x="454400" y="1849363"/>
              <a:ext cx="11850" cy="11400"/>
            </a:xfrm>
            <a:custGeom>
              <a:avLst/>
              <a:gdLst/>
              <a:ahLst/>
              <a:cxnLst/>
              <a:rect l="l" t="t" r="r" b="b"/>
              <a:pathLst>
                <a:path w="474" h="456" extrusionOk="0">
                  <a:moveTo>
                    <a:pt x="246" y="0"/>
                  </a:moveTo>
                  <a:cubicBezTo>
                    <a:pt x="0" y="57"/>
                    <a:pt x="0" y="398"/>
                    <a:pt x="246" y="455"/>
                  </a:cubicBezTo>
                  <a:cubicBezTo>
                    <a:pt x="474" y="398"/>
                    <a:pt x="474" y="57"/>
                    <a:pt x="24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907" name="Google Shape;141;p3"/>
            <p:cNvSpPr/>
            <p:nvPr/>
          </p:nvSpPr>
          <p:spPr>
            <a:xfrm>
              <a:off x="428800" y="1830863"/>
              <a:ext cx="14725" cy="11400"/>
            </a:xfrm>
            <a:custGeom>
              <a:avLst/>
              <a:gdLst/>
              <a:ahLst/>
              <a:cxnLst/>
              <a:rect l="l" t="t" r="r" b="b"/>
              <a:pathLst>
                <a:path w="589" h="456" extrusionOk="0">
                  <a:moveTo>
                    <a:pt x="228" y="1"/>
                  </a:moveTo>
                  <a:cubicBezTo>
                    <a:pt x="190" y="1"/>
                    <a:pt x="171" y="1"/>
                    <a:pt x="133" y="20"/>
                  </a:cubicBezTo>
                  <a:cubicBezTo>
                    <a:pt x="114" y="39"/>
                    <a:pt x="76" y="39"/>
                    <a:pt x="57" y="77"/>
                  </a:cubicBezTo>
                  <a:cubicBezTo>
                    <a:pt x="38" y="96"/>
                    <a:pt x="19" y="115"/>
                    <a:pt x="19" y="153"/>
                  </a:cubicBezTo>
                  <a:cubicBezTo>
                    <a:pt x="0" y="172"/>
                    <a:pt x="0" y="209"/>
                    <a:pt x="0" y="228"/>
                  </a:cubicBezTo>
                  <a:lnTo>
                    <a:pt x="0" y="285"/>
                  </a:lnTo>
                  <a:cubicBezTo>
                    <a:pt x="0" y="323"/>
                    <a:pt x="19" y="361"/>
                    <a:pt x="57" y="399"/>
                  </a:cubicBezTo>
                  <a:lnTo>
                    <a:pt x="95" y="437"/>
                  </a:lnTo>
                  <a:cubicBezTo>
                    <a:pt x="133" y="456"/>
                    <a:pt x="171" y="456"/>
                    <a:pt x="209" y="456"/>
                  </a:cubicBezTo>
                  <a:lnTo>
                    <a:pt x="209" y="437"/>
                  </a:lnTo>
                  <a:lnTo>
                    <a:pt x="361" y="437"/>
                  </a:lnTo>
                  <a:cubicBezTo>
                    <a:pt x="398" y="437"/>
                    <a:pt x="417" y="437"/>
                    <a:pt x="455" y="418"/>
                  </a:cubicBezTo>
                  <a:cubicBezTo>
                    <a:pt x="474" y="418"/>
                    <a:pt x="493" y="399"/>
                    <a:pt x="531" y="380"/>
                  </a:cubicBezTo>
                  <a:cubicBezTo>
                    <a:pt x="550" y="361"/>
                    <a:pt x="569" y="342"/>
                    <a:pt x="569" y="304"/>
                  </a:cubicBezTo>
                  <a:cubicBezTo>
                    <a:pt x="588" y="285"/>
                    <a:pt x="588" y="247"/>
                    <a:pt x="588" y="228"/>
                  </a:cubicBezTo>
                  <a:lnTo>
                    <a:pt x="588" y="172"/>
                  </a:lnTo>
                  <a:cubicBezTo>
                    <a:pt x="569" y="134"/>
                    <a:pt x="550" y="96"/>
                    <a:pt x="531" y="58"/>
                  </a:cubicBezTo>
                  <a:lnTo>
                    <a:pt x="493" y="39"/>
                  </a:lnTo>
                  <a:cubicBezTo>
                    <a:pt x="455" y="20"/>
                    <a:pt x="417" y="1"/>
                    <a:pt x="38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908" name="Google Shape;142;p3"/>
            <p:cNvSpPr/>
            <p:nvPr/>
          </p:nvSpPr>
          <p:spPr>
            <a:xfrm>
              <a:off x="440175" y="1765463"/>
              <a:ext cx="18025" cy="14725"/>
            </a:xfrm>
            <a:custGeom>
              <a:avLst/>
              <a:gdLst/>
              <a:ahLst/>
              <a:cxnLst/>
              <a:rect l="l" t="t" r="r" b="b"/>
              <a:pathLst>
                <a:path w="721" h="589" extrusionOk="0">
                  <a:moveTo>
                    <a:pt x="361" y="1"/>
                  </a:moveTo>
                  <a:cubicBezTo>
                    <a:pt x="0" y="20"/>
                    <a:pt x="0" y="551"/>
                    <a:pt x="361" y="589"/>
                  </a:cubicBezTo>
                  <a:cubicBezTo>
                    <a:pt x="721" y="551"/>
                    <a:pt x="721" y="20"/>
                    <a:pt x="36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909" name="Google Shape;143;p3"/>
            <p:cNvSpPr/>
            <p:nvPr/>
          </p:nvSpPr>
          <p:spPr>
            <a:xfrm>
              <a:off x="385200" y="1777313"/>
              <a:ext cx="15650" cy="13300"/>
            </a:xfrm>
            <a:custGeom>
              <a:avLst/>
              <a:gdLst/>
              <a:ahLst/>
              <a:cxnLst/>
              <a:rect l="l" t="t" r="r" b="b"/>
              <a:pathLst>
                <a:path w="626" h="532" extrusionOk="0">
                  <a:moveTo>
                    <a:pt x="323" y="1"/>
                  </a:moveTo>
                  <a:cubicBezTo>
                    <a:pt x="0" y="39"/>
                    <a:pt x="0" y="494"/>
                    <a:pt x="323" y="532"/>
                  </a:cubicBezTo>
                  <a:cubicBezTo>
                    <a:pt x="626" y="494"/>
                    <a:pt x="626" y="39"/>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910" name="Google Shape;144;p3"/>
            <p:cNvSpPr/>
            <p:nvPr/>
          </p:nvSpPr>
          <p:spPr>
            <a:xfrm>
              <a:off x="399875" y="1703388"/>
              <a:ext cx="16150" cy="11875"/>
            </a:xfrm>
            <a:custGeom>
              <a:avLst/>
              <a:gdLst/>
              <a:ahLst/>
              <a:cxnLst/>
              <a:rect l="l" t="t" r="r" b="b"/>
              <a:pathLst>
                <a:path w="646" h="475" extrusionOk="0">
                  <a:moveTo>
                    <a:pt x="323" y="1"/>
                  </a:moveTo>
                  <a:cubicBezTo>
                    <a:pt x="1" y="1"/>
                    <a:pt x="1" y="474"/>
                    <a:pt x="323" y="474"/>
                  </a:cubicBezTo>
                  <a:cubicBezTo>
                    <a:pt x="646" y="474"/>
                    <a:pt x="646" y="1"/>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911" name="Google Shape;145;p3"/>
            <p:cNvSpPr/>
            <p:nvPr/>
          </p:nvSpPr>
          <p:spPr>
            <a:xfrm>
              <a:off x="354400" y="1709538"/>
              <a:ext cx="17550" cy="14250"/>
            </a:xfrm>
            <a:custGeom>
              <a:avLst/>
              <a:gdLst/>
              <a:ahLst/>
              <a:cxnLst/>
              <a:rect l="l" t="t" r="r" b="b"/>
              <a:pathLst>
                <a:path w="702" h="570" extrusionOk="0">
                  <a:moveTo>
                    <a:pt x="341" y="1"/>
                  </a:moveTo>
                  <a:cubicBezTo>
                    <a:pt x="0" y="20"/>
                    <a:pt x="0" y="532"/>
                    <a:pt x="341" y="570"/>
                  </a:cubicBezTo>
                  <a:cubicBezTo>
                    <a:pt x="702" y="532"/>
                    <a:pt x="702" y="20"/>
                    <a:pt x="34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912" name="Google Shape;146;p3"/>
            <p:cNvSpPr/>
            <p:nvPr/>
          </p:nvSpPr>
          <p:spPr>
            <a:xfrm>
              <a:off x="338275" y="1701963"/>
              <a:ext cx="19450" cy="14250"/>
            </a:xfrm>
            <a:custGeom>
              <a:avLst/>
              <a:gdLst/>
              <a:ahLst/>
              <a:cxnLst/>
              <a:rect l="l" t="t" r="r" b="b"/>
              <a:pathLst>
                <a:path w="778" h="570" extrusionOk="0">
                  <a:moveTo>
                    <a:pt x="416" y="0"/>
                  </a:moveTo>
                  <a:cubicBezTo>
                    <a:pt x="411" y="0"/>
                    <a:pt x="405" y="0"/>
                    <a:pt x="399" y="1"/>
                  </a:cubicBezTo>
                  <a:cubicBezTo>
                    <a:pt x="1" y="1"/>
                    <a:pt x="1" y="569"/>
                    <a:pt x="399" y="569"/>
                  </a:cubicBezTo>
                  <a:cubicBezTo>
                    <a:pt x="772" y="569"/>
                    <a:pt x="778" y="0"/>
                    <a:pt x="41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913" name="Google Shape;147;p3"/>
            <p:cNvSpPr/>
            <p:nvPr/>
          </p:nvSpPr>
          <p:spPr>
            <a:xfrm>
              <a:off x="388050" y="1631363"/>
              <a:ext cx="17550" cy="13750"/>
            </a:xfrm>
            <a:custGeom>
              <a:avLst/>
              <a:gdLst/>
              <a:ahLst/>
              <a:cxnLst/>
              <a:rect l="l" t="t" r="r" b="b"/>
              <a:pathLst>
                <a:path w="702" h="550" extrusionOk="0">
                  <a:moveTo>
                    <a:pt x="360" y="0"/>
                  </a:moveTo>
                  <a:cubicBezTo>
                    <a:pt x="0" y="0"/>
                    <a:pt x="0" y="550"/>
                    <a:pt x="360" y="550"/>
                  </a:cubicBezTo>
                  <a:cubicBezTo>
                    <a:pt x="701" y="550"/>
                    <a:pt x="701" y="0"/>
                    <a:pt x="360"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914" name="Google Shape;148;p3"/>
            <p:cNvSpPr/>
            <p:nvPr/>
          </p:nvSpPr>
          <p:spPr>
            <a:xfrm>
              <a:off x="297525" y="1637988"/>
              <a:ext cx="18975" cy="14725"/>
            </a:xfrm>
            <a:custGeom>
              <a:avLst/>
              <a:gdLst/>
              <a:ahLst/>
              <a:cxnLst/>
              <a:rect l="l" t="t" r="r" b="b"/>
              <a:pathLst>
                <a:path w="759" h="589" extrusionOk="0">
                  <a:moveTo>
                    <a:pt x="379" y="0"/>
                  </a:moveTo>
                  <a:cubicBezTo>
                    <a:pt x="0" y="0"/>
                    <a:pt x="0" y="588"/>
                    <a:pt x="379" y="588"/>
                  </a:cubicBezTo>
                  <a:cubicBezTo>
                    <a:pt x="759" y="588"/>
                    <a:pt x="759" y="0"/>
                    <a:pt x="37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915" name="Google Shape;149;p3"/>
            <p:cNvSpPr/>
            <p:nvPr/>
          </p:nvSpPr>
          <p:spPr>
            <a:xfrm>
              <a:off x="356275" y="1585363"/>
              <a:ext cx="20875" cy="15675"/>
            </a:xfrm>
            <a:custGeom>
              <a:avLst/>
              <a:gdLst/>
              <a:ahLst/>
              <a:cxnLst/>
              <a:rect l="l" t="t" r="r" b="b"/>
              <a:pathLst>
                <a:path w="835" h="627" extrusionOk="0">
                  <a:moveTo>
                    <a:pt x="436" y="1"/>
                  </a:moveTo>
                  <a:cubicBezTo>
                    <a:pt x="430" y="1"/>
                    <a:pt x="424" y="1"/>
                    <a:pt x="418" y="1"/>
                  </a:cubicBezTo>
                  <a:cubicBezTo>
                    <a:pt x="1" y="1"/>
                    <a:pt x="1" y="627"/>
                    <a:pt x="418" y="627"/>
                  </a:cubicBezTo>
                  <a:cubicBezTo>
                    <a:pt x="829" y="627"/>
                    <a:pt x="835" y="1"/>
                    <a:pt x="436"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916" name="Google Shape;150;p3"/>
            <p:cNvSpPr/>
            <p:nvPr/>
          </p:nvSpPr>
          <p:spPr>
            <a:xfrm>
              <a:off x="311750" y="1588238"/>
              <a:ext cx="12800" cy="9500"/>
            </a:xfrm>
            <a:custGeom>
              <a:avLst/>
              <a:gdLst/>
              <a:ahLst/>
              <a:cxnLst/>
              <a:rect l="l" t="t" r="r" b="b"/>
              <a:pathLst>
                <a:path w="512" h="380" extrusionOk="0">
                  <a:moveTo>
                    <a:pt x="265" y="0"/>
                  </a:moveTo>
                  <a:cubicBezTo>
                    <a:pt x="0" y="0"/>
                    <a:pt x="0" y="379"/>
                    <a:pt x="265" y="379"/>
                  </a:cubicBezTo>
                  <a:cubicBezTo>
                    <a:pt x="512" y="379"/>
                    <a:pt x="512" y="0"/>
                    <a:pt x="265"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917" name="Google Shape;151;p3"/>
            <p:cNvSpPr/>
            <p:nvPr/>
          </p:nvSpPr>
          <p:spPr>
            <a:xfrm>
              <a:off x="285675" y="1574488"/>
              <a:ext cx="20400" cy="15175"/>
            </a:xfrm>
            <a:custGeom>
              <a:avLst/>
              <a:gdLst/>
              <a:ahLst/>
              <a:cxnLst/>
              <a:rect l="l" t="t" r="r" b="b"/>
              <a:pathLst>
                <a:path w="816" h="607" extrusionOk="0">
                  <a:moveTo>
                    <a:pt x="398" y="0"/>
                  </a:moveTo>
                  <a:cubicBezTo>
                    <a:pt x="0" y="0"/>
                    <a:pt x="0" y="607"/>
                    <a:pt x="398" y="607"/>
                  </a:cubicBezTo>
                  <a:cubicBezTo>
                    <a:pt x="816" y="607"/>
                    <a:pt x="816" y="0"/>
                    <a:pt x="39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918" name="Google Shape;152;p3"/>
            <p:cNvSpPr/>
            <p:nvPr/>
          </p:nvSpPr>
          <p:spPr>
            <a:xfrm>
              <a:off x="354400" y="1551263"/>
              <a:ext cx="9975" cy="8550"/>
            </a:xfrm>
            <a:custGeom>
              <a:avLst/>
              <a:gdLst/>
              <a:ahLst/>
              <a:cxnLst/>
              <a:rect l="l" t="t" r="r" b="b"/>
              <a:pathLst>
                <a:path w="399" h="342" extrusionOk="0">
                  <a:moveTo>
                    <a:pt x="209" y="0"/>
                  </a:moveTo>
                  <a:cubicBezTo>
                    <a:pt x="0" y="38"/>
                    <a:pt x="0" y="323"/>
                    <a:pt x="209" y="342"/>
                  </a:cubicBezTo>
                  <a:cubicBezTo>
                    <a:pt x="398" y="323"/>
                    <a:pt x="398" y="38"/>
                    <a:pt x="20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919" name="Google Shape;153;p3"/>
            <p:cNvSpPr/>
            <p:nvPr/>
          </p:nvSpPr>
          <p:spPr>
            <a:xfrm>
              <a:off x="337800" y="1527563"/>
              <a:ext cx="13300" cy="11400"/>
            </a:xfrm>
            <a:custGeom>
              <a:avLst/>
              <a:gdLst/>
              <a:ahLst/>
              <a:cxnLst/>
              <a:rect l="l" t="t" r="r" b="b"/>
              <a:pathLst>
                <a:path w="532" h="456" extrusionOk="0">
                  <a:moveTo>
                    <a:pt x="266" y="1"/>
                  </a:moveTo>
                  <a:cubicBezTo>
                    <a:pt x="1" y="38"/>
                    <a:pt x="1" y="418"/>
                    <a:pt x="266" y="455"/>
                  </a:cubicBezTo>
                  <a:cubicBezTo>
                    <a:pt x="531" y="418"/>
                    <a:pt x="531" y="38"/>
                    <a:pt x="266"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920" name="Google Shape;154;p3"/>
            <p:cNvSpPr/>
            <p:nvPr/>
          </p:nvSpPr>
          <p:spPr>
            <a:xfrm>
              <a:off x="272875" y="1700063"/>
              <a:ext cx="23250" cy="18050"/>
            </a:xfrm>
            <a:custGeom>
              <a:avLst/>
              <a:gdLst/>
              <a:ahLst/>
              <a:cxnLst/>
              <a:rect l="l" t="t" r="r" b="b"/>
              <a:pathLst>
                <a:path w="930" h="722" extrusionOk="0">
                  <a:moveTo>
                    <a:pt x="474" y="1"/>
                  </a:moveTo>
                  <a:cubicBezTo>
                    <a:pt x="0" y="1"/>
                    <a:pt x="0" y="721"/>
                    <a:pt x="474" y="721"/>
                  </a:cubicBezTo>
                  <a:cubicBezTo>
                    <a:pt x="929" y="721"/>
                    <a:pt x="929" y="1"/>
                    <a:pt x="474"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921" name="Google Shape;155;p3"/>
            <p:cNvSpPr/>
            <p:nvPr/>
          </p:nvSpPr>
          <p:spPr>
            <a:xfrm>
              <a:off x="507000" y="1726138"/>
              <a:ext cx="3800" cy="3350"/>
            </a:xfrm>
            <a:custGeom>
              <a:avLst/>
              <a:gdLst/>
              <a:ahLst/>
              <a:cxnLst/>
              <a:rect l="l" t="t" r="r" b="b"/>
              <a:pathLst>
                <a:path w="152" h="134" extrusionOk="0">
                  <a:moveTo>
                    <a:pt x="76" y="0"/>
                  </a:moveTo>
                  <a:cubicBezTo>
                    <a:pt x="0" y="0"/>
                    <a:pt x="0" y="114"/>
                    <a:pt x="76" y="133"/>
                  </a:cubicBezTo>
                  <a:cubicBezTo>
                    <a:pt x="152" y="114"/>
                    <a:pt x="152" y="0"/>
                    <a:pt x="7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922" name="Google Shape;156;p3"/>
            <p:cNvSpPr/>
            <p:nvPr/>
          </p:nvSpPr>
          <p:spPr>
            <a:xfrm>
              <a:off x="485200" y="1780638"/>
              <a:ext cx="18025" cy="13775"/>
            </a:xfrm>
            <a:custGeom>
              <a:avLst/>
              <a:gdLst/>
              <a:ahLst/>
              <a:cxnLst/>
              <a:rect l="l" t="t" r="r" b="b"/>
              <a:pathLst>
                <a:path w="721" h="551" extrusionOk="0">
                  <a:moveTo>
                    <a:pt x="360" y="1"/>
                  </a:moveTo>
                  <a:cubicBezTo>
                    <a:pt x="0" y="1"/>
                    <a:pt x="0" y="550"/>
                    <a:pt x="360" y="550"/>
                  </a:cubicBezTo>
                  <a:cubicBezTo>
                    <a:pt x="721" y="550"/>
                    <a:pt x="721" y="1"/>
                    <a:pt x="36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923" name="Google Shape;157;p3"/>
            <p:cNvSpPr/>
            <p:nvPr/>
          </p:nvSpPr>
          <p:spPr>
            <a:xfrm>
              <a:off x="502250" y="1829463"/>
              <a:ext cx="9500" cy="6175"/>
            </a:xfrm>
            <a:custGeom>
              <a:avLst/>
              <a:gdLst/>
              <a:ahLst/>
              <a:cxnLst/>
              <a:rect l="l" t="t" r="r" b="b"/>
              <a:pathLst>
                <a:path w="380" h="247" extrusionOk="0">
                  <a:moveTo>
                    <a:pt x="114" y="0"/>
                  </a:moveTo>
                  <a:cubicBezTo>
                    <a:pt x="77" y="0"/>
                    <a:pt x="39" y="19"/>
                    <a:pt x="20" y="38"/>
                  </a:cubicBezTo>
                  <a:cubicBezTo>
                    <a:pt x="20" y="38"/>
                    <a:pt x="1" y="57"/>
                    <a:pt x="1" y="76"/>
                  </a:cubicBezTo>
                  <a:cubicBezTo>
                    <a:pt x="1" y="95"/>
                    <a:pt x="1" y="114"/>
                    <a:pt x="1" y="114"/>
                  </a:cubicBezTo>
                  <a:cubicBezTo>
                    <a:pt x="1" y="152"/>
                    <a:pt x="20" y="190"/>
                    <a:pt x="39" y="209"/>
                  </a:cubicBezTo>
                  <a:cubicBezTo>
                    <a:pt x="58" y="228"/>
                    <a:pt x="95" y="247"/>
                    <a:pt x="114" y="247"/>
                  </a:cubicBezTo>
                  <a:lnTo>
                    <a:pt x="266" y="247"/>
                  </a:lnTo>
                  <a:cubicBezTo>
                    <a:pt x="304" y="247"/>
                    <a:pt x="342" y="228"/>
                    <a:pt x="361" y="209"/>
                  </a:cubicBezTo>
                  <a:cubicBezTo>
                    <a:pt x="361" y="190"/>
                    <a:pt x="380" y="190"/>
                    <a:pt x="380" y="171"/>
                  </a:cubicBezTo>
                  <a:cubicBezTo>
                    <a:pt x="380" y="152"/>
                    <a:pt x="380" y="133"/>
                    <a:pt x="380" y="114"/>
                  </a:cubicBezTo>
                  <a:cubicBezTo>
                    <a:pt x="380" y="95"/>
                    <a:pt x="361" y="57"/>
                    <a:pt x="342" y="38"/>
                  </a:cubicBezTo>
                  <a:cubicBezTo>
                    <a:pt x="323" y="19"/>
                    <a:pt x="285" y="0"/>
                    <a:pt x="26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924" name="Google Shape;158;p3"/>
            <p:cNvSpPr/>
            <p:nvPr/>
          </p:nvSpPr>
          <p:spPr>
            <a:xfrm>
              <a:off x="504150" y="1867838"/>
              <a:ext cx="24675" cy="18975"/>
            </a:xfrm>
            <a:custGeom>
              <a:avLst/>
              <a:gdLst/>
              <a:ahLst/>
              <a:cxnLst/>
              <a:rect l="l" t="t" r="r" b="b"/>
              <a:pathLst>
                <a:path w="987" h="759" extrusionOk="0">
                  <a:moveTo>
                    <a:pt x="493" y="1"/>
                  </a:moveTo>
                  <a:cubicBezTo>
                    <a:pt x="1" y="1"/>
                    <a:pt x="1" y="759"/>
                    <a:pt x="493" y="759"/>
                  </a:cubicBezTo>
                  <a:cubicBezTo>
                    <a:pt x="986" y="759"/>
                    <a:pt x="986" y="1"/>
                    <a:pt x="49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925" name="Google Shape;159;p3"/>
            <p:cNvSpPr/>
            <p:nvPr/>
          </p:nvSpPr>
          <p:spPr>
            <a:xfrm>
              <a:off x="360075" y="1880163"/>
              <a:ext cx="20875" cy="17075"/>
            </a:xfrm>
            <a:custGeom>
              <a:avLst/>
              <a:gdLst/>
              <a:ahLst/>
              <a:cxnLst/>
              <a:rect l="l" t="t" r="r" b="b"/>
              <a:pathLst>
                <a:path w="835" h="683" extrusionOk="0">
                  <a:moveTo>
                    <a:pt x="418" y="0"/>
                  </a:moveTo>
                  <a:cubicBezTo>
                    <a:pt x="1" y="38"/>
                    <a:pt x="1" y="645"/>
                    <a:pt x="418" y="683"/>
                  </a:cubicBezTo>
                  <a:cubicBezTo>
                    <a:pt x="835" y="645"/>
                    <a:pt x="835" y="38"/>
                    <a:pt x="41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926" name="Google Shape;160;p3"/>
            <p:cNvSpPr/>
            <p:nvPr/>
          </p:nvSpPr>
          <p:spPr>
            <a:xfrm>
              <a:off x="319325" y="1860263"/>
              <a:ext cx="16125" cy="12350"/>
            </a:xfrm>
            <a:custGeom>
              <a:avLst/>
              <a:gdLst/>
              <a:ahLst/>
              <a:cxnLst/>
              <a:rect l="l" t="t" r="r" b="b"/>
              <a:pathLst>
                <a:path w="645" h="494" extrusionOk="0">
                  <a:moveTo>
                    <a:pt x="247" y="0"/>
                  </a:moveTo>
                  <a:cubicBezTo>
                    <a:pt x="228" y="0"/>
                    <a:pt x="190" y="0"/>
                    <a:pt x="152" y="19"/>
                  </a:cubicBezTo>
                  <a:cubicBezTo>
                    <a:pt x="133" y="19"/>
                    <a:pt x="95" y="38"/>
                    <a:pt x="76" y="76"/>
                  </a:cubicBezTo>
                  <a:cubicBezTo>
                    <a:pt x="38" y="114"/>
                    <a:pt x="0" y="171"/>
                    <a:pt x="0" y="247"/>
                  </a:cubicBezTo>
                  <a:lnTo>
                    <a:pt x="0" y="304"/>
                  </a:lnTo>
                  <a:cubicBezTo>
                    <a:pt x="19" y="342"/>
                    <a:pt x="38" y="379"/>
                    <a:pt x="76" y="417"/>
                  </a:cubicBezTo>
                  <a:lnTo>
                    <a:pt x="114" y="455"/>
                  </a:lnTo>
                  <a:cubicBezTo>
                    <a:pt x="152" y="474"/>
                    <a:pt x="209" y="493"/>
                    <a:pt x="247" y="493"/>
                  </a:cubicBezTo>
                  <a:lnTo>
                    <a:pt x="398" y="493"/>
                  </a:lnTo>
                  <a:cubicBezTo>
                    <a:pt x="436" y="493"/>
                    <a:pt x="455" y="493"/>
                    <a:pt x="493" y="474"/>
                  </a:cubicBezTo>
                  <a:cubicBezTo>
                    <a:pt x="550" y="455"/>
                    <a:pt x="588" y="398"/>
                    <a:pt x="607" y="342"/>
                  </a:cubicBezTo>
                  <a:cubicBezTo>
                    <a:pt x="626" y="323"/>
                    <a:pt x="645" y="285"/>
                    <a:pt x="626" y="247"/>
                  </a:cubicBezTo>
                  <a:lnTo>
                    <a:pt x="626" y="190"/>
                  </a:lnTo>
                  <a:cubicBezTo>
                    <a:pt x="626" y="152"/>
                    <a:pt x="607" y="114"/>
                    <a:pt x="569" y="76"/>
                  </a:cubicBezTo>
                  <a:lnTo>
                    <a:pt x="531" y="38"/>
                  </a:lnTo>
                  <a:cubicBezTo>
                    <a:pt x="493" y="19"/>
                    <a:pt x="436" y="19"/>
                    <a:pt x="398" y="19"/>
                  </a:cubicBezTo>
                  <a:lnTo>
                    <a:pt x="398" y="0"/>
                  </a:ln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927" name="Google Shape;161;p3"/>
            <p:cNvSpPr/>
            <p:nvPr/>
          </p:nvSpPr>
          <p:spPr>
            <a:xfrm>
              <a:off x="325475" y="1808138"/>
              <a:ext cx="15675" cy="11850"/>
            </a:xfrm>
            <a:custGeom>
              <a:avLst/>
              <a:gdLst/>
              <a:ahLst/>
              <a:cxnLst/>
              <a:rect l="l" t="t" r="r" b="b"/>
              <a:pathLst>
                <a:path w="627" h="474" extrusionOk="0">
                  <a:moveTo>
                    <a:pt x="304" y="0"/>
                  </a:moveTo>
                  <a:cubicBezTo>
                    <a:pt x="1" y="0"/>
                    <a:pt x="1" y="474"/>
                    <a:pt x="304" y="474"/>
                  </a:cubicBezTo>
                  <a:cubicBezTo>
                    <a:pt x="626" y="474"/>
                    <a:pt x="626" y="0"/>
                    <a:pt x="30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928" name="Google Shape;162;p3"/>
            <p:cNvSpPr/>
            <p:nvPr/>
          </p:nvSpPr>
          <p:spPr>
            <a:xfrm>
              <a:off x="298950" y="1787738"/>
              <a:ext cx="8550" cy="7150"/>
            </a:xfrm>
            <a:custGeom>
              <a:avLst/>
              <a:gdLst/>
              <a:ahLst/>
              <a:cxnLst/>
              <a:rect l="l" t="t" r="r" b="b"/>
              <a:pathLst>
                <a:path w="342" h="286" extrusionOk="0">
                  <a:moveTo>
                    <a:pt x="171" y="1"/>
                  </a:moveTo>
                  <a:cubicBezTo>
                    <a:pt x="0" y="20"/>
                    <a:pt x="0" y="266"/>
                    <a:pt x="171" y="285"/>
                  </a:cubicBezTo>
                  <a:cubicBezTo>
                    <a:pt x="341" y="266"/>
                    <a:pt x="341" y="20"/>
                    <a:pt x="17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929" name="Google Shape;163;p3"/>
            <p:cNvSpPr/>
            <p:nvPr/>
          </p:nvSpPr>
          <p:spPr>
            <a:xfrm>
              <a:off x="445850" y="1622338"/>
              <a:ext cx="21825" cy="16625"/>
            </a:xfrm>
            <a:custGeom>
              <a:avLst/>
              <a:gdLst/>
              <a:ahLst/>
              <a:cxnLst/>
              <a:rect l="l" t="t" r="r" b="b"/>
              <a:pathLst>
                <a:path w="873" h="665" extrusionOk="0">
                  <a:moveTo>
                    <a:pt x="437" y="1"/>
                  </a:moveTo>
                  <a:cubicBezTo>
                    <a:pt x="1" y="1"/>
                    <a:pt x="1" y="664"/>
                    <a:pt x="437" y="664"/>
                  </a:cubicBezTo>
                  <a:cubicBezTo>
                    <a:pt x="873" y="664"/>
                    <a:pt x="873" y="1"/>
                    <a:pt x="437"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930" name="Google Shape;164;p3"/>
            <p:cNvSpPr/>
            <p:nvPr/>
          </p:nvSpPr>
          <p:spPr>
            <a:xfrm>
              <a:off x="418850" y="1542263"/>
              <a:ext cx="23250" cy="18975"/>
            </a:xfrm>
            <a:custGeom>
              <a:avLst/>
              <a:gdLst/>
              <a:ahLst/>
              <a:cxnLst/>
              <a:rect l="l" t="t" r="r" b="b"/>
              <a:pathLst>
                <a:path w="930" h="759" extrusionOk="0">
                  <a:moveTo>
                    <a:pt x="474" y="0"/>
                  </a:moveTo>
                  <a:cubicBezTo>
                    <a:pt x="0" y="38"/>
                    <a:pt x="0" y="721"/>
                    <a:pt x="474" y="758"/>
                  </a:cubicBezTo>
                  <a:cubicBezTo>
                    <a:pt x="929" y="721"/>
                    <a:pt x="929" y="38"/>
                    <a:pt x="47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48931" name="Google Shape;165;p3"/>
          <p:cNvSpPr txBox="1">
            <a:spLocks noGrp="1"/>
          </p:cNvSpPr>
          <p:nvPr>
            <p:ph type="subTitle" idx="1"/>
          </p:nvPr>
        </p:nvSpPr>
        <p:spPr>
          <a:xfrm>
            <a:off x="2646000" y="3114137"/>
            <a:ext cx="3852000" cy="862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lvl1pPr>
            <a:lvl2pPr lvl="1" algn="r" rtl="0">
              <a:lnSpc>
                <a:spcPct val="100000"/>
              </a:lnSpc>
              <a:spcBef>
                <a:spcPts val="0"/>
              </a:spcBef>
              <a:spcAft>
                <a:spcPts val="0"/>
              </a:spcAft>
              <a:buSzPts val="1400"/>
              <a:buNone/>
            </a:lvl2pPr>
            <a:lvl3pPr lvl="2" algn="r" rtl="0">
              <a:lnSpc>
                <a:spcPct val="100000"/>
              </a:lnSpc>
              <a:spcBef>
                <a:spcPts val="0"/>
              </a:spcBef>
              <a:spcAft>
                <a:spcPts val="0"/>
              </a:spcAft>
              <a:buSzPts val="1400"/>
              <a:buNone/>
            </a:lvl3pPr>
            <a:lvl4pPr lvl="3" algn="r" rtl="0">
              <a:lnSpc>
                <a:spcPct val="100000"/>
              </a:lnSpc>
              <a:spcBef>
                <a:spcPts val="0"/>
              </a:spcBef>
              <a:spcAft>
                <a:spcPts val="0"/>
              </a:spcAft>
              <a:buSzPts val="1400"/>
              <a:buNone/>
            </a:lvl4pPr>
            <a:lvl5pPr lvl="4" algn="r" rtl="0">
              <a:lnSpc>
                <a:spcPct val="100000"/>
              </a:lnSpc>
              <a:spcBef>
                <a:spcPts val="0"/>
              </a:spcBef>
              <a:spcAft>
                <a:spcPts val="0"/>
              </a:spcAft>
              <a:buSzPts val="1400"/>
              <a:buNone/>
            </a:lvl5pPr>
            <a:lvl6pPr lvl="5" algn="r" rtl="0">
              <a:lnSpc>
                <a:spcPct val="100000"/>
              </a:lnSpc>
              <a:spcBef>
                <a:spcPts val="0"/>
              </a:spcBef>
              <a:spcAft>
                <a:spcPts val="0"/>
              </a:spcAft>
              <a:buSzPts val="1400"/>
              <a:buNone/>
            </a:lvl6pPr>
            <a:lvl7pPr lvl="6" algn="r" rtl="0">
              <a:lnSpc>
                <a:spcPct val="100000"/>
              </a:lnSpc>
              <a:spcBef>
                <a:spcPts val="0"/>
              </a:spcBef>
              <a:spcAft>
                <a:spcPts val="0"/>
              </a:spcAft>
              <a:buSzPts val="1400"/>
              <a:buNone/>
            </a:lvl7pPr>
            <a:lvl8pPr lvl="7" algn="r" rtl="0">
              <a:lnSpc>
                <a:spcPct val="100000"/>
              </a:lnSpc>
              <a:spcBef>
                <a:spcPts val="0"/>
              </a:spcBef>
              <a:spcAft>
                <a:spcPts val="0"/>
              </a:spcAft>
              <a:buSzPts val="1400"/>
              <a:buNone/>
            </a:lvl8pPr>
            <a:lvl9pPr lvl="8" algn="r" rtl="0">
              <a:lnSpc>
                <a:spcPct val="100000"/>
              </a:lnSpc>
              <a:spcBef>
                <a:spcPts val="0"/>
              </a:spcBef>
              <a:spcAft>
                <a:spcPts val="0"/>
              </a:spcAft>
              <a:buSzPts val="1400"/>
              <a:buNone/>
            </a:lvl9pPr>
          </a:lstStyle>
          <a:p>
            <a:endParaRPr/>
          </a:p>
        </p:txBody>
      </p:sp>
      <p:sp>
        <p:nvSpPr>
          <p:cNvPr id="1048932" name="Google Shape;166;p3"/>
          <p:cNvSpPr txBox="1">
            <a:spLocks noGrp="1"/>
          </p:cNvSpPr>
          <p:nvPr>
            <p:ph type="ctrTitle"/>
          </p:nvPr>
        </p:nvSpPr>
        <p:spPr>
          <a:xfrm>
            <a:off x="2646000" y="2594236"/>
            <a:ext cx="3852000" cy="792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800"/>
              <a:buNone/>
              <a:defRPr>
                <a:solidFill>
                  <a:srgbClr val="1C4587"/>
                </a:solidFill>
              </a:defRPr>
            </a:lvl1pPr>
            <a:lvl2pPr lvl="1" algn="ctr" rtl="0">
              <a:spcBef>
                <a:spcPts val="0"/>
              </a:spcBef>
              <a:spcAft>
                <a:spcPts val="0"/>
              </a:spcAft>
              <a:buClr>
                <a:srgbClr val="3C78D8"/>
              </a:buClr>
              <a:buSzPts val="800"/>
              <a:buNone/>
              <a:defRPr sz="800">
                <a:solidFill>
                  <a:srgbClr val="3C78D8"/>
                </a:solidFill>
              </a:defRPr>
            </a:lvl2pPr>
            <a:lvl3pPr lvl="2" algn="ctr" rtl="0">
              <a:spcBef>
                <a:spcPts val="0"/>
              </a:spcBef>
              <a:spcAft>
                <a:spcPts val="0"/>
              </a:spcAft>
              <a:buClr>
                <a:srgbClr val="3C78D8"/>
              </a:buClr>
              <a:buSzPts val="800"/>
              <a:buNone/>
              <a:defRPr sz="800">
                <a:solidFill>
                  <a:srgbClr val="3C78D8"/>
                </a:solidFill>
              </a:defRPr>
            </a:lvl3pPr>
            <a:lvl4pPr lvl="3" algn="ctr" rtl="0">
              <a:spcBef>
                <a:spcPts val="0"/>
              </a:spcBef>
              <a:spcAft>
                <a:spcPts val="0"/>
              </a:spcAft>
              <a:buClr>
                <a:srgbClr val="3C78D8"/>
              </a:buClr>
              <a:buSzPts val="800"/>
              <a:buNone/>
              <a:defRPr sz="800">
                <a:solidFill>
                  <a:srgbClr val="3C78D8"/>
                </a:solidFill>
              </a:defRPr>
            </a:lvl4pPr>
            <a:lvl5pPr lvl="4" algn="ctr" rtl="0">
              <a:spcBef>
                <a:spcPts val="0"/>
              </a:spcBef>
              <a:spcAft>
                <a:spcPts val="0"/>
              </a:spcAft>
              <a:buClr>
                <a:srgbClr val="3C78D8"/>
              </a:buClr>
              <a:buSzPts val="800"/>
              <a:buNone/>
              <a:defRPr sz="800">
                <a:solidFill>
                  <a:srgbClr val="3C78D8"/>
                </a:solidFill>
              </a:defRPr>
            </a:lvl5pPr>
            <a:lvl6pPr lvl="5" algn="ctr" rtl="0">
              <a:spcBef>
                <a:spcPts val="0"/>
              </a:spcBef>
              <a:spcAft>
                <a:spcPts val="0"/>
              </a:spcAft>
              <a:buClr>
                <a:srgbClr val="3C78D8"/>
              </a:buClr>
              <a:buSzPts val="800"/>
              <a:buNone/>
              <a:defRPr sz="800">
                <a:solidFill>
                  <a:srgbClr val="3C78D8"/>
                </a:solidFill>
              </a:defRPr>
            </a:lvl6pPr>
            <a:lvl7pPr lvl="6" algn="ctr" rtl="0">
              <a:spcBef>
                <a:spcPts val="0"/>
              </a:spcBef>
              <a:spcAft>
                <a:spcPts val="0"/>
              </a:spcAft>
              <a:buClr>
                <a:srgbClr val="3C78D8"/>
              </a:buClr>
              <a:buSzPts val="800"/>
              <a:buNone/>
              <a:defRPr sz="800">
                <a:solidFill>
                  <a:srgbClr val="3C78D8"/>
                </a:solidFill>
              </a:defRPr>
            </a:lvl7pPr>
            <a:lvl8pPr lvl="7" algn="ctr" rtl="0">
              <a:spcBef>
                <a:spcPts val="0"/>
              </a:spcBef>
              <a:spcAft>
                <a:spcPts val="0"/>
              </a:spcAft>
              <a:buClr>
                <a:srgbClr val="3C78D8"/>
              </a:buClr>
              <a:buSzPts val="800"/>
              <a:buNone/>
              <a:defRPr sz="800">
                <a:solidFill>
                  <a:srgbClr val="3C78D8"/>
                </a:solidFill>
              </a:defRPr>
            </a:lvl8pPr>
            <a:lvl9pPr lvl="8" algn="ctr" rtl="0">
              <a:spcBef>
                <a:spcPts val="0"/>
              </a:spcBef>
              <a:spcAft>
                <a:spcPts val="0"/>
              </a:spcAft>
              <a:buClr>
                <a:srgbClr val="3C78D8"/>
              </a:buClr>
              <a:buSzPts val="800"/>
              <a:buNone/>
              <a:defRPr sz="800">
                <a:solidFill>
                  <a:srgbClr val="3C78D8"/>
                </a:solidFill>
              </a:defRPr>
            </a:lvl9pPr>
          </a:lstStyle>
          <a:p>
            <a:endParaRPr/>
          </a:p>
        </p:txBody>
      </p:sp>
      <p:sp>
        <p:nvSpPr>
          <p:cNvPr id="1048933" name="Google Shape;167;p3"/>
          <p:cNvSpPr txBox="1">
            <a:spLocks noGrp="1"/>
          </p:cNvSpPr>
          <p:nvPr>
            <p:ph type="title" idx="2" hasCustomPrompt="1"/>
          </p:nvPr>
        </p:nvSpPr>
        <p:spPr>
          <a:xfrm>
            <a:off x="2646000" y="894175"/>
            <a:ext cx="3852000" cy="20319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4800"/>
              <a:buNone/>
              <a:defRPr sz="15000">
                <a:solidFill>
                  <a:srgbClr val="1C4587"/>
                </a:solidFill>
              </a:defRPr>
            </a:lvl1pPr>
            <a:lvl2pPr lvl="1" algn="ctr" rtl="0">
              <a:spcBef>
                <a:spcPts val="0"/>
              </a:spcBef>
              <a:spcAft>
                <a:spcPts val="0"/>
              </a:spcAft>
              <a:buClr>
                <a:srgbClr val="FDB2AD"/>
              </a:buClr>
              <a:buSzPts val="4800"/>
              <a:buFont typeface="Fira Sans Extra Condensed Medium"/>
              <a:buNone/>
              <a:defRPr sz="4800">
                <a:solidFill>
                  <a:srgbClr val="FDB2AD"/>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rgbClr val="FDB2AD"/>
              </a:buClr>
              <a:buSzPts val="4800"/>
              <a:buFont typeface="Fira Sans Extra Condensed Medium"/>
              <a:buNone/>
              <a:defRPr sz="4800">
                <a:solidFill>
                  <a:srgbClr val="FDB2AD"/>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rgbClr val="FDB2AD"/>
              </a:buClr>
              <a:buSzPts val="4800"/>
              <a:buFont typeface="Fira Sans Extra Condensed Medium"/>
              <a:buNone/>
              <a:defRPr sz="4800">
                <a:solidFill>
                  <a:srgbClr val="FDB2AD"/>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rgbClr val="FDB2AD"/>
              </a:buClr>
              <a:buSzPts val="4800"/>
              <a:buFont typeface="Fira Sans Extra Condensed Medium"/>
              <a:buNone/>
              <a:defRPr sz="4800">
                <a:solidFill>
                  <a:srgbClr val="FDB2AD"/>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rgbClr val="FDB2AD"/>
              </a:buClr>
              <a:buSzPts val="4800"/>
              <a:buFont typeface="Fira Sans Extra Condensed Medium"/>
              <a:buNone/>
              <a:defRPr sz="4800">
                <a:solidFill>
                  <a:srgbClr val="FDB2AD"/>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rgbClr val="FDB2AD"/>
              </a:buClr>
              <a:buSzPts val="4800"/>
              <a:buFont typeface="Fira Sans Extra Condensed Medium"/>
              <a:buNone/>
              <a:defRPr sz="4800">
                <a:solidFill>
                  <a:srgbClr val="FDB2AD"/>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rgbClr val="FDB2AD"/>
              </a:buClr>
              <a:buSzPts val="4800"/>
              <a:buFont typeface="Fira Sans Extra Condensed Medium"/>
              <a:buNone/>
              <a:defRPr sz="4800">
                <a:solidFill>
                  <a:srgbClr val="FDB2AD"/>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rgbClr val="FDB2AD"/>
              </a:buClr>
              <a:buSzPts val="4800"/>
              <a:buFont typeface="Fira Sans Extra Condensed Medium"/>
              <a:buNone/>
              <a:defRPr sz="4800">
                <a:solidFill>
                  <a:srgbClr val="FDB2AD"/>
                </a:solidFill>
                <a:latin typeface="Fira Sans Extra Condensed Medium"/>
                <a:ea typeface="Fira Sans Extra Condensed Medium"/>
                <a:cs typeface="Fira Sans Extra Condensed Medium"/>
                <a:sym typeface="Fira Sans Extra Condensed Medium"/>
              </a:defRPr>
            </a:lvl9pPr>
          </a:lstStyle>
          <a:p>
            <a:r>
              <a:t>xx%</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only 5">
  <p:cSld name="BLANK_1_1_1_1_1">
    <p:spTree>
      <p:nvGrpSpPr>
        <p:cNvPr id="1" name="Shape 1360"/>
        <p:cNvGrpSpPr/>
        <p:nvPr/>
      </p:nvGrpSpPr>
      <p:grpSpPr>
        <a:xfrm>
          <a:off x="0" y="0"/>
          <a:ext cx="0" cy="0"/>
          <a:chOff x="0" y="0"/>
          <a:chExt cx="0" cy="0"/>
        </a:xfrm>
      </p:grpSpPr>
      <p:pic>
        <p:nvPicPr>
          <p:cNvPr id="2097254" name="Google Shape;1361;p23"/>
          <p:cNvPicPr preferRelativeResize="0">
            <a:picLocks/>
          </p:cNvPicPr>
          <p:nvPr/>
        </p:nvPicPr>
        <p:blipFill>
          <a:blip r:embed="rId2">
            <a:alphaModFix amt="66000"/>
          </a:blip>
          <a:stretch>
            <a:fillRect/>
          </a:stretch>
        </p:blipFill>
        <p:spPr>
          <a:xfrm rot="-2343514" flipH="1">
            <a:off x="-1641553" y="-1719908"/>
            <a:ext cx="3297389" cy="2276638"/>
          </a:xfrm>
          <a:prstGeom prst="rect">
            <a:avLst/>
          </a:prstGeom>
          <a:noFill/>
          <a:ln>
            <a:noFill/>
          </a:ln>
        </p:spPr>
      </p:pic>
      <p:grpSp>
        <p:nvGrpSpPr>
          <p:cNvPr id="209" name="Google Shape;1362;p23"/>
          <p:cNvGrpSpPr/>
          <p:nvPr/>
        </p:nvGrpSpPr>
        <p:grpSpPr>
          <a:xfrm rot="-8099954">
            <a:off x="-459577" y="-1021623"/>
            <a:ext cx="1344367" cy="1995327"/>
            <a:chOff x="272875" y="1527563"/>
            <a:chExt cx="255950" cy="455000"/>
          </a:xfrm>
        </p:grpSpPr>
        <p:sp>
          <p:nvSpPr>
            <p:cNvPr id="1049790" name="Google Shape;1363;p23"/>
            <p:cNvSpPr/>
            <p:nvPr/>
          </p:nvSpPr>
          <p:spPr>
            <a:xfrm>
              <a:off x="471925" y="1963988"/>
              <a:ext cx="26575" cy="18575"/>
            </a:xfrm>
            <a:custGeom>
              <a:avLst/>
              <a:gdLst/>
              <a:ahLst/>
              <a:cxnLst/>
              <a:rect l="l" t="t" r="r" b="b"/>
              <a:pathLst>
                <a:path w="1063" h="743" extrusionOk="0">
                  <a:moveTo>
                    <a:pt x="724" y="0"/>
                  </a:moveTo>
                  <a:cubicBezTo>
                    <a:pt x="636" y="0"/>
                    <a:pt x="547" y="14"/>
                    <a:pt x="512" y="41"/>
                  </a:cubicBezTo>
                  <a:cubicBezTo>
                    <a:pt x="323" y="230"/>
                    <a:pt x="152" y="420"/>
                    <a:pt x="0" y="628"/>
                  </a:cubicBezTo>
                  <a:lnTo>
                    <a:pt x="57" y="742"/>
                  </a:lnTo>
                  <a:cubicBezTo>
                    <a:pt x="247" y="742"/>
                    <a:pt x="436" y="704"/>
                    <a:pt x="626" y="647"/>
                  </a:cubicBezTo>
                  <a:cubicBezTo>
                    <a:pt x="929" y="496"/>
                    <a:pt x="1062" y="249"/>
                    <a:pt x="948" y="60"/>
                  </a:cubicBezTo>
                  <a:cubicBezTo>
                    <a:pt x="928" y="19"/>
                    <a:pt x="826" y="0"/>
                    <a:pt x="72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791" name="Google Shape;1364;p23"/>
            <p:cNvSpPr/>
            <p:nvPr/>
          </p:nvSpPr>
          <p:spPr>
            <a:xfrm>
              <a:off x="366725" y="1787738"/>
              <a:ext cx="29875" cy="22300"/>
            </a:xfrm>
            <a:custGeom>
              <a:avLst/>
              <a:gdLst/>
              <a:ahLst/>
              <a:cxnLst/>
              <a:rect l="l" t="t" r="r" b="b"/>
              <a:pathLst>
                <a:path w="1195" h="892" extrusionOk="0">
                  <a:moveTo>
                    <a:pt x="607" y="1"/>
                  </a:moveTo>
                  <a:cubicBezTo>
                    <a:pt x="0" y="1"/>
                    <a:pt x="0" y="892"/>
                    <a:pt x="607" y="892"/>
                  </a:cubicBezTo>
                  <a:cubicBezTo>
                    <a:pt x="1194" y="892"/>
                    <a:pt x="1194" y="1"/>
                    <a:pt x="607"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792" name="Google Shape;1365;p23"/>
            <p:cNvSpPr/>
            <p:nvPr/>
          </p:nvSpPr>
          <p:spPr>
            <a:xfrm>
              <a:off x="380450" y="1835613"/>
              <a:ext cx="9975" cy="8550"/>
            </a:xfrm>
            <a:custGeom>
              <a:avLst/>
              <a:gdLst/>
              <a:ahLst/>
              <a:cxnLst/>
              <a:rect l="l" t="t" r="r" b="b"/>
              <a:pathLst>
                <a:path w="399" h="342" extrusionOk="0">
                  <a:moveTo>
                    <a:pt x="209" y="1"/>
                  </a:moveTo>
                  <a:cubicBezTo>
                    <a:pt x="1" y="38"/>
                    <a:pt x="1" y="323"/>
                    <a:pt x="209" y="342"/>
                  </a:cubicBezTo>
                  <a:cubicBezTo>
                    <a:pt x="399" y="323"/>
                    <a:pt x="399" y="38"/>
                    <a:pt x="209"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793" name="Google Shape;1366;p23"/>
            <p:cNvSpPr/>
            <p:nvPr/>
          </p:nvSpPr>
          <p:spPr>
            <a:xfrm>
              <a:off x="416475" y="1837513"/>
              <a:ext cx="5700" cy="4750"/>
            </a:xfrm>
            <a:custGeom>
              <a:avLst/>
              <a:gdLst/>
              <a:ahLst/>
              <a:cxnLst/>
              <a:rect l="l" t="t" r="r" b="b"/>
              <a:pathLst>
                <a:path w="228" h="190" extrusionOk="0">
                  <a:moveTo>
                    <a:pt x="114" y="0"/>
                  </a:moveTo>
                  <a:cubicBezTo>
                    <a:pt x="0" y="19"/>
                    <a:pt x="0" y="171"/>
                    <a:pt x="114" y="190"/>
                  </a:cubicBezTo>
                  <a:cubicBezTo>
                    <a:pt x="228" y="171"/>
                    <a:pt x="228" y="19"/>
                    <a:pt x="11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794" name="Google Shape;1367;p23"/>
            <p:cNvSpPr/>
            <p:nvPr/>
          </p:nvSpPr>
          <p:spPr>
            <a:xfrm>
              <a:off x="415525" y="1877788"/>
              <a:ext cx="7600" cy="10675"/>
            </a:xfrm>
            <a:custGeom>
              <a:avLst/>
              <a:gdLst/>
              <a:ahLst/>
              <a:cxnLst/>
              <a:rect l="l" t="t" r="r" b="b"/>
              <a:pathLst>
                <a:path w="304" h="427" extrusionOk="0">
                  <a:moveTo>
                    <a:pt x="171" y="1"/>
                  </a:moveTo>
                  <a:cubicBezTo>
                    <a:pt x="133" y="1"/>
                    <a:pt x="95" y="20"/>
                    <a:pt x="76" y="39"/>
                  </a:cubicBezTo>
                  <a:lnTo>
                    <a:pt x="57" y="77"/>
                  </a:lnTo>
                  <a:cubicBezTo>
                    <a:pt x="38" y="95"/>
                    <a:pt x="38" y="114"/>
                    <a:pt x="38" y="133"/>
                  </a:cubicBezTo>
                  <a:lnTo>
                    <a:pt x="20" y="133"/>
                  </a:lnTo>
                  <a:cubicBezTo>
                    <a:pt x="20" y="190"/>
                    <a:pt x="20" y="228"/>
                    <a:pt x="1" y="285"/>
                  </a:cubicBezTo>
                  <a:cubicBezTo>
                    <a:pt x="1" y="304"/>
                    <a:pt x="1" y="323"/>
                    <a:pt x="20" y="342"/>
                  </a:cubicBezTo>
                  <a:cubicBezTo>
                    <a:pt x="20" y="361"/>
                    <a:pt x="38" y="380"/>
                    <a:pt x="38" y="380"/>
                  </a:cubicBezTo>
                  <a:cubicBezTo>
                    <a:pt x="57" y="399"/>
                    <a:pt x="76" y="418"/>
                    <a:pt x="95" y="418"/>
                  </a:cubicBezTo>
                  <a:cubicBezTo>
                    <a:pt x="108" y="418"/>
                    <a:pt x="121" y="426"/>
                    <a:pt x="133" y="426"/>
                  </a:cubicBezTo>
                  <a:cubicBezTo>
                    <a:pt x="140" y="426"/>
                    <a:pt x="146" y="424"/>
                    <a:pt x="152" y="418"/>
                  </a:cubicBezTo>
                  <a:lnTo>
                    <a:pt x="190" y="418"/>
                  </a:lnTo>
                  <a:cubicBezTo>
                    <a:pt x="209" y="418"/>
                    <a:pt x="228" y="418"/>
                    <a:pt x="247" y="399"/>
                  </a:cubicBezTo>
                  <a:cubicBezTo>
                    <a:pt x="285" y="361"/>
                    <a:pt x="285" y="323"/>
                    <a:pt x="285" y="285"/>
                  </a:cubicBezTo>
                  <a:lnTo>
                    <a:pt x="285" y="133"/>
                  </a:lnTo>
                  <a:cubicBezTo>
                    <a:pt x="304" y="114"/>
                    <a:pt x="304" y="95"/>
                    <a:pt x="285" y="95"/>
                  </a:cubicBezTo>
                  <a:cubicBezTo>
                    <a:pt x="285" y="77"/>
                    <a:pt x="285" y="58"/>
                    <a:pt x="266" y="39"/>
                  </a:cubicBezTo>
                  <a:cubicBezTo>
                    <a:pt x="228" y="20"/>
                    <a:pt x="209" y="1"/>
                    <a:pt x="17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795" name="Google Shape;1368;p23"/>
            <p:cNvSpPr/>
            <p:nvPr/>
          </p:nvSpPr>
          <p:spPr>
            <a:xfrm>
              <a:off x="432600" y="1937038"/>
              <a:ext cx="10450" cy="8075"/>
            </a:xfrm>
            <a:custGeom>
              <a:avLst/>
              <a:gdLst/>
              <a:ahLst/>
              <a:cxnLst/>
              <a:rect l="l" t="t" r="r" b="b"/>
              <a:pathLst>
                <a:path w="418" h="323" extrusionOk="0">
                  <a:moveTo>
                    <a:pt x="209" y="0"/>
                  </a:moveTo>
                  <a:cubicBezTo>
                    <a:pt x="0" y="0"/>
                    <a:pt x="0" y="323"/>
                    <a:pt x="209" y="323"/>
                  </a:cubicBezTo>
                  <a:cubicBezTo>
                    <a:pt x="417" y="323"/>
                    <a:pt x="417" y="0"/>
                    <a:pt x="20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796" name="Google Shape;1369;p23"/>
            <p:cNvSpPr/>
            <p:nvPr/>
          </p:nvSpPr>
          <p:spPr>
            <a:xfrm>
              <a:off x="452025" y="1974938"/>
              <a:ext cx="9500" cy="7150"/>
            </a:xfrm>
            <a:custGeom>
              <a:avLst/>
              <a:gdLst/>
              <a:ahLst/>
              <a:cxnLst/>
              <a:rect l="l" t="t" r="r" b="b"/>
              <a:pathLst>
                <a:path w="380" h="286" extrusionOk="0">
                  <a:moveTo>
                    <a:pt x="190" y="1"/>
                  </a:moveTo>
                  <a:cubicBezTo>
                    <a:pt x="0" y="1"/>
                    <a:pt x="0" y="285"/>
                    <a:pt x="190" y="285"/>
                  </a:cubicBezTo>
                  <a:cubicBezTo>
                    <a:pt x="379" y="285"/>
                    <a:pt x="379" y="1"/>
                    <a:pt x="19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797" name="Google Shape;1370;p23"/>
            <p:cNvSpPr/>
            <p:nvPr/>
          </p:nvSpPr>
          <p:spPr>
            <a:xfrm>
              <a:off x="472875" y="1918538"/>
              <a:ext cx="19925" cy="15200"/>
            </a:xfrm>
            <a:custGeom>
              <a:avLst/>
              <a:gdLst/>
              <a:ahLst/>
              <a:cxnLst/>
              <a:rect l="l" t="t" r="r" b="b"/>
              <a:pathLst>
                <a:path w="797" h="608" extrusionOk="0">
                  <a:moveTo>
                    <a:pt x="398" y="1"/>
                  </a:moveTo>
                  <a:cubicBezTo>
                    <a:pt x="0" y="1"/>
                    <a:pt x="0" y="608"/>
                    <a:pt x="398" y="608"/>
                  </a:cubicBezTo>
                  <a:cubicBezTo>
                    <a:pt x="797" y="608"/>
                    <a:pt x="797" y="1"/>
                    <a:pt x="398"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798" name="Google Shape;1371;p23"/>
            <p:cNvSpPr/>
            <p:nvPr/>
          </p:nvSpPr>
          <p:spPr>
            <a:xfrm>
              <a:off x="444900" y="1890113"/>
              <a:ext cx="16150" cy="11875"/>
            </a:xfrm>
            <a:custGeom>
              <a:avLst/>
              <a:gdLst/>
              <a:ahLst/>
              <a:cxnLst/>
              <a:rect l="l" t="t" r="r" b="b"/>
              <a:pathLst>
                <a:path w="646" h="475" extrusionOk="0">
                  <a:moveTo>
                    <a:pt x="323" y="1"/>
                  </a:moveTo>
                  <a:cubicBezTo>
                    <a:pt x="1" y="1"/>
                    <a:pt x="1" y="475"/>
                    <a:pt x="323" y="475"/>
                  </a:cubicBezTo>
                  <a:cubicBezTo>
                    <a:pt x="645" y="475"/>
                    <a:pt x="645" y="1"/>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799" name="Google Shape;1372;p23"/>
            <p:cNvSpPr/>
            <p:nvPr/>
          </p:nvSpPr>
          <p:spPr>
            <a:xfrm>
              <a:off x="398475" y="1905288"/>
              <a:ext cx="11875" cy="11400"/>
            </a:xfrm>
            <a:custGeom>
              <a:avLst/>
              <a:gdLst/>
              <a:ahLst/>
              <a:cxnLst/>
              <a:rect l="l" t="t" r="r" b="b"/>
              <a:pathLst>
                <a:path w="475" h="456" extrusionOk="0">
                  <a:moveTo>
                    <a:pt x="228" y="0"/>
                  </a:moveTo>
                  <a:cubicBezTo>
                    <a:pt x="0" y="57"/>
                    <a:pt x="0" y="398"/>
                    <a:pt x="228" y="455"/>
                  </a:cubicBezTo>
                  <a:cubicBezTo>
                    <a:pt x="474" y="398"/>
                    <a:pt x="474" y="57"/>
                    <a:pt x="22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800" name="Google Shape;1373;p23"/>
            <p:cNvSpPr/>
            <p:nvPr/>
          </p:nvSpPr>
          <p:spPr>
            <a:xfrm>
              <a:off x="454400" y="1849363"/>
              <a:ext cx="11850" cy="11400"/>
            </a:xfrm>
            <a:custGeom>
              <a:avLst/>
              <a:gdLst/>
              <a:ahLst/>
              <a:cxnLst/>
              <a:rect l="l" t="t" r="r" b="b"/>
              <a:pathLst>
                <a:path w="474" h="456" extrusionOk="0">
                  <a:moveTo>
                    <a:pt x="246" y="0"/>
                  </a:moveTo>
                  <a:cubicBezTo>
                    <a:pt x="0" y="57"/>
                    <a:pt x="0" y="398"/>
                    <a:pt x="246" y="455"/>
                  </a:cubicBezTo>
                  <a:cubicBezTo>
                    <a:pt x="474" y="398"/>
                    <a:pt x="474" y="57"/>
                    <a:pt x="24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801" name="Google Shape;1374;p23"/>
            <p:cNvSpPr/>
            <p:nvPr/>
          </p:nvSpPr>
          <p:spPr>
            <a:xfrm>
              <a:off x="428800" y="1830863"/>
              <a:ext cx="14725" cy="11400"/>
            </a:xfrm>
            <a:custGeom>
              <a:avLst/>
              <a:gdLst/>
              <a:ahLst/>
              <a:cxnLst/>
              <a:rect l="l" t="t" r="r" b="b"/>
              <a:pathLst>
                <a:path w="589" h="456" extrusionOk="0">
                  <a:moveTo>
                    <a:pt x="228" y="1"/>
                  </a:moveTo>
                  <a:cubicBezTo>
                    <a:pt x="190" y="1"/>
                    <a:pt x="171" y="1"/>
                    <a:pt x="133" y="20"/>
                  </a:cubicBezTo>
                  <a:cubicBezTo>
                    <a:pt x="114" y="39"/>
                    <a:pt x="76" y="39"/>
                    <a:pt x="57" y="77"/>
                  </a:cubicBezTo>
                  <a:cubicBezTo>
                    <a:pt x="38" y="96"/>
                    <a:pt x="19" y="115"/>
                    <a:pt x="19" y="153"/>
                  </a:cubicBezTo>
                  <a:cubicBezTo>
                    <a:pt x="0" y="172"/>
                    <a:pt x="0" y="209"/>
                    <a:pt x="0" y="228"/>
                  </a:cubicBezTo>
                  <a:lnTo>
                    <a:pt x="0" y="285"/>
                  </a:lnTo>
                  <a:cubicBezTo>
                    <a:pt x="0" y="323"/>
                    <a:pt x="19" y="361"/>
                    <a:pt x="57" y="399"/>
                  </a:cubicBezTo>
                  <a:lnTo>
                    <a:pt x="95" y="437"/>
                  </a:lnTo>
                  <a:cubicBezTo>
                    <a:pt x="133" y="456"/>
                    <a:pt x="171" y="456"/>
                    <a:pt x="209" y="456"/>
                  </a:cubicBezTo>
                  <a:lnTo>
                    <a:pt x="209" y="437"/>
                  </a:lnTo>
                  <a:lnTo>
                    <a:pt x="361" y="437"/>
                  </a:lnTo>
                  <a:cubicBezTo>
                    <a:pt x="398" y="437"/>
                    <a:pt x="417" y="437"/>
                    <a:pt x="455" y="418"/>
                  </a:cubicBezTo>
                  <a:cubicBezTo>
                    <a:pt x="474" y="418"/>
                    <a:pt x="493" y="399"/>
                    <a:pt x="531" y="380"/>
                  </a:cubicBezTo>
                  <a:cubicBezTo>
                    <a:pt x="550" y="361"/>
                    <a:pt x="569" y="342"/>
                    <a:pt x="569" y="304"/>
                  </a:cubicBezTo>
                  <a:cubicBezTo>
                    <a:pt x="588" y="285"/>
                    <a:pt x="588" y="247"/>
                    <a:pt x="588" y="228"/>
                  </a:cubicBezTo>
                  <a:lnTo>
                    <a:pt x="588" y="172"/>
                  </a:lnTo>
                  <a:cubicBezTo>
                    <a:pt x="569" y="134"/>
                    <a:pt x="550" y="96"/>
                    <a:pt x="531" y="58"/>
                  </a:cubicBezTo>
                  <a:lnTo>
                    <a:pt x="493" y="39"/>
                  </a:lnTo>
                  <a:cubicBezTo>
                    <a:pt x="455" y="20"/>
                    <a:pt x="417" y="1"/>
                    <a:pt x="38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802" name="Google Shape;1375;p23"/>
            <p:cNvSpPr/>
            <p:nvPr/>
          </p:nvSpPr>
          <p:spPr>
            <a:xfrm>
              <a:off x="440175" y="1765463"/>
              <a:ext cx="18025" cy="14725"/>
            </a:xfrm>
            <a:custGeom>
              <a:avLst/>
              <a:gdLst/>
              <a:ahLst/>
              <a:cxnLst/>
              <a:rect l="l" t="t" r="r" b="b"/>
              <a:pathLst>
                <a:path w="721" h="589" extrusionOk="0">
                  <a:moveTo>
                    <a:pt x="361" y="1"/>
                  </a:moveTo>
                  <a:cubicBezTo>
                    <a:pt x="0" y="20"/>
                    <a:pt x="0" y="551"/>
                    <a:pt x="361" y="589"/>
                  </a:cubicBezTo>
                  <a:cubicBezTo>
                    <a:pt x="721" y="551"/>
                    <a:pt x="721" y="20"/>
                    <a:pt x="36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803" name="Google Shape;1376;p23"/>
            <p:cNvSpPr/>
            <p:nvPr/>
          </p:nvSpPr>
          <p:spPr>
            <a:xfrm>
              <a:off x="385200" y="1777313"/>
              <a:ext cx="15650" cy="13300"/>
            </a:xfrm>
            <a:custGeom>
              <a:avLst/>
              <a:gdLst/>
              <a:ahLst/>
              <a:cxnLst/>
              <a:rect l="l" t="t" r="r" b="b"/>
              <a:pathLst>
                <a:path w="626" h="532" extrusionOk="0">
                  <a:moveTo>
                    <a:pt x="323" y="1"/>
                  </a:moveTo>
                  <a:cubicBezTo>
                    <a:pt x="0" y="39"/>
                    <a:pt x="0" y="494"/>
                    <a:pt x="323" y="532"/>
                  </a:cubicBezTo>
                  <a:cubicBezTo>
                    <a:pt x="626" y="494"/>
                    <a:pt x="626" y="39"/>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804" name="Google Shape;1377;p23"/>
            <p:cNvSpPr/>
            <p:nvPr/>
          </p:nvSpPr>
          <p:spPr>
            <a:xfrm>
              <a:off x="399875" y="1703388"/>
              <a:ext cx="16150" cy="11875"/>
            </a:xfrm>
            <a:custGeom>
              <a:avLst/>
              <a:gdLst/>
              <a:ahLst/>
              <a:cxnLst/>
              <a:rect l="l" t="t" r="r" b="b"/>
              <a:pathLst>
                <a:path w="646" h="475" extrusionOk="0">
                  <a:moveTo>
                    <a:pt x="323" y="1"/>
                  </a:moveTo>
                  <a:cubicBezTo>
                    <a:pt x="1" y="1"/>
                    <a:pt x="1" y="474"/>
                    <a:pt x="323" y="474"/>
                  </a:cubicBezTo>
                  <a:cubicBezTo>
                    <a:pt x="646" y="474"/>
                    <a:pt x="646" y="1"/>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805" name="Google Shape;1378;p23"/>
            <p:cNvSpPr/>
            <p:nvPr/>
          </p:nvSpPr>
          <p:spPr>
            <a:xfrm>
              <a:off x="354400" y="1709538"/>
              <a:ext cx="17550" cy="14250"/>
            </a:xfrm>
            <a:custGeom>
              <a:avLst/>
              <a:gdLst/>
              <a:ahLst/>
              <a:cxnLst/>
              <a:rect l="l" t="t" r="r" b="b"/>
              <a:pathLst>
                <a:path w="702" h="570" extrusionOk="0">
                  <a:moveTo>
                    <a:pt x="341" y="1"/>
                  </a:moveTo>
                  <a:cubicBezTo>
                    <a:pt x="0" y="20"/>
                    <a:pt x="0" y="532"/>
                    <a:pt x="341" y="570"/>
                  </a:cubicBezTo>
                  <a:cubicBezTo>
                    <a:pt x="702" y="532"/>
                    <a:pt x="702" y="20"/>
                    <a:pt x="34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806" name="Google Shape;1379;p23"/>
            <p:cNvSpPr/>
            <p:nvPr/>
          </p:nvSpPr>
          <p:spPr>
            <a:xfrm>
              <a:off x="338275" y="1701963"/>
              <a:ext cx="19450" cy="14250"/>
            </a:xfrm>
            <a:custGeom>
              <a:avLst/>
              <a:gdLst/>
              <a:ahLst/>
              <a:cxnLst/>
              <a:rect l="l" t="t" r="r" b="b"/>
              <a:pathLst>
                <a:path w="778" h="570" extrusionOk="0">
                  <a:moveTo>
                    <a:pt x="416" y="0"/>
                  </a:moveTo>
                  <a:cubicBezTo>
                    <a:pt x="411" y="0"/>
                    <a:pt x="405" y="0"/>
                    <a:pt x="399" y="1"/>
                  </a:cubicBezTo>
                  <a:cubicBezTo>
                    <a:pt x="1" y="1"/>
                    <a:pt x="1" y="569"/>
                    <a:pt x="399" y="569"/>
                  </a:cubicBezTo>
                  <a:cubicBezTo>
                    <a:pt x="772" y="569"/>
                    <a:pt x="778" y="0"/>
                    <a:pt x="41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807" name="Google Shape;1380;p23"/>
            <p:cNvSpPr/>
            <p:nvPr/>
          </p:nvSpPr>
          <p:spPr>
            <a:xfrm>
              <a:off x="388050" y="1631363"/>
              <a:ext cx="17550" cy="13750"/>
            </a:xfrm>
            <a:custGeom>
              <a:avLst/>
              <a:gdLst/>
              <a:ahLst/>
              <a:cxnLst/>
              <a:rect l="l" t="t" r="r" b="b"/>
              <a:pathLst>
                <a:path w="702" h="550" extrusionOk="0">
                  <a:moveTo>
                    <a:pt x="360" y="0"/>
                  </a:moveTo>
                  <a:cubicBezTo>
                    <a:pt x="0" y="0"/>
                    <a:pt x="0" y="550"/>
                    <a:pt x="360" y="550"/>
                  </a:cubicBezTo>
                  <a:cubicBezTo>
                    <a:pt x="701" y="550"/>
                    <a:pt x="701" y="0"/>
                    <a:pt x="360"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808" name="Google Shape;1381;p23"/>
            <p:cNvSpPr/>
            <p:nvPr/>
          </p:nvSpPr>
          <p:spPr>
            <a:xfrm>
              <a:off x="297525" y="1637988"/>
              <a:ext cx="18975" cy="14725"/>
            </a:xfrm>
            <a:custGeom>
              <a:avLst/>
              <a:gdLst/>
              <a:ahLst/>
              <a:cxnLst/>
              <a:rect l="l" t="t" r="r" b="b"/>
              <a:pathLst>
                <a:path w="759" h="589" extrusionOk="0">
                  <a:moveTo>
                    <a:pt x="379" y="0"/>
                  </a:moveTo>
                  <a:cubicBezTo>
                    <a:pt x="0" y="0"/>
                    <a:pt x="0" y="588"/>
                    <a:pt x="379" y="588"/>
                  </a:cubicBezTo>
                  <a:cubicBezTo>
                    <a:pt x="759" y="588"/>
                    <a:pt x="759" y="0"/>
                    <a:pt x="37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809" name="Google Shape;1382;p23"/>
            <p:cNvSpPr/>
            <p:nvPr/>
          </p:nvSpPr>
          <p:spPr>
            <a:xfrm>
              <a:off x="356275" y="1585363"/>
              <a:ext cx="20875" cy="15675"/>
            </a:xfrm>
            <a:custGeom>
              <a:avLst/>
              <a:gdLst/>
              <a:ahLst/>
              <a:cxnLst/>
              <a:rect l="l" t="t" r="r" b="b"/>
              <a:pathLst>
                <a:path w="835" h="627" extrusionOk="0">
                  <a:moveTo>
                    <a:pt x="436" y="1"/>
                  </a:moveTo>
                  <a:cubicBezTo>
                    <a:pt x="430" y="1"/>
                    <a:pt x="424" y="1"/>
                    <a:pt x="418" y="1"/>
                  </a:cubicBezTo>
                  <a:cubicBezTo>
                    <a:pt x="1" y="1"/>
                    <a:pt x="1" y="627"/>
                    <a:pt x="418" y="627"/>
                  </a:cubicBezTo>
                  <a:cubicBezTo>
                    <a:pt x="829" y="627"/>
                    <a:pt x="835" y="1"/>
                    <a:pt x="436"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810" name="Google Shape;1383;p23"/>
            <p:cNvSpPr/>
            <p:nvPr/>
          </p:nvSpPr>
          <p:spPr>
            <a:xfrm>
              <a:off x="311750" y="1588238"/>
              <a:ext cx="12800" cy="9500"/>
            </a:xfrm>
            <a:custGeom>
              <a:avLst/>
              <a:gdLst/>
              <a:ahLst/>
              <a:cxnLst/>
              <a:rect l="l" t="t" r="r" b="b"/>
              <a:pathLst>
                <a:path w="512" h="380" extrusionOk="0">
                  <a:moveTo>
                    <a:pt x="265" y="0"/>
                  </a:moveTo>
                  <a:cubicBezTo>
                    <a:pt x="0" y="0"/>
                    <a:pt x="0" y="379"/>
                    <a:pt x="265" y="379"/>
                  </a:cubicBezTo>
                  <a:cubicBezTo>
                    <a:pt x="512" y="379"/>
                    <a:pt x="512" y="0"/>
                    <a:pt x="265"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811" name="Google Shape;1384;p23"/>
            <p:cNvSpPr/>
            <p:nvPr/>
          </p:nvSpPr>
          <p:spPr>
            <a:xfrm>
              <a:off x="285675" y="1574488"/>
              <a:ext cx="20400" cy="15175"/>
            </a:xfrm>
            <a:custGeom>
              <a:avLst/>
              <a:gdLst/>
              <a:ahLst/>
              <a:cxnLst/>
              <a:rect l="l" t="t" r="r" b="b"/>
              <a:pathLst>
                <a:path w="816" h="607" extrusionOk="0">
                  <a:moveTo>
                    <a:pt x="398" y="0"/>
                  </a:moveTo>
                  <a:cubicBezTo>
                    <a:pt x="0" y="0"/>
                    <a:pt x="0" y="607"/>
                    <a:pt x="398" y="607"/>
                  </a:cubicBezTo>
                  <a:cubicBezTo>
                    <a:pt x="816" y="607"/>
                    <a:pt x="816" y="0"/>
                    <a:pt x="39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812" name="Google Shape;1385;p23"/>
            <p:cNvSpPr/>
            <p:nvPr/>
          </p:nvSpPr>
          <p:spPr>
            <a:xfrm>
              <a:off x="354400" y="1551263"/>
              <a:ext cx="9975" cy="8550"/>
            </a:xfrm>
            <a:custGeom>
              <a:avLst/>
              <a:gdLst/>
              <a:ahLst/>
              <a:cxnLst/>
              <a:rect l="l" t="t" r="r" b="b"/>
              <a:pathLst>
                <a:path w="399" h="342" extrusionOk="0">
                  <a:moveTo>
                    <a:pt x="209" y="0"/>
                  </a:moveTo>
                  <a:cubicBezTo>
                    <a:pt x="0" y="38"/>
                    <a:pt x="0" y="323"/>
                    <a:pt x="209" y="342"/>
                  </a:cubicBezTo>
                  <a:cubicBezTo>
                    <a:pt x="398" y="323"/>
                    <a:pt x="398" y="38"/>
                    <a:pt x="20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813" name="Google Shape;1386;p23"/>
            <p:cNvSpPr/>
            <p:nvPr/>
          </p:nvSpPr>
          <p:spPr>
            <a:xfrm>
              <a:off x="337800" y="1527563"/>
              <a:ext cx="13300" cy="11400"/>
            </a:xfrm>
            <a:custGeom>
              <a:avLst/>
              <a:gdLst/>
              <a:ahLst/>
              <a:cxnLst/>
              <a:rect l="l" t="t" r="r" b="b"/>
              <a:pathLst>
                <a:path w="532" h="456" extrusionOk="0">
                  <a:moveTo>
                    <a:pt x="266" y="1"/>
                  </a:moveTo>
                  <a:cubicBezTo>
                    <a:pt x="1" y="38"/>
                    <a:pt x="1" y="418"/>
                    <a:pt x="266" y="455"/>
                  </a:cubicBezTo>
                  <a:cubicBezTo>
                    <a:pt x="531" y="418"/>
                    <a:pt x="531" y="38"/>
                    <a:pt x="266"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814" name="Google Shape;1387;p23"/>
            <p:cNvSpPr/>
            <p:nvPr/>
          </p:nvSpPr>
          <p:spPr>
            <a:xfrm>
              <a:off x="272875" y="1700063"/>
              <a:ext cx="23250" cy="18050"/>
            </a:xfrm>
            <a:custGeom>
              <a:avLst/>
              <a:gdLst/>
              <a:ahLst/>
              <a:cxnLst/>
              <a:rect l="l" t="t" r="r" b="b"/>
              <a:pathLst>
                <a:path w="930" h="722" extrusionOk="0">
                  <a:moveTo>
                    <a:pt x="474" y="1"/>
                  </a:moveTo>
                  <a:cubicBezTo>
                    <a:pt x="0" y="1"/>
                    <a:pt x="0" y="721"/>
                    <a:pt x="474" y="721"/>
                  </a:cubicBezTo>
                  <a:cubicBezTo>
                    <a:pt x="929" y="721"/>
                    <a:pt x="929" y="1"/>
                    <a:pt x="474"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815" name="Google Shape;1388;p23"/>
            <p:cNvSpPr/>
            <p:nvPr/>
          </p:nvSpPr>
          <p:spPr>
            <a:xfrm>
              <a:off x="507000" y="1726138"/>
              <a:ext cx="3800" cy="3350"/>
            </a:xfrm>
            <a:custGeom>
              <a:avLst/>
              <a:gdLst/>
              <a:ahLst/>
              <a:cxnLst/>
              <a:rect l="l" t="t" r="r" b="b"/>
              <a:pathLst>
                <a:path w="152" h="134" extrusionOk="0">
                  <a:moveTo>
                    <a:pt x="76" y="0"/>
                  </a:moveTo>
                  <a:cubicBezTo>
                    <a:pt x="0" y="0"/>
                    <a:pt x="0" y="114"/>
                    <a:pt x="76" y="133"/>
                  </a:cubicBezTo>
                  <a:cubicBezTo>
                    <a:pt x="152" y="114"/>
                    <a:pt x="152" y="0"/>
                    <a:pt x="7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816" name="Google Shape;1389;p23"/>
            <p:cNvSpPr/>
            <p:nvPr/>
          </p:nvSpPr>
          <p:spPr>
            <a:xfrm>
              <a:off x="485200" y="1780638"/>
              <a:ext cx="18025" cy="13775"/>
            </a:xfrm>
            <a:custGeom>
              <a:avLst/>
              <a:gdLst/>
              <a:ahLst/>
              <a:cxnLst/>
              <a:rect l="l" t="t" r="r" b="b"/>
              <a:pathLst>
                <a:path w="721" h="551" extrusionOk="0">
                  <a:moveTo>
                    <a:pt x="360" y="1"/>
                  </a:moveTo>
                  <a:cubicBezTo>
                    <a:pt x="0" y="1"/>
                    <a:pt x="0" y="550"/>
                    <a:pt x="360" y="550"/>
                  </a:cubicBezTo>
                  <a:cubicBezTo>
                    <a:pt x="721" y="550"/>
                    <a:pt x="721" y="1"/>
                    <a:pt x="36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817" name="Google Shape;1390;p23"/>
            <p:cNvSpPr/>
            <p:nvPr/>
          </p:nvSpPr>
          <p:spPr>
            <a:xfrm>
              <a:off x="502250" y="1829463"/>
              <a:ext cx="9500" cy="6175"/>
            </a:xfrm>
            <a:custGeom>
              <a:avLst/>
              <a:gdLst/>
              <a:ahLst/>
              <a:cxnLst/>
              <a:rect l="l" t="t" r="r" b="b"/>
              <a:pathLst>
                <a:path w="380" h="247" extrusionOk="0">
                  <a:moveTo>
                    <a:pt x="114" y="0"/>
                  </a:moveTo>
                  <a:cubicBezTo>
                    <a:pt x="77" y="0"/>
                    <a:pt x="39" y="19"/>
                    <a:pt x="20" y="38"/>
                  </a:cubicBezTo>
                  <a:cubicBezTo>
                    <a:pt x="20" y="38"/>
                    <a:pt x="1" y="57"/>
                    <a:pt x="1" y="76"/>
                  </a:cubicBezTo>
                  <a:cubicBezTo>
                    <a:pt x="1" y="95"/>
                    <a:pt x="1" y="114"/>
                    <a:pt x="1" y="114"/>
                  </a:cubicBezTo>
                  <a:cubicBezTo>
                    <a:pt x="1" y="152"/>
                    <a:pt x="20" y="190"/>
                    <a:pt x="39" y="209"/>
                  </a:cubicBezTo>
                  <a:cubicBezTo>
                    <a:pt x="58" y="228"/>
                    <a:pt x="95" y="247"/>
                    <a:pt x="114" y="247"/>
                  </a:cubicBezTo>
                  <a:lnTo>
                    <a:pt x="266" y="247"/>
                  </a:lnTo>
                  <a:cubicBezTo>
                    <a:pt x="304" y="247"/>
                    <a:pt x="342" y="228"/>
                    <a:pt x="361" y="209"/>
                  </a:cubicBezTo>
                  <a:cubicBezTo>
                    <a:pt x="361" y="190"/>
                    <a:pt x="380" y="190"/>
                    <a:pt x="380" y="171"/>
                  </a:cubicBezTo>
                  <a:cubicBezTo>
                    <a:pt x="380" y="152"/>
                    <a:pt x="380" y="133"/>
                    <a:pt x="380" y="114"/>
                  </a:cubicBezTo>
                  <a:cubicBezTo>
                    <a:pt x="380" y="95"/>
                    <a:pt x="361" y="57"/>
                    <a:pt x="342" y="38"/>
                  </a:cubicBezTo>
                  <a:cubicBezTo>
                    <a:pt x="323" y="19"/>
                    <a:pt x="285" y="0"/>
                    <a:pt x="26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818" name="Google Shape;1391;p23"/>
            <p:cNvSpPr/>
            <p:nvPr/>
          </p:nvSpPr>
          <p:spPr>
            <a:xfrm>
              <a:off x="504150" y="1867838"/>
              <a:ext cx="24675" cy="18975"/>
            </a:xfrm>
            <a:custGeom>
              <a:avLst/>
              <a:gdLst/>
              <a:ahLst/>
              <a:cxnLst/>
              <a:rect l="l" t="t" r="r" b="b"/>
              <a:pathLst>
                <a:path w="987" h="759" extrusionOk="0">
                  <a:moveTo>
                    <a:pt x="493" y="1"/>
                  </a:moveTo>
                  <a:cubicBezTo>
                    <a:pt x="1" y="1"/>
                    <a:pt x="1" y="759"/>
                    <a:pt x="493" y="759"/>
                  </a:cubicBezTo>
                  <a:cubicBezTo>
                    <a:pt x="986" y="759"/>
                    <a:pt x="986" y="1"/>
                    <a:pt x="49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819" name="Google Shape;1392;p23"/>
            <p:cNvSpPr/>
            <p:nvPr/>
          </p:nvSpPr>
          <p:spPr>
            <a:xfrm>
              <a:off x="360075" y="1880163"/>
              <a:ext cx="20875" cy="17075"/>
            </a:xfrm>
            <a:custGeom>
              <a:avLst/>
              <a:gdLst/>
              <a:ahLst/>
              <a:cxnLst/>
              <a:rect l="l" t="t" r="r" b="b"/>
              <a:pathLst>
                <a:path w="835" h="683" extrusionOk="0">
                  <a:moveTo>
                    <a:pt x="418" y="0"/>
                  </a:moveTo>
                  <a:cubicBezTo>
                    <a:pt x="1" y="38"/>
                    <a:pt x="1" y="645"/>
                    <a:pt x="418" y="683"/>
                  </a:cubicBezTo>
                  <a:cubicBezTo>
                    <a:pt x="835" y="645"/>
                    <a:pt x="835" y="38"/>
                    <a:pt x="41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820" name="Google Shape;1393;p23"/>
            <p:cNvSpPr/>
            <p:nvPr/>
          </p:nvSpPr>
          <p:spPr>
            <a:xfrm>
              <a:off x="319325" y="1860263"/>
              <a:ext cx="16125" cy="12350"/>
            </a:xfrm>
            <a:custGeom>
              <a:avLst/>
              <a:gdLst/>
              <a:ahLst/>
              <a:cxnLst/>
              <a:rect l="l" t="t" r="r" b="b"/>
              <a:pathLst>
                <a:path w="645" h="494" extrusionOk="0">
                  <a:moveTo>
                    <a:pt x="247" y="0"/>
                  </a:moveTo>
                  <a:cubicBezTo>
                    <a:pt x="228" y="0"/>
                    <a:pt x="190" y="0"/>
                    <a:pt x="152" y="19"/>
                  </a:cubicBezTo>
                  <a:cubicBezTo>
                    <a:pt x="133" y="19"/>
                    <a:pt x="95" y="38"/>
                    <a:pt x="76" y="76"/>
                  </a:cubicBezTo>
                  <a:cubicBezTo>
                    <a:pt x="38" y="114"/>
                    <a:pt x="0" y="171"/>
                    <a:pt x="0" y="247"/>
                  </a:cubicBezTo>
                  <a:lnTo>
                    <a:pt x="0" y="304"/>
                  </a:lnTo>
                  <a:cubicBezTo>
                    <a:pt x="19" y="342"/>
                    <a:pt x="38" y="379"/>
                    <a:pt x="76" y="417"/>
                  </a:cubicBezTo>
                  <a:lnTo>
                    <a:pt x="114" y="455"/>
                  </a:lnTo>
                  <a:cubicBezTo>
                    <a:pt x="152" y="474"/>
                    <a:pt x="209" y="493"/>
                    <a:pt x="247" y="493"/>
                  </a:cubicBezTo>
                  <a:lnTo>
                    <a:pt x="398" y="493"/>
                  </a:lnTo>
                  <a:cubicBezTo>
                    <a:pt x="436" y="493"/>
                    <a:pt x="455" y="493"/>
                    <a:pt x="493" y="474"/>
                  </a:cubicBezTo>
                  <a:cubicBezTo>
                    <a:pt x="550" y="455"/>
                    <a:pt x="588" y="398"/>
                    <a:pt x="607" y="342"/>
                  </a:cubicBezTo>
                  <a:cubicBezTo>
                    <a:pt x="626" y="323"/>
                    <a:pt x="645" y="285"/>
                    <a:pt x="626" y="247"/>
                  </a:cubicBezTo>
                  <a:lnTo>
                    <a:pt x="626" y="190"/>
                  </a:lnTo>
                  <a:cubicBezTo>
                    <a:pt x="626" y="152"/>
                    <a:pt x="607" y="114"/>
                    <a:pt x="569" y="76"/>
                  </a:cubicBezTo>
                  <a:lnTo>
                    <a:pt x="531" y="38"/>
                  </a:lnTo>
                  <a:cubicBezTo>
                    <a:pt x="493" y="19"/>
                    <a:pt x="436" y="19"/>
                    <a:pt x="398" y="19"/>
                  </a:cubicBezTo>
                  <a:lnTo>
                    <a:pt x="398" y="0"/>
                  </a:ln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821" name="Google Shape;1394;p23"/>
            <p:cNvSpPr/>
            <p:nvPr/>
          </p:nvSpPr>
          <p:spPr>
            <a:xfrm>
              <a:off x="325475" y="1808138"/>
              <a:ext cx="15675" cy="11850"/>
            </a:xfrm>
            <a:custGeom>
              <a:avLst/>
              <a:gdLst/>
              <a:ahLst/>
              <a:cxnLst/>
              <a:rect l="l" t="t" r="r" b="b"/>
              <a:pathLst>
                <a:path w="627" h="474" extrusionOk="0">
                  <a:moveTo>
                    <a:pt x="304" y="0"/>
                  </a:moveTo>
                  <a:cubicBezTo>
                    <a:pt x="1" y="0"/>
                    <a:pt x="1" y="474"/>
                    <a:pt x="304" y="474"/>
                  </a:cubicBezTo>
                  <a:cubicBezTo>
                    <a:pt x="626" y="474"/>
                    <a:pt x="626" y="0"/>
                    <a:pt x="30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822" name="Google Shape;1395;p23"/>
            <p:cNvSpPr/>
            <p:nvPr/>
          </p:nvSpPr>
          <p:spPr>
            <a:xfrm>
              <a:off x="298950" y="1787738"/>
              <a:ext cx="8550" cy="7150"/>
            </a:xfrm>
            <a:custGeom>
              <a:avLst/>
              <a:gdLst/>
              <a:ahLst/>
              <a:cxnLst/>
              <a:rect l="l" t="t" r="r" b="b"/>
              <a:pathLst>
                <a:path w="342" h="286" extrusionOk="0">
                  <a:moveTo>
                    <a:pt x="171" y="1"/>
                  </a:moveTo>
                  <a:cubicBezTo>
                    <a:pt x="0" y="20"/>
                    <a:pt x="0" y="266"/>
                    <a:pt x="171" y="285"/>
                  </a:cubicBezTo>
                  <a:cubicBezTo>
                    <a:pt x="341" y="266"/>
                    <a:pt x="341" y="20"/>
                    <a:pt x="17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823" name="Google Shape;1396;p23"/>
            <p:cNvSpPr/>
            <p:nvPr/>
          </p:nvSpPr>
          <p:spPr>
            <a:xfrm>
              <a:off x="445850" y="1622338"/>
              <a:ext cx="21825" cy="16625"/>
            </a:xfrm>
            <a:custGeom>
              <a:avLst/>
              <a:gdLst/>
              <a:ahLst/>
              <a:cxnLst/>
              <a:rect l="l" t="t" r="r" b="b"/>
              <a:pathLst>
                <a:path w="873" h="665" extrusionOk="0">
                  <a:moveTo>
                    <a:pt x="437" y="1"/>
                  </a:moveTo>
                  <a:cubicBezTo>
                    <a:pt x="1" y="1"/>
                    <a:pt x="1" y="664"/>
                    <a:pt x="437" y="664"/>
                  </a:cubicBezTo>
                  <a:cubicBezTo>
                    <a:pt x="873" y="664"/>
                    <a:pt x="873" y="1"/>
                    <a:pt x="437"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824" name="Google Shape;1397;p23"/>
            <p:cNvSpPr/>
            <p:nvPr/>
          </p:nvSpPr>
          <p:spPr>
            <a:xfrm>
              <a:off x="418850" y="1542263"/>
              <a:ext cx="23250" cy="18975"/>
            </a:xfrm>
            <a:custGeom>
              <a:avLst/>
              <a:gdLst/>
              <a:ahLst/>
              <a:cxnLst/>
              <a:rect l="l" t="t" r="r" b="b"/>
              <a:pathLst>
                <a:path w="930" h="759" extrusionOk="0">
                  <a:moveTo>
                    <a:pt x="474" y="0"/>
                  </a:moveTo>
                  <a:cubicBezTo>
                    <a:pt x="0" y="38"/>
                    <a:pt x="0" y="721"/>
                    <a:pt x="474" y="758"/>
                  </a:cubicBezTo>
                  <a:cubicBezTo>
                    <a:pt x="929" y="721"/>
                    <a:pt x="929" y="38"/>
                    <a:pt x="47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097255" name="Google Shape;1398;p23"/>
          <p:cNvPicPr preferRelativeResize="0">
            <a:picLocks/>
          </p:cNvPicPr>
          <p:nvPr/>
        </p:nvPicPr>
        <p:blipFill>
          <a:blip r:embed="rId3">
            <a:alphaModFix amt="74000"/>
          </a:blip>
          <a:stretch>
            <a:fillRect/>
          </a:stretch>
        </p:blipFill>
        <p:spPr>
          <a:xfrm rot="4990199" flipH="1">
            <a:off x="-1127360" y="4108621"/>
            <a:ext cx="2894870" cy="2593321"/>
          </a:xfrm>
          <a:prstGeom prst="rect">
            <a:avLst/>
          </a:prstGeom>
          <a:noFill/>
          <a:ln>
            <a:noFill/>
          </a:ln>
        </p:spPr>
      </p:pic>
      <p:pic>
        <p:nvPicPr>
          <p:cNvPr id="2097256" name="Google Shape;1399;p23"/>
          <p:cNvPicPr preferRelativeResize="0">
            <a:picLocks/>
          </p:cNvPicPr>
          <p:nvPr/>
        </p:nvPicPr>
        <p:blipFill>
          <a:blip r:embed="rId4">
            <a:alphaModFix amt="74000"/>
          </a:blip>
          <a:stretch>
            <a:fillRect/>
          </a:stretch>
        </p:blipFill>
        <p:spPr>
          <a:xfrm rot="4990199" flipH="1">
            <a:off x="7307615" y="-922016"/>
            <a:ext cx="2894870" cy="2593321"/>
          </a:xfrm>
          <a:prstGeom prst="rect">
            <a:avLst/>
          </a:prstGeom>
          <a:noFill/>
          <a:ln>
            <a:noFill/>
          </a:ln>
        </p:spPr>
      </p:pic>
      <p:sp>
        <p:nvSpPr>
          <p:cNvPr id="1049825" name="Google Shape;1400;p23"/>
          <p:cNvSpPr txBox="1">
            <a:spLocks noGrp="1"/>
          </p:cNvSpPr>
          <p:nvPr>
            <p:ph type="ctrTitle"/>
          </p:nvPr>
        </p:nvSpPr>
        <p:spPr>
          <a:xfrm>
            <a:off x="736646" y="373025"/>
            <a:ext cx="7672500" cy="577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800"/>
              <a:buNone/>
            </a:lvl1pPr>
            <a:lvl2pPr lvl="1" algn="ctr" rtl="0">
              <a:spcBef>
                <a:spcPts val="0"/>
              </a:spcBef>
              <a:spcAft>
                <a:spcPts val="0"/>
              </a:spcAft>
              <a:buSzPts val="800"/>
              <a:buNone/>
              <a:defRPr sz="800"/>
            </a:lvl2pPr>
            <a:lvl3pPr lvl="2" algn="ctr" rtl="0">
              <a:spcBef>
                <a:spcPts val="0"/>
              </a:spcBef>
              <a:spcAft>
                <a:spcPts val="0"/>
              </a:spcAft>
              <a:buSzPts val="800"/>
              <a:buNone/>
              <a:defRPr sz="800"/>
            </a:lvl3pPr>
            <a:lvl4pPr lvl="3" algn="ctr" rtl="0">
              <a:spcBef>
                <a:spcPts val="0"/>
              </a:spcBef>
              <a:spcAft>
                <a:spcPts val="0"/>
              </a:spcAft>
              <a:buSzPts val="800"/>
              <a:buNone/>
              <a:defRPr sz="800"/>
            </a:lvl4pPr>
            <a:lvl5pPr lvl="4" algn="ctr" rtl="0">
              <a:spcBef>
                <a:spcPts val="0"/>
              </a:spcBef>
              <a:spcAft>
                <a:spcPts val="0"/>
              </a:spcAft>
              <a:buSzPts val="800"/>
              <a:buNone/>
              <a:defRPr sz="800"/>
            </a:lvl5pPr>
            <a:lvl6pPr lvl="5" algn="ctr" rtl="0">
              <a:spcBef>
                <a:spcPts val="0"/>
              </a:spcBef>
              <a:spcAft>
                <a:spcPts val="0"/>
              </a:spcAft>
              <a:buSzPts val="800"/>
              <a:buNone/>
              <a:defRPr sz="800"/>
            </a:lvl6pPr>
            <a:lvl7pPr lvl="6" algn="ctr" rtl="0">
              <a:spcBef>
                <a:spcPts val="0"/>
              </a:spcBef>
              <a:spcAft>
                <a:spcPts val="0"/>
              </a:spcAft>
              <a:buSzPts val="800"/>
              <a:buNone/>
              <a:defRPr sz="800"/>
            </a:lvl7pPr>
            <a:lvl8pPr lvl="7" algn="ctr" rtl="0">
              <a:spcBef>
                <a:spcPts val="0"/>
              </a:spcBef>
              <a:spcAft>
                <a:spcPts val="0"/>
              </a:spcAft>
              <a:buSzPts val="800"/>
              <a:buNone/>
              <a:defRPr sz="800"/>
            </a:lvl8pPr>
            <a:lvl9pPr lvl="8" algn="ctr" rtl="0">
              <a:spcBef>
                <a:spcPts val="0"/>
              </a:spcBef>
              <a:spcAft>
                <a:spcPts val="0"/>
              </a:spcAft>
              <a:buSzPts val="800"/>
              <a:buNone/>
              <a:defRPr sz="800"/>
            </a:lvl9pPr>
          </a:lstStyle>
          <a:p>
            <a:endParaRPr/>
          </a:p>
        </p:txBody>
      </p:sp>
      <p:sp>
        <p:nvSpPr>
          <p:cNvPr id="1049826" name="Google Shape;1401;p23"/>
          <p:cNvSpPr/>
          <p:nvPr/>
        </p:nvSpPr>
        <p:spPr>
          <a:xfrm rot="231922" flipH="1">
            <a:off x="7473457" y="-6437207"/>
            <a:ext cx="4623938" cy="7256951"/>
          </a:xfrm>
          <a:custGeom>
            <a:avLst/>
            <a:gdLst/>
            <a:ahLst/>
            <a:cxnLst/>
            <a:rect l="l" t="t" r="r" b="b"/>
            <a:pathLst>
              <a:path w="55812" h="94461" extrusionOk="0">
                <a:moveTo>
                  <a:pt x="36054" y="83719"/>
                </a:moveTo>
                <a:cubicBezTo>
                  <a:pt x="36059" y="85810"/>
                  <a:pt x="36230" y="87883"/>
                  <a:pt x="36585" y="89937"/>
                </a:cubicBezTo>
                <a:cubicBezTo>
                  <a:pt x="36680" y="90449"/>
                  <a:pt x="36775" y="90942"/>
                  <a:pt x="36888" y="91454"/>
                </a:cubicBezTo>
                <a:cubicBezTo>
                  <a:pt x="36926" y="91719"/>
                  <a:pt x="37002" y="91984"/>
                  <a:pt x="37059" y="92250"/>
                </a:cubicBezTo>
                <a:cubicBezTo>
                  <a:pt x="37097" y="92439"/>
                  <a:pt x="37305" y="92856"/>
                  <a:pt x="37211" y="93046"/>
                </a:cubicBezTo>
                <a:cubicBezTo>
                  <a:pt x="37154" y="93160"/>
                  <a:pt x="36831" y="93255"/>
                  <a:pt x="36718" y="93311"/>
                </a:cubicBezTo>
                <a:cubicBezTo>
                  <a:pt x="36509" y="93425"/>
                  <a:pt x="36282" y="93539"/>
                  <a:pt x="36035" y="93634"/>
                </a:cubicBezTo>
                <a:cubicBezTo>
                  <a:pt x="35599" y="93804"/>
                  <a:pt x="35144" y="93937"/>
                  <a:pt x="34689" y="93994"/>
                </a:cubicBezTo>
                <a:cubicBezTo>
                  <a:pt x="34597" y="94004"/>
                  <a:pt x="34505" y="94009"/>
                  <a:pt x="34414" y="94009"/>
                </a:cubicBezTo>
                <a:cubicBezTo>
                  <a:pt x="33623" y="94009"/>
                  <a:pt x="32889" y="93638"/>
                  <a:pt x="32566" y="92856"/>
                </a:cubicBezTo>
                <a:cubicBezTo>
                  <a:pt x="32244" y="92041"/>
                  <a:pt x="32471" y="91093"/>
                  <a:pt x="32756" y="90297"/>
                </a:cubicBezTo>
                <a:cubicBezTo>
                  <a:pt x="33362" y="88572"/>
                  <a:pt x="34234" y="86923"/>
                  <a:pt x="35125" y="85331"/>
                </a:cubicBezTo>
                <a:cubicBezTo>
                  <a:pt x="35426" y="84788"/>
                  <a:pt x="35736" y="84251"/>
                  <a:pt x="36054" y="83719"/>
                </a:cubicBezTo>
                <a:close/>
                <a:moveTo>
                  <a:pt x="43850" y="72899"/>
                </a:moveTo>
                <a:cubicBezTo>
                  <a:pt x="43926" y="74041"/>
                  <a:pt x="43988" y="75183"/>
                  <a:pt x="44035" y="76326"/>
                </a:cubicBezTo>
                <a:cubicBezTo>
                  <a:pt x="44111" y="78487"/>
                  <a:pt x="44149" y="80629"/>
                  <a:pt x="44130" y="82790"/>
                </a:cubicBezTo>
                <a:cubicBezTo>
                  <a:pt x="44111" y="83871"/>
                  <a:pt x="44092" y="84970"/>
                  <a:pt x="44054" y="86051"/>
                </a:cubicBezTo>
                <a:cubicBezTo>
                  <a:pt x="44016" y="87037"/>
                  <a:pt x="44092" y="88117"/>
                  <a:pt x="43864" y="89065"/>
                </a:cubicBezTo>
                <a:cubicBezTo>
                  <a:pt x="43789" y="89463"/>
                  <a:pt x="43599" y="89823"/>
                  <a:pt x="43334" y="90127"/>
                </a:cubicBezTo>
                <a:cubicBezTo>
                  <a:pt x="43194" y="90249"/>
                  <a:pt x="43052" y="90301"/>
                  <a:pt x="42914" y="90301"/>
                </a:cubicBezTo>
                <a:cubicBezTo>
                  <a:pt x="42585" y="90301"/>
                  <a:pt x="42287" y="90001"/>
                  <a:pt x="42139" y="89653"/>
                </a:cubicBezTo>
                <a:cubicBezTo>
                  <a:pt x="41874" y="88970"/>
                  <a:pt x="41760" y="88193"/>
                  <a:pt x="41609" y="87473"/>
                </a:cubicBezTo>
                <a:cubicBezTo>
                  <a:pt x="41324" y="86165"/>
                  <a:pt x="41021" y="84724"/>
                  <a:pt x="40149" y="83643"/>
                </a:cubicBezTo>
                <a:cubicBezTo>
                  <a:pt x="39770" y="83169"/>
                  <a:pt x="39277" y="82809"/>
                  <a:pt x="38708" y="82582"/>
                </a:cubicBezTo>
                <a:cubicBezTo>
                  <a:pt x="38695" y="82577"/>
                  <a:pt x="38683" y="82574"/>
                  <a:pt x="38671" y="82574"/>
                </a:cubicBezTo>
                <a:cubicBezTo>
                  <a:pt x="38594" y="82574"/>
                  <a:pt x="38540" y="82668"/>
                  <a:pt x="38557" y="82733"/>
                </a:cubicBezTo>
                <a:cubicBezTo>
                  <a:pt x="38917" y="84667"/>
                  <a:pt x="39277" y="86601"/>
                  <a:pt x="39618" y="88534"/>
                </a:cubicBezTo>
                <a:lnTo>
                  <a:pt x="40149" y="91397"/>
                </a:lnTo>
                <a:cubicBezTo>
                  <a:pt x="40263" y="92136"/>
                  <a:pt x="40452" y="92875"/>
                  <a:pt x="40187" y="93596"/>
                </a:cubicBezTo>
                <a:cubicBezTo>
                  <a:pt x="40092" y="93861"/>
                  <a:pt x="39921" y="94183"/>
                  <a:pt x="39618" y="94240"/>
                </a:cubicBezTo>
                <a:cubicBezTo>
                  <a:pt x="39604" y="94243"/>
                  <a:pt x="39590" y="94244"/>
                  <a:pt x="39576" y="94244"/>
                </a:cubicBezTo>
                <a:cubicBezTo>
                  <a:pt x="39294" y="94244"/>
                  <a:pt x="39081" y="93717"/>
                  <a:pt x="38955" y="93482"/>
                </a:cubicBezTo>
                <a:cubicBezTo>
                  <a:pt x="38670" y="92856"/>
                  <a:pt x="38462" y="92193"/>
                  <a:pt x="38348" y="91511"/>
                </a:cubicBezTo>
                <a:cubicBezTo>
                  <a:pt x="38083" y="90146"/>
                  <a:pt x="38045" y="88762"/>
                  <a:pt x="37855" y="87397"/>
                </a:cubicBezTo>
                <a:cubicBezTo>
                  <a:pt x="37647" y="85994"/>
                  <a:pt x="37230" y="84610"/>
                  <a:pt x="36244" y="83549"/>
                </a:cubicBezTo>
                <a:cubicBezTo>
                  <a:pt x="36227" y="83526"/>
                  <a:pt x="36203" y="83515"/>
                  <a:pt x="36178" y="83514"/>
                </a:cubicBezTo>
                <a:lnTo>
                  <a:pt x="36178" y="83514"/>
                </a:lnTo>
                <a:cubicBezTo>
                  <a:pt x="38436" y="79777"/>
                  <a:pt x="41102" y="76305"/>
                  <a:pt x="43850" y="72899"/>
                </a:cubicBezTo>
                <a:close/>
                <a:moveTo>
                  <a:pt x="124" y="0"/>
                </a:moveTo>
                <a:cubicBezTo>
                  <a:pt x="60" y="0"/>
                  <a:pt x="1" y="49"/>
                  <a:pt x="36" y="119"/>
                </a:cubicBezTo>
                <a:lnTo>
                  <a:pt x="17" y="119"/>
                </a:lnTo>
                <a:cubicBezTo>
                  <a:pt x="2955" y="8498"/>
                  <a:pt x="5989" y="16839"/>
                  <a:pt x="9135" y="25123"/>
                </a:cubicBezTo>
                <a:cubicBezTo>
                  <a:pt x="9894" y="27152"/>
                  <a:pt x="10671" y="29180"/>
                  <a:pt x="11467" y="31208"/>
                </a:cubicBezTo>
                <a:cubicBezTo>
                  <a:pt x="12168" y="33028"/>
                  <a:pt x="12794" y="34905"/>
                  <a:pt x="13647" y="36649"/>
                </a:cubicBezTo>
                <a:cubicBezTo>
                  <a:pt x="14292" y="37976"/>
                  <a:pt x="15221" y="39246"/>
                  <a:pt x="16623" y="39796"/>
                </a:cubicBezTo>
                <a:cubicBezTo>
                  <a:pt x="17283" y="40054"/>
                  <a:pt x="17979" y="40142"/>
                  <a:pt x="18690" y="40142"/>
                </a:cubicBezTo>
                <a:cubicBezTo>
                  <a:pt x="19959" y="40142"/>
                  <a:pt x="21272" y="39862"/>
                  <a:pt x="22500" y="39777"/>
                </a:cubicBezTo>
                <a:cubicBezTo>
                  <a:pt x="23246" y="39726"/>
                  <a:pt x="23995" y="39701"/>
                  <a:pt x="24747" y="39701"/>
                </a:cubicBezTo>
                <a:cubicBezTo>
                  <a:pt x="26249" y="39701"/>
                  <a:pt x="27757" y="39802"/>
                  <a:pt x="29249" y="40004"/>
                </a:cubicBezTo>
                <a:cubicBezTo>
                  <a:pt x="31106" y="40270"/>
                  <a:pt x="33021" y="40668"/>
                  <a:pt x="34727" y="41502"/>
                </a:cubicBezTo>
                <a:cubicBezTo>
                  <a:pt x="36433" y="42317"/>
                  <a:pt x="37836" y="43682"/>
                  <a:pt x="38708" y="45350"/>
                </a:cubicBezTo>
                <a:cubicBezTo>
                  <a:pt x="39580" y="46981"/>
                  <a:pt x="40054" y="48782"/>
                  <a:pt x="40471" y="50545"/>
                </a:cubicBezTo>
                <a:cubicBezTo>
                  <a:pt x="42179" y="57664"/>
                  <a:pt x="43282" y="64918"/>
                  <a:pt x="43803" y="72216"/>
                </a:cubicBezTo>
                <a:lnTo>
                  <a:pt x="43803" y="72216"/>
                </a:lnTo>
                <a:cubicBezTo>
                  <a:pt x="43494" y="72599"/>
                  <a:pt x="43186" y="72983"/>
                  <a:pt x="42879" y="73369"/>
                </a:cubicBezTo>
                <a:cubicBezTo>
                  <a:pt x="40831" y="75966"/>
                  <a:pt x="38822" y="78601"/>
                  <a:pt x="37021" y="81387"/>
                </a:cubicBezTo>
                <a:cubicBezTo>
                  <a:pt x="35277" y="84098"/>
                  <a:pt x="33571" y="87018"/>
                  <a:pt x="32471" y="90070"/>
                </a:cubicBezTo>
                <a:cubicBezTo>
                  <a:pt x="31997" y="91359"/>
                  <a:pt x="31770" y="93198"/>
                  <a:pt x="33154" y="94013"/>
                </a:cubicBezTo>
                <a:cubicBezTo>
                  <a:pt x="33534" y="94235"/>
                  <a:pt x="33946" y="94326"/>
                  <a:pt x="34367" y="94326"/>
                </a:cubicBezTo>
                <a:cubicBezTo>
                  <a:pt x="35456" y="94326"/>
                  <a:pt x="36609" y="93717"/>
                  <a:pt x="37457" y="93198"/>
                </a:cubicBezTo>
                <a:cubicBezTo>
                  <a:pt x="37514" y="93160"/>
                  <a:pt x="37533" y="93103"/>
                  <a:pt x="37514" y="93046"/>
                </a:cubicBezTo>
                <a:cubicBezTo>
                  <a:pt x="36725" y="90076"/>
                  <a:pt x="36309" y="87016"/>
                  <a:pt x="36300" y="83937"/>
                </a:cubicBezTo>
                <a:lnTo>
                  <a:pt x="36300" y="83937"/>
                </a:lnTo>
                <a:cubicBezTo>
                  <a:pt x="38208" y="86250"/>
                  <a:pt x="37579" y="89653"/>
                  <a:pt x="38348" y="92383"/>
                </a:cubicBezTo>
                <a:cubicBezTo>
                  <a:pt x="38500" y="93065"/>
                  <a:pt x="38803" y="93710"/>
                  <a:pt x="39201" y="94297"/>
                </a:cubicBezTo>
                <a:cubicBezTo>
                  <a:pt x="39289" y="94413"/>
                  <a:pt x="39407" y="94460"/>
                  <a:pt x="39532" y="94460"/>
                </a:cubicBezTo>
                <a:cubicBezTo>
                  <a:pt x="39756" y="94460"/>
                  <a:pt x="40003" y="94309"/>
                  <a:pt x="40149" y="94127"/>
                </a:cubicBezTo>
                <a:cubicBezTo>
                  <a:pt x="40490" y="93728"/>
                  <a:pt x="40566" y="93103"/>
                  <a:pt x="40547" y="92591"/>
                </a:cubicBezTo>
                <a:cubicBezTo>
                  <a:pt x="40509" y="91681"/>
                  <a:pt x="40244" y="90752"/>
                  <a:pt x="40092" y="89861"/>
                </a:cubicBezTo>
                <a:cubicBezTo>
                  <a:pt x="39670" y="87551"/>
                  <a:pt x="39266" y="85241"/>
                  <a:pt x="38846" y="82914"/>
                </a:cubicBezTo>
                <a:lnTo>
                  <a:pt x="38846" y="82914"/>
                </a:lnTo>
                <a:cubicBezTo>
                  <a:pt x="40217" y="83575"/>
                  <a:pt x="40753" y="85091"/>
                  <a:pt x="41116" y="86487"/>
                </a:cubicBezTo>
                <a:cubicBezTo>
                  <a:pt x="41305" y="87245"/>
                  <a:pt x="41438" y="88022"/>
                  <a:pt x="41628" y="88781"/>
                </a:cubicBezTo>
                <a:cubicBezTo>
                  <a:pt x="41760" y="89349"/>
                  <a:pt x="41874" y="90146"/>
                  <a:pt x="42443" y="90468"/>
                </a:cubicBezTo>
                <a:cubicBezTo>
                  <a:pt x="42589" y="90550"/>
                  <a:pt x="42735" y="90587"/>
                  <a:pt x="42876" y="90587"/>
                </a:cubicBezTo>
                <a:cubicBezTo>
                  <a:pt x="43193" y="90587"/>
                  <a:pt x="43484" y="90402"/>
                  <a:pt x="43694" y="90127"/>
                </a:cubicBezTo>
                <a:cubicBezTo>
                  <a:pt x="44168" y="89539"/>
                  <a:pt x="44225" y="88781"/>
                  <a:pt x="44263" y="88060"/>
                </a:cubicBezTo>
                <a:cubicBezTo>
                  <a:pt x="44376" y="85842"/>
                  <a:pt x="44433" y="83624"/>
                  <a:pt x="44433" y="81425"/>
                </a:cubicBezTo>
                <a:cubicBezTo>
                  <a:pt x="44433" y="78462"/>
                  <a:pt x="44333" y="75502"/>
                  <a:pt x="44134" y="72549"/>
                </a:cubicBezTo>
                <a:lnTo>
                  <a:pt x="44134" y="72549"/>
                </a:lnTo>
                <a:cubicBezTo>
                  <a:pt x="45525" y="70831"/>
                  <a:pt x="46934" y="69129"/>
                  <a:pt x="48319" y="67416"/>
                </a:cubicBezTo>
                <a:cubicBezTo>
                  <a:pt x="50916" y="64213"/>
                  <a:pt x="53457" y="60952"/>
                  <a:pt x="55694" y="57464"/>
                </a:cubicBezTo>
                <a:cubicBezTo>
                  <a:pt x="55812" y="57293"/>
                  <a:pt x="55657" y="57122"/>
                  <a:pt x="55493" y="57122"/>
                </a:cubicBezTo>
                <a:cubicBezTo>
                  <a:pt x="55421" y="57122"/>
                  <a:pt x="55348" y="57155"/>
                  <a:pt x="55295" y="57236"/>
                </a:cubicBezTo>
                <a:cubicBezTo>
                  <a:pt x="51966" y="62402"/>
                  <a:pt x="47953" y="67087"/>
                  <a:pt x="44086" y="71866"/>
                </a:cubicBezTo>
                <a:lnTo>
                  <a:pt x="44086" y="71866"/>
                </a:lnTo>
                <a:cubicBezTo>
                  <a:pt x="43682" y="66321"/>
                  <a:pt x="42926" y="60806"/>
                  <a:pt x="41817" y="55360"/>
                </a:cubicBezTo>
                <a:cubicBezTo>
                  <a:pt x="41400" y="53255"/>
                  <a:pt x="40945" y="51132"/>
                  <a:pt x="40376" y="49066"/>
                </a:cubicBezTo>
                <a:cubicBezTo>
                  <a:pt x="39921" y="47379"/>
                  <a:pt x="39315" y="45673"/>
                  <a:pt x="38310" y="44213"/>
                </a:cubicBezTo>
                <a:cubicBezTo>
                  <a:pt x="36130" y="41104"/>
                  <a:pt x="32301" y="40175"/>
                  <a:pt x="28737" y="39739"/>
                </a:cubicBezTo>
                <a:cubicBezTo>
                  <a:pt x="27406" y="39567"/>
                  <a:pt x="26076" y="39485"/>
                  <a:pt x="24745" y="39485"/>
                </a:cubicBezTo>
                <a:cubicBezTo>
                  <a:pt x="23877" y="39485"/>
                  <a:pt x="23008" y="39520"/>
                  <a:pt x="22140" y="39587"/>
                </a:cubicBezTo>
                <a:cubicBezTo>
                  <a:pt x="21041" y="39680"/>
                  <a:pt x="19854" y="39911"/>
                  <a:pt x="18707" y="39911"/>
                </a:cubicBezTo>
                <a:cubicBezTo>
                  <a:pt x="17736" y="39911"/>
                  <a:pt x="16794" y="39745"/>
                  <a:pt x="15960" y="39189"/>
                </a:cubicBezTo>
                <a:cubicBezTo>
                  <a:pt x="14519" y="38204"/>
                  <a:pt x="13780" y="36479"/>
                  <a:pt x="13173" y="34924"/>
                </a:cubicBezTo>
                <a:cubicBezTo>
                  <a:pt x="12339" y="32820"/>
                  <a:pt x="11543" y="30735"/>
                  <a:pt x="10728" y="28630"/>
                </a:cubicBezTo>
                <a:cubicBezTo>
                  <a:pt x="7505" y="20194"/>
                  <a:pt x="4377" y="11721"/>
                  <a:pt x="1344" y="3228"/>
                </a:cubicBezTo>
                <a:cubicBezTo>
                  <a:pt x="965" y="2166"/>
                  <a:pt x="586" y="1124"/>
                  <a:pt x="226" y="62"/>
                </a:cubicBezTo>
                <a:cubicBezTo>
                  <a:pt x="204" y="19"/>
                  <a:pt x="163" y="0"/>
                  <a:pt x="124" y="0"/>
                </a:cubicBezTo>
                <a:close/>
              </a:path>
            </a:pathLst>
          </a:custGeom>
          <a:solidFill>
            <a:srgbClr val="1C5F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097257" name="Google Shape;1402;p23"/>
          <p:cNvPicPr preferRelativeResize="0">
            <a:picLocks/>
          </p:cNvPicPr>
          <p:nvPr/>
        </p:nvPicPr>
        <p:blipFill>
          <a:blip r:embed="rId2">
            <a:alphaModFix amt="66000"/>
          </a:blip>
          <a:stretch>
            <a:fillRect/>
          </a:stretch>
        </p:blipFill>
        <p:spPr>
          <a:xfrm rot="-2343514" flipH="1">
            <a:off x="7272347" y="3430567"/>
            <a:ext cx="3297389" cy="2276638"/>
          </a:xfrm>
          <a:prstGeom prst="rect">
            <a:avLst/>
          </a:prstGeom>
          <a:noFill/>
          <a:ln>
            <a:noFill/>
          </a:ln>
        </p:spPr>
      </p:pic>
      <p:grpSp>
        <p:nvGrpSpPr>
          <p:cNvPr id="210" name="Google Shape;1403;p23"/>
          <p:cNvGrpSpPr/>
          <p:nvPr/>
        </p:nvGrpSpPr>
        <p:grpSpPr>
          <a:xfrm rot="-8099954">
            <a:off x="8454323" y="4128852"/>
            <a:ext cx="1344367" cy="1995327"/>
            <a:chOff x="272875" y="1527563"/>
            <a:chExt cx="255950" cy="455000"/>
          </a:xfrm>
        </p:grpSpPr>
        <p:sp>
          <p:nvSpPr>
            <p:cNvPr id="1049827" name="Google Shape;1404;p23"/>
            <p:cNvSpPr/>
            <p:nvPr/>
          </p:nvSpPr>
          <p:spPr>
            <a:xfrm>
              <a:off x="471925" y="1963988"/>
              <a:ext cx="26575" cy="18575"/>
            </a:xfrm>
            <a:custGeom>
              <a:avLst/>
              <a:gdLst/>
              <a:ahLst/>
              <a:cxnLst/>
              <a:rect l="l" t="t" r="r" b="b"/>
              <a:pathLst>
                <a:path w="1063" h="743" extrusionOk="0">
                  <a:moveTo>
                    <a:pt x="724" y="0"/>
                  </a:moveTo>
                  <a:cubicBezTo>
                    <a:pt x="636" y="0"/>
                    <a:pt x="547" y="14"/>
                    <a:pt x="512" y="41"/>
                  </a:cubicBezTo>
                  <a:cubicBezTo>
                    <a:pt x="323" y="230"/>
                    <a:pt x="152" y="420"/>
                    <a:pt x="0" y="628"/>
                  </a:cubicBezTo>
                  <a:lnTo>
                    <a:pt x="57" y="742"/>
                  </a:lnTo>
                  <a:cubicBezTo>
                    <a:pt x="247" y="742"/>
                    <a:pt x="436" y="704"/>
                    <a:pt x="626" y="647"/>
                  </a:cubicBezTo>
                  <a:cubicBezTo>
                    <a:pt x="929" y="496"/>
                    <a:pt x="1062" y="249"/>
                    <a:pt x="948" y="60"/>
                  </a:cubicBezTo>
                  <a:cubicBezTo>
                    <a:pt x="928" y="19"/>
                    <a:pt x="826" y="0"/>
                    <a:pt x="72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828" name="Google Shape;1405;p23"/>
            <p:cNvSpPr/>
            <p:nvPr/>
          </p:nvSpPr>
          <p:spPr>
            <a:xfrm>
              <a:off x="366725" y="1787738"/>
              <a:ext cx="29875" cy="22300"/>
            </a:xfrm>
            <a:custGeom>
              <a:avLst/>
              <a:gdLst/>
              <a:ahLst/>
              <a:cxnLst/>
              <a:rect l="l" t="t" r="r" b="b"/>
              <a:pathLst>
                <a:path w="1195" h="892" extrusionOk="0">
                  <a:moveTo>
                    <a:pt x="607" y="1"/>
                  </a:moveTo>
                  <a:cubicBezTo>
                    <a:pt x="0" y="1"/>
                    <a:pt x="0" y="892"/>
                    <a:pt x="607" y="892"/>
                  </a:cubicBezTo>
                  <a:cubicBezTo>
                    <a:pt x="1194" y="892"/>
                    <a:pt x="1194" y="1"/>
                    <a:pt x="607"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829" name="Google Shape;1406;p23"/>
            <p:cNvSpPr/>
            <p:nvPr/>
          </p:nvSpPr>
          <p:spPr>
            <a:xfrm>
              <a:off x="380450" y="1835613"/>
              <a:ext cx="9975" cy="8550"/>
            </a:xfrm>
            <a:custGeom>
              <a:avLst/>
              <a:gdLst/>
              <a:ahLst/>
              <a:cxnLst/>
              <a:rect l="l" t="t" r="r" b="b"/>
              <a:pathLst>
                <a:path w="399" h="342" extrusionOk="0">
                  <a:moveTo>
                    <a:pt x="209" y="1"/>
                  </a:moveTo>
                  <a:cubicBezTo>
                    <a:pt x="1" y="38"/>
                    <a:pt x="1" y="323"/>
                    <a:pt x="209" y="342"/>
                  </a:cubicBezTo>
                  <a:cubicBezTo>
                    <a:pt x="399" y="323"/>
                    <a:pt x="399" y="38"/>
                    <a:pt x="209"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830" name="Google Shape;1407;p23"/>
            <p:cNvSpPr/>
            <p:nvPr/>
          </p:nvSpPr>
          <p:spPr>
            <a:xfrm>
              <a:off x="416475" y="1837513"/>
              <a:ext cx="5700" cy="4750"/>
            </a:xfrm>
            <a:custGeom>
              <a:avLst/>
              <a:gdLst/>
              <a:ahLst/>
              <a:cxnLst/>
              <a:rect l="l" t="t" r="r" b="b"/>
              <a:pathLst>
                <a:path w="228" h="190" extrusionOk="0">
                  <a:moveTo>
                    <a:pt x="114" y="0"/>
                  </a:moveTo>
                  <a:cubicBezTo>
                    <a:pt x="0" y="19"/>
                    <a:pt x="0" y="171"/>
                    <a:pt x="114" y="190"/>
                  </a:cubicBezTo>
                  <a:cubicBezTo>
                    <a:pt x="228" y="171"/>
                    <a:pt x="228" y="19"/>
                    <a:pt x="11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831" name="Google Shape;1408;p23"/>
            <p:cNvSpPr/>
            <p:nvPr/>
          </p:nvSpPr>
          <p:spPr>
            <a:xfrm>
              <a:off x="415525" y="1877788"/>
              <a:ext cx="7600" cy="10675"/>
            </a:xfrm>
            <a:custGeom>
              <a:avLst/>
              <a:gdLst/>
              <a:ahLst/>
              <a:cxnLst/>
              <a:rect l="l" t="t" r="r" b="b"/>
              <a:pathLst>
                <a:path w="304" h="427" extrusionOk="0">
                  <a:moveTo>
                    <a:pt x="171" y="1"/>
                  </a:moveTo>
                  <a:cubicBezTo>
                    <a:pt x="133" y="1"/>
                    <a:pt x="95" y="20"/>
                    <a:pt x="76" y="39"/>
                  </a:cubicBezTo>
                  <a:lnTo>
                    <a:pt x="57" y="77"/>
                  </a:lnTo>
                  <a:cubicBezTo>
                    <a:pt x="38" y="95"/>
                    <a:pt x="38" y="114"/>
                    <a:pt x="38" y="133"/>
                  </a:cubicBezTo>
                  <a:lnTo>
                    <a:pt x="20" y="133"/>
                  </a:lnTo>
                  <a:cubicBezTo>
                    <a:pt x="20" y="190"/>
                    <a:pt x="20" y="228"/>
                    <a:pt x="1" y="285"/>
                  </a:cubicBezTo>
                  <a:cubicBezTo>
                    <a:pt x="1" y="304"/>
                    <a:pt x="1" y="323"/>
                    <a:pt x="20" y="342"/>
                  </a:cubicBezTo>
                  <a:cubicBezTo>
                    <a:pt x="20" y="361"/>
                    <a:pt x="38" y="380"/>
                    <a:pt x="38" y="380"/>
                  </a:cubicBezTo>
                  <a:cubicBezTo>
                    <a:pt x="57" y="399"/>
                    <a:pt x="76" y="418"/>
                    <a:pt x="95" y="418"/>
                  </a:cubicBezTo>
                  <a:cubicBezTo>
                    <a:pt x="108" y="418"/>
                    <a:pt x="121" y="426"/>
                    <a:pt x="133" y="426"/>
                  </a:cubicBezTo>
                  <a:cubicBezTo>
                    <a:pt x="140" y="426"/>
                    <a:pt x="146" y="424"/>
                    <a:pt x="152" y="418"/>
                  </a:cubicBezTo>
                  <a:lnTo>
                    <a:pt x="190" y="418"/>
                  </a:lnTo>
                  <a:cubicBezTo>
                    <a:pt x="209" y="418"/>
                    <a:pt x="228" y="418"/>
                    <a:pt x="247" y="399"/>
                  </a:cubicBezTo>
                  <a:cubicBezTo>
                    <a:pt x="285" y="361"/>
                    <a:pt x="285" y="323"/>
                    <a:pt x="285" y="285"/>
                  </a:cubicBezTo>
                  <a:lnTo>
                    <a:pt x="285" y="133"/>
                  </a:lnTo>
                  <a:cubicBezTo>
                    <a:pt x="304" y="114"/>
                    <a:pt x="304" y="95"/>
                    <a:pt x="285" y="95"/>
                  </a:cubicBezTo>
                  <a:cubicBezTo>
                    <a:pt x="285" y="77"/>
                    <a:pt x="285" y="58"/>
                    <a:pt x="266" y="39"/>
                  </a:cubicBezTo>
                  <a:cubicBezTo>
                    <a:pt x="228" y="20"/>
                    <a:pt x="209" y="1"/>
                    <a:pt x="17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832" name="Google Shape;1409;p23"/>
            <p:cNvSpPr/>
            <p:nvPr/>
          </p:nvSpPr>
          <p:spPr>
            <a:xfrm>
              <a:off x="432600" y="1937038"/>
              <a:ext cx="10450" cy="8075"/>
            </a:xfrm>
            <a:custGeom>
              <a:avLst/>
              <a:gdLst/>
              <a:ahLst/>
              <a:cxnLst/>
              <a:rect l="l" t="t" r="r" b="b"/>
              <a:pathLst>
                <a:path w="418" h="323" extrusionOk="0">
                  <a:moveTo>
                    <a:pt x="209" y="0"/>
                  </a:moveTo>
                  <a:cubicBezTo>
                    <a:pt x="0" y="0"/>
                    <a:pt x="0" y="323"/>
                    <a:pt x="209" y="323"/>
                  </a:cubicBezTo>
                  <a:cubicBezTo>
                    <a:pt x="417" y="323"/>
                    <a:pt x="417" y="0"/>
                    <a:pt x="20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833" name="Google Shape;1410;p23"/>
            <p:cNvSpPr/>
            <p:nvPr/>
          </p:nvSpPr>
          <p:spPr>
            <a:xfrm>
              <a:off x="452025" y="1974938"/>
              <a:ext cx="9500" cy="7150"/>
            </a:xfrm>
            <a:custGeom>
              <a:avLst/>
              <a:gdLst/>
              <a:ahLst/>
              <a:cxnLst/>
              <a:rect l="l" t="t" r="r" b="b"/>
              <a:pathLst>
                <a:path w="380" h="286" extrusionOk="0">
                  <a:moveTo>
                    <a:pt x="190" y="1"/>
                  </a:moveTo>
                  <a:cubicBezTo>
                    <a:pt x="0" y="1"/>
                    <a:pt x="0" y="285"/>
                    <a:pt x="190" y="285"/>
                  </a:cubicBezTo>
                  <a:cubicBezTo>
                    <a:pt x="379" y="285"/>
                    <a:pt x="379" y="1"/>
                    <a:pt x="19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834" name="Google Shape;1411;p23"/>
            <p:cNvSpPr/>
            <p:nvPr/>
          </p:nvSpPr>
          <p:spPr>
            <a:xfrm>
              <a:off x="472875" y="1918538"/>
              <a:ext cx="19925" cy="15200"/>
            </a:xfrm>
            <a:custGeom>
              <a:avLst/>
              <a:gdLst/>
              <a:ahLst/>
              <a:cxnLst/>
              <a:rect l="l" t="t" r="r" b="b"/>
              <a:pathLst>
                <a:path w="797" h="608" extrusionOk="0">
                  <a:moveTo>
                    <a:pt x="398" y="1"/>
                  </a:moveTo>
                  <a:cubicBezTo>
                    <a:pt x="0" y="1"/>
                    <a:pt x="0" y="608"/>
                    <a:pt x="398" y="608"/>
                  </a:cubicBezTo>
                  <a:cubicBezTo>
                    <a:pt x="797" y="608"/>
                    <a:pt x="797" y="1"/>
                    <a:pt x="398"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835" name="Google Shape;1412;p23"/>
            <p:cNvSpPr/>
            <p:nvPr/>
          </p:nvSpPr>
          <p:spPr>
            <a:xfrm>
              <a:off x="444900" y="1890113"/>
              <a:ext cx="16150" cy="11875"/>
            </a:xfrm>
            <a:custGeom>
              <a:avLst/>
              <a:gdLst/>
              <a:ahLst/>
              <a:cxnLst/>
              <a:rect l="l" t="t" r="r" b="b"/>
              <a:pathLst>
                <a:path w="646" h="475" extrusionOk="0">
                  <a:moveTo>
                    <a:pt x="323" y="1"/>
                  </a:moveTo>
                  <a:cubicBezTo>
                    <a:pt x="1" y="1"/>
                    <a:pt x="1" y="475"/>
                    <a:pt x="323" y="475"/>
                  </a:cubicBezTo>
                  <a:cubicBezTo>
                    <a:pt x="645" y="475"/>
                    <a:pt x="645" y="1"/>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836" name="Google Shape;1413;p23"/>
            <p:cNvSpPr/>
            <p:nvPr/>
          </p:nvSpPr>
          <p:spPr>
            <a:xfrm>
              <a:off x="398475" y="1905288"/>
              <a:ext cx="11875" cy="11400"/>
            </a:xfrm>
            <a:custGeom>
              <a:avLst/>
              <a:gdLst/>
              <a:ahLst/>
              <a:cxnLst/>
              <a:rect l="l" t="t" r="r" b="b"/>
              <a:pathLst>
                <a:path w="475" h="456" extrusionOk="0">
                  <a:moveTo>
                    <a:pt x="228" y="0"/>
                  </a:moveTo>
                  <a:cubicBezTo>
                    <a:pt x="0" y="57"/>
                    <a:pt x="0" y="398"/>
                    <a:pt x="228" y="455"/>
                  </a:cubicBezTo>
                  <a:cubicBezTo>
                    <a:pt x="474" y="398"/>
                    <a:pt x="474" y="57"/>
                    <a:pt x="22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837" name="Google Shape;1414;p23"/>
            <p:cNvSpPr/>
            <p:nvPr/>
          </p:nvSpPr>
          <p:spPr>
            <a:xfrm>
              <a:off x="454400" y="1849363"/>
              <a:ext cx="11850" cy="11400"/>
            </a:xfrm>
            <a:custGeom>
              <a:avLst/>
              <a:gdLst/>
              <a:ahLst/>
              <a:cxnLst/>
              <a:rect l="l" t="t" r="r" b="b"/>
              <a:pathLst>
                <a:path w="474" h="456" extrusionOk="0">
                  <a:moveTo>
                    <a:pt x="246" y="0"/>
                  </a:moveTo>
                  <a:cubicBezTo>
                    <a:pt x="0" y="57"/>
                    <a:pt x="0" y="398"/>
                    <a:pt x="246" y="455"/>
                  </a:cubicBezTo>
                  <a:cubicBezTo>
                    <a:pt x="474" y="398"/>
                    <a:pt x="474" y="57"/>
                    <a:pt x="24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838" name="Google Shape;1415;p23"/>
            <p:cNvSpPr/>
            <p:nvPr/>
          </p:nvSpPr>
          <p:spPr>
            <a:xfrm>
              <a:off x="428800" y="1830863"/>
              <a:ext cx="14725" cy="11400"/>
            </a:xfrm>
            <a:custGeom>
              <a:avLst/>
              <a:gdLst/>
              <a:ahLst/>
              <a:cxnLst/>
              <a:rect l="l" t="t" r="r" b="b"/>
              <a:pathLst>
                <a:path w="589" h="456" extrusionOk="0">
                  <a:moveTo>
                    <a:pt x="228" y="1"/>
                  </a:moveTo>
                  <a:cubicBezTo>
                    <a:pt x="190" y="1"/>
                    <a:pt x="171" y="1"/>
                    <a:pt x="133" y="20"/>
                  </a:cubicBezTo>
                  <a:cubicBezTo>
                    <a:pt x="114" y="39"/>
                    <a:pt x="76" y="39"/>
                    <a:pt x="57" y="77"/>
                  </a:cubicBezTo>
                  <a:cubicBezTo>
                    <a:pt x="38" y="96"/>
                    <a:pt x="19" y="115"/>
                    <a:pt x="19" y="153"/>
                  </a:cubicBezTo>
                  <a:cubicBezTo>
                    <a:pt x="0" y="172"/>
                    <a:pt x="0" y="209"/>
                    <a:pt x="0" y="228"/>
                  </a:cubicBezTo>
                  <a:lnTo>
                    <a:pt x="0" y="285"/>
                  </a:lnTo>
                  <a:cubicBezTo>
                    <a:pt x="0" y="323"/>
                    <a:pt x="19" y="361"/>
                    <a:pt x="57" y="399"/>
                  </a:cubicBezTo>
                  <a:lnTo>
                    <a:pt x="95" y="437"/>
                  </a:lnTo>
                  <a:cubicBezTo>
                    <a:pt x="133" y="456"/>
                    <a:pt x="171" y="456"/>
                    <a:pt x="209" y="456"/>
                  </a:cubicBezTo>
                  <a:lnTo>
                    <a:pt x="209" y="437"/>
                  </a:lnTo>
                  <a:lnTo>
                    <a:pt x="361" y="437"/>
                  </a:lnTo>
                  <a:cubicBezTo>
                    <a:pt x="398" y="437"/>
                    <a:pt x="417" y="437"/>
                    <a:pt x="455" y="418"/>
                  </a:cubicBezTo>
                  <a:cubicBezTo>
                    <a:pt x="474" y="418"/>
                    <a:pt x="493" y="399"/>
                    <a:pt x="531" y="380"/>
                  </a:cubicBezTo>
                  <a:cubicBezTo>
                    <a:pt x="550" y="361"/>
                    <a:pt x="569" y="342"/>
                    <a:pt x="569" y="304"/>
                  </a:cubicBezTo>
                  <a:cubicBezTo>
                    <a:pt x="588" y="285"/>
                    <a:pt x="588" y="247"/>
                    <a:pt x="588" y="228"/>
                  </a:cubicBezTo>
                  <a:lnTo>
                    <a:pt x="588" y="172"/>
                  </a:lnTo>
                  <a:cubicBezTo>
                    <a:pt x="569" y="134"/>
                    <a:pt x="550" y="96"/>
                    <a:pt x="531" y="58"/>
                  </a:cubicBezTo>
                  <a:lnTo>
                    <a:pt x="493" y="39"/>
                  </a:lnTo>
                  <a:cubicBezTo>
                    <a:pt x="455" y="20"/>
                    <a:pt x="417" y="1"/>
                    <a:pt x="38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839" name="Google Shape;1416;p23"/>
            <p:cNvSpPr/>
            <p:nvPr/>
          </p:nvSpPr>
          <p:spPr>
            <a:xfrm>
              <a:off x="440175" y="1765463"/>
              <a:ext cx="18025" cy="14725"/>
            </a:xfrm>
            <a:custGeom>
              <a:avLst/>
              <a:gdLst/>
              <a:ahLst/>
              <a:cxnLst/>
              <a:rect l="l" t="t" r="r" b="b"/>
              <a:pathLst>
                <a:path w="721" h="589" extrusionOk="0">
                  <a:moveTo>
                    <a:pt x="361" y="1"/>
                  </a:moveTo>
                  <a:cubicBezTo>
                    <a:pt x="0" y="20"/>
                    <a:pt x="0" y="551"/>
                    <a:pt x="361" y="589"/>
                  </a:cubicBezTo>
                  <a:cubicBezTo>
                    <a:pt x="721" y="551"/>
                    <a:pt x="721" y="20"/>
                    <a:pt x="36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840" name="Google Shape;1417;p23"/>
            <p:cNvSpPr/>
            <p:nvPr/>
          </p:nvSpPr>
          <p:spPr>
            <a:xfrm>
              <a:off x="385200" y="1777313"/>
              <a:ext cx="15650" cy="13300"/>
            </a:xfrm>
            <a:custGeom>
              <a:avLst/>
              <a:gdLst/>
              <a:ahLst/>
              <a:cxnLst/>
              <a:rect l="l" t="t" r="r" b="b"/>
              <a:pathLst>
                <a:path w="626" h="532" extrusionOk="0">
                  <a:moveTo>
                    <a:pt x="323" y="1"/>
                  </a:moveTo>
                  <a:cubicBezTo>
                    <a:pt x="0" y="39"/>
                    <a:pt x="0" y="494"/>
                    <a:pt x="323" y="532"/>
                  </a:cubicBezTo>
                  <a:cubicBezTo>
                    <a:pt x="626" y="494"/>
                    <a:pt x="626" y="39"/>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841" name="Google Shape;1418;p23"/>
            <p:cNvSpPr/>
            <p:nvPr/>
          </p:nvSpPr>
          <p:spPr>
            <a:xfrm>
              <a:off x="399875" y="1703388"/>
              <a:ext cx="16150" cy="11875"/>
            </a:xfrm>
            <a:custGeom>
              <a:avLst/>
              <a:gdLst/>
              <a:ahLst/>
              <a:cxnLst/>
              <a:rect l="l" t="t" r="r" b="b"/>
              <a:pathLst>
                <a:path w="646" h="475" extrusionOk="0">
                  <a:moveTo>
                    <a:pt x="323" y="1"/>
                  </a:moveTo>
                  <a:cubicBezTo>
                    <a:pt x="1" y="1"/>
                    <a:pt x="1" y="474"/>
                    <a:pt x="323" y="474"/>
                  </a:cubicBezTo>
                  <a:cubicBezTo>
                    <a:pt x="646" y="474"/>
                    <a:pt x="646" y="1"/>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842" name="Google Shape;1419;p23"/>
            <p:cNvSpPr/>
            <p:nvPr/>
          </p:nvSpPr>
          <p:spPr>
            <a:xfrm>
              <a:off x="354400" y="1709538"/>
              <a:ext cx="17550" cy="14250"/>
            </a:xfrm>
            <a:custGeom>
              <a:avLst/>
              <a:gdLst/>
              <a:ahLst/>
              <a:cxnLst/>
              <a:rect l="l" t="t" r="r" b="b"/>
              <a:pathLst>
                <a:path w="702" h="570" extrusionOk="0">
                  <a:moveTo>
                    <a:pt x="341" y="1"/>
                  </a:moveTo>
                  <a:cubicBezTo>
                    <a:pt x="0" y="20"/>
                    <a:pt x="0" y="532"/>
                    <a:pt x="341" y="570"/>
                  </a:cubicBezTo>
                  <a:cubicBezTo>
                    <a:pt x="702" y="532"/>
                    <a:pt x="702" y="20"/>
                    <a:pt x="34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843" name="Google Shape;1420;p23"/>
            <p:cNvSpPr/>
            <p:nvPr/>
          </p:nvSpPr>
          <p:spPr>
            <a:xfrm>
              <a:off x="338275" y="1701963"/>
              <a:ext cx="19450" cy="14250"/>
            </a:xfrm>
            <a:custGeom>
              <a:avLst/>
              <a:gdLst/>
              <a:ahLst/>
              <a:cxnLst/>
              <a:rect l="l" t="t" r="r" b="b"/>
              <a:pathLst>
                <a:path w="778" h="570" extrusionOk="0">
                  <a:moveTo>
                    <a:pt x="416" y="0"/>
                  </a:moveTo>
                  <a:cubicBezTo>
                    <a:pt x="411" y="0"/>
                    <a:pt x="405" y="0"/>
                    <a:pt x="399" y="1"/>
                  </a:cubicBezTo>
                  <a:cubicBezTo>
                    <a:pt x="1" y="1"/>
                    <a:pt x="1" y="569"/>
                    <a:pt x="399" y="569"/>
                  </a:cubicBezTo>
                  <a:cubicBezTo>
                    <a:pt x="772" y="569"/>
                    <a:pt x="778" y="0"/>
                    <a:pt x="41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844" name="Google Shape;1421;p23"/>
            <p:cNvSpPr/>
            <p:nvPr/>
          </p:nvSpPr>
          <p:spPr>
            <a:xfrm>
              <a:off x="388050" y="1631363"/>
              <a:ext cx="17550" cy="13750"/>
            </a:xfrm>
            <a:custGeom>
              <a:avLst/>
              <a:gdLst/>
              <a:ahLst/>
              <a:cxnLst/>
              <a:rect l="l" t="t" r="r" b="b"/>
              <a:pathLst>
                <a:path w="702" h="550" extrusionOk="0">
                  <a:moveTo>
                    <a:pt x="360" y="0"/>
                  </a:moveTo>
                  <a:cubicBezTo>
                    <a:pt x="0" y="0"/>
                    <a:pt x="0" y="550"/>
                    <a:pt x="360" y="550"/>
                  </a:cubicBezTo>
                  <a:cubicBezTo>
                    <a:pt x="701" y="550"/>
                    <a:pt x="701" y="0"/>
                    <a:pt x="360"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845" name="Google Shape;1422;p23"/>
            <p:cNvSpPr/>
            <p:nvPr/>
          </p:nvSpPr>
          <p:spPr>
            <a:xfrm>
              <a:off x="297525" y="1637988"/>
              <a:ext cx="18975" cy="14725"/>
            </a:xfrm>
            <a:custGeom>
              <a:avLst/>
              <a:gdLst/>
              <a:ahLst/>
              <a:cxnLst/>
              <a:rect l="l" t="t" r="r" b="b"/>
              <a:pathLst>
                <a:path w="759" h="589" extrusionOk="0">
                  <a:moveTo>
                    <a:pt x="379" y="0"/>
                  </a:moveTo>
                  <a:cubicBezTo>
                    <a:pt x="0" y="0"/>
                    <a:pt x="0" y="588"/>
                    <a:pt x="379" y="588"/>
                  </a:cubicBezTo>
                  <a:cubicBezTo>
                    <a:pt x="759" y="588"/>
                    <a:pt x="759" y="0"/>
                    <a:pt x="37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846" name="Google Shape;1423;p23"/>
            <p:cNvSpPr/>
            <p:nvPr/>
          </p:nvSpPr>
          <p:spPr>
            <a:xfrm>
              <a:off x="356275" y="1585363"/>
              <a:ext cx="20875" cy="15675"/>
            </a:xfrm>
            <a:custGeom>
              <a:avLst/>
              <a:gdLst/>
              <a:ahLst/>
              <a:cxnLst/>
              <a:rect l="l" t="t" r="r" b="b"/>
              <a:pathLst>
                <a:path w="835" h="627" extrusionOk="0">
                  <a:moveTo>
                    <a:pt x="436" y="1"/>
                  </a:moveTo>
                  <a:cubicBezTo>
                    <a:pt x="430" y="1"/>
                    <a:pt x="424" y="1"/>
                    <a:pt x="418" y="1"/>
                  </a:cubicBezTo>
                  <a:cubicBezTo>
                    <a:pt x="1" y="1"/>
                    <a:pt x="1" y="627"/>
                    <a:pt x="418" y="627"/>
                  </a:cubicBezTo>
                  <a:cubicBezTo>
                    <a:pt x="829" y="627"/>
                    <a:pt x="835" y="1"/>
                    <a:pt x="436"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847" name="Google Shape;1424;p23"/>
            <p:cNvSpPr/>
            <p:nvPr/>
          </p:nvSpPr>
          <p:spPr>
            <a:xfrm>
              <a:off x="311750" y="1588238"/>
              <a:ext cx="12800" cy="9500"/>
            </a:xfrm>
            <a:custGeom>
              <a:avLst/>
              <a:gdLst/>
              <a:ahLst/>
              <a:cxnLst/>
              <a:rect l="l" t="t" r="r" b="b"/>
              <a:pathLst>
                <a:path w="512" h="380" extrusionOk="0">
                  <a:moveTo>
                    <a:pt x="265" y="0"/>
                  </a:moveTo>
                  <a:cubicBezTo>
                    <a:pt x="0" y="0"/>
                    <a:pt x="0" y="379"/>
                    <a:pt x="265" y="379"/>
                  </a:cubicBezTo>
                  <a:cubicBezTo>
                    <a:pt x="512" y="379"/>
                    <a:pt x="512" y="0"/>
                    <a:pt x="265"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848" name="Google Shape;1425;p23"/>
            <p:cNvSpPr/>
            <p:nvPr/>
          </p:nvSpPr>
          <p:spPr>
            <a:xfrm>
              <a:off x="285675" y="1574488"/>
              <a:ext cx="20400" cy="15175"/>
            </a:xfrm>
            <a:custGeom>
              <a:avLst/>
              <a:gdLst/>
              <a:ahLst/>
              <a:cxnLst/>
              <a:rect l="l" t="t" r="r" b="b"/>
              <a:pathLst>
                <a:path w="816" h="607" extrusionOk="0">
                  <a:moveTo>
                    <a:pt x="398" y="0"/>
                  </a:moveTo>
                  <a:cubicBezTo>
                    <a:pt x="0" y="0"/>
                    <a:pt x="0" y="607"/>
                    <a:pt x="398" y="607"/>
                  </a:cubicBezTo>
                  <a:cubicBezTo>
                    <a:pt x="816" y="607"/>
                    <a:pt x="816" y="0"/>
                    <a:pt x="39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849" name="Google Shape;1426;p23"/>
            <p:cNvSpPr/>
            <p:nvPr/>
          </p:nvSpPr>
          <p:spPr>
            <a:xfrm>
              <a:off x="354400" y="1551263"/>
              <a:ext cx="9975" cy="8550"/>
            </a:xfrm>
            <a:custGeom>
              <a:avLst/>
              <a:gdLst/>
              <a:ahLst/>
              <a:cxnLst/>
              <a:rect l="l" t="t" r="r" b="b"/>
              <a:pathLst>
                <a:path w="399" h="342" extrusionOk="0">
                  <a:moveTo>
                    <a:pt x="209" y="0"/>
                  </a:moveTo>
                  <a:cubicBezTo>
                    <a:pt x="0" y="38"/>
                    <a:pt x="0" y="323"/>
                    <a:pt x="209" y="342"/>
                  </a:cubicBezTo>
                  <a:cubicBezTo>
                    <a:pt x="398" y="323"/>
                    <a:pt x="398" y="38"/>
                    <a:pt x="20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850" name="Google Shape;1427;p23"/>
            <p:cNvSpPr/>
            <p:nvPr/>
          </p:nvSpPr>
          <p:spPr>
            <a:xfrm>
              <a:off x="337800" y="1527563"/>
              <a:ext cx="13300" cy="11400"/>
            </a:xfrm>
            <a:custGeom>
              <a:avLst/>
              <a:gdLst/>
              <a:ahLst/>
              <a:cxnLst/>
              <a:rect l="l" t="t" r="r" b="b"/>
              <a:pathLst>
                <a:path w="532" h="456" extrusionOk="0">
                  <a:moveTo>
                    <a:pt x="266" y="1"/>
                  </a:moveTo>
                  <a:cubicBezTo>
                    <a:pt x="1" y="38"/>
                    <a:pt x="1" y="418"/>
                    <a:pt x="266" y="455"/>
                  </a:cubicBezTo>
                  <a:cubicBezTo>
                    <a:pt x="531" y="418"/>
                    <a:pt x="531" y="38"/>
                    <a:pt x="266"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851" name="Google Shape;1428;p23"/>
            <p:cNvSpPr/>
            <p:nvPr/>
          </p:nvSpPr>
          <p:spPr>
            <a:xfrm>
              <a:off x="272875" y="1700063"/>
              <a:ext cx="23250" cy="18050"/>
            </a:xfrm>
            <a:custGeom>
              <a:avLst/>
              <a:gdLst/>
              <a:ahLst/>
              <a:cxnLst/>
              <a:rect l="l" t="t" r="r" b="b"/>
              <a:pathLst>
                <a:path w="930" h="722" extrusionOk="0">
                  <a:moveTo>
                    <a:pt x="474" y="1"/>
                  </a:moveTo>
                  <a:cubicBezTo>
                    <a:pt x="0" y="1"/>
                    <a:pt x="0" y="721"/>
                    <a:pt x="474" y="721"/>
                  </a:cubicBezTo>
                  <a:cubicBezTo>
                    <a:pt x="929" y="721"/>
                    <a:pt x="929" y="1"/>
                    <a:pt x="474"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852" name="Google Shape;1429;p23"/>
            <p:cNvSpPr/>
            <p:nvPr/>
          </p:nvSpPr>
          <p:spPr>
            <a:xfrm>
              <a:off x="507000" y="1726138"/>
              <a:ext cx="3800" cy="3350"/>
            </a:xfrm>
            <a:custGeom>
              <a:avLst/>
              <a:gdLst/>
              <a:ahLst/>
              <a:cxnLst/>
              <a:rect l="l" t="t" r="r" b="b"/>
              <a:pathLst>
                <a:path w="152" h="134" extrusionOk="0">
                  <a:moveTo>
                    <a:pt x="76" y="0"/>
                  </a:moveTo>
                  <a:cubicBezTo>
                    <a:pt x="0" y="0"/>
                    <a:pt x="0" y="114"/>
                    <a:pt x="76" y="133"/>
                  </a:cubicBezTo>
                  <a:cubicBezTo>
                    <a:pt x="152" y="114"/>
                    <a:pt x="152" y="0"/>
                    <a:pt x="7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853" name="Google Shape;1430;p23"/>
            <p:cNvSpPr/>
            <p:nvPr/>
          </p:nvSpPr>
          <p:spPr>
            <a:xfrm>
              <a:off x="485200" y="1780638"/>
              <a:ext cx="18025" cy="13775"/>
            </a:xfrm>
            <a:custGeom>
              <a:avLst/>
              <a:gdLst/>
              <a:ahLst/>
              <a:cxnLst/>
              <a:rect l="l" t="t" r="r" b="b"/>
              <a:pathLst>
                <a:path w="721" h="551" extrusionOk="0">
                  <a:moveTo>
                    <a:pt x="360" y="1"/>
                  </a:moveTo>
                  <a:cubicBezTo>
                    <a:pt x="0" y="1"/>
                    <a:pt x="0" y="550"/>
                    <a:pt x="360" y="550"/>
                  </a:cubicBezTo>
                  <a:cubicBezTo>
                    <a:pt x="721" y="550"/>
                    <a:pt x="721" y="1"/>
                    <a:pt x="36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854" name="Google Shape;1431;p23"/>
            <p:cNvSpPr/>
            <p:nvPr/>
          </p:nvSpPr>
          <p:spPr>
            <a:xfrm>
              <a:off x="502250" y="1829463"/>
              <a:ext cx="9500" cy="6175"/>
            </a:xfrm>
            <a:custGeom>
              <a:avLst/>
              <a:gdLst/>
              <a:ahLst/>
              <a:cxnLst/>
              <a:rect l="l" t="t" r="r" b="b"/>
              <a:pathLst>
                <a:path w="380" h="247" extrusionOk="0">
                  <a:moveTo>
                    <a:pt x="114" y="0"/>
                  </a:moveTo>
                  <a:cubicBezTo>
                    <a:pt x="77" y="0"/>
                    <a:pt x="39" y="19"/>
                    <a:pt x="20" y="38"/>
                  </a:cubicBezTo>
                  <a:cubicBezTo>
                    <a:pt x="20" y="38"/>
                    <a:pt x="1" y="57"/>
                    <a:pt x="1" y="76"/>
                  </a:cubicBezTo>
                  <a:cubicBezTo>
                    <a:pt x="1" y="95"/>
                    <a:pt x="1" y="114"/>
                    <a:pt x="1" y="114"/>
                  </a:cubicBezTo>
                  <a:cubicBezTo>
                    <a:pt x="1" y="152"/>
                    <a:pt x="20" y="190"/>
                    <a:pt x="39" y="209"/>
                  </a:cubicBezTo>
                  <a:cubicBezTo>
                    <a:pt x="58" y="228"/>
                    <a:pt x="95" y="247"/>
                    <a:pt x="114" y="247"/>
                  </a:cubicBezTo>
                  <a:lnTo>
                    <a:pt x="266" y="247"/>
                  </a:lnTo>
                  <a:cubicBezTo>
                    <a:pt x="304" y="247"/>
                    <a:pt x="342" y="228"/>
                    <a:pt x="361" y="209"/>
                  </a:cubicBezTo>
                  <a:cubicBezTo>
                    <a:pt x="361" y="190"/>
                    <a:pt x="380" y="190"/>
                    <a:pt x="380" y="171"/>
                  </a:cubicBezTo>
                  <a:cubicBezTo>
                    <a:pt x="380" y="152"/>
                    <a:pt x="380" y="133"/>
                    <a:pt x="380" y="114"/>
                  </a:cubicBezTo>
                  <a:cubicBezTo>
                    <a:pt x="380" y="95"/>
                    <a:pt x="361" y="57"/>
                    <a:pt x="342" y="38"/>
                  </a:cubicBezTo>
                  <a:cubicBezTo>
                    <a:pt x="323" y="19"/>
                    <a:pt x="285" y="0"/>
                    <a:pt x="26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855" name="Google Shape;1432;p23"/>
            <p:cNvSpPr/>
            <p:nvPr/>
          </p:nvSpPr>
          <p:spPr>
            <a:xfrm>
              <a:off x="504150" y="1867838"/>
              <a:ext cx="24675" cy="18975"/>
            </a:xfrm>
            <a:custGeom>
              <a:avLst/>
              <a:gdLst/>
              <a:ahLst/>
              <a:cxnLst/>
              <a:rect l="l" t="t" r="r" b="b"/>
              <a:pathLst>
                <a:path w="987" h="759" extrusionOk="0">
                  <a:moveTo>
                    <a:pt x="493" y="1"/>
                  </a:moveTo>
                  <a:cubicBezTo>
                    <a:pt x="1" y="1"/>
                    <a:pt x="1" y="759"/>
                    <a:pt x="493" y="759"/>
                  </a:cubicBezTo>
                  <a:cubicBezTo>
                    <a:pt x="986" y="759"/>
                    <a:pt x="986" y="1"/>
                    <a:pt x="49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856" name="Google Shape;1433;p23"/>
            <p:cNvSpPr/>
            <p:nvPr/>
          </p:nvSpPr>
          <p:spPr>
            <a:xfrm>
              <a:off x="360075" y="1880163"/>
              <a:ext cx="20875" cy="17075"/>
            </a:xfrm>
            <a:custGeom>
              <a:avLst/>
              <a:gdLst/>
              <a:ahLst/>
              <a:cxnLst/>
              <a:rect l="l" t="t" r="r" b="b"/>
              <a:pathLst>
                <a:path w="835" h="683" extrusionOk="0">
                  <a:moveTo>
                    <a:pt x="418" y="0"/>
                  </a:moveTo>
                  <a:cubicBezTo>
                    <a:pt x="1" y="38"/>
                    <a:pt x="1" y="645"/>
                    <a:pt x="418" y="683"/>
                  </a:cubicBezTo>
                  <a:cubicBezTo>
                    <a:pt x="835" y="645"/>
                    <a:pt x="835" y="38"/>
                    <a:pt x="41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857" name="Google Shape;1434;p23"/>
            <p:cNvSpPr/>
            <p:nvPr/>
          </p:nvSpPr>
          <p:spPr>
            <a:xfrm>
              <a:off x="319325" y="1860263"/>
              <a:ext cx="16125" cy="12350"/>
            </a:xfrm>
            <a:custGeom>
              <a:avLst/>
              <a:gdLst/>
              <a:ahLst/>
              <a:cxnLst/>
              <a:rect l="l" t="t" r="r" b="b"/>
              <a:pathLst>
                <a:path w="645" h="494" extrusionOk="0">
                  <a:moveTo>
                    <a:pt x="247" y="0"/>
                  </a:moveTo>
                  <a:cubicBezTo>
                    <a:pt x="228" y="0"/>
                    <a:pt x="190" y="0"/>
                    <a:pt x="152" y="19"/>
                  </a:cubicBezTo>
                  <a:cubicBezTo>
                    <a:pt x="133" y="19"/>
                    <a:pt x="95" y="38"/>
                    <a:pt x="76" y="76"/>
                  </a:cubicBezTo>
                  <a:cubicBezTo>
                    <a:pt x="38" y="114"/>
                    <a:pt x="0" y="171"/>
                    <a:pt x="0" y="247"/>
                  </a:cubicBezTo>
                  <a:lnTo>
                    <a:pt x="0" y="304"/>
                  </a:lnTo>
                  <a:cubicBezTo>
                    <a:pt x="19" y="342"/>
                    <a:pt x="38" y="379"/>
                    <a:pt x="76" y="417"/>
                  </a:cubicBezTo>
                  <a:lnTo>
                    <a:pt x="114" y="455"/>
                  </a:lnTo>
                  <a:cubicBezTo>
                    <a:pt x="152" y="474"/>
                    <a:pt x="209" y="493"/>
                    <a:pt x="247" y="493"/>
                  </a:cubicBezTo>
                  <a:lnTo>
                    <a:pt x="398" y="493"/>
                  </a:lnTo>
                  <a:cubicBezTo>
                    <a:pt x="436" y="493"/>
                    <a:pt x="455" y="493"/>
                    <a:pt x="493" y="474"/>
                  </a:cubicBezTo>
                  <a:cubicBezTo>
                    <a:pt x="550" y="455"/>
                    <a:pt x="588" y="398"/>
                    <a:pt x="607" y="342"/>
                  </a:cubicBezTo>
                  <a:cubicBezTo>
                    <a:pt x="626" y="323"/>
                    <a:pt x="645" y="285"/>
                    <a:pt x="626" y="247"/>
                  </a:cubicBezTo>
                  <a:lnTo>
                    <a:pt x="626" y="190"/>
                  </a:lnTo>
                  <a:cubicBezTo>
                    <a:pt x="626" y="152"/>
                    <a:pt x="607" y="114"/>
                    <a:pt x="569" y="76"/>
                  </a:cubicBezTo>
                  <a:lnTo>
                    <a:pt x="531" y="38"/>
                  </a:lnTo>
                  <a:cubicBezTo>
                    <a:pt x="493" y="19"/>
                    <a:pt x="436" y="19"/>
                    <a:pt x="398" y="19"/>
                  </a:cubicBezTo>
                  <a:lnTo>
                    <a:pt x="398" y="0"/>
                  </a:ln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858" name="Google Shape;1435;p23"/>
            <p:cNvSpPr/>
            <p:nvPr/>
          </p:nvSpPr>
          <p:spPr>
            <a:xfrm>
              <a:off x="325475" y="1808138"/>
              <a:ext cx="15675" cy="11850"/>
            </a:xfrm>
            <a:custGeom>
              <a:avLst/>
              <a:gdLst/>
              <a:ahLst/>
              <a:cxnLst/>
              <a:rect l="l" t="t" r="r" b="b"/>
              <a:pathLst>
                <a:path w="627" h="474" extrusionOk="0">
                  <a:moveTo>
                    <a:pt x="304" y="0"/>
                  </a:moveTo>
                  <a:cubicBezTo>
                    <a:pt x="1" y="0"/>
                    <a:pt x="1" y="474"/>
                    <a:pt x="304" y="474"/>
                  </a:cubicBezTo>
                  <a:cubicBezTo>
                    <a:pt x="626" y="474"/>
                    <a:pt x="626" y="0"/>
                    <a:pt x="30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859" name="Google Shape;1436;p23"/>
            <p:cNvSpPr/>
            <p:nvPr/>
          </p:nvSpPr>
          <p:spPr>
            <a:xfrm>
              <a:off x="298950" y="1787738"/>
              <a:ext cx="8550" cy="7150"/>
            </a:xfrm>
            <a:custGeom>
              <a:avLst/>
              <a:gdLst/>
              <a:ahLst/>
              <a:cxnLst/>
              <a:rect l="l" t="t" r="r" b="b"/>
              <a:pathLst>
                <a:path w="342" h="286" extrusionOk="0">
                  <a:moveTo>
                    <a:pt x="171" y="1"/>
                  </a:moveTo>
                  <a:cubicBezTo>
                    <a:pt x="0" y="20"/>
                    <a:pt x="0" y="266"/>
                    <a:pt x="171" y="285"/>
                  </a:cubicBezTo>
                  <a:cubicBezTo>
                    <a:pt x="341" y="266"/>
                    <a:pt x="341" y="20"/>
                    <a:pt x="17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860" name="Google Shape;1437;p23"/>
            <p:cNvSpPr/>
            <p:nvPr/>
          </p:nvSpPr>
          <p:spPr>
            <a:xfrm>
              <a:off x="445850" y="1622338"/>
              <a:ext cx="21825" cy="16625"/>
            </a:xfrm>
            <a:custGeom>
              <a:avLst/>
              <a:gdLst/>
              <a:ahLst/>
              <a:cxnLst/>
              <a:rect l="l" t="t" r="r" b="b"/>
              <a:pathLst>
                <a:path w="873" h="665" extrusionOk="0">
                  <a:moveTo>
                    <a:pt x="437" y="1"/>
                  </a:moveTo>
                  <a:cubicBezTo>
                    <a:pt x="1" y="1"/>
                    <a:pt x="1" y="664"/>
                    <a:pt x="437" y="664"/>
                  </a:cubicBezTo>
                  <a:cubicBezTo>
                    <a:pt x="873" y="664"/>
                    <a:pt x="873" y="1"/>
                    <a:pt x="437"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861" name="Google Shape;1438;p23"/>
            <p:cNvSpPr/>
            <p:nvPr/>
          </p:nvSpPr>
          <p:spPr>
            <a:xfrm>
              <a:off x="418850" y="1542263"/>
              <a:ext cx="23250" cy="18975"/>
            </a:xfrm>
            <a:custGeom>
              <a:avLst/>
              <a:gdLst/>
              <a:ahLst/>
              <a:cxnLst/>
              <a:rect l="l" t="t" r="r" b="b"/>
              <a:pathLst>
                <a:path w="930" h="759" extrusionOk="0">
                  <a:moveTo>
                    <a:pt x="474" y="0"/>
                  </a:moveTo>
                  <a:cubicBezTo>
                    <a:pt x="0" y="38"/>
                    <a:pt x="0" y="721"/>
                    <a:pt x="474" y="758"/>
                  </a:cubicBezTo>
                  <a:cubicBezTo>
                    <a:pt x="929" y="721"/>
                    <a:pt x="929" y="38"/>
                    <a:pt x="47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Number and text">
  <p:cSld name="BLANK_1_1_1_1_1_1">
    <p:spTree>
      <p:nvGrpSpPr>
        <p:cNvPr id="1" name="Shape 1439"/>
        <p:cNvGrpSpPr/>
        <p:nvPr/>
      </p:nvGrpSpPr>
      <p:grpSpPr>
        <a:xfrm>
          <a:off x="0" y="0"/>
          <a:ext cx="0" cy="0"/>
          <a:chOff x="0" y="0"/>
          <a:chExt cx="0" cy="0"/>
        </a:xfrm>
      </p:grpSpPr>
      <p:sp>
        <p:nvSpPr>
          <p:cNvPr id="1049409" name="Google Shape;1440;p24"/>
          <p:cNvSpPr txBox="1">
            <a:spLocks noGrp="1"/>
          </p:cNvSpPr>
          <p:nvPr>
            <p:ph type="title" hasCustomPrompt="1"/>
          </p:nvPr>
        </p:nvSpPr>
        <p:spPr>
          <a:xfrm>
            <a:off x="3040947" y="1992075"/>
            <a:ext cx="1135800" cy="445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200"/>
              <a:buNone/>
              <a:defRPr sz="2500"/>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1049410" name="Google Shape;1441;p24"/>
          <p:cNvSpPr txBox="1">
            <a:spLocks noGrp="1"/>
          </p:cNvSpPr>
          <p:nvPr>
            <p:ph type="subTitle" idx="1"/>
          </p:nvPr>
        </p:nvSpPr>
        <p:spPr>
          <a:xfrm>
            <a:off x="4570802" y="3295975"/>
            <a:ext cx="1913400" cy="445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2000">
                <a:latin typeface="Overpass Black"/>
                <a:ea typeface="Overpass Black"/>
                <a:cs typeface="Overpass Black"/>
                <a:sym typeface="Overpass Black"/>
              </a:defRPr>
            </a:lvl1pPr>
            <a:lvl2pPr lvl="1" algn="ctr" rtl="0">
              <a:lnSpc>
                <a:spcPct val="100000"/>
              </a:lnSpc>
              <a:spcBef>
                <a:spcPts val="1600"/>
              </a:spcBef>
              <a:spcAft>
                <a:spcPts val="0"/>
              </a:spcAft>
              <a:buSzPts val="1400"/>
              <a:buNone/>
            </a:lvl2pPr>
            <a:lvl3pPr lvl="2" algn="ctr" rtl="0">
              <a:lnSpc>
                <a:spcPct val="100000"/>
              </a:lnSpc>
              <a:spcBef>
                <a:spcPts val="1600"/>
              </a:spcBef>
              <a:spcAft>
                <a:spcPts val="0"/>
              </a:spcAft>
              <a:buSzPts val="1400"/>
              <a:buNone/>
            </a:lvl3pPr>
            <a:lvl4pPr lvl="3" algn="ctr" rtl="0">
              <a:lnSpc>
                <a:spcPct val="100000"/>
              </a:lnSpc>
              <a:spcBef>
                <a:spcPts val="1600"/>
              </a:spcBef>
              <a:spcAft>
                <a:spcPts val="0"/>
              </a:spcAft>
              <a:buSzPts val="1400"/>
              <a:buNone/>
            </a:lvl4pPr>
            <a:lvl5pPr lvl="4" algn="ctr" rtl="0">
              <a:lnSpc>
                <a:spcPct val="100000"/>
              </a:lnSpc>
              <a:spcBef>
                <a:spcPts val="1600"/>
              </a:spcBef>
              <a:spcAft>
                <a:spcPts val="0"/>
              </a:spcAft>
              <a:buSzPts val="1400"/>
              <a:buNone/>
            </a:lvl5pPr>
            <a:lvl6pPr lvl="5" algn="ctr" rtl="0">
              <a:lnSpc>
                <a:spcPct val="100000"/>
              </a:lnSpc>
              <a:spcBef>
                <a:spcPts val="1600"/>
              </a:spcBef>
              <a:spcAft>
                <a:spcPts val="0"/>
              </a:spcAft>
              <a:buSzPts val="1400"/>
              <a:buNone/>
            </a:lvl6pPr>
            <a:lvl7pPr lvl="6" algn="ctr" rtl="0">
              <a:lnSpc>
                <a:spcPct val="100000"/>
              </a:lnSpc>
              <a:spcBef>
                <a:spcPts val="1600"/>
              </a:spcBef>
              <a:spcAft>
                <a:spcPts val="0"/>
              </a:spcAft>
              <a:buSzPts val="1400"/>
              <a:buNone/>
            </a:lvl7pPr>
            <a:lvl8pPr lvl="7" algn="ctr" rtl="0">
              <a:lnSpc>
                <a:spcPct val="100000"/>
              </a:lnSpc>
              <a:spcBef>
                <a:spcPts val="1600"/>
              </a:spcBef>
              <a:spcAft>
                <a:spcPts val="0"/>
              </a:spcAft>
              <a:buSzPts val="1400"/>
              <a:buNone/>
            </a:lvl8pPr>
            <a:lvl9pPr lvl="8" algn="ctr" rtl="0">
              <a:lnSpc>
                <a:spcPct val="100000"/>
              </a:lnSpc>
              <a:spcBef>
                <a:spcPts val="1600"/>
              </a:spcBef>
              <a:spcAft>
                <a:spcPts val="1600"/>
              </a:spcAft>
              <a:buSzPts val="1400"/>
              <a:buNone/>
            </a:lvl9pPr>
          </a:lstStyle>
          <a:p>
            <a:endParaRPr/>
          </a:p>
        </p:txBody>
      </p:sp>
      <p:sp>
        <p:nvSpPr>
          <p:cNvPr id="1049411" name="Google Shape;1442;p24"/>
          <p:cNvSpPr txBox="1">
            <a:spLocks noGrp="1"/>
          </p:cNvSpPr>
          <p:nvPr>
            <p:ph type="title" idx="2" hasCustomPrompt="1"/>
          </p:nvPr>
        </p:nvSpPr>
        <p:spPr>
          <a:xfrm>
            <a:off x="4959602" y="1992075"/>
            <a:ext cx="1135800" cy="445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200"/>
              <a:buNone/>
              <a:defRPr sz="2500"/>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1049412" name="Google Shape;1443;p24"/>
          <p:cNvSpPr txBox="1">
            <a:spLocks noGrp="1"/>
          </p:cNvSpPr>
          <p:nvPr>
            <p:ph type="subTitle" idx="3"/>
          </p:nvPr>
        </p:nvSpPr>
        <p:spPr>
          <a:xfrm>
            <a:off x="2645697" y="3295975"/>
            <a:ext cx="1926300" cy="445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2000">
                <a:latin typeface="Overpass Black"/>
                <a:ea typeface="Overpass Black"/>
                <a:cs typeface="Overpass Black"/>
                <a:sym typeface="Overpass Black"/>
              </a:defRPr>
            </a:lvl1pPr>
            <a:lvl2pPr lvl="1" algn="ctr" rtl="0">
              <a:lnSpc>
                <a:spcPct val="100000"/>
              </a:lnSpc>
              <a:spcBef>
                <a:spcPts val="1600"/>
              </a:spcBef>
              <a:spcAft>
                <a:spcPts val="0"/>
              </a:spcAft>
              <a:buSzPts val="1400"/>
              <a:buNone/>
            </a:lvl2pPr>
            <a:lvl3pPr lvl="2" algn="ctr" rtl="0">
              <a:lnSpc>
                <a:spcPct val="100000"/>
              </a:lnSpc>
              <a:spcBef>
                <a:spcPts val="1600"/>
              </a:spcBef>
              <a:spcAft>
                <a:spcPts val="0"/>
              </a:spcAft>
              <a:buSzPts val="1400"/>
              <a:buNone/>
            </a:lvl3pPr>
            <a:lvl4pPr lvl="3" algn="ctr" rtl="0">
              <a:lnSpc>
                <a:spcPct val="100000"/>
              </a:lnSpc>
              <a:spcBef>
                <a:spcPts val="1600"/>
              </a:spcBef>
              <a:spcAft>
                <a:spcPts val="0"/>
              </a:spcAft>
              <a:buSzPts val="1400"/>
              <a:buNone/>
            </a:lvl4pPr>
            <a:lvl5pPr lvl="4" algn="ctr" rtl="0">
              <a:lnSpc>
                <a:spcPct val="100000"/>
              </a:lnSpc>
              <a:spcBef>
                <a:spcPts val="1600"/>
              </a:spcBef>
              <a:spcAft>
                <a:spcPts val="0"/>
              </a:spcAft>
              <a:buSzPts val="1400"/>
              <a:buNone/>
            </a:lvl5pPr>
            <a:lvl6pPr lvl="5" algn="ctr" rtl="0">
              <a:lnSpc>
                <a:spcPct val="100000"/>
              </a:lnSpc>
              <a:spcBef>
                <a:spcPts val="1600"/>
              </a:spcBef>
              <a:spcAft>
                <a:spcPts val="0"/>
              </a:spcAft>
              <a:buSzPts val="1400"/>
              <a:buNone/>
            </a:lvl6pPr>
            <a:lvl7pPr lvl="6" algn="ctr" rtl="0">
              <a:lnSpc>
                <a:spcPct val="100000"/>
              </a:lnSpc>
              <a:spcBef>
                <a:spcPts val="1600"/>
              </a:spcBef>
              <a:spcAft>
                <a:spcPts val="0"/>
              </a:spcAft>
              <a:buSzPts val="1400"/>
              <a:buNone/>
            </a:lvl7pPr>
            <a:lvl8pPr lvl="7" algn="ctr" rtl="0">
              <a:lnSpc>
                <a:spcPct val="100000"/>
              </a:lnSpc>
              <a:spcBef>
                <a:spcPts val="1600"/>
              </a:spcBef>
              <a:spcAft>
                <a:spcPts val="0"/>
              </a:spcAft>
              <a:buSzPts val="1400"/>
              <a:buNone/>
            </a:lvl8pPr>
            <a:lvl9pPr lvl="8" algn="ctr" rtl="0">
              <a:lnSpc>
                <a:spcPct val="100000"/>
              </a:lnSpc>
              <a:spcBef>
                <a:spcPts val="1600"/>
              </a:spcBef>
              <a:spcAft>
                <a:spcPts val="1600"/>
              </a:spcAft>
              <a:buSzPts val="1400"/>
              <a:buNone/>
            </a:lvl9pPr>
          </a:lstStyle>
          <a:p>
            <a:endParaRPr/>
          </a:p>
        </p:txBody>
      </p:sp>
      <p:sp>
        <p:nvSpPr>
          <p:cNvPr id="1049413" name="Google Shape;1444;p24"/>
          <p:cNvSpPr txBox="1">
            <a:spLocks noGrp="1"/>
          </p:cNvSpPr>
          <p:nvPr>
            <p:ph type="title" idx="4" hasCustomPrompt="1"/>
          </p:nvPr>
        </p:nvSpPr>
        <p:spPr>
          <a:xfrm>
            <a:off x="6926450" y="1992075"/>
            <a:ext cx="1083000" cy="445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200"/>
              <a:buNone/>
              <a:defRPr sz="2500"/>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1049414" name="Google Shape;1445;p24"/>
          <p:cNvSpPr txBox="1">
            <a:spLocks noGrp="1"/>
          </p:cNvSpPr>
          <p:nvPr>
            <p:ph type="subTitle" idx="5"/>
          </p:nvPr>
        </p:nvSpPr>
        <p:spPr>
          <a:xfrm>
            <a:off x="6507950" y="3295975"/>
            <a:ext cx="1920000" cy="445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2000">
                <a:latin typeface="Overpass Black"/>
                <a:ea typeface="Overpass Black"/>
                <a:cs typeface="Overpass Black"/>
                <a:sym typeface="Overpass Black"/>
              </a:defRPr>
            </a:lvl1pPr>
            <a:lvl2pPr lvl="1" algn="ctr" rtl="0">
              <a:lnSpc>
                <a:spcPct val="100000"/>
              </a:lnSpc>
              <a:spcBef>
                <a:spcPts val="1600"/>
              </a:spcBef>
              <a:spcAft>
                <a:spcPts val="0"/>
              </a:spcAft>
              <a:buSzPts val="1400"/>
              <a:buNone/>
            </a:lvl2pPr>
            <a:lvl3pPr lvl="2" algn="ctr" rtl="0">
              <a:lnSpc>
                <a:spcPct val="100000"/>
              </a:lnSpc>
              <a:spcBef>
                <a:spcPts val="1600"/>
              </a:spcBef>
              <a:spcAft>
                <a:spcPts val="0"/>
              </a:spcAft>
              <a:buSzPts val="1400"/>
              <a:buNone/>
            </a:lvl3pPr>
            <a:lvl4pPr lvl="3" algn="ctr" rtl="0">
              <a:lnSpc>
                <a:spcPct val="100000"/>
              </a:lnSpc>
              <a:spcBef>
                <a:spcPts val="1600"/>
              </a:spcBef>
              <a:spcAft>
                <a:spcPts val="0"/>
              </a:spcAft>
              <a:buSzPts val="1400"/>
              <a:buNone/>
            </a:lvl4pPr>
            <a:lvl5pPr lvl="4" algn="ctr" rtl="0">
              <a:lnSpc>
                <a:spcPct val="100000"/>
              </a:lnSpc>
              <a:spcBef>
                <a:spcPts val="1600"/>
              </a:spcBef>
              <a:spcAft>
                <a:spcPts val="0"/>
              </a:spcAft>
              <a:buSzPts val="1400"/>
              <a:buNone/>
            </a:lvl5pPr>
            <a:lvl6pPr lvl="5" algn="ctr" rtl="0">
              <a:lnSpc>
                <a:spcPct val="100000"/>
              </a:lnSpc>
              <a:spcBef>
                <a:spcPts val="1600"/>
              </a:spcBef>
              <a:spcAft>
                <a:spcPts val="0"/>
              </a:spcAft>
              <a:buSzPts val="1400"/>
              <a:buNone/>
            </a:lvl6pPr>
            <a:lvl7pPr lvl="6" algn="ctr" rtl="0">
              <a:lnSpc>
                <a:spcPct val="100000"/>
              </a:lnSpc>
              <a:spcBef>
                <a:spcPts val="1600"/>
              </a:spcBef>
              <a:spcAft>
                <a:spcPts val="0"/>
              </a:spcAft>
              <a:buSzPts val="1400"/>
              <a:buNone/>
            </a:lvl7pPr>
            <a:lvl8pPr lvl="7" algn="ctr" rtl="0">
              <a:lnSpc>
                <a:spcPct val="100000"/>
              </a:lnSpc>
              <a:spcBef>
                <a:spcPts val="1600"/>
              </a:spcBef>
              <a:spcAft>
                <a:spcPts val="0"/>
              </a:spcAft>
              <a:buSzPts val="1400"/>
              <a:buNone/>
            </a:lvl8pPr>
            <a:lvl9pPr lvl="8" algn="ctr" rtl="0">
              <a:lnSpc>
                <a:spcPct val="100000"/>
              </a:lnSpc>
              <a:spcBef>
                <a:spcPts val="1600"/>
              </a:spcBef>
              <a:spcAft>
                <a:spcPts val="1600"/>
              </a:spcAft>
              <a:buSzPts val="1400"/>
              <a:buNone/>
            </a:lvl9pPr>
          </a:lstStyle>
          <a:p>
            <a:endParaRPr/>
          </a:p>
        </p:txBody>
      </p:sp>
      <p:sp>
        <p:nvSpPr>
          <p:cNvPr id="1049415" name="Google Shape;1446;p24"/>
          <p:cNvSpPr txBox="1">
            <a:spLocks noGrp="1"/>
          </p:cNvSpPr>
          <p:nvPr>
            <p:ph type="title" idx="6" hasCustomPrompt="1"/>
          </p:nvPr>
        </p:nvSpPr>
        <p:spPr>
          <a:xfrm>
            <a:off x="1146160" y="1992075"/>
            <a:ext cx="1083000" cy="445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200"/>
              <a:buNone/>
              <a:defRPr sz="2500"/>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1049416" name="Google Shape;1447;p24"/>
          <p:cNvSpPr txBox="1">
            <a:spLocks noGrp="1"/>
          </p:cNvSpPr>
          <p:nvPr>
            <p:ph type="subTitle" idx="7"/>
          </p:nvPr>
        </p:nvSpPr>
        <p:spPr>
          <a:xfrm>
            <a:off x="724510" y="3295975"/>
            <a:ext cx="1926300" cy="445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2000">
                <a:latin typeface="Overpass Black"/>
                <a:ea typeface="Overpass Black"/>
                <a:cs typeface="Overpass Black"/>
                <a:sym typeface="Overpass Black"/>
              </a:defRPr>
            </a:lvl1pPr>
            <a:lvl2pPr lvl="1" algn="ctr" rtl="0">
              <a:lnSpc>
                <a:spcPct val="100000"/>
              </a:lnSpc>
              <a:spcBef>
                <a:spcPts val="1600"/>
              </a:spcBef>
              <a:spcAft>
                <a:spcPts val="0"/>
              </a:spcAft>
              <a:buSzPts val="1400"/>
              <a:buNone/>
            </a:lvl2pPr>
            <a:lvl3pPr lvl="2" algn="ctr" rtl="0">
              <a:lnSpc>
                <a:spcPct val="100000"/>
              </a:lnSpc>
              <a:spcBef>
                <a:spcPts val="1600"/>
              </a:spcBef>
              <a:spcAft>
                <a:spcPts val="0"/>
              </a:spcAft>
              <a:buSzPts val="1400"/>
              <a:buNone/>
            </a:lvl3pPr>
            <a:lvl4pPr lvl="3" algn="ctr" rtl="0">
              <a:lnSpc>
                <a:spcPct val="100000"/>
              </a:lnSpc>
              <a:spcBef>
                <a:spcPts val="1600"/>
              </a:spcBef>
              <a:spcAft>
                <a:spcPts val="0"/>
              </a:spcAft>
              <a:buSzPts val="1400"/>
              <a:buNone/>
            </a:lvl4pPr>
            <a:lvl5pPr lvl="4" algn="ctr" rtl="0">
              <a:lnSpc>
                <a:spcPct val="100000"/>
              </a:lnSpc>
              <a:spcBef>
                <a:spcPts val="1600"/>
              </a:spcBef>
              <a:spcAft>
                <a:spcPts val="0"/>
              </a:spcAft>
              <a:buSzPts val="1400"/>
              <a:buNone/>
            </a:lvl5pPr>
            <a:lvl6pPr lvl="5" algn="ctr" rtl="0">
              <a:lnSpc>
                <a:spcPct val="100000"/>
              </a:lnSpc>
              <a:spcBef>
                <a:spcPts val="1600"/>
              </a:spcBef>
              <a:spcAft>
                <a:spcPts val="0"/>
              </a:spcAft>
              <a:buSzPts val="1400"/>
              <a:buNone/>
            </a:lvl6pPr>
            <a:lvl7pPr lvl="6" algn="ctr" rtl="0">
              <a:lnSpc>
                <a:spcPct val="100000"/>
              </a:lnSpc>
              <a:spcBef>
                <a:spcPts val="1600"/>
              </a:spcBef>
              <a:spcAft>
                <a:spcPts val="0"/>
              </a:spcAft>
              <a:buSzPts val="1400"/>
              <a:buNone/>
            </a:lvl7pPr>
            <a:lvl8pPr lvl="7" algn="ctr" rtl="0">
              <a:lnSpc>
                <a:spcPct val="100000"/>
              </a:lnSpc>
              <a:spcBef>
                <a:spcPts val="1600"/>
              </a:spcBef>
              <a:spcAft>
                <a:spcPts val="0"/>
              </a:spcAft>
              <a:buSzPts val="1400"/>
              <a:buNone/>
            </a:lvl8pPr>
            <a:lvl9pPr lvl="8" algn="ctr" rtl="0">
              <a:lnSpc>
                <a:spcPct val="100000"/>
              </a:lnSpc>
              <a:spcBef>
                <a:spcPts val="1600"/>
              </a:spcBef>
              <a:spcAft>
                <a:spcPts val="1600"/>
              </a:spcAft>
              <a:buSzPts val="1400"/>
              <a:buNone/>
            </a:lvl9pPr>
          </a:lstStyle>
          <a:p>
            <a:endParaRPr/>
          </a:p>
        </p:txBody>
      </p:sp>
      <p:sp>
        <p:nvSpPr>
          <p:cNvPr id="1049417" name="Google Shape;1448;p24"/>
          <p:cNvSpPr txBox="1">
            <a:spLocks noGrp="1"/>
          </p:cNvSpPr>
          <p:nvPr>
            <p:ph type="subTitle" idx="8"/>
          </p:nvPr>
        </p:nvSpPr>
        <p:spPr>
          <a:xfrm>
            <a:off x="722260" y="3632696"/>
            <a:ext cx="1930800" cy="8067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lvl2pPr>
            <a:lvl3pPr lvl="2" algn="ctr" rtl="0">
              <a:lnSpc>
                <a:spcPct val="100000"/>
              </a:lnSpc>
              <a:spcBef>
                <a:spcPts val="0"/>
              </a:spcBef>
              <a:spcAft>
                <a:spcPts val="0"/>
              </a:spcAft>
              <a:buSzPts val="1400"/>
              <a:buNone/>
            </a:lvl3pPr>
            <a:lvl4pPr lvl="3" algn="ctr" rtl="0">
              <a:lnSpc>
                <a:spcPct val="100000"/>
              </a:lnSpc>
              <a:spcBef>
                <a:spcPts val="0"/>
              </a:spcBef>
              <a:spcAft>
                <a:spcPts val="0"/>
              </a:spcAft>
              <a:buSzPts val="1400"/>
              <a:buNone/>
            </a:lvl4pPr>
            <a:lvl5pPr lvl="4" algn="ctr" rtl="0">
              <a:lnSpc>
                <a:spcPct val="100000"/>
              </a:lnSpc>
              <a:spcBef>
                <a:spcPts val="0"/>
              </a:spcBef>
              <a:spcAft>
                <a:spcPts val="0"/>
              </a:spcAft>
              <a:buSzPts val="1400"/>
              <a:buNone/>
            </a:lvl5pPr>
            <a:lvl6pPr lvl="5" algn="ctr" rtl="0">
              <a:lnSpc>
                <a:spcPct val="100000"/>
              </a:lnSpc>
              <a:spcBef>
                <a:spcPts val="0"/>
              </a:spcBef>
              <a:spcAft>
                <a:spcPts val="0"/>
              </a:spcAft>
              <a:buSzPts val="1400"/>
              <a:buNone/>
            </a:lvl6pPr>
            <a:lvl7pPr lvl="6" algn="ctr" rtl="0">
              <a:lnSpc>
                <a:spcPct val="100000"/>
              </a:lnSpc>
              <a:spcBef>
                <a:spcPts val="0"/>
              </a:spcBef>
              <a:spcAft>
                <a:spcPts val="0"/>
              </a:spcAft>
              <a:buSzPts val="1400"/>
              <a:buNone/>
            </a:lvl7pPr>
            <a:lvl8pPr lvl="7" algn="ctr" rtl="0">
              <a:lnSpc>
                <a:spcPct val="100000"/>
              </a:lnSpc>
              <a:spcBef>
                <a:spcPts val="0"/>
              </a:spcBef>
              <a:spcAft>
                <a:spcPts val="0"/>
              </a:spcAft>
              <a:buSzPts val="1400"/>
              <a:buNone/>
            </a:lvl8pPr>
            <a:lvl9pPr lvl="8" algn="ctr" rtl="0">
              <a:lnSpc>
                <a:spcPct val="100000"/>
              </a:lnSpc>
              <a:spcBef>
                <a:spcPts val="0"/>
              </a:spcBef>
              <a:spcAft>
                <a:spcPts val="0"/>
              </a:spcAft>
              <a:buSzPts val="1400"/>
              <a:buNone/>
            </a:lvl9pPr>
          </a:lstStyle>
          <a:p>
            <a:endParaRPr/>
          </a:p>
        </p:txBody>
      </p:sp>
      <p:sp>
        <p:nvSpPr>
          <p:cNvPr id="1049418" name="Google Shape;1449;p24"/>
          <p:cNvSpPr txBox="1">
            <a:spLocks noGrp="1"/>
          </p:cNvSpPr>
          <p:nvPr>
            <p:ph type="subTitle" idx="9"/>
          </p:nvPr>
        </p:nvSpPr>
        <p:spPr>
          <a:xfrm>
            <a:off x="2643447" y="3632696"/>
            <a:ext cx="1930800" cy="8067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lvl2pPr>
            <a:lvl3pPr lvl="2" algn="ctr" rtl="0">
              <a:lnSpc>
                <a:spcPct val="100000"/>
              </a:lnSpc>
              <a:spcBef>
                <a:spcPts val="0"/>
              </a:spcBef>
              <a:spcAft>
                <a:spcPts val="0"/>
              </a:spcAft>
              <a:buSzPts val="1400"/>
              <a:buNone/>
            </a:lvl3pPr>
            <a:lvl4pPr lvl="3" algn="ctr" rtl="0">
              <a:lnSpc>
                <a:spcPct val="100000"/>
              </a:lnSpc>
              <a:spcBef>
                <a:spcPts val="0"/>
              </a:spcBef>
              <a:spcAft>
                <a:spcPts val="0"/>
              </a:spcAft>
              <a:buSzPts val="1400"/>
              <a:buNone/>
            </a:lvl4pPr>
            <a:lvl5pPr lvl="4" algn="ctr" rtl="0">
              <a:lnSpc>
                <a:spcPct val="100000"/>
              </a:lnSpc>
              <a:spcBef>
                <a:spcPts val="0"/>
              </a:spcBef>
              <a:spcAft>
                <a:spcPts val="0"/>
              </a:spcAft>
              <a:buSzPts val="1400"/>
              <a:buNone/>
            </a:lvl5pPr>
            <a:lvl6pPr lvl="5" algn="ctr" rtl="0">
              <a:lnSpc>
                <a:spcPct val="100000"/>
              </a:lnSpc>
              <a:spcBef>
                <a:spcPts val="0"/>
              </a:spcBef>
              <a:spcAft>
                <a:spcPts val="0"/>
              </a:spcAft>
              <a:buSzPts val="1400"/>
              <a:buNone/>
            </a:lvl6pPr>
            <a:lvl7pPr lvl="6" algn="ctr" rtl="0">
              <a:lnSpc>
                <a:spcPct val="100000"/>
              </a:lnSpc>
              <a:spcBef>
                <a:spcPts val="0"/>
              </a:spcBef>
              <a:spcAft>
                <a:spcPts val="0"/>
              </a:spcAft>
              <a:buSzPts val="1400"/>
              <a:buNone/>
            </a:lvl7pPr>
            <a:lvl8pPr lvl="7" algn="ctr" rtl="0">
              <a:lnSpc>
                <a:spcPct val="100000"/>
              </a:lnSpc>
              <a:spcBef>
                <a:spcPts val="0"/>
              </a:spcBef>
              <a:spcAft>
                <a:spcPts val="0"/>
              </a:spcAft>
              <a:buSzPts val="1400"/>
              <a:buNone/>
            </a:lvl8pPr>
            <a:lvl9pPr lvl="8" algn="ctr" rtl="0">
              <a:lnSpc>
                <a:spcPct val="100000"/>
              </a:lnSpc>
              <a:spcBef>
                <a:spcPts val="0"/>
              </a:spcBef>
              <a:spcAft>
                <a:spcPts val="0"/>
              </a:spcAft>
              <a:buSzPts val="1400"/>
              <a:buNone/>
            </a:lvl9pPr>
          </a:lstStyle>
          <a:p>
            <a:endParaRPr/>
          </a:p>
        </p:txBody>
      </p:sp>
      <p:sp>
        <p:nvSpPr>
          <p:cNvPr id="1049419" name="Google Shape;1450;p24"/>
          <p:cNvSpPr txBox="1">
            <a:spLocks noGrp="1"/>
          </p:cNvSpPr>
          <p:nvPr>
            <p:ph type="subTitle" idx="13"/>
          </p:nvPr>
        </p:nvSpPr>
        <p:spPr>
          <a:xfrm>
            <a:off x="4562102" y="3632696"/>
            <a:ext cx="1930800" cy="8067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lvl2pPr>
            <a:lvl3pPr lvl="2" algn="ctr" rtl="0">
              <a:lnSpc>
                <a:spcPct val="100000"/>
              </a:lnSpc>
              <a:spcBef>
                <a:spcPts val="0"/>
              </a:spcBef>
              <a:spcAft>
                <a:spcPts val="0"/>
              </a:spcAft>
              <a:buSzPts val="1400"/>
              <a:buNone/>
            </a:lvl3pPr>
            <a:lvl4pPr lvl="3" algn="ctr" rtl="0">
              <a:lnSpc>
                <a:spcPct val="100000"/>
              </a:lnSpc>
              <a:spcBef>
                <a:spcPts val="0"/>
              </a:spcBef>
              <a:spcAft>
                <a:spcPts val="0"/>
              </a:spcAft>
              <a:buSzPts val="1400"/>
              <a:buNone/>
            </a:lvl4pPr>
            <a:lvl5pPr lvl="4" algn="ctr" rtl="0">
              <a:lnSpc>
                <a:spcPct val="100000"/>
              </a:lnSpc>
              <a:spcBef>
                <a:spcPts val="0"/>
              </a:spcBef>
              <a:spcAft>
                <a:spcPts val="0"/>
              </a:spcAft>
              <a:buSzPts val="1400"/>
              <a:buNone/>
            </a:lvl5pPr>
            <a:lvl6pPr lvl="5" algn="ctr" rtl="0">
              <a:lnSpc>
                <a:spcPct val="100000"/>
              </a:lnSpc>
              <a:spcBef>
                <a:spcPts val="0"/>
              </a:spcBef>
              <a:spcAft>
                <a:spcPts val="0"/>
              </a:spcAft>
              <a:buSzPts val="1400"/>
              <a:buNone/>
            </a:lvl6pPr>
            <a:lvl7pPr lvl="6" algn="ctr" rtl="0">
              <a:lnSpc>
                <a:spcPct val="100000"/>
              </a:lnSpc>
              <a:spcBef>
                <a:spcPts val="0"/>
              </a:spcBef>
              <a:spcAft>
                <a:spcPts val="0"/>
              </a:spcAft>
              <a:buSzPts val="1400"/>
              <a:buNone/>
            </a:lvl7pPr>
            <a:lvl8pPr lvl="7" algn="ctr" rtl="0">
              <a:lnSpc>
                <a:spcPct val="100000"/>
              </a:lnSpc>
              <a:spcBef>
                <a:spcPts val="0"/>
              </a:spcBef>
              <a:spcAft>
                <a:spcPts val="0"/>
              </a:spcAft>
              <a:buSzPts val="1400"/>
              <a:buNone/>
            </a:lvl8pPr>
            <a:lvl9pPr lvl="8" algn="ctr" rtl="0">
              <a:lnSpc>
                <a:spcPct val="100000"/>
              </a:lnSpc>
              <a:spcBef>
                <a:spcPts val="0"/>
              </a:spcBef>
              <a:spcAft>
                <a:spcPts val="0"/>
              </a:spcAft>
              <a:buSzPts val="1400"/>
              <a:buNone/>
            </a:lvl9pPr>
          </a:lstStyle>
          <a:p>
            <a:endParaRPr/>
          </a:p>
        </p:txBody>
      </p:sp>
      <p:sp>
        <p:nvSpPr>
          <p:cNvPr id="1049420" name="Google Shape;1451;p24"/>
          <p:cNvSpPr txBox="1">
            <a:spLocks noGrp="1"/>
          </p:cNvSpPr>
          <p:nvPr>
            <p:ph type="subTitle" idx="14"/>
          </p:nvPr>
        </p:nvSpPr>
        <p:spPr>
          <a:xfrm>
            <a:off x="6502550" y="3632700"/>
            <a:ext cx="1930800" cy="8067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lvl2pPr>
            <a:lvl3pPr lvl="2" algn="ctr" rtl="0">
              <a:lnSpc>
                <a:spcPct val="100000"/>
              </a:lnSpc>
              <a:spcBef>
                <a:spcPts val="0"/>
              </a:spcBef>
              <a:spcAft>
                <a:spcPts val="0"/>
              </a:spcAft>
              <a:buSzPts val="1400"/>
              <a:buNone/>
            </a:lvl3pPr>
            <a:lvl4pPr lvl="3" algn="ctr" rtl="0">
              <a:lnSpc>
                <a:spcPct val="100000"/>
              </a:lnSpc>
              <a:spcBef>
                <a:spcPts val="0"/>
              </a:spcBef>
              <a:spcAft>
                <a:spcPts val="0"/>
              </a:spcAft>
              <a:buSzPts val="1400"/>
              <a:buNone/>
            </a:lvl4pPr>
            <a:lvl5pPr lvl="4" algn="ctr" rtl="0">
              <a:lnSpc>
                <a:spcPct val="100000"/>
              </a:lnSpc>
              <a:spcBef>
                <a:spcPts val="0"/>
              </a:spcBef>
              <a:spcAft>
                <a:spcPts val="0"/>
              </a:spcAft>
              <a:buSzPts val="1400"/>
              <a:buNone/>
            </a:lvl5pPr>
            <a:lvl6pPr lvl="5" algn="ctr" rtl="0">
              <a:lnSpc>
                <a:spcPct val="100000"/>
              </a:lnSpc>
              <a:spcBef>
                <a:spcPts val="0"/>
              </a:spcBef>
              <a:spcAft>
                <a:spcPts val="0"/>
              </a:spcAft>
              <a:buSzPts val="1400"/>
              <a:buNone/>
            </a:lvl6pPr>
            <a:lvl7pPr lvl="6" algn="ctr" rtl="0">
              <a:lnSpc>
                <a:spcPct val="100000"/>
              </a:lnSpc>
              <a:spcBef>
                <a:spcPts val="0"/>
              </a:spcBef>
              <a:spcAft>
                <a:spcPts val="0"/>
              </a:spcAft>
              <a:buSzPts val="1400"/>
              <a:buNone/>
            </a:lvl7pPr>
            <a:lvl8pPr lvl="7" algn="ctr" rtl="0">
              <a:lnSpc>
                <a:spcPct val="100000"/>
              </a:lnSpc>
              <a:spcBef>
                <a:spcPts val="0"/>
              </a:spcBef>
              <a:spcAft>
                <a:spcPts val="0"/>
              </a:spcAft>
              <a:buSzPts val="1400"/>
              <a:buNone/>
            </a:lvl8pPr>
            <a:lvl9pPr lvl="8" algn="ctr" rtl="0">
              <a:lnSpc>
                <a:spcPct val="100000"/>
              </a:lnSpc>
              <a:spcBef>
                <a:spcPts val="0"/>
              </a:spcBef>
              <a:spcAft>
                <a:spcPts val="0"/>
              </a:spcAft>
              <a:buSzPts val="1400"/>
              <a:buNone/>
            </a:lvl9pPr>
          </a:lstStyle>
          <a:p>
            <a:endParaRPr/>
          </a:p>
        </p:txBody>
      </p:sp>
      <p:pic>
        <p:nvPicPr>
          <p:cNvPr id="2097226" name="Google Shape;1452;p24"/>
          <p:cNvPicPr preferRelativeResize="0">
            <a:picLocks/>
          </p:cNvPicPr>
          <p:nvPr/>
        </p:nvPicPr>
        <p:blipFill>
          <a:blip r:embed="rId2">
            <a:alphaModFix amt="66000"/>
          </a:blip>
          <a:stretch>
            <a:fillRect/>
          </a:stretch>
        </p:blipFill>
        <p:spPr>
          <a:xfrm rot="5399990" flipH="1">
            <a:off x="7705516" y="-598319"/>
            <a:ext cx="3297389" cy="2276637"/>
          </a:xfrm>
          <a:prstGeom prst="rect">
            <a:avLst/>
          </a:prstGeom>
          <a:noFill/>
          <a:ln>
            <a:noFill/>
          </a:ln>
        </p:spPr>
      </p:pic>
      <p:grpSp>
        <p:nvGrpSpPr>
          <p:cNvPr id="169" name="Google Shape;1453;p24"/>
          <p:cNvGrpSpPr/>
          <p:nvPr/>
        </p:nvGrpSpPr>
        <p:grpSpPr>
          <a:xfrm rot="-987768">
            <a:off x="7751817" y="-266278"/>
            <a:ext cx="1344359" cy="1995308"/>
            <a:chOff x="272875" y="1527563"/>
            <a:chExt cx="255950" cy="455000"/>
          </a:xfrm>
        </p:grpSpPr>
        <p:sp>
          <p:nvSpPr>
            <p:cNvPr id="1049421" name="Google Shape;1454;p24"/>
            <p:cNvSpPr/>
            <p:nvPr/>
          </p:nvSpPr>
          <p:spPr>
            <a:xfrm>
              <a:off x="471925" y="1963988"/>
              <a:ext cx="26575" cy="18575"/>
            </a:xfrm>
            <a:custGeom>
              <a:avLst/>
              <a:gdLst/>
              <a:ahLst/>
              <a:cxnLst/>
              <a:rect l="l" t="t" r="r" b="b"/>
              <a:pathLst>
                <a:path w="1063" h="743" extrusionOk="0">
                  <a:moveTo>
                    <a:pt x="724" y="0"/>
                  </a:moveTo>
                  <a:cubicBezTo>
                    <a:pt x="636" y="0"/>
                    <a:pt x="547" y="14"/>
                    <a:pt x="512" y="41"/>
                  </a:cubicBezTo>
                  <a:cubicBezTo>
                    <a:pt x="323" y="230"/>
                    <a:pt x="152" y="420"/>
                    <a:pt x="0" y="628"/>
                  </a:cubicBezTo>
                  <a:lnTo>
                    <a:pt x="57" y="742"/>
                  </a:lnTo>
                  <a:cubicBezTo>
                    <a:pt x="247" y="742"/>
                    <a:pt x="436" y="704"/>
                    <a:pt x="626" y="647"/>
                  </a:cubicBezTo>
                  <a:cubicBezTo>
                    <a:pt x="929" y="496"/>
                    <a:pt x="1062" y="249"/>
                    <a:pt x="948" y="60"/>
                  </a:cubicBezTo>
                  <a:cubicBezTo>
                    <a:pt x="928" y="19"/>
                    <a:pt x="826" y="0"/>
                    <a:pt x="72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422" name="Google Shape;1455;p24"/>
            <p:cNvSpPr/>
            <p:nvPr/>
          </p:nvSpPr>
          <p:spPr>
            <a:xfrm>
              <a:off x="366725" y="1787738"/>
              <a:ext cx="29875" cy="22300"/>
            </a:xfrm>
            <a:custGeom>
              <a:avLst/>
              <a:gdLst/>
              <a:ahLst/>
              <a:cxnLst/>
              <a:rect l="l" t="t" r="r" b="b"/>
              <a:pathLst>
                <a:path w="1195" h="892" extrusionOk="0">
                  <a:moveTo>
                    <a:pt x="607" y="1"/>
                  </a:moveTo>
                  <a:cubicBezTo>
                    <a:pt x="0" y="1"/>
                    <a:pt x="0" y="892"/>
                    <a:pt x="607" y="892"/>
                  </a:cubicBezTo>
                  <a:cubicBezTo>
                    <a:pt x="1194" y="892"/>
                    <a:pt x="1194" y="1"/>
                    <a:pt x="607"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423" name="Google Shape;1456;p24"/>
            <p:cNvSpPr/>
            <p:nvPr/>
          </p:nvSpPr>
          <p:spPr>
            <a:xfrm>
              <a:off x="380450" y="1835613"/>
              <a:ext cx="9975" cy="8550"/>
            </a:xfrm>
            <a:custGeom>
              <a:avLst/>
              <a:gdLst/>
              <a:ahLst/>
              <a:cxnLst/>
              <a:rect l="l" t="t" r="r" b="b"/>
              <a:pathLst>
                <a:path w="399" h="342" extrusionOk="0">
                  <a:moveTo>
                    <a:pt x="209" y="1"/>
                  </a:moveTo>
                  <a:cubicBezTo>
                    <a:pt x="1" y="38"/>
                    <a:pt x="1" y="323"/>
                    <a:pt x="209" y="342"/>
                  </a:cubicBezTo>
                  <a:cubicBezTo>
                    <a:pt x="399" y="323"/>
                    <a:pt x="399" y="38"/>
                    <a:pt x="209"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424" name="Google Shape;1457;p24"/>
            <p:cNvSpPr/>
            <p:nvPr/>
          </p:nvSpPr>
          <p:spPr>
            <a:xfrm>
              <a:off x="416475" y="1837513"/>
              <a:ext cx="5700" cy="4750"/>
            </a:xfrm>
            <a:custGeom>
              <a:avLst/>
              <a:gdLst/>
              <a:ahLst/>
              <a:cxnLst/>
              <a:rect l="l" t="t" r="r" b="b"/>
              <a:pathLst>
                <a:path w="228" h="190" extrusionOk="0">
                  <a:moveTo>
                    <a:pt x="114" y="0"/>
                  </a:moveTo>
                  <a:cubicBezTo>
                    <a:pt x="0" y="19"/>
                    <a:pt x="0" y="171"/>
                    <a:pt x="114" y="190"/>
                  </a:cubicBezTo>
                  <a:cubicBezTo>
                    <a:pt x="228" y="171"/>
                    <a:pt x="228" y="19"/>
                    <a:pt x="11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425" name="Google Shape;1458;p24"/>
            <p:cNvSpPr/>
            <p:nvPr/>
          </p:nvSpPr>
          <p:spPr>
            <a:xfrm>
              <a:off x="415525" y="1877788"/>
              <a:ext cx="7600" cy="10675"/>
            </a:xfrm>
            <a:custGeom>
              <a:avLst/>
              <a:gdLst/>
              <a:ahLst/>
              <a:cxnLst/>
              <a:rect l="l" t="t" r="r" b="b"/>
              <a:pathLst>
                <a:path w="304" h="427" extrusionOk="0">
                  <a:moveTo>
                    <a:pt x="171" y="1"/>
                  </a:moveTo>
                  <a:cubicBezTo>
                    <a:pt x="133" y="1"/>
                    <a:pt x="95" y="20"/>
                    <a:pt x="76" y="39"/>
                  </a:cubicBezTo>
                  <a:lnTo>
                    <a:pt x="57" y="77"/>
                  </a:lnTo>
                  <a:cubicBezTo>
                    <a:pt x="38" y="95"/>
                    <a:pt x="38" y="114"/>
                    <a:pt x="38" y="133"/>
                  </a:cubicBezTo>
                  <a:lnTo>
                    <a:pt x="20" y="133"/>
                  </a:lnTo>
                  <a:cubicBezTo>
                    <a:pt x="20" y="190"/>
                    <a:pt x="20" y="228"/>
                    <a:pt x="1" y="285"/>
                  </a:cubicBezTo>
                  <a:cubicBezTo>
                    <a:pt x="1" y="304"/>
                    <a:pt x="1" y="323"/>
                    <a:pt x="20" y="342"/>
                  </a:cubicBezTo>
                  <a:cubicBezTo>
                    <a:pt x="20" y="361"/>
                    <a:pt x="38" y="380"/>
                    <a:pt x="38" y="380"/>
                  </a:cubicBezTo>
                  <a:cubicBezTo>
                    <a:pt x="57" y="399"/>
                    <a:pt x="76" y="418"/>
                    <a:pt x="95" y="418"/>
                  </a:cubicBezTo>
                  <a:cubicBezTo>
                    <a:pt x="108" y="418"/>
                    <a:pt x="121" y="426"/>
                    <a:pt x="133" y="426"/>
                  </a:cubicBezTo>
                  <a:cubicBezTo>
                    <a:pt x="140" y="426"/>
                    <a:pt x="146" y="424"/>
                    <a:pt x="152" y="418"/>
                  </a:cubicBezTo>
                  <a:lnTo>
                    <a:pt x="190" y="418"/>
                  </a:lnTo>
                  <a:cubicBezTo>
                    <a:pt x="209" y="418"/>
                    <a:pt x="228" y="418"/>
                    <a:pt x="247" y="399"/>
                  </a:cubicBezTo>
                  <a:cubicBezTo>
                    <a:pt x="285" y="361"/>
                    <a:pt x="285" y="323"/>
                    <a:pt x="285" y="285"/>
                  </a:cubicBezTo>
                  <a:lnTo>
                    <a:pt x="285" y="133"/>
                  </a:lnTo>
                  <a:cubicBezTo>
                    <a:pt x="304" y="114"/>
                    <a:pt x="304" y="95"/>
                    <a:pt x="285" y="95"/>
                  </a:cubicBezTo>
                  <a:cubicBezTo>
                    <a:pt x="285" y="77"/>
                    <a:pt x="285" y="58"/>
                    <a:pt x="266" y="39"/>
                  </a:cubicBezTo>
                  <a:cubicBezTo>
                    <a:pt x="228" y="20"/>
                    <a:pt x="209" y="1"/>
                    <a:pt x="17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426" name="Google Shape;1459;p24"/>
            <p:cNvSpPr/>
            <p:nvPr/>
          </p:nvSpPr>
          <p:spPr>
            <a:xfrm>
              <a:off x="432600" y="1937038"/>
              <a:ext cx="10450" cy="8075"/>
            </a:xfrm>
            <a:custGeom>
              <a:avLst/>
              <a:gdLst/>
              <a:ahLst/>
              <a:cxnLst/>
              <a:rect l="l" t="t" r="r" b="b"/>
              <a:pathLst>
                <a:path w="418" h="323" extrusionOk="0">
                  <a:moveTo>
                    <a:pt x="209" y="0"/>
                  </a:moveTo>
                  <a:cubicBezTo>
                    <a:pt x="0" y="0"/>
                    <a:pt x="0" y="323"/>
                    <a:pt x="209" y="323"/>
                  </a:cubicBezTo>
                  <a:cubicBezTo>
                    <a:pt x="417" y="323"/>
                    <a:pt x="417" y="0"/>
                    <a:pt x="20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427" name="Google Shape;1460;p24"/>
            <p:cNvSpPr/>
            <p:nvPr/>
          </p:nvSpPr>
          <p:spPr>
            <a:xfrm>
              <a:off x="452025" y="1974938"/>
              <a:ext cx="9500" cy="7150"/>
            </a:xfrm>
            <a:custGeom>
              <a:avLst/>
              <a:gdLst/>
              <a:ahLst/>
              <a:cxnLst/>
              <a:rect l="l" t="t" r="r" b="b"/>
              <a:pathLst>
                <a:path w="380" h="286" extrusionOk="0">
                  <a:moveTo>
                    <a:pt x="190" y="1"/>
                  </a:moveTo>
                  <a:cubicBezTo>
                    <a:pt x="0" y="1"/>
                    <a:pt x="0" y="285"/>
                    <a:pt x="190" y="285"/>
                  </a:cubicBezTo>
                  <a:cubicBezTo>
                    <a:pt x="379" y="285"/>
                    <a:pt x="379" y="1"/>
                    <a:pt x="19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428" name="Google Shape;1461;p24"/>
            <p:cNvSpPr/>
            <p:nvPr/>
          </p:nvSpPr>
          <p:spPr>
            <a:xfrm>
              <a:off x="472875" y="1918538"/>
              <a:ext cx="19925" cy="15200"/>
            </a:xfrm>
            <a:custGeom>
              <a:avLst/>
              <a:gdLst/>
              <a:ahLst/>
              <a:cxnLst/>
              <a:rect l="l" t="t" r="r" b="b"/>
              <a:pathLst>
                <a:path w="797" h="608" extrusionOk="0">
                  <a:moveTo>
                    <a:pt x="398" y="1"/>
                  </a:moveTo>
                  <a:cubicBezTo>
                    <a:pt x="0" y="1"/>
                    <a:pt x="0" y="608"/>
                    <a:pt x="398" y="608"/>
                  </a:cubicBezTo>
                  <a:cubicBezTo>
                    <a:pt x="797" y="608"/>
                    <a:pt x="797" y="1"/>
                    <a:pt x="398"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429" name="Google Shape;1462;p24"/>
            <p:cNvSpPr/>
            <p:nvPr/>
          </p:nvSpPr>
          <p:spPr>
            <a:xfrm>
              <a:off x="444900" y="1890113"/>
              <a:ext cx="16150" cy="11875"/>
            </a:xfrm>
            <a:custGeom>
              <a:avLst/>
              <a:gdLst/>
              <a:ahLst/>
              <a:cxnLst/>
              <a:rect l="l" t="t" r="r" b="b"/>
              <a:pathLst>
                <a:path w="646" h="475" extrusionOk="0">
                  <a:moveTo>
                    <a:pt x="323" y="1"/>
                  </a:moveTo>
                  <a:cubicBezTo>
                    <a:pt x="1" y="1"/>
                    <a:pt x="1" y="475"/>
                    <a:pt x="323" y="475"/>
                  </a:cubicBezTo>
                  <a:cubicBezTo>
                    <a:pt x="645" y="475"/>
                    <a:pt x="645" y="1"/>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430" name="Google Shape;1463;p24"/>
            <p:cNvSpPr/>
            <p:nvPr/>
          </p:nvSpPr>
          <p:spPr>
            <a:xfrm>
              <a:off x="398475" y="1905288"/>
              <a:ext cx="11875" cy="11400"/>
            </a:xfrm>
            <a:custGeom>
              <a:avLst/>
              <a:gdLst/>
              <a:ahLst/>
              <a:cxnLst/>
              <a:rect l="l" t="t" r="r" b="b"/>
              <a:pathLst>
                <a:path w="475" h="456" extrusionOk="0">
                  <a:moveTo>
                    <a:pt x="228" y="0"/>
                  </a:moveTo>
                  <a:cubicBezTo>
                    <a:pt x="0" y="57"/>
                    <a:pt x="0" y="398"/>
                    <a:pt x="228" y="455"/>
                  </a:cubicBezTo>
                  <a:cubicBezTo>
                    <a:pt x="474" y="398"/>
                    <a:pt x="474" y="57"/>
                    <a:pt x="22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431" name="Google Shape;1464;p24"/>
            <p:cNvSpPr/>
            <p:nvPr/>
          </p:nvSpPr>
          <p:spPr>
            <a:xfrm>
              <a:off x="454400" y="1849363"/>
              <a:ext cx="11850" cy="11400"/>
            </a:xfrm>
            <a:custGeom>
              <a:avLst/>
              <a:gdLst/>
              <a:ahLst/>
              <a:cxnLst/>
              <a:rect l="l" t="t" r="r" b="b"/>
              <a:pathLst>
                <a:path w="474" h="456" extrusionOk="0">
                  <a:moveTo>
                    <a:pt x="246" y="0"/>
                  </a:moveTo>
                  <a:cubicBezTo>
                    <a:pt x="0" y="57"/>
                    <a:pt x="0" y="398"/>
                    <a:pt x="246" y="455"/>
                  </a:cubicBezTo>
                  <a:cubicBezTo>
                    <a:pt x="474" y="398"/>
                    <a:pt x="474" y="57"/>
                    <a:pt x="24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432" name="Google Shape;1465;p24"/>
            <p:cNvSpPr/>
            <p:nvPr/>
          </p:nvSpPr>
          <p:spPr>
            <a:xfrm>
              <a:off x="428800" y="1830863"/>
              <a:ext cx="14725" cy="11400"/>
            </a:xfrm>
            <a:custGeom>
              <a:avLst/>
              <a:gdLst/>
              <a:ahLst/>
              <a:cxnLst/>
              <a:rect l="l" t="t" r="r" b="b"/>
              <a:pathLst>
                <a:path w="589" h="456" extrusionOk="0">
                  <a:moveTo>
                    <a:pt x="228" y="1"/>
                  </a:moveTo>
                  <a:cubicBezTo>
                    <a:pt x="190" y="1"/>
                    <a:pt x="171" y="1"/>
                    <a:pt x="133" y="20"/>
                  </a:cubicBezTo>
                  <a:cubicBezTo>
                    <a:pt x="114" y="39"/>
                    <a:pt x="76" y="39"/>
                    <a:pt x="57" y="77"/>
                  </a:cubicBezTo>
                  <a:cubicBezTo>
                    <a:pt x="38" y="96"/>
                    <a:pt x="19" y="115"/>
                    <a:pt x="19" y="153"/>
                  </a:cubicBezTo>
                  <a:cubicBezTo>
                    <a:pt x="0" y="172"/>
                    <a:pt x="0" y="209"/>
                    <a:pt x="0" y="228"/>
                  </a:cubicBezTo>
                  <a:lnTo>
                    <a:pt x="0" y="285"/>
                  </a:lnTo>
                  <a:cubicBezTo>
                    <a:pt x="0" y="323"/>
                    <a:pt x="19" y="361"/>
                    <a:pt x="57" y="399"/>
                  </a:cubicBezTo>
                  <a:lnTo>
                    <a:pt x="95" y="437"/>
                  </a:lnTo>
                  <a:cubicBezTo>
                    <a:pt x="133" y="456"/>
                    <a:pt x="171" y="456"/>
                    <a:pt x="209" y="456"/>
                  </a:cubicBezTo>
                  <a:lnTo>
                    <a:pt x="209" y="437"/>
                  </a:lnTo>
                  <a:lnTo>
                    <a:pt x="361" y="437"/>
                  </a:lnTo>
                  <a:cubicBezTo>
                    <a:pt x="398" y="437"/>
                    <a:pt x="417" y="437"/>
                    <a:pt x="455" y="418"/>
                  </a:cubicBezTo>
                  <a:cubicBezTo>
                    <a:pt x="474" y="418"/>
                    <a:pt x="493" y="399"/>
                    <a:pt x="531" y="380"/>
                  </a:cubicBezTo>
                  <a:cubicBezTo>
                    <a:pt x="550" y="361"/>
                    <a:pt x="569" y="342"/>
                    <a:pt x="569" y="304"/>
                  </a:cubicBezTo>
                  <a:cubicBezTo>
                    <a:pt x="588" y="285"/>
                    <a:pt x="588" y="247"/>
                    <a:pt x="588" y="228"/>
                  </a:cubicBezTo>
                  <a:lnTo>
                    <a:pt x="588" y="172"/>
                  </a:lnTo>
                  <a:cubicBezTo>
                    <a:pt x="569" y="134"/>
                    <a:pt x="550" y="96"/>
                    <a:pt x="531" y="58"/>
                  </a:cubicBezTo>
                  <a:lnTo>
                    <a:pt x="493" y="39"/>
                  </a:lnTo>
                  <a:cubicBezTo>
                    <a:pt x="455" y="20"/>
                    <a:pt x="417" y="1"/>
                    <a:pt x="38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433" name="Google Shape;1466;p24"/>
            <p:cNvSpPr/>
            <p:nvPr/>
          </p:nvSpPr>
          <p:spPr>
            <a:xfrm>
              <a:off x="440175" y="1765463"/>
              <a:ext cx="18025" cy="14725"/>
            </a:xfrm>
            <a:custGeom>
              <a:avLst/>
              <a:gdLst/>
              <a:ahLst/>
              <a:cxnLst/>
              <a:rect l="l" t="t" r="r" b="b"/>
              <a:pathLst>
                <a:path w="721" h="589" extrusionOk="0">
                  <a:moveTo>
                    <a:pt x="361" y="1"/>
                  </a:moveTo>
                  <a:cubicBezTo>
                    <a:pt x="0" y="20"/>
                    <a:pt x="0" y="551"/>
                    <a:pt x="361" y="589"/>
                  </a:cubicBezTo>
                  <a:cubicBezTo>
                    <a:pt x="721" y="551"/>
                    <a:pt x="721" y="20"/>
                    <a:pt x="36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434" name="Google Shape;1467;p24"/>
            <p:cNvSpPr/>
            <p:nvPr/>
          </p:nvSpPr>
          <p:spPr>
            <a:xfrm>
              <a:off x="385200" y="1777313"/>
              <a:ext cx="15650" cy="13300"/>
            </a:xfrm>
            <a:custGeom>
              <a:avLst/>
              <a:gdLst/>
              <a:ahLst/>
              <a:cxnLst/>
              <a:rect l="l" t="t" r="r" b="b"/>
              <a:pathLst>
                <a:path w="626" h="532" extrusionOk="0">
                  <a:moveTo>
                    <a:pt x="323" y="1"/>
                  </a:moveTo>
                  <a:cubicBezTo>
                    <a:pt x="0" y="39"/>
                    <a:pt x="0" y="494"/>
                    <a:pt x="323" y="532"/>
                  </a:cubicBezTo>
                  <a:cubicBezTo>
                    <a:pt x="626" y="494"/>
                    <a:pt x="626" y="39"/>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435" name="Google Shape;1468;p24"/>
            <p:cNvSpPr/>
            <p:nvPr/>
          </p:nvSpPr>
          <p:spPr>
            <a:xfrm>
              <a:off x="399875" y="1703388"/>
              <a:ext cx="16150" cy="11875"/>
            </a:xfrm>
            <a:custGeom>
              <a:avLst/>
              <a:gdLst/>
              <a:ahLst/>
              <a:cxnLst/>
              <a:rect l="l" t="t" r="r" b="b"/>
              <a:pathLst>
                <a:path w="646" h="475" extrusionOk="0">
                  <a:moveTo>
                    <a:pt x="323" y="1"/>
                  </a:moveTo>
                  <a:cubicBezTo>
                    <a:pt x="1" y="1"/>
                    <a:pt x="1" y="474"/>
                    <a:pt x="323" y="474"/>
                  </a:cubicBezTo>
                  <a:cubicBezTo>
                    <a:pt x="646" y="474"/>
                    <a:pt x="646" y="1"/>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436" name="Google Shape;1469;p24"/>
            <p:cNvSpPr/>
            <p:nvPr/>
          </p:nvSpPr>
          <p:spPr>
            <a:xfrm>
              <a:off x="354400" y="1709538"/>
              <a:ext cx="17550" cy="14250"/>
            </a:xfrm>
            <a:custGeom>
              <a:avLst/>
              <a:gdLst/>
              <a:ahLst/>
              <a:cxnLst/>
              <a:rect l="l" t="t" r="r" b="b"/>
              <a:pathLst>
                <a:path w="702" h="570" extrusionOk="0">
                  <a:moveTo>
                    <a:pt x="341" y="1"/>
                  </a:moveTo>
                  <a:cubicBezTo>
                    <a:pt x="0" y="20"/>
                    <a:pt x="0" y="532"/>
                    <a:pt x="341" y="570"/>
                  </a:cubicBezTo>
                  <a:cubicBezTo>
                    <a:pt x="702" y="532"/>
                    <a:pt x="702" y="20"/>
                    <a:pt x="34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437" name="Google Shape;1470;p24"/>
            <p:cNvSpPr/>
            <p:nvPr/>
          </p:nvSpPr>
          <p:spPr>
            <a:xfrm>
              <a:off x="338275" y="1701963"/>
              <a:ext cx="19450" cy="14250"/>
            </a:xfrm>
            <a:custGeom>
              <a:avLst/>
              <a:gdLst/>
              <a:ahLst/>
              <a:cxnLst/>
              <a:rect l="l" t="t" r="r" b="b"/>
              <a:pathLst>
                <a:path w="778" h="570" extrusionOk="0">
                  <a:moveTo>
                    <a:pt x="416" y="0"/>
                  </a:moveTo>
                  <a:cubicBezTo>
                    <a:pt x="411" y="0"/>
                    <a:pt x="405" y="0"/>
                    <a:pt x="399" y="1"/>
                  </a:cubicBezTo>
                  <a:cubicBezTo>
                    <a:pt x="1" y="1"/>
                    <a:pt x="1" y="569"/>
                    <a:pt x="399" y="569"/>
                  </a:cubicBezTo>
                  <a:cubicBezTo>
                    <a:pt x="772" y="569"/>
                    <a:pt x="778" y="0"/>
                    <a:pt x="41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438" name="Google Shape;1471;p24"/>
            <p:cNvSpPr/>
            <p:nvPr/>
          </p:nvSpPr>
          <p:spPr>
            <a:xfrm>
              <a:off x="388050" y="1631363"/>
              <a:ext cx="17550" cy="13750"/>
            </a:xfrm>
            <a:custGeom>
              <a:avLst/>
              <a:gdLst/>
              <a:ahLst/>
              <a:cxnLst/>
              <a:rect l="l" t="t" r="r" b="b"/>
              <a:pathLst>
                <a:path w="702" h="550" extrusionOk="0">
                  <a:moveTo>
                    <a:pt x="360" y="0"/>
                  </a:moveTo>
                  <a:cubicBezTo>
                    <a:pt x="0" y="0"/>
                    <a:pt x="0" y="550"/>
                    <a:pt x="360" y="550"/>
                  </a:cubicBezTo>
                  <a:cubicBezTo>
                    <a:pt x="701" y="550"/>
                    <a:pt x="701" y="0"/>
                    <a:pt x="360"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439" name="Google Shape;1472;p24"/>
            <p:cNvSpPr/>
            <p:nvPr/>
          </p:nvSpPr>
          <p:spPr>
            <a:xfrm>
              <a:off x="297525" y="1637988"/>
              <a:ext cx="18975" cy="14725"/>
            </a:xfrm>
            <a:custGeom>
              <a:avLst/>
              <a:gdLst/>
              <a:ahLst/>
              <a:cxnLst/>
              <a:rect l="l" t="t" r="r" b="b"/>
              <a:pathLst>
                <a:path w="759" h="589" extrusionOk="0">
                  <a:moveTo>
                    <a:pt x="379" y="0"/>
                  </a:moveTo>
                  <a:cubicBezTo>
                    <a:pt x="0" y="0"/>
                    <a:pt x="0" y="588"/>
                    <a:pt x="379" y="588"/>
                  </a:cubicBezTo>
                  <a:cubicBezTo>
                    <a:pt x="759" y="588"/>
                    <a:pt x="759" y="0"/>
                    <a:pt x="37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440" name="Google Shape;1473;p24"/>
            <p:cNvSpPr/>
            <p:nvPr/>
          </p:nvSpPr>
          <p:spPr>
            <a:xfrm>
              <a:off x="356275" y="1585363"/>
              <a:ext cx="20875" cy="15675"/>
            </a:xfrm>
            <a:custGeom>
              <a:avLst/>
              <a:gdLst/>
              <a:ahLst/>
              <a:cxnLst/>
              <a:rect l="l" t="t" r="r" b="b"/>
              <a:pathLst>
                <a:path w="835" h="627" extrusionOk="0">
                  <a:moveTo>
                    <a:pt x="436" y="1"/>
                  </a:moveTo>
                  <a:cubicBezTo>
                    <a:pt x="430" y="1"/>
                    <a:pt x="424" y="1"/>
                    <a:pt x="418" y="1"/>
                  </a:cubicBezTo>
                  <a:cubicBezTo>
                    <a:pt x="1" y="1"/>
                    <a:pt x="1" y="627"/>
                    <a:pt x="418" y="627"/>
                  </a:cubicBezTo>
                  <a:cubicBezTo>
                    <a:pt x="829" y="627"/>
                    <a:pt x="835" y="1"/>
                    <a:pt x="436"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441" name="Google Shape;1474;p24"/>
            <p:cNvSpPr/>
            <p:nvPr/>
          </p:nvSpPr>
          <p:spPr>
            <a:xfrm>
              <a:off x="311750" y="1588238"/>
              <a:ext cx="12800" cy="9500"/>
            </a:xfrm>
            <a:custGeom>
              <a:avLst/>
              <a:gdLst/>
              <a:ahLst/>
              <a:cxnLst/>
              <a:rect l="l" t="t" r="r" b="b"/>
              <a:pathLst>
                <a:path w="512" h="380" extrusionOk="0">
                  <a:moveTo>
                    <a:pt x="265" y="0"/>
                  </a:moveTo>
                  <a:cubicBezTo>
                    <a:pt x="0" y="0"/>
                    <a:pt x="0" y="379"/>
                    <a:pt x="265" y="379"/>
                  </a:cubicBezTo>
                  <a:cubicBezTo>
                    <a:pt x="512" y="379"/>
                    <a:pt x="512" y="0"/>
                    <a:pt x="265"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442" name="Google Shape;1475;p24"/>
            <p:cNvSpPr/>
            <p:nvPr/>
          </p:nvSpPr>
          <p:spPr>
            <a:xfrm>
              <a:off x="285675" y="1574488"/>
              <a:ext cx="20400" cy="15175"/>
            </a:xfrm>
            <a:custGeom>
              <a:avLst/>
              <a:gdLst/>
              <a:ahLst/>
              <a:cxnLst/>
              <a:rect l="l" t="t" r="r" b="b"/>
              <a:pathLst>
                <a:path w="816" h="607" extrusionOk="0">
                  <a:moveTo>
                    <a:pt x="398" y="0"/>
                  </a:moveTo>
                  <a:cubicBezTo>
                    <a:pt x="0" y="0"/>
                    <a:pt x="0" y="607"/>
                    <a:pt x="398" y="607"/>
                  </a:cubicBezTo>
                  <a:cubicBezTo>
                    <a:pt x="816" y="607"/>
                    <a:pt x="816" y="0"/>
                    <a:pt x="39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443" name="Google Shape;1476;p24"/>
            <p:cNvSpPr/>
            <p:nvPr/>
          </p:nvSpPr>
          <p:spPr>
            <a:xfrm>
              <a:off x="354400" y="1551263"/>
              <a:ext cx="9975" cy="8550"/>
            </a:xfrm>
            <a:custGeom>
              <a:avLst/>
              <a:gdLst/>
              <a:ahLst/>
              <a:cxnLst/>
              <a:rect l="l" t="t" r="r" b="b"/>
              <a:pathLst>
                <a:path w="399" h="342" extrusionOk="0">
                  <a:moveTo>
                    <a:pt x="209" y="0"/>
                  </a:moveTo>
                  <a:cubicBezTo>
                    <a:pt x="0" y="38"/>
                    <a:pt x="0" y="323"/>
                    <a:pt x="209" y="342"/>
                  </a:cubicBezTo>
                  <a:cubicBezTo>
                    <a:pt x="398" y="323"/>
                    <a:pt x="398" y="38"/>
                    <a:pt x="20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444" name="Google Shape;1477;p24"/>
            <p:cNvSpPr/>
            <p:nvPr/>
          </p:nvSpPr>
          <p:spPr>
            <a:xfrm>
              <a:off x="337800" y="1527563"/>
              <a:ext cx="13300" cy="11400"/>
            </a:xfrm>
            <a:custGeom>
              <a:avLst/>
              <a:gdLst/>
              <a:ahLst/>
              <a:cxnLst/>
              <a:rect l="l" t="t" r="r" b="b"/>
              <a:pathLst>
                <a:path w="532" h="456" extrusionOk="0">
                  <a:moveTo>
                    <a:pt x="266" y="1"/>
                  </a:moveTo>
                  <a:cubicBezTo>
                    <a:pt x="1" y="38"/>
                    <a:pt x="1" y="418"/>
                    <a:pt x="266" y="455"/>
                  </a:cubicBezTo>
                  <a:cubicBezTo>
                    <a:pt x="531" y="418"/>
                    <a:pt x="531" y="38"/>
                    <a:pt x="266"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445" name="Google Shape;1478;p24"/>
            <p:cNvSpPr/>
            <p:nvPr/>
          </p:nvSpPr>
          <p:spPr>
            <a:xfrm>
              <a:off x="272875" y="1700063"/>
              <a:ext cx="23250" cy="18050"/>
            </a:xfrm>
            <a:custGeom>
              <a:avLst/>
              <a:gdLst/>
              <a:ahLst/>
              <a:cxnLst/>
              <a:rect l="l" t="t" r="r" b="b"/>
              <a:pathLst>
                <a:path w="930" h="722" extrusionOk="0">
                  <a:moveTo>
                    <a:pt x="474" y="1"/>
                  </a:moveTo>
                  <a:cubicBezTo>
                    <a:pt x="0" y="1"/>
                    <a:pt x="0" y="721"/>
                    <a:pt x="474" y="721"/>
                  </a:cubicBezTo>
                  <a:cubicBezTo>
                    <a:pt x="929" y="721"/>
                    <a:pt x="929" y="1"/>
                    <a:pt x="474"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446" name="Google Shape;1479;p24"/>
            <p:cNvSpPr/>
            <p:nvPr/>
          </p:nvSpPr>
          <p:spPr>
            <a:xfrm>
              <a:off x="507000" y="1726138"/>
              <a:ext cx="3800" cy="3350"/>
            </a:xfrm>
            <a:custGeom>
              <a:avLst/>
              <a:gdLst/>
              <a:ahLst/>
              <a:cxnLst/>
              <a:rect l="l" t="t" r="r" b="b"/>
              <a:pathLst>
                <a:path w="152" h="134" extrusionOk="0">
                  <a:moveTo>
                    <a:pt x="76" y="0"/>
                  </a:moveTo>
                  <a:cubicBezTo>
                    <a:pt x="0" y="0"/>
                    <a:pt x="0" y="114"/>
                    <a:pt x="76" y="133"/>
                  </a:cubicBezTo>
                  <a:cubicBezTo>
                    <a:pt x="152" y="114"/>
                    <a:pt x="152" y="0"/>
                    <a:pt x="7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447" name="Google Shape;1480;p24"/>
            <p:cNvSpPr/>
            <p:nvPr/>
          </p:nvSpPr>
          <p:spPr>
            <a:xfrm>
              <a:off x="485200" y="1780638"/>
              <a:ext cx="18025" cy="13775"/>
            </a:xfrm>
            <a:custGeom>
              <a:avLst/>
              <a:gdLst/>
              <a:ahLst/>
              <a:cxnLst/>
              <a:rect l="l" t="t" r="r" b="b"/>
              <a:pathLst>
                <a:path w="721" h="551" extrusionOk="0">
                  <a:moveTo>
                    <a:pt x="360" y="1"/>
                  </a:moveTo>
                  <a:cubicBezTo>
                    <a:pt x="0" y="1"/>
                    <a:pt x="0" y="550"/>
                    <a:pt x="360" y="550"/>
                  </a:cubicBezTo>
                  <a:cubicBezTo>
                    <a:pt x="721" y="550"/>
                    <a:pt x="721" y="1"/>
                    <a:pt x="36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448" name="Google Shape;1481;p24"/>
            <p:cNvSpPr/>
            <p:nvPr/>
          </p:nvSpPr>
          <p:spPr>
            <a:xfrm>
              <a:off x="502250" y="1829463"/>
              <a:ext cx="9500" cy="6175"/>
            </a:xfrm>
            <a:custGeom>
              <a:avLst/>
              <a:gdLst/>
              <a:ahLst/>
              <a:cxnLst/>
              <a:rect l="l" t="t" r="r" b="b"/>
              <a:pathLst>
                <a:path w="380" h="247" extrusionOk="0">
                  <a:moveTo>
                    <a:pt x="114" y="0"/>
                  </a:moveTo>
                  <a:cubicBezTo>
                    <a:pt x="77" y="0"/>
                    <a:pt x="39" y="19"/>
                    <a:pt x="20" y="38"/>
                  </a:cubicBezTo>
                  <a:cubicBezTo>
                    <a:pt x="20" y="38"/>
                    <a:pt x="1" y="57"/>
                    <a:pt x="1" y="76"/>
                  </a:cubicBezTo>
                  <a:cubicBezTo>
                    <a:pt x="1" y="95"/>
                    <a:pt x="1" y="114"/>
                    <a:pt x="1" y="114"/>
                  </a:cubicBezTo>
                  <a:cubicBezTo>
                    <a:pt x="1" y="152"/>
                    <a:pt x="20" y="190"/>
                    <a:pt x="39" y="209"/>
                  </a:cubicBezTo>
                  <a:cubicBezTo>
                    <a:pt x="58" y="228"/>
                    <a:pt x="95" y="247"/>
                    <a:pt x="114" y="247"/>
                  </a:cubicBezTo>
                  <a:lnTo>
                    <a:pt x="266" y="247"/>
                  </a:lnTo>
                  <a:cubicBezTo>
                    <a:pt x="304" y="247"/>
                    <a:pt x="342" y="228"/>
                    <a:pt x="361" y="209"/>
                  </a:cubicBezTo>
                  <a:cubicBezTo>
                    <a:pt x="361" y="190"/>
                    <a:pt x="380" y="190"/>
                    <a:pt x="380" y="171"/>
                  </a:cubicBezTo>
                  <a:cubicBezTo>
                    <a:pt x="380" y="152"/>
                    <a:pt x="380" y="133"/>
                    <a:pt x="380" y="114"/>
                  </a:cubicBezTo>
                  <a:cubicBezTo>
                    <a:pt x="380" y="95"/>
                    <a:pt x="361" y="57"/>
                    <a:pt x="342" y="38"/>
                  </a:cubicBezTo>
                  <a:cubicBezTo>
                    <a:pt x="323" y="19"/>
                    <a:pt x="285" y="0"/>
                    <a:pt x="26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449" name="Google Shape;1482;p24"/>
            <p:cNvSpPr/>
            <p:nvPr/>
          </p:nvSpPr>
          <p:spPr>
            <a:xfrm>
              <a:off x="504150" y="1867838"/>
              <a:ext cx="24675" cy="18975"/>
            </a:xfrm>
            <a:custGeom>
              <a:avLst/>
              <a:gdLst/>
              <a:ahLst/>
              <a:cxnLst/>
              <a:rect l="l" t="t" r="r" b="b"/>
              <a:pathLst>
                <a:path w="987" h="759" extrusionOk="0">
                  <a:moveTo>
                    <a:pt x="493" y="1"/>
                  </a:moveTo>
                  <a:cubicBezTo>
                    <a:pt x="1" y="1"/>
                    <a:pt x="1" y="759"/>
                    <a:pt x="493" y="759"/>
                  </a:cubicBezTo>
                  <a:cubicBezTo>
                    <a:pt x="986" y="759"/>
                    <a:pt x="986" y="1"/>
                    <a:pt x="49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450" name="Google Shape;1483;p24"/>
            <p:cNvSpPr/>
            <p:nvPr/>
          </p:nvSpPr>
          <p:spPr>
            <a:xfrm>
              <a:off x="360075" y="1880163"/>
              <a:ext cx="20875" cy="17075"/>
            </a:xfrm>
            <a:custGeom>
              <a:avLst/>
              <a:gdLst/>
              <a:ahLst/>
              <a:cxnLst/>
              <a:rect l="l" t="t" r="r" b="b"/>
              <a:pathLst>
                <a:path w="835" h="683" extrusionOk="0">
                  <a:moveTo>
                    <a:pt x="418" y="0"/>
                  </a:moveTo>
                  <a:cubicBezTo>
                    <a:pt x="1" y="38"/>
                    <a:pt x="1" y="645"/>
                    <a:pt x="418" y="683"/>
                  </a:cubicBezTo>
                  <a:cubicBezTo>
                    <a:pt x="835" y="645"/>
                    <a:pt x="835" y="38"/>
                    <a:pt x="41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451" name="Google Shape;1484;p24"/>
            <p:cNvSpPr/>
            <p:nvPr/>
          </p:nvSpPr>
          <p:spPr>
            <a:xfrm>
              <a:off x="319325" y="1860263"/>
              <a:ext cx="16125" cy="12350"/>
            </a:xfrm>
            <a:custGeom>
              <a:avLst/>
              <a:gdLst/>
              <a:ahLst/>
              <a:cxnLst/>
              <a:rect l="l" t="t" r="r" b="b"/>
              <a:pathLst>
                <a:path w="645" h="494" extrusionOk="0">
                  <a:moveTo>
                    <a:pt x="247" y="0"/>
                  </a:moveTo>
                  <a:cubicBezTo>
                    <a:pt x="228" y="0"/>
                    <a:pt x="190" y="0"/>
                    <a:pt x="152" y="19"/>
                  </a:cubicBezTo>
                  <a:cubicBezTo>
                    <a:pt x="133" y="19"/>
                    <a:pt x="95" y="38"/>
                    <a:pt x="76" y="76"/>
                  </a:cubicBezTo>
                  <a:cubicBezTo>
                    <a:pt x="38" y="114"/>
                    <a:pt x="0" y="171"/>
                    <a:pt x="0" y="247"/>
                  </a:cubicBezTo>
                  <a:lnTo>
                    <a:pt x="0" y="304"/>
                  </a:lnTo>
                  <a:cubicBezTo>
                    <a:pt x="19" y="342"/>
                    <a:pt x="38" y="379"/>
                    <a:pt x="76" y="417"/>
                  </a:cubicBezTo>
                  <a:lnTo>
                    <a:pt x="114" y="455"/>
                  </a:lnTo>
                  <a:cubicBezTo>
                    <a:pt x="152" y="474"/>
                    <a:pt x="209" y="493"/>
                    <a:pt x="247" y="493"/>
                  </a:cubicBezTo>
                  <a:lnTo>
                    <a:pt x="398" y="493"/>
                  </a:lnTo>
                  <a:cubicBezTo>
                    <a:pt x="436" y="493"/>
                    <a:pt x="455" y="493"/>
                    <a:pt x="493" y="474"/>
                  </a:cubicBezTo>
                  <a:cubicBezTo>
                    <a:pt x="550" y="455"/>
                    <a:pt x="588" y="398"/>
                    <a:pt x="607" y="342"/>
                  </a:cubicBezTo>
                  <a:cubicBezTo>
                    <a:pt x="626" y="323"/>
                    <a:pt x="645" y="285"/>
                    <a:pt x="626" y="247"/>
                  </a:cubicBezTo>
                  <a:lnTo>
                    <a:pt x="626" y="190"/>
                  </a:lnTo>
                  <a:cubicBezTo>
                    <a:pt x="626" y="152"/>
                    <a:pt x="607" y="114"/>
                    <a:pt x="569" y="76"/>
                  </a:cubicBezTo>
                  <a:lnTo>
                    <a:pt x="531" y="38"/>
                  </a:lnTo>
                  <a:cubicBezTo>
                    <a:pt x="493" y="19"/>
                    <a:pt x="436" y="19"/>
                    <a:pt x="398" y="19"/>
                  </a:cubicBezTo>
                  <a:lnTo>
                    <a:pt x="398" y="0"/>
                  </a:ln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452" name="Google Shape;1485;p24"/>
            <p:cNvSpPr/>
            <p:nvPr/>
          </p:nvSpPr>
          <p:spPr>
            <a:xfrm>
              <a:off x="325475" y="1808138"/>
              <a:ext cx="15675" cy="11850"/>
            </a:xfrm>
            <a:custGeom>
              <a:avLst/>
              <a:gdLst/>
              <a:ahLst/>
              <a:cxnLst/>
              <a:rect l="l" t="t" r="r" b="b"/>
              <a:pathLst>
                <a:path w="627" h="474" extrusionOk="0">
                  <a:moveTo>
                    <a:pt x="304" y="0"/>
                  </a:moveTo>
                  <a:cubicBezTo>
                    <a:pt x="1" y="0"/>
                    <a:pt x="1" y="474"/>
                    <a:pt x="304" y="474"/>
                  </a:cubicBezTo>
                  <a:cubicBezTo>
                    <a:pt x="626" y="474"/>
                    <a:pt x="626" y="0"/>
                    <a:pt x="30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453" name="Google Shape;1486;p24"/>
            <p:cNvSpPr/>
            <p:nvPr/>
          </p:nvSpPr>
          <p:spPr>
            <a:xfrm>
              <a:off x="298950" y="1787738"/>
              <a:ext cx="8550" cy="7150"/>
            </a:xfrm>
            <a:custGeom>
              <a:avLst/>
              <a:gdLst/>
              <a:ahLst/>
              <a:cxnLst/>
              <a:rect l="l" t="t" r="r" b="b"/>
              <a:pathLst>
                <a:path w="342" h="286" extrusionOk="0">
                  <a:moveTo>
                    <a:pt x="171" y="1"/>
                  </a:moveTo>
                  <a:cubicBezTo>
                    <a:pt x="0" y="20"/>
                    <a:pt x="0" y="266"/>
                    <a:pt x="171" y="285"/>
                  </a:cubicBezTo>
                  <a:cubicBezTo>
                    <a:pt x="341" y="266"/>
                    <a:pt x="341" y="20"/>
                    <a:pt x="17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454" name="Google Shape;1487;p24"/>
            <p:cNvSpPr/>
            <p:nvPr/>
          </p:nvSpPr>
          <p:spPr>
            <a:xfrm>
              <a:off x="445850" y="1622338"/>
              <a:ext cx="21825" cy="16625"/>
            </a:xfrm>
            <a:custGeom>
              <a:avLst/>
              <a:gdLst/>
              <a:ahLst/>
              <a:cxnLst/>
              <a:rect l="l" t="t" r="r" b="b"/>
              <a:pathLst>
                <a:path w="873" h="665" extrusionOk="0">
                  <a:moveTo>
                    <a:pt x="437" y="1"/>
                  </a:moveTo>
                  <a:cubicBezTo>
                    <a:pt x="1" y="1"/>
                    <a:pt x="1" y="664"/>
                    <a:pt x="437" y="664"/>
                  </a:cubicBezTo>
                  <a:cubicBezTo>
                    <a:pt x="873" y="664"/>
                    <a:pt x="873" y="1"/>
                    <a:pt x="437"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455" name="Google Shape;1488;p24"/>
            <p:cNvSpPr/>
            <p:nvPr/>
          </p:nvSpPr>
          <p:spPr>
            <a:xfrm>
              <a:off x="418850" y="1542263"/>
              <a:ext cx="23250" cy="18975"/>
            </a:xfrm>
            <a:custGeom>
              <a:avLst/>
              <a:gdLst/>
              <a:ahLst/>
              <a:cxnLst/>
              <a:rect l="l" t="t" r="r" b="b"/>
              <a:pathLst>
                <a:path w="930" h="759" extrusionOk="0">
                  <a:moveTo>
                    <a:pt x="474" y="0"/>
                  </a:moveTo>
                  <a:cubicBezTo>
                    <a:pt x="0" y="38"/>
                    <a:pt x="0" y="721"/>
                    <a:pt x="474" y="758"/>
                  </a:cubicBezTo>
                  <a:cubicBezTo>
                    <a:pt x="929" y="721"/>
                    <a:pt x="929" y="38"/>
                    <a:pt x="47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097227" name="Google Shape;1489;p24"/>
          <p:cNvPicPr preferRelativeResize="0">
            <a:picLocks/>
          </p:cNvPicPr>
          <p:nvPr/>
        </p:nvPicPr>
        <p:blipFill>
          <a:blip r:embed="rId3">
            <a:alphaModFix amt="74000"/>
          </a:blip>
          <a:stretch>
            <a:fillRect/>
          </a:stretch>
        </p:blipFill>
        <p:spPr>
          <a:xfrm rot="-10162003" flipH="1">
            <a:off x="-1091107" y="-1133759"/>
            <a:ext cx="2894871" cy="2593322"/>
          </a:xfrm>
          <a:prstGeom prst="rect">
            <a:avLst/>
          </a:prstGeom>
          <a:noFill/>
          <a:ln>
            <a:noFill/>
          </a:ln>
        </p:spPr>
      </p:pic>
      <p:pic>
        <p:nvPicPr>
          <p:cNvPr id="2097228" name="Google Shape;1490;p24"/>
          <p:cNvPicPr preferRelativeResize="0">
            <a:picLocks/>
          </p:cNvPicPr>
          <p:nvPr/>
        </p:nvPicPr>
        <p:blipFill>
          <a:blip r:embed="rId4">
            <a:alphaModFix amt="76000"/>
          </a:blip>
          <a:stretch>
            <a:fillRect/>
          </a:stretch>
        </p:blipFill>
        <p:spPr>
          <a:xfrm rot="363351">
            <a:off x="802621" y="4291783"/>
            <a:ext cx="7605804" cy="2832383"/>
          </a:xfrm>
          <a:prstGeom prst="rect">
            <a:avLst/>
          </a:prstGeom>
          <a:noFill/>
          <a:ln>
            <a:noFill/>
          </a:ln>
        </p:spPr>
      </p:pic>
      <p:sp>
        <p:nvSpPr>
          <p:cNvPr id="1049456" name="Google Shape;1491;p24"/>
          <p:cNvSpPr/>
          <p:nvPr/>
        </p:nvSpPr>
        <p:spPr>
          <a:xfrm rot="9899989">
            <a:off x="-583964" y="4625085"/>
            <a:ext cx="2265015" cy="2165770"/>
          </a:xfrm>
          <a:custGeom>
            <a:avLst/>
            <a:gdLst/>
            <a:ahLst/>
            <a:cxnLst/>
            <a:rect l="l" t="t" r="r" b="b"/>
            <a:pathLst>
              <a:path w="21339" h="20404" extrusionOk="0">
                <a:moveTo>
                  <a:pt x="95" y="0"/>
                </a:moveTo>
                <a:cubicBezTo>
                  <a:pt x="50" y="0"/>
                  <a:pt x="0" y="36"/>
                  <a:pt x="12" y="93"/>
                </a:cubicBezTo>
                <a:cubicBezTo>
                  <a:pt x="485" y="2330"/>
                  <a:pt x="1054" y="4567"/>
                  <a:pt x="1680" y="6766"/>
                </a:cubicBezTo>
                <a:cubicBezTo>
                  <a:pt x="2324" y="8965"/>
                  <a:pt x="3045" y="11126"/>
                  <a:pt x="3822" y="13249"/>
                </a:cubicBezTo>
                <a:cubicBezTo>
                  <a:pt x="4220" y="14330"/>
                  <a:pt x="4618" y="15391"/>
                  <a:pt x="5054" y="16453"/>
                </a:cubicBezTo>
                <a:cubicBezTo>
                  <a:pt x="5225" y="16889"/>
                  <a:pt x="5433" y="17287"/>
                  <a:pt x="5699" y="17666"/>
                </a:cubicBezTo>
                <a:cubicBezTo>
                  <a:pt x="5926" y="17988"/>
                  <a:pt x="6267" y="18216"/>
                  <a:pt x="6646" y="18348"/>
                </a:cubicBezTo>
                <a:cubicBezTo>
                  <a:pt x="6705" y="18361"/>
                  <a:pt x="6764" y="18368"/>
                  <a:pt x="6823" y="18368"/>
                </a:cubicBezTo>
                <a:cubicBezTo>
                  <a:pt x="7107" y="18368"/>
                  <a:pt x="7384" y="18221"/>
                  <a:pt x="7556" y="17969"/>
                </a:cubicBezTo>
                <a:cubicBezTo>
                  <a:pt x="7746" y="17609"/>
                  <a:pt x="7784" y="17173"/>
                  <a:pt x="7708" y="16775"/>
                </a:cubicBezTo>
                <a:cubicBezTo>
                  <a:pt x="7519" y="15770"/>
                  <a:pt x="7253" y="14784"/>
                  <a:pt x="6893" y="13837"/>
                </a:cubicBezTo>
                <a:cubicBezTo>
                  <a:pt x="6248" y="11941"/>
                  <a:pt x="5414" y="9969"/>
                  <a:pt x="5528" y="7922"/>
                </a:cubicBezTo>
                <a:cubicBezTo>
                  <a:pt x="5543" y="7707"/>
                  <a:pt x="5559" y="7504"/>
                  <a:pt x="5594" y="7294"/>
                </a:cubicBezTo>
                <a:lnTo>
                  <a:pt x="5594" y="7294"/>
                </a:lnTo>
                <a:cubicBezTo>
                  <a:pt x="6312" y="7702"/>
                  <a:pt x="6661" y="8502"/>
                  <a:pt x="6893" y="9268"/>
                </a:cubicBezTo>
                <a:cubicBezTo>
                  <a:pt x="7234" y="10349"/>
                  <a:pt x="7519" y="11467"/>
                  <a:pt x="7822" y="12567"/>
                </a:cubicBezTo>
                <a:lnTo>
                  <a:pt x="8789" y="16036"/>
                </a:lnTo>
                <a:cubicBezTo>
                  <a:pt x="8940" y="16604"/>
                  <a:pt x="9111" y="17173"/>
                  <a:pt x="9263" y="17742"/>
                </a:cubicBezTo>
                <a:cubicBezTo>
                  <a:pt x="9376" y="18216"/>
                  <a:pt x="9509" y="18652"/>
                  <a:pt x="9699" y="19107"/>
                </a:cubicBezTo>
                <a:cubicBezTo>
                  <a:pt x="9966" y="19713"/>
                  <a:pt x="10452" y="20404"/>
                  <a:pt x="11172" y="20404"/>
                </a:cubicBezTo>
                <a:cubicBezTo>
                  <a:pt x="11217" y="20404"/>
                  <a:pt x="11263" y="20401"/>
                  <a:pt x="11310" y="20396"/>
                </a:cubicBezTo>
                <a:cubicBezTo>
                  <a:pt x="11708" y="20339"/>
                  <a:pt x="12068" y="20092"/>
                  <a:pt x="12258" y="19732"/>
                </a:cubicBezTo>
                <a:cubicBezTo>
                  <a:pt x="12485" y="19334"/>
                  <a:pt x="12580" y="18860"/>
                  <a:pt x="12504" y="18405"/>
                </a:cubicBezTo>
                <a:cubicBezTo>
                  <a:pt x="12390" y="17855"/>
                  <a:pt x="12239" y="17306"/>
                  <a:pt x="12030" y="16794"/>
                </a:cubicBezTo>
                <a:cubicBezTo>
                  <a:pt x="11841" y="16263"/>
                  <a:pt x="11651" y="15713"/>
                  <a:pt x="11462" y="15183"/>
                </a:cubicBezTo>
                <a:cubicBezTo>
                  <a:pt x="11101" y="14083"/>
                  <a:pt x="10779" y="12965"/>
                  <a:pt x="10457" y="11865"/>
                </a:cubicBezTo>
                <a:cubicBezTo>
                  <a:pt x="10154" y="10766"/>
                  <a:pt x="9869" y="9628"/>
                  <a:pt x="9623" y="8491"/>
                </a:cubicBezTo>
                <a:cubicBezTo>
                  <a:pt x="9414" y="7486"/>
                  <a:pt x="9168" y="6424"/>
                  <a:pt x="9414" y="5420"/>
                </a:cubicBezTo>
                <a:cubicBezTo>
                  <a:pt x="9462" y="5197"/>
                  <a:pt x="9536" y="5002"/>
                  <a:pt x="9626" y="4810"/>
                </a:cubicBezTo>
                <a:lnTo>
                  <a:pt x="9626" y="4810"/>
                </a:lnTo>
                <a:cubicBezTo>
                  <a:pt x="11118" y="5773"/>
                  <a:pt x="11814" y="7472"/>
                  <a:pt x="12239" y="9135"/>
                </a:cubicBezTo>
                <a:cubicBezTo>
                  <a:pt x="12485" y="10026"/>
                  <a:pt x="12637" y="10936"/>
                  <a:pt x="12807" y="11846"/>
                </a:cubicBezTo>
                <a:cubicBezTo>
                  <a:pt x="13035" y="13040"/>
                  <a:pt x="13300" y="14216"/>
                  <a:pt x="13623" y="15391"/>
                </a:cubicBezTo>
                <a:cubicBezTo>
                  <a:pt x="13945" y="16547"/>
                  <a:pt x="14324" y="17723"/>
                  <a:pt x="14741" y="18879"/>
                </a:cubicBezTo>
                <a:cubicBezTo>
                  <a:pt x="14912" y="19315"/>
                  <a:pt x="15063" y="19827"/>
                  <a:pt x="15480" y="20092"/>
                </a:cubicBezTo>
                <a:cubicBezTo>
                  <a:pt x="15595" y="20165"/>
                  <a:pt x="15723" y="20199"/>
                  <a:pt x="15849" y="20199"/>
                </a:cubicBezTo>
                <a:cubicBezTo>
                  <a:pt x="16119" y="20199"/>
                  <a:pt x="16382" y="20042"/>
                  <a:pt x="16485" y="19770"/>
                </a:cubicBezTo>
                <a:cubicBezTo>
                  <a:pt x="16694" y="19334"/>
                  <a:pt x="16675" y="18765"/>
                  <a:pt x="16656" y="18292"/>
                </a:cubicBezTo>
                <a:cubicBezTo>
                  <a:pt x="16637" y="17723"/>
                  <a:pt x="16542" y="17154"/>
                  <a:pt x="16428" y="16585"/>
                </a:cubicBezTo>
                <a:cubicBezTo>
                  <a:pt x="16125" y="15467"/>
                  <a:pt x="15746" y="14348"/>
                  <a:pt x="15291" y="13268"/>
                </a:cubicBezTo>
                <a:cubicBezTo>
                  <a:pt x="14419" y="10993"/>
                  <a:pt x="13793" y="8623"/>
                  <a:pt x="13433" y="6216"/>
                </a:cubicBezTo>
                <a:cubicBezTo>
                  <a:pt x="13360" y="5689"/>
                  <a:pt x="13392" y="4465"/>
                  <a:pt x="14163" y="4465"/>
                </a:cubicBezTo>
                <a:cubicBezTo>
                  <a:pt x="14197" y="4465"/>
                  <a:pt x="14231" y="4467"/>
                  <a:pt x="14267" y="4472"/>
                </a:cubicBezTo>
                <a:cubicBezTo>
                  <a:pt x="14741" y="4548"/>
                  <a:pt x="15025" y="5060"/>
                  <a:pt x="15234" y="5439"/>
                </a:cubicBezTo>
                <a:cubicBezTo>
                  <a:pt x="15499" y="5913"/>
                  <a:pt x="15727" y="6406"/>
                  <a:pt x="15935" y="6898"/>
                </a:cubicBezTo>
                <a:cubicBezTo>
                  <a:pt x="16732" y="8946"/>
                  <a:pt x="17111" y="11107"/>
                  <a:pt x="17452" y="13268"/>
                </a:cubicBezTo>
                <a:cubicBezTo>
                  <a:pt x="17623" y="14348"/>
                  <a:pt x="17793" y="15429"/>
                  <a:pt x="18002" y="16510"/>
                </a:cubicBezTo>
                <a:cubicBezTo>
                  <a:pt x="18096" y="17040"/>
                  <a:pt x="18229" y="17590"/>
                  <a:pt x="18362" y="18121"/>
                </a:cubicBezTo>
                <a:cubicBezTo>
                  <a:pt x="18476" y="18557"/>
                  <a:pt x="18627" y="19031"/>
                  <a:pt x="18968" y="19334"/>
                </a:cubicBezTo>
                <a:cubicBezTo>
                  <a:pt x="19197" y="19533"/>
                  <a:pt x="19456" y="19618"/>
                  <a:pt x="19715" y="19618"/>
                </a:cubicBezTo>
                <a:cubicBezTo>
                  <a:pt x="20273" y="19618"/>
                  <a:pt x="20833" y="19220"/>
                  <a:pt x="21092" y="18690"/>
                </a:cubicBezTo>
                <a:cubicBezTo>
                  <a:pt x="21300" y="18178"/>
                  <a:pt x="21338" y="17628"/>
                  <a:pt x="21205" y="17078"/>
                </a:cubicBezTo>
                <a:cubicBezTo>
                  <a:pt x="21111" y="16472"/>
                  <a:pt x="20902" y="15884"/>
                  <a:pt x="20731" y="15277"/>
                </a:cubicBezTo>
                <a:lnTo>
                  <a:pt x="18684" y="7903"/>
                </a:lnTo>
                <a:cubicBezTo>
                  <a:pt x="18514" y="7315"/>
                  <a:pt x="18362" y="6728"/>
                  <a:pt x="18191" y="6102"/>
                </a:cubicBezTo>
                <a:cubicBezTo>
                  <a:pt x="18162" y="6043"/>
                  <a:pt x="18106" y="6015"/>
                  <a:pt x="18051" y="6015"/>
                </a:cubicBezTo>
                <a:cubicBezTo>
                  <a:pt x="17966" y="6015"/>
                  <a:pt x="17884" y="6082"/>
                  <a:pt x="17907" y="6197"/>
                </a:cubicBezTo>
                <a:cubicBezTo>
                  <a:pt x="18589" y="8623"/>
                  <a:pt x="19253" y="11050"/>
                  <a:pt x="19935" y="13476"/>
                </a:cubicBezTo>
                <a:lnTo>
                  <a:pt x="20428" y="15315"/>
                </a:lnTo>
                <a:cubicBezTo>
                  <a:pt x="20599" y="15903"/>
                  <a:pt x="20788" y="16491"/>
                  <a:pt x="20902" y="17078"/>
                </a:cubicBezTo>
                <a:cubicBezTo>
                  <a:pt x="21016" y="17609"/>
                  <a:pt x="21035" y="18216"/>
                  <a:pt x="20750" y="18690"/>
                </a:cubicBezTo>
                <a:cubicBezTo>
                  <a:pt x="20542" y="19050"/>
                  <a:pt x="20144" y="19296"/>
                  <a:pt x="19727" y="19334"/>
                </a:cubicBezTo>
                <a:cubicBezTo>
                  <a:pt x="19253" y="19334"/>
                  <a:pt x="18950" y="18917"/>
                  <a:pt x="18798" y="18519"/>
                </a:cubicBezTo>
                <a:cubicBezTo>
                  <a:pt x="18627" y="18026"/>
                  <a:pt x="18495" y="17533"/>
                  <a:pt x="18400" y="17040"/>
                </a:cubicBezTo>
                <a:cubicBezTo>
                  <a:pt x="18172" y="15979"/>
                  <a:pt x="17983" y="14898"/>
                  <a:pt x="17812" y="13837"/>
                </a:cubicBezTo>
                <a:cubicBezTo>
                  <a:pt x="17452" y="11713"/>
                  <a:pt x="17130" y="9571"/>
                  <a:pt x="16428" y="7524"/>
                </a:cubicBezTo>
                <a:cubicBezTo>
                  <a:pt x="16239" y="7031"/>
                  <a:pt x="16049" y="6538"/>
                  <a:pt x="15822" y="6064"/>
                </a:cubicBezTo>
                <a:cubicBezTo>
                  <a:pt x="15632" y="5590"/>
                  <a:pt x="15386" y="5154"/>
                  <a:pt x="15082" y="4756"/>
                </a:cubicBezTo>
                <a:cubicBezTo>
                  <a:pt x="14841" y="4446"/>
                  <a:pt x="14506" y="4199"/>
                  <a:pt x="14120" y="4199"/>
                </a:cubicBezTo>
                <a:cubicBezTo>
                  <a:pt x="14081" y="4199"/>
                  <a:pt x="14042" y="4201"/>
                  <a:pt x="14002" y="4207"/>
                </a:cubicBezTo>
                <a:cubicBezTo>
                  <a:pt x="13661" y="4282"/>
                  <a:pt x="13395" y="4529"/>
                  <a:pt x="13281" y="4851"/>
                </a:cubicBezTo>
                <a:cubicBezTo>
                  <a:pt x="13149" y="5230"/>
                  <a:pt x="13092" y="5609"/>
                  <a:pt x="13130" y="6007"/>
                </a:cubicBezTo>
                <a:cubicBezTo>
                  <a:pt x="13187" y="6538"/>
                  <a:pt x="13281" y="7088"/>
                  <a:pt x="13395" y="7619"/>
                </a:cubicBezTo>
                <a:cubicBezTo>
                  <a:pt x="13623" y="8794"/>
                  <a:pt x="13907" y="9969"/>
                  <a:pt x="14267" y="11126"/>
                </a:cubicBezTo>
                <a:cubicBezTo>
                  <a:pt x="14608" y="12244"/>
                  <a:pt x="15044" y="13344"/>
                  <a:pt x="15442" y="14443"/>
                </a:cubicBezTo>
                <a:cubicBezTo>
                  <a:pt x="15879" y="15524"/>
                  <a:pt x="16182" y="16642"/>
                  <a:pt x="16333" y="17799"/>
                </a:cubicBezTo>
                <a:cubicBezTo>
                  <a:pt x="16409" y="18329"/>
                  <a:pt x="16390" y="18879"/>
                  <a:pt x="16296" y="19410"/>
                </a:cubicBezTo>
                <a:cubicBezTo>
                  <a:pt x="16277" y="19618"/>
                  <a:pt x="16144" y="19789"/>
                  <a:pt x="15973" y="19884"/>
                </a:cubicBezTo>
                <a:cubicBezTo>
                  <a:pt x="15943" y="19889"/>
                  <a:pt x="15912" y="19892"/>
                  <a:pt x="15882" y="19892"/>
                </a:cubicBezTo>
                <a:cubicBezTo>
                  <a:pt x="15710" y="19892"/>
                  <a:pt x="15558" y="19802"/>
                  <a:pt x="15461" y="19656"/>
                </a:cubicBezTo>
                <a:cubicBezTo>
                  <a:pt x="15329" y="19467"/>
                  <a:pt x="15215" y="19258"/>
                  <a:pt x="15139" y="19031"/>
                </a:cubicBezTo>
                <a:cubicBezTo>
                  <a:pt x="15025" y="18746"/>
                  <a:pt x="14912" y="18481"/>
                  <a:pt x="14817" y="18197"/>
                </a:cubicBezTo>
                <a:cubicBezTo>
                  <a:pt x="14608" y="17628"/>
                  <a:pt x="14419" y="17059"/>
                  <a:pt x="14248" y="16491"/>
                </a:cubicBezTo>
                <a:cubicBezTo>
                  <a:pt x="13888" y="15353"/>
                  <a:pt x="13566" y="14178"/>
                  <a:pt x="13300" y="13003"/>
                </a:cubicBezTo>
                <a:cubicBezTo>
                  <a:pt x="13073" y="12017"/>
                  <a:pt x="12921" y="11031"/>
                  <a:pt x="12694" y="10045"/>
                </a:cubicBezTo>
                <a:cubicBezTo>
                  <a:pt x="12334" y="8377"/>
                  <a:pt x="11822" y="6576"/>
                  <a:pt x="10590" y="5306"/>
                </a:cubicBezTo>
                <a:cubicBezTo>
                  <a:pt x="10305" y="5022"/>
                  <a:pt x="9983" y="4756"/>
                  <a:pt x="9623" y="4548"/>
                </a:cubicBezTo>
                <a:cubicBezTo>
                  <a:pt x="9603" y="4534"/>
                  <a:pt x="9580" y="4528"/>
                  <a:pt x="9558" y="4528"/>
                </a:cubicBezTo>
                <a:cubicBezTo>
                  <a:pt x="9517" y="4528"/>
                  <a:pt x="9477" y="4549"/>
                  <a:pt x="9452" y="4586"/>
                </a:cubicBezTo>
                <a:cubicBezTo>
                  <a:pt x="8978" y="5458"/>
                  <a:pt x="9016" y="6481"/>
                  <a:pt x="9168" y="7448"/>
                </a:cubicBezTo>
                <a:cubicBezTo>
                  <a:pt x="9338" y="8510"/>
                  <a:pt x="9604" y="9571"/>
                  <a:pt x="9869" y="10633"/>
                </a:cubicBezTo>
                <a:cubicBezTo>
                  <a:pt x="10438" y="12832"/>
                  <a:pt x="11101" y="14993"/>
                  <a:pt x="11879" y="17135"/>
                </a:cubicBezTo>
                <a:cubicBezTo>
                  <a:pt x="12182" y="18007"/>
                  <a:pt x="12618" y="19182"/>
                  <a:pt x="11784" y="19922"/>
                </a:cubicBezTo>
                <a:cubicBezTo>
                  <a:pt x="11612" y="20082"/>
                  <a:pt x="11386" y="20166"/>
                  <a:pt x="11158" y="20166"/>
                </a:cubicBezTo>
                <a:cubicBezTo>
                  <a:pt x="11008" y="20166"/>
                  <a:pt x="10858" y="20130"/>
                  <a:pt x="10722" y="20055"/>
                </a:cubicBezTo>
                <a:cubicBezTo>
                  <a:pt x="10400" y="19827"/>
                  <a:pt x="10172" y="19524"/>
                  <a:pt x="10021" y="19182"/>
                </a:cubicBezTo>
                <a:cubicBezTo>
                  <a:pt x="9831" y="18784"/>
                  <a:pt x="9699" y="18367"/>
                  <a:pt x="9585" y="17950"/>
                </a:cubicBezTo>
                <a:lnTo>
                  <a:pt x="9111" y="16244"/>
                </a:lnTo>
                <a:lnTo>
                  <a:pt x="8125" y="12832"/>
                </a:lnTo>
                <a:cubicBezTo>
                  <a:pt x="7822" y="11732"/>
                  <a:pt x="7519" y="10614"/>
                  <a:pt x="7177" y="9514"/>
                </a:cubicBezTo>
                <a:cubicBezTo>
                  <a:pt x="6950" y="8737"/>
                  <a:pt x="6665" y="7903"/>
                  <a:pt x="6059" y="7353"/>
                </a:cubicBezTo>
                <a:cubicBezTo>
                  <a:pt x="5907" y="7221"/>
                  <a:pt x="5737" y="7107"/>
                  <a:pt x="5547" y="7012"/>
                </a:cubicBezTo>
                <a:cubicBezTo>
                  <a:pt x="5534" y="7008"/>
                  <a:pt x="5519" y="7005"/>
                  <a:pt x="5505" y="7005"/>
                </a:cubicBezTo>
                <a:cubicBezTo>
                  <a:pt x="5457" y="7005"/>
                  <a:pt x="5410" y="7030"/>
                  <a:pt x="5395" y="7088"/>
                </a:cubicBezTo>
                <a:cubicBezTo>
                  <a:pt x="5054" y="9041"/>
                  <a:pt x="5661" y="10936"/>
                  <a:pt x="6305" y="12775"/>
                </a:cubicBezTo>
                <a:cubicBezTo>
                  <a:pt x="6628" y="13723"/>
                  <a:pt x="6988" y="14671"/>
                  <a:pt x="7253" y="15638"/>
                </a:cubicBezTo>
                <a:cubicBezTo>
                  <a:pt x="7386" y="16093"/>
                  <a:pt x="7481" y="16566"/>
                  <a:pt x="7537" y="17059"/>
                </a:cubicBezTo>
                <a:cubicBezTo>
                  <a:pt x="7556" y="17457"/>
                  <a:pt x="7481" y="17969"/>
                  <a:pt x="7064" y="18121"/>
                </a:cubicBezTo>
                <a:cubicBezTo>
                  <a:pt x="6994" y="18147"/>
                  <a:pt x="6924" y="18158"/>
                  <a:pt x="6855" y="18158"/>
                </a:cubicBezTo>
                <a:cubicBezTo>
                  <a:pt x="6568" y="18158"/>
                  <a:pt x="6295" y="17959"/>
                  <a:pt x="6097" y="17761"/>
                </a:cubicBezTo>
                <a:cubicBezTo>
                  <a:pt x="5774" y="17438"/>
                  <a:pt x="5547" y="17059"/>
                  <a:pt x="5376" y="16642"/>
                </a:cubicBezTo>
                <a:cubicBezTo>
                  <a:pt x="4959" y="15619"/>
                  <a:pt x="4561" y="14595"/>
                  <a:pt x="4182" y="13571"/>
                </a:cubicBezTo>
                <a:cubicBezTo>
                  <a:pt x="3405" y="11505"/>
                  <a:pt x="2703" y="9401"/>
                  <a:pt x="2059" y="7278"/>
                </a:cubicBezTo>
                <a:cubicBezTo>
                  <a:pt x="1414" y="5154"/>
                  <a:pt x="846" y="3012"/>
                  <a:pt x="334" y="851"/>
                </a:cubicBezTo>
                <a:cubicBezTo>
                  <a:pt x="277" y="586"/>
                  <a:pt x="220" y="320"/>
                  <a:pt x="163" y="55"/>
                </a:cubicBezTo>
                <a:cubicBezTo>
                  <a:pt x="156" y="17"/>
                  <a:pt x="126" y="0"/>
                  <a:pt x="95"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457" name="Google Shape;1492;p24"/>
          <p:cNvSpPr txBox="1">
            <a:spLocks noGrp="1"/>
          </p:cNvSpPr>
          <p:nvPr>
            <p:ph type="ctrTitle" idx="15"/>
          </p:nvPr>
        </p:nvSpPr>
        <p:spPr>
          <a:xfrm>
            <a:off x="736646" y="373025"/>
            <a:ext cx="7672500" cy="577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800"/>
              <a:buNone/>
            </a:lvl1pPr>
            <a:lvl2pPr lvl="1" algn="ctr" rtl="0">
              <a:spcBef>
                <a:spcPts val="0"/>
              </a:spcBef>
              <a:spcAft>
                <a:spcPts val="0"/>
              </a:spcAft>
              <a:buSzPts val="800"/>
              <a:buNone/>
              <a:defRPr sz="800"/>
            </a:lvl2pPr>
            <a:lvl3pPr lvl="2" algn="ctr" rtl="0">
              <a:spcBef>
                <a:spcPts val="0"/>
              </a:spcBef>
              <a:spcAft>
                <a:spcPts val="0"/>
              </a:spcAft>
              <a:buSzPts val="800"/>
              <a:buNone/>
              <a:defRPr sz="800"/>
            </a:lvl3pPr>
            <a:lvl4pPr lvl="3" algn="ctr" rtl="0">
              <a:spcBef>
                <a:spcPts val="0"/>
              </a:spcBef>
              <a:spcAft>
                <a:spcPts val="0"/>
              </a:spcAft>
              <a:buSzPts val="800"/>
              <a:buNone/>
              <a:defRPr sz="800"/>
            </a:lvl4pPr>
            <a:lvl5pPr lvl="4" algn="ctr" rtl="0">
              <a:spcBef>
                <a:spcPts val="0"/>
              </a:spcBef>
              <a:spcAft>
                <a:spcPts val="0"/>
              </a:spcAft>
              <a:buSzPts val="800"/>
              <a:buNone/>
              <a:defRPr sz="800"/>
            </a:lvl5pPr>
            <a:lvl6pPr lvl="5" algn="ctr" rtl="0">
              <a:spcBef>
                <a:spcPts val="0"/>
              </a:spcBef>
              <a:spcAft>
                <a:spcPts val="0"/>
              </a:spcAft>
              <a:buSzPts val="800"/>
              <a:buNone/>
              <a:defRPr sz="800"/>
            </a:lvl6pPr>
            <a:lvl7pPr lvl="6" algn="ctr" rtl="0">
              <a:spcBef>
                <a:spcPts val="0"/>
              </a:spcBef>
              <a:spcAft>
                <a:spcPts val="0"/>
              </a:spcAft>
              <a:buSzPts val="800"/>
              <a:buNone/>
              <a:defRPr sz="800"/>
            </a:lvl7pPr>
            <a:lvl8pPr lvl="7" algn="ctr" rtl="0">
              <a:spcBef>
                <a:spcPts val="0"/>
              </a:spcBef>
              <a:spcAft>
                <a:spcPts val="0"/>
              </a:spcAft>
              <a:buSzPts val="800"/>
              <a:buNone/>
              <a:defRPr sz="800"/>
            </a:lvl8pPr>
            <a:lvl9pPr lvl="8" algn="ctr" rtl="0">
              <a:spcBef>
                <a:spcPts val="0"/>
              </a:spcBef>
              <a:spcAft>
                <a:spcPts val="0"/>
              </a:spcAft>
              <a:buSzPts val="800"/>
              <a:buNone/>
              <a:defRPr sz="800"/>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Section title and description 1">
  <p:cSld name="CUSTOM_1">
    <p:spTree>
      <p:nvGrpSpPr>
        <p:cNvPr id="1" name="Shape 1493"/>
        <p:cNvGrpSpPr/>
        <p:nvPr/>
      </p:nvGrpSpPr>
      <p:grpSpPr>
        <a:xfrm>
          <a:off x="0" y="0"/>
          <a:ext cx="0" cy="0"/>
          <a:chOff x="0" y="0"/>
          <a:chExt cx="0" cy="0"/>
        </a:xfrm>
      </p:grpSpPr>
      <p:sp>
        <p:nvSpPr>
          <p:cNvPr id="1048775" name="Google Shape;1494;p25"/>
          <p:cNvSpPr txBox="1">
            <a:spLocks noGrp="1"/>
          </p:cNvSpPr>
          <p:nvPr>
            <p:ph type="subTitle" idx="1"/>
          </p:nvPr>
        </p:nvSpPr>
        <p:spPr>
          <a:xfrm>
            <a:off x="671450" y="2555700"/>
            <a:ext cx="3566700" cy="1166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lvl1pPr>
            <a:lvl2pPr lvl="1" algn="r" rtl="0">
              <a:lnSpc>
                <a:spcPct val="100000"/>
              </a:lnSpc>
              <a:spcBef>
                <a:spcPts val="0"/>
              </a:spcBef>
              <a:spcAft>
                <a:spcPts val="0"/>
              </a:spcAft>
              <a:buSzPts val="1400"/>
              <a:buNone/>
            </a:lvl2pPr>
            <a:lvl3pPr lvl="2" algn="r" rtl="0">
              <a:lnSpc>
                <a:spcPct val="100000"/>
              </a:lnSpc>
              <a:spcBef>
                <a:spcPts val="0"/>
              </a:spcBef>
              <a:spcAft>
                <a:spcPts val="0"/>
              </a:spcAft>
              <a:buSzPts val="1400"/>
              <a:buNone/>
            </a:lvl3pPr>
            <a:lvl4pPr lvl="3" algn="r" rtl="0">
              <a:lnSpc>
                <a:spcPct val="100000"/>
              </a:lnSpc>
              <a:spcBef>
                <a:spcPts val="0"/>
              </a:spcBef>
              <a:spcAft>
                <a:spcPts val="0"/>
              </a:spcAft>
              <a:buSzPts val="1400"/>
              <a:buNone/>
            </a:lvl4pPr>
            <a:lvl5pPr lvl="4" algn="r" rtl="0">
              <a:lnSpc>
                <a:spcPct val="100000"/>
              </a:lnSpc>
              <a:spcBef>
                <a:spcPts val="0"/>
              </a:spcBef>
              <a:spcAft>
                <a:spcPts val="0"/>
              </a:spcAft>
              <a:buSzPts val="1400"/>
              <a:buNone/>
            </a:lvl5pPr>
            <a:lvl6pPr lvl="5" algn="r" rtl="0">
              <a:lnSpc>
                <a:spcPct val="100000"/>
              </a:lnSpc>
              <a:spcBef>
                <a:spcPts val="0"/>
              </a:spcBef>
              <a:spcAft>
                <a:spcPts val="0"/>
              </a:spcAft>
              <a:buSzPts val="1400"/>
              <a:buNone/>
            </a:lvl6pPr>
            <a:lvl7pPr lvl="6" algn="r" rtl="0">
              <a:lnSpc>
                <a:spcPct val="100000"/>
              </a:lnSpc>
              <a:spcBef>
                <a:spcPts val="0"/>
              </a:spcBef>
              <a:spcAft>
                <a:spcPts val="0"/>
              </a:spcAft>
              <a:buSzPts val="1400"/>
              <a:buNone/>
            </a:lvl7pPr>
            <a:lvl8pPr lvl="7" algn="r" rtl="0">
              <a:lnSpc>
                <a:spcPct val="100000"/>
              </a:lnSpc>
              <a:spcBef>
                <a:spcPts val="0"/>
              </a:spcBef>
              <a:spcAft>
                <a:spcPts val="0"/>
              </a:spcAft>
              <a:buSzPts val="1400"/>
              <a:buNone/>
            </a:lvl8pPr>
            <a:lvl9pPr lvl="8" algn="r" rtl="0">
              <a:lnSpc>
                <a:spcPct val="100000"/>
              </a:lnSpc>
              <a:spcBef>
                <a:spcPts val="0"/>
              </a:spcBef>
              <a:spcAft>
                <a:spcPts val="0"/>
              </a:spcAft>
              <a:buSzPts val="1400"/>
              <a:buNone/>
            </a:lvl9pPr>
          </a:lstStyle>
          <a:p>
            <a:endParaRPr/>
          </a:p>
        </p:txBody>
      </p:sp>
      <p:sp>
        <p:nvSpPr>
          <p:cNvPr id="1048776" name="Google Shape;1495;p25"/>
          <p:cNvSpPr txBox="1">
            <a:spLocks noGrp="1"/>
          </p:cNvSpPr>
          <p:nvPr>
            <p:ph type="ctrTitle"/>
          </p:nvPr>
        </p:nvSpPr>
        <p:spPr>
          <a:xfrm>
            <a:off x="671450" y="1875052"/>
            <a:ext cx="2604300" cy="5730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a:endParaRPr/>
          </a:p>
        </p:txBody>
      </p:sp>
      <p:pic>
        <p:nvPicPr>
          <p:cNvPr id="2097173" name="Google Shape;1496;p25"/>
          <p:cNvPicPr preferRelativeResize="0">
            <a:picLocks/>
          </p:cNvPicPr>
          <p:nvPr/>
        </p:nvPicPr>
        <p:blipFill>
          <a:blip r:embed="rId2">
            <a:alphaModFix amt="64000"/>
          </a:blip>
          <a:stretch>
            <a:fillRect/>
          </a:stretch>
        </p:blipFill>
        <p:spPr>
          <a:xfrm rot="5400000">
            <a:off x="6963311" y="-630813"/>
            <a:ext cx="3592176" cy="3021600"/>
          </a:xfrm>
          <a:prstGeom prst="rect">
            <a:avLst/>
          </a:prstGeom>
          <a:noFill/>
          <a:ln>
            <a:noFill/>
          </a:ln>
        </p:spPr>
      </p:pic>
      <p:pic>
        <p:nvPicPr>
          <p:cNvPr id="2097174" name="Google Shape;1497;p25"/>
          <p:cNvPicPr preferRelativeResize="0">
            <a:picLocks/>
          </p:cNvPicPr>
          <p:nvPr/>
        </p:nvPicPr>
        <p:blipFill>
          <a:blip r:embed="rId3">
            <a:alphaModFix amt="66000"/>
          </a:blip>
          <a:stretch>
            <a:fillRect/>
          </a:stretch>
        </p:blipFill>
        <p:spPr>
          <a:xfrm rot="1326165" flipH="1">
            <a:off x="-191445" y="4128883"/>
            <a:ext cx="3297389" cy="2276634"/>
          </a:xfrm>
          <a:prstGeom prst="rect">
            <a:avLst/>
          </a:prstGeom>
          <a:noFill/>
          <a:ln>
            <a:noFill/>
          </a:ln>
        </p:spPr>
      </p:pic>
      <p:grpSp>
        <p:nvGrpSpPr>
          <p:cNvPr id="109" name="Google Shape;1498;p25"/>
          <p:cNvGrpSpPr/>
          <p:nvPr/>
        </p:nvGrpSpPr>
        <p:grpSpPr>
          <a:xfrm rot="-2700000">
            <a:off x="8026513" y="-183341"/>
            <a:ext cx="1344349" cy="1995327"/>
            <a:chOff x="272875" y="1527563"/>
            <a:chExt cx="255950" cy="455000"/>
          </a:xfrm>
        </p:grpSpPr>
        <p:sp>
          <p:nvSpPr>
            <p:cNvPr id="1048777" name="Google Shape;1499;p25"/>
            <p:cNvSpPr/>
            <p:nvPr/>
          </p:nvSpPr>
          <p:spPr>
            <a:xfrm>
              <a:off x="471925" y="1963988"/>
              <a:ext cx="26575" cy="18575"/>
            </a:xfrm>
            <a:custGeom>
              <a:avLst/>
              <a:gdLst/>
              <a:ahLst/>
              <a:cxnLst/>
              <a:rect l="l" t="t" r="r" b="b"/>
              <a:pathLst>
                <a:path w="1063" h="743" extrusionOk="0">
                  <a:moveTo>
                    <a:pt x="724" y="0"/>
                  </a:moveTo>
                  <a:cubicBezTo>
                    <a:pt x="636" y="0"/>
                    <a:pt x="547" y="14"/>
                    <a:pt x="512" y="41"/>
                  </a:cubicBezTo>
                  <a:cubicBezTo>
                    <a:pt x="323" y="230"/>
                    <a:pt x="152" y="420"/>
                    <a:pt x="0" y="628"/>
                  </a:cubicBezTo>
                  <a:lnTo>
                    <a:pt x="57" y="742"/>
                  </a:lnTo>
                  <a:cubicBezTo>
                    <a:pt x="247" y="742"/>
                    <a:pt x="436" y="704"/>
                    <a:pt x="626" y="647"/>
                  </a:cubicBezTo>
                  <a:cubicBezTo>
                    <a:pt x="929" y="496"/>
                    <a:pt x="1062" y="249"/>
                    <a:pt x="948" y="60"/>
                  </a:cubicBezTo>
                  <a:cubicBezTo>
                    <a:pt x="928" y="19"/>
                    <a:pt x="826" y="0"/>
                    <a:pt x="72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778" name="Google Shape;1500;p25"/>
            <p:cNvSpPr/>
            <p:nvPr/>
          </p:nvSpPr>
          <p:spPr>
            <a:xfrm>
              <a:off x="366725" y="1787738"/>
              <a:ext cx="29875" cy="22300"/>
            </a:xfrm>
            <a:custGeom>
              <a:avLst/>
              <a:gdLst/>
              <a:ahLst/>
              <a:cxnLst/>
              <a:rect l="l" t="t" r="r" b="b"/>
              <a:pathLst>
                <a:path w="1195" h="892" extrusionOk="0">
                  <a:moveTo>
                    <a:pt x="607" y="1"/>
                  </a:moveTo>
                  <a:cubicBezTo>
                    <a:pt x="0" y="1"/>
                    <a:pt x="0" y="892"/>
                    <a:pt x="607" y="892"/>
                  </a:cubicBezTo>
                  <a:cubicBezTo>
                    <a:pt x="1194" y="892"/>
                    <a:pt x="1194" y="1"/>
                    <a:pt x="607"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779" name="Google Shape;1501;p25"/>
            <p:cNvSpPr/>
            <p:nvPr/>
          </p:nvSpPr>
          <p:spPr>
            <a:xfrm>
              <a:off x="380450" y="1835613"/>
              <a:ext cx="9975" cy="8550"/>
            </a:xfrm>
            <a:custGeom>
              <a:avLst/>
              <a:gdLst/>
              <a:ahLst/>
              <a:cxnLst/>
              <a:rect l="l" t="t" r="r" b="b"/>
              <a:pathLst>
                <a:path w="399" h="342" extrusionOk="0">
                  <a:moveTo>
                    <a:pt x="209" y="1"/>
                  </a:moveTo>
                  <a:cubicBezTo>
                    <a:pt x="1" y="38"/>
                    <a:pt x="1" y="323"/>
                    <a:pt x="209" y="342"/>
                  </a:cubicBezTo>
                  <a:cubicBezTo>
                    <a:pt x="399" y="323"/>
                    <a:pt x="399" y="38"/>
                    <a:pt x="209"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780" name="Google Shape;1502;p25"/>
            <p:cNvSpPr/>
            <p:nvPr/>
          </p:nvSpPr>
          <p:spPr>
            <a:xfrm>
              <a:off x="416475" y="1837513"/>
              <a:ext cx="5700" cy="4750"/>
            </a:xfrm>
            <a:custGeom>
              <a:avLst/>
              <a:gdLst/>
              <a:ahLst/>
              <a:cxnLst/>
              <a:rect l="l" t="t" r="r" b="b"/>
              <a:pathLst>
                <a:path w="228" h="190" extrusionOk="0">
                  <a:moveTo>
                    <a:pt x="114" y="0"/>
                  </a:moveTo>
                  <a:cubicBezTo>
                    <a:pt x="0" y="19"/>
                    <a:pt x="0" y="171"/>
                    <a:pt x="114" y="190"/>
                  </a:cubicBezTo>
                  <a:cubicBezTo>
                    <a:pt x="228" y="171"/>
                    <a:pt x="228" y="19"/>
                    <a:pt x="11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781" name="Google Shape;1503;p25"/>
            <p:cNvSpPr/>
            <p:nvPr/>
          </p:nvSpPr>
          <p:spPr>
            <a:xfrm>
              <a:off x="415525" y="1877788"/>
              <a:ext cx="7600" cy="10675"/>
            </a:xfrm>
            <a:custGeom>
              <a:avLst/>
              <a:gdLst/>
              <a:ahLst/>
              <a:cxnLst/>
              <a:rect l="l" t="t" r="r" b="b"/>
              <a:pathLst>
                <a:path w="304" h="427" extrusionOk="0">
                  <a:moveTo>
                    <a:pt x="171" y="1"/>
                  </a:moveTo>
                  <a:cubicBezTo>
                    <a:pt x="133" y="1"/>
                    <a:pt x="95" y="20"/>
                    <a:pt x="76" y="39"/>
                  </a:cubicBezTo>
                  <a:lnTo>
                    <a:pt x="57" y="77"/>
                  </a:lnTo>
                  <a:cubicBezTo>
                    <a:pt x="38" y="95"/>
                    <a:pt x="38" y="114"/>
                    <a:pt x="38" y="133"/>
                  </a:cubicBezTo>
                  <a:lnTo>
                    <a:pt x="20" y="133"/>
                  </a:lnTo>
                  <a:cubicBezTo>
                    <a:pt x="20" y="190"/>
                    <a:pt x="20" y="228"/>
                    <a:pt x="1" y="285"/>
                  </a:cubicBezTo>
                  <a:cubicBezTo>
                    <a:pt x="1" y="304"/>
                    <a:pt x="1" y="323"/>
                    <a:pt x="20" y="342"/>
                  </a:cubicBezTo>
                  <a:cubicBezTo>
                    <a:pt x="20" y="361"/>
                    <a:pt x="38" y="380"/>
                    <a:pt x="38" y="380"/>
                  </a:cubicBezTo>
                  <a:cubicBezTo>
                    <a:pt x="57" y="399"/>
                    <a:pt x="76" y="418"/>
                    <a:pt x="95" y="418"/>
                  </a:cubicBezTo>
                  <a:cubicBezTo>
                    <a:pt x="108" y="418"/>
                    <a:pt x="121" y="426"/>
                    <a:pt x="133" y="426"/>
                  </a:cubicBezTo>
                  <a:cubicBezTo>
                    <a:pt x="140" y="426"/>
                    <a:pt x="146" y="424"/>
                    <a:pt x="152" y="418"/>
                  </a:cubicBezTo>
                  <a:lnTo>
                    <a:pt x="190" y="418"/>
                  </a:lnTo>
                  <a:cubicBezTo>
                    <a:pt x="209" y="418"/>
                    <a:pt x="228" y="418"/>
                    <a:pt x="247" y="399"/>
                  </a:cubicBezTo>
                  <a:cubicBezTo>
                    <a:pt x="285" y="361"/>
                    <a:pt x="285" y="323"/>
                    <a:pt x="285" y="285"/>
                  </a:cubicBezTo>
                  <a:lnTo>
                    <a:pt x="285" y="133"/>
                  </a:lnTo>
                  <a:cubicBezTo>
                    <a:pt x="304" y="114"/>
                    <a:pt x="304" y="95"/>
                    <a:pt x="285" y="95"/>
                  </a:cubicBezTo>
                  <a:cubicBezTo>
                    <a:pt x="285" y="77"/>
                    <a:pt x="285" y="58"/>
                    <a:pt x="266" y="39"/>
                  </a:cubicBezTo>
                  <a:cubicBezTo>
                    <a:pt x="228" y="20"/>
                    <a:pt x="209" y="1"/>
                    <a:pt x="17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782" name="Google Shape;1504;p25"/>
            <p:cNvSpPr/>
            <p:nvPr/>
          </p:nvSpPr>
          <p:spPr>
            <a:xfrm>
              <a:off x="432600" y="1937038"/>
              <a:ext cx="10450" cy="8075"/>
            </a:xfrm>
            <a:custGeom>
              <a:avLst/>
              <a:gdLst/>
              <a:ahLst/>
              <a:cxnLst/>
              <a:rect l="l" t="t" r="r" b="b"/>
              <a:pathLst>
                <a:path w="418" h="323" extrusionOk="0">
                  <a:moveTo>
                    <a:pt x="209" y="0"/>
                  </a:moveTo>
                  <a:cubicBezTo>
                    <a:pt x="0" y="0"/>
                    <a:pt x="0" y="323"/>
                    <a:pt x="209" y="323"/>
                  </a:cubicBezTo>
                  <a:cubicBezTo>
                    <a:pt x="417" y="323"/>
                    <a:pt x="417" y="0"/>
                    <a:pt x="20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783" name="Google Shape;1505;p25"/>
            <p:cNvSpPr/>
            <p:nvPr/>
          </p:nvSpPr>
          <p:spPr>
            <a:xfrm>
              <a:off x="452025" y="1974938"/>
              <a:ext cx="9500" cy="7150"/>
            </a:xfrm>
            <a:custGeom>
              <a:avLst/>
              <a:gdLst/>
              <a:ahLst/>
              <a:cxnLst/>
              <a:rect l="l" t="t" r="r" b="b"/>
              <a:pathLst>
                <a:path w="380" h="286" extrusionOk="0">
                  <a:moveTo>
                    <a:pt x="190" y="1"/>
                  </a:moveTo>
                  <a:cubicBezTo>
                    <a:pt x="0" y="1"/>
                    <a:pt x="0" y="285"/>
                    <a:pt x="190" y="285"/>
                  </a:cubicBezTo>
                  <a:cubicBezTo>
                    <a:pt x="379" y="285"/>
                    <a:pt x="379" y="1"/>
                    <a:pt x="19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784" name="Google Shape;1506;p25"/>
            <p:cNvSpPr/>
            <p:nvPr/>
          </p:nvSpPr>
          <p:spPr>
            <a:xfrm>
              <a:off x="472875" y="1918538"/>
              <a:ext cx="19925" cy="15200"/>
            </a:xfrm>
            <a:custGeom>
              <a:avLst/>
              <a:gdLst/>
              <a:ahLst/>
              <a:cxnLst/>
              <a:rect l="l" t="t" r="r" b="b"/>
              <a:pathLst>
                <a:path w="797" h="608" extrusionOk="0">
                  <a:moveTo>
                    <a:pt x="398" y="1"/>
                  </a:moveTo>
                  <a:cubicBezTo>
                    <a:pt x="0" y="1"/>
                    <a:pt x="0" y="608"/>
                    <a:pt x="398" y="608"/>
                  </a:cubicBezTo>
                  <a:cubicBezTo>
                    <a:pt x="797" y="608"/>
                    <a:pt x="797" y="1"/>
                    <a:pt x="398"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785" name="Google Shape;1507;p25"/>
            <p:cNvSpPr/>
            <p:nvPr/>
          </p:nvSpPr>
          <p:spPr>
            <a:xfrm>
              <a:off x="444900" y="1890113"/>
              <a:ext cx="16150" cy="11875"/>
            </a:xfrm>
            <a:custGeom>
              <a:avLst/>
              <a:gdLst/>
              <a:ahLst/>
              <a:cxnLst/>
              <a:rect l="l" t="t" r="r" b="b"/>
              <a:pathLst>
                <a:path w="646" h="475" extrusionOk="0">
                  <a:moveTo>
                    <a:pt x="323" y="1"/>
                  </a:moveTo>
                  <a:cubicBezTo>
                    <a:pt x="1" y="1"/>
                    <a:pt x="1" y="475"/>
                    <a:pt x="323" y="475"/>
                  </a:cubicBezTo>
                  <a:cubicBezTo>
                    <a:pt x="645" y="475"/>
                    <a:pt x="645" y="1"/>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786" name="Google Shape;1508;p25"/>
            <p:cNvSpPr/>
            <p:nvPr/>
          </p:nvSpPr>
          <p:spPr>
            <a:xfrm>
              <a:off x="398475" y="1905288"/>
              <a:ext cx="11875" cy="11400"/>
            </a:xfrm>
            <a:custGeom>
              <a:avLst/>
              <a:gdLst/>
              <a:ahLst/>
              <a:cxnLst/>
              <a:rect l="l" t="t" r="r" b="b"/>
              <a:pathLst>
                <a:path w="475" h="456" extrusionOk="0">
                  <a:moveTo>
                    <a:pt x="228" y="0"/>
                  </a:moveTo>
                  <a:cubicBezTo>
                    <a:pt x="0" y="57"/>
                    <a:pt x="0" y="398"/>
                    <a:pt x="228" y="455"/>
                  </a:cubicBezTo>
                  <a:cubicBezTo>
                    <a:pt x="474" y="398"/>
                    <a:pt x="474" y="57"/>
                    <a:pt x="22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787" name="Google Shape;1509;p25"/>
            <p:cNvSpPr/>
            <p:nvPr/>
          </p:nvSpPr>
          <p:spPr>
            <a:xfrm>
              <a:off x="454400" y="1849363"/>
              <a:ext cx="11850" cy="11400"/>
            </a:xfrm>
            <a:custGeom>
              <a:avLst/>
              <a:gdLst/>
              <a:ahLst/>
              <a:cxnLst/>
              <a:rect l="l" t="t" r="r" b="b"/>
              <a:pathLst>
                <a:path w="474" h="456" extrusionOk="0">
                  <a:moveTo>
                    <a:pt x="246" y="0"/>
                  </a:moveTo>
                  <a:cubicBezTo>
                    <a:pt x="0" y="57"/>
                    <a:pt x="0" y="398"/>
                    <a:pt x="246" y="455"/>
                  </a:cubicBezTo>
                  <a:cubicBezTo>
                    <a:pt x="474" y="398"/>
                    <a:pt x="474" y="57"/>
                    <a:pt x="24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788" name="Google Shape;1510;p25"/>
            <p:cNvSpPr/>
            <p:nvPr/>
          </p:nvSpPr>
          <p:spPr>
            <a:xfrm>
              <a:off x="428800" y="1830863"/>
              <a:ext cx="14725" cy="11400"/>
            </a:xfrm>
            <a:custGeom>
              <a:avLst/>
              <a:gdLst/>
              <a:ahLst/>
              <a:cxnLst/>
              <a:rect l="l" t="t" r="r" b="b"/>
              <a:pathLst>
                <a:path w="589" h="456" extrusionOk="0">
                  <a:moveTo>
                    <a:pt x="228" y="1"/>
                  </a:moveTo>
                  <a:cubicBezTo>
                    <a:pt x="190" y="1"/>
                    <a:pt x="171" y="1"/>
                    <a:pt x="133" y="20"/>
                  </a:cubicBezTo>
                  <a:cubicBezTo>
                    <a:pt x="114" y="39"/>
                    <a:pt x="76" y="39"/>
                    <a:pt x="57" y="77"/>
                  </a:cubicBezTo>
                  <a:cubicBezTo>
                    <a:pt x="38" y="96"/>
                    <a:pt x="19" y="115"/>
                    <a:pt x="19" y="153"/>
                  </a:cubicBezTo>
                  <a:cubicBezTo>
                    <a:pt x="0" y="172"/>
                    <a:pt x="0" y="209"/>
                    <a:pt x="0" y="228"/>
                  </a:cubicBezTo>
                  <a:lnTo>
                    <a:pt x="0" y="285"/>
                  </a:lnTo>
                  <a:cubicBezTo>
                    <a:pt x="0" y="323"/>
                    <a:pt x="19" y="361"/>
                    <a:pt x="57" y="399"/>
                  </a:cubicBezTo>
                  <a:lnTo>
                    <a:pt x="95" y="437"/>
                  </a:lnTo>
                  <a:cubicBezTo>
                    <a:pt x="133" y="456"/>
                    <a:pt x="171" y="456"/>
                    <a:pt x="209" y="456"/>
                  </a:cubicBezTo>
                  <a:lnTo>
                    <a:pt x="209" y="437"/>
                  </a:lnTo>
                  <a:lnTo>
                    <a:pt x="361" y="437"/>
                  </a:lnTo>
                  <a:cubicBezTo>
                    <a:pt x="398" y="437"/>
                    <a:pt x="417" y="437"/>
                    <a:pt x="455" y="418"/>
                  </a:cubicBezTo>
                  <a:cubicBezTo>
                    <a:pt x="474" y="418"/>
                    <a:pt x="493" y="399"/>
                    <a:pt x="531" y="380"/>
                  </a:cubicBezTo>
                  <a:cubicBezTo>
                    <a:pt x="550" y="361"/>
                    <a:pt x="569" y="342"/>
                    <a:pt x="569" y="304"/>
                  </a:cubicBezTo>
                  <a:cubicBezTo>
                    <a:pt x="588" y="285"/>
                    <a:pt x="588" y="247"/>
                    <a:pt x="588" y="228"/>
                  </a:cubicBezTo>
                  <a:lnTo>
                    <a:pt x="588" y="172"/>
                  </a:lnTo>
                  <a:cubicBezTo>
                    <a:pt x="569" y="134"/>
                    <a:pt x="550" y="96"/>
                    <a:pt x="531" y="58"/>
                  </a:cubicBezTo>
                  <a:lnTo>
                    <a:pt x="493" y="39"/>
                  </a:lnTo>
                  <a:cubicBezTo>
                    <a:pt x="455" y="20"/>
                    <a:pt x="417" y="1"/>
                    <a:pt x="38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789" name="Google Shape;1511;p25"/>
            <p:cNvSpPr/>
            <p:nvPr/>
          </p:nvSpPr>
          <p:spPr>
            <a:xfrm>
              <a:off x="440175" y="1765463"/>
              <a:ext cx="18025" cy="14725"/>
            </a:xfrm>
            <a:custGeom>
              <a:avLst/>
              <a:gdLst/>
              <a:ahLst/>
              <a:cxnLst/>
              <a:rect l="l" t="t" r="r" b="b"/>
              <a:pathLst>
                <a:path w="721" h="589" extrusionOk="0">
                  <a:moveTo>
                    <a:pt x="361" y="1"/>
                  </a:moveTo>
                  <a:cubicBezTo>
                    <a:pt x="0" y="20"/>
                    <a:pt x="0" y="551"/>
                    <a:pt x="361" y="589"/>
                  </a:cubicBezTo>
                  <a:cubicBezTo>
                    <a:pt x="721" y="551"/>
                    <a:pt x="721" y="20"/>
                    <a:pt x="36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790" name="Google Shape;1512;p25"/>
            <p:cNvSpPr/>
            <p:nvPr/>
          </p:nvSpPr>
          <p:spPr>
            <a:xfrm>
              <a:off x="385200" y="1777313"/>
              <a:ext cx="15650" cy="13300"/>
            </a:xfrm>
            <a:custGeom>
              <a:avLst/>
              <a:gdLst/>
              <a:ahLst/>
              <a:cxnLst/>
              <a:rect l="l" t="t" r="r" b="b"/>
              <a:pathLst>
                <a:path w="626" h="532" extrusionOk="0">
                  <a:moveTo>
                    <a:pt x="323" y="1"/>
                  </a:moveTo>
                  <a:cubicBezTo>
                    <a:pt x="0" y="39"/>
                    <a:pt x="0" y="494"/>
                    <a:pt x="323" y="532"/>
                  </a:cubicBezTo>
                  <a:cubicBezTo>
                    <a:pt x="626" y="494"/>
                    <a:pt x="626" y="39"/>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791" name="Google Shape;1513;p25"/>
            <p:cNvSpPr/>
            <p:nvPr/>
          </p:nvSpPr>
          <p:spPr>
            <a:xfrm>
              <a:off x="399875" y="1703388"/>
              <a:ext cx="16150" cy="11875"/>
            </a:xfrm>
            <a:custGeom>
              <a:avLst/>
              <a:gdLst/>
              <a:ahLst/>
              <a:cxnLst/>
              <a:rect l="l" t="t" r="r" b="b"/>
              <a:pathLst>
                <a:path w="646" h="475" extrusionOk="0">
                  <a:moveTo>
                    <a:pt x="323" y="1"/>
                  </a:moveTo>
                  <a:cubicBezTo>
                    <a:pt x="1" y="1"/>
                    <a:pt x="1" y="474"/>
                    <a:pt x="323" y="474"/>
                  </a:cubicBezTo>
                  <a:cubicBezTo>
                    <a:pt x="646" y="474"/>
                    <a:pt x="646" y="1"/>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792" name="Google Shape;1514;p25"/>
            <p:cNvSpPr/>
            <p:nvPr/>
          </p:nvSpPr>
          <p:spPr>
            <a:xfrm>
              <a:off x="354400" y="1709538"/>
              <a:ext cx="17550" cy="14250"/>
            </a:xfrm>
            <a:custGeom>
              <a:avLst/>
              <a:gdLst/>
              <a:ahLst/>
              <a:cxnLst/>
              <a:rect l="l" t="t" r="r" b="b"/>
              <a:pathLst>
                <a:path w="702" h="570" extrusionOk="0">
                  <a:moveTo>
                    <a:pt x="341" y="1"/>
                  </a:moveTo>
                  <a:cubicBezTo>
                    <a:pt x="0" y="20"/>
                    <a:pt x="0" y="532"/>
                    <a:pt x="341" y="570"/>
                  </a:cubicBezTo>
                  <a:cubicBezTo>
                    <a:pt x="702" y="532"/>
                    <a:pt x="702" y="20"/>
                    <a:pt x="34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793" name="Google Shape;1515;p25"/>
            <p:cNvSpPr/>
            <p:nvPr/>
          </p:nvSpPr>
          <p:spPr>
            <a:xfrm>
              <a:off x="338275" y="1701963"/>
              <a:ext cx="19450" cy="14250"/>
            </a:xfrm>
            <a:custGeom>
              <a:avLst/>
              <a:gdLst/>
              <a:ahLst/>
              <a:cxnLst/>
              <a:rect l="l" t="t" r="r" b="b"/>
              <a:pathLst>
                <a:path w="778" h="570" extrusionOk="0">
                  <a:moveTo>
                    <a:pt x="416" y="0"/>
                  </a:moveTo>
                  <a:cubicBezTo>
                    <a:pt x="411" y="0"/>
                    <a:pt x="405" y="0"/>
                    <a:pt x="399" y="1"/>
                  </a:cubicBezTo>
                  <a:cubicBezTo>
                    <a:pt x="1" y="1"/>
                    <a:pt x="1" y="569"/>
                    <a:pt x="399" y="569"/>
                  </a:cubicBezTo>
                  <a:cubicBezTo>
                    <a:pt x="772" y="569"/>
                    <a:pt x="778" y="0"/>
                    <a:pt x="41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794" name="Google Shape;1516;p25"/>
            <p:cNvSpPr/>
            <p:nvPr/>
          </p:nvSpPr>
          <p:spPr>
            <a:xfrm>
              <a:off x="388050" y="1631363"/>
              <a:ext cx="17550" cy="13750"/>
            </a:xfrm>
            <a:custGeom>
              <a:avLst/>
              <a:gdLst/>
              <a:ahLst/>
              <a:cxnLst/>
              <a:rect l="l" t="t" r="r" b="b"/>
              <a:pathLst>
                <a:path w="702" h="550" extrusionOk="0">
                  <a:moveTo>
                    <a:pt x="360" y="0"/>
                  </a:moveTo>
                  <a:cubicBezTo>
                    <a:pt x="0" y="0"/>
                    <a:pt x="0" y="550"/>
                    <a:pt x="360" y="550"/>
                  </a:cubicBezTo>
                  <a:cubicBezTo>
                    <a:pt x="701" y="550"/>
                    <a:pt x="701" y="0"/>
                    <a:pt x="360"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795" name="Google Shape;1517;p25"/>
            <p:cNvSpPr/>
            <p:nvPr/>
          </p:nvSpPr>
          <p:spPr>
            <a:xfrm>
              <a:off x="297525" y="1637988"/>
              <a:ext cx="18975" cy="14725"/>
            </a:xfrm>
            <a:custGeom>
              <a:avLst/>
              <a:gdLst/>
              <a:ahLst/>
              <a:cxnLst/>
              <a:rect l="l" t="t" r="r" b="b"/>
              <a:pathLst>
                <a:path w="759" h="589" extrusionOk="0">
                  <a:moveTo>
                    <a:pt x="379" y="0"/>
                  </a:moveTo>
                  <a:cubicBezTo>
                    <a:pt x="0" y="0"/>
                    <a:pt x="0" y="588"/>
                    <a:pt x="379" y="588"/>
                  </a:cubicBezTo>
                  <a:cubicBezTo>
                    <a:pt x="759" y="588"/>
                    <a:pt x="759" y="0"/>
                    <a:pt x="37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796" name="Google Shape;1518;p25"/>
            <p:cNvSpPr/>
            <p:nvPr/>
          </p:nvSpPr>
          <p:spPr>
            <a:xfrm>
              <a:off x="356275" y="1585363"/>
              <a:ext cx="20875" cy="15675"/>
            </a:xfrm>
            <a:custGeom>
              <a:avLst/>
              <a:gdLst/>
              <a:ahLst/>
              <a:cxnLst/>
              <a:rect l="l" t="t" r="r" b="b"/>
              <a:pathLst>
                <a:path w="835" h="627" extrusionOk="0">
                  <a:moveTo>
                    <a:pt x="436" y="1"/>
                  </a:moveTo>
                  <a:cubicBezTo>
                    <a:pt x="430" y="1"/>
                    <a:pt x="424" y="1"/>
                    <a:pt x="418" y="1"/>
                  </a:cubicBezTo>
                  <a:cubicBezTo>
                    <a:pt x="1" y="1"/>
                    <a:pt x="1" y="627"/>
                    <a:pt x="418" y="627"/>
                  </a:cubicBezTo>
                  <a:cubicBezTo>
                    <a:pt x="829" y="627"/>
                    <a:pt x="835" y="1"/>
                    <a:pt x="436"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797" name="Google Shape;1519;p25"/>
            <p:cNvSpPr/>
            <p:nvPr/>
          </p:nvSpPr>
          <p:spPr>
            <a:xfrm>
              <a:off x="311750" y="1588238"/>
              <a:ext cx="12800" cy="9500"/>
            </a:xfrm>
            <a:custGeom>
              <a:avLst/>
              <a:gdLst/>
              <a:ahLst/>
              <a:cxnLst/>
              <a:rect l="l" t="t" r="r" b="b"/>
              <a:pathLst>
                <a:path w="512" h="380" extrusionOk="0">
                  <a:moveTo>
                    <a:pt x="265" y="0"/>
                  </a:moveTo>
                  <a:cubicBezTo>
                    <a:pt x="0" y="0"/>
                    <a:pt x="0" y="379"/>
                    <a:pt x="265" y="379"/>
                  </a:cubicBezTo>
                  <a:cubicBezTo>
                    <a:pt x="512" y="379"/>
                    <a:pt x="512" y="0"/>
                    <a:pt x="265"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798" name="Google Shape;1520;p25"/>
            <p:cNvSpPr/>
            <p:nvPr/>
          </p:nvSpPr>
          <p:spPr>
            <a:xfrm>
              <a:off x="285675" y="1574488"/>
              <a:ext cx="20400" cy="15175"/>
            </a:xfrm>
            <a:custGeom>
              <a:avLst/>
              <a:gdLst/>
              <a:ahLst/>
              <a:cxnLst/>
              <a:rect l="l" t="t" r="r" b="b"/>
              <a:pathLst>
                <a:path w="816" h="607" extrusionOk="0">
                  <a:moveTo>
                    <a:pt x="398" y="0"/>
                  </a:moveTo>
                  <a:cubicBezTo>
                    <a:pt x="0" y="0"/>
                    <a:pt x="0" y="607"/>
                    <a:pt x="398" y="607"/>
                  </a:cubicBezTo>
                  <a:cubicBezTo>
                    <a:pt x="816" y="607"/>
                    <a:pt x="816" y="0"/>
                    <a:pt x="39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799" name="Google Shape;1521;p25"/>
            <p:cNvSpPr/>
            <p:nvPr/>
          </p:nvSpPr>
          <p:spPr>
            <a:xfrm>
              <a:off x="354400" y="1551263"/>
              <a:ext cx="9975" cy="8550"/>
            </a:xfrm>
            <a:custGeom>
              <a:avLst/>
              <a:gdLst/>
              <a:ahLst/>
              <a:cxnLst/>
              <a:rect l="l" t="t" r="r" b="b"/>
              <a:pathLst>
                <a:path w="399" h="342" extrusionOk="0">
                  <a:moveTo>
                    <a:pt x="209" y="0"/>
                  </a:moveTo>
                  <a:cubicBezTo>
                    <a:pt x="0" y="38"/>
                    <a:pt x="0" y="323"/>
                    <a:pt x="209" y="342"/>
                  </a:cubicBezTo>
                  <a:cubicBezTo>
                    <a:pt x="398" y="323"/>
                    <a:pt x="398" y="38"/>
                    <a:pt x="20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800" name="Google Shape;1522;p25"/>
            <p:cNvSpPr/>
            <p:nvPr/>
          </p:nvSpPr>
          <p:spPr>
            <a:xfrm>
              <a:off x="337800" y="1527563"/>
              <a:ext cx="13300" cy="11400"/>
            </a:xfrm>
            <a:custGeom>
              <a:avLst/>
              <a:gdLst/>
              <a:ahLst/>
              <a:cxnLst/>
              <a:rect l="l" t="t" r="r" b="b"/>
              <a:pathLst>
                <a:path w="532" h="456" extrusionOk="0">
                  <a:moveTo>
                    <a:pt x="266" y="1"/>
                  </a:moveTo>
                  <a:cubicBezTo>
                    <a:pt x="1" y="38"/>
                    <a:pt x="1" y="418"/>
                    <a:pt x="266" y="455"/>
                  </a:cubicBezTo>
                  <a:cubicBezTo>
                    <a:pt x="531" y="418"/>
                    <a:pt x="531" y="38"/>
                    <a:pt x="266"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801" name="Google Shape;1523;p25"/>
            <p:cNvSpPr/>
            <p:nvPr/>
          </p:nvSpPr>
          <p:spPr>
            <a:xfrm>
              <a:off x="272875" y="1700063"/>
              <a:ext cx="23250" cy="18050"/>
            </a:xfrm>
            <a:custGeom>
              <a:avLst/>
              <a:gdLst/>
              <a:ahLst/>
              <a:cxnLst/>
              <a:rect l="l" t="t" r="r" b="b"/>
              <a:pathLst>
                <a:path w="930" h="722" extrusionOk="0">
                  <a:moveTo>
                    <a:pt x="474" y="1"/>
                  </a:moveTo>
                  <a:cubicBezTo>
                    <a:pt x="0" y="1"/>
                    <a:pt x="0" y="721"/>
                    <a:pt x="474" y="721"/>
                  </a:cubicBezTo>
                  <a:cubicBezTo>
                    <a:pt x="929" y="721"/>
                    <a:pt x="929" y="1"/>
                    <a:pt x="474"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802" name="Google Shape;1524;p25"/>
            <p:cNvSpPr/>
            <p:nvPr/>
          </p:nvSpPr>
          <p:spPr>
            <a:xfrm>
              <a:off x="507000" y="1726138"/>
              <a:ext cx="3800" cy="3350"/>
            </a:xfrm>
            <a:custGeom>
              <a:avLst/>
              <a:gdLst/>
              <a:ahLst/>
              <a:cxnLst/>
              <a:rect l="l" t="t" r="r" b="b"/>
              <a:pathLst>
                <a:path w="152" h="134" extrusionOk="0">
                  <a:moveTo>
                    <a:pt x="76" y="0"/>
                  </a:moveTo>
                  <a:cubicBezTo>
                    <a:pt x="0" y="0"/>
                    <a:pt x="0" y="114"/>
                    <a:pt x="76" y="133"/>
                  </a:cubicBezTo>
                  <a:cubicBezTo>
                    <a:pt x="152" y="114"/>
                    <a:pt x="152" y="0"/>
                    <a:pt x="7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803" name="Google Shape;1525;p25"/>
            <p:cNvSpPr/>
            <p:nvPr/>
          </p:nvSpPr>
          <p:spPr>
            <a:xfrm>
              <a:off x="485200" y="1780638"/>
              <a:ext cx="18025" cy="13775"/>
            </a:xfrm>
            <a:custGeom>
              <a:avLst/>
              <a:gdLst/>
              <a:ahLst/>
              <a:cxnLst/>
              <a:rect l="l" t="t" r="r" b="b"/>
              <a:pathLst>
                <a:path w="721" h="551" extrusionOk="0">
                  <a:moveTo>
                    <a:pt x="360" y="1"/>
                  </a:moveTo>
                  <a:cubicBezTo>
                    <a:pt x="0" y="1"/>
                    <a:pt x="0" y="550"/>
                    <a:pt x="360" y="550"/>
                  </a:cubicBezTo>
                  <a:cubicBezTo>
                    <a:pt x="721" y="550"/>
                    <a:pt x="721" y="1"/>
                    <a:pt x="36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804" name="Google Shape;1526;p25"/>
            <p:cNvSpPr/>
            <p:nvPr/>
          </p:nvSpPr>
          <p:spPr>
            <a:xfrm>
              <a:off x="502250" y="1829463"/>
              <a:ext cx="9500" cy="6175"/>
            </a:xfrm>
            <a:custGeom>
              <a:avLst/>
              <a:gdLst/>
              <a:ahLst/>
              <a:cxnLst/>
              <a:rect l="l" t="t" r="r" b="b"/>
              <a:pathLst>
                <a:path w="380" h="247" extrusionOk="0">
                  <a:moveTo>
                    <a:pt x="114" y="0"/>
                  </a:moveTo>
                  <a:cubicBezTo>
                    <a:pt x="77" y="0"/>
                    <a:pt x="39" y="19"/>
                    <a:pt x="20" y="38"/>
                  </a:cubicBezTo>
                  <a:cubicBezTo>
                    <a:pt x="20" y="38"/>
                    <a:pt x="1" y="57"/>
                    <a:pt x="1" y="76"/>
                  </a:cubicBezTo>
                  <a:cubicBezTo>
                    <a:pt x="1" y="95"/>
                    <a:pt x="1" y="114"/>
                    <a:pt x="1" y="114"/>
                  </a:cubicBezTo>
                  <a:cubicBezTo>
                    <a:pt x="1" y="152"/>
                    <a:pt x="20" y="190"/>
                    <a:pt x="39" y="209"/>
                  </a:cubicBezTo>
                  <a:cubicBezTo>
                    <a:pt x="58" y="228"/>
                    <a:pt x="95" y="247"/>
                    <a:pt x="114" y="247"/>
                  </a:cubicBezTo>
                  <a:lnTo>
                    <a:pt x="266" y="247"/>
                  </a:lnTo>
                  <a:cubicBezTo>
                    <a:pt x="304" y="247"/>
                    <a:pt x="342" y="228"/>
                    <a:pt x="361" y="209"/>
                  </a:cubicBezTo>
                  <a:cubicBezTo>
                    <a:pt x="361" y="190"/>
                    <a:pt x="380" y="190"/>
                    <a:pt x="380" y="171"/>
                  </a:cubicBezTo>
                  <a:cubicBezTo>
                    <a:pt x="380" y="152"/>
                    <a:pt x="380" y="133"/>
                    <a:pt x="380" y="114"/>
                  </a:cubicBezTo>
                  <a:cubicBezTo>
                    <a:pt x="380" y="95"/>
                    <a:pt x="361" y="57"/>
                    <a:pt x="342" y="38"/>
                  </a:cubicBezTo>
                  <a:cubicBezTo>
                    <a:pt x="323" y="19"/>
                    <a:pt x="285" y="0"/>
                    <a:pt x="26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805" name="Google Shape;1527;p25"/>
            <p:cNvSpPr/>
            <p:nvPr/>
          </p:nvSpPr>
          <p:spPr>
            <a:xfrm>
              <a:off x="504150" y="1867838"/>
              <a:ext cx="24675" cy="18975"/>
            </a:xfrm>
            <a:custGeom>
              <a:avLst/>
              <a:gdLst/>
              <a:ahLst/>
              <a:cxnLst/>
              <a:rect l="l" t="t" r="r" b="b"/>
              <a:pathLst>
                <a:path w="987" h="759" extrusionOk="0">
                  <a:moveTo>
                    <a:pt x="493" y="1"/>
                  </a:moveTo>
                  <a:cubicBezTo>
                    <a:pt x="1" y="1"/>
                    <a:pt x="1" y="759"/>
                    <a:pt x="493" y="759"/>
                  </a:cubicBezTo>
                  <a:cubicBezTo>
                    <a:pt x="986" y="759"/>
                    <a:pt x="986" y="1"/>
                    <a:pt x="49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806" name="Google Shape;1528;p25"/>
            <p:cNvSpPr/>
            <p:nvPr/>
          </p:nvSpPr>
          <p:spPr>
            <a:xfrm>
              <a:off x="360075" y="1880163"/>
              <a:ext cx="20875" cy="17075"/>
            </a:xfrm>
            <a:custGeom>
              <a:avLst/>
              <a:gdLst/>
              <a:ahLst/>
              <a:cxnLst/>
              <a:rect l="l" t="t" r="r" b="b"/>
              <a:pathLst>
                <a:path w="835" h="683" extrusionOk="0">
                  <a:moveTo>
                    <a:pt x="418" y="0"/>
                  </a:moveTo>
                  <a:cubicBezTo>
                    <a:pt x="1" y="38"/>
                    <a:pt x="1" y="645"/>
                    <a:pt x="418" y="683"/>
                  </a:cubicBezTo>
                  <a:cubicBezTo>
                    <a:pt x="835" y="645"/>
                    <a:pt x="835" y="38"/>
                    <a:pt x="41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807" name="Google Shape;1529;p25"/>
            <p:cNvSpPr/>
            <p:nvPr/>
          </p:nvSpPr>
          <p:spPr>
            <a:xfrm>
              <a:off x="319325" y="1860263"/>
              <a:ext cx="16125" cy="12350"/>
            </a:xfrm>
            <a:custGeom>
              <a:avLst/>
              <a:gdLst/>
              <a:ahLst/>
              <a:cxnLst/>
              <a:rect l="l" t="t" r="r" b="b"/>
              <a:pathLst>
                <a:path w="645" h="494" extrusionOk="0">
                  <a:moveTo>
                    <a:pt x="247" y="0"/>
                  </a:moveTo>
                  <a:cubicBezTo>
                    <a:pt x="228" y="0"/>
                    <a:pt x="190" y="0"/>
                    <a:pt x="152" y="19"/>
                  </a:cubicBezTo>
                  <a:cubicBezTo>
                    <a:pt x="133" y="19"/>
                    <a:pt x="95" y="38"/>
                    <a:pt x="76" y="76"/>
                  </a:cubicBezTo>
                  <a:cubicBezTo>
                    <a:pt x="38" y="114"/>
                    <a:pt x="0" y="171"/>
                    <a:pt x="0" y="247"/>
                  </a:cubicBezTo>
                  <a:lnTo>
                    <a:pt x="0" y="304"/>
                  </a:lnTo>
                  <a:cubicBezTo>
                    <a:pt x="19" y="342"/>
                    <a:pt x="38" y="379"/>
                    <a:pt x="76" y="417"/>
                  </a:cubicBezTo>
                  <a:lnTo>
                    <a:pt x="114" y="455"/>
                  </a:lnTo>
                  <a:cubicBezTo>
                    <a:pt x="152" y="474"/>
                    <a:pt x="209" y="493"/>
                    <a:pt x="247" y="493"/>
                  </a:cubicBezTo>
                  <a:lnTo>
                    <a:pt x="398" y="493"/>
                  </a:lnTo>
                  <a:cubicBezTo>
                    <a:pt x="436" y="493"/>
                    <a:pt x="455" y="493"/>
                    <a:pt x="493" y="474"/>
                  </a:cubicBezTo>
                  <a:cubicBezTo>
                    <a:pt x="550" y="455"/>
                    <a:pt x="588" y="398"/>
                    <a:pt x="607" y="342"/>
                  </a:cubicBezTo>
                  <a:cubicBezTo>
                    <a:pt x="626" y="323"/>
                    <a:pt x="645" y="285"/>
                    <a:pt x="626" y="247"/>
                  </a:cubicBezTo>
                  <a:lnTo>
                    <a:pt x="626" y="190"/>
                  </a:lnTo>
                  <a:cubicBezTo>
                    <a:pt x="626" y="152"/>
                    <a:pt x="607" y="114"/>
                    <a:pt x="569" y="76"/>
                  </a:cubicBezTo>
                  <a:lnTo>
                    <a:pt x="531" y="38"/>
                  </a:lnTo>
                  <a:cubicBezTo>
                    <a:pt x="493" y="19"/>
                    <a:pt x="436" y="19"/>
                    <a:pt x="398" y="19"/>
                  </a:cubicBezTo>
                  <a:lnTo>
                    <a:pt x="398" y="0"/>
                  </a:ln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808" name="Google Shape;1530;p25"/>
            <p:cNvSpPr/>
            <p:nvPr/>
          </p:nvSpPr>
          <p:spPr>
            <a:xfrm>
              <a:off x="325475" y="1808138"/>
              <a:ext cx="15675" cy="11850"/>
            </a:xfrm>
            <a:custGeom>
              <a:avLst/>
              <a:gdLst/>
              <a:ahLst/>
              <a:cxnLst/>
              <a:rect l="l" t="t" r="r" b="b"/>
              <a:pathLst>
                <a:path w="627" h="474" extrusionOk="0">
                  <a:moveTo>
                    <a:pt x="304" y="0"/>
                  </a:moveTo>
                  <a:cubicBezTo>
                    <a:pt x="1" y="0"/>
                    <a:pt x="1" y="474"/>
                    <a:pt x="304" y="474"/>
                  </a:cubicBezTo>
                  <a:cubicBezTo>
                    <a:pt x="626" y="474"/>
                    <a:pt x="626" y="0"/>
                    <a:pt x="30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809" name="Google Shape;1531;p25"/>
            <p:cNvSpPr/>
            <p:nvPr/>
          </p:nvSpPr>
          <p:spPr>
            <a:xfrm>
              <a:off x="298950" y="1787738"/>
              <a:ext cx="8550" cy="7150"/>
            </a:xfrm>
            <a:custGeom>
              <a:avLst/>
              <a:gdLst/>
              <a:ahLst/>
              <a:cxnLst/>
              <a:rect l="l" t="t" r="r" b="b"/>
              <a:pathLst>
                <a:path w="342" h="286" extrusionOk="0">
                  <a:moveTo>
                    <a:pt x="171" y="1"/>
                  </a:moveTo>
                  <a:cubicBezTo>
                    <a:pt x="0" y="20"/>
                    <a:pt x="0" y="266"/>
                    <a:pt x="171" y="285"/>
                  </a:cubicBezTo>
                  <a:cubicBezTo>
                    <a:pt x="341" y="266"/>
                    <a:pt x="341" y="20"/>
                    <a:pt x="17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810" name="Google Shape;1532;p25"/>
            <p:cNvSpPr/>
            <p:nvPr/>
          </p:nvSpPr>
          <p:spPr>
            <a:xfrm>
              <a:off x="445850" y="1622338"/>
              <a:ext cx="21825" cy="16625"/>
            </a:xfrm>
            <a:custGeom>
              <a:avLst/>
              <a:gdLst/>
              <a:ahLst/>
              <a:cxnLst/>
              <a:rect l="l" t="t" r="r" b="b"/>
              <a:pathLst>
                <a:path w="873" h="665" extrusionOk="0">
                  <a:moveTo>
                    <a:pt x="437" y="1"/>
                  </a:moveTo>
                  <a:cubicBezTo>
                    <a:pt x="1" y="1"/>
                    <a:pt x="1" y="664"/>
                    <a:pt x="437" y="664"/>
                  </a:cubicBezTo>
                  <a:cubicBezTo>
                    <a:pt x="873" y="664"/>
                    <a:pt x="873" y="1"/>
                    <a:pt x="437"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811" name="Google Shape;1533;p25"/>
            <p:cNvSpPr/>
            <p:nvPr/>
          </p:nvSpPr>
          <p:spPr>
            <a:xfrm>
              <a:off x="418850" y="1542263"/>
              <a:ext cx="23250" cy="18975"/>
            </a:xfrm>
            <a:custGeom>
              <a:avLst/>
              <a:gdLst/>
              <a:ahLst/>
              <a:cxnLst/>
              <a:rect l="l" t="t" r="r" b="b"/>
              <a:pathLst>
                <a:path w="930" h="759" extrusionOk="0">
                  <a:moveTo>
                    <a:pt x="474" y="0"/>
                  </a:moveTo>
                  <a:cubicBezTo>
                    <a:pt x="0" y="38"/>
                    <a:pt x="0" y="721"/>
                    <a:pt x="474" y="758"/>
                  </a:cubicBezTo>
                  <a:cubicBezTo>
                    <a:pt x="929" y="721"/>
                    <a:pt x="929" y="38"/>
                    <a:pt x="47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48812" name="Google Shape;1534;p25"/>
          <p:cNvSpPr/>
          <p:nvPr/>
        </p:nvSpPr>
        <p:spPr>
          <a:xfrm>
            <a:off x="4566955" y="-2521549"/>
            <a:ext cx="4624024" cy="7256966"/>
          </a:xfrm>
          <a:custGeom>
            <a:avLst/>
            <a:gdLst/>
            <a:ahLst/>
            <a:cxnLst/>
            <a:rect l="l" t="t" r="r" b="b"/>
            <a:pathLst>
              <a:path w="55812" h="94461" extrusionOk="0">
                <a:moveTo>
                  <a:pt x="36054" y="83719"/>
                </a:moveTo>
                <a:cubicBezTo>
                  <a:pt x="36059" y="85810"/>
                  <a:pt x="36230" y="87883"/>
                  <a:pt x="36585" y="89937"/>
                </a:cubicBezTo>
                <a:cubicBezTo>
                  <a:pt x="36680" y="90449"/>
                  <a:pt x="36775" y="90942"/>
                  <a:pt x="36888" y="91454"/>
                </a:cubicBezTo>
                <a:cubicBezTo>
                  <a:pt x="36926" y="91719"/>
                  <a:pt x="37002" y="91984"/>
                  <a:pt x="37059" y="92250"/>
                </a:cubicBezTo>
                <a:cubicBezTo>
                  <a:pt x="37097" y="92439"/>
                  <a:pt x="37305" y="92856"/>
                  <a:pt x="37211" y="93046"/>
                </a:cubicBezTo>
                <a:cubicBezTo>
                  <a:pt x="37154" y="93160"/>
                  <a:pt x="36831" y="93255"/>
                  <a:pt x="36718" y="93311"/>
                </a:cubicBezTo>
                <a:cubicBezTo>
                  <a:pt x="36509" y="93425"/>
                  <a:pt x="36282" y="93539"/>
                  <a:pt x="36035" y="93634"/>
                </a:cubicBezTo>
                <a:cubicBezTo>
                  <a:pt x="35599" y="93804"/>
                  <a:pt x="35144" y="93937"/>
                  <a:pt x="34689" y="93994"/>
                </a:cubicBezTo>
                <a:cubicBezTo>
                  <a:pt x="34597" y="94004"/>
                  <a:pt x="34505" y="94009"/>
                  <a:pt x="34414" y="94009"/>
                </a:cubicBezTo>
                <a:cubicBezTo>
                  <a:pt x="33623" y="94009"/>
                  <a:pt x="32889" y="93638"/>
                  <a:pt x="32566" y="92856"/>
                </a:cubicBezTo>
                <a:cubicBezTo>
                  <a:pt x="32244" y="92041"/>
                  <a:pt x="32471" y="91093"/>
                  <a:pt x="32756" y="90297"/>
                </a:cubicBezTo>
                <a:cubicBezTo>
                  <a:pt x="33362" y="88572"/>
                  <a:pt x="34234" y="86923"/>
                  <a:pt x="35125" y="85331"/>
                </a:cubicBezTo>
                <a:cubicBezTo>
                  <a:pt x="35426" y="84788"/>
                  <a:pt x="35736" y="84251"/>
                  <a:pt x="36054" y="83719"/>
                </a:cubicBezTo>
                <a:close/>
                <a:moveTo>
                  <a:pt x="43850" y="72899"/>
                </a:moveTo>
                <a:cubicBezTo>
                  <a:pt x="43926" y="74041"/>
                  <a:pt x="43988" y="75183"/>
                  <a:pt x="44035" y="76326"/>
                </a:cubicBezTo>
                <a:cubicBezTo>
                  <a:pt x="44111" y="78487"/>
                  <a:pt x="44149" y="80629"/>
                  <a:pt x="44130" y="82790"/>
                </a:cubicBezTo>
                <a:cubicBezTo>
                  <a:pt x="44111" y="83871"/>
                  <a:pt x="44092" y="84970"/>
                  <a:pt x="44054" y="86051"/>
                </a:cubicBezTo>
                <a:cubicBezTo>
                  <a:pt x="44016" y="87037"/>
                  <a:pt x="44092" y="88117"/>
                  <a:pt x="43864" y="89065"/>
                </a:cubicBezTo>
                <a:cubicBezTo>
                  <a:pt x="43789" y="89463"/>
                  <a:pt x="43599" y="89823"/>
                  <a:pt x="43334" y="90127"/>
                </a:cubicBezTo>
                <a:cubicBezTo>
                  <a:pt x="43194" y="90249"/>
                  <a:pt x="43052" y="90301"/>
                  <a:pt x="42914" y="90301"/>
                </a:cubicBezTo>
                <a:cubicBezTo>
                  <a:pt x="42585" y="90301"/>
                  <a:pt x="42287" y="90001"/>
                  <a:pt x="42139" y="89653"/>
                </a:cubicBezTo>
                <a:cubicBezTo>
                  <a:pt x="41874" y="88970"/>
                  <a:pt x="41760" y="88193"/>
                  <a:pt x="41609" y="87473"/>
                </a:cubicBezTo>
                <a:cubicBezTo>
                  <a:pt x="41324" y="86165"/>
                  <a:pt x="41021" y="84724"/>
                  <a:pt x="40149" y="83643"/>
                </a:cubicBezTo>
                <a:cubicBezTo>
                  <a:pt x="39770" y="83169"/>
                  <a:pt x="39277" y="82809"/>
                  <a:pt x="38708" y="82582"/>
                </a:cubicBezTo>
                <a:cubicBezTo>
                  <a:pt x="38695" y="82577"/>
                  <a:pt x="38683" y="82574"/>
                  <a:pt x="38671" y="82574"/>
                </a:cubicBezTo>
                <a:cubicBezTo>
                  <a:pt x="38594" y="82574"/>
                  <a:pt x="38540" y="82668"/>
                  <a:pt x="38557" y="82733"/>
                </a:cubicBezTo>
                <a:cubicBezTo>
                  <a:pt x="38917" y="84667"/>
                  <a:pt x="39277" y="86601"/>
                  <a:pt x="39618" y="88534"/>
                </a:cubicBezTo>
                <a:lnTo>
                  <a:pt x="40149" y="91397"/>
                </a:lnTo>
                <a:cubicBezTo>
                  <a:pt x="40263" y="92136"/>
                  <a:pt x="40452" y="92875"/>
                  <a:pt x="40187" y="93596"/>
                </a:cubicBezTo>
                <a:cubicBezTo>
                  <a:pt x="40092" y="93861"/>
                  <a:pt x="39921" y="94183"/>
                  <a:pt x="39618" y="94240"/>
                </a:cubicBezTo>
                <a:cubicBezTo>
                  <a:pt x="39604" y="94243"/>
                  <a:pt x="39590" y="94244"/>
                  <a:pt x="39576" y="94244"/>
                </a:cubicBezTo>
                <a:cubicBezTo>
                  <a:pt x="39294" y="94244"/>
                  <a:pt x="39081" y="93717"/>
                  <a:pt x="38955" y="93482"/>
                </a:cubicBezTo>
                <a:cubicBezTo>
                  <a:pt x="38670" y="92856"/>
                  <a:pt x="38462" y="92193"/>
                  <a:pt x="38348" y="91511"/>
                </a:cubicBezTo>
                <a:cubicBezTo>
                  <a:pt x="38083" y="90146"/>
                  <a:pt x="38045" y="88762"/>
                  <a:pt x="37855" y="87397"/>
                </a:cubicBezTo>
                <a:cubicBezTo>
                  <a:pt x="37647" y="85994"/>
                  <a:pt x="37230" y="84610"/>
                  <a:pt x="36244" y="83549"/>
                </a:cubicBezTo>
                <a:cubicBezTo>
                  <a:pt x="36227" y="83526"/>
                  <a:pt x="36203" y="83515"/>
                  <a:pt x="36178" y="83514"/>
                </a:cubicBezTo>
                <a:lnTo>
                  <a:pt x="36178" y="83514"/>
                </a:lnTo>
                <a:cubicBezTo>
                  <a:pt x="38436" y="79777"/>
                  <a:pt x="41102" y="76305"/>
                  <a:pt x="43850" y="72899"/>
                </a:cubicBezTo>
                <a:close/>
                <a:moveTo>
                  <a:pt x="124" y="0"/>
                </a:moveTo>
                <a:cubicBezTo>
                  <a:pt x="60" y="0"/>
                  <a:pt x="1" y="49"/>
                  <a:pt x="36" y="119"/>
                </a:cubicBezTo>
                <a:lnTo>
                  <a:pt x="17" y="119"/>
                </a:lnTo>
                <a:cubicBezTo>
                  <a:pt x="2955" y="8498"/>
                  <a:pt x="5989" y="16839"/>
                  <a:pt x="9135" y="25123"/>
                </a:cubicBezTo>
                <a:cubicBezTo>
                  <a:pt x="9894" y="27152"/>
                  <a:pt x="10671" y="29180"/>
                  <a:pt x="11467" y="31208"/>
                </a:cubicBezTo>
                <a:cubicBezTo>
                  <a:pt x="12168" y="33028"/>
                  <a:pt x="12794" y="34905"/>
                  <a:pt x="13647" y="36649"/>
                </a:cubicBezTo>
                <a:cubicBezTo>
                  <a:pt x="14292" y="37976"/>
                  <a:pt x="15221" y="39246"/>
                  <a:pt x="16623" y="39796"/>
                </a:cubicBezTo>
                <a:cubicBezTo>
                  <a:pt x="17283" y="40054"/>
                  <a:pt x="17979" y="40142"/>
                  <a:pt x="18690" y="40142"/>
                </a:cubicBezTo>
                <a:cubicBezTo>
                  <a:pt x="19959" y="40142"/>
                  <a:pt x="21272" y="39862"/>
                  <a:pt x="22500" y="39777"/>
                </a:cubicBezTo>
                <a:cubicBezTo>
                  <a:pt x="23246" y="39726"/>
                  <a:pt x="23995" y="39701"/>
                  <a:pt x="24747" y="39701"/>
                </a:cubicBezTo>
                <a:cubicBezTo>
                  <a:pt x="26249" y="39701"/>
                  <a:pt x="27757" y="39802"/>
                  <a:pt x="29249" y="40004"/>
                </a:cubicBezTo>
                <a:cubicBezTo>
                  <a:pt x="31106" y="40270"/>
                  <a:pt x="33021" y="40668"/>
                  <a:pt x="34727" y="41502"/>
                </a:cubicBezTo>
                <a:cubicBezTo>
                  <a:pt x="36433" y="42317"/>
                  <a:pt x="37836" y="43682"/>
                  <a:pt x="38708" y="45350"/>
                </a:cubicBezTo>
                <a:cubicBezTo>
                  <a:pt x="39580" y="46981"/>
                  <a:pt x="40054" y="48782"/>
                  <a:pt x="40471" y="50545"/>
                </a:cubicBezTo>
                <a:cubicBezTo>
                  <a:pt x="42179" y="57664"/>
                  <a:pt x="43282" y="64918"/>
                  <a:pt x="43803" y="72216"/>
                </a:cubicBezTo>
                <a:lnTo>
                  <a:pt x="43803" y="72216"/>
                </a:lnTo>
                <a:cubicBezTo>
                  <a:pt x="43494" y="72599"/>
                  <a:pt x="43186" y="72983"/>
                  <a:pt x="42879" y="73369"/>
                </a:cubicBezTo>
                <a:cubicBezTo>
                  <a:pt x="40831" y="75966"/>
                  <a:pt x="38822" y="78601"/>
                  <a:pt x="37021" y="81387"/>
                </a:cubicBezTo>
                <a:cubicBezTo>
                  <a:pt x="35277" y="84098"/>
                  <a:pt x="33571" y="87018"/>
                  <a:pt x="32471" y="90070"/>
                </a:cubicBezTo>
                <a:cubicBezTo>
                  <a:pt x="31997" y="91359"/>
                  <a:pt x="31770" y="93198"/>
                  <a:pt x="33154" y="94013"/>
                </a:cubicBezTo>
                <a:cubicBezTo>
                  <a:pt x="33534" y="94235"/>
                  <a:pt x="33946" y="94326"/>
                  <a:pt x="34367" y="94326"/>
                </a:cubicBezTo>
                <a:cubicBezTo>
                  <a:pt x="35456" y="94326"/>
                  <a:pt x="36609" y="93717"/>
                  <a:pt x="37457" y="93198"/>
                </a:cubicBezTo>
                <a:cubicBezTo>
                  <a:pt x="37514" y="93160"/>
                  <a:pt x="37533" y="93103"/>
                  <a:pt x="37514" y="93046"/>
                </a:cubicBezTo>
                <a:cubicBezTo>
                  <a:pt x="36725" y="90076"/>
                  <a:pt x="36309" y="87016"/>
                  <a:pt x="36300" y="83937"/>
                </a:cubicBezTo>
                <a:lnTo>
                  <a:pt x="36300" y="83937"/>
                </a:lnTo>
                <a:cubicBezTo>
                  <a:pt x="38208" y="86250"/>
                  <a:pt x="37579" y="89653"/>
                  <a:pt x="38348" y="92383"/>
                </a:cubicBezTo>
                <a:cubicBezTo>
                  <a:pt x="38500" y="93065"/>
                  <a:pt x="38803" y="93710"/>
                  <a:pt x="39201" y="94297"/>
                </a:cubicBezTo>
                <a:cubicBezTo>
                  <a:pt x="39289" y="94413"/>
                  <a:pt x="39407" y="94460"/>
                  <a:pt x="39532" y="94460"/>
                </a:cubicBezTo>
                <a:cubicBezTo>
                  <a:pt x="39756" y="94460"/>
                  <a:pt x="40003" y="94309"/>
                  <a:pt x="40149" y="94127"/>
                </a:cubicBezTo>
                <a:cubicBezTo>
                  <a:pt x="40490" y="93728"/>
                  <a:pt x="40566" y="93103"/>
                  <a:pt x="40547" y="92591"/>
                </a:cubicBezTo>
                <a:cubicBezTo>
                  <a:pt x="40509" y="91681"/>
                  <a:pt x="40244" y="90752"/>
                  <a:pt x="40092" y="89861"/>
                </a:cubicBezTo>
                <a:cubicBezTo>
                  <a:pt x="39670" y="87551"/>
                  <a:pt x="39266" y="85241"/>
                  <a:pt x="38846" y="82914"/>
                </a:cubicBezTo>
                <a:lnTo>
                  <a:pt x="38846" y="82914"/>
                </a:lnTo>
                <a:cubicBezTo>
                  <a:pt x="40217" y="83575"/>
                  <a:pt x="40753" y="85091"/>
                  <a:pt x="41116" y="86487"/>
                </a:cubicBezTo>
                <a:cubicBezTo>
                  <a:pt x="41305" y="87245"/>
                  <a:pt x="41438" y="88022"/>
                  <a:pt x="41628" y="88781"/>
                </a:cubicBezTo>
                <a:cubicBezTo>
                  <a:pt x="41760" y="89349"/>
                  <a:pt x="41874" y="90146"/>
                  <a:pt x="42443" y="90468"/>
                </a:cubicBezTo>
                <a:cubicBezTo>
                  <a:pt x="42589" y="90550"/>
                  <a:pt x="42735" y="90587"/>
                  <a:pt x="42876" y="90587"/>
                </a:cubicBezTo>
                <a:cubicBezTo>
                  <a:pt x="43193" y="90587"/>
                  <a:pt x="43484" y="90402"/>
                  <a:pt x="43694" y="90127"/>
                </a:cubicBezTo>
                <a:cubicBezTo>
                  <a:pt x="44168" y="89539"/>
                  <a:pt x="44225" y="88781"/>
                  <a:pt x="44263" y="88060"/>
                </a:cubicBezTo>
                <a:cubicBezTo>
                  <a:pt x="44376" y="85842"/>
                  <a:pt x="44433" y="83624"/>
                  <a:pt x="44433" y="81425"/>
                </a:cubicBezTo>
                <a:cubicBezTo>
                  <a:pt x="44433" y="78462"/>
                  <a:pt x="44333" y="75502"/>
                  <a:pt x="44134" y="72549"/>
                </a:cubicBezTo>
                <a:lnTo>
                  <a:pt x="44134" y="72549"/>
                </a:lnTo>
                <a:cubicBezTo>
                  <a:pt x="45525" y="70831"/>
                  <a:pt x="46934" y="69129"/>
                  <a:pt x="48319" y="67416"/>
                </a:cubicBezTo>
                <a:cubicBezTo>
                  <a:pt x="50916" y="64213"/>
                  <a:pt x="53457" y="60952"/>
                  <a:pt x="55694" y="57464"/>
                </a:cubicBezTo>
                <a:cubicBezTo>
                  <a:pt x="55812" y="57293"/>
                  <a:pt x="55657" y="57122"/>
                  <a:pt x="55493" y="57122"/>
                </a:cubicBezTo>
                <a:cubicBezTo>
                  <a:pt x="55421" y="57122"/>
                  <a:pt x="55348" y="57155"/>
                  <a:pt x="55295" y="57236"/>
                </a:cubicBezTo>
                <a:cubicBezTo>
                  <a:pt x="51966" y="62402"/>
                  <a:pt x="47953" y="67087"/>
                  <a:pt x="44086" y="71866"/>
                </a:cubicBezTo>
                <a:lnTo>
                  <a:pt x="44086" y="71866"/>
                </a:lnTo>
                <a:cubicBezTo>
                  <a:pt x="43682" y="66321"/>
                  <a:pt x="42926" y="60806"/>
                  <a:pt x="41817" y="55360"/>
                </a:cubicBezTo>
                <a:cubicBezTo>
                  <a:pt x="41400" y="53255"/>
                  <a:pt x="40945" y="51132"/>
                  <a:pt x="40376" y="49066"/>
                </a:cubicBezTo>
                <a:cubicBezTo>
                  <a:pt x="39921" y="47379"/>
                  <a:pt x="39315" y="45673"/>
                  <a:pt x="38310" y="44213"/>
                </a:cubicBezTo>
                <a:cubicBezTo>
                  <a:pt x="36130" y="41104"/>
                  <a:pt x="32301" y="40175"/>
                  <a:pt x="28737" y="39739"/>
                </a:cubicBezTo>
                <a:cubicBezTo>
                  <a:pt x="27406" y="39567"/>
                  <a:pt x="26076" y="39485"/>
                  <a:pt x="24745" y="39485"/>
                </a:cubicBezTo>
                <a:cubicBezTo>
                  <a:pt x="23877" y="39485"/>
                  <a:pt x="23008" y="39520"/>
                  <a:pt x="22140" y="39587"/>
                </a:cubicBezTo>
                <a:cubicBezTo>
                  <a:pt x="21041" y="39680"/>
                  <a:pt x="19854" y="39911"/>
                  <a:pt x="18707" y="39911"/>
                </a:cubicBezTo>
                <a:cubicBezTo>
                  <a:pt x="17736" y="39911"/>
                  <a:pt x="16794" y="39745"/>
                  <a:pt x="15960" y="39189"/>
                </a:cubicBezTo>
                <a:cubicBezTo>
                  <a:pt x="14519" y="38204"/>
                  <a:pt x="13780" y="36479"/>
                  <a:pt x="13173" y="34924"/>
                </a:cubicBezTo>
                <a:cubicBezTo>
                  <a:pt x="12339" y="32820"/>
                  <a:pt x="11543" y="30735"/>
                  <a:pt x="10728" y="28630"/>
                </a:cubicBezTo>
                <a:cubicBezTo>
                  <a:pt x="7505" y="20194"/>
                  <a:pt x="4377" y="11721"/>
                  <a:pt x="1344" y="3228"/>
                </a:cubicBezTo>
                <a:cubicBezTo>
                  <a:pt x="965" y="2166"/>
                  <a:pt x="586" y="1124"/>
                  <a:pt x="226" y="62"/>
                </a:cubicBezTo>
                <a:cubicBezTo>
                  <a:pt x="204" y="19"/>
                  <a:pt x="163" y="0"/>
                  <a:pt x="124" y="0"/>
                </a:cubicBezTo>
                <a:close/>
              </a:path>
            </a:pathLst>
          </a:custGeom>
          <a:solidFill>
            <a:srgbClr val="1C5F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097175" name="Google Shape;1535;p25"/>
          <p:cNvPicPr preferRelativeResize="0">
            <a:picLocks/>
          </p:cNvPicPr>
          <p:nvPr/>
        </p:nvPicPr>
        <p:blipFill>
          <a:blip r:embed="rId4">
            <a:alphaModFix amt="74000"/>
          </a:blip>
          <a:stretch>
            <a:fillRect/>
          </a:stretch>
        </p:blipFill>
        <p:spPr>
          <a:xfrm rot="7675040">
            <a:off x="2669916" y="-1516164"/>
            <a:ext cx="2894877" cy="2593327"/>
          </a:xfrm>
          <a:prstGeom prst="rect">
            <a:avLst/>
          </a:prstGeom>
          <a:noFill/>
          <a:ln>
            <a:noFill/>
          </a:ln>
        </p:spPr>
      </p:pic>
      <p:pic>
        <p:nvPicPr>
          <p:cNvPr id="2097176" name="Google Shape;1536;p25"/>
          <p:cNvPicPr preferRelativeResize="0">
            <a:picLocks/>
          </p:cNvPicPr>
          <p:nvPr/>
        </p:nvPicPr>
        <p:blipFill>
          <a:blip r:embed="rId5">
            <a:alphaModFix amt="74000"/>
          </a:blip>
          <a:stretch>
            <a:fillRect/>
          </a:stretch>
        </p:blipFill>
        <p:spPr>
          <a:xfrm rot="-9631575" flipH="1">
            <a:off x="-1503235" y="-1230424"/>
            <a:ext cx="2894874" cy="2593324"/>
          </a:xfrm>
          <a:prstGeom prst="rect">
            <a:avLst/>
          </a:prstGeom>
          <a:noFill/>
          <a:ln>
            <a:noFill/>
          </a:ln>
        </p:spPr>
      </p:pic>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three columns">
  <p:cSld name="CUSTOM_2">
    <p:spTree>
      <p:nvGrpSpPr>
        <p:cNvPr id="1" name="Shape 1537"/>
        <p:cNvGrpSpPr/>
        <p:nvPr/>
      </p:nvGrpSpPr>
      <p:grpSpPr>
        <a:xfrm>
          <a:off x="0" y="0"/>
          <a:ext cx="0" cy="0"/>
          <a:chOff x="0" y="0"/>
          <a:chExt cx="0" cy="0"/>
        </a:xfrm>
      </p:grpSpPr>
      <p:sp>
        <p:nvSpPr>
          <p:cNvPr id="1049268" name="Google Shape;1538;p26"/>
          <p:cNvSpPr txBox="1">
            <a:spLocks noGrp="1"/>
          </p:cNvSpPr>
          <p:nvPr>
            <p:ph type="subTitle" idx="1"/>
          </p:nvPr>
        </p:nvSpPr>
        <p:spPr>
          <a:xfrm>
            <a:off x="544025" y="3120381"/>
            <a:ext cx="2286000" cy="476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600">
                <a:latin typeface="Overpass Black"/>
                <a:ea typeface="Overpass Black"/>
                <a:cs typeface="Overpass Black"/>
                <a:sym typeface="Overpass Black"/>
              </a:defRPr>
            </a:lvl1pPr>
            <a:lvl2pPr lvl="1" algn="ctr" rtl="0">
              <a:lnSpc>
                <a:spcPct val="100000"/>
              </a:lnSpc>
              <a:spcBef>
                <a:spcPts val="0"/>
              </a:spcBef>
              <a:spcAft>
                <a:spcPts val="0"/>
              </a:spcAft>
              <a:buNone/>
              <a:defRPr sz="1600">
                <a:latin typeface="Overpass Black"/>
                <a:ea typeface="Overpass Black"/>
                <a:cs typeface="Overpass Black"/>
                <a:sym typeface="Overpass Black"/>
              </a:defRPr>
            </a:lvl2pPr>
            <a:lvl3pPr lvl="2" algn="ctr" rtl="0">
              <a:lnSpc>
                <a:spcPct val="100000"/>
              </a:lnSpc>
              <a:spcBef>
                <a:spcPts val="0"/>
              </a:spcBef>
              <a:spcAft>
                <a:spcPts val="0"/>
              </a:spcAft>
              <a:buNone/>
              <a:defRPr sz="1600">
                <a:latin typeface="Overpass Black"/>
                <a:ea typeface="Overpass Black"/>
                <a:cs typeface="Overpass Black"/>
                <a:sym typeface="Overpass Black"/>
              </a:defRPr>
            </a:lvl3pPr>
            <a:lvl4pPr lvl="3" algn="ctr" rtl="0">
              <a:lnSpc>
                <a:spcPct val="100000"/>
              </a:lnSpc>
              <a:spcBef>
                <a:spcPts val="0"/>
              </a:spcBef>
              <a:spcAft>
                <a:spcPts val="0"/>
              </a:spcAft>
              <a:buNone/>
              <a:defRPr sz="1600">
                <a:latin typeface="Overpass Black"/>
                <a:ea typeface="Overpass Black"/>
                <a:cs typeface="Overpass Black"/>
                <a:sym typeface="Overpass Black"/>
              </a:defRPr>
            </a:lvl4pPr>
            <a:lvl5pPr lvl="4" algn="ctr" rtl="0">
              <a:lnSpc>
                <a:spcPct val="100000"/>
              </a:lnSpc>
              <a:spcBef>
                <a:spcPts val="0"/>
              </a:spcBef>
              <a:spcAft>
                <a:spcPts val="0"/>
              </a:spcAft>
              <a:buNone/>
              <a:defRPr sz="1600">
                <a:latin typeface="Overpass Black"/>
                <a:ea typeface="Overpass Black"/>
                <a:cs typeface="Overpass Black"/>
                <a:sym typeface="Overpass Black"/>
              </a:defRPr>
            </a:lvl5pPr>
            <a:lvl6pPr lvl="5" algn="ctr" rtl="0">
              <a:lnSpc>
                <a:spcPct val="100000"/>
              </a:lnSpc>
              <a:spcBef>
                <a:spcPts val="0"/>
              </a:spcBef>
              <a:spcAft>
                <a:spcPts val="0"/>
              </a:spcAft>
              <a:buNone/>
              <a:defRPr sz="1600">
                <a:latin typeface="Overpass Black"/>
                <a:ea typeface="Overpass Black"/>
                <a:cs typeface="Overpass Black"/>
                <a:sym typeface="Overpass Black"/>
              </a:defRPr>
            </a:lvl6pPr>
            <a:lvl7pPr lvl="6" algn="ctr" rtl="0">
              <a:lnSpc>
                <a:spcPct val="100000"/>
              </a:lnSpc>
              <a:spcBef>
                <a:spcPts val="0"/>
              </a:spcBef>
              <a:spcAft>
                <a:spcPts val="0"/>
              </a:spcAft>
              <a:buNone/>
              <a:defRPr sz="1600">
                <a:latin typeface="Overpass Black"/>
                <a:ea typeface="Overpass Black"/>
                <a:cs typeface="Overpass Black"/>
                <a:sym typeface="Overpass Black"/>
              </a:defRPr>
            </a:lvl7pPr>
            <a:lvl8pPr lvl="7" algn="ctr" rtl="0">
              <a:lnSpc>
                <a:spcPct val="100000"/>
              </a:lnSpc>
              <a:spcBef>
                <a:spcPts val="0"/>
              </a:spcBef>
              <a:spcAft>
                <a:spcPts val="0"/>
              </a:spcAft>
              <a:buNone/>
              <a:defRPr sz="1600">
                <a:latin typeface="Overpass Black"/>
                <a:ea typeface="Overpass Black"/>
                <a:cs typeface="Overpass Black"/>
                <a:sym typeface="Overpass Black"/>
              </a:defRPr>
            </a:lvl8pPr>
            <a:lvl9pPr lvl="8" algn="ctr" rtl="0">
              <a:lnSpc>
                <a:spcPct val="100000"/>
              </a:lnSpc>
              <a:spcBef>
                <a:spcPts val="0"/>
              </a:spcBef>
              <a:spcAft>
                <a:spcPts val="0"/>
              </a:spcAft>
              <a:buNone/>
              <a:defRPr sz="1600">
                <a:latin typeface="Overpass Black"/>
                <a:ea typeface="Overpass Black"/>
                <a:cs typeface="Overpass Black"/>
                <a:sym typeface="Overpass Black"/>
              </a:defRPr>
            </a:lvl9pPr>
          </a:lstStyle>
          <a:p>
            <a:endParaRPr/>
          </a:p>
        </p:txBody>
      </p:sp>
      <p:sp>
        <p:nvSpPr>
          <p:cNvPr id="1049269" name="Google Shape;1539;p26"/>
          <p:cNvSpPr txBox="1">
            <a:spLocks noGrp="1"/>
          </p:cNvSpPr>
          <p:nvPr>
            <p:ph type="subTitle" idx="2"/>
          </p:nvPr>
        </p:nvSpPr>
        <p:spPr>
          <a:xfrm>
            <a:off x="544025" y="3429595"/>
            <a:ext cx="2286000" cy="846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lvl1pPr>
            <a:lvl2pPr lvl="1" algn="ctr" rtl="0">
              <a:lnSpc>
                <a:spcPct val="100000"/>
              </a:lnSpc>
              <a:spcBef>
                <a:spcPts val="0"/>
              </a:spcBef>
              <a:spcAft>
                <a:spcPts val="0"/>
              </a:spcAft>
              <a:buNone/>
            </a:lvl2pPr>
            <a:lvl3pPr lvl="2" algn="ctr" rtl="0">
              <a:lnSpc>
                <a:spcPct val="100000"/>
              </a:lnSpc>
              <a:spcBef>
                <a:spcPts val="0"/>
              </a:spcBef>
              <a:spcAft>
                <a:spcPts val="0"/>
              </a:spcAft>
              <a:buNone/>
            </a:lvl3pPr>
            <a:lvl4pPr lvl="3" algn="ctr" rtl="0">
              <a:lnSpc>
                <a:spcPct val="100000"/>
              </a:lnSpc>
              <a:spcBef>
                <a:spcPts val="0"/>
              </a:spcBef>
              <a:spcAft>
                <a:spcPts val="0"/>
              </a:spcAft>
              <a:buNone/>
            </a:lvl4pPr>
            <a:lvl5pPr lvl="4" algn="ctr" rtl="0">
              <a:lnSpc>
                <a:spcPct val="100000"/>
              </a:lnSpc>
              <a:spcBef>
                <a:spcPts val="0"/>
              </a:spcBef>
              <a:spcAft>
                <a:spcPts val="0"/>
              </a:spcAft>
              <a:buNone/>
            </a:lvl5pPr>
            <a:lvl6pPr lvl="5" algn="ctr" rtl="0">
              <a:lnSpc>
                <a:spcPct val="100000"/>
              </a:lnSpc>
              <a:spcBef>
                <a:spcPts val="0"/>
              </a:spcBef>
              <a:spcAft>
                <a:spcPts val="0"/>
              </a:spcAft>
              <a:buNone/>
            </a:lvl6pPr>
            <a:lvl7pPr lvl="6" algn="ctr" rtl="0">
              <a:lnSpc>
                <a:spcPct val="100000"/>
              </a:lnSpc>
              <a:spcBef>
                <a:spcPts val="0"/>
              </a:spcBef>
              <a:spcAft>
                <a:spcPts val="0"/>
              </a:spcAft>
              <a:buNone/>
            </a:lvl7pPr>
            <a:lvl8pPr lvl="7" algn="ctr" rtl="0">
              <a:lnSpc>
                <a:spcPct val="100000"/>
              </a:lnSpc>
              <a:spcBef>
                <a:spcPts val="0"/>
              </a:spcBef>
              <a:spcAft>
                <a:spcPts val="0"/>
              </a:spcAft>
              <a:buNone/>
            </a:lvl8pPr>
            <a:lvl9pPr lvl="8" algn="ctr" rtl="0">
              <a:lnSpc>
                <a:spcPct val="100000"/>
              </a:lnSpc>
              <a:spcBef>
                <a:spcPts val="0"/>
              </a:spcBef>
              <a:spcAft>
                <a:spcPts val="0"/>
              </a:spcAft>
              <a:buNone/>
            </a:lvl9pPr>
          </a:lstStyle>
          <a:p>
            <a:endParaRPr/>
          </a:p>
        </p:txBody>
      </p:sp>
      <p:sp>
        <p:nvSpPr>
          <p:cNvPr id="1049270" name="Google Shape;1540;p26"/>
          <p:cNvSpPr txBox="1">
            <a:spLocks noGrp="1"/>
          </p:cNvSpPr>
          <p:nvPr>
            <p:ph type="subTitle" idx="3"/>
          </p:nvPr>
        </p:nvSpPr>
        <p:spPr>
          <a:xfrm>
            <a:off x="3147280" y="3120381"/>
            <a:ext cx="2467500" cy="476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600">
                <a:latin typeface="Overpass Black"/>
                <a:ea typeface="Overpass Black"/>
                <a:cs typeface="Overpass Black"/>
                <a:sym typeface="Overpass Black"/>
              </a:defRPr>
            </a:lvl1pPr>
            <a:lvl2pPr lvl="1" algn="ctr" rtl="0">
              <a:lnSpc>
                <a:spcPct val="100000"/>
              </a:lnSpc>
              <a:spcBef>
                <a:spcPts val="0"/>
              </a:spcBef>
              <a:spcAft>
                <a:spcPts val="0"/>
              </a:spcAft>
              <a:buNone/>
              <a:defRPr sz="1600">
                <a:latin typeface="Overpass Black"/>
                <a:ea typeface="Overpass Black"/>
                <a:cs typeface="Overpass Black"/>
                <a:sym typeface="Overpass Black"/>
              </a:defRPr>
            </a:lvl2pPr>
            <a:lvl3pPr lvl="2" algn="ctr" rtl="0">
              <a:lnSpc>
                <a:spcPct val="100000"/>
              </a:lnSpc>
              <a:spcBef>
                <a:spcPts val="0"/>
              </a:spcBef>
              <a:spcAft>
                <a:spcPts val="0"/>
              </a:spcAft>
              <a:buNone/>
              <a:defRPr sz="1600">
                <a:latin typeface="Overpass Black"/>
                <a:ea typeface="Overpass Black"/>
                <a:cs typeface="Overpass Black"/>
                <a:sym typeface="Overpass Black"/>
              </a:defRPr>
            </a:lvl3pPr>
            <a:lvl4pPr lvl="3" algn="ctr" rtl="0">
              <a:lnSpc>
                <a:spcPct val="100000"/>
              </a:lnSpc>
              <a:spcBef>
                <a:spcPts val="0"/>
              </a:spcBef>
              <a:spcAft>
                <a:spcPts val="0"/>
              </a:spcAft>
              <a:buNone/>
              <a:defRPr sz="1600">
                <a:latin typeface="Overpass Black"/>
                <a:ea typeface="Overpass Black"/>
                <a:cs typeface="Overpass Black"/>
                <a:sym typeface="Overpass Black"/>
              </a:defRPr>
            </a:lvl4pPr>
            <a:lvl5pPr lvl="4" algn="ctr" rtl="0">
              <a:lnSpc>
                <a:spcPct val="100000"/>
              </a:lnSpc>
              <a:spcBef>
                <a:spcPts val="0"/>
              </a:spcBef>
              <a:spcAft>
                <a:spcPts val="0"/>
              </a:spcAft>
              <a:buNone/>
              <a:defRPr sz="1600">
                <a:latin typeface="Overpass Black"/>
                <a:ea typeface="Overpass Black"/>
                <a:cs typeface="Overpass Black"/>
                <a:sym typeface="Overpass Black"/>
              </a:defRPr>
            </a:lvl5pPr>
            <a:lvl6pPr lvl="5" algn="ctr" rtl="0">
              <a:lnSpc>
                <a:spcPct val="100000"/>
              </a:lnSpc>
              <a:spcBef>
                <a:spcPts val="0"/>
              </a:spcBef>
              <a:spcAft>
                <a:spcPts val="0"/>
              </a:spcAft>
              <a:buNone/>
              <a:defRPr sz="1600">
                <a:latin typeface="Overpass Black"/>
                <a:ea typeface="Overpass Black"/>
                <a:cs typeface="Overpass Black"/>
                <a:sym typeface="Overpass Black"/>
              </a:defRPr>
            </a:lvl6pPr>
            <a:lvl7pPr lvl="6" algn="ctr" rtl="0">
              <a:lnSpc>
                <a:spcPct val="100000"/>
              </a:lnSpc>
              <a:spcBef>
                <a:spcPts val="0"/>
              </a:spcBef>
              <a:spcAft>
                <a:spcPts val="0"/>
              </a:spcAft>
              <a:buNone/>
              <a:defRPr sz="1600">
                <a:latin typeface="Overpass Black"/>
                <a:ea typeface="Overpass Black"/>
                <a:cs typeface="Overpass Black"/>
                <a:sym typeface="Overpass Black"/>
              </a:defRPr>
            </a:lvl7pPr>
            <a:lvl8pPr lvl="7" algn="ctr" rtl="0">
              <a:lnSpc>
                <a:spcPct val="100000"/>
              </a:lnSpc>
              <a:spcBef>
                <a:spcPts val="0"/>
              </a:spcBef>
              <a:spcAft>
                <a:spcPts val="0"/>
              </a:spcAft>
              <a:buNone/>
              <a:defRPr sz="1600">
                <a:latin typeface="Overpass Black"/>
                <a:ea typeface="Overpass Black"/>
                <a:cs typeface="Overpass Black"/>
                <a:sym typeface="Overpass Black"/>
              </a:defRPr>
            </a:lvl8pPr>
            <a:lvl9pPr lvl="8" algn="ctr" rtl="0">
              <a:lnSpc>
                <a:spcPct val="100000"/>
              </a:lnSpc>
              <a:spcBef>
                <a:spcPts val="0"/>
              </a:spcBef>
              <a:spcAft>
                <a:spcPts val="0"/>
              </a:spcAft>
              <a:buNone/>
              <a:defRPr sz="1600">
                <a:latin typeface="Overpass Black"/>
                <a:ea typeface="Overpass Black"/>
                <a:cs typeface="Overpass Black"/>
                <a:sym typeface="Overpass Black"/>
              </a:defRPr>
            </a:lvl9pPr>
          </a:lstStyle>
          <a:p>
            <a:endParaRPr/>
          </a:p>
        </p:txBody>
      </p:sp>
      <p:sp>
        <p:nvSpPr>
          <p:cNvPr id="1049271" name="Google Shape;1541;p26"/>
          <p:cNvSpPr txBox="1">
            <a:spLocks noGrp="1"/>
          </p:cNvSpPr>
          <p:nvPr>
            <p:ph type="subTitle" idx="4"/>
          </p:nvPr>
        </p:nvSpPr>
        <p:spPr>
          <a:xfrm>
            <a:off x="3238030" y="3429595"/>
            <a:ext cx="2286000" cy="846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lvl1pPr>
            <a:lvl2pPr lvl="1" algn="ctr" rtl="0">
              <a:lnSpc>
                <a:spcPct val="100000"/>
              </a:lnSpc>
              <a:spcBef>
                <a:spcPts val="0"/>
              </a:spcBef>
              <a:spcAft>
                <a:spcPts val="0"/>
              </a:spcAft>
              <a:buNone/>
            </a:lvl2pPr>
            <a:lvl3pPr lvl="2" algn="ctr" rtl="0">
              <a:lnSpc>
                <a:spcPct val="100000"/>
              </a:lnSpc>
              <a:spcBef>
                <a:spcPts val="0"/>
              </a:spcBef>
              <a:spcAft>
                <a:spcPts val="0"/>
              </a:spcAft>
              <a:buNone/>
            </a:lvl3pPr>
            <a:lvl4pPr lvl="3" algn="ctr" rtl="0">
              <a:lnSpc>
                <a:spcPct val="100000"/>
              </a:lnSpc>
              <a:spcBef>
                <a:spcPts val="0"/>
              </a:spcBef>
              <a:spcAft>
                <a:spcPts val="0"/>
              </a:spcAft>
              <a:buNone/>
            </a:lvl4pPr>
            <a:lvl5pPr lvl="4" algn="ctr" rtl="0">
              <a:lnSpc>
                <a:spcPct val="100000"/>
              </a:lnSpc>
              <a:spcBef>
                <a:spcPts val="0"/>
              </a:spcBef>
              <a:spcAft>
                <a:spcPts val="0"/>
              </a:spcAft>
              <a:buNone/>
            </a:lvl5pPr>
            <a:lvl6pPr lvl="5" algn="ctr" rtl="0">
              <a:lnSpc>
                <a:spcPct val="100000"/>
              </a:lnSpc>
              <a:spcBef>
                <a:spcPts val="0"/>
              </a:spcBef>
              <a:spcAft>
                <a:spcPts val="0"/>
              </a:spcAft>
              <a:buNone/>
            </a:lvl6pPr>
            <a:lvl7pPr lvl="6" algn="ctr" rtl="0">
              <a:lnSpc>
                <a:spcPct val="100000"/>
              </a:lnSpc>
              <a:spcBef>
                <a:spcPts val="0"/>
              </a:spcBef>
              <a:spcAft>
                <a:spcPts val="0"/>
              </a:spcAft>
              <a:buNone/>
            </a:lvl7pPr>
            <a:lvl8pPr lvl="7" algn="ctr" rtl="0">
              <a:lnSpc>
                <a:spcPct val="100000"/>
              </a:lnSpc>
              <a:spcBef>
                <a:spcPts val="0"/>
              </a:spcBef>
              <a:spcAft>
                <a:spcPts val="0"/>
              </a:spcAft>
              <a:buNone/>
            </a:lvl8pPr>
            <a:lvl9pPr lvl="8" algn="ctr" rtl="0">
              <a:lnSpc>
                <a:spcPct val="100000"/>
              </a:lnSpc>
              <a:spcBef>
                <a:spcPts val="0"/>
              </a:spcBef>
              <a:spcAft>
                <a:spcPts val="0"/>
              </a:spcAft>
              <a:buNone/>
            </a:lvl9pPr>
          </a:lstStyle>
          <a:p>
            <a:endParaRPr/>
          </a:p>
        </p:txBody>
      </p:sp>
      <p:sp>
        <p:nvSpPr>
          <p:cNvPr id="1049272" name="Google Shape;1542;p26"/>
          <p:cNvSpPr txBox="1">
            <a:spLocks noGrp="1"/>
          </p:cNvSpPr>
          <p:nvPr>
            <p:ph type="subTitle" idx="5"/>
          </p:nvPr>
        </p:nvSpPr>
        <p:spPr>
          <a:xfrm>
            <a:off x="5784651" y="3120381"/>
            <a:ext cx="2467500" cy="476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600">
                <a:latin typeface="Overpass Black"/>
                <a:ea typeface="Overpass Black"/>
                <a:cs typeface="Overpass Black"/>
                <a:sym typeface="Overpass Black"/>
              </a:defRPr>
            </a:lvl1pPr>
            <a:lvl2pPr lvl="1" algn="ctr" rtl="0">
              <a:lnSpc>
                <a:spcPct val="100000"/>
              </a:lnSpc>
              <a:spcBef>
                <a:spcPts val="0"/>
              </a:spcBef>
              <a:spcAft>
                <a:spcPts val="0"/>
              </a:spcAft>
              <a:buNone/>
              <a:defRPr sz="1600">
                <a:latin typeface="Overpass Black"/>
                <a:ea typeface="Overpass Black"/>
                <a:cs typeface="Overpass Black"/>
                <a:sym typeface="Overpass Black"/>
              </a:defRPr>
            </a:lvl2pPr>
            <a:lvl3pPr lvl="2" algn="ctr" rtl="0">
              <a:lnSpc>
                <a:spcPct val="100000"/>
              </a:lnSpc>
              <a:spcBef>
                <a:spcPts val="0"/>
              </a:spcBef>
              <a:spcAft>
                <a:spcPts val="0"/>
              </a:spcAft>
              <a:buNone/>
              <a:defRPr sz="1600">
                <a:latin typeface="Overpass Black"/>
                <a:ea typeface="Overpass Black"/>
                <a:cs typeface="Overpass Black"/>
                <a:sym typeface="Overpass Black"/>
              </a:defRPr>
            </a:lvl3pPr>
            <a:lvl4pPr lvl="3" algn="ctr" rtl="0">
              <a:lnSpc>
                <a:spcPct val="100000"/>
              </a:lnSpc>
              <a:spcBef>
                <a:spcPts val="0"/>
              </a:spcBef>
              <a:spcAft>
                <a:spcPts val="0"/>
              </a:spcAft>
              <a:buNone/>
              <a:defRPr sz="1600">
                <a:latin typeface="Overpass Black"/>
                <a:ea typeface="Overpass Black"/>
                <a:cs typeface="Overpass Black"/>
                <a:sym typeface="Overpass Black"/>
              </a:defRPr>
            </a:lvl4pPr>
            <a:lvl5pPr lvl="4" algn="ctr" rtl="0">
              <a:lnSpc>
                <a:spcPct val="100000"/>
              </a:lnSpc>
              <a:spcBef>
                <a:spcPts val="0"/>
              </a:spcBef>
              <a:spcAft>
                <a:spcPts val="0"/>
              </a:spcAft>
              <a:buNone/>
              <a:defRPr sz="1600">
                <a:latin typeface="Overpass Black"/>
                <a:ea typeface="Overpass Black"/>
                <a:cs typeface="Overpass Black"/>
                <a:sym typeface="Overpass Black"/>
              </a:defRPr>
            </a:lvl5pPr>
            <a:lvl6pPr lvl="5" algn="ctr" rtl="0">
              <a:lnSpc>
                <a:spcPct val="100000"/>
              </a:lnSpc>
              <a:spcBef>
                <a:spcPts val="0"/>
              </a:spcBef>
              <a:spcAft>
                <a:spcPts val="0"/>
              </a:spcAft>
              <a:buNone/>
              <a:defRPr sz="1600">
                <a:latin typeface="Overpass Black"/>
                <a:ea typeface="Overpass Black"/>
                <a:cs typeface="Overpass Black"/>
                <a:sym typeface="Overpass Black"/>
              </a:defRPr>
            </a:lvl6pPr>
            <a:lvl7pPr lvl="6" algn="ctr" rtl="0">
              <a:lnSpc>
                <a:spcPct val="100000"/>
              </a:lnSpc>
              <a:spcBef>
                <a:spcPts val="0"/>
              </a:spcBef>
              <a:spcAft>
                <a:spcPts val="0"/>
              </a:spcAft>
              <a:buNone/>
              <a:defRPr sz="1600">
                <a:latin typeface="Overpass Black"/>
                <a:ea typeface="Overpass Black"/>
                <a:cs typeface="Overpass Black"/>
                <a:sym typeface="Overpass Black"/>
              </a:defRPr>
            </a:lvl7pPr>
            <a:lvl8pPr lvl="7" algn="ctr" rtl="0">
              <a:lnSpc>
                <a:spcPct val="100000"/>
              </a:lnSpc>
              <a:spcBef>
                <a:spcPts val="0"/>
              </a:spcBef>
              <a:spcAft>
                <a:spcPts val="0"/>
              </a:spcAft>
              <a:buNone/>
              <a:defRPr sz="1600">
                <a:latin typeface="Overpass Black"/>
                <a:ea typeface="Overpass Black"/>
                <a:cs typeface="Overpass Black"/>
                <a:sym typeface="Overpass Black"/>
              </a:defRPr>
            </a:lvl8pPr>
            <a:lvl9pPr lvl="8" algn="ctr" rtl="0">
              <a:lnSpc>
                <a:spcPct val="100000"/>
              </a:lnSpc>
              <a:spcBef>
                <a:spcPts val="0"/>
              </a:spcBef>
              <a:spcAft>
                <a:spcPts val="0"/>
              </a:spcAft>
              <a:buNone/>
              <a:defRPr sz="1600">
                <a:latin typeface="Overpass Black"/>
                <a:ea typeface="Overpass Black"/>
                <a:cs typeface="Overpass Black"/>
                <a:sym typeface="Overpass Black"/>
              </a:defRPr>
            </a:lvl9pPr>
          </a:lstStyle>
          <a:p>
            <a:endParaRPr/>
          </a:p>
        </p:txBody>
      </p:sp>
      <p:sp>
        <p:nvSpPr>
          <p:cNvPr id="1049273" name="Google Shape;1543;p26"/>
          <p:cNvSpPr txBox="1">
            <a:spLocks noGrp="1"/>
          </p:cNvSpPr>
          <p:nvPr>
            <p:ph type="subTitle" idx="6"/>
          </p:nvPr>
        </p:nvSpPr>
        <p:spPr>
          <a:xfrm>
            <a:off x="5875400" y="3429595"/>
            <a:ext cx="2286000" cy="846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lvl1pPr>
            <a:lvl2pPr lvl="1" algn="ctr" rtl="0">
              <a:lnSpc>
                <a:spcPct val="100000"/>
              </a:lnSpc>
              <a:spcBef>
                <a:spcPts val="0"/>
              </a:spcBef>
              <a:spcAft>
                <a:spcPts val="0"/>
              </a:spcAft>
              <a:buNone/>
            </a:lvl2pPr>
            <a:lvl3pPr lvl="2" algn="ctr" rtl="0">
              <a:lnSpc>
                <a:spcPct val="100000"/>
              </a:lnSpc>
              <a:spcBef>
                <a:spcPts val="0"/>
              </a:spcBef>
              <a:spcAft>
                <a:spcPts val="0"/>
              </a:spcAft>
              <a:buNone/>
            </a:lvl3pPr>
            <a:lvl4pPr lvl="3" algn="ctr" rtl="0">
              <a:lnSpc>
                <a:spcPct val="100000"/>
              </a:lnSpc>
              <a:spcBef>
                <a:spcPts val="0"/>
              </a:spcBef>
              <a:spcAft>
                <a:spcPts val="0"/>
              </a:spcAft>
              <a:buNone/>
            </a:lvl4pPr>
            <a:lvl5pPr lvl="4" algn="ctr" rtl="0">
              <a:lnSpc>
                <a:spcPct val="100000"/>
              </a:lnSpc>
              <a:spcBef>
                <a:spcPts val="0"/>
              </a:spcBef>
              <a:spcAft>
                <a:spcPts val="0"/>
              </a:spcAft>
              <a:buNone/>
            </a:lvl5pPr>
            <a:lvl6pPr lvl="5" algn="ctr" rtl="0">
              <a:lnSpc>
                <a:spcPct val="100000"/>
              </a:lnSpc>
              <a:spcBef>
                <a:spcPts val="0"/>
              </a:spcBef>
              <a:spcAft>
                <a:spcPts val="0"/>
              </a:spcAft>
              <a:buNone/>
            </a:lvl6pPr>
            <a:lvl7pPr lvl="6" algn="ctr" rtl="0">
              <a:lnSpc>
                <a:spcPct val="100000"/>
              </a:lnSpc>
              <a:spcBef>
                <a:spcPts val="0"/>
              </a:spcBef>
              <a:spcAft>
                <a:spcPts val="0"/>
              </a:spcAft>
              <a:buNone/>
            </a:lvl7pPr>
            <a:lvl8pPr lvl="7" algn="ctr" rtl="0">
              <a:lnSpc>
                <a:spcPct val="100000"/>
              </a:lnSpc>
              <a:spcBef>
                <a:spcPts val="0"/>
              </a:spcBef>
              <a:spcAft>
                <a:spcPts val="0"/>
              </a:spcAft>
              <a:buNone/>
            </a:lvl8pPr>
            <a:lvl9pPr lvl="8" algn="ctr" rtl="0">
              <a:lnSpc>
                <a:spcPct val="100000"/>
              </a:lnSpc>
              <a:spcBef>
                <a:spcPts val="0"/>
              </a:spcBef>
              <a:spcAft>
                <a:spcPts val="0"/>
              </a:spcAft>
              <a:buNone/>
            </a:lvl9pPr>
          </a:lstStyle>
          <a:p>
            <a:endParaRPr/>
          </a:p>
        </p:txBody>
      </p:sp>
      <p:sp>
        <p:nvSpPr>
          <p:cNvPr id="1049274" name="Google Shape;1544;p26"/>
          <p:cNvSpPr txBox="1">
            <a:spLocks noGrp="1"/>
          </p:cNvSpPr>
          <p:nvPr>
            <p:ph type="title" hasCustomPrompt="1"/>
          </p:nvPr>
        </p:nvSpPr>
        <p:spPr>
          <a:xfrm>
            <a:off x="3450130" y="2341726"/>
            <a:ext cx="1861800" cy="54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200"/>
              <a:buNone/>
              <a:defRPr sz="2300"/>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1049275" name="Google Shape;1545;p26"/>
          <p:cNvSpPr txBox="1">
            <a:spLocks noGrp="1"/>
          </p:cNvSpPr>
          <p:nvPr>
            <p:ph type="title" idx="7" hasCustomPrompt="1"/>
          </p:nvPr>
        </p:nvSpPr>
        <p:spPr>
          <a:xfrm>
            <a:off x="6087501" y="2341726"/>
            <a:ext cx="1861800" cy="54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200"/>
              <a:buNone/>
              <a:defRPr sz="2300"/>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1049276" name="Google Shape;1546;p26"/>
          <p:cNvSpPr txBox="1">
            <a:spLocks noGrp="1"/>
          </p:cNvSpPr>
          <p:nvPr>
            <p:ph type="title" idx="8" hasCustomPrompt="1"/>
          </p:nvPr>
        </p:nvSpPr>
        <p:spPr>
          <a:xfrm>
            <a:off x="756125" y="2341726"/>
            <a:ext cx="1861800" cy="54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200"/>
              <a:buNone/>
              <a:defRPr sz="2300"/>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pic>
        <p:nvPicPr>
          <p:cNvPr id="2097213" name="Google Shape;1547;p26"/>
          <p:cNvPicPr preferRelativeResize="0">
            <a:picLocks/>
          </p:cNvPicPr>
          <p:nvPr/>
        </p:nvPicPr>
        <p:blipFill>
          <a:blip r:embed="rId2">
            <a:alphaModFix amt="66000"/>
          </a:blip>
          <a:stretch>
            <a:fillRect/>
          </a:stretch>
        </p:blipFill>
        <p:spPr>
          <a:xfrm rot="-2343514" flipH="1">
            <a:off x="-1641553" y="-1719908"/>
            <a:ext cx="3297389" cy="2276638"/>
          </a:xfrm>
          <a:prstGeom prst="rect">
            <a:avLst/>
          </a:prstGeom>
          <a:noFill/>
          <a:ln>
            <a:noFill/>
          </a:ln>
        </p:spPr>
      </p:pic>
      <p:grpSp>
        <p:nvGrpSpPr>
          <p:cNvPr id="153" name="Google Shape;1548;p26"/>
          <p:cNvGrpSpPr/>
          <p:nvPr/>
        </p:nvGrpSpPr>
        <p:grpSpPr>
          <a:xfrm rot="-8099954">
            <a:off x="-459577" y="-1021623"/>
            <a:ext cx="1344367" cy="1995327"/>
            <a:chOff x="272875" y="1527563"/>
            <a:chExt cx="255950" cy="455000"/>
          </a:xfrm>
        </p:grpSpPr>
        <p:sp>
          <p:nvSpPr>
            <p:cNvPr id="1049277" name="Google Shape;1549;p26"/>
            <p:cNvSpPr/>
            <p:nvPr/>
          </p:nvSpPr>
          <p:spPr>
            <a:xfrm>
              <a:off x="471925" y="1963988"/>
              <a:ext cx="26575" cy="18575"/>
            </a:xfrm>
            <a:custGeom>
              <a:avLst/>
              <a:gdLst/>
              <a:ahLst/>
              <a:cxnLst/>
              <a:rect l="l" t="t" r="r" b="b"/>
              <a:pathLst>
                <a:path w="1063" h="743" extrusionOk="0">
                  <a:moveTo>
                    <a:pt x="724" y="0"/>
                  </a:moveTo>
                  <a:cubicBezTo>
                    <a:pt x="636" y="0"/>
                    <a:pt x="547" y="14"/>
                    <a:pt x="512" y="41"/>
                  </a:cubicBezTo>
                  <a:cubicBezTo>
                    <a:pt x="323" y="230"/>
                    <a:pt x="152" y="420"/>
                    <a:pt x="0" y="628"/>
                  </a:cubicBezTo>
                  <a:lnTo>
                    <a:pt x="57" y="742"/>
                  </a:lnTo>
                  <a:cubicBezTo>
                    <a:pt x="247" y="742"/>
                    <a:pt x="436" y="704"/>
                    <a:pt x="626" y="647"/>
                  </a:cubicBezTo>
                  <a:cubicBezTo>
                    <a:pt x="929" y="496"/>
                    <a:pt x="1062" y="249"/>
                    <a:pt x="948" y="60"/>
                  </a:cubicBezTo>
                  <a:cubicBezTo>
                    <a:pt x="928" y="19"/>
                    <a:pt x="826" y="0"/>
                    <a:pt x="72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278" name="Google Shape;1550;p26"/>
            <p:cNvSpPr/>
            <p:nvPr/>
          </p:nvSpPr>
          <p:spPr>
            <a:xfrm>
              <a:off x="366725" y="1787738"/>
              <a:ext cx="29875" cy="22300"/>
            </a:xfrm>
            <a:custGeom>
              <a:avLst/>
              <a:gdLst/>
              <a:ahLst/>
              <a:cxnLst/>
              <a:rect l="l" t="t" r="r" b="b"/>
              <a:pathLst>
                <a:path w="1195" h="892" extrusionOk="0">
                  <a:moveTo>
                    <a:pt x="607" y="1"/>
                  </a:moveTo>
                  <a:cubicBezTo>
                    <a:pt x="0" y="1"/>
                    <a:pt x="0" y="892"/>
                    <a:pt x="607" y="892"/>
                  </a:cubicBezTo>
                  <a:cubicBezTo>
                    <a:pt x="1194" y="892"/>
                    <a:pt x="1194" y="1"/>
                    <a:pt x="607"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279" name="Google Shape;1551;p26"/>
            <p:cNvSpPr/>
            <p:nvPr/>
          </p:nvSpPr>
          <p:spPr>
            <a:xfrm>
              <a:off x="380450" y="1835613"/>
              <a:ext cx="9975" cy="8550"/>
            </a:xfrm>
            <a:custGeom>
              <a:avLst/>
              <a:gdLst/>
              <a:ahLst/>
              <a:cxnLst/>
              <a:rect l="l" t="t" r="r" b="b"/>
              <a:pathLst>
                <a:path w="399" h="342" extrusionOk="0">
                  <a:moveTo>
                    <a:pt x="209" y="1"/>
                  </a:moveTo>
                  <a:cubicBezTo>
                    <a:pt x="1" y="38"/>
                    <a:pt x="1" y="323"/>
                    <a:pt x="209" y="342"/>
                  </a:cubicBezTo>
                  <a:cubicBezTo>
                    <a:pt x="399" y="323"/>
                    <a:pt x="399" y="38"/>
                    <a:pt x="209"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280" name="Google Shape;1552;p26"/>
            <p:cNvSpPr/>
            <p:nvPr/>
          </p:nvSpPr>
          <p:spPr>
            <a:xfrm>
              <a:off x="416475" y="1837513"/>
              <a:ext cx="5700" cy="4750"/>
            </a:xfrm>
            <a:custGeom>
              <a:avLst/>
              <a:gdLst/>
              <a:ahLst/>
              <a:cxnLst/>
              <a:rect l="l" t="t" r="r" b="b"/>
              <a:pathLst>
                <a:path w="228" h="190" extrusionOk="0">
                  <a:moveTo>
                    <a:pt x="114" y="0"/>
                  </a:moveTo>
                  <a:cubicBezTo>
                    <a:pt x="0" y="19"/>
                    <a:pt x="0" y="171"/>
                    <a:pt x="114" y="190"/>
                  </a:cubicBezTo>
                  <a:cubicBezTo>
                    <a:pt x="228" y="171"/>
                    <a:pt x="228" y="19"/>
                    <a:pt x="11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281" name="Google Shape;1553;p26"/>
            <p:cNvSpPr/>
            <p:nvPr/>
          </p:nvSpPr>
          <p:spPr>
            <a:xfrm>
              <a:off x="415525" y="1877788"/>
              <a:ext cx="7600" cy="10675"/>
            </a:xfrm>
            <a:custGeom>
              <a:avLst/>
              <a:gdLst/>
              <a:ahLst/>
              <a:cxnLst/>
              <a:rect l="l" t="t" r="r" b="b"/>
              <a:pathLst>
                <a:path w="304" h="427" extrusionOk="0">
                  <a:moveTo>
                    <a:pt x="171" y="1"/>
                  </a:moveTo>
                  <a:cubicBezTo>
                    <a:pt x="133" y="1"/>
                    <a:pt x="95" y="20"/>
                    <a:pt x="76" y="39"/>
                  </a:cubicBezTo>
                  <a:lnTo>
                    <a:pt x="57" y="77"/>
                  </a:lnTo>
                  <a:cubicBezTo>
                    <a:pt x="38" y="95"/>
                    <a:pt x="38" y="114"/>
                    <a:pt x="38" y="133"/>
                  </a:cubicBezTo>
                  <a:lnTo>
                    <a:pt x="20" y="133"/>
                  </a:lnTo>
                  <a:cubicBezTo>
                    <a:pt x="20" y="190"/>
                    <a:pt x="20" y="228"/>
                    <a:pt x="1" y="285"/>
                  </a:cubicBezTo>
                  <a:cubicBezTo>
                    <a:pt x="1" y="304"/>
                    <a:pt x="1" y="323"/>
                    <a:pt x="20" y="342"/>
                  </a:cubicBezTo>
                  <a:cubicBezTo>
                    <a:pt x="20" y="361"/>
                    <a:pt x="38" y="380"/>
                    <a:pt x="38" y="380"/>
                  </a:cubicBezTo>
                  <a:cubicBezTo>
                    <a:pt x="57" y="399"/>
                    <a:pt x="76" y="418"/>
                    <a:pt x="95" y="418"/>
                  </a:cubicBezTo>
                  <a:cubicBezTo>
                    <a:pt x="108" y="418"/>
                    <a:pt x="121" y="426"/>
                    <a:pt x="133" y="426"/>
                  </a:cubicBezTo>
                  <a:cubicBezTo>
                    <a:pt x="140" y="426"/>
                    <a:pt x="146" y="424"/>
                    <a:pt x="152" y="418"/>
                  </a:cubicBezTo>
                  <a:lnTo>
                    <a:pt x="190" y="418"/>
                  </a:lnTo>
                  <a:cubicBezTo>
                    <a:pt x="209" y="418"/>
                    <a:pt x="228" y="418"/>
                    <a:pt x="247" y="399"/>
                  </a:cubicBezTo>
                  <a:cubicBezTo>
                    <a:pt x="285" y="361"/>
                    <a:pt x="285" y="323"/>
                    <a:pt x="285" y="285"/>
                  </a:cubicBezTo>
                  <a:lnTo>
                    <a:pt x="285" y="133"/>
                  </a:lnTo>
                  <a:cubicBezTo>
                    <a:pt x="304" y="114"/>
                    <a:pt x="304" y="95"/>
                    <a:pt x="285" y="95"/>
                  </a:cubicBezTo>
                  <a:cubicBezTo>
                    <a:pt x="285" y="77"/>
                    <a:pt x="285" y="58"/>
                    <a:pt x="266" y="39"/>
                  </a:cubicBezTo>
                  <a:cubicBezTo>
                    <a:pt x="228" y="20"/>
                    <a:pt x="209" y="1"/>
                    <a:pt x="17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282" name="Google Shape;1554;p26"/>
            <p:cNvSpPr/>
            <p:nvPr/>
          </p:nvSpPr>
          <p:spPr>
            <a:xfrm>
              <a:off x="432600" y="1937038"/>
              <a:ext cx="10450" cy="8075"/>
            </a:xfrm>
            <a:custGeom>
              <a:avLst/>
              <a:gdLst/>
              <a:ahLst/>
              <a:cxnLst/>
              <a:rect l="l" t="t" r="r" b="b"/>
              <a:pathLst>
                <a:path w="418" h="323" extrusionOk="0">
                  <a:moveTo>
                    <a:pt x="209" y="0"/>
                  </a:moveTo>
                  <a:cubicBezTo>
                    <a:pt x="0" y="0"/>
                    <a:pt x="0" y="323"/>
                    <a:pt x="209" y="323"/>
                  </a:cubicBezTo>
                  <a:cubicBezTo>
                    <a:pt x="417" y="323"/>
                    <a:pt x="417" y="0"/>
                    <a:pt x="20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283" name="Google Shape;1555;p26"/>
            <p:cNvSpPr/>
            <p:nvPr/>
          </p:nvSpPr>
          <p:spPr>
            <a:xfrm>
              <a:off x="452025" y="1974938"/>
              <a:ext cx="9500" cy="7150"/>
            </a:xfrm>
            <a:custGeom>
              <a:avLst/>
              <a:gdLst/>
              <a:ahLst/>
              <a:cxnLst/>
              <a:rect l="l" t="t" r="r" b="b"/>
              <a:pathLst>
                <a:path w="380" h="286" extrusionOk="0">
                  <a:moveTo>
                    <a:pt x="190" y="1"/>
                  </a:moveTo>
                  <a:cubicBezTo>
                    <a:pt x="0" y="1"/>
                    <a:pt x="0" y="285"/>
                    <a:pt x="190" y="285"/>
                  </a:cubicBezTo>
                  <a:cubicBezTo>
                    <a:pt x="379" y="285"/>
                    <a:pt x="379" y="1"/>
                    <a:pt x="19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284" name="Google Shape;1556;p26"/>
            <p:cNvSpPr/>
            <p:nvPr/>
          </p:nvSpPr>
          <p:spPr>
            <a:xfrm>
              <a:off x="472875" y="1918538"/>
              <a:ext cx="19925" cy="15200"/>
            </a:xfrm>
            <a:custGeom>
              <a:avLst/>
              <a:gdLst/>
              <a:ahLst/>
              <a:cxnLst/>
              <a:rect l="l" t="t" r="r" b="b"/>
              <a:pathLst>
                <a:path w="797" h="608" extrusionOk="0">
                  <a:moveTo>
                    <a:pt x="398" y="1"/>
                  </a:moveTo>
                  <a:cubicBezTo>
                    <a:pt x="0" y="1"/>
                    <a:pt x="0" y="608"/>
                    <a:pt x="398" y="608"/>
                  </a:cubicBezTo>
                  <a:cubicBezTo>
                    <a:pt x="797" y="608"/>
                    <a:pt x="797" y="1"/>
                    <a:pt x="398"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285" name="Google Shape;1557;p26"/>
            <p:cNvSpPr/>
            <p:nvPr/>
          </p:nvSpPr>
          <p:spPr>
            <a:xfrm>
              <a:off x="444900" y="1890113"/>
              <a:ext cx="16150" cy="11875"/>
            </a:xfrm>
            <a:custGeom>
              <a:avLst/>
              <a:gdLst/>
              <a:ahLst/>
              <a:cxnLst/>
              <a:rect l="l" t="t" r="r" b="b"/>
              <a:pathLst>
                <a:path w="646" h="475" extrusionOk="0">
                  <a:moveTo>
                    <a:pt x="323" y="1"/>
                  </a:moveTo>
                  <a:cubicBezTo>
                    <a:pt x="1" y="1"/>
                    <a:pt x="1" y="475"/>
                    <a:pt x="323" y="475"/>
                  </a:cubicBezTo>
                  <a:cubicBezTo>
                    <a:pt x="645" y="475"/>
                    <a:pt x="645" y="1"/>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286" name="Google Shape;1558;p26"/>
            <p:cNvSpPr/>
            <p:nvPr/>
          </p:nvSpPr>
          <p:spPr>
            <a:xfrm>
              <a:off x="398475" y="1905288"/>
              <a:ext cx="11875" cy="11400"/>
            </a:xfrm>
            <a:custGeom>
              <a:avLst/>
              <a:gdLst/>
              <a:ahLst/>
              <a:cxnLst/>
              <a:rect l="l" t="t" r="r" b="b"/>
              <a:pathLst>
                <a:path w="475" h="456" extrusionOk="0">
                  <a:moveTo>
                    <a:pt x="228" y="0"/>
                  </a:moveTo>
                  <a:cubicBezTo>
                    <a:pt x="0" y="57"/>
                    <a:pt x="0" y="398"/>
                    <a:pt x="228" y="455"/>
                  </a:cubicBezTo>
                  <a:cubicBezTo>
                    <a:pt x="474" y="398"/>
                    <a:pt x="474" y="57"/>
                    <a:pt x="22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287" name="Google Shape;1559;p26"/>
            <p:cNvSpPr/>
            <p:nvPr/>
          </p:nvSpPr>
          <p:spPr>
            <a:xfrm>
              <a:off x="454400" y="1849363"/>
              <a:ext cx="11850" cy="11400"/>
            </a:xfrm>
            <a:custGeom>
              <a:avLst/>
              <a:gdLst/>
              <a:ahLst/>
              <a:cxnLst/>
              <a:rect l="l" t="t" r="r" b="b"/>
              <a:pathLst>
                <a:path w="474" h="456" extrusionOk="0">
                  <a:moveTo>
                    <a:pt x="246" y="0"/>
                  </a:moveTo>
                  <a:cubicBezTo>
                    <a:pt x="0" y="57"/>
                    <a:pt x="0" y="398"/>
                    <a:pt x="246" y="455"/>
                  </a:cubicBezTo>
                  <a:cubicBezTo>
                    <a:pt x="474" y="398"/>
                    <a:pt x="474" y="57"/>
                    <a:pt x="24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288" name="Google Shape;1560;p26"/>
            <p:cNvSpPr/>
            <p:nvPr/>
          </p:nvSpPr>
          <p:spPr>
            <a:xfrm>
              <a:off x="428800" y="1830863"/>
              <a:ext cx="14725" cy="11400"/>
            </a:xfrm>
            <a:custGeom>
              <a:avLst/>
              <a:gdLst/>
              <a:ahLst/>
              <a:cxnLst/>
              <a:rect l="l" t="t" r="r" b="b"/>
              <a:pathLst>
                <a:path w="589" h="456" extrusionOk="0">
                  <a:moveTo>
                    <a:pt x="228" y="1"/>
                  </a:moveTo>
                  <a:cubicBezTo>
                    <a:pt x="190" y="1"/>
                    <a:pt x="171" y="1"/>
                    <a:pt x="133" y="20"/>
                  </a:cubicBezTo>
                  <a:cubicBezTo>
                    <a:pt x="114" y="39"/>
                    <a:pt x="76" y="39"/>
                    <a:pt x="57" y="77"/>
                  </a:cubicBezTo>
                  <a:cubicBezTo>
                    <a:pt x="38" y="96"/>
                    <a:pt x="19" y="115"/>
                    <a:pt x="19" y="153"/>
                  </a:cubicBezTo>
                  <a:cubicBezTo>
                    <a:pt x="0" y="172"/>
                    <a:pt x="0" y="209"/>
                    <a:pt x="0" y="228"/>
                  </a:cubicBezTo>
                  <a:lnTo>
                    <a:pt x="0" y="285"/>
                  </a:lnTo>
                  <a:cubicBezTo>
                    <a:pt x="0" y="323"/>
                    <a:pt x="19" y="361"/>
                    <a:pt x="57" y="399"/>
                  </a:cubicBezTo>
                  <a:lnTo>
                    <a:pt x="95" y="437"/>
                  </a:lnTo>
                  <a:cubicBezTo>
                    <a:pt x="133" y="456"/>
                    <a:pt x="171" y="456"/>
                    <a:pt x="209" y="456"/>
                  </a:cubicBezTo>
                  <a:lnTo>
                    <a:pt x="209" y="437"/>
                  </a:lnTo>
                  <a:lnTo>
                    <a:pt x="361" y="437"/>
                  </a:lnTo>
                  <a:cubicBezTo>
                    <a:pt x="398" y="437"/>
                    <a:pt x="417" y="437"/>
                    <a:pt x="455" y="418"/>
                  </a:cubicBezTo>
                  <a:cubicBezTo>
                    <a:pt x="474" y="418"/>
                    <a:pt x="493" y="399"/>
                    <a:pt x="531" y="380"/>
                  </a:cubicBezTo>
                  <a:cubicBezTo>
                    <a:pt x="550" y="361"/>
                    <a:pt x="569" y="342"/>
                    <a:pt x="569" y="304"/>
                  </a:cubicBezTo>
                  <a:cubicBezTo>
                    <a:pt x="588" y="285"/>
                    <a:pt x="588" y="247"/>
                    <a:pt x="588" y="228"/>
                  </a:cubicBezTo>
                  <a:lnTo>
                    <a:pt x="588" y="172"/>
                  </a:lnTo>
                  <a:cubicBezTo>
                    <a:pt x="569" y="134"/>
                    <a:pt x="550" y="96"/>
                    <a:pt x="531" y="58"/>
                  </a:cubicBezTo>
                  <a:lnTo>
                    <a:pt x="493" y="39"/>
                  </a:lnTo>
                  <a:cubicBezTo>
                    <a:pt x="455" y="20"/>
                    <a:pt x="417" y="1"/>
                    <a:pt x="38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289" name="Google Shape;1561;p26"/>
            <p:cNvSpPr/>
            <p:nvPr/>
          </p:nvSpPr>
          <p:spPr>
            <a:xfrm>
              <a:off x="440175" y="1765463"/>
              <a:ext cx="18025" cy="14725"/>
            </a:xfrm>
            <a:custGeom>
              <a:avLst/>
              <a:gdLst/>
              <a:ahLst/>
              <a:cxnLst/>
              <a:rect l="l" t="t" r="r" b="b"/>
              <a:pathLst>
                <a:path w="721" h="589" extrusionOk="0">
                  <a:moveTo>
                    <a:pt x="361" y="1"/>
                  </a:moveTo>
                  <a:cubicBezTo>
                    <a:pt x="0" y="20"/>
                    <a:pt x="0" y="551"/>
                    <a:pt x="361" y="589"/>
                  </a:cubicBezTo>
                  <a:cubicBezTo>
                    <a:pt x="721" y="551"/>
                    <a:pt x="721" y="20"/>
                    <a:pt x="36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290" name="Google Shape;1562;p26"/>
            <p:cNvSpPr/>
            <p:nvPr/>
          </p:nvSpPr>
          <p:spPr>
            <a:xfrm>
              <a:off x="385200" y="1777313"/>
              <a:ext cx="15650" cy="13300"/>
            </a:xfrm>
            <a:custGeom>
              <a:avLst/>
              <a:gdLst/>
              <a:ahLst/>
              <a:cxnLst/>
              <a:rect l="l" t="t" r="r" b="b"/>
              <a:pathLst>
                <a:path w="626" h="532" extrusionOk="0">
                  <a:moveTo>
                    <a:pt x="323" y="1"/>
                  </a:moveTo>
                  <a:cubicBezTo>
                    <a:pt x="0" y="39"/>
                    <a:pt x="0" y="494"/>
                    <a:pt x="323" y="532"/>
                  </a:cubicBezTo>
                  <a:cubicBezTo>
                    <a:pt x="626" y="494"/>
                    <a:pt x="626" y="39"/>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291" name="Google Shape;1563;p26"/>
            <p:cNvSpPr/>
            <p:nvPr/>
          </p:nvSpPr>
          <p:spPr>
            <a:xfrm>
              <a:off x="399875" y="1703388"/>
              <a:ext cx="16150" cy="11875"/>
            </a:xfrm>
            <a:custGeom>
              <a:avLst/>
              <a:gdLst/>
              <a:ahLst/>
              <a:cxnLst/>
              <a:rect l="l" t="t" r="r" b="b"/>
              <a:pathLst>
                <a:path w="646" h="475" extrusionOk="0">
                  <a:moveTo>
                    <a:pt x="323" y="1"/>
                  </a:moveTo>
                  <a:cubicBezTo>
                    <a:pt x="1" y="1"/>
                    <a:pt x="1" y="474"/>
                    <a:pt x="323" y="474"/>
                  </a:cubicBezTo>
                  <a:cubicBezTo>
                    <a:pt x="646" y="474"/>
                    <a:pt x="646" y="1"/>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292" name="Google Shape;1564;p26"/>
            <p:cNvSpPr/>
            <p:nvPr/>
          </p:nvSpPr>
          <p:spPr>
            <a:xfrm>
              <a:off x="354400" y="1709538"/>
              <a:ext cx="17550" cy="14250"/>
            </a:xfrm>
            <a:custGeom>
              <a:avLst/>
              <a:gdLst/>
              <a:ahLst/>
              <a:cxnLst/>
              <a:rect l="l" t="t" r="r" b="b"/>
              <a:pathLst>
                <a:path w="702" h="570" extrusionOk="0">
                  <a:moveTo>
                    <a:pt x="341" y="1"/>
                  </a:moveTo>
                  <a:cubicBezTo>
                    <a:pt x="0" y="20"/>
                    <a:pt x="0" y="532"/>
                    <a:pt x="341" y="570"/>
                  </a:cubicBezTo>
                  <a:cubicBezTo>
                    <a:pt x="702" y="532"/>
                    <a:pt x="702" y="20"/>
                    <a:pt x="34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293" name="Google Shape;1565;p26"/>
            <p:cNvSpPr/>
            <p:nvPr/>
          </p:nvSpPr>
          <p:spPr>
            <a:xfrm>
              <a:off x="338275" y="1701963"/>
              <a:ext cx="19450" cy="14250"/>
            </a:xfrm>
            <a:custGeom>
              <a:avLst/>
              <a:gdLst/>
              <a:ahLst/>
              <a:cxnLst/>
              <a:rect l="l" t="t" r="r" b="b"/>
              <a:pathLst>
                <a:path w="778" h="570" extrusionOk="0">
                  <a:moveTo>
                    <a:pt x="416" y="0"/>
                  </a:moveTo>
                  <a:cubicBezTo>
                    <a:pt x="411" y="0"/>
                    <a:pt x="405" y="0"/>
                    <a:pt x="399" y="1"/>
                  </a:cubicBezTo>
                  <a:cubicBezTo>
                    <a:pt x="1" y="1"/>
                    <a:pt x="1" y="569"/>
                    <a:pt x="399" y="569"/>
                  </a:cubicBezTo>
                  <a:cubicBezTo>
                    <a:pt x="772" y="569"/>
                    <a:pt x="778" y="0"/>
                    <a:pt x="41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294" name="Google Shape;1566;p26"/>
            <p:cNvSpPr/>
            <p:nvPr/>
          </p:nvSpPr>
          <p:spPr>
            <a:xfrm>
              <a:off x="388050" y="1631363"/>
              <a:ext cx="17550" cy="13750"/>
            </a:xfrm>
            <a:custGeom>
              <a:avLst/>
              <a:gdLst/>
              <a:ahLst/>
              <a:cxnLst/>
              <a:rect l="l" t="t" r="r" b="b"/>
              <a:pathLst>
                <a:path w="702" h="550" extrusionOk="0">
                  <a:moveTo>
                    <a:pt x="360" y="0"/>
                  </a:moveTo>
                  <a:cubicBezTo>
                    <a:pt x="0" y="0"/>
                    <a:pt x="0" y="550"/>
                    <a:pt x="360" y="550"/>
                  </a:cubicBezTo>
                  <a:cubicBezTo>
                    <a:pt x="701" y="550"/>
                    <a:pt x="701" y="0"/>
                    <a:pt x="360"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295" name="Google Shape;1567;p26"/>
            <p:cNvSpPr/>
            <p:nvPr/>
          </p:nvSpPr>
          <p:spPr>
            <a:xfrm>
              <a:off x="297525" y="1637988"/>
              <a:ext cx="18975" cy="14725"/>
            </a:xfrm>
            <a:custGeom>
              <a:avLst/>
              <a:gdLst/>
              <a:ahLst/>
              <a:cxnLst/>
              <a:rect l="l" t="t" r="r" b="b"/>
              <a:pathLst>
                <a:path w="759" h="589" extrusionOk="0">
                  <a:moveTo>
                    <a:pt x="379" y="0"/>
                  </a:moveTo>
                  <a:cubicBezTo>
                    <a:pt x="0" y="0"/>
                    <a:pt x="0" y="588"/>
                    <a:pt x="379" y="588"/>
                  </a:cubicBezTo>
                  <a:cubicBezTo>
                    <a:pt x="759" y="588"/>
                    <a:pt x="759" y="0"/>
                    <a:pt x="37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296" name="Google Shape;1568;p26"/>
            <p:cNvSpPr/>
            <p:nvPr/>
          </p:nvSpPr>
          <p:spPr>
            <a:xfrm>
              <a:off x="356275" y="1585363"/>
              <a:ext cx="20875" cy="15675"/>
            </a:xfrm>
            <a:custGeom>
              <a:avLst/>
              <a:gdLst/>
              <a:ahLst/>
              <a:cxnLst/>
              <a:rect l="l" t="t" r="r" b="b"/>
              <a:pathLst>
                <a:path w="835" h="627" extrusionOk="0">
                  <a:moveTo>
                    <a:pt x="436" y="1"/>
                  </a:moveTo>
                  <a:cubicBezTo>
                    <a:pt x="430" y="1"/>
                    <a:pt x="424" y="1"/>
                    <a:pt x="418" y="1"/>
                  </a:cubicBezTo>
                  <a:cubicBezTo>
                    <a:pt x="1" y="1"/>
                    <a:pt x="1" y="627"/>
                    <a:pt x="418" y="627"/>
                  </a:cubicBezTo>
                  <a:cubicBezTo>
                    <a:pt x="829" y="627"/>
                    <a:pt x="835" y="1"/>
                    <a:pt x="436"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297" name="Google Shape;1569;p26"/>
            <p:cNvSpPr/>
            <p:nvPr/>
          </p:nvSpPr>
          <p:spPr>
            <a:xfrm>
              <a:off x="311750" y="1588238"/>
              <a:ext cx="12800" cy="9500"/>
            </a:xfrm>
            <a:custGeom>
              <a:avLst/>
              <a:gdLst/>
              <a:ahLst/>
              <a:cxnLst/>
              <a:rect l="l" t="t" r="r" b="b"/>
              <a:pathLst>
                <a:path w="512" h="380" extrusionOk="0">
                  <a:moveTo>
                    <a:pt x="265" y="0"/>
                  </a:moveTo>
                  <a:cubicBezTo>
                    <a:pt x="0" y="0"/>
                    <a:pt x="0" y="379"/>
                    <a:pt x="265" y="379"/>
                  </a:cubicBezTo>
                  <a:cubicBezTo>
                    <a:pt x="512" y="379"/>
                    <a:pt x="512" y="0"/>
                    <a:pt x="265"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298" name="Google Shape;1570;p26"/>
            <p:cNvSpPr/>
            <p:nvPr/>
          </p:nvSpPr>
          <p:spPr>
            <a:xfrm>
              <a:off x="285675" y="1574488"/>
              <a:ext cx="20400" cy="15175"/>
            </a:xfrm>
            <a:custGeom>
              <a:avLst/>
              <a:gdLst/>
              <a:ahLst/>
              <a:cxnLst/>
              <a:rect l="l" t="t" r="r" b="b"/>
              <a:pathLst>
                <a:path w="816" h="607" extrusionOk="0">
                  <a:moveTo>
                    <a:pt x="398" y="0"/>
                  </a:moveTo>
                  <a:cubicBezTo>
                    <a:pt x="0" y="0"/>
                    <a:pt x="0" y="607"/>
                    <a:pt x="398" y="607"/>
                  </a:cubicBezTo>
                  <a:cubicBezTo>
                    <a:pt x="816" y="607"/>
                    <a:pt x="816" y="0"/>
                    <a:pt x="39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299" name="Google Shape;1571;p26"/>
            <p:cNvSpPr/>
            <p:nvPr/>
          </p:nvSpPr>
          <p:spPr>
            <a:xfrm>
              <a:off x="354400" y="1551263"/>
              <a:ext cx="9975" cy="8550"/>
            </a:xfrm>
            <a:custGeom>
              <a:avLst/>
              <a:gdLst/>
              <a:ahLst/>
              <a:cxnLst/>
              <a:rect l="l" t="t" r="r" b="b"/>
              <a:pathLst>
                <a:path w="399" h="342" extrusionOk="0">
                  <a:moveTo>
                    <a:pt x="209" y="0"/>
                  </a:moveTo>
                  <a:cubicBezTo>
                    <a:pt x="0" y="38"/>
                    <a:pt x="0" y="323"/>
                    <a:pt x="209" y="342"/>
                  </a:cubicBezTo>
                  <a:cubicBezTo>
                    <a:pt x="398" y="323"/>
                    <a:pt x="398" y="38"/>
                    <a:pt x="20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300" name="Google Shape;1572;p26"/>
            <p:cNvSpPr/>
            <p:nvPr/>
          </p:nvSpPr>
          <p:spPr>
            <a:xfrm>
              <a:off x="337800" y="1527563"/>
              <a:ext cx="13300" cy="11400"/>
            </a:xfrm>
            <a:custGeom>
              <a:avLst/>
              <a:gdLst/>
              <a:ahLst/>
              <a:cxnLst/>
              <a:rect l="l" t="t" r="r" b="b"/>
              <a:pathLst>
                <a:path w="532" h="456" extrusionOk="0">
                  <a:moveTo>
                    <a:pt x="266" y="1"/>
                  </a:moveTo>
                  <a:cubicBezTo>
                    <a:pt x="1" y="38"/>
                    <a:pt x="1" y="418"/>
                    <a:pt x="266" y="455"/>
                  </a:cubicBezTo>
                  <a:cubicBezTo>
                    <a:pt x="531" y="418"/>
                    <a:pt x="531" y="38"/>
                    <a:pt x="266"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301" name="Google Shape;1573;p26"/>
            <p:cNvSpPr/>
            <p:nvPr/>
          </p:nvSpPr>
          <p:spPr>
            <a:xfrm>
              <a:off x="272875" y="1700063"/>
              <a:ext cx="23250" cy="18050"/>
            </a:xfrm>
            <a:custGeom>
              <a:avLst/>
              <a:gdLst/>
              <a:ahLst/>
              <a:cxnLst/>
              <a:rect l="l" t="t" r="r" b="b"/>
              <a:pathLst>
                <a:path w="930" h="722" extrusionOk="0">
                  <a:moveTo>
                    <a:pt x="474" y="1"/>
                  </a:moveTo>
                  <a:cubicBezTo>
                    <a:pt x="0" y="1"/>
                    <a:pt x="0" y="721"/>
                    <a:pt x="474" y="721"/>
                  </a:cubicBezTo>
                  <a:cubicBezTo>
                    <a:pt x="929" y="721"/>
                    <a:pt x="929" y="1"/>
                    <a:pt x="474"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302" name="Google Shape;1574;p26"/>
            <p:cNvSpPr/>
            <p:nvPr/>
          </p:nvSpPr>
          <p:spPr>
            <a:xfrm>
              <a:off x="507000" y="1726138"/>
              <a:ext cx="3800" cy="3350"/>
            </a:xfrm>
            <a:custGeom>
              <a:avLst/>
              <a:gdLst/>
              <a:ahLst/>
              <a:cxnLst/>
              <a:rect l="l" t="t" r="r" b="b"/>
              <a:pathLst>
                <a:path w="152" h="134" extrusionOk="0">
                  <a:moveTo>
                    <a:pt x="76" y="0"/>
                  </a:moveTo>
                  <a:cubicBezTo>
                    <a:pt x="0" y="0"/>
                    <a:pt x="0" y="114"/>
                    <a:pt x="76" y="133"/>
                  </a:cubicBezTo>
                  <a:cubicBezTo>
                    <a:pt x="152" y="114"/>
                    <a:pt x="152" y="0"/>
                    <a:pt x="7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303" name="Google Shape;1575;p26"/>
            <p:cNvSpPr/>
            <p:nvPr/>
          </p:nvSpPr>
          <p:spPr>
            <a:xfrm>
              <a:off x="485200" y="1780638"/>
              <a:ext cx="18025" cy="13775"/>
            </a:xfrm>
            <a:custGeom>
              <a:avLst/>
              <a:gdLst/>
              <a:ahLst/>
              <a:cxnLst/>
              <a:rect l="l" t="t" r="r" b="b"/>
              <a:pathLst>
                <a:path w="721" h="551" extrusionOk="0">
                  <a:moveTo>
                    <a:pt x="360" y="1"/>
                  </a:moveTo>
                  <a:cubicBezTo>
                    <a:pt x="0" y="1"/>
                    <a:pt x="0" y="550"/>
                    <a:pt x="360" y="550"/>
                  </a:cubicBezTo>
                  <a:cubicBezTo>
                    <a:pt x="721" y="550"/>
                    <a:pt x="721" y="1"/>
                    <a:pt x="36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304" name="Google Shape;1576;p26"/>
            <p:cNvSpPr/>
            <p:nvPr/>
          </p:nvSpPr>
          <p:spPr>
            <a:xfrm>
              <a:off x="502250" y="1829463"/>
              <a:ext cx="9500" cy="6175"/>
            </a:xfrm>
            <a:custGeom>
              <a:avLst/>
              <a:gdLst/>
              <a:ahLst/>
              <a:cxnLst/>
              <a:rect l="l" t="t" r="r" b="b"/>
              <a:pathLst>
                <a:path w="380" h="247" extrusionOk="0">
                  <a:moveTo>
                    <a:pt x="114" y="0"/>
                  </a:moveTo>
                  <a:cubicBezTo>
                    <a:pt x="77" y="0"/>
                    <a:pt x="39" y="19"/>
                    <a:pt x="20" y="38"/>
                  </a:cubicBezTo>
                  <a:cubicBezTo>
                    <a:pt x="20" y="38"/>
                    <a:pt x="1" y="57"/>
                    <a:pt x="1" y="76"/>
                  </a:cubicBezTo>
                  <a:cubicBezTo>
                    <a:pt x="1" y="95"/>
                    <a:pt x="1" y="114"/>
                    <a:pt x="1" y="114"/>
                  </a:cubicBezTo>
                  <a:cubicBezTo>
                    <a:pt x="1" y="152"/>
                    <a:pt x="20" y="190"/>
                    <a:pt x="39" y="209"/>
                  </a:cubicBezTo>
                  <a:cubicBezTo>
                    <a:pt x="58" y="228"/>
                    <a:pt x="95" y="247"/>
                    <a:pt x="114" y="247"/>
                  </a:cubicBezTo>
                  <a:lnTo>
                    <a:pt x="266" y="247"/>
                  </a:lnTo>
                  <a:cubicBezTo>
                    <a:pt x="304" y="247"/>
                    <a:pt x="342" y="228"/>
                    <a:pt x="361" y="209"/>
                  </a:cubicBezTo>
                  <a:cubicBezTo>
                    <a:pt x="361" y="190"/>
                    <a:pt x="380" y="190"/>
                    <a:pt x="380" y="171"/>
                  </a:cubicBezTo>
                  <a:cubicBezTo>
                    <a:pt x="380" y="152"/>
                    <a:pt x="380" y="133"/>
                    <a:pt x="380" y="114"/>
                  </a:cubicBezTo>
                  <a:cubicBezTo>
                    <a:pt x="380" y="95"/>
                    <a:pt x="361" y="57"/>
                    <a:pt x="342" y="38"/>
                  </a:cubicBezTo>
                  <a:cubicBezTo>
                    <a:pt x="323" y="19"/>
                    <a:pt x="285" y="0"/>
                    <a:pt x="26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305" name="Google Shape;1577;p26"/>
            <p:cNvSpPr/>
            <p:nvPr/>
          </p:nvSpPr>
          <p:spPr>
            <a:xfrm>
              <a:off x="504150" y="1867838"/>
              <a:ext cx="24675" cy="18975"/>
            </a:xfrm>
            <a:custGeom>
              <a:avLst/>
              <a:gdLst/>
              <a:ahLst/>
              <a:cxnLst/>
              <a:rect l="l" t="t" r="r" b="b"/>
              <a:pathLst>
                <a:path w="987" h="759" extrusionOk="0">
                  <a:moveTo>
                    <a:pt x="493" y="1"/>
                  </a:moveTo>
                  <a:cubicBezTo>
                    <a:pt x="1" y="1"/>
                    <a:pt x="1" y="759"/>
                    <a:pt x="493" y="759"/>
                  </a:cubicBezTo>
                  <a:cubicBezTo>
                    <a:pt x="986" y="759"/>
                    <a:pt x="986" y="1"/>
                    <a:pt x="49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306" name="Google Shape;1578;p26"/>
            <p:cNvSpPr/>
            <p:nvPr/>
          </p:nvSpPr>
          <p:spPr>
            <a:xfrm>
              <a:off x="360075" y="1880163"/>
              <a:ext cx="20875" cy="17075"/>
            </a:xfrm>
            <a:custGeom>
              <a:avLst/>
              <a:gdLst/>
              <a:ahLst/>
              <a:cxnLst/>
              <a:rect l="l" t="t" r="r" b="b"/>
              <a:pathLst>
                <a:path w="835" h="683" extrusionOk="0">
                  <a:moveTo>
                    <a:pt x="418" y="0"/>
                  </a:moveTo>
                  <a:cubicBezTo>
                    <a:pt x="1" y="38"/>
                    <a:pt x="1" y="645"/>
                    <a:pt x="418" y="683"/>
                  </a:cubicBezTo>
                  <a:cubicBezTo>
                    <a:pt x="835" y="645"/>
                    <a:pt x="835" y="38"/>
                    <a:pt x="41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307" name="Google Shape;1579;p26"/>
            <p:cNvSpPr/>
            <p:nvPr/>
          </p:nvSpPr>
          <p:spPr>
            <a:xfrm>
              <a:off x="319325" y="1860263"/>
              <a:ext cx="16125" cy="12350"/>
            </a:xfrm>
            <a:custGeom>
              <a:avLst/>
              <a:gdLst/>
              <a:ahLst/>
              <a:cxnLst/>
              <a:rect l="l" t="t" r="r" b="b"/>
              <a:pathLst>
                <a:path w="645" h="494" extrusionOk="0">
                  <a:moveTo>
                    <a:pt x="247" y="0"/>
                  </a:moveTo>
                  <a:cubicBezTo>
                    <a:pt x="228" y="0"/>
                    <a:pt x="190" y="0"/>
                    <a:pt x="152" y="19"/>
                  </a:cubicBezTo>
                  <a:cubicBezTo>
                    <a:pt x="133" y="19"/>
                    <a:pt x="95" y="38"/>
                    <a:pt x="76" y="76"/>
                  </a:cubicBezTo>
                  <a:cubicBezTo>
                    <a:pt x="38" y="114"/>
                    <a:pt x="0" y="171"/>
                    <a:pt x="0" y="247"/>
                  </a:cubicBezTo>
                  <a:lnTo>
                    <a:pt x="0" y="304"/>
                  </a:lnTo>
                  <a:cubicBezTo>
                    <a:pt x="19" y="342"/>
                    <a:pt x="38" y="379"/>
                    <a:pt x="76" y="417"/>
                  </a:cubicBezTo>
                  <a:lnTo>
                    <a:pt x="114" y="455"/>
                  </a:lnTo>
                  <a:cubicBezTo>
                    <a:pt x="152" y="474"/>
                    <a:pt x="209" y="493"/>
                    <a:pt x="247" y="493"/>
                  </a:cubicBezTo>
                  <a:lnTo>
                    <a:pt x="398" y="493"/>
                  </a:lnTo>
                  <a:cubicBezTo>
                    <a:pt x="436" y="493"/>
                    <a:pt x="455" y="493"/>
                    <a:pt x="493" y="474"/>
                  </a:cubicBezTo>
                  <a:cubicBezTo>
                    <a:pt x="550" y="455"/>
                    <a:pt x="588" y="398"/>
                    <a:pt x="607" y="342"/>
                  </a:cubicBezTo>
                  <a:cubicBezTo>
                    <a:pt x="626" y="323"/>
                    <a:pt x="645" y="285"/>
                    <a:pt x="626" y="247"/>
                  </a:cubicBezTo>
                  <a:lnTo>
                    <a:pt x="626" y="190"/>
                  </a:lnTo>
                  <a:cubicBezTo>
                    <a:pt x="626" y="152"/>
                    <a:pt x="607" y="114"/>
                    <a:pt x="569" y="76"/>
                  </a:cubicBezTo>
                  <a:lnTo>
                    <a:pt x="531" y="38"/>
                  </a:lnTo>
                  <a:cubicBezTo>
                    <a:pt x="493" y="19"/>
                    <a:pt x="436" y="19"/>
                    <a:pt x="398" y="19"/>
                  </a:cubicBezTo>
                  <a:lnTo>
                    <a:pt x="398" y="0"/>
                  </a:ln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308" name="Google Shape;1580;p26"/>
            <p:cNvSpPr/>
            <p:nvPr/>
          </p:nvSpPr>
          <p:spPr>
            <a:xfrm>
              <a:off x="325475" y="1808138"/>
              <a:ext cx="15675" cy="11850"/>
            </a:xfrm>
            <a:custGeom>
              <a:avLst/>
              <a:gdLst/>
              <a:ahLst/>
              <a:cxnLst/>
              <a:rect l="l" t="t" r="r" b="b"/>
              <a:pathLst>
                <a:path w="627" h="474" extrusionOk="0">
                  <a:moveTo>
                    <a:pt x="304" y="0"/>
                  </a:moveTo>
                  <a:cubicBezTo>
                    <a:pt x="1" y="0"/>
                    <a:pt x="1" y="474"/>
                    <a:pt x="304" y="474"/>
                  </a:cubicBezTo>
                  <a:cubicBezTo>
                    <a:pt x="626" y="474"/>
                    <a:pt x="626" y="0"/>
                    <a:pt x="30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309" name="Google Shape;1581;p26"/>
            <p:cNvSpPr/>
            <p:nvPr/>
          </p:nvSpPr>
          <p:spPr>
            <a:xfrm>
              <a:off x="298950" y="1787738"/>
              <a:ext cx="8550" cy="7150"/>
            </a:xfrm>
            <a:custGeom>
              <a:avLst/>
              <a:gdLst/>
              <a:ahLst/>
              <a:cxnLst/>
              <a:rect l="l" t="t" r="r" b="b"/>
              <a:pathLst>
                <a:path w="342" h="286" extrusionOk="0">
                  <a:moveTo>
                    <a:pt x="171" y="1"/>
                  </a:moveTo>
                  <a:cubicBezTo>
                    <a:pt x="0" y="20"/>
                    <a:pt x="0" y="266"/>
                    <a:pt x="171" y="285"/>
                  </a:cubicBezTo>
                  <a:cubicBezTo>
                    <a:pt x="341" y="266"/>
                    <a:pt x="341" y="20"/>
                    <a:pt x="17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310" name="Google Shape;1582;p26"/>
            <p:cNvSpPr/>
            <p:nvPr/>
          </p:nvSpPr>
          <p:spPr>
            <a:xfrm>
              <a:off x="445850" y="1622338"/>
              <a:ext cx="21825" cy="16625"/>
            </a:xfrm>
            <a:custGeom>
              <a:avLst/>
              <a:gdLst/>
              <a:ahLst/>
              <a:cxnLst/>
              <a:rect l="l" t="t" r="r" b="b"/>
              <a:pathLst>
                <a:path w="873" h="665" extrusionOk="0">
                  <a:moveTo>
                    <a:pt x="437" y="1"/>
                  </a:moveTo>
                  <a:cubicBezTo>
                    <a:pt x="1" y="1"/>
                    <a:pt x="1" y="664"/>
                    <a:pt x="437" y="664"/>
                  </a:cubicBezTo>
                  <a:cubicBezTo>
                    <a:pt x="873" y="664"/>
                    <a:pt x="873" y="1"/>
                    <a:pt x="437"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311" name="Google Shape;1583;p26"/>
            <p:cNvSpPr/>
            <p:nvPr/>
          </p:nvSpPr>
          <p:spPr>
            <a:xfrm>
              <a:off x="418850" y="1542263"/>
              <a:ext cx="23250" cy="18975"/>
            </a:xfrm>
            <a:custGeom>
              <a:avLst/>
              <a:gdLst/>
              <a:ahLst/>
              <a:cxnLst/>
              <a:rect l="l" t="t" r="r" b="b"/>
              <a:pathLst>
                <a:path w="930" h="759" extrusionOk="0">
                  <a:moveTo>
                    <a:pt x="474" y="0"/>
                  </a:moveTo>
                  <a:cubicBezTo>
                    <a:pt x="0" y="38"/>
                    <a:pt x="0" y="721"/>
                    <a:pt x="474" y="758"/>
                  </a:cubicBezTo>
                  <a:cubicBezTo>
                    <a:pt x="929" y="721"/>
                    <a:pt x="929" y="38"/>
                    <a:pt x="47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097214" name="Google Shape;1584;p26"/>
          <p:cNvPicPr preferRelativeResize="0">
            <a:picLocks/>
          </p:cNvPicPr>
          <p:nvPr/>
        </p:nvPicPr>
        <p:blipFill>
          <a:blip r:embed="rId3">
            <a:alphaModFix amt="74000"/>
          </a:blip>
          <a:stretch>
            <a:fillRect/>
          </a:stretch>
        </p:blipFill>
        <p:spPr>
          <a:xfrm rot="4990199" flipH="1">
            <a:off x="-1127360" y="4108621"/>
            <a:ext cx="2894870" cy="2593321"/>
          </a:xfrm>
          <a:prstGeom prst="rect">
            <a:avLst/>
          </a:prstGeom>
          <a:noFill/>
          <a:ln>
            <a:noFill/>
          </a:ln>
        </p:spPr>
      </p:pic>
      <p:pic>
        <p:nvPicPr>
          <p:cNvPr id="2097215" name="Google Shape;1585;p26"/>
          <p:cNvPicPr preferRelativeResize="0">
            <a:picLocks/>
          </p:cNvPicPr>
          <p:nvPr/>
        </p:nvPicPr>
        <p:blipFill>
          <a:blip r:embed="rId4">
            <a:alphaModFix amt="74000"/>
          </a:blip>
          <a:stretch>
            <a:fillRect/>
          </a:stretch>
        </p:blipFill>
        <p:spPr>
          <a:xfrm rot="4990199" flipH="1">
            <a:off x="7307615" y="-922016"/>
            <a:ext cx="2894870" cy="2593321"/>
          </a:xfrm>
          <a:prstGeom prst="rect">
            <a:avLst/>
          </a:prstGeom>
          <a:noFill/>
          <a:ln>
            <a:noFill/>
          </a:ln>
        </p:spPr>
      </p:pic>
      <p:sp>
        <p:nvSpPr>
          <p:cNvPr id="1049312" name="Google Shape;1586;p26"/>
          <p:cNvSpPr txBox="1">
            <a:spLocks noGrp="1"/>
          </p:cNvSpPr>
          <p:nvPr>
            <p:ph type="ctrTitle" idx="9"/>
          </p:nvPr>
        </p:nvSpPr>
        <p:spPr>
          <a:xfrm>
            <a:off x="736646" y="373025"/>
            <a:ext cx="7672500" cy="577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800"/>
              <a:buNone/>
            </a:lvl1pPr>
            <a:lvl2pPr lvl="1" algn="ctr" rtl="0">
              <a:spcBef>
                <a:spcPts val="0"/>
              </a:spcBef>
              <a:spcAft>
                <a:spcPts val="0"/>
              </a:spcAft>
              <a:buSzPts val="800"/>
              <a:buNone/>
              <a:defRPr sz="800"/>
            </a:lvl2pPr>
            <a:lvl3pPr lvl="2" algn="ctr" rtl="0">
              <a:spcBef>
                <a:spcPts val="0"/>
              </a:spcBef>
              <a:spcAft>
                <a:spcPts val="0"/>
              </a:spcAft>
              <a:buSzPts val="800"/>
              <a:buNone/>
              <a:defRPr sz="800"/>
            </a:lvl3pPr>
            <a:lvl4pPr lvl="3" algn="ctr" rtl="0">
              <a:spcBef>
                <a:spcPts val="0"/>
              </a:spcBef>
              <a:spcAft>
                <a:spcPts val="0"/>
              </a:spcAft>
              <a:buSzPts val="800"/>
              <a:buNone/>
              <a:defRPr sz="800"/>
            </a:lvl4pPr>
            <a:lvl5pPr lvl="4" algn="ctr" rtl="0">
              <a:spcBef>
                <a:spcPts val="0"/>
              </a:spcBef>
              <a:spcAft>
                <a:spcPts val="0"/>
              </a:spcAft>
              <a:buSzPts val="800"/>
              <a:buNone/>
              <a:defRPr sz="800"/>
            </a:lvl5pPr>
            <a:lvl6pPr lvl="5" algn="ctr" rtl="0">
              <a:spcBef>
                <a:spcPts val="0"/>
              </a:spcBef>
              <a:spcAft>
                <a:spcPts val="0"/>
              </a:spcAft>
              <a:buSzPts val="800"/>
              <a:buNone/>
              <a:defRPr sz="800"/>
            </a:lvl6pPr>
            <a:lvl7pPr lvl="6" algn="ctr" rtl="0">
              <a:spcBef>
                <a:spcPts val="0"/>
              </a:spcBef>
              <a:spcAft>
                <a:spcPts val="0"/>
              </a:spcAft>
              <a:buSzPts val="800"/>
              <a:buNone/>
              <a:defRPr sz="800"/>
            </a:lvl7pPr>
            <a:lvl8pPr lvl="7" algn="ctr" rtl="0">
              <a:spcBef>
                <a:spcPts val="0"/>
              </a:spcBef>
              <a:spcAft>
                <a:spcPts val="0"/>
              </a:spcAft>
              <a:buSzPts val="800"/>
              <a:buNone/>
              <a:defRPr sz="800"/>
            </a:lvl8pPr>
            <a:lvl9pPr lvl="8" algn="ctr" rtl="0">
              <a:spcBef>
                <a:spcPts val="0"/>
              </a:spcBef>
              <a:spcAft>
                <a:spcPts val="0"/>
              </a:spcAft>
              <a:buSzPts val="800"/>
              <a:buNone/>
              <a:defRPr sz="800"/>
            </a:lvl9pPr>
          </a:lstStyle>
          <a:p>
            <a:endParaRPr/>
          </a:p>
        </p:txBody>
      </p:sp>
      <p:sp>
        <p:nvSpPr>
          <p:cNvPr id="1049313" name="Google Shape;1587;p26"/>
          <p:cNvSpPr/>
          <p:nvPr/>
        </p:nvSpPr>
        <p:spPr>
          <a:xfrm rot="-2136675">
            <a:off x="7291512" y="4066884"/>
            <a:ext cx="2264977" cy="2165734"/>
          </a:xfrm>
          <a:custGeom>
            <a:avLst/>
            <a:gdLst/>
            <a:ahLst/>
            <a:cxnLst/>
            <a:rect l="l" t="t" r="r" b="b"/>
            <a:pathLst>
              <a:path w="21339" h="20404" extrusionOk="0">
                <a:moveTo>
                  <a:pt x="95" y="0"/>
                </a:moveTo>
                <a:cubicBezTo>
                  <a:pt x="50" y="0"/>
                  <a:pt x="0" y="36"/>
                  <a:pt x="12" y="93"/>
                </a:cubicBezTo>
                <a:cubicBezTo>
                  <a:pt x="485" y="2330"/>
                  <a:pt x="1054" y="4567"/>
                  <a:pt x="1680" y="6766"/>
                </a:cubicBezTo>
                <a:cubicBezTo>
                  <a:pt x="2324" y="8965"/>
                  <a:pt x="3045" y="11126"/>
                  <a:pt x="3822" y="13249"/>
                </a:cubicBezTo>
                <a:cubicBezTo>
                  <a:pt x="4220" y="14330"/>
                  <a:pt x="4618" y="15391"/>
                  <a:pt x="5054" y="16453"/>
                </a:cubicBezTo>
                <a:cubicBezTo>
                  <a:pt x="5225" y="16889"/>
                  <a:pt x="5433" y="17287"/>
                  <a:pt x="5699" y="17666"/>
                </a:cubicBezTo>
                <a:cubicBezTo>
                  <a:pt x="5926" y="17988"/>
                  <a:pt x="6267" y="18216"/>
                  <a:pt x="6646" y="18348"/>
                </a:cubicBezTo>
                <a:cubicBezTo>
                  <a:pt x="6705" y="18361"/>
                  <a:pt x="6764" y="18368"/>
                  <a:pt x="6823" y="18368"/>
                </a:cubicBezTo>
                <a:cubicBezTo>
                  <a:pt x="7107" y="18368"/>
                  <a:pt x="7384" y="18221"/>
                  <a:pt x="7556" y="17969"/>
                </a:cubicBezTo>
                <a:cubicBezTo>
                  <a:pt x="7746" y="17609"/>
                  <a:pt x="7784" y="17173"/>
                  <a:pt x="7708" y="16775"/>
                </a:cubicBezTo>
                <a:cubicBezTo>
                  <a:pt x="7519" y="15770"/>
                  <a:pt x="7253" y="14784"/>
                  <a:pt x="6893" y="13837"/>
                </a:cubicBezTo>
                <a:cubicBezTo>
                  <a:pt x="6248" y="11941"/>
                  <a:pt x="5414" y="9969"/>
                  <a:pt x="5528" y="7922"/>
                </a:cubicBezTo>
                <a:cubicBezTo>
                  <a:pt x="5543" y="7707"/>
                  <a:pt x="5559" y="7504"/>
                  <a:pt x="5594" y="7294"/>
                </a:cubicBezTo>
                <a:lnTo>
                  <a:pt x="5594" y="7294"/>
                </a:lnTo>
                <a:cubicBezTo>
                  <a:pt x="6312" y="7702"/>
                  <a:pt x="6661" y="8502"/>
                  <a:pt x="6893" y="9268"/>
                </a:cubicBezTo>
                <a:cubicBezTo>
                  <a:pt x="7234" y="10349"/>
                  <a:pt x="7519" y="11467"/>
                  <a:pt x="7822" y="12567"/>
                </a:cubicBezTo>
                <a:lnTo>
                  <a:pt x="8789" y="16036"/>
                </a:lnTo>
                <a:cubicBezTo>
                  <a:pt x="8940" y="16604"/>
                  <a:pt x="9111" y="17173"/>
                  <a:pt x="9263" y="17742"/>
                </a:cubicBezTo>
                <a:cubicBezTo>
                  <a:pt x="9376" y="18216"/>
                  <a:pt x="9509" y="18652"/>
                  <a:pt x="9699" y="19107"/>
                </a:cubicBezTo>
                <a:cubicBezTo>
                  <a:pt x="9966" y="19713"/>
                  <a:pt x="10452" y="20404"/>
                  <a:pt x="11172" y="20404"/>
                </a:cubicBezTo>
                <a:cubicBezTo>
                  <a:pt x="11217" y="20404"/>
                  <a:pt x="11263" y="20401"/>
                  <a:pt x="11310" y="20396"/>
                </a:cubicBezTo>
                <a:cubicBezTo>
                  <a:pt x="11708" y="20339"/>
                  <a:pt x="12068" y="20092"/>
                  <a:pt x="12258" y="19732"/>
                </a:cubicBezTo>
                <a:cubicBezTo>
                  <a:pt x="12485" y="19334"/>
                  <a:pt x="12580" y="18860"/>
                  <a:pt x="12504" y="18405"/>
                </a:cubicBezTo>
                <a:cubicBezTo>
                  <a:pt x="12390" y="17855"/>
                  <a:pt x="12239" y="17306"/>
                  <a:pt x="12030" y="16794"/>
                </a:cubicBezTo>
                <a:cubicBezTo>
                  <a:pt x="11841" y="16263"/>
                  <a:pt x="11651" y="15713"/>
                  <a:pt x="11462" y="15183"/>
                </a:cubicBezTo>
                <a:cubicBezTo>
                  <a:pt x="11101" y="14083"/>
                  <a:pt x="10779" y="12965"/>
                  <a:pt x="10457" y="11865"/>
                </a:cubicBezTo>
                <a:cubicBezTo>
                  <a:pt x="10154" y="10766"/>
                  <a:pt x="9869" y="9628"/>
                  <a:pt x="9623" y="8491"/>
                </a:cubicBezTo>
                <a:cubicBezTo>
                  <a:pt x="9414" y="7486"/>
                  <a:pt x="9168" y="6424"/>
                  <a:pt x="9414" y="5420"/>
                </a:cubicBezTo>
                <a:cubicBezTo>
                  <a:pt x="9462" y="5197"/>
                  <a:pt x="9536" y="5002"/>
                  <a:pt x="9626" y="4810"/>
                </a:cubicBezTo>
                <a:lnTo>
                  <a:pt x="9626" y="4810"/>
                </a:lnTo>
                <a:cubicBezTo>
                  <a:pt x="11118" y="5773"/>
                  <a:pt x="11814" y="7472"/>
                  <a:pt x="12239" y="9135"/>
                </a:cubicBezTo>
                <a:cubicBezTo>
                  <a:pt x="12485" y="10026"/>
                  <a:pt x="12637" y="10936"/>
                  <a:pt x="12807" y="11846"/>
                </a:cubicBezTo>
                <a:cubicBezTo>
                  <a:pt x="13035" y="13040"/>
                  <a:pt x="13300" y="14216"/>
                  <a:pt x="13623" y="15391"/>
                </a:cubicBezTo>
                <a:cubicBezTo>
                  <a:pt x="13945" y="16547"/>
                  <a:pt x="14324" y="17723"/>
                  <a:pt x="14741" y="18879"/>
                </a:cubicBezTo>
                <a:cubicBezTo>
                  <a:pt x="14912" y="19315"/>
                  <a:pt x="15063" y="19827"/>
                  <a:pt x="15480" y="20092"/>
                </a:cubicBezTo>
                <a:cubicBezTo>
                  <a:pt x="15595" y="20165"/>
                  <a:pt x="15723" y="20199"/>
                  <a:pt x="15849" y="20199"/>
                </a:cubicBezTo>
                <a:cubicBezTo>
                  <a:pt x="16119" y="20199"/>
                  <a:pt x="16382" y="20042"/>
                  <a:pt x="16485" y="19770"/>
                </a:cubicBezTo>
                <a:cubicBezTo>
                  <a:pt x="16694" y="19334"/>
                  <a:pt x="16675" y="18765"/>
                  <a:pt x="16656" y="18292"/>
                </a:cubicBezTo>
                <a:cubicBezTo>
                  <a:pt x="16637" y="17723"/>
                  <a:pt x="16542" y="17154"/>
                  <a:pt x="16428" y="16585"/>
                </a:cubicBezTo>
                <a:cubicBezTo>
                  <a:pt x="16125" y="15467"/>
                  <a:pt x="15746" y="14348"/>
                  <a:pt x="15291" y="13268"/>
                </a:cubicBezTo>
                <a:cubicBezTo>
                  <a:pt x="14419" y="10993"/>
                  <a:pt x="13793" y="8623"/>
                  <a:pt x="13433" y="6216"/>
                </a:cubicBezTo>
                <a:cubicBezTo>
                  <a:pt x="13360" y="5689"/>
                  <a:pt x="13392" y="4465"/>
                  <a:pt x="14163" y="4465"/>
                </a:cubicBezTo>
                <a:cubicBezTo>
                  <a:pt x="14197" y="4465"/>
                  <a:pt x="14231" y="4467"/>
                  <a:pt x="14267" y="4472"/>
                </a:cubicBezTo>
                <a:cubicBezTo>
                  <a:pt x="14741" y="4548"/>
                  <a:pt x="15025" y="5060"/>
                  <a:pt x="15234" y="5439"/>
                </a:cubicBezTo>
                <a:cubicBezTo>
                  <a:pt x="15499" y="5913"/>
                  <a:pt x="15727" y="6406"/>
                  <a:pt x="15935" y="6898"/>
                </a:cubicBezTo>
                <a:cubicBezTo>
                  <a:pt x="16732" y="8946"/>
                  <a:pt x="17111" y="11107"/>
                  <a:pt x="17452" y="13268"/>
                </a:cubicBezTo>
                <a:cubicBezTo>
                  <a:pt x="17623" y="14348"/>
                  <a:pt x="17793" y="15429"/>
                  <a:pt x="18002" y="16510"/>
                </a:cubicBezTo>
                <a:cubicBezTo>
                  <a:pt x="18096" y="17040"/>
                  <a:pt x="18229" y="17590"/>
                  <a:pt x="18362" y="18121"/>
                </a:cubicBezTo>
                <a:cubicBezTo>
                  <a:pt x="18476" y="18557"/>
                  <a:pt x="18627" y="19031"/>
                  <a:pt x="18968" y="19334"/>
                </a:cubicBezTo>
                <a:cubicBezTo>
                  <a:pt x="19197" y="19533"/>
                  <a:pt x="19456" y="19618"/>
                  <a:pt x="19715" y="19618"/>
                </a:cubicBezTo>
                <a:cubicBezTo>
                  <a:pt x="20273" y="19618"/>
                  <a:pt x="20833" y="19220"/>
                  <a:pt x="21092" y="18690"/>
                </a:cubicBezTo>
                <a:cubicBezTo>
                  <a:pt x="21300" y="18178"/>
                  <a:pt x="21338" y="17628"/>
                  <a:pt x="21205" y="17078"/>
                </a:cubicBezTo>
                <a:cubicBezTo>
                  <a:pt x="21111" y="16472"/>
                  <a:pt x="20902" y="15884"/>
                  <a:pt x="20731" y="15277"/>
                </a:cubicBezTo>
                <a:lnTo>
                  <a:pt x="18684" y="7903"/>
                </a:lnTo>
                <a:cubicBezTo>
                  <a:pt x="18514" y="7315"/>
                  <a:pt x="18362" y="6728"/>
                  <a:pt x="18191" y="6102"/>
                </a:cubicBezTo>
                <a:cubicBezTo>
                  <a:pt x="18162" y="6043"/>
                  <a:pt x="18106" y="6015"/>
                  <a:pt x="18051" y="6015"/>
                </a:cubicBezTo>
                <a:cubicBezTo>
                  <a:pt x="17966" y="6015"/>
                  <a:pt x="17884" y="6082"/>
                  <a:pt x="17907" y="6197"/>
                </a:cubicBezTo>
                <a:cubicBezTo>
                  <a:pt x="18589" y="8623"/>
                  <a:pt x="19253" y="11050"/>
                  <a:pt x="19935" y="13476"/>
                </a:cubicBezTo>
                <a:lnTo>
                  <a:pt x="20428" y="15315"/>
                </a:lnTo>
                <a:cubicBezTo>
                  <a:pt x="20599" y="15903"/>
                  <a:pt x="20788" y="16491"/>
                  <a:pt x="20902" y="17078"/>
                </a:cubicBezTo>
                <a:cubicBezTo>
                  <a:pt x="21016" y="17609"/>
                  <a:pt x="21035" y="18216"/>
                  <a:pt x="20750" y="18690"/>
                </a:cubicBezTo>
                <a:cubicBezTo>
                  <a:pt x="20542" y="19050"/>
                  <a:pt x="20144" y="19296"/>
                  <a:pt x="19727" y="19334"/>
                </a:cubicBezTo>
                <a:cubicBezTo>
                  <a:pt x="19253" y="19334"/>
                  <a:pt x="18950" y="18917"/>
                  <a:pt x="18798" y="18519"/>
                </a:cubicBezTo>
                <a:cubicBezTo>
                  <a:pt x="18627" y="18026"/>
                  <a:pt x="18495" y="17533"/>
                  <a:pt x="18400" y="17040"/>
                </a:cubicBezTo>
                <a:cubicBezTo>
                  <a:pt x="18172" y="15979"/>
                  <a:pt x="17983" y="14898"/>
                  <a:pt x="17812" y="13837"/>
                </a:cubicBezTo>
                <a:cubicBezTo>
                  <a:pt x="17452" y="11713"/>
                  <a:pt x="17130" y="9571"/>
                  <a:pt x="16428" y="7524"/>
                </a:cubicBezTo>
                <a:cubicBezTo>
                  <a:pt x="16239" y="7031"/>
                  <a:pt x="16049" y="6538"/>
                  <a:pt x="15822" y="6064"/>
                </a:cubicBezTo>
                <a:cubicBezTo>
                  <a:pt x="15632" y="5590"/>
                  <a:pt x="15386" y="5154"/>
                  <a:pt x="15082" y="4756"/>
                </a:cubicBezTo>
                <a:cubicBezTo>
                  <a:pt x="14841" y="4446"/>
                  <a:pt x="14506" y="4199"/>
                  <a:pt x="14120" y="4199"/>
                </a:cubicBezTo>
                <a:cubicBezTo>
                  <a:pt x="14081" y="4199"/>
                  <a:pt x="14042" y="4201"/>
                  <a:pt x="14002" y="4207"/>
                </a:cubicBezTo>
                <a:cubicBezTo>
                  <a:pt x="13661" y="4282"/>
                  <a:pt x="13395" y="4529"/>
                  <a:pt x="13281" y="4851"/>
                </a:cubicBezTo>
                <a:cubicBezTo>
                  <a:pt x="13149" y="5230"/>
                  <a:pt x="13092" y="5609"/>
                  <a:pt x="13130" y="6007"/>
                </a:cubicBezTo>
                <a:cubicBezTo>
                  <a:pt x="13187" y="6538"/>
                  <a:pt x="13281" y="7088"/>
                  <a:pt x="13395" y="7619"/>
                </a:cubicBezTo>
                <a:cubicBezTo>
                  <a:pt x="13623" y="8794"/>
                  <a:pt x="13907" y="9969"/>
                  <a:pt x="14267" y="11126"/>
                </a:cubicBezTo>
                <a:cubicBezTo>
                  <a:pt x="14608" y="12244"/>
                  <a:pt x="15044" y="13344"/>
                  <a:pt x="15442" y="14443"/>
                </a:cubicBezTo>
                <a:cubicBezTo>
                  <a:pt x="15879" y="15524"/>
                  <a:pt x="16182" y="16642"/>
                  <a:pt x="16333" y="17799"/>
                </a:cubicBezTo>
                <a:cubicBezTo>
                  <a:pt x="16409" y="18329"/>
                  <a:pt x="16390" y="18879"/>
                  <a:pt x="16296" y="19410"/>
                </a:cubicBezTo>
                <a:cubicBezTo>
                  <a:pt x="16277" y="19618"/>
                  <a:pt x="16144" y="19789"/>
                  <a:pt x="15973" y="19884"/>
                </a:cubicBezTo>
                <a:cubicBezTo>
                  <a:pt x="15943" y="19889"/>
                  <a:pt x="15912" y="19892"/>
                  <a:pt x="15882" y="19892"/>
                </a:cubicBezTo>
                <a:cubicBezTo>
                  <a:pt x="15710" y="19892"/>
                  <a:pt x="15558" y="19802"/>
                  <a:pt x="15461" y="19656"/>
                </a:cubicBezTo>
                <a:cubicBezTo>
                  <a:pt x="15329" y="19467"/>
                  <a:pt x="15215" y="19258"/>
                  <a:pt x="15139" y="19031"/>
                </a:cubicBezTo>
                <a:cubicBezTo>
                  <a:pt x="15025" y="18746"/>
                  <a:pt x="14912" y="18481"/>
                  <a:pt x="14817" y="18197"/>
                </a:cubicBezTo>
                <a:cubicBezTo>
                  <a:pt x="14608" y="17628"/>
                  <a:pt x="14419" y="17059"/>
                  <a:pt x="14248" y="16491"/>
                </a:cubicBezTo>
                <a:cubicBezTo>
                  <a:pt x="13888" y="15353"/>
                  <a:pt x="13566" y="14178"/>
                  <a:pt x="13300" y="13003"/>
                </a:cubicBezTo>
                <a:cubicBezTo>
                  <a:pt x="13073" y="12017"/>
                  <a:pt x="12921" y="11031"/>
                  <a:pt x="12694" y="10045"/>
                </a:cubicBezTo>
                <a:cubicBezTo>
                  <a:pt x="12334" y="8377"/>
                  <a:pt x="11822" y="6576"/>
                  <a:pt x="10590" y="5306"/>
                </a:cubicBezTo>
                <a:cubicBezTo>
                  <a:pt x="10305" y="5022"/>
                  <a:pt x="9983" y="4756"/>
                  <a:pt x="9623" y="4548"/>
                </a:cubicBezTo>
                <a:cubicBezTo>
                  <a:pt x="9603" y="4534"/>
                  <a:pt x="9580" y="4528"/>
                  <a:pt x="9558" y="4528"/>
                </a:cubicBezTo>
                <a:cubicBezTo>
                  <a:pt x="9517" y="4528"/>
                  <a:pt x="9477" y="4549"/>
                  <a:pt x="9452" y="4586"/>
                </a:cubicBezTo>
                <a:cubicBezTo>
                  <a:pt x="8978" y="5458"/>
                  <a:pt x="9016" y="6481"/>
                  <a:pt x="9168" y="7448"/>
                </a:cubicBezTo>
                <a:cubicBezTo>
                  <a:pt x="9338" y="8510"/>
                  <a:pt x="9604" y="9571"/>
                  <a:pt x="9869" y="10633"/>
                </a:cubicBezTo>
                <a:cubicBezTo>
                  <a:pt x="10438" y="12832"/>
                  <a:pt x="11101" y="14993"/>
                  <a:pt x="11879" y="17135"/>
                </a:cubicBezTo>
                <a:cubicBezTo>
                  <a:pt x="12182" y="18007"/>
                  <a:pt x="12618" y="19182"/>
                  <a:pt x="11784" y="19922"/>
                </a:cubicBezTo>
                <a:cubicBezTo>
                  <a:pt x="11612" y="20082"/>
                  <a:pt x="11386" y="20166"/>
                  <a:pt x="11158" y="20166"/>
                </a:cubicBezTo>
                <a:cubicBezTo>
                  <a:pt x="11008" y="20166"/>
                  <a:pt x="10858" y="20130"/>
                  <a:pt x="10722" y="20055"/>
                </a:cubicBezTo>
                <a:cubicBezTo>
                  <a:pt x="10400" y="19827"/>
                  <a:pt x="10172" y="19524"/>
                  <a:pt x="10021" y="19182"/>
                </a:cubicBezTo>
                <a:cubicBezTo>
                  <a:pt x="9831" y="18784"/>
                  <a:pt x="9699" y="18367"/>
                  <a:pt x="9585" y="17950"/>
                </a:cubicBezTo>
                <a:lnTo>
                  <a:pt x="9111" y="16244"/>
                </a:lnTo>
                <a:lnTo>
                  <a:pt x="8125" y="12832"/>
                </a:lnTo>
                <a:cubicBezTo>
                  <a:pt x="7822" y="11732"/>
                  <a:pt x="7519" y="10614"/>
                  <a:pt x="7177" y="9514"/>
                </a:cubicBezTo>
                <a:cubicBezTo>
                  <a:pt x="6950" y="8737"/>
                  <a:pt x="6665" y="7903"/>
                  <a:pt x="6059" y="7353"/>
                </a:cubicBezTo>
                <a:cubicBezTo>
                  <a:pt x="5907" y="7221"/>
                  <a:pt x="5737" y="7107"/>
                  <a:pt x="5547" y="7012"/>
                </a:cubicBezTo>
                <a:cubicBezTo>
                  <a:pt x="5534" y="7008"/>
                  <a:pt x="5519" y="7005"/>
                  <a:pt x="5505" y="7005"/>
                </a:cubicBezTo>
                <a:cubicBezTo>
                  <a:pt x="5457" y="7005"/>
                  <a:pt x="5410" y="7030"/>
                  <a:pt x="5395" y="7088"/>
                </a:cubicBezTo>
                <a:cubicBezTo>
                  <a:pt x="5054" y="9041"/>
                  <a:pt x="5661" y="10936"/>
                  <a:pt x="6305" y="12775"/>
                </a:cubicBezTo>
                <a:cubicBezTo>
                  <a:pt x="6628" y="13723"/>
                  <a:pt x="6988" y="14671"/>
                  <a:pt x="7253" y="15638"/>
                </a:cubicBezTo>
                <a:cubicBezTo>
                  <a:pt x="7386" y="16093"/>
                  <a:pt x="7481" y="16566"/>
                  <a:pt x="7537" y="17059"/>
                </a:cubicBezTo>
                <a:cubicBezTo>
                  <a:pt x="7556" y="17457"/>
                  <a:pt x="7481" y="17969"/>
                  <a:pt x="7064" y="18121"/>
                </a:cubicBezTo>
                <a:cubicBezTo>
                  <a:pt x="6994" y="18147"/>
                  <a:pt x="6924" y="18158"/>
                  <a:pt x="6855" y="18158"/>
                </a:cubicBezTo>
                <a:cubicBezTo>
                  <a:pt x="6568" y="18158"/>
                  <a:pt x="6295" y="17959"/>
                  <a:pt x="6097" y="17761"/>
                </a:cubicBezTo>
                <a:cubicBezTo>
                  <a:pt x="5774" y="17438"/>
                  <a:pt x="5547" y="17059"/>
                  <a:pt x="5376" y="16642"/>
                </a:cubicBezTo>
                <a:cubicBezTo>
                  <a:pt x="4959" y="15619"/>
                  <a:pt x="4561" y="14595"/>
                  <a:pt x="4182" y="13571"/>
                </a:cubicBezTo>
                <a:cubicBezTo>
                  <a:pt x="3405" y="11505"/>
                  <a:pt x="2703" y="9401"/>
                  <a:pt x="2059" y="7278"/>
                </a:cubicBezTo>
                <a:cubicBezTo>
                  <a:pt x="1414" y="5154"/>
                  <a:pt x="846" y="3012"/>
                  <a:pt x="334" y="851"/>
                </a:cubicBezTo>
                <a:cubicBezTo>
                  <a:pt x="277" y="586"/>
                  <a:pt x="220" y="320"/>
                  <a:pt x="163" y="55"/>
                </a:cubicBezTo>
                <a:cubicBezTo>
                  <a:pt x="156" y="17"/>
                  <a:pt x="126" y="0"/>
                  <a:pt x="95"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text ">
  <p:cSld name="CUSTOM_4">
    <p:spTree>
      <p:nvGrpSpPr>
        <p:cNvPr id="1" name="Shape 1588"/>
        <p:cNvGrpSpPr/>
        <p:nvPr/>
      </p:nvGrpSpPr>
      <p:grpSpPr>
        <a:xfrm>
          <a:off x="0" y="0"/>
          <a:ext cx="0" cy="0"/>
          <a:chOff x="0" y="0"/>
          <a:chExt cx="0" cy="0"/>
        </a:xfrm>
      </p:grpSpPr>
      <p:pic>
        <p:nvPicPr>
          <p:cNvPr id="2097363" name="Google Shape;1589;p27"/>
          <p:cNvPicPr preferRelativeResize="0">
            <a:picLocks/>
          </p:cNvPicPr>
          <p:nvPr/>
        </p:nvPicPr>
        <p:blipFill>
          <a:blip r:embed="rId2">
            <a:alphaModFix amt="66000"/>
          </a:blip>
          <a:stretch>
            <a:fillRect/>
          </a:stretch>
        </p:blipFill>
        <p:spPr>
          <a:xfrm rot="-2343514" flipH="1">
            <a:off x="-1166545" y="-1270720"/>
            <a:ext cx="3297389" cy="2276638"/>
          </a:xfrm>
          <a:prstGeom prst="rect">
            <a:avLst/>
          </a:prstGeom>
          <a:noFill/>
          <a:ln>
            <a:noFill/>
          </a:ln>
        </p:spPr>
      </p:pic>
      <p:grpSp>
        <p:nvGrpSpPr>
          <p:cNvPr id="388" name="Google Shape;1590;p27"/>
          <p:cNvGrpSpPr/>
          <p:nvPr/>
        </p:nvGrpSpPr>
        <p:grpSpPr>
          <a:xfrm rot="-8099954">
            <a:off x="15431" y="-572435"/>
            <a:ext cx="1344367" cy="1995327"/>
            <a:chOff x="272875" y="1527563"/>
            <a:chExt cx="255950" cy="455000"/>
          </a:xfrm>
        </p:grpSpPr>
        <p:sp>
          <p:nvSpPr>
            <p:cNvPr id="1051178" name="Google Shape;1591;p27"/>
            <p:cNvSpPr/>
            <p:nvPr/>
          </p:nvSpPr>
          <p:spPr>
            <a:xfrm>
              <a:off x="471925" y="1963988"/>
              <a:ext cx="26575" cy="18575"/>
            </a:xfrm>
            <a:custGeom>
              <a:avLst/>
              <a:gdLst/>
              <a:ahLst/>
              <a:cxnLst/>
              <a:rect l="l" t="t" r="r" b="b"/>
              <a:pathLst>
                <a:path w="1063" h="743" extrusionOk="0">
                  <a:moveTo>
                    <a:pt x="724" y="0"/>
                  </a:moveTo>
                  <a:cubicBezTo>
                    <a:pt x="636" y="0"/>
                    <a:pt x="547" y="14"/>
                    <a:pt x="512" y="41"/>
                  </a:cubicBezTo>
                  <a:cubicBezTo>
                    <a:pt x="323" y="230"/>
                    <a:pt x="152" y="420"/>
                    <a:pt x="0" y="628"/>
                  </a:cubicBezTo>
                  <a:lnTo>
                    <a:pt x="57" y="742"/>
                  </a:lnTo>
                  <a:cubicBezTo>
                    <a:pt x="247" y="742"/>
                    <a:pt x="436" y="704"/>
                    <a:pt x="626" y="647"/>
                  </a:cubicBezTo>
                  <a:cubicBezTo>
                    <a:pt x="929" y="496"/>
                    <a:pt x="1062" y="249"/>
                    <a:pt x="948" y="60"/>
                  </a:cubicBezTo>
                  <a:cubicBezTo>
                    <a:pt x="928" y="19"/>
                    <a:pt x="826" y="0"/>
                    <a:pt x="72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179" name="Google Shape;1592;p27"/>
            <p:cNvSpPr/>
            <p:nvPr/>
          </p:nvSpPr>
          <p:spPr>
            <a:xfrm>
              <a:off x="366725" y="1787738"/>
              <a:ext cx="29875" cy="22300"/>
            </a:xfrm>
            <a:custGeom>
              <a:avLst/>
              <a:gdLst/>
              <a:ahLst/>
              <a:cxnLst/>
              <a:rect l="l" t="t" r="r" b="b"/>
              <a:pathLst>
                <a:path w="1195" h="892" extrusionOk="0">
                  <a:moveTo>
                    <a:pt x="607" y="1"/>
                  </a:moveTo>
                  <a:cubicBezTo>
                    <a:pt x="0" y="1"/>
                    <a:pt x="0" y="892"/>
                    <a:pt x="607" y="892"/>
                  </a:cubicBezTo>
                  <a:cubicBezTo>
                    <a:pt x="1194" y="892"/>
                    <a:pt x="1194" y="1"/>
                    <a:pt x="607"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180" name="Google Shape;1593;p27"/>
            <p:cNvSpPr/>
            <p:nvPr/>
          </p:nvSpPr>
          <p:spPr>
            <a:xfrm>
              <a:off x="380450" y="1835613"/>
              <a:ext cx="9975" cy="8550"/>
            </a:xfrm>
            <a:custGeom>
              <a:avLst/>
              <a:gdLst/>
              <a:ahLst/>
              <a:cxnLst/>
              <a:rect l="l" t="t" r="r" b="b"/>
              <a:pathLst>
                <a:path w="399" h="342" extrusionOk="0">
                  <a:moveTo>
                    <a:pt x="209" y="1"/>
                  </a:moveTo>
                  <a:cubicBezTo>
                    <a:pt x="1" y="38"/>
                    <a:pt x="1" y="323"/>
                    <a:pt x="209" y="342"/>
                  </a:cubicBezTo>
                  <a:cubicBezTo>
                    <a:pt x="399" y="323"/>
                    <a:pt x="399" y="38"/>
                    <a:pt x="209"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181" name="Google Shape;1594;p27"/>
            <p:cNvSpPr/>
            <p:nvPr/>
          </p:nvSpPr>
          <p:spPr>
            <a:xfrm>
              <a:off x="416475" y="1837513"/>
              <a:ext cx="5700" cy="4750"/>
            </a:xfrm>
            <a:custGeom>
              <a:avLst/>
              <a:gdLst/>
              <a:ahLst/>
              <a:cxnLst/>
              <a:rect l="l" t="t" r="r" b="b"/>
              <a:pathLst>
                <a:path w="228" h="190" extrusionOk="0">
                  <a:moveTo>
                    <a:pt x="114" y="0"/>
                  </a:moveTo>
                  <a:cubicBezTo>
                    <a:pt x="0" y="19"/>
                    <a:pt x="0" y="171"/>
                    <a:pt x="114" y="190"/>
                  </a:cubicBezTo>
                  <a:cubicBezTo>
                    <a:pt x="228" y="171"/>
                    <a:pt x="228" y="19"/>
                    <a:pt x="11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182" name="Google Shape;1595;p27"/>
            <p:cNvSpPr/>
            <p:nvPr/>
          </p:nvSpPr>
          <p:spPr>
            <a:xfrm>
              <a:off x="415525" y="1877788"/>
              <a:ext cx="7600" cy="10675"/>
            </a:xfrm>
            <a:custGeom>
              <a:avLst/>
              <a:gdLst/>
              <a:ahLst/>
              <a:cxnLst/>
              <a:rect l="l" t="t" r="r" b="b"/>
              <a:pathLst>
                <a:path w="304" h="427" extrusionOk="0">
                  <a:moveTo>
                    <a:pt x="171" y="1"/>
                  </a:moveTo>
                  <a:cubicBezTo>
                    <a:pt x="133" y="1"/>
                    <a:pt x="95" y="20"/>
                    <a:pt x="76" y="39"/>
                  </a:cubicBezTo>
                  <a:lnTo>
                    <a:pt x="57" y="77"/>
                  </a:lnTo>
                  <a:cubicBezTo>
                    <a:pt x="38" y="95"/>
                    <a:pt x="38" y="114"/>
                    <a:pt x="38" y="133"/>
                  </a:cubicBezTo>
                  <a:lnTo>
                    <a:pt x="20" y="133"/>
                  </a:lnTo>
                  <a:cubicBezTo>
                    <a:pt x="20" y="190"/>
                    <a:pt x="20" y="228"/>
                    <a:pt x="1" y="285"/>
                  </a:cubicBezTo>
                  <a:cubicBezTo>
                    <a:pt x="1" y="304"/>
                    <a:pt x="1" y="323"/>
                    <a:pt x="20" y="342"/>
                  </a:cubicBezTo>
                  <a:cubicBezTo>
                    <a:pt x="20" y="361"/>
                    <a:pt x="38" y="380"/>
                    <a:pt x="38" y="380"/>
                  </a:cubicBezTo>
                  <a:cubicBezTo>
                    <a:pt x="57" y="399"/>
                    <a:pt x="76" y="418"/>
                    <a:pt x="95" y="418"/>
                  </a:cubicBezTo>
                  <a:cubicBezTo>
                    <a:pt x="108" y="418"/>
                    <a:pt x="121" y="426"/>
                    <a:pt x="133" y="426"/>
                  </a:cubicBezTo>
                  <a:cubicBezTo>
                    <a:pt x="140" y="426"/>
                    <a:pt x="146" y="424"/>
                    <a:pt x="152" y="418"/>
                  </a:cubicBezTo>
                  <a:lnTo>
                    <a:pt x="190" y="418"/>
                  </a:lnTo>
                  <a:cubicBezTo>
                    <a:pt x="209" y="418"/>
                    <a:pt x="228" y="418"/>
                    <a:pt x="247" y="399"/>
                  </a:cubicBezTo>
                  <a:cubicBezTo>
                    <a:pt x="285" y="361"/>
                    <a:pt x="285" y="323"/>
                    <a:pt x="285" y="285"/>
                  </a:cubicBezTo>
                  <a:lnTo>
                    <a:pt x="285" y="133"/>
                  </a:lnTo>
                  <a:cubicBezTo>
                    <a:pt x="304" y="114"/>
                    <a:pt x="304" y="95"/>
                    <a:pt x="285" y="95"/>
                  </a:cubicBezTo>
                  <a:cubicBezTo>
                    <a:pt x="285" y="77"/>
                    <a:pt x="285" y="58"/>
                    <a:pt x="266" y="39"/>
                  </a:cubicBezTo>
                  <a:cubicBezTo>
                    <a:pt x="228" y="20"/>
                    <a:pt x="209" y="1"/>
                    <a:pt x="17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183" name="Google Shape;1596;p27"/>
            <p:cNvSpPr/>
            <p:nvPr/>
          </p:nvSpPr>
          <p:spPr>
            <a:xfrm>
              <a:off x="432600" y="1937038"/>
              <a:ext cx="10450" cy="8075"/>
            </a:xfrm>
            <a:custGeom>
              <a:avLst/>
              <a:gdLst/>
              <a:ahLst/>
              <a:cxnLst/>
              <a:rect l="l" t="t" r="r" b="b"/>
              <a:pathLst>
                <a:path w="418" h="323" extrusionOk="0">
                  <a:moveTo>
                    <a:pt x="209" y="0"/>
                  </a:moveTo>
                  <a:cubicBezTo>
                    <a:pt x="0" y="0"/>
                    <a:pt x="0" y="323"/>
                    <a:pt x="209" y="323"/>
                  </a:cubicBezTo>
                  <a:cubicBezTo>
                    <a:pt x="417" y="323"/>
                    <a:pt x="417" y="0"/>
                    <a:pt x="20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184" name="Google Shape;1597;p27"/>
            <p:cNvSpPr/>
            <p:nvPr/>
          </p:nvSpPr>
          <p:spPr>
            <a:xfrm>
              <a:off x="452025" y="1974938"/>
              <a:ext cx="9500" cy="7150"/>
            </a:xfrm>
            <a:custGeom>
              <a:avLst/>
              <a:gdLst/>
              <a:ahLst/>
              <a:cxnLst/>
              <a:rect l="l" t="t" r="r" b="b"/>
              <a:pathLst>
                <a:path w="380" h="286" extrusionOk="0">
                  <a:moveTo>
                    <a:pt x="190" y="1"/>
                  </a:moveTo>
                  <a:cubicBezTo>
                    <a:pt x="0" y="1"/>
                    <a:pt x="0" y="285"/>
                    <a:pt x="190" y="285"/>
                  </a:cubicBezTo>
                  <a:cubicBezTo>
                    <a:pt x="379" y="285"/>
                    <a:pt x="379" y="1"/>
                    <a:pt x="19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185" name="Google Shape;1598;p27"/>
            <p:cNvSpPr/>
            <p:nvPr/>
          </p:nvSpPr>
          <p:spPr>
            <a:xfrm>
              <a:off x="472875" y="1918538"/>
              <a:ext cx="19925" cy="15200"/>
            </a:xfrm>
            <a:custGeom>
              <a:avLst/>
              <a:gdLst/>
              <a:ahLst/>
              <a:cxnLst/>
              <a:rect l="l" t="t" r="r" b="b"/>
              <a:pathLst>
                <a:path w="797" h="608" extrusionOk="0">
                  <a:moveTo>
                    <a:pt x="398" y="1"/>
                  </a:moveTo>
                  <a:cubicBezTo>
                    <a:pt x="0" y="1"/>
                    <a:pt x="0" y="608"/>
                    <a:pt x="398" y="608"/>
                  </a:cubicBezTo>
                  <a:cubicBezTo>
                    <a:pt x="797" y="608"/>
                    <a:pt x="797" y="1"/>
                    <a:pt x="398"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186" name="Google Shape;1599;p27"/>
            <p:cNvSpPr/>
            <p:nvPr/>
          </p:nvSpPr>
          <p:spPr>
            <a:xfrm>
              <a:off x="444900" y="1890113"/>
              <a:ext cx="16150" cy="11875"/>
            </a:xfrm>
            <a:custGeom>
              <a:avLst/>
              <a:gdLst/>
              <a:ahLst/>
              <a:cxnLst/>
              <a:rect l="l" t="t" r="r" b="b"/>
              <a:pathLst>
                <a:path w="646" h="475" extrusionOk="0">
                  <a:moveTo>
                    <a:pt x="323" y="1"/>
                  </a:moveTo>
                  <a:cubicBezTo>
                    <a:pt x="1" y="1"/>
                    <a:pt x="1" y="475"/>
                    <a:pt x="323" y="475"/>
                  </a:cubicBezTo>
                  <a:cubicBezTo>
                    <a:pt x="645" y="475"/>
                    <a:pt x="645" y="1"/>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187" name="Google Shape;1600;p27"/>
            <p:cNvSpPr/>
            <p:nvPr/>
          </p:nvSpPr>
          <p:spPr>
            <a:xfrm>
              <a:off x="398475" y="1905288"/>
              <a:ext cx="11875" cy="11400"/>
            </a:xfrm>
            <a:custGeom>
              <a:avLst/>
              <a:gdLst/>
              <a:ahLst/>
              <a:cxnLst/>
              <a:rect l="l" t="t" r="r" b="b"/>
              <a:pathLst>
                <a:path w="475" h="456" extrusionOk="0">
                  <a:moveTo>
                    <a:pt x="228" y="0"/>
                  </a:moveTo>
                  <a:cubicBezTo>
                    <a:pt x="0" y="57"/>
                    <a:pt x="0" y="398"/>
                    <a:pt x="228" y="455"/>
                  </a:cubicBezTo>
                  <a:cubicBezTo>
                    <a:pt x="474" y="398"/>
                    <a:pt x="474" y="57"/>
                    <a:pt x="22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188" name="Google Shape;1601;p27"/>
            <p:cNvSpPr/>
            <p:nvPr/>
          </p:nvSpPr>
          <p:spPr>
            <a:xfrm>
              <a:off x="454400" y="1849363"/>
              <a:ext cx="11850" cy="11400"/>
            </a:xfrm>
            <a:custGeom>
              <a:avLst/>
              <a:gdLst/>
              <a:ahLst/>
              <a:cxnLst/>
              <a:rect l="l" t="t" r="r" b="b"/>
              <a:pathLst>
                <a:path w="474" h="456" extrusionOk="0">
                  <a:moveTo>
                    <a:pt x="246" y="0"/>
                  </a:moveTo>
                  <a:cubicBezTo>
                    <a:pt x="0" y="57"/>
                    <a:pt x="0" y="398"/>
                    <a:pt x="246" y="455"/>
                  </a:cubicBezTo>
                  <a:cubicBezTo>
                    <a:pt x="474" y="398"/>
                    <a:pt x="474" y="57"/>
                    <a:pt x="24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189" name="Google Shape;1602;p27"/>
            <p:cNvSpPr/>
            <p:nvPr/>
          </p:nvSpPr>
          <p:spPr>
            <a:xfrm>
              <a:off x="428800" y="1830863"/>
              <a:ext cx="14725" cy="11400"/>
            </a:xfrm>
            <a:custGeom>
              <a:avLst/>
              <a:gdLst/>
              <a:ahLst/>
              <a:cxnLst/>
              <a:rect l="l" t="t" r="r" b="b"/>
              <a:pathLst>
                <a:path w="589" h="456" extrusionOk="0">
                  <a:moveTo>
                    <a:pt x="228" y="1"/>
                  </a:moveTo>
                  <a:cubicBezTo>
                    <a:pt x="190" y="1"/>
                    <a:pt x="171" y="1"/>
                    <a:pt x="133" y="20"/>
                  </a:cubicBezTo>
                  <a:cubicBezTo>
                    <a:pt x="114" y="39"/>
                    <a:pt x="76" y="39"/>
                    <a:pt x="57" y="77"/>
                  </a:cubicBezTo>
                  <a:cubicBezTo>
                    <a:pt x="38" y="96"/>
                    <a:pt x="19" y="115"/>
                    <a:pt x="19" y="153"/>
                  </a:cubicBezTo>
                  <a:cubicBezTo>
                    <a:pt x="0" y="172"/>
                    <a:pt x="0" y="209"/>
                    <a:pt x="0" y="228"/>
                  </a:cubicBezTo>
                  <a:lnTo>
                    <a:pt x="0" y="285"/>
                  </a:lnTo>
                  <a:cubicBezTo>
                    <a:pt x="0" y="323"/>
                    <a:pt x="19" y="361"/>
                    <a:pt x="57" y="399"/>
                  </a:cubicBezTo>
                  <a:lnTo>
                    <a:pt x="95" y="437"/>
                  </a:lnTo>
                  <a:cubicBezTo>
                    <a:pt x="133" y="456"/>
                    <a:pt x="171" y="456"/>
                    <a:pt x="209" y="456"/>
                  </a:cubicBezTo>
                  <a:lnTo>
                    <a:pt x="209" y="437"/>
                  </a:lnTo>
                  <a:lnTo>
                    <a:pt x="361" y="437"/>
                  </a:lnTo>
                  <a:cubicBezTo>
                    <a:pt x="398" y="437"/>
                    <a:pt x="417" y="437"/>
                    <a:pt x="455" y="418"/>
                  </a:cubicBezTo>
                  <a:cubicBezTo>
                    <a:pt x="474" y="418"/>
                    <a:pt x="493" y="399"/>
                    <a:pt x="531" y="380"/>
                  </a:cubicBezTo>
                  <a:cubicBezTo>
                    <a:pt x="550" y="361"/>
                    <a:pt x="569" y="342"/>
                    <a:pt x="569" y="304"/>
                  </a:cubicBezTo>
                  <a:cubicBezTo>
                    <a:pt x="588" y="285"/>
                    <a:pt x="588" y="247"/>
                    <a:pt x="588" y="228"/>
                  </a:cubicBezTo>
                  <a:lnTo>
                    <a:pt x="588" y="172"/>
                  </a:lnTo>
                  <a:cubicBezTo>
                    <a:pt x="569" y="134"/>
                    <a:pt x="550" y="96"/>
                    <a:pt x="531" y="58"/>
                  </a:cubicBezTo>
                  <a:lnTo>
                    <a:pt x="493" y="39"/>
                  </a:lnTo>
                  <a:cubicBezTo>
                    <a:pt x="455" y="20"/>
                    <a:pt x="417" y="1"/>
                    <a:pt x="38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190" name="Google Shape;1603;p27"/>
            <p:cNvSpPr/>
            <p:nvPr/>
          </p:nvSpPr>
          <p:spPr>
            <a:xfrm>
              <a:off x="440175" y="1765463"/>
              <a:ext cx="18025" cy="14725"/>
            </a:xfrm>
            <a:custGeom>
              <a:avLst/>
              <a:gdLst/>
              <a:ahLst/>
              <a:cxnLst/>
              <a:rect l="l" t="t" r="r" b="b"/>
              <a:pathLst>
                <a:path w="721" h="589" extrusionOk="0">
                  <a:moveTo>
                    <a:pt x="361" y="1"/>
                  </a:moveTo>
                  <a:cubicBezTo>
                    <a:pt x="0" y="20"/>
                    <a:pt x="0" y="551"/>
                    <a:pt x="361" y="589"/>
                  </a:cubicBezTo>
                  <a:cubicBezTo>
                    <a:pt x="721" y="551"/>
                    <a:pt x="721" y="20"/>
                    <a:pt x="36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191" name="Google Shape;1604;p27"/>
            <p:cNvSpPr/>
            <p:nvPr/>
          </p:nvSpPr>
          <p:spPr>
            <a:xfrm>
              <a:off x="385200" y="1777313"/>
              <a:ext cx="15650" cy="13300"/>
            </a:xfrm>
            <a:custGeom>
              <a:avLst/>
              <a:gdLst/>
              <a:ahLst/>
              <a:cxnLst/>
              <a:rect l="l" t="t" r="r" b="b"/>
              <a:pathLst>
                <a:path w="626" h="532" extrusionOk="0">
                  <a:moveTo>
                    <a:pt x="323" y="1"/>
                  </a:moveTo>
                  <a:cubicBezTo>
                    <a:pt x="0" y="39"/>
                    <a:pt x="0" y="494"/>
                    <a:pt x="323" y="532"/>
                  </a:cubicBezTo>
                  <a:cubicBezTo>
                    <a:pt x="626" y="494"/>
                    <a:pt x="626" y="39"/>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192" name="Google Shape;1605;p27"/>
            <p:cNvSpPr/>
            <p:nvPr/>
          </p:nvSpPr>
          <p:spPr>
            <a:xfrm>
              <a:off x="399875" y="1703388"/>
              <a:ext cx="16150" cy="11875"/>
            </a:xfrm>
            <a:custGeom>
              <a:avLst/>
              <a:gdLst/>
              <a:ahLst/>
              <a:cxnLst/>
              <a:rect l="l" t="t" r="r" b="b"/>
              <a:pathLst>
                <a:path w="646" h="475" extrusionOk="0">
                  <a:moveTo>
                    <a:pt x="323" y="1"/>
                  </a:moveTo>
                  <a:cubicBezTo>
                    <a:pt x="1" y="1"/>
                    <a:pt x="1" y="474"/>
                    <a:pt x="323" y="474"/>
                  </a:cubicBezTo>
                  <a:cubicBezTo>
                    <a:pt x="646" y="474"/>
                    <a:pt x="646" y="1"/>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193" name="Google Shape;1606;p27"/>
            <p:cNvSpPr/>
            <p:nvPr/>
          </p:nvSpPr>
          <p:spPr>
            <a:xfrm>
              <a:off x="354400" y="1709538"/>
              <a:ext cx="17550" cy="14250"/>
            </a:xfrm>
            <a:custGeom>
              <a:avLst/>
              <a:gdLst/>
              <a:ahLst/>
              <a:cxnLst/>
              <a:rect l="l" t="t" r="r" b="b"/>
              <a:pathLst>
                <a:path w="702" h="570" extrusionOk="0">
                  <a:moveTo>
                    <a:pt x="341" y="1"/>
                  </a:moveTo>
                  <a:cubicBezTo>
                    <a:pt x="0" y="20"/>
                    <a:pt x="0" y="532"/>
                    <a:pt x="341" y="570"/>
                  </a:cubicBezTo>
                  <a:cubicBezTo>
                    <a:pt x="702" y="532"/>
                    <a:pt x="702" y="20"/>
                    <a:pt x="34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194" name="Google Shape;1607;p27"/>
            <p:cNvSpPr/>
            <p:nvPr/>
          </p:nvSpPr>
          <p:spPr>
            <a:xfrm>
              <a:off x="338275" y="1701963"/>
              <a:ext cx="19450" cy="14250"/>
            </a:xfrm>
            <a:custGeom>
              <a:avLst/>
              <a:gdLst/>
              <a:ahLst/>
              <a:cxnLst/>
              <a:rect l="l" t="t" r="r" b="b"/>
              <a:pathLst>
                <a:path w="778" h="570" extrusionOk="0">
                  <a:moveTo>
                    <a:pt x="416" y="0"/>
                  </a:moveTo>
                  <a:cubicBezTo>
                    <a:pt x="411" y="0"/>
                    <a:pt x="405" y="0"/>
                    <a:pt x="399" y="1"/>
                  </a:cubicBezTo>
                  <a:cubicBezTo>
                    <a:pt x="1" y="1"/>
                    <a:pt x="1" y="569"/>
                    <a:pt x="399" y="569"/>
                  </a:cubicBezTo>
                  <a:cubicBezTo>
                    <a:pt x="772" y="569"/>
                    <a:pt x="778" y="0"/>
                    <a:pt x="41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195" name="Google Shape;1608;p27"/>
            <p:cNvSpPr/>
            <p:nvPr/>
          </p:nvSpPr>
          <p:spPr>
            <a:xfrm>
              <a:off x="388050" y="1631363"/>
              <a:ext cx="17550" cy="13750"/>
            </a:xfrm>
            <a:custGeom>
              <a:avLst/>
              <a:gdLst/>
              <a:ahLst/>
              <a:cxnLst/>
              <a:rect l="l" t="t" r="r" b="b"/>
              <a:pathLst>
                <a:path w="702" h="550" extrusionOk="0">
                  <a:moveTo>
                    <a:pt x="360" y="0"/>
                  </a:moveTo>
                  <a:cubicBezTo>
                    <a:pt x="0" y="0"/>
                    <a:pt x="0" y="550"/>
                    <a:pt x="360" y="550"/>
                  </a:cubicBezTo>
                  <a:cubicBezTo>
                    <a:pt x="701" y="550"/>
                    <a:pt x="701" y="0"/>
                    <a:pt x="360"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196" name="Google Shape;1609;p27"/>
            <p:cNvSpPr/>
            <p:nvPr/>
          </p:nvSpPr>
          <p:spPr>
            <a:xfrm>
              <a:off x="297525" y="1637988"/>
              <a:ext cx="18975" cy="14725"/>
            </a:xfrm>
            <a:custGeom>
              <a:avLst/>
              <a:gdLst/>
              <a:ahLst/>
              <a:cxnLst/>
              <a:rect l="l" t="t" r="r" b="b"/>
              <a:pathLst>
                <a:path w="759" h="589" extrusionOk="0">
                  <a:moveTo>
                    <a:pt x="379" y="0"/>
                  </a:moveTo>
                  <a:cubicBezTo>
                    <a:pt x="0" y="0"/>
                    <a:pt x="0" y="588"/>
                    <a:pt x="379" y="588"/>
                  </a:cubicBezTo>
                  <a:cubicBezTo>
                    <a:pt x="759" y="588"/>
                    <a:pt x="759" y="0"/>
                    <a:pt x="37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197" name="Google Shape;1610;p27"/>
            <p:cNvSpPr/>
            <p:nvPr/>
          </p:nvSpPr>
          <p:spPr>
            <a:xfrm>
              <a:off x="356275" y="1585363"/>
              <a:ext cx="20875" cy="15675"/>
            </a:xfrm>
            <a:custGeom>
              <a:avLst/>
              <a:gdLst/>
              <a:ahLst/>
              <a:cxnLst/>
              <a:rect l="l" t="t" r="r" b="b"/>
              <a:pathLst>
                <a:path w="835" h="627" extrusionOk="0">
                  <a:moveTo>
                    <a:pt x="436" y="1"/>
                  </a:moveTo>
                  <a:cubicBezTo>
                    <a:pt x="430" y="1"/>
                    <a:pt x="424" y="1"/>
                    <a:pt x="418" y="1"/>
                  </a:cubicBezTo>
                  <a:cubicBezTo>
                    <a:pt x="1" y="1"/>
                    <a:pt x="1" y="627"/>
                    <a:pt x="418" y="627"/>
                  </a:cubicBezTo>
                  <a:cubicBezTo>
                    <a:pt x="829" y="627"/>
                    <a:pt x="835" y="1"/>
                    <a:pt x="436"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198" name="Google Shape;1611;p27"/>
            <p:cNvSpPr/>
            <p:nvPr/>
          </p:nvSpPr>
          <p:spPr>
            <a:xfrm>
              <a:off x="311750" y="1588238"/>
              <a:ext cx="12800" cy="9500"/>
            </a:xfrm>
            <a:custGeom>
              <a:avLst/>
              <a:gdLst/>
              <a:ahLst/>
              <a:cxnLst/>
              <a:rect l="l" t="t" r="r" b="b"/>
              <a:pathLst>
                <a:path w="512" h="380" extrusionOk="0">
                  <a:moveTo>
                    <a:pt x="265" y="0"/>
                  </a:moveTo>
                  <a:cubicBezTo>
                    <a:pt x="0" y="0"/>
                    <a:pt x="0" y="379"/>
                    <a:pt x="265" y="379"/>
                  </a:cubicBezTo>
                  <a:cubicBezTo>
                    <a:pt x="512" y="379"/>
                    <a:pt x="512" y="0"/>
                    <a:pt x="265"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199" name="Google Shape;1612;p27"/>
            <p:cNvSpPr/>
            <p:nvPr/>
          </p:nvSpPr>
          <p:spPr>
            <a:xfrm>
              <a:off x="285675" y="1574488"/>
              <a:ext cx="20400" cy="15175"/>
            </a:xfrm>
            <a:custGeom>
              <a:avLst/>
              <a:gdLst/>
              <a:ahLst/>
              <a:cxnLst/>
              <a:rect l="l" t="t" r="r" b="b"/>
              <a:pathLst>
                <a:path w="816" h="607" extrusionOk="0">
                  <a:moveTo>
                    <a:pt x="398" y="0"/>
                  </a:moveTo>
                  <a:cubicBezTo>
                    <a:pt x="0" y="0"/>
                    <a:pt x="0" y="607"/>
                    <a:pt x="398" y="607"/>
                  </a:cubicBezTo>
                  <a:cubicBezTo>
                    <a:pt x="816" y="607"/>
                    <a:pt x="816" y="0"/>
                    <a:pt x="39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200" name="Google Shape;1613;p27"/>
            <p:cNvSpPr/>
            <p:nvPr/>
          </p:nvSpPr>
          <p:spPr>
            <a:xfrm>
              <a:off x="354400" y="1551263"/>
              <a:ext cx="9975" cy="8550"/>
            </a:xfrm>
            <a:custGeom>
              <a:avLst/>
              <a:gdLst/>
              <a:ahLst/>
              <a:cxnLst/>
              <a:rect l="l" t="t" r="r" b="b"/>
              <a:pathLst>
                <a:path w="399" h="342" extrusionOk="0">
                  <a:moveTo>
                    <a:pt x="209" y="0"/>
                  </a:moveTo>
                  <a:cubicBezTo>
                    <a:pt x="0" y="38"/>
                    <a:pt x="0" y="323"/>
                    <a:pt x="209" y="342"/>
                  </a:cubicBezTo>
                  <a:cubicBezTo>
                    <a:pt x="398" y="323"/>
                    <a:pt x="398" y="38"/>
                    <a:pt x="20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201" name="Google Shape;1614;p27"/>
            <p:cNvSpPr/>
            <p:nvPr/>
          </p:nvSpPr>
          <p:spPr>
            <a:xfrm>
              <a:off x="337800" y="1527563"/>
              <a:ext cx="13300" cy="11400"/>
            </a:xfrm>
            <a:custGeom>
              <a:avLst/>
              <a:gdLst/>
              <a:ahLst/>
              <a:cxnLst/>
              <a:rect l="l" t="t" r="r" b="b"/>
              <a:pathLst>
                <a:path w="532" h="456" extrusionOk="0">
                  <a:moveTo>
                    <a:pt x="266" y="1"/>
                  </a:moveTo>
                  <a:cubicBezTo>
                    <a:pt x="1" y="38"/>
                    <a:pt x="1" y="418"/>
                    <a:pt x="266" y="455"/>
                  </a:cubicBezTo>
                  <a:cubicBezTo>
                    <a:pt x="531" y="418"/>
                    <a:pt x="531" y="38"/>
                    <a:pt x="266"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202" name="Google Shape;1615;p27"/>
            <p:cNvSpPr/>
            <p:nvPr/>
          </p:nvSpPr>
          <p:spPr>
            <a:xfrm>
              <a:off x="272875" y="1700063"/>
              <a:ext cx="23250" cy="18050"/>
            </a:xfrm>
            <a:custGeom>
              <a:avLst/>
              <a:gdLst/>
              <a:ahLst/>
              <a:cxnLst/>
              <a:rect l="l" t="t" r="r" b="b"/>
              <a:pathLst>
                <a:path w="930" h="722" extrusionOk="0">
                  <a:moveTo>
                    <a:pt x="474" y="1"/>
                  </a:moveTo>
                  <a:cubicBezTo>
                    <a:pt x="0" y="1"/>
                    <a:pt x="0" y="721"/>
                    <a:pt x="474" y="721"/>
                  </a:cubicBezTo>
                  <a:cubicBezTo>
                    <a:pt x="929" y="721"/>
                    <a:pt x="929" y="1"/>
                    <a:pt x="474"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203" name="Google Shape;1616;p27"/>
            <p:cNvSpPr/>
            <p:nvPr/>
          </p:nvSpPr>
          <p:spPr>
            <a:xfrm>
              <a:off x="507000" y="1726138"/>
              <a:ext cx="3800" cy="3350"/>
            </a:xfrm>
            <a:custGeom>
              <a:avLst/>
              <a:gdLst/>
              <a:ahLst/>
              <a:cxnLst/>
              <a:rect l="l" t="t" r="r" b="b"/>
              <a:pathLst>
                <a:path w="152" h="134" extrusionOk="0">
                  <a:moveTo>
                    <a:pt x="76" y="0"/>
                  </a:moveTo>
                  <a:cubicBezTo>
                    <a:pt x="0" y="0"/>
                    <a:pt x="0" y="114"/>
                    <a:pt x="76" y="133"/>
                  </a:cubicBezTo>
                  <a:cubicBezTo>
                    <a:pt x="152" y="114"/>
                    <a:pt x="152" y="0"/>
                    <a:pt x="7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204" name="Google Shape;1617;p27"/>
            <p:cNvSpPr/>
            <p:nvPr/>
          </p:nvSpPr>
          <p:spPr>
            <a:xfrm>
              <a:off x="485200" y="1780638"/>
              <a:ext cx="18025" cy="13775"/>
            </a:xfrm>
            <a:custGeom>
              <a:avLst/>
              <a:gdLst/>
              <a:ahLst/>
              <a:cxnLst/>
              <a:rect l="l" t="t" r="r" b="b"/>
              <a:pathLst>
                <a:path w="721" h="551" extrusionOk="0">
                  <a:moveTo>
                    <a:pt x="360" y="1"/>
                  </a:moveTo>
                  <a:cubicBezTo>
                    <a:pt x="0" y="1"/>
                    <a:pt x="0" y="550"/>
                    <a:pt x="360" y="550"/>
                  </a:cubicBezTo>
                  <a:cubicBezTo>
                    <a:pt x="721" y="550"/>
                    <a:pt x="721" y="1"/>
                    <a:pt x="36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205" name="Google Shape;1618;p27"/>
            <p:cNvSpPr/>
            <p:nvPr/>
          </p:nvSpPr>
          <p:spPr>
            <a:xfrm>
              <a:off x="502250" y="1829463"/>
              <a:ext cx="9500" cy="6175"/>
            </a:xfrm>
            <a:custGeom>
              <a:avLst/>
              <a:gdLst/>
              <a:ahLst/>
              <a:cxnLst/>
              <a:rect l="l" t="t" r="r" b="b"/>
              <a:pathLst>
                <a:path w="380" h="247" extrusionOk="0">
                  <a:moveTo>
                    <a:pt x="114" y="0"/>
                  </a:moveTo>
                  <a:cubicBezTo>
                    <a:pt x="77" y="0"/>
                    <a:pt x="39" y="19"/>
                    <a:pt x="20" y="38"/>
                  </a:cubicBezTo>
                  <a:cubicBezTo>
                    <a:pt x="20" y="38"/>
                    <a:pt x="1" y="57"/>
                    <a:pt x="1" y="76"/>
                  </a:cubicBezTo>
                  <a:cubicBezTo>
                    <a:pt x="1" y="95"/>
                    <a:pt x="1" y="114"/>
                    <a:pt x="1" y="114"/>
                  </a:cubicBezTo>
                  <a:cubicBezTo>
                    <a:pt x="1" y="152"/>
                    <a:pt x="20" y="190"/>
                    <a:pt x="39" y="209"/>
                  </a:cubicBezTo>
                  <a:cubicBezTo>
                    <a:pt x="58" y="228"/>
                    <a:pt x="95" y="247"/>
                    <a:pt x="114" y="247"/>
                  </a:cubicBezTo>
                  <a:lnTo>
                    <a:pt x="266" y="247"/>
                  </a:lnTo>
                  <a:cubicBezTo>
                    <a:pt x="304" y="247"/>
                    <a:pt x="342" y="228"/>
                    <a:pt x="361" y="209"/>
                  </a:cubicBezTo>
                  <a:cubicBezTo>
                    <a:pt x="361" y="190"/>
                    <a:pt x="380" y="190"/>
                    <a:pt x="380" y="171"/>
                  </a:cubicBezTo>
                  <a:cubicBezTo>
                    <a:pt x="380" y="152"/>
                    <a:pt x="380" y="133"/>
                    <a:pt x="380" y="114"/>
                  </a:cubicBezTo>
                  <a:cubicBezTo>
                    <a:pt x="380" y="95"/>
                    <a:pt x="361" y="57"/>
                    <a:pt x="342" y="38"/>
                  </a:cubicBezTo>
                  <a:cubicBezTo>
                    <a:pt x="323" y="19"/>
                    <a:pt x="285" y="0"/>
                    <a:pt x="26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206" name="Google Shape;1619;p27"/>
            <p:cNvSpPr/>
            <p:nvPr/>
          </p:nvSpPr>
          <p:spPr>
            <a:xfrm>
              <a:off x="504150" y="1867838"/>
              <a:ext cx="24675" cy="18975"/>
            </a:xfrm>
            <a:custGeom>
              <a:avLst/>
              <a:gdLst/>
              <a:ahLst/>
              <a:cxnLst/>
              <a:rect l="l" t="t" r="r" b="b"/>
              <a:pathLst>
                <a:path w="987" h="759" extrusionOk="0">
                  <a:moveTo>
                    <a:pt x="493" y="1"/>
                  </a:moveTo>
                  <a:cubicBezTo>
                    <a:pt x="1" y="1"/>
                    <a:pt x="1" y="759"/>
                    <a:pt x="493" y="759"/>
                  </a:cubicBezTo>
                  <a:cubicBezTo>
                    <a:pt x="986" y="759"/>
                    <a:pt x="986" y="1"/>
                    <a:pt x="49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207" name="Google Shape;1620;p27"/>
            <p:cNvSpPr/>
            <p:nvPr/>
          </p:nvSpPr>
          <p:spPr>
            <a:xfrm>
              <a:off x="360075" y="1880163"/>
              <a:ext cx="20875" cy="17075"/>
            </a:xfrm>
            <a:custGeom>
              <a:avLst/>
              <a:gdLst/>
              <a:ahLst/>
              <a:cxnLst/>
              <a:rect l="l" t="t" r="r" b="b"/>
              <a:pathLst>
                <a:path w="835" h="683" extrusionOk="0">
                  <a:moveTo>
                    <a:pt x="418" y="0"/>
                  </a:moveTo>
                  <a:cubicBezTo>
                    <a:pt x="1" y="38"/>
                    <a:pt x="1" y="645"/>
                    <a:pt x="418" y="683"/>
                  </a:cubicBezTo>
                  <a:cubicBezTo>
                    <a:pt x="835" y="645"/>
                    <a:pt x="835" y="38"/>
                    <a:pt x="41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208" name="Google Shape;1621;p27"/>
            <p:cNvSpPr/>
            <p:nvPr/>
          </p:nvSpPr>
          <p:spPr>
            <a:xfrm>
              <a:off x="319325" y="1860263"/>
              <a:ext cx="16125" cy="12350"/>
            </a:xfrm>
            <a:custGeom>
              <a:avLst/>
              <a:gdLst/>
              <a:ahLst/>
              <a:cxnLst/>
              <a:rect l="l" t="t" r="r" b="b"/>
              <a:pathLst>
                <a:path w="645" h="494" extrusionOk="0">
                  <a:moveTo>
                    <a:pt x="247" y="0"/>
                  </a:moveTo>
                  <a:cubicBezTo>
                    <a:pt x="228" y="0"/>
                    <a:pt x="190" y="0"/>
                    <a:pt x="152" y="19"/>
                  </a:cubicBezTo>
                  <a:cubicBezTo>
                    <a:pt x="133" y="19"/>
                    <a:pt x="95" y="38"/>
                    <a:pt x="76" y="76"/>
                  </a:cubicBezTo>
                  <a:cubicBezTo>
                    <a:pt x="38" y="114"/>
                    <a:pt x="0" y="171"/>
                    <a:pt x="0" y="247"/>
                  </a:cubicBezTo>
                  <a:lnTo>
                    <a:pt x="0" y="304"/>
                  </a:lnTo>
                  <a:cubicBezTo>
                    <a:pt x="19" y="342"/>
                    <a:pt x="38" y="379"/>
                    <a:pt x="76" y="417"/>
                  </a:cubicBezTo>
                  <a:lnTo>
                    <a:pt x="114" y="455"/>
                  </a:lnTo>
                  <a:cubicBezTo>
                    <a:pt x="152" y="474"/>
                    <a:pt x="209" y="493"/>
                    <a:pt x="247" y="493"/>
                  </a:cubicBezTo>
                  <a:lnTo>
                    <a:pt x="398" y="493"/>
                  </a:lnTo>
                  <a:cubicBezTo>
                    <a:pt x="436" y="493"/>
                    <a:pt x="455" y="493"/>
                    <a:pt x="493" y="474"/>
                  </a:cubicBezTo>
                  <a:cubicBezTo>
                    <a:pt x="550" y="455"/>
                    <a:pt x="588" y="398"/>
                    <a:pt x="607" y="342"/>
                  </a:cubicBezTo>
                  <a:cubicBezTo>
                    <a:pt x="626" y="323"/>
                    <a:pt x="645" y="285"/>
                    <a:pt x="626" y="247"/>
                  </a:cubicBezTo>
                  <a:lnTo>
                    <a:pt x="626" y="190"/>
                  </a:lnTo>
                  <a:cubicBezTo>
                    <a:pt x="626" y="152"/>
                    <a:pt x="607" y="114"/>
                    <a:pt x="569" y="76"/>
                  </a:cubicBezTo>
                  <a:lnTo>
                    <a:pt x="531" y="38"/>
                  </a:lnTo>
                  <a:cubicBezTo>
                    <a:pt x="493" y="19"/>
                    <a:pt x="436" y="19"/>
                    <a:pt x="398" y="19"/>
                  </a:cubicBezTo>
                  <a:lnTo>
                    <a:pt x="398" y="0"/>
                  </a:ln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209" name="Google Shape;1622;p27"/>
            <p:cNvSpPr/>
            <p:nvPr/>
          </p:nvSpPr>
          <p:spPr>
            <a:xfrm>
              <a:off x="325475" y="1808138"/>
              <a:ext cx="15675" cy="11850"/>
            </a:xfrm>
            <a:custGeom>
              <a:avLst/>
              <a:gdLst/>
              <a:ahLst/>
              <a:cxnLst/>
              <a:rect l="l" t="t" r="r" b="b"/>
              <a:pathLst>
                <a:path w="627" h="474" extrusionOk="0">
                  <a:moveTo>
                    <a:pt x="304" y="0"/>
                  </a:moveTo>
                  <a:cubicBezTo>
                    <a:pt x="1" y="0"/>
                    <a:pt x="1" y="474"/>
                    <a:pt x="304" y="474"/>
                  </a:cubicBezTo>
                  <a:cubicBezTo>
                    <a:pt x="626" y="474"/>
                    <a:pt x="626" y="0"/>
                    <a:pt x="30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210" name="Google Shape;1623;p27"/>
            <p:cNvSpPr/>
            <p:nvPr/>
          </p:nvSpPr>
          <p:spPr>
            <a:xfrm>
              <a:off x="298950" y="1787738"/>
              <a:ext cx="8550" cy="7150"/>
            </a:xfrm>
            <a:custGeom>
              <a:avLst/>
              <a:gdLst/>
              <a:ahLst/>
              <a:cxnLst/>
              <a:rect l="l" t="t" r="r" b="b"/>
              <a:pathLst>
                <a:path w="342" h="286" extrusionOk="0">
                  <a:moveTo>
                    <a:pt x="171" y="1"/>
                  </a:moveTo>
                  <a:cubicBezTo>
                    <a:pt x="0" y="20"/>
                    <a:pt x="0" y="266"/>
                    <a:pt x="171" y="285"/>
                  </a:cubicBezTo>
                  <a:cubicBezTo>
                    <a:pt x="341" y="266"/>
                    <a:pt x="341" y="20"/>
                    <a:pt x="17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211" name="Google Shape;1624;p27"/>
            <p:cNvSpPr/>
            <p:nvPr/>
          </p:nvSpPr>
          <p:spPr>
            <a:xfrm>
              <a:off x="445850" y="1622338"/>
              <a:ext cx="21825" cy="16625"/>
            </a:xfrm>
            <a:custGeom>
              <a:avLst/>
              <a:gdLst/>
              <a:ahLst/>
              <a:cxnLst/>
              <a:rect l="l" t="t" r="r" b="b"/>
              <a:pathLst>
                <a:path w="873" h="665" extrusionOk="0">
                  <a:moveTo>
                    <a:pt x="437" y="1"/>
                  </a:moveTo>
                  <a:cubicBezTo>
                    <a:pt x="1" y="1"/>
                    <a:pt x="1" y="664"/>
                    <a:pt x="437" y="664"/>
                  </a:cubicBezTo>
                  <a:cubicBezTo>
                    <a:pt x="873" y="664"/>
                    <a:pt x="873" y="1"/>
                    <a:pt x="437"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212" name="Google Shape;1625;p27"/>
            <p:cNvSpPr/>
            <p:nvPr/>
          </p:nvSpPr>
          <p:spPr>
            <a:xfrm>
              <a:off x="418850" y="1542263"/>
              <a:ext cx="23250" cy="18975"/>
            </a:xfrm>
            <a:custGeom>
              <a:avLst/>
              <a:gdLst/>
              <a:ahLst/>
              <a:cxnLst/>
              <a:rect l="l" t="t" r="r" b="b"/>
              <a:pathLst>
                <a:path w="930" h="759" extrusionOk="0">
                  <a:moveTo>
                    <a:pt x="474" y="0"/>
                  </a:moveTo>
                  <a:cubicBezTo>
                    <a:pt x="0" y="38"/>
                    <a:pt x="0" y="721"/>
                    <a:pt x="474" y="758"/>
                  </a:cubicBezTo>
                  <a:cubicBezTo>
                    <a:pt x="929" y="721"/>
                    <a:pt x="929" y="38"/>
                    <a:pt x="47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097364" name="Google Shape;1626;p27"/>
          <p:cNvPicPr preferRelativeResize="0">
            <a:picLocks/>
          </p:cNvPicPr>
          <p:nvPr/>
        </p:nvPicPr>
        <p:blipFill>
          <a:blip r:embed="rId3">
            <a:alphaModFix amt="74000"/>
          </a:blip>
          <a:stretch>
            <a:fillRect/>
          </a:stretch>
        </p:blipFill>
        <p:spPr>
          <a:xfrm rot="-5809801" flipH="1">
            <a:off x="7609918" y="-1097658"/>
            <a:ext cx="2894870" cy="2593321"/>
          </a:xfrm>
          <a:prstGeom prst="rect">
            <a:avLst/>
          </a:prstGeom>
          <a:noFill/>
          <a:ln>
            <a:noFill/>
          </a:ln>
        </p:spPr>
      </p:pic>
      <p:pic>
        <p:nvPicPr>
          <p:cNvPr id="2097365" name="Google Shape;1627;p27"/>
          <p:cNvPicPr preferRelativeResize="0">
            <a:picLocks/>
          </p:cNvPicPr>
          <p:nvPr/>
        </p:nvPicPr>
        <p:blipFill>
          <a:blip r:embed="rId4">
            <a:alphaModFix amt="76000"/>
          </a:blip>
          <a:stretch>
            <a:fillRect/>
          </a:stretch>
        </p:blipFill>
        <p:spPr>
          <a:xfrm rot="10754694">
            <a:off x="2497948" y="4487275"/>
            <a:ext cx="7605809" cy="2832381"/>
          </a:xfrm>
          <a:prstGeom prst="rect">
            <a:avLst/>
          </a:prstGeom>
          <a:noFill/>
          <a:ln>
            <a:noFill/>
          </a:ln>
        </p:spPr>
      </p:pic>
      <p:grpSp>
        <p:nvGrpSpPr>
          <p:cNvPr id="389" name="Google Shape;1628;p27"/>
          <p:cNvGrpSpPr/>
          <p:nvPr/>
        </p:nvGrpSpPr>
        <p:grpSpPr>
          <a:xfrm flipH="1">
            <a:off x="-624375" y="3487614"/>
            <a:ext cx="1344377" cy="2469659"/>
            <a:chOff x="272875" y="1419395"/>
            <a:chExt cx="255950" cy="563168"/>
          </a:xfrm>
        </p:grpSpPr>
        <p:sp>
          <p:nvSpPr>
            <p:cNvPr id="1051213" name="Google Shape;1629;p27"/>
            <p:cNvSpPr/>
            <p:nvPr/>
          </p:nvSpPr>
          <p:spPr>
            <a:xfrm>
              <a:off x="471925" y="1963988"/>
              <a:ext cx="26575" cy="18575"/>
            </a:xfrm>
            <a:custGeom>
              <a:avLst/>
              <a:gdLst/>
              <a:ahLst/>
              <a:cxnLst/>
              <a:rect l="l" t="t" r="r" b="b"/>
              <a:pathLst>
                <a:path w="1063" h="743" extrusionOk="0">
                  <a:moveTo>
                    <a:pt x="724" y="0"/>
                  </a:moveTo>
                  <a:cubicBezTo>
                    <a:pt x="636" y="0"/>
                    <a:pt x="547" y="14"/>
                    <a:pt x="512" y="41"/>
                  </a:cubicBezTo>
                  <a:cubicBezTo>
                    <a:pt x="323" y="230"/>
                    <a:pt x="152" y="420"/>
                    <a:pt x="0" y="628"/>
                  </a:cubicBezTo>
                  <a:lnTo>
                    <a:pt x="57" y="742"/>
                  </a:lnTo>
                  <a:cubicBezTo>
                    <a:pt x="247" y="742"/>
                    <a:pt x="436" y="704"/>
                    <a:pt x="626" y="647"/>
                  </a:cubicBezTo>
                  <a:cubicBezTo>
                    <a:pt x="929" y="496"/>
                    <a:pt x="1062" y="249"/>
                    <a:pt x="948" y="60"/>
                  </a:cubicBezTo>
                  <a:cubicBezTo>
                    <a:pt x="928" y="19"/>
                    <a:pt x="826" y="0"/>
                    <a:pt x="72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214" name="Google Shape;1630;p27"/>
            <p:cNvSpPr/>
            <p:nvPr/>
          </p:nvSpPr>
          <p:spPr>
            <a:xfrm>
              <a:off x="366725" y="1787738"/>
              <a:ext cx="29875" cy="22300"/>
            </a:xfrm>
            <a:custGeom>
              <a:avLst/>
              <a:gdLst/>
              <a:ahLst/>
              <a:cxnLst/>
              <a:rect l="l" t="t" r="r" b="b"/>
              <a:pathLst>
                <a:path w="1195" h="892" extrusionOk="0">
                  <a:moveTo>
                    <a:pt x="607" y="1"/>
                  </a:moveTo>
                  <a:cubicBezTo>
                    <a:pt x="0" y="1"/>
                    <a:pt x="0" y="892"/>
                    <a:pt x="607" y="892"/>
                  </a:cubicBezTo>
                  <a:cubicBezTo>
                    <a:pt x="1194" y="892"/>
                    <a:pt x="1194" y="1"/>
                    <a:pt x="607"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215" name="Google Shape;1631;p27"/>
            <p:cNvSpPr/>
            <p:nvPr/>
          </p:nvSpPr>
          <p:spPr>
            <a:xfrm>
              <a:off x="380450" y="1835613"/>
              <a:ext cx="9975" cy="8550"/>
            </a:xfrm>
            <a:custGeom>
              <a:avLst/>
              <a:gdLst/>
              <a:ahLst/>
              <a:cxnLst/>
              <a:rect l="l" t="t" r="r" b="b"/>
              <a:pathLst>
                <a:path w="399" h="342" extrusionOk="0">
                  <a:moveTo>
                    <a:pt x="209" y="1"/>
                  </a:moveTo>
                  <a:cubicBezTo>
                    <a:pt x="1" y="38"/>
                    <a:pt x="1" y="323"/>
                    <a:pt x="209" y="342"/>
                  </a:cubicBezTo>
                  <a:cubicBezTo>
                    <a:pt x="399" y="323"/>
                    <a:pt x="399" y="38"/>
                    <a:pt x="209"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216" name="Google Shape;1632;p27"/>
            <p:cNvSpPr/>
            <p:nvPr/>
          </p:nvSpPr>
          <p:spPr>
            <a:xfrm>
              <a:off x="416475" y="1837513"/>
              <a:ext cx="5700" cy="4750"/>
            </a:xfrm>
            <a:custGeom>
              <a:avLst/>
              <a:gdLst/>
              <a:ahLst/>
              <a:cxnLst/>
              <a:rect l="l" t="t" r="r" b="b"/>
              <a:pathLst>
                <a:path w="228" h="190" extrusionOk="0">
                  <a:moveTo>
                    <a:pt x="114" y="0"/>
                  </a:moveTo>
                  <a:cubicBezTo>
                    <a:pt x="0" y="19"/>
                    <a:pt x="0" y="171"/>
                    <a:pt x="114" y="190"/>
                  </a:cubicBezTo>
                  <a:cubicBezTo>
                    <a:pt x="228" y="171"/>
                    <a:pt x="228" y="19"/>
                    <a:pt x="11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217" name="Google Shape;1633;p27"/>
            <p:cNvSpPr/>
            <p:nvPr/>
          </p:nvSpPr>
          <p:spPr>
            <a:xfrm>
              <a:off x="415525" y="1877788"/>
              <a:ext cx="7600" cy="10675"/>
            </a:xfrm>
            <a:custGeom>
              <a:avLst/>
              <a:gdLst/>
              <a:ahLst/>
              <a:cxnLst/>
              <a:rect l="l" t="t" r="r" b="b"/>
              <a:pathLst>
                <a:path w="304" h="427" extrusionOk="0">
                  <a:moveTo>
                    <a:pt x="171" y="1"/>
                  </a:moveTo>
                  <a:cubicBezTo>
                    <a:pt x="133" y="1"/>
                    <a:pt x="95" y="20"/>
                    <a:pt x="76" y="39"/>
                  </a:cubicBezTo>
                  <a:lnTo>
                    <a:pt x="57" y="77"/>
                  </a:lnTo>
                  <a:cubicBezTo>
                    <a:pt x="38" y="95"/>
                    <a:pt x="38" y="114"/>
                    <a:pt x="38" y="133"/>
                  </a:cubicBezTo>
                  <a:lnTo>
                    <a:pt x="20" y="133"/>
                  </a:lnTo>
                  <a:cubicBezTo>
                    <a:pt x="20" y="190"/>
                    <a:pt x="20" y="228"/>
                    <a:pt x="1" y="285"/>
                  </a:cubicBezTo>
                  <a:cubicBezTo>
                    <a:pt x="1" y="304"/>
                    <a:pt x="1" y="323"/>
                    <a:pt x="20" y="342"/>
                  </a:cubicBezTo>
                  <a:cubicBezTo>
                    <a:pt x="20" y="361"/>
                    <a:pt x="38" y="380"/>
                    <a:pt x="38" y="380"/>
                  </a:cubicBezTo>
                  <a:cubicBezTo>
                    <a:pt x="57" y="399"/>
                    <a:pt x="76" y="418"/>
                    <a:pt x="95" y="418"/>
                  </a:cubicBezTo>
                  <a:cubicBezTo>
                    <a:pt x="108" y="418"/>
                    <a:pt x="121" y="426"/>
                    <a:pt x="133" y="426"/>
                  </a:cubicBezTo>
                  <a:cubicBezTo>
                    <a:pt x="140" y="426"/>
                    <a:pt x="146" y="424"/>
                    <a:pt x="152" y="418"/>
                  </a:cubicBezTo>
                  <a:lnTo>
                    <a:pt x="190" y="418"/>
                  </a:lnTo>
                  <a:cubicBezTo>
                    <a:pt x="209" y="418"/>
                    <a:pt x="228" y="418"/>
                    <a:pt x="247" y="399"/>
                  </a:cubicBezTo>
                  <a:cubicBezTo>
                    <a:pt x="285" y="361"/>
                    <a:pt x="285" y="323"/>
                    <a:pt x="285" y="285"/>
                  </a:cubicBezTo>
                  <a:lnTo>
                    <a:pt x="285" y="133"/>
                  </a:lnTo>
                  <a:cubicBezTo>
                    <a:pt x="304" y="114"/>
                    <a:pt x="304" y="95"/>
                    <a:pt x="285" y="95"/>
                  </a:cubicBezTo>
                  <a:cubicBezTo>
                    <a:pt x="285" y="77"/>
                    <a:pt x="285" y="58"/>
                    <a:pt x="266" y="39"/>
                  </a:cubicBezTo>
                  <a:cubicBezTo>
                    <a:pt x="228" y="20"/>
                    <a:pt x="209" y="1"/>
                    <a:pt x="17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218" name="Google Shape;1634;p27"/>
            <p:cNvSpPr/>
            <p:nvPr/>
          </p:nvSpPr>
          <p:spPr>
            <a:xfrm>
              <a:off x="432600" y="1937038"/>
              <a:ext cx="10450" cy="8075"/>
            </a:xfrm>
            <a:custGeom>
              <a:avLst/>
              <a:gdLst/>
              <a:ahLst/>
              <a:cxnLst/>
              <a:rect l="l" t="t" r="r" b="b"/>
              <a:pathLst>
                <a:path w="418" h="323" extrusionOk="0">
                  <a:moveTo>
                    <a:pt x="209" y="0"/>
                  </a:moveTo>
                  <a:cubicBezTo>
                    <a:pt x="0" y="0"/>
                    <a:pt x="0" y="323"/>
                    <a:pt x="209" y="323"/>
                  </a:cubicBezTo>
                  <a:cubicBezTo>
                    <a:pt x="417" y="323"/>
                    <a:pt x="417" y="0"/>
                    <a:pt x="20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219" name="Google Shape;1635;p27"/>
            <p:cNvSpPr/>
            <p:nvPr/>
          </p:nvSpPr>
          <p:spPr>
            <a:xfrm>
              <a:off x="452025" y="1974938"/>
              <a:ext cx="9500" cy="7150"/>
            </a:xfrm>
            <a:custGeom>
              <a:avLst/>
              <a:gdLst/>
              <a:ahLst/>
              <a:cxnLst/>
              <a:rect l="l" t="t" r="r" b="b"/>
              <a:pathLst>
                <a:path w="380" h="286" extrusionOk="0">
                  <a:moveTo>
                    <a:pt x="190" y="1"/>
                  </a:moveTo>
                  <a:cubicBezTo>
                    <a:pt x="0" y="1"/>
                    <a:pt x="0" y="285"/>
                    <a:pt x="190" y="285"/>
                  </a:cubicBezTo>
                  <a:cubicBezTo>
                    <a:pt x="379" y="285"/>
                    <a:pt x="379" y="1"/>
                    <a:pt x="19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220" name="Google Shape;1636;p27"/>
            <p:cNvSpPr/>
            <p:nvPr/>
          </p:nvSpPr>
          <p:spPr>
            <a:xfrm>
              <a:off x="472875" y="1918538"/>
              <a:ext cx="19925" cy="15200"/>
            </a:xfrm>
            <a:custGeom>
              <a:avLst/>
              <a:gdLst/>
              <a:ahLst/>
              <a:cxnLst/>
              <a:rect l="l" t="t" r="r" b="b"/>
              <a:pathLst>
                <a:path w="797" h="608" extrusionOk="0">
                  <a:moveTo>
                    <a:pt x="398" y="1"/>
                  </a:moveTo>
                  <a:cubicBezTo>
                    <a:pt x="0" y="1"/>
                    <a:pt x="0" y="608"/>
                    <a:pt x="398" y="608"/>
                  </a:cubicBezTo>
                  <a:cubicBezTo>
                    <a:pt x="797" y="608"/>
                    <a:pt x="797" y="1"/>
                    <a:pt x="398"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221" name="Google Shape;1637;p27"/>
            <p:cNvSpPr/>
            <p:nvPr/>
          </p:nvSpPr>
          <p:spPr>
            <a:xfrm>
              <a:off x="444900" y="1890113"/>
              <a:ext cx="16150" cy="11875"/>
            </a:xfrm>
            <a:custGeom>
              <a:avLst/>
              <a:gdLst/>
              <a:ahLst/>
              <a:cxnLst/>
              <a:rect l="l" t="t" r="r" b="b"/>
              <a:pathLst>
                <a:path w="646" h="475" extrusionOk="0">
                  <a:moveTo>
                    <a:pt x="323" y="1"/>
                  </a:moveTo>
                  <a:cubicBezTo>
                    <a:pt x="1" y="1"/>
                    <a:pt x="1" y="475"/>
                    <a:pt x="323" y="475"/>
                  </a:cubicBezTo>
                  <a:cubicBezTo>
                    <a:pt x="645" y="475"/>
                    <a:pt x="645" y="1"/>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222" name="Google Shape;1638;p27"/>
            <p:cNvSpPr/>
            <p:nvPr/>
          </p:nvSpPr>
          <p:spPr>
            <a:xfrm>
              <a:off x="398475" y="1905288"/>
              <a:ext cx="11875" cy="11400"/>
            </a:xfrm>
            <a:custGeom>
              <a:avLst/>
              <a:gdLst/>
              <a:ahLst/>
              <a:cxnLst/>
              <a:rect l="l" t="t" r="r" b="b"/>
              <a:pathLst>
                <a:path w="475" h="456" extrusionOk="0">
                  <a:moveTo>
                    <a:pt x="228" y="0"/>
                  </a:moveTo>
                  <a:cubicBezTo>
                    <a:pt x="0" y="57"/>
                    <a:pt x="0" y="398"/>
                    <a:pt x="228" y="455"/>
                  </a:cubicBezTo>
                  <a:cubicBezTo>
                    <a:pt x="474" y="398"/>
                    <a:pt x="474" y="57"/>
                    <a:pt x="22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223" name="Google Shape;1639;p27"/>
            <p:cNvSpPr/>
            <p:nvPr/>
          </p:nvSpPr>
          <p:spPr>
            <a:xfrm>
              <a:off x="454400" y="1849363"/>
              <a:ext cx="11850" cy="11400"/>
            </a:xfrm>
            <a:custGeom>
              <a:avLst/>
              <a:gdLst/>
              <a:ahLst/>
              <a:cxnLst/>
              <a:rect l="l" t="t" r="r" b="b"/>
              <a:pathLst>
                <a:path w="474" h="456" extrusionOk="0">
                  <a:moveTo>
                    <a:pt x="246" y="0"/>
                  </a:moveTo>
                  <a:cubicBezTo>
                    <a:pt x="0" y="57"/>
                    <a:pt x="0" y="398"/>
                    <a:pt x="246" y="455"/>
                  </a:cubicBezTo>
                  <a:cubicBezTo>
                    <a:pt x="474" y="398"/>
                    <a:pt x="474" y="57"/>
                    <a:pt x="24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224" name="Google Shape;1640;p27"/>
            <p:cNvSpPr/>
            <p:nvPr/>
          </p:nvSpPr>
          <p:spPr>
            <a:xfrm>
              <a:off x="428800" y="1830863"/>
              <a:ext cx="14725" cy="11400"/>
            </a:xfrm>
            <a:custGeom>
              <a:avLst/>
              <a:gdLst/>
              <a:ahLst/>
              <a:cxnLst/>
              <a:rect l="l" t="t" r="r" b="b"/>
              <a:pathLst>
                <a:path w="589" h="456" extrusionOk="0">
                  <a:moveTo>
                    <a:pt x="228" y="1"/>
                  </a:moveTo>
                  <a:cubicBezTo>
                    <a:pt x="190" y="1"/>
                    <a:pt x="171" y="1"/>
                    <a:pt x="133" y="20"/>
                  </a:cubicBezTo>
                  <a:cubicBezTo>
                    <a:pt x="114" y="39"/>
                    <a:pt x="76" y="39"/>
                    <a:pt x="57" y="77"/>
                  </a:cubicBezTo>
                  <a:cubicBezTo>
                    <a:pt x="38" y="96"/>
                    <a:pt x="19" y="115"/>
                    <a:pt x="19" y="153"/>
                  </a:cubicBezTo>
                  <a:cubicBezTo>
                    <a:pt x="0" y="172"/>
                    <a:pt x="0" y="209"/>
                    <a:pt x="0" y="228"/>
                  </a:cubicBezTo>
                  <a:lnTo>
                    <a:pt x="0" y="285"/>
                  </a:lnTo>
                  <a:cubicBezTo>
                    <a:pt x="0" y="323"/>
                    <a:pt x="19" y="361"/>
                    <a:pt x="57" y="399"/>
                  </a:cubicBezTo>
                  <a:lnTo>
                    <a:pt x="95" y="437"/>
                  </a:lnTo>
                  <a:cubicBezTo>
                    <a:pt x="133" y="456"/>
                    <a:pt x="171" y="456"/>
                    <a:pt x="209" y="456"/>
                  </a:cubicBezTo>
                  <a:lnTo>
                    <a:pt x="209" y="437"/>
                  </a:lnTo>
                  <a:lnTo>
                    <a:pt x="361" y="437"/>
                  </a:lnTo>
                  <a:cubicBezTo>
                    <a:pt x="398" y="437"/>
                    <a:pt x="417" y="437"/>
                    <a:pt x="455" y="418"/>
                  </a:cubicBezTo>
                  <a:cubicBezTo>
                    <a:pt x="474" y="418"/>
                    <a:pt x="493" y="399"/>
                    <a:pt x="531" y="380"/>
                  </a:cubicBezTo>
                  <a:cubicBezTo>
                    <a:pt x="550" y="361"/>
                    <a:pt x="569" y="342"/>
                    <a:pt x="569" y="304"/>
                  </a:cubicBezTo>
                  <a:cubicBezTo>
                    <a:pt x="588" y="285"/>
                    <a:pt x="588" y="247"/>
                    <a:pt x="588" y="228"/>
                  </a:cubicBezTo>
                  <a:lnTo>
                    <a:pt x="588" y="172"/>
                  </a:lnTo>
                  <a:cubicBezTo>
                    <a:pt x="569" y="134"/>
                    <a:pt x="550" y="96"/>
                    <a:pt x="531" y="58"/>
                  </a:cubicBezTo>
                  <a:lnTo>
                    <a:pt x="493" y="39"/>
                  </a:lnTo>
                  <a:cubicBezTo>
                    <a:pt x="455" y="20"/>
                    <a:pt x="417" y="1"/>
                    <a:pt x="38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225" name="Google Shape;1641;p27"/>
            <p:cNvSpPr/>
            <p:nvPr/>
          </p:nvSpPr>
          <p:spPr>
            <a:xfrm>
              <a:off x="440175" y="1765463"/>
              <a:ext cx="18025" cy="14725"/>
            </a:xfrm>
            <a:custGeom>
              <a:avLst/>
              <a:gdLst/>
              <a:ahLst/>
              <a:cxnLst/>
              <a:rect l="l" t="t" r="r" b="b"/>
              <a:pathLst>
                <a:path w="721" h="589" extrusionOk="0">
                  <a:moveTo>
                    <a:pt x="361" y="1"/>
                  </a:moveTo>
                  <a:cubicBezTo>
                    <a:pt x="0" y="20"/>
                    <a:pt x="0" y="551"/>
                    <a:pt x="361" y="589"/>
                  </a:cubicBezTo>
                  <a:cubicBezTo>
                    <a:pt x="721" y="551"/>
                    <a:pt x="721" y="20"/>
                    <a:pt x="36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226" name="Google Shape;1642;p27"/>
            <p:cNvSpPr/>
            <p:nvPr/>
          </p:nvSpPr>
          <p:spPr>
            <a:xfrm>
              <a:off x="385200" y="1777313"/>
              <a:ext cx="15650" cy="13300"/>
            </a:xfrm>
            <a:custGeom>
              <a:avLst/>
              <a:gdLst/>
              <a:ahLst/>
              <a:cxnLst/>
              <a:rect l="l" t="t" r="r" b="b"/>
              <a:pathLst>
                <a:path w="626" h="532" extrusionOk="0">
                  <a:moveTo>
                    <a:pt x="323" y="1"/>
                  </a:moveTo>
                  <a:cubicBezTo>
                    <a:pt x="0" y="39"/>
                    <a:pt x="0" y="494"/>
                    <a:pt x="323" y="532"/>
                  </a:cubicBezTo>
                  <a:cubicBezTo>
                    <a:pt x="626" y="494"/>
                    <a:pt x="626" y="39"/>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227" name="Google Shape;1643;p27"/>
            <p:cNvSpPr/>
            <p:nvPr/>
          </p:nvSpPr>
          <p:spPr>
            <a:xfrm>
              <a:off x="399875" y="1703388"/>
              <a:ext cx="16150" cy="11875"/>
            </a:xfrm>
            <a:custGeom>
              <a:avLst/>
              <a:gdLst/>
              <a:ahLst/>
              <a:cxnLst/>
              <a:rect l="l" t="t" r="r" b="b"/>
              <a:pathLst>
                <a:path w="646" h="475" extrusionOk="0">
                  <a:moveTo>
                    <a:pt x="323" y="1"/>
                  </a:moveTo>
                  <a:cubicBezTo>
                    <a:pt x="1" y="1"/>
                    <a:pt x="1" y="474"/>
                    <a:pt x="323" y="474"/>
                  </a:cubicBezTo>
                  <a:cubicBezTo>
                    <a:pt x="646" y="474"/>
                    <a:pt x="646" y="1"/>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228" name="Google Shape;1644;p27"/>
            <p:cNvSpPr/>
            <p:nvPr/>
          </p:nvSpPr>
          <p:spPr>
            <a:xfrm>
              <a:off x="354400" y="1709538"/>
              <a:ext cx="17550" cy="14250"/>
            </a:xfrm>
            <a:custGeom>
              <a:avLst/>
              <a:gdLst/>
              <a:ahLst/>
              <a:cxnLst/>
              <a:rect l="l" t="t" r="r" b="b"/>
              <a:pathLst>
                <a:path w="702" h="570" extrusionOk="0">
                  <a:moveTo>
                    <a:pt x="341" y="1"/>
                  </a:moveTo>
                  <a:cubicBezTo>
                    <a:pt x="0" y="20"/>
                    <a:pt x="0" y="532"/>
                    <a:pt x="341" y="570"/>
                  </a:cubicBezTo>
                  <a:cubicBezTo>
                    <a:pt x="702" y="532"/>
                    <a:pt x="702" y="20"/>
                    <a:pt x="34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229" name="Google Shape;1645;p27"/>
            <p:cNvSpPr/>
            <p:nvPr/>
          </p:nvSpPr>
          <p:spPr>
            <a:xfrm>
              <a:off x="369050" y="1615955"/>
              <a:ext cx="19450" cy="14250"/>
            </a:xfrm>
            <a:custGeom>
              <a:avLst/>
              <a:gdLst/>
              <a:ahLst/>
              <a:cxnLst/>
              <a:rect l="l" t="t" r="r" b="b"/>
              <a:pathLst>
                <a:path w="778" h="570" extrusionOk="0">
                  <a:moveTo>
                    <a:pt x="416" y="0"/>
                  </a:moveTo>
                  <a:cubicBezTo>
                    <a:pt x="411" y="0"/>
                    <a:pt x="405" y="0"/>
                    <a:pt x="399" y="1"/>
                  </a:cubicBezTo>
                  <a:cubicBezTo>
                    <a:pt x="1" y="1"/>
                    <a:pt x="1" y="569"/>
                    <a:pt x="399" y="569"/>
                  </a:cubicBezTo>
                  <a:cubicBezTo>
                    <a:pt x="772" y="569"/>
                    <a:pt x="778" y="0"/>
                    <a:pt x="41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230" name="Google Shape;1646;p27"/>
            <p:cNvSpPr/>
            <p:nvPr/>
          </p:nvSpPr>
          <p:spPr>
            <a:xfrm>
              <a:off x="490635" y="1582215"/>
              <a:ext cx="17550" cy="13750"/>
            </a:xfrm>
            <a:custGeom>
              <a:avLst/>
              <a:gdLst/>
              <a:ahLst/>
              <a:cxnLst/>
              <a:rect l="l" t="t" r="r" b="b"/>
              <a:pathLst>
                <a:path w="702" h="550" extrusionOk="0">
                  <a:moveTo>
                    <a:pt x="360" y="0"/>
                  </a:moveTo>
                  <a:cubicBezTo>
                    <a:pt x="0" y="0"/>
                    <a:pt x="0" y="550"/>
                    <a:pt x="360" y="550"/>
                  </a:cubicBezTo>
                  <a:cubicBezTo>
                    <a:pt x="701" y="550"/>
                    <a:pt x="701" y="0"/>
                    <a:pt x="360"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231" name="Google Shape;1647;p27"/>
            <p:cNvSpPr/>
            <p:nvPr/>
          </p:nvSpPr>
          <p:spPr>
            <a:xfrm>
              <a:off x="297525" y="1637988"/>
              <a:ext cx="18975" cy="14725"/>
            </a:xfrm>
            <a:custGeom>
              <a:avLst/>
              <a:gdLst/>
              <a:ahLst/>
              <a:cxnLst/>
              <a:rect l="l" t="t" r="r" b="b"/>
              <a:pathLst>
                <a:path w="759" h="589" extrusionOk="0">
                  <a:moveTo>
                    <a:pt x="379" y="0"/>
                  </a:moveTo>
                  <a:cubicBezTo>
                    <a:pt x="0" y="0"/>
                    <a:pt x="0" y="588"/>
                    <a:pt x="379" y="588"/>
                  </a:cubicBezTo>
                  <a:cubicBezTo>
                    <a:pt x="759" y="588"/>
                    <a:pt x="759" y="0"/>
                    <a:pt x="37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232" name="Google Shape;1648;p27"/>
            <p:cNvSpPr/>
            <p:nvPr/>
          </p:nvSpPr>
          <p:spPr>
            <a:xfrm>
              <a:off x="438343" y="1487068"/>
              <a:ext cx="20875" cy="15675"/>
            </a:xfrm>
            <a:custGeom>
              <a:avLst/>
              <a:gdLst/>
              <a:ahLst/>
              <a:cxnLst/>
              <a:rect l="l" t="t" r="r" b="b"/>
              <a:pathLst>
                <a:path w="835" h="627" extrusionOk="0">
                  <a:moveTo>
                    <a:pt x="436" y="1"/>
                  </a:moveTo>
                  <a:cubicBezTo>
                    <a:pt x="430" y="1"/>
                    <a:pt x="424" y="1"/>
                    <a:pt x="418" y="1"/>
                  </a:cubicBezTo>
                  <a:cubicBezTo>
                    <a:pt x="1" y="1"/>
                    <a:pt x="1" y="627"/>
                    <a:pt x="418" y="627"/>
                  </a:cubicBezTo>
                  <a:cubicBezTo>
                    <a:pt x="829" y="627"/>
                    <a:pt x="835" y="1"/>
                    <a:pt x="436"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233" name="Google Shape;1649;p27"/>
            <p:cNvSpPr/>
            <p:nvPr/>
          </p:nvSpPr>
          <p:spPr>
            <a:xfrm>
              <a:off x="311750" y="1588238"/>
              <a:ext cx="12800" cy="9500"/>
            </a:xfrm>
            <a:custGeom>
              <a:avLst/>
              <a:gdLst/>
              <a:ahLst/>
              <a:cxnLst/>
              <a:rect l="l" t="t" r="r" b="b"/>
              <a:pathLst>
                <a:path w="512" h="380" extrusionOk="0">
                  <a:moveTo>
                    <a:pt x="265" y="0"/>
                  </a:moveTo>
                  <a:cubicBezTo>
                    <a:pt x="0" y="0"/>
                    <a:pt x="0" y="379"/>
                    <a:pt x="265" y="379"/>
                  </a:cubicBezTo>
                  <a:cubicBezTo>
                    <a:pt x="512" y="379"/>
                    <a:pt x="512" y="0"/>
                    <a:pt x="265"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234" name="Google Shape;1650;p27"/>
            <p:cNvSpPr/>
            <p:nvPr/>
          </p:nvSpPr>
          <p:spPr>
            <a:xfrm>
              <a:off x="285675" y="1574488"/>
              <a:ext cx="20400" cy="15175"/>
            </a:xfrm>
            <a:custGeom>
              <a:avLst/>
              <a:gdLst/>
              <a:ahLst/>
              <a:cxnLst/>
              <a:rect l="l" t="t" r="r" b="b"/>
              <a:pathLst>
                <a:path w="816" h="607" extrusionOk="0">
                  <a:moveTo>
                    <a:pt x="398" y="0"/>
                  </a:moveTo>
                  <a:cubicBezTo>
                    <a:pt x="0" y="0"/>
                    <a:pt x="0" y="607"/>
                    <a:pt x="398" y="607"/>
                  </a:cubicBezTo>
                  <a:cubicBezTo>
                    <a:pt x="816" y="607"/>
                    <a:pt x="816" y="0"/>
                    <a:pt x="39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235" name="Google Shape;1651;p27"/>
            <p:cNvSpPr/>
            <p:nvPr/>
          </p:nvSpPr>
          <p:spPr>
            <a:xfrm>
              <a:off x="354400" y="1551263"/>
              <a:ext cx="9975" cy="8550"/>
            </a:xfrm>
            <a:custGeom>
              <a:avLst/>
              <a:gdLst/>
              <a:ahLst/>
              <a:cxnLst/>
              <a:rect l="l" t="t" r="r" b="b"/>
              <a:pathLst>
                <a:path w="399" h="342" extrusionOk="0">
                  <a:moveTo>
                    <a:pt x="209" y="0"/>
                  </a:moveTo>
                  <a:cubicBezTo>
                    <a:pt x="0" y="38"/>
                    <a:pt x="0" y="323"/>
                    <a:pt x="209" y="342"/>
                  </a:cubicBezTo>
                  <a:cubicBezTo>
                    <a:pt x="398" y="323"/>
                    <a:pt x="398" y="38"/>
                    <a:pt x="20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236" name="Google Shape;1652;p27"/>
            <p:cNvSpPr/>
            <p:nvPr/>
          </p:nvSpPr>
          <p:spPr>
            <a:xfrm>
              <a:off x="337800" y="1527563"/>
              <a:ext cx="13300" cy="11400"/>
            </a:xfrm>
            <a:custGeom>
              <a:avLst/>
              <a:gdLst/>
              <a:ahLst/>
              <a:cxnLst/>
              <a:rect l="l" t="t" r="r" b="b"/>
              <a:pathLst>
                <a:path w="532" h="456" extrusionOk="0">
                  <a:moveTo>
                    <a:pt x="266" y="1"/>
                  </a:moveTo>
                  <a:cubicBezTo>
                    <a:pt x="1" y="38"/>
                    <a:pt x="1" y="418"/>
                    <a:pt x="266" y="455"/>
                  </a:cubicBezTo>
                  <a:cubicBezTo>
                    <a:pt x="531" y="418"/>
                    <a:pt x="531" y="38"/>
                    <a:pt x="266"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237" name="Google Shape;1653;p27"/>
            <p:cNvSpPr/>
            <p:nvPr/>
          </p:nvSpPr>
          <p:spPr>
            <a:xfrm>
              <a:off x="272875" y="1700063"/>
              <a:ext cx="23250" cy="18050"/>
            </a:xfrm>
            <a:custGeom>
              <a:avLst/>
              <a:gdLst/>
              <a:ahLst/>
              <a:cxnLst/>
              <a:rect l="l" t="t" r="r" b="b"/>
              <a:pathLst>
                <a:path w="930" h="722" extrusionOk="0">
                  <a:moveTo>
                    <a:pt x="474" y="1"/>
                  </a:moveTo>
                  <a:cubicBezTo>
                    <a:pt x="0" y="1"/>
                    <a:pt x="0" y="721"/>
                    <a:pt x="474" y="721"/>
                  </a:cubicBezTo>
                  <a:cubicBezTo>
                    <a:pt x="929" y="721"/>
                    <a:pt x="929" y="1"/>
                    <a:pt x="474"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238" name="Google Shape;1654;p27"/>
            <p:cNvSpPr/>
            <p:nvPr/>
          </p:nvSpPr>
          <p:spPr>
            <a:xfrm>
              <a:off x="507000" y="1726138"/>
              <a:ext cx="3800" cy="3350"/>
            </a:xfrm>
            <a:custGeom>
              <a:avLst/>
              <a:gdLst/>
              <a:ahLst/>
              <a:cxnLst/>
              <a:rect l="l" t="t" r="r" b="b"/>
              <a:pathLst>
                <a:path w="152" h="134" extrusionOk="0">
                  <a:moveTo>
                    <a:pt x="76" y="0"/>
                  </a:moveTo>
                  <a:cubicBezTo>
                    <a:pt x="0" y="0"/>
                    <a:pt x="0" y="114"/>
                    <a:pt x="76" y="133"/>
                  </a:cubicBezTo>
                  <a:cubicBezTo>
                    <a:pt x="152" y="114"/>
                    <a:pt x="152" y="0"/>
                    <a:pt x="7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239" name="Google Shape;1655;p27"/>
            <p:cNvSpPr/>
            <p:nvPr/>
          </p:nvSpPr>
          <p:spPr>
            <a:xfrm>
              <a:off x="485200" y="1780638"/>
              <a:ext cx="18025" cy="13775"/>
            </a:xfrm>
            <a:custGeom>
              <a:avLst/>
              <a:gdLst/>
              <a:ahLst/>
              <a:cxnLst/>
              <a:rect l="l" t="t" r="r" b="b"/>
              <a:pathLst>
                <a:path w="721" h="551" extrusionOk="0">
                  <a:moveTo>
                    <a:pt x="360" y="1"/>
                  </a:moveTo>
                  <a:cubicBezTo>
                    <a:pt x="0" y="1"/>
                    <a:pt x="0" y="550"/>
                    <a:pt x="360" y="550"/>
                  </a:cubicBezTo>
                  <a:cubicBezTo>
                    <a:pt x="721" y="550"/>
                    <a:pt x="721" y="1"/>
                    <a:pt x="36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240" name="Google Shape;1656;p27"/>
            <p:cNvSpPr/>
            <p:nvPr/>
          </p:nvSpPr>
          <p:spPr>
            <a:xfrm>
              <a:off x="502250" y="1829463"/>
              <a:ext cx="9500" cy="6175"/>
            </a:xfrm>
            <a:custGeom>
              <a:avLst/>
              <a:gdLst/>
              <a:ahLst/>
              <a:cxnLst/>
              <a:rect l="l" t="t" r="r" b="b"/>
              <a:pathLst>
                <a:path w="380" h="247" extrusionOk="0">
                  <a:moveTo>
                    <a:pt x="114" y="0"/>
                  </a:moveTo>
                  <a:cubicBezTo>
                    <a:pt x="77" y="0"/>
                    <a:pt x="39" y="19"/>
                    <a:pt x="20" y="38"/>
                  </a:cubicBezTo>
                  <a:cubicBezTo>
                    <a:pt x="20" y="38"/>
                    <a:pt x="1" y="57"/>
                    <a:pt x="1" y="76"/>
                  </a:cubicBezTo>
                  <a:cubicBezTo>
                    <a:pt x="1" y="95"/>
                    <a:pt x="1" y="114"/>
                    <a:pt x="1" y="114"/>
                  </a:cubicBezTo>
                  <a:cubicBezTo>
                    <a:pt x="1" y="152"/>
                    <a:pt x="20" y="190"/>
                    <a:pt x="39" y="209"/>
                  </a:cubicBezTo>
                  <a:cubicBezTo>
                    <a:pt x="58" y="228"/>
                    <a:pt x="95" y="247"/>
                    <a:pt x="114" y="247"/>
                  </a:cubicBezTo>
                  <a:lnTo>
                    <a:pt x="266" y="247"/>
                  </a:lnTo>
                  <a:cubicBezTo>
                    <a:pt x="304" y="247"/>
                    <a:pt x="342" y="228"/>
                    <a:pt x="361" y="209"/>
                  </a:cubicBezTo>
                  <a:cubicBezTo>
                    <a:pt x="361" y="190"/>
                    <a:pt x="380" y="190"/>
                    <a:pt x="380" y="171"/>
                  </a:cubicBezTo>
                  <a:cubicBezTo>
                    <a:pt x="380" y="152"/>
                    <a:pt x="380" y="133"/>
                    <a:pt x="380" y="114"/>
                  </a:cubicBezTo>
                  <a:cubicBezTo>
                    <a:pt x="380" y="95"/>
                    <a:pt x="361" y="57"/>
                    <a:pt x="342" y="38"/>
                  </a:cubicBezTo>
                  <a:cubicBezTo>
                    <a:pt x="323" y="19"/>
                    <a:pt x="285" y="0"/>
                    <a:pt x="26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241" name="Google Shape;1657;p27"/>
            <p:cNvSpPr/>
            <p:nvPr/>
          </p:nvSpPr>
          <p:spPr>
            <a:xfrm>
              <a:off x="504150" y="1867838"/>
              <a:ext cx="24675" cy="18975"/>
            </a:xfrm>
            <a:custGeom>
              <a:avLst/>
              <a:gdLst/>
              <a:ahLst/>
              <a:cxnLst/>
              <a:rect l="l" t="t" r="r" b="b"/>
              <a:pathLst>
                <a:path w="987" h="759" extrusionOk="0">
                  <a:moveTo>
                    <a:pt x="493" y="1"/>
                  </a:moveTo>
                  <a:cubicBezTo>
                    <a:pt x="1" y="1"/>
                    <a:pt x="1" y="759"/>
                    <a:pt x="493" y="759"/>
                  </a:cubicBezTo>
                  <a:cubicBezTo>
                    <a:pt x="986" y="759"/>
                    <a:pt x="986" y="1"/>
                    <a:pt x="49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242" name="Google Shape;1658;p27"/>
            <p:cNvSpPr/>
            <p:nvPr/>
          </p:nvSpPr>
          <p:spPr>
            <a:xfrm>
              <a:off x="360075" y="1953883"/>
              <a:ext cx="20875" cy="17075"/>
            </a:xfrm>
            <a:custGeom>
              <a:avLst/>
              <a:gdLst/>
              <a:ahLst/>
              <a:cxnLst/>
              <a:rect l="l" t="t" r="r" b="b"/>
              <a:pathLst>
                <a:path w="835" h="683" extrusionOk="0">
                  <a:moveTo>
                    <a:pt x="418" y="0"/>
                  </a:moveTo>
                  <a:cubicBezTo>
                    <a:pt x="1" y="38"/>
                    <a:pt x="1" y="645"/>
                    <a:pt x="418" y="683"/>
                  </a:cubicBezTo>
                  <a:cubicBezTo>
                    <a:pt x="835" y="645"/>
                    <a:pt x="835" y="38"/>
                    <a:pt x="41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243" name="Google Shape;1659;p27"/>
            <p:cNvSpPr/>
            <p:nvPr/>
          </p:nvSpPr>
          <p:spPr>
            <a:xfrm>
              <a:off x="319325" y="1860263"/>
              <a:ext cx="16125" cy="12350"/>
            </a:xfrm>
            <a:custGeom>
              <a:avLst/>
              <a:gdLst/>
              <a:ahLst/>
              <a:cxnLst/>
              <a:rect l="l" t="t" r="r" b="b"/>
              <a:pathLst>
                <a:path w="645" h="494" extrusionOk="0">
                  <a:moveTo>
                    <a:pt x="247" y="0"/>
                  </a:moveTo>
                  <a:cubicBezTo>
                    <a:pt x="228" y="0"/>
                    <a:pt x="190" y="0"/>
                    <a:pt x="152" y="19"/>
                  </a:cubicBezTo>
                  <a:cubicBezTo>
                    <a:pt x="133" y="19"/>
                    <a:pt x="95" y="38"/>
                    <a:pt x="76" y="76"/>
                  </a:cubicBezTo>
                  <a:cubicBezTo>
                    <a:pt x="38" y="114"/>
                    <a:pt x="0" y="171"/>
                    <a:pt x="0" y="247"/>
                  </a:cubicBezTo>
                  <a:lnTo>
                    <a:pt x="0" y="304"/>
                  </a:lnTo>
                  <a:cubicBezTo>
                    <a:pt x="19" y="342"/>
                    <a:pt x="38" y="379"/>
                    <a:pt x="76" y="417"/>
                  </a:cubicBezTo>
                  <a:lnTo>
                    <a:pt x="114" y="455"/>
                  </a:lnTo>
                  <a:cubicBezTo>
                    <a:pt x="152" y="474"/>
                    <a:pt x="209" y="493"/>
                    <a:pt x="247" y="493"/>
                  </a:cubicBezTo>
                  <a:lnTo>
                    <a:pt x="398" y="493"/>
                  </a:lnTo>
                  <a:cubicBezTo>
                    <a:pt x="436" y="493"/>
                    <a:pt x="455" y="493"/>
                    <a:pt x="493" y="474"/>
                  </a:cubicBezTo>
                  <a:cubicBezTo>
                    <a:pt x="550" y="455"/>
                    <a:pt x="588" y="398"/>
                    <a:pt x="607" y="342"/>
                  </a:cubicBezTo>
                  <a:cubicBezTo>
                    <a:pt x="626" y="323"/>
                    <a:pt x="645" y="285"/>
                    <a:pt x="626" y="247"/>
                  </a:cubicBezTo>
                  <a:lnTo>
                    <a:pt x="626" y="190"/>
                  </a:lnTo>
                  <a:cubicBezTo>
                    <a:pt x="626" y="152"/>
                    <a:pt x="607" y="114"/>
                    <a:pt x="569" y="76"/>
                  </a:cubicBezTo>
                  <a:lnTo>
                    <a:pt x="531" y="38"/>
                  </a:lnTo>
                  <a:cubicBezTo>
                    <a:pt x="493" y="19"/>
                    <a:pt x="436" y="19"/>
                    <a:pt x="398" y="19"/>
                  </a:cubicBezTo>
                  <a:lnTo>
                    <a:pt x="398" y="0"/>
                  </a:ln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244" name="Google Shape;1660;p27"/>
            <p:cNvSpPr/>
            <p:nvPr/>
          </p:nvSpPr>
          <p:spPr>
            <a:xfrm>
              <a:off x="325475" y="1808138"/>
              <a:ext cx="15675" cy="11850"/>
            </a:xfrm>
            <a:custGeom>
              <a:avLst/>
              <a:gdLst/>
              <a:ahLst/>
              <a:cxnLst/>
              <a:rect l="l" t="t" r="r" b="b"/>
              <a:pathLst>
                <a:path w="627" h="474" extrusionOk="0">
                  <a:moveTo>
                    <a:pt x="304" y="0"/>
                  </a:moveTo>
                  <a:cubicBezTo>
                    <a:pt x="1" y="0"/>
                    <a:pt x="1" y="474"/>
                    <a:pt x="304" y="474"/>
                  </a:cubicBezTo>
                  <a:cubicBezTo>
                    <a:pt x="626" y="474"/>
                    <a:pt x="626" y="0"/>
                    <a:pt x="30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245" name="Google Shape;1661;p27"/>
            <p:cNvSpPr/>
            <p:nvPr/>
          </p:nvSpPr>
          <p:spPr>
            <a:xfrm>
              <a:off x="298950" y="1787738"/>
              <a:ext cx="8550" cy="7150"/>
            </a:xfrm>
            <a:custGeom>
              <a:avLst/>
              <a:gdLst/>
              <a:ahLst/>
              <a:cxnLst/>
              <a:rect l="l" t="t" r="r" b="b"/>
              <a:pathLst>
                <a:path w="342" h="286" extrusionOk="0">
                  <a:moveTo>
                    <a:pt x="171" y="1"/>
                  </a:moveTo>
                  <a:cubicBezTo>
                    <a:pt x="0" y="20"/>
                    <a:pt x="0" y="266"/>
                    <a:pt x="171" y="285"/>
                  </a:cubicBezTo>
                  <a:cubicBezTo>
                    <a:pt x="341" y="266"/>
                    <a:pt x="341" y="20"/>
                    <a:pt x="17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246" name="Google Shape;1662;p27"/>
            <p:cNvSpPr/>
            <p:nvPr/>
          </p:nvSpPr>
          <p:spPr>
            <a:xfrm>
              <a:off x="394558" y="1560904"/>
              <a:ext cx="21825" cy="16625"/>
            </a:xfrm>
            <a:custGeom>
              <a:avLst/>
              <a:gdLst/>
              <a:ahLst/>
              <a:cxnLst/>
              <a:rect l="l" t="t" r="r" b="b"/>
              <a:pathLst>
                <a:path w="873" h="665" extrusionOk="0">
                  <a:moveTo>
                    <a:pt x="437" y="1"/>
                  </a:moveTo>
                  <a:cubicBezTo>
                    <a:pt x="1" y="1"/>
                    <a:pt x="1" y="664"/>
                    <a:pt x="437" y="664"/>
                  </a:cubicBezTo>
                  <a:cubicBezTo>
                    <a:pt x="873" y="664"/>
                    <a:pt x="873" y="1"/>
                    <a:pt x="437"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247" name="Google Shape;1663;p27"/>
            <p:cNvSpPr/>
            <p:nvPr/>
          </p:nvSpPr>
          <p:spPr>
            <a:xfrm>
              <a:off x="418850" y="1419395"/>
              <a:ext cx="23250" cy="18975"/>
            </a:xfrm>
            <a:custGeom>
              <a:avLst/>
              <a:gdLst/>
              <a:ahLst/>
              <a:cxnLst/>
              <a:rect l="l" t="t" r="r" b="b"/>
              <a:pathLst>
                <a:path w="930" h="759" extrusionOk="0">
                  <a:moveTo>
                    <a:pt x="474" y="0"/>
                  </a:moveTo>
                  <a:cubicBezTo>
                    <a:pt x="0" y="38"/>
                    <a:pt x="0" y="721"/>
                    <a:pt x="474" y="758"/>
                  </a:cubicBezTo>
                  <a:cubicBezTo>
                    <a:pt x="929" y="721"/>
                    <a:pt x="929" y="38"/>
                    <a:pt x="47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51248" name="Google Shape;1664;p27"/>
          <p:cNvSpPr txBox="1">
            <a:spLocks noGrp="1"/>
          </p:cNvSpPr>
          <p:nvPr>
            <p:ph type="title"/>
          </p:nvPr>
        </p:nvSpPr>
        <p:spPr>
          <a:xfrm>
            <a:off x="732375" y="1618170"/>
            <a:ext cx="3839700" cy="6291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16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051249" name="Google Shape;1665;p27"/>
          <p:cNvSpPr txBox="1">
            <a:spLocks noGrp="1"/>
          </p:cNvSpPr>
          <p:nvPr>
            <p:ph type="subTitle" idx="1"/>
          </p:nvPr>
        </p:nvSpPr>
        <p:spPr>
          <a:xfrm>
            <a:off x="732375" y="2191200"/>
            <a:ext cx="7691700" cy="2031000"/>
          </a:xfrm>
          <a:prstGeom prst="rect">
            <a:avLst/>
          </a:prstGeom>
        </p:spPr>
        <p:txBody>
          <a:bodyPr spcFirstLastPara="1" wrap="square" lIns="91425" tIns="91425" rIns="91425" bIns="91425" anchor="t" anchorCtr="0">
            <a:noAutofit/>
          </a:bodyPr>
          <a:lstStyle>
            <a:lvl1pPr marR="50800" lvl="0" rtl="0">
              <a:lnSpc>
                <a:spcPct val="166000"/>
              </a:lnSpc>
              <a:spcBef>
                <a:spcPts val="0"/>
              </a:spcBef>
              <a:spcAft>
                <a:spcPts val="0"/>
              </a:spcAft>
              <a:buClr>
                <a:schemeClr val="lt2"/>
              </a:buClr>
              <a:buSzPts val="1400"/>
              <a:buChar char="●"/>
              <a:defRPr sz="1200"/>
            </a:lvl1pPr>
            <a:lvl2pPr lvl="1" algn="ctr" rtl="0">
              <a:lnSpc>
                <a:spcPct val="100000"/>
              </a:lnSpc>
              <a:spcBef>
                <a:spcPts val="0"/>
              </a:spcBef>
              <a:spcAft>
                <a:spcPts val="0"/>
              </a:spcAft>
              <a:buSzPts val="1400"/>
              <a:buChar char="○"/>
            </a:lvl2pPr>
            <a:lvl3pPr lvl="2" algn="ctr" rtl="0">
              <a:lnSpc>
                <a:spcPct val="100000"/>
              </a:lnSpc>
              <a:spcBef>
                <a:spcPts val="1600"/>
              </a:spcBef>
              <a:spcAft>
                <a:spcPts val="0"/>
              </a:spcAft>
              <a:buSzPts val="1400"/>
              <a:buChar char="■"/>
            </a:lvl3pPr>
            <a:lvl4pPr lvl="3" algn="ctr" rtl="0">
              <a:lnSpc>
                <a:spcPct val="100000"/>
              </a:lnSpc>
              <a:spcBef>
                <a:spcPts val="1600"/>
              </a:spcBef>
              <a:spcAft>
                <a:spcPts val="0"/>
              </a:spcAft>
              <a:buSzPts val="1400"/>
              <a:buChar char="●"/>
            </a:lvl4pPr>
            <a:lvl5pPr lvl="4" algn="ctr" rtl="0">
              <a:lnSpc>
                <a:spcPct val="100000"/>
              </a:lnSpc>
              <a:spcBef>
                <a:spcPts val="1600"/>
              </a:spcBef>
              <a:spcAft>
                <a:spcPts val="0"/>
              </a:spcAft>
              <a:buSzPts val="1400"/>
              <a:buChar char="○"/>
            </a:lvl5pPr>
            <a:lvl6pPr lvl="5" algn="ctr" rtl="0">
              <a:lnSpc>
                <a:spcPct val="100000"/>
              </a:lnSpc>
              <a:spcBef>
                <a:spcPts val="1600"/>
              </a:spcBef>
              <a:spcAft>
                <a:spcPts val="0"/>
              </a:spcAft>
              <a:buSzPts val="1400"/>
              <a:buChar char="■"/>
            </a:lvl6pPr>
            <a:lvl7pPr lvl="6" algn="ctr" rtl="0">
              <a:lnSpc>
                <a:spcPct val="100000"/>
              </a:lnSpc>
              <a:spcBef>
                <a:spcPts val="1600"/>
              </a:spcBef>
              <a:spcAft>
                <a:spcPts val="0"/>
              </a:spcAft>
              <a:buSzPts val="1400"/>
              <a:buChar char="●"/>
            </a:lvl7pPr>
            <a:lvl8pPr lvl="7" algn="ctr" rtl="0">
              <a:lnSpc>
                <a:spcPct val="100000"/>
              </a:lnSpc>
              <a:spcBef>
                <a:spcPts val="1600"/>
              </a:spcBef>
              <a:spcAft>
                <a:spcPts val="0"/>
              </a:spcAft>
              <a:buSzPts val="1400"/>
              <a:buChar char="○"/>
            </a:lvl8pPr>
            <a:lvl9pPr lvl="8" algn="ctr" rtl="0">
              <a:lnSpc>
                <a:spcPct val="100000"/>
              </a:lnSpc>
              <a:spcBef>
                <a:spcPts val="1600"/>
              </a:spcBef>
              <a:spcAft>
                <a:spcPts val="1600"/>
              </a:spcAft>
              <a:buSzPts val="1400"/>
              <a:buChar char="■"/>
            </a:lvl9pPr>
          </a:lstStyle>
          <a:p>
            <a:endParaRPr/>
          </a:p>
        </p:txBody>
      </p:sp>
      <p:sp>
        <p:nvSpPr>
          <p:cNvPr id="1051250" name="Google Shape;1666;p27"/>
          <p:cNvSpPr txBox="1">
            <a:spLocks noGrp="1"/>
          </p:cNvSpPr>
          <p:nvPr>
            <p:ph type="ctrTitle" idx="2"/>
          </p:nvPr>
        </p:nvSpPr>
        <p:spPr>
          <a:xfrm>
            <a:off x="736646" y="373025"/>
            <a:ext cx="7672500" cy="577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800"/>
              <a:buNone/>
            </a:lvl1pPr>
            <a:lvl2pPr lvl="1" algn="ctr" rtl="0">
              <a:spcBef>
                <a:spcPts val="0"/>
              </a:spcBef>
              <a:spcAft>
                <a:spcPts val="0"/>
              </a:spcAft>
              <a:buSzPts val="800"/>
              <a:buNone/>
              <a:defRPr sz="800"/>
            </a:lvl2pPr>
            <a:lvl3pPr lvl="2" algn="ctr" rtl="0">
              <a:spcBef>
                <a:spcPts val="0"/>
              </a:spcBef>
              <a:spcAft>
                <a:spcPts val="0"/>
              </a:spcAft>
              <a:buSzPts val="800"/>
              <a:buNone/>
              <a:defRPr sz="800"/>
            </a:lvl3pPr>
            <a:lvl4pPr lvl="3" algn="ctr" rtl="0">
              <a:spcBef>
                <a:spcPts val="0"/>
              </a:spcBef>
              <a:spcAft>
                <a:spcPts val="0"/>
              </a:spcAft>
              <a:buSzPts val="800"/>
              <a:buNone/>
              <a:defRPr sz="800"/>
            </a:lvl4pPr>
            <a:lvl5pPr lvl="4" algn="ctr" rtl="0">
              <a:spcBef>
                <a:spcPts val="0"/>
              </a:spcBef>
              <a:spcAft>
                <a:spcPts val="0"/>
              </a:spcAft>
              <a:buSzPts val="800"/>
              <a:buNone/>
              <a:defRPr sz="800"/>
            </a:lvl5pPr>
            <a:lvl6pPr lvl="5" algn="ctr" rtl="0">
              <a:spcBef>
                <a:spcPts val="0"/>
              </a:spcBef>
              <a:spcAft>
                <a:spcPts val="0"/>
              </a:spcAft>
              <a:buSzPts val="800"/>
              <a:buNone/>
              <a:defRPr sz="800"/>
            </a:lvl6pPr>
            <a:lvl7pPr lvl="6" algn="ctr" rtl="0">
              <a:spcBef>
                <a:spcPts val="0"/>
              </a:spcBef>
              <a:spcAft>
                <a:spcPts val="0"/>
              </a:spcAft>
              <a:buSzPts val="800"/>
              <a:buNone/>
              <a:defRPr sz="800"/>
            </a:lvl7pPr>
            <a:lvl8pPr lvl="7" algn="ctr" rtl="0">
              <a:spcBef>
                <a:spcPts val="0"/>
              </a:spcBef>
              <a:spcAft>
                <a:spcPts val="0"/>
              </a:spcAft>
              <a:buSzPts val="800"/>
              <a:buNone/>
              <a:defRPr sz="800"/>
            </a:lvl8pPr>
            <a:lvl9pPr lvl="8" algn="ctr" rtl="0">
              <a:spcBef>
                <a:spcPts val="0"/>
              </a:spcBef>
              <a:spcAft>
                <a:spcPts val="0"/>
              </a:spcAft>
              <a:buSzPts val="800"/>
              <a:buNone/>
              <a:defRPr sz="800"/>
            </a:lvl9pPr>
          </a:lstStyle>
          <a:p>
            <a:endParaRPr/>
          </a:p>
        </p:txBody>
      </p:sp>
      <p:sp>
        <p:nvSpPr>
          <p:cNvPr id="1051251" name="Google Shape;1667;p27"/>
          <p:cNvSpPr/>
          <p:nvPr/>
        </p:nvSpPr>
        <p:spPr>
          <a:xfrm rot="9899989">
            <a:off x="7836136" y="4072635"/>
            <a:ext cx="2265015" cy="2165770"/>
          </a:xfrm>
          <a:custGeom>
            <a:avLst/>
            <a:gdLst/>
            <a:ahLst/>
            <a:cxnLst/>
            <a:rect l="l" t="t" r="r" b="b"/>
            <a:pathLst>
              <a:path w="21339" h="20404" extrusionOk="0">
                <a:moveTo>
                  <a:pt x="95" y="0"/>
                </a:moveTo>
                <a:cubicBezTo>
                  <a:pt x="50" y="0"/>
                  <a:pt x="0" y="36"/>
                  <a:pt x="12" y="93"/>
                </a:cubicBezTo>
                <a:cubicBezTo>
                  <a:pt x="485" y="2330"/>
                  <a:pt x="1054" y="4567"/>
                  <a:pt x="1680" y="6766"/>
                </a:cubicBezTo>
                <a:cubicBezTo>
                  <a:pt x="2324" y="8965"/>
                  <a:pt x="3045" y="11126"/>
                  <a:pt x="3822" y="13249"/>
                </a:cubicBezTo>
                <a:cubicBezTo>
                  <a:pt x="4220" y="14330"/>
                  <a:pt x="4618" y="15391"/>
                  <a:pt x="5054" y="16453"/>
                </a:cubicBezTo>
                <a:cubicBezTo>
                  <a:pt x="5225" y="16889"/>
                  <a:pt x="5433" y="17287"/>
                  <a:pt x="5699" y="17666"/>
                </a:cubicBezTo>
                <a:cubicBezTo>
                  <a:pt x="5926" y="17988"/>
                  <a:pt x="6267" y="18216"/>
                  <a:pt x="6646" y="18348"/>
                </a:cubicBezTo>
                <a:cubicBezTo>
                  <a:pt x="6705" y="18361"/>
                  <a:pt x="6764" y="18368"/>
                  <a:pt x="6823" y="18368"/>
                </a:cubicBezTo>
                <a:cubicBezTo>
                  <a:pt x="7107" y="18368"/>
                  <a:pt x="7384" y="18221"/>
                  <a:pt x="7556" y="17969"/>
                </a:cubicBezTo>
                <a:cubicBezTo>
                  <a:pt x="7746" y="17609"/>
                  <a:pt x="7784" y="17173"/>
                  <a:pt x="7708" y="16775"/>
                </a:cubicBezTo>
                <a:cubicBezTo>
                  <a:pt x="7519" y="15770"/>
                  <a:pt x="7253" y="14784"/>
                  <a:pt x="6893" y="13837"/>
                </a:cubicBezTo>
                <a:cubicBezTo>
                  <a:pt x="6248" y="11941"/>
                  <a:pt x="5414" y="9969"/>
                  <a:pt x="5528" y="7922"/>
                </a:cubicBezTo>
                <a:cubicBezTo>
                  <a:pt x="5543" y="7707"/>
                  <a:pt x="5559" y="7504"/>
                  <a:pt x="5594" y="7294"/>
                </a:cubicBezTo>
                <a:lnTo>
                  <a:pt x="5594" y="7294"/>
                </a:lnTo>
                <a:cubicBezTo>
                  <a:pt x="6312" y="7702"/>
                  <a:pt x="6661" y="8502"/>
                  <a:pt x="6893" y="9268"/>
                </a:cubicBezTo>
                <a:cubicBezTo>
                  <a:pt x="7234" y="10349"/>
                  <a:pt x="7519" y="11467"/>
                  <a:pt x="7822" y="12567"/>
                </a:cubicBezTo>
                <a:lnTo>
                  <a:pt x="8789" y="16036"/>
                </a:lnTo>
                <a:cubicBezTo>
                  <a:pt x="8940" y="16604"/>
                  <a:pt x="9111" y="17173"/>
                  <a:pt x="9263" y="17742"/>
                </a:cubicBezTo>
                <a:cubicBezTo>
                  <a:pt x="9376" y="18216"/>
                  <a:pt x="9509" y="18652"/>
                  <a:pt x="9699" y="19107"/>
                </a:cubicBezTo>
                <a:cubicBezTo>
                  <a:pt x="9966" y="19713"/>
                  <a:pt x="10452" y="20404"/>
                  <a:pt x="11172" y="20404"/>
                </a:cubicBezTo>
                <a:cubicBezTo>
                  <a:pt x="11217" y="20404"/>
                  <a:pt x="11263" y="20401"/>
                  <a:pt x="11310" y="20396"/>
                </a:cubicBezTo>
                <a:cubicBezTo>
                  <a:pt x="11708" y="20339"/>
                  <a:pt x="12068" y="20092"/>
                  <a:pt x="12258" y="19732"/>
                </a:cubicBezTo>
                <a:cubicBezTo>
                  <a:pt x="12485" y="19334"/>
                  <a:pt x="12580" y="18860"/>
                  <a:pt x="12504" y="18405"/>
                </a:cubicBezTo>
                <a:cubicBezTo>
                  <a:pt x="12390" y="17855"/>
                  <a:pt x="12239" y="17306"/>
                  <a:pt x="12030" y="16794"/>
                </a:cubicBezTo>
                <a:cubicBezTo>
                  <a:pt x="11841" y="16263"/>
                  <a:pt x="11651" y="15713"/>
                  <a:pt x="11462" y="15183"/>
                </a:cubicBezTo>
                <a:cubicBezTo>
                  <a:pt x="11101" y="14083"/>
                  <a:pt x="10779" y="12965"/>
                  <a:pt x="10457" y="11865"/>
                </a:cubicBezTo>
                <a:cubicBezTo>
                  <a:pt x="10154" y="10766"/>
                  <a:pt x="9869" y="9628"/>
                  <a:pt x="9623" y="8491"/>
                </a:cubicBezTo>
                <a:cubicBezTo>
                  <a:pt x="9414" y="7486"/>
                  <a:pt x="9168" y="6424"/>
                  <a:pt x="9414" y="5420"/>
                </a:cubicBezTo>
                <a:cubicBezTo>
                  <a:pt x="9462" y="5197"/>
                  <a:pt x="9536" y="5002"/>
                  <a:pt x="9626" y="4810"/>
                </a:cubicBezTo>
                <a:lnTo>
                  <a:pt x="9626" y="4810"/>
                </a:lnTo>
                <a:cubicBezTo>
                  <a:pt x="11118" y="5773"/>
                  <a:pt x="11814" y="7472"/>
                  <a:pt x="12239" y="9135"/>
                </a:cubicBezTo>
                <a:cubicBezTo>
                  <a:pt x="12485" y="10026"/>
                  <a:pt x="12637" y="10936"/>
                  <a:pt x="12807" y="11846"/>
                </a:cubicBezTo>
                <a:cubicBezTo>
                  <a:pt x="13035" y="13040"/>
                  <a:pt x="13300" y="14216"/>
                  <a:pt x="13623" y="15391"/>
                </a:cubicBezTo>
                <a:cubicBezTo>
                  <a:pt x="13945" y="16547"/>
                  <a:pt x="14324" y="17723"/>
                  <a:pt x="14741" y="18879"/>
                </a:cubicBezTo>
                <a:cubicBezTo>
                  <a:pt x="14912" y="19315"/>
                  <a:pt x="15063" y="19827"/>
                  <a:pt x="15480" y="20092"/>
                </a:cubicBezTo>
                <a:cubicBezTo>
                  <a:pt x="15595" y="20165"/>
                  <a:pt x="15723" y="20199"/>
                  <a:pt x="15849" y="20199"/>
                </a:cubicBezTo>
                <a:cubicBezTo>
                  <a:pt x="16119" y="20199"/>
                  <a:pt x="16382" y="20042"/>
                  <a:pt x="16485" y="19770"/>
                </a:cubicBezTo>
                <a:cubicBezTo>
                  <a:pt x="16694" y="19334"/>
                  <a:pt x="16675" y="18765"/>
                  <a:pt x="16656" y="18292"/>
                </a:cubicBezTo>
                <a:cubicBezTo>
                  <a:pt x="16637" y="17723"/>
                  <a:pt x="16542" y="17154"/>
                  <a:pt x="16428" y="16585"/>
                </a:cubicBezTo>
                <a:cubicBezTo>
                  <a:pt x="16125" y="15467"/>
                  <a:pt x="15746" y="14348"/>
                  <a:pt x="15291" y="13268"/>
                </a:cubicBezTo>
                <a:cubicBezTo>
                  <a:pt x="14419" y="10993"/>
                  <a:pt x="13793" y="8623"/>
                  <a:pt x="13433" y="6216"/>
                </a:cubicBezTo>
                <a:cubicBezTo>
                  <a:pt x="13360" y="5689"/>
                  <a:pt x="13392" y="4465"/>
                  <a:pt x="14163" y="4465"/>
                </a:cubicBezTo>
                <a:cubicBezTo>
                  <a:pt x="14197" y="4465"/>
                  <a:pt x="14231" y="4467"/>
                  <a:pt x="14267" y="4472"/>
                </a:cubicBezTo>
                <a:cubicBezTo>
                  <a:pt x="14741" y="4548"/>
                  <a:pt x="15025" y="5060"/>
                  <a:pt x="15234" y="5439"/>
                </a:cubicBezTo>
                <a:cubicBezTo>
                  <a:pt x="15499" y="5913"/>
                  <a:pt x="15727" y="6406"/>
                  <a:pt x="15935" y="6898"/>
                </a:cubicBezTo>
                <a:cubicBezTo>
                  <a:pt x="16732" y="8946"/>
                  <a:pt x="17111" y="11107"/>
                  <a:pt x="17452" y="13268"/>
                </a:cubicBezTo>
                <a:cubicBezTo>
                  <a:pt x="17623" y="14348"/>
                  <a:pt x="17793" y="15429"/>
                  <a:pt x="18002" y="16510"/>
                </a:cubicBezTo>
                <a:cubicBezTo>
                  <a:pt x="18096" y="17040"/>
                  <a:pt x="18229" y="17590"/>
                  <a:pt x="18362" y="18121"/>
                </a:cubicBezTo>
                <a:cubicBezTo>
                  <a:pt x="18476" y="18557"/>
                  <a:pt x="18627" y="19031"/>
                  <a:pt x="18968" y="19334"/>
                </a:cubicBezTo>
                <a:cubicBezTo>
                  <a:pt x="19197" y="19533"/>
                  <a:pt x="19456" y="19618"/>
                  <a:pt x="19715" y="19618"/>
                </a:cubicBezTo>
                <a:cubicBezTo>
                  <a:pt x="20273" y="19618"/>
                  <a:pt x="20833" y="19220"/>
                  <a:pt x="21092" y="18690"/>
                </a:cubicBezTo>
                <a:cubicBezTo>
                  <a:pt x="21300" y="18178"/>
                  <a:pt x="21338" y="17628"/>
                  <a:pt x="21205" y="17078"/>
                </a:cubicBezTo>
                <a:cubicBezTo>
                  <a:pt x="21111" y="16472"/>
                  <a:pt x="20902" y="15884"/>
                  <a:pt x="20731" y="15277"/>
                </a:cubicBezTo>
                <a:lnTo>
                  <a:pt x="18684" y="7903"/>
                </a:lnTo>
                <a:cubicBezTo>
                  <a:pt x="18514" y="7315"/>
                  <a:pt x="18362" y="6728"/>
                  <a:pt x="18191" y="6102"/>
                </a:cubicBezTo>
                <a:cubicBezTo>
                  <a:pt x="18162" y="6043"/>
                  <a:pt x="18106" y="6015"/>
                  <a:pt x="18051" y="6015"/>
                </a:cubicBezTo>
                <a:cubicBezTo>
                  <a:pt x="17966" y="6015"/>
                  <a:pt x="17884" y="6082"/>
                  <a:pt x="17907" y="6197"/>
                </a:cubicBezTo>
                <a:cubicBezTo>
                  <a:pt x="18589" y="8623"/>
                  <a:pt x="19253" y="11050"/>
                  <a:pt x="19935" y="13476"/>
                </a:cubicBezTo>
                <a:lnTo>
                  <a:pt x="20428" y="15315"/>
                </a:lnTo>
                <a:cubicBezTo>
                  <a:pt x="20599" y="15903"/>
                  <a:pt x="20788" y="16491"/>
                  <a:pt x="20902" y="17078"/>
                </a:cubicBezTo>
                <a:cubicBezTo>
                  <a:pt x="21016" y="17609"/>
                  <a:pt x="21035" y="18216"/>
                  <a:pt x="20750" y="18690"/>
                </a:cubicBezTo>
                <a:cubicBezTo>
                  <a:pt x="20542" y="19050"/>
                  <a:pt x="20144" y="19296"/>
                  <a:pt x="19727" y="19334"/>
                </a:cubicBezTo>
                <a:cubicBezTo>
                  <a:pt x="19253" y="19334"/>
                  <a:pt x="18950" y="18917"/>
                  <a:pt x="18798" y="18519"/>
                </a:cubicBezTo>
                <a:cubicBezTo>
                  <a:pt x="18627" y="18026"/>
                  <a:pt x="18495" y="17533"/>
                  <a:pt x="18400" y="17040"/>
                </a:cubicBezTo>
                <a:cubicBezTo>
                  <a:pt x="18172" y="15979"/>
                  <a:pt x="17983" y="14898"/>
                  <a:pt x="17812" y="13837"/>
                </a:cubicBezTo>
                <a:cubicBezTo>
                  <a:pt x="17452" y="11713"/>
                  <a:pt x="17130" y="9571"/>
                  <a:pt x="16428" y="7524"/>
                </a:cubicBezTo>
                <a:cubicBezTo>
                  <a:pt x="16239" y="7031"/>
                  <a:pt x="16049" y="6538"/>
                  <a:pt x="15822" y="6064"/>
                </a:cubicBezTo>
                <a:cubicBezTo>
                  <a:pt x="15632" y="5590"/>
                  <a:pt x="15386" y="5154"/>
                  <a:pt x="15082" y="4756"/>
                </a:cubicBezTo>
                <a:cubicBezTo>
                  <a:pt x="14841" y="4446"/>
                  <a:pt x="14506" y="4199"/>
                  <a:pt x="14120" y="4199"/>
                </a:cubicBezTo>
                <a:cubicBezTo>
                  <a:pt x="14081" y="4199"/>
                  <a:pt x="14042" y="4201"/>
                  <a:pt x="14002" y="4207"/>
                </a:cubicBezTo>
                <a:cubicBezTo>
                  <a:pt x="13661" y="4282"/>
                  <a:pt x="13395" y="4529"/>
                  <a:pt x="13281" y="4851"/>
                </a:cubicBezTo>
                <a:cubicBezTo>
                  <a:pt x="13149" y="5230"/>
                  <a:pt x="13092" y="5609"/>
                  <a:pt x="13130" y="6007"/>
                </a:cubicBezTo>
                <a:cubicBezTo>
                  <a:pt x="13187" y="6538"/>
                  <a:pt x="13281" y="7088"/>
                  <a:pt x="13395" y="7619"/>
                </a:cubicBezTo>
                <a:cubicBezTo>
                  <a:pt x="13623" y="8794"/>
                  <a:pt x="13907" y="9969"/>
                  <a:pt x="14267" y="11126"/>
                </a:cubicBezTo>
                <a:cubicBezTo>
                  <a:pt x="14608" y="12244"/>
                  <a:pt x="15044" y="13344"/>
                  <a:pt x="15442" y="14443"/>
                </a:cubicBezTo>
                <a:cubicBezTo>
                  <a:pt x="15879" y="15524"/>
                  <a:pt x="16182" y="16642"/>
                  <a:pt x="16333" y="17799"/>
                </a:cubicBezTo>
                <a:cubicBezTo>
                  <a:pt x="16409" y="18329"/>
                  <a:pt x="16390" y="18879"/>
                  <a:pt x="16296" y="19410"/>
                </a:cubicBezTo>
                <a:cubicBezTo>
                  <a:pt x="16277" y="19618"/>
                  <a:pt x="16144" y="19789"/>
                  <a:pt x="15973" y="19884"/>
                </a:cubicBezTo>
                <a:cubicBezTo>
                  <a:pt x="15943" y="19889"/>
                  <a:pt x="15912" y="19892"/>
                  <a:pt x="15882" y="19892"/>
                </a:cubicBezTo>
                <a:cubicBezTo>
                  <a:pt x="15710" y="19892"/>
                  <a:pt x="15558" y="19802"/>
                  <a:pt x="15461" y="19656"/>
                </a:cubicBezTo>
                <a:cubicBezTo>
                  <a:pt x="15329" y="19467"/>
                  <a:pt x="15215" y="19258"/>
                  <a:pt x="15139" y="19031"/>
                </a:cubicBezTo>
                <a:cubicBezTo>
                  <a:pt x="15025" y="18746"/>
                  <a:pt x="14912" y="18481"/>
                  <a:pt x="14817" y="18197"/>
                </a:cubicBezTo>
                <a:cubicBezTo>
                  <a:pt x="14608" y="17628"/>
                  <a:pt x="14419" y="17059"/>
                  <a:pt x="14248" y="16491"/>
                </a:cubicBezTo>
                <a:cubicBezTo>
                  <a:pt x="13888" y="15353"/>
                  <a:pt x="13566" y="14178"/>
                  <a:pt x="13300" y="13003"/>
                </a:cubicBezTo>
                <a:cubicBezTo>
                  <a:pt x="13073" y="12017"/>
                  <a:pt x="12921" y="11031"/>
                  <a:pt x="12694" y="10045"/>
                </a:cubicBezTo>
                <a:cubicBezTo>
                  <a:pt x="12334" y="8377"/>
                  <a:pt x="11822" y="6576"/>
                  <a:pt x="10590" y="5306"/>
                </a:cubicBezTo>
                <a:cubicBezTo>
                  <a:pt x="10305" y="5022"/>
                  <a:pt x="9983" y="4756"/>
                  <a:pt x="9623" y="4548"/>
                </a:cubicBezTo>
                <a:cubicBezTo>
                  <a:pt x="9603" y="4534"/>
                  <a:pt x="9580" y="4528"/>
                  <a:pt x="9558" y="4528"/>
                </a:cubicBezTo>
                <a:cubicBezTo>
                  <a:pt x="9517" y="4528"/>
                  <a:pt x="9477" y="4549"/>
                  <a:pt x="9452" y="4586"/>
                </a:cubicBezTo>
                <a:cubicBezTo>
                  <a:pt x="8978" y="5458"/>
                  <a:pt x="9016" y="6481"/>
                  <a:pt x="9168" y="7448"/>
                </a:cubicBezTo>
                <a:cubicBezTo>
                  <a:pt x="9338" y="8510"/>
                  <a:pt x="9604" y="9571"/>
                  <a:pt x="9869" y="10633"/>
                </a:cubicBezTo>
                <a:cubicBezTo>
                  <a:pt x="10438" y="12832"/>
                  <a:pt x="11101" y="14993"/>
                  <a:pt x="11879" y="17135"/>
                </a:cubicBezTo>
                <a:cubicBezTo>
                  <a:pt x="12182" y="18007"/>
                  <a:pt x="12618" y="19182"/>
                  <a:pt x="11784" y="19922"/>
                </a:cubicBezTo>
                <a:cubicBezTo>
                  <a:pt x="11612" y="20082"/>
                  <a:pt x="11386" y="20166"/>
                  <a:pt x="11158" y="20166"/>
                </a:cubicBezTo>
                <a:cubicBezTo>
                  <a:pt x="11008" y="20166"/>
                  <a:pt x="10858" y="20130"/>
                  <a:pt x="10722" y="20055"/>
                </a:cubicBezTo>
                <a:cubicBezTo>
                  <a:pt x="10400" y="19827"/>
                  <a:pt x="10172" y="19524"/>
                  <a:pt x="10021" y="19182"/>
                </a:cubicBezTo>
                <a:cubicBezTo>
                  <a:pt x="9831" y="18784"/>
                  <a:pt x="9699" y="18367"/>
                  <a:pt x="9585" y="17950"/>
                </a:cubicBezTo>
                <a:lnTo>
                  <a:pt x="9111" y="16244"/>
                </a:lnTo>
                <a:lnTo>
                  <a:pt x="8125" y="12832"/>
                </a:lnTo>
                <a:cubicBezTo>
                  <a:pt x="7822" y="11732"/>
                  <a:pt x="7519" y="10614"/>
                  <a:pt x="7177" y="9514"/>
                </a:cubicBezTo>
                <a:cubicBezTo>
                  <a:pt x="6950" y="8737"/>
                  <a:pt x="6665" y="7903"/>
                  <a:pt x="6059" y="7353"/>
                </a:cubicBezTo>
                <a:cubicBezTo>
                  <a:pt x="5907" y="7221"/>
                  <a:pt x="5737" y="7107"/>
                  <a:pt x="5547" y="7012"/>
                </a:cubicBezTo>
                <a:cubicBezTo>
                  <a:pt x="5534" y="7008"/>
                  <a:pt x="5519" y="7005"/>
                  <a:pt x="5505" y="7005"/>
                </a:cubicBezTo>
                <a:cubicBezTo>
                  <a:pt x="5457" y="7005"/>
                  <a:pt x="5410" y="7030"/>
                  <a:pt x="5395" y="7088"/>
                </a:cubicBezTo>
                <a:cubicBezTo>
                  <a:pt x="5054" y="9041"/>
                  <a:pt x="5661" y="10936"/>
                  <a:pt x="6305" y="12775"/>
                </a:cubicBezTo>
                <a:cubicBezTo>
                  <a:pt x="6628" y="13723"/>
                  <a:pt x="6988" y="14671"/>
                  <a:pt x="7253" y="15638"/>
                </a:cubicBezTo>
                <a:cubicBezTo>
                  <a:pt x="7386" y="16093"/>
                  <a:pt x="7481" y="16566"/>
                  <a:pt x="7537" y="17059"/>
                </a:cubicBezTo>
                <a:cubicBezTo>
                  <a:pt x="7556" y="17457"/>
                  <a:pt x="7481" y="17969"/>
                  <a:pt x="7064" y="18121"/>
                </a:cubicBezTo>
                <a:cubicBezTo>
                  <a:pt x="6994" y="18147"/>
                  <a:pt x="6924" y="18158"/>
                  <a:pt x="6855" y="18158"/>
                </a:cubicBezTo>
                <a:cubicBezTo>
                  <a:pt x="6568" y="18158"/>
                  <a:pt x="6295" y="17959"/>
                  <a:pt x="6097" y="17761"/>
                </a:cubicBezTo>
                <a:cubicBezTo>
                  <a:pt x="5774" y="17438"/>
                  <a:pt x="5547" y="17059"/>
                  <a:pt x="5376" y="16642"/>
                </a:cubicBezTo>
                <a:cubicBezTo>
                  <a:pt x="4959" y="15619"/>
                  <a:pt x="4561" y="14595"/>
                  <a:pt x="4182" y="13571"/>
                </a:cubicBezTo>
                <a:cubicBezTo>
                  <a:pt x="3405" y="11505"/>
                  <a:pt x="2703" y="9401"/>
                  <a:pt x="2059" y="7278"/>
                </a:cubicBezTo>
                <a:cubicBezTo>
                  <a:pt x="1414" y="5154"/>
                  <a:pt x="846" y="3012"/>
                  <a:pt x="334" y="851"/>
                </a:cubicBezTo>
                <a:cubicBezTo>
                  <a:pt x="277" y="586"/>
                  <a:pt x="220" y="320"/>
                  <a:pt x="163" y="55"/>
                </a:cubicBezTo>
                <a:cubicBezTo>
                  <a:pt x="156" y="17"/>
                  <a:pt x="126" y="0"/>
                  <a:pt x="95"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text 1">
  <p:cSld name="CUSTOM_4_1">
    <p:spTree>
      <p:nvGrpSpPr>
        <p:cNvPr id="1" name="Shape 1668"/>
        <p:cNvGrpSpPr/>
        <p:nvPr/>
      </p:nvGrpSpPr>
      <p:grpSpPr>
        <a:xfrm>
          <a:off x="0" y="0"/>
          <a:ext cx="0" cy="0"/>
          <a:chOff x="0" y="0"/>
          <a:chExt cx="0" cy="0"/>
        </a:xfrm>
      </p:grpSpPr>
      <p:pic>
        <p:nvPicPr>
          <p:cNvPr id="2097366" name="Google Shape;1669;p28"/>
          <p:cNvPicPr preferRelativeResize="0">
            <a:picLocks/>
          </p:cNvPicPr>
          <p:nvPr/>
        </p:nvPicPr>
        <p:blipFill>
          <a:blip r:embed="rId2">
            <a:alphaModFix amt="66000"/>
          </a:blip>
          <a:stretch>
            <a:fillRect/>
          </a:stretch>
        </p:blipFill>
        <p:spPr>
          <a:xfrm rot="5399990" flipH="1">
            <a:off x="7705516" y="-598319"/>
            <a:ext cx="3297389" cy="2276637"/>
          </a:xfrm>
          <a:prstGeom prst="rect">
            <a:avLst/>
          </a:prstGeom>
          <a:noFill/>
          <a:ln>
            <a:noFill/>
          </a:ln>
        </p:spPr>
      </p:pic>
      <p:grpSp>
        <p:nvGrpSpPr>
          <p:cNvPr id="394" name="Google Shape;1670;p28"/>
          <p:cNvGrpSpPr/>
          <p:nvPr/>
        </p:nvGrpSpPr>
        <p:grpSpPr>
          <a:xfrm rot="-987768">
            <a:off x="7751817" y="-266278"/>
            <a:ext cx="1344359" cy="1995308"/>
            <a:chOff x="272875" y="1527563"/>
            <a:chExt cx="255950" cy="455000"/>
          </a:xfrm>
        </p:grpSpPr>
        <p:sp>
          <p:nvSpPr>
            <p:cNvPr id="1051257" name="Google Shape;1671;p28"/>
            <p:cNvSpPr/>
            <p:nvPr/>
          </p:nvSpPr>
          <p:spPr>
            <a:xfrm>
              <a:off x="471925" y="1963988"/>
              <a:ext cx="26575" cy="18575"/>
            </a:xfrm>
            <a:custGeom>
              <a:avLst/>
              <a:gdLst/>
              <a:ahLst/>
              <a:cxnLst/>
              <a:rect l="l" t="t" r="r" b="b"/>
              <a:pathLst>
                <a:path w="1063" h="743" extrusionOk="0">
                  <a:moveTo>
                    <a:pt x="724" y="0"/>
                  </a:moveTo>
                  <a:cubicBezTo>
                    <a:pt x="636" y="0"/>
                    <a:pt x="547" y="14"/>
                    <a:pt x="512" y="41"/>
                  </a:cubicBezTo>
                  <a:cubicBezTo>
                    <a:pt x="323" y="230"/>
                    <a:pt x="152" y="420"/>
                    <a:pt x="0" y="628"/>
                  </a:cubicBezTo>
                  <a:lnTo>
                    <a:pt x="57" y="742"/>
                  </a:lnTo>
                  <a:cubicBezTo>
                    <a:pt x="247" y="742"/>
                    <a:pt x="436" y="704"/>
                    <a:pt x="626" y="647"/>
                  </a:cubicBezTo>
                  <a:cubicBezTo>
                    <a:pt x="929" y="496"/>
                    <a:pt x="1062" y="249"/>
                    <a:pt x="948" y="60"/>
                  </a:cubicBezTo>
                  <a:cubicBezTo>
                    <a:pt x="928" y="19"/>
                    <a:pt x="826" y="0"/>
                    <a:pt x="72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258" name="Google Shape;1672;p28"/>
            <p:cNvSpPr/>
            <p:nvPr/>
          </p:nvSpPr>
          <p:spPr>
            <a:xfrm>
              <a:off x="366725" y="1787738"/>
              <a:ext cx="29875" cy="22300"/>
            </a:xfrm>
            <a:custGeom>
              <a:avLst/>
              <a:gdLst/>
              <a:ahLst/>
              <a:cxnLst/>
              <a:rect l="l" t="t" r="r" b="b"/>
              <a:pathLst>
                <a:path w="1195" h="892" extrusionOk="0">
                  <a:moveTo>
                    <a:pt x="607" y="1"/>
                  </a:moveTo>
                  <a:cubicBezTo>
                    <a:pt x="0" y="1"/>
                    <a:pt x="0" y="892"/>
                    <a:pt x="607" y="892"/>
                  </a:cubicBezTo>
                  <a:cubicBezTo>
                    <a:pt x="1194" y="892"/>
                    <a:pt x="1194" y="1"/>
                    <a:pt x="607"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259" name="Google Shape;1673;p28"/>
            <p:cNvSpPr/>
            <p:nvPr/>
          </p:nvSpPr>
          <p:spPr>
            <a:xfrm>
              <a:off x="380450" y="1835613"/>
              <a:ext cx="9975" cy="8550"/>
            </a:xfrm>
            <a:custGeom>
              <a:avLst/>
              <a:gdLst/>
              <a:ahLst/>
              <a:cxnLst/>
              <a:rect l="l" t="t" r="r" b="b"/>
              <a:pathLst>
                <a:path w="399" h="342" extrusionOk="0">
                  <a:moveTo>
                    <a:pt x="209" y="1"/>
                  </a:moveTo>
                  <a:cubicBezTo>
                    <a:pt x="1" y="38"/>
                    <a:pt x="1" y="323"/>
                    <a:pt x="209" y="342"/>
                  </a:cubicBezTo>
                  <a:cubicBezTo>
                    <a:pt x="399" y="323"/>
                    <a:pt x="399" y="38"/>
                    <a:pt x="209"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260" name="Google Shape;1674;p28"/>
            <p:cNvSpPr/>
            <p:nvPr/>
          </p:nvSpPr>
          <p:spPr>
            <a:xfrm>
              <a:off x="416475" y="1837513"/>
              <a:ext cx="5700" cy="4750"/>
            </a:xfrm>
            <a:custGeom>
              <a:avLst/>
              <a:gdLst/>
              <a:ahLst/>
              <a:cxnLst/>
              <a:rect l="l" t="t" r="r" b="b"/>
              <a:pathLst>
                <a:path w="228" h="190" extrusionOk="0">
                  <a:moveTo>
                    <a:pt x="114" y="0"/>
                  </a:moveTo>
                  <a:cubicBezTo>
                    <a:pt x="0" y="19"/>
                    <a:pt x="0" y="171"/>
                    <a:pt x="114" y="190"/>
                  </a:cubicBezTo>
                  <a:cubicBezTo>
                    <a:pt x="228" y="171"/>
                    <a:pt x="228" y="19"/>
                    <a:pt x="11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261" name="Google Shape;1675;p28"/>
            <p:cNvSpPr/>
            <p:nvPr/>
          </p:nvSpPr>
          <p:spPr>
            <a:xfrm>
              <a:off x="415525" y="1877788"/>
              <a:ext cx="7600" cy="10675"/>
            </a:xfrm>
            <a:custGeom>
              <a:avLst/>
              <a:gdLst/>
              <a:ahLst/>
              <a:cxnLst/>
              <a:rect l="l" t="t" r="r" b="b"/>
              <a:pathLst>
                <a:path w="304" h="427" extrusionOk="0">
                  <a:moveTo>
                    <a:pt x="171" y="1"/>
                  </a:moveTo>
                  <a:cubicBezTo>
                    <a:pt x="133" y="1"/>
                    <a:pt x="95" y="20"/>
                    <a:pt x="76" y="39"/>
                  </a:cubicBezTo>
                  <a:lnTo>
                    <a:pt x="57" y="77"/>
                  </a:lnTo>
                  <a:cubicBezTo>
                    <a:pt x="38" y="95"/>
                    <a:pt x="38" y="114"/>
                    <a:pt x="38" y="133"/>
                  </a:cubicBezTo>
                  <a:lnTo>
                    <a:pt x="20" y="133"/>
                  </a:lnTo>
                  <a:cubicBezTo>
                    <a:pt x="20" y="190"/>
                    <a:pt x="20" y="228"/>
                    <a:pt x="1" y="285"/>
                  </a:cubicBezTo>
                  <a:cubicBezTo>
                    <a:pt x="1" y="304"/>
                    <a:pt x="1" y="323"/>
                    <a:pt x="20" y="342"/>
                  </a:cubicBezTo>
                  <a:cubicBezTo>
                    <a:pt x="20" y="361"/>
                    <a:pt x="38" y="380"/>
                    <a:pt x="38" y="380"/>
                  </a:cubicBezTo>
                  <a:cubicBezTo>
                    <a:pt x="57" y="399"/>
                    <a:pt x="76" y="418"/>
                    <a:pt x="95" y="418"/>
                  </a:cubicBezTo>
                  <a:cubicBezTo>
                    <a:pt x="108" y="418"/>
                    <a:pt x="121" y="426"/>
                    <a:pt x="133" y="426"/>
                  </a:cubicBezTo>
                  <a:cubicBezTo>
                    <a:pt x="140" y="426"/>
                    <a:pt x="146" y="424"/>
                    <a:pt x="152" y="418"/>
                  </a:cubicBezTo>
                  <a:lnTo>
                    <a:pt x="190" y="418"/>
                  </a:lnTo>
                  <a:cubicBezTo>
                    <a:pt x="209" y="418"/>
                    <a:pt x="228" y="418"/>
                    <a:pt x="247" y="399"/>
                  </a:cubicBezTo>
                  <a:cubicBezTo>
                    <a:pt x="285" y="361"/>
                    <a:pt x="285" y="323"/>
                    <a:pt x="285" y="285"/>
                  </a:cubicBezTo>
                  <a:lnTo>
                    <a:pt x="285" y="133"/>
                  </a:lnTo>
                  <a:cubicBezTo>
                    <a:pt x="304" y="114"/>
                    <a:pt x="304" y="95"/>
                    <a:pt x="285" y="95"/>
                  </a:cubicBezTo>
                  <a:cubicBezTo>
                    <a:pt x="285" y="77"/>
                    <a:pt x="285" y="58"/>
                    <a:pt x="266" y="39"/>
                  </a:cubicBezTo>
                  <a:cubicBezTo>
                    <a:pt x="228" y="20"/>
                    <a:pt x="209" y="1"/>
                    <a:pt x="17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262" name="Google Shape;1676;p28"/>
            <p:cNvSpPr/>
            <p:nvPr/>
          </p:nvSpPr>
          <p:spPr>
            <a:xfrm>
              <a:off x="432600" y="1937038"/>
              <a:ext cx="10450" cy="8075"/>
            </a:xfrm>
            <a:custGeom>
              <a:avLst/>
              <a:gdLst/>
              <a:ahLst/>
              <a:cxnLst/>
              <a:rect l="l" t="t" r="r" b="b"/>
              <a:pathLst>
                <a:path w="418" h="323" extrusionOk="0">
                  <a:moveTo>
                    <a:pt x="209" y="0"/>
                  </a:moveTo>
                  <a:cubicBezTo>
                    <a:pt x="0" y="0"/>
                    <a:pt x="0" y="323"/>
                    <a:pt x="209" y="323"/>
                  </a:cubicBezTo>
                  <a:cubicBezTo>
                    <a:pt x="417" y="323"/>
                    <a:pt x="417" y="0"/>
                    <a:pt x="20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263" name="Google Shape;1677;p28"/>
            <p:cNvSpPr/>
            <p:nvPr/>
          </p:nvSpPr>
          <p:spPr>
            <a:xfrm>
              <a:off x="452025" y="1974938"/>
              <a:ext cx="9500" cy="7150"/>
            </a:xfrm>
            <a:custGeom>
              <a:avLst/>
              <a:gdLst/>
              <a:ahLst/>
              <a:cxnLst/>
              <a:rect l="l" t="t" r="r" b="b"/>
              <a:pathLst>
                <a:path w="380" h="286" extrusionOk="0">
                  <a:moveTo>
                    <a:pt x="190" y="1"/>
                  </a:moveTo>
                  <a:cubicBezTo>
                    <a:pt x="0" y="1"/>
                    <a:pt x="0" y="285"/>
                    <a:pt x="190" y="285"/>
                  </a:cubicBezTo>
                  <a:cubicBezTo>
                    <a:pt x="379" y="285"/>
                    <a:pt x="379" y="1"/>
                    <a:pt x="19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264" name="Google Shape;1678;p28"/>
            <p:cNvSpPr/>
            <p:nvPr/>
          </p:nvSpPr>
          <p:spPr>
            <a:xfrm>
              <a:off x="472875" y="1918538"/>
              <a:ext cx="19925" cy="15200"/>
            </a:xfrm>
            <a:custGeom>
              <a:avLst/>
              <a:gdLst/>
              <a:ahLst/>
              <a:cxnLst/>
              <a:rect l="l" t="t" r="r" b="b"/>
              <a:pathLst>
                <a:path w="797" h="608" extrusionOk="0">
                  <a:moveTo>
                    <a:pt x="398" y="1"/>
                  </a:moveTo>
                  <a:cubicBezTo>
                    <a:pt x="0" y="1"/>
                    <a:pt x="0" y="608"/>
                    <a:pt x="398" y="608"/>
                  </a:cubicBezTo>
                  <a:cubicBezTo>
                    <a:pt x="797" y="608"/>
                    <a:pt x="797" y="1"/>
                    <a:pt x="398"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265" name="Google Shape;1679;p28"/>
            <p:cNvSpPr/>
            <p:nvPr/>
          </p:nvSpPr>
          <p:spPr>
            <a:xfrm>
              <a:off x="444900" y="1890113"/>
              <a:ext cx="16150" cy="11875"/>
            </a:xfrm>
            <a:custGeom>
              <a:avLst/>
              <a:gdLst/>
              <a:ahLst/>
              <a:cxnLst/>
              <a:rect l="l" t="t" r="r" b="b"/>
              <a:pathLst>
                <a:path w="646" h="475" extrusionOk="0">
                  <a:moveTo>
                    <a:pt x="323" y="1"/>
                  </a:moveTo>
                  <a:cubicBezTo>
                    <a:pt x="1" y="1"/>
                    <a:pt x="1" y="475"/>
                    <a:pt x="323" y="475"/>
                  </a:cubicBezTo>
                  <a:cubicBezTo>
                    <a:pt x="645" y="475"/>
                    <a:pt x="645" y="1"/>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266" name="Google Shape;1680;p28"/>
            <p:cNvSpPr/>
            <p:nvPr/>
          </p:nvSpPr>
          <p:spPr>
            <a:xfrm>
              <a:off x="398475" y="1905288"/>
              <a:ext cx="11875" cy="11400"/>
            </a:xfrm>
            <a:custGeom>
              <a:avLst/>
              <a:gdLst/>
              <a:ahLst/>
              <a:cxnLst/>
              <a:rect l="l" t="t" r="r" b="b"/>
              <a:pathLst>
                <a:path w="475" h="456" extrusionOk="0">
                  <a:moveTo>
                    <a:pt x="228" y="0"/>
                  </a:moveTo>
                  <a:cubicBezTo>
                    <a:pt x="0" y="57"/>
                    <a:pt x="0" y="398"/>
                    <a:pt x="228" y="455"/>
                  </a:cubicBezTo>
                  <a:cubicBezTo>
                    <a:pt x="474" y="398"/>
                    <a:pt x="474" y="57"/>
                    <a:pt x="22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267" name="Google Shape;1681;p28"/>
            <p:cNvSpPr/>
            <p:nvPr/>
          </p:nvSpPr>
          <p:spPr>
            <a:xfrm>
              <a:off x="454400" y="1849363"/>
              <a:ext cx="11850" cy="11400"/>
            </a:xfrm>
            <a:custGeom>
              <a:avLst/>
              <a:gdLst/>
              <a:ahLst/>
              <a:cxnLst/>
              <a:rect l="l" t="t" r="r" b="b"/>
              <a:pathLst>
                <a:path w="474" h="456" extrusionOk="0">
                  <a:moveTo>
                    <a:pt x="246" y="0"/>
                  </a:moveTo>
                  <a:cubicBezTo>
                    <a:pt x="0" y="57"/>
                    <a:pt x="0" y="398"/>
                    <a:pt x="246" y="455"/>
                  </a:cubicBezTo>
                  <a:cubicBezTo>
                    <a:pt x="474" y="398"/>
                    <a:pt x="474" y="57"/>
                    <a:pt x="24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268" name="Google Shape;1682;p28"/>
            <p:cNvSpPr/>
            <p:nvPr/>
          </p:nvSpPr>
          <p:spPr>
            <a:xfrm>
              <a:off x="428800" y="1830863"/>
              <a:ext cx="14725" cy="11400"/>
            </a:xfrm>
            <a:custGeom>
              <a:avLst/>
              <a:gdLst/>
              <a:ahLst/>
              <a:cxnLst/>
              <a:rect l="l" t="t" r="r" b="b"/>
              <a:pathLst>
                <a:path w="589" h="456" extrusionOk="0">
                  <a:moveTo>
                    <a:pt x="228" y="1"/>
                  </a:moveTo>
                  <a:cubicBezTo>
                    <a:pt x="190" y="1"/>
                    <a:pt x="171" y="1"/>
                    <a:pt x="133" y="20"/>
                  </a:cubicBezTo>
                  <a:cubicBezTo>
                    <a:pt x="114" y="39"/>
                    <a:pt x="76" y="39"/>
                    <a:pt x="57" y="77"/>
                  </a:cubicBezTo>
                  <a:cubicBezTo>
                    <a:pt x="38" y="96"/>
                    <a:pt x="19" y="115"/>
                    <a:pt x="19" y="153"/>
                  </a:cubicBezTo>
                  <a:cubicBezTo>
                    <a:pt x="0" y="172"/>
                    <a:pt x="0" y="209"/>
                    <a:pt x="0" y="228"/>
                  </a:cubicBezTo>
                  <a:lnTo>
                    <a:pt x="0" y="285"/>
                  </a:lnTo>
                  <a:cubicBezTo>
                    <a:pt x="0" y="323"/>
                    <a:pt x="19" y="361"/>
                    <a:pt x="57" y="399"/>
                  </a:cubicBezTo>
                  <a:lnTo>
                    <a:pt x="95" y="437"/>
                  </a:lnTo>
                  <a:cubicBezTo>
                    <a:pt x="133" y="456"/>
                    <a:pt x="171" y="456"/>
                    <a:pt x="209" y="456"/>
                  </a:cubicBezTo>
                  <a:lnTo>
                    <a:pt x="209" y="437"/>
                  </a:lnTo>
                  <a:lnTo>
                    <a:pt x="361" y="437"/>
                  </a:lnTo>
                  <a:cubicBezTo>
                    <a:pt x="398" y="437"/>
                    <a:pt x="417" y="437"/>
                    <a:pt x="455" y="418"/>
                  </a:cubicBezTo>
                  <a:cubicBezTo>
                    <a:pt x="474" y="418"/>
                    <a:pt x="493" y="399"/>
                    <a:pt x="531" y="380"/>
                  </a:cubicBezTo>
                  <a:cubicBezTo>
                    <a:pt x="550" y="361"/>
                    <a:pt x="569" y="342"/>
                    <a:pt x="569" y="304"/>
                  </a:cubicBezTo>
                  <a:cubicBezTo>
                    <a:pt x="588" y="285"/>
                    <a:pt x="588" y="247"/>
                    <a:pt x="588" y="228"/>
                  </a:cubicBezTo>
                  <a:lnTo>
                    <a:pt x="588" y="172"/>
                  </a:lnTo>
                  <a:cubicBezTo>
                    <a:pt x="569" y="134"/>
                    <a:pt x="550" y="96"/>
                    <a:pt x="531" y="58"/>
                  </a:cubicBezTo>
                  <a:lnTo>
                    <a:pt x="493" y="39"/>
                  </a:lnTo>
                  <a:cubicBezTo>
                    <a:pt x="455" y="20"/>
                    <a:pt x="417" y="1"/>
                    <a:pt x="38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269" name="Google Shape;1683;p28"/>
            <p:cNvSpPr/>
            <p:nvPr/>
          </p:nvSpPr>
          <p:spPr>
            <a:xfrm>
              <a:off x="440175" y="1765463"/>
              <a:ext cx="18025" cy="14725"/>
            </a:xfrm>
            <a:custGeom>
              <a:avLst/>
              <a:gdLst/>
              <a:ahLst/>
              <a:cxnLst/>
              <a:rect l="l" t="t" r="r" b="b"/>
              <a:pathLst>
                <a:path w="721" h="589" extrusionOk="0">
                  <a:moveTo>
                    <a:pt x="361" y="1"/>
                  </a:moveTo>
                  <a:cubicBezTo>
                    <a:pt x="0" y="20"/>
                    <a:pt x="0" y="551"/>
                    <a:pt x="361" y="589"/>
                  </a:cubicBezTo>
                  <a:cubicBezTo>
                    <a:pt x="721" y="551"/>
                    <a:pt x="721" y="20"/>
                    <a:pt x="36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270" name="Google Shape;1684;p28"/>
            <p:cNvSpPr/>
            <p:nvPr/>
          </p:nvSpPr>
          <p:spPr>
            <a:xfrm>
              <a:off x="385200" y="1777313"/>
              <a:ext cx="15650" cy="13300"/>
            </a:xfrm>
            <a:custGeom>
              <a:avLst/>
              <a:gdLst/>
              <a:ahLst/>
              <a:cxnLst/>
              <a:rect l="l" t="t" r="r" b="b"/>
              <a:pathLst>
                <a:path w="626" h="532" extrusionOk="0">
                  <a:moveTo>
                    <a:pt x="323" y="1"/>
                  </a:moveTo>
                  <a:cubicBezTo>
                    <a:pt x="0" y="39"/>
                    <a:pt x="0" y="494"/>
                    <a:pt x="323" y="532"/>
                  </a:cubicBezTo>
                  <a:cubicBezTo>
                    <a:pt x="626" y="494"/>
                    <a:pt x="626" y="39"/>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271" name="Google Shape;1685;p28"/>
            <p:cNvSpPr/>
            <p:nvPr/>
          </p:nvSpPr>
          <p:spPr>
            <a:xfrm>
              <a:off x="399875" y="1703388"/>
              <a:ext cx="16150" cy="11875"/>
            </a:xfrm>
            <a:custGeom>
              <a:avLst/>
              <a:gdLst/>
              <a:ahLst/>
              <a:cxnLst/>
              <a:rect l="l" t="t" r="r" b="b"/>
              <a:pathLst>
                <a:path w="646" h="475" extrusionOk="0">
                  <a:moveTo>
                    <a:pt x="323" y="1"/>
                  </a:moveTo>
                  <a:cubicBezTo>
                    <a:pt x="1" y="1"/>
                    <a:pt x="1" y="474"/>
                    <a:pt x="323" y="474"/>
                  </a:cubicBezTo>
                  <a:cubicBezTo>
                    <a:pt x="646" y="474"/>
                    <a:pt x="646" y="1"/>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272" name="Google Shape;1686;p28"/>
            <p:cNvSpPr/>
            <p:nvPr/>
          </p:nvSpPr>
          <p:spPr>
            <a:xfrm>
              <a:off x="354400" y="1709538"/>
              <a:ext cx="17550" cy="14250"/>
            </a:xfrm>
            <a:custGeom>
              <a:avLst/>
              <a:gdLst/>
              <a:ahLst/>
              <a:cxnLst/>
              <a:rect l="l" t="t" r="r" b="b"/>
              <a:pathLst>
                <a:path w="702" h="570" extrusionOk="0">
                  <a:moveTo>
                    <a:pt x="341" y="1"/>
                  </a:moveTo>
                  <a:cubicBezTo>
                    <a:pt x="0" y="20"/>
                    <a:pt x="0" y="532"/>
                    <a:pt x="341" y="570"/>
                  </a:cubicBezTo>
                  <a:cubicBezTo>
                    <a:pt x="702" y="532"/>
                    <a:pt x="702" y="20"/>
                    <a:pt x="34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273" name="Google Shape;1687;p28"/>
            <p:cNvSpPr/>
            <p:nvPr/>
          </p:nvSpPr>
          <p:spPr>
            <a:xfrm>
              <a:off x="338275" y="1701963"/>
              <a:ext cx="19450" cy="14250"/>
            </a:xfrm>
            <a:custGeom>
              <a:avLst/>
              <a:gdLst/>
              <a:ahLst/>
              <a:cxnLst/>
              <a:rect l="l" t="t" r="r" b="b"/>
              <a:pathLst>
                <a:path w="778" h="570" extrusionOk="0">
                  <a:moveTo>
                    <a:pt x="416" y="0"/>
                  </a:moveTo>
                  <a:cubicBezTo>
                    <a:pt x="411" y="0"/>
                    <a:pt x="405" y="0"/>
                    <a:pt x="399" y="1"/>
                  </a:cubicBezTo>
                  <a:cubicBezTo>
                    <a:pt x="1" y="1"/>
                    <a:pt x="1" y="569"/>
                    <a:pt x="399" y="569"/>
                  </a:cubicBezTo>
                  <a:cubicBezTo>
                    <a:pt x="772" y="569"/>
                    <a:pt x="778" y="0"/>
                    <a:pt x="41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274" name="Google Shape;1688;p28"/>
            <p:cNvSpPr/>
            <p:nvPr/>
          </p:nvSpPr>
          <p:spPr>
            <a:xfrm>
              <a:off x="388050" y="1631363"/>
              <a:ext cx="17550" cy="13750"/>
            </a:xfrm>
            <a:custGeom>
              <a:avLst/>
              <a:gdLst/>
              <a:ahLst/>
              <a:cxnLst/>
              <a:rect l="l" t="t" r="r" b="b"/>
              <a:pathLst>
                <a:path w="702" h="550" extrusionOk="0">
                  <a:moveTo>
                    <a:pt x="360" y="0"/>
                  </a:moveTo>
                  <a:cubicBezTo>
                    <a:pt x="0" y="0"/>
                    <a:pt x="0" y="550"/>
                    <a:pt x="360" y="550"/>
                  </a:cubicBezTo>
                  <a:cubicBezTo>
                    <a:pt x="701" y="550"/>
                    <a:pt x="701" y="0"/>
                    <a:pt x="360"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275" name="Google Shape;1689;p28"/>
            <p:cNvSpPr/>
            <p:nvPr/>
          </p:nvSpPr>
          <p:spPr>
            <a:xfrm>
              <a:off x="297525" y="1637988"/>
              <a:ext cx="18975" cy="14725"/>
            </a:xfrm>
            <a:custGeom>
              <a:avLst/>
              <a:gdLst/>
              <a:ahLst/>
              <a:cxnLst/>
              <a:rect l="l" t="t" r="r" b="b"/>
              <a:pathLst>
                <a:path w="759" h="589" extrusionOk="0">
                  <a:moveTo>
                    <a:pt x="379" y="0"/>
                  </a:moveTo>
                  <a:cubicBezTo>
                    <a:pt x="0" y="0"/>
                    <a:pt x="0" y="588"/>
                    <a:pt x="379" y="588"/>
                  </a:cubicBezTo>
                  <a:cubicBezTo>
                    <a:pt x="759" y="588"/>
                    <a:pt x="759" y="0"/>
                    <a:pt x="37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276" name="Google Shape;1690;p28"/>
            <p:cNvSpPr/>
            <p:nvPr/>
          </p:nvSpPr>
          <p:spPr>
            <a:xfrm>
              <a:off x="356275" y="1585363"/>
              <a:ext cx="20875" cy="15675"/>
            </a:xfrm>
            <a:custGeom>
              <a:avLst/>
              <a:gdLst/>
              <a:ahLst/>
              <a:cxnLst/>
              <a:rect l="l" t="t" r="r" b="b"/>
              <a:pathLst>
                <a:path w="835" h="627" extrusionOk="0">
                  <a:moveTo>
                    <a:pt x="436" y="1"/>
                  </a:moveTo>
                  <a:cubicBezTo>
                    <a:pt x="430" y="1"/>
                    <a:pt x="424" y="1"/>
                    <a:pt x="418" y="1"/>
                  </a:cubicBezTo>
                  <a:cubicBezTo>
                    <a:pt x="1" y="1"/>
                    <a:pt x="1" y="627"/>
                    <a:pt x="418" y="627"/>
                  </a:cubicBezTo>
                  <a:cubicBezTo>
                    <a:pt x="829" y="627"/>
                    <a:pt x="835" y="1"/>
                    <a:pt x="436"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277" name="Google Shape;1691;p28"/>
            <p:cNvSpPr/>
            <p:nvPr/>
          </p:nvSpPr>
          <p:spPr>
            <a:xfrm>
              <a:off x="311750" y="1588238"/>
              <a:ext cx="12800" cy="9500"/>
            </a:xfrm>
            <a:custGeom>
              <a:avLst/>
              <a:gdLst/>
              <a:ahLst/>
              <a:cxnLst/>
              <a:rect l="l" t="t" r="r" b="b"/>
              <a:pathLst>
                <a:path w="512" h="380" extrusionOk="0">
                  <a:moveTo>
                    <a:pt x="265" y="0"/>
                  </a:moveTo>
                  <a:cubicBezTo>
                    <a:pt x="0" y="0"/>
                    <a:pt x="0" y="379"/>
                    <a:pt x="265" y="379"/>
                  </a:cubicBezTo>
                  <a:cubicBezTo>
                    <a:pt x="512" y="379"/>
                    <a:pt x="512" y="0"/>
                    <a:pt x="265"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278" name="Google Shape;1692;p28"/>
            <p:cNvSpPr/>
            <p:nvPr/>
          </p:nvSpPr>
          <p:spPr>
            <a:xfrm>
              <a:off x="285675" y="1574488"/>
              <a:ext cx="20400" cy="15175"/>
            </a:xfrm>
            <a:custGeom>
              <a:avLst/>
              <a:gdLst/>
              <a:ahLst/>
              <a:cxnLst/>
              <a:rect l="l" t="t" r="r" b="b"/>
              <a:pathLst>
                <a:path w="816" h="607" extrusionOk="0">
                  <a:moveTo>
                    <a:pt x="398" y="0"/>
                  </a:moveTo>
                  <a:cubicBezTo>
                    <a:pt x="0" y="0"/>
                    <a:pt x="0" y="607"/>
                    <a:pt x="398" y="607"/>
                  </a:cubicBezTo>
                  <a:cubicBezTo>
                    <a:pt x="816" y="607"/>
                    <a:pt x="816" y="0"/>
                    <a:pt x="39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279" name="Google Shape;1693;p28"/>
            <p:cNvSpPr/>
            <p:nvPr/>
          </p:nvSpPr>
          <p:spPr>
            <a:xfrm>
              <a:off x="354400" y="1551263"/>
              <a:ext cx="9975" cy="8550"/>
            </a:xfrm>
            <a:custGeom>
              <a:avLst/>
              <a:gdLst/>
              <a:ahLst/>
              <a:cxnLst/>
              <a:rect l="l" t="t" r="r" b="b"/>
              <a:pathLst>
                <a:path w="399" h="342" extrusionOk="0">
                  <a:moveTo>
                    <a:pt x="209" y="0"/>
                  </a:moveTo>
                  <a:cubicBezTo>
                    <a:pt x="0" y="38"/>
                    <a:pt x="0" y="323"/>
                    <a:pt x="209" y="342"/>
                  </a:cubicBezTo>
                  <a:cubicBezTo>
                    <a:pt x="398" y="323"/>
                    <a:pt x="398" y="38"/>
                    <a:pt x="20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280" name="Google Shape;1694;p28"/>
            <p:cNvSpPr/>
            <p:nvPr/>
          </p:nvSpPr>
          <p:spPr>
            <a:xfrm>
              <a:off x="337800" y="1527563"/>
              <a:ext cx="13300" cy="11400"/>
            </a:xfrm>
            <a:custGeom>
              <a:avLst/>
              <a:gdLst/>
              <a:ahLst/>
              <a:cxnLst/>
              <a:rect l="l" t="t" r="r" b="b"/>
              <a:pathLst>
                <a:path w="532" h="456" extrusionOk="0">
                  <a:moveTo>
                    <a:pt x="266" y="1"/>
                  </a:moveTo>
                  <a:cubicBezTo>
                    <a:pt x="1" y="38"/>
                    <a:pt x="1" y="418"/>
                    <a:pt x="266" y="455"/>
                  </a:cubicBezTo>
                  <a:cubicBezTo>
                    <a:pt x="531" y="418"/>
                    <a:pt x="531" y="38"/>
                    <a:pt x="266"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281" name="Google Shape;1695;p28"/>
            <p:cNvSpPr/>
            <p:nvPr/>
          </p:nvSpPr>
          <p:spPr>
            <a:xfrm>
              <a:off x="272875" y="1700063"/>
              <a:ext cx="23250" cy="18050"/>
            </a:xfrm>
            <a:custGeom>
              <a:avLst/>
              <a:gdLst/>
              <a:ahLst/>
              <a:cxnLst/>
              <a:rect l="l" t="t" r="r" b="b"/>
              <a:pathLst>
                <a:path w="930" h="722" extrusionOk="0">
                  <a:moveTo>
                    <a:pt x="474" y="1"/>
                  </a:moveTo>
                  <a:cubicBezTo>
                    <a:pt x="0" y="1"/>
                    <a:pt x="0" y="721"/>
                    <a:pt x="474" y="721"/>
                  </a:cubicBezTo>
                  <a:cubicBezTo>
                    <a:pt x="929" y="721"/>
                    <a:pt x="929" y="1"/>
                    <a:pt x="474"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282" name="Google Shape;1696;p28"/>
            <p:cNvSpPr/>
            <p:nvPr/>
          </p:nvSpPr>
          <p:spPr>
            <a:xfrm>
              <a:off x="507000" y="1726138"/>
              <a:ext cx="3800" cy="3350"/>
            </a:xfrm>
            <a:custGeom>
              <a:avLst/>
              <a:gdLst/>
              <a:ahLst/>
              <a:cxnLst/>
              <a:rect l="l" t="t" r="r" b="b"/>
              <a:pathLst>
                <a:path w="152" h="134" extrusionOk="0">
                  <a:moveTo>
                    <a:pt x="76" y="0"/>
                  </a:moveTo>
                  <a:cubicBezTo>
                    <a:pt x="0" y="0"/>
                    <a:pt x="0" y="114"/>
                    <a:pt x="76" y="133"/>
                  </a:cubicBezTo>
                  <a:cubicBezTo>
                    <a:pt x="152" y="114"/>
                    <a:pt x="152" y="0"/>
                    <a:pt x="7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283" name="Google Shape;1697;p28"/>
            <p:cNvSpPr/>
            <p:nvPr/>
          </p:nvSpPr>
          <p:spPr>
            <a:xfrm>
              <a:off x="485200" y="1780638"/>
              <a:ext cx="18025" cy="13775"/>
            </a:xfrm>
            <a:custGeom>
              <a:avLst/>
              <a:gdLst/>
              <a:ahLst/>
              <a:cxnLst/>
              <a:rect l="l" t="t" r="r" b="b"/>
              <a:pathLst>
                <a:path w="721" h="551" extrusionOk="0">
                  <a:moveTo>
                    <a:pt x="360" y="1"/>
                  </a:moveTo>
                  <a:cubicBezTo>
                    <a:pt x="0" y="1"/>
                    <a:pt x="0" y="550"/>
                    <a:pt x="360" y="550"/>
                  </a:cubicBezTo>
                  <a:cubicBezTo>
                    <a:pt x="721" y="550"/>
                    <a:pt x="721" y="1"/>
                    <a:pt x="36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284" name="Google Shape;1698;p28"/>
            <p:cNvSpPr/>
            <p:nvPr/>
          </p:nvSpPr>
          <p:spPr>
            <a:xfrm>
              <a:off x="502250" y="1829463"/>
              <a:ext cx="9500" cy="6175"/>
            </a:xfrm>
            <a:custGeom>
              <a:avLst/>
              <a:gdLst/>
              <a:ahLst/>
              <a:cxnLst/>
              <a:rect l="l" t="t" r="r" b="b"/>
              <a:pathLst>
                <a:path w="380" h="247" extrusionOk="0">
                  <a:moveTo>
                    <a:pt x="114" y="0"/>
                  </a:moveTo>
                  <a:cubicBezTo>
                    <a:pt x="77" y="0"/>
                    <a:pt x="39" y="19"/>
                    <a:pt x="20" y="38"/>
                  </a:cubicBezTo>
                  <a:cubicBezTo>
                    <a:pt x="20" y="38"/>
                    <a:pt x="1" y="57"/>
                    <a:pt x="1" y="76"/>
                  </a:cubicBezTo>
                  <a:cubicBezTo>
                    <a:pt x="1" y="95"/>
                    <a:pt x="1" y="114"/>
                    <a:pt x="1" y="114"/>
                  </a:cubicBezTo>
                  <a:cubicBezTo>
                    <a:pt x="1" y="152"/>
                    <a:pt x="20" y="190"/>
                    <a:pt x="39" y="209"/>
                  </a:cubicBezTo>
                  <a:cubicBezTo>
                    <a:pt x="58" y="228"/>
                    <a:pt x="95" y="247"/>
                    <a:pt x="114" y="247"/>
                  </a:cubicBezTo>
                  <a:lnTo>
                    <a:pt x="266" y="247"/>
                  </a:lnTo>
                  <a:cubicBezTo>
                    <a:pt x="304" y="247"/>
                    <a:pt x="342" y="228"/>
                    <a:pt x="361" y="209"/>
                  </a:cubicBezTo>
                  <a:cubicBezTo>
                    <a:pt x="361" y="190"/>
                    <a:pt x="380" y="190"/>
                    <a:pt x="380" y="171"/>
                  </a:cubicBezTo>
                  <a:cubicBezTo>
                    <a:pt x="380" y="152"/>
                    <a:pt x="380" y="133"/>
                    <a:pt x="380" y="114"/>
                  </a:cubicBezTo>
                  <a:cubicBezTo>
                    <a:pt x="380" y="95"/>
                    <a:pt x="361" y="57"/>
                    <a:pt x="342" y="38"/>
                  </a:cubicBezTo>
                  <a:cubicBezTo>
                    <a:pt x="323" y="19"/>
                    <a:pt x="285" y="0"/>
                    <a:pt x="26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285" name="Google Shape;1699;p28"/>
            <p:cNvSpPr/>
            <p:nvPr/>
          </p:nvSpPr>
          <p:spPr>
            <a:xfrm>
              <a:off x="504150" y="1867838"/>
              <a:ext cx="24675" cy="18975"/>
            </a:xfrm>
            <a:custGeom>
              <a:avLst/>
              <a:gdLst/>
              <a:ahLst/>
              <a:cxnLst/>
              <a:rect l="l" t="t" r="r" b="b"/>
              <a:pathLst>
                <a:path w="987" h="759" extrusionOk="0">
                  <a:moveTo>
                    <a:pt x="493" y="1"/>
                  </a:moveTo>
                  <a:cubicBezTo>
                    <a:pt x="1" y="1"/>
                    <a:pt x="1" y="759"/>
                    <a:pt x="493" y="759"/>
                  </a:cubicBezTo>
                  <a:cubicBezTo>
                    <a:pt x="986" y="759"/>
                    <a:pt x="986" y="1"/>
                    <a:pt x="49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286" name="Google Shape;1700;p28"/>
            <p:cNvSpPr/>
            <p:nvPr/>
          </p:nvSpPr>
          <p:spPr>
            <a:xfrm>
              <a:off x="360075" y="1880163"/>
              <a:ext cx="20875" cy="17075"/>
            </a:xfrm>
            <a:custGeom>
              <a:avLst/>
              <a:gdLst/>
              <a:ahLst/>
              <a:cxnLst/>
              <a:rect l="l" t="t" r="r" b="b"/>
              <a:pathLst>
                <a:path w="835" h="683" extrusionOk="0">
                  <a:moveTo>
                    <a:pt x="418" y="0"/>
                  </a:moveTo>
                  <a:cubicBezTo>
                    <a:pt x="1" y="38"/>
                    <a:pt x="1" y="645"/>
                    <a:pt x="418" y="683"/>
                  </a:cubicBezTo>
                  <a:cubicBezTo>
                    <a:pt x="835" y="645"/>
                    <a:pt x="835" y="38"/>
                    <a:pt x="41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287" name="Google Shape;1701;p28"/>
            <p:cNvSpPr/>
            <p:nvPr/>
          </p:nvSpPr>
          <p:spPr>
            <a:xfrm>
              <a:off x="319325" y="1860263"/>
              <a:ext cx="16125" cy="12350"/>
            </a:xfrm>
            <a:custGeom>
              <a:avLst/>
              <a:gdLst/>
              <a:ahLst/>
              <a:cxnLst/>
              <a:rect l="l" t="t" r="r" b="b"/>
              <a:pathLst>
                <a:path w="645" h="494" extrusionOk="0">
                  <a:moveTo>
                    <a:pt x="247" y="0"/>
                  </a:moveTo>
                  <a:cubicBezTo>
                    <a:pt x="228" y="0"/>
                    <a:pt x="190" y="0"/>
                    <a:pt x="152" y="19"/>
                  </a:cubicBezTo>
                  <a:cubicBezTo>
                    <a:pt x="133" y="19"/>
                    <a:pt x="95" y="38"/>
                    <a:pt x="76" y="76"/>
                  </a:cubicBezTo>
                  <a:cubicBezTo>
                    <a:pt x="38" y="114"/>
                    <a:pt x="0" y="171"/>
                    <a:pt x="0" y="247"/>
                  </a:cubicBezTo>
                  <a:lnTo>
                    <a:pt x="0" y="304"/>
                  </a:lnTo>
                  <a:cubicBezTo>
                    <a:pt x="19" y="342"/>
                    <a:pt x="38" y="379"/>
                    <a:pt x="76" y="417"/>
                  </a:cubicBezTo>
                  <a:lnTo>
                    <a:pt x="114" y="455"/>
                  </a:lnTo>
                  <a:cubicBezTo>
                    <a:pt x="152" y="474"/>
                    <a:pt x="209" y="493"/>
                    <a:pt x="247" y="493"/>
                  </a:cubicBezTo>
                  <a:lnTo>
                    <a:pt x="398" y="493"/>
                  </a:lnTo>
                  <a:cubicBezTo>
                    <a:pt x="436" y="493"/>
                    <a:pt x="455" y="493"/>
                    <a:pt x="493" y="474"/>
                  </a:cubicBezTo>
                  <a:cubicBezTo>
                    <a:pt x="550" y="455"/>
                    <a:pt x="588" y="398"/>
                    <a:pt x="607" y="342"/>
                  </a:cubicBezTo>
                  <a:cubicBezTo>
                    <a:pt x="626" y="323"/>
                    <a:pt x="645" y="285"/>
                    <a:pt x="626" y="247"/>
                  </a:cubicBezTo>
                  <a:lnTo>
                    <a:pt x="626" y="190"/>
                  </a:lnTo>
                  <a:cubicBezTo>
                    <a:pt x="626" y="152"/>
                    <a:pt x="607" y="114"/>
                    <a:pt x="569" y="76"/>
                  </a:cubicBezTo>
                  <a:lnTo>
                    <a:pt x="531" y="38"/>
                  </a:lnTo>
                  <a:cubicBezTo>
                    <a:pt x="493" y="19"/>
                    <a:pt x="436" y="19"/>
                    <a:pt x="398" y="19"/>
                  </a:cubicBezTo>
                  <a:lnTo>
                    <a:pt x="398" y="0"/>
                  </a:ln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288" name="Google Shape;1702;p28"/>
            <p:cNvSpPr/>
            <p:nvPr/>
          </p:nvSpPr>
          <p:spPr>
            <a:xfrm>
              <a:off x="325475" y="1808138"/>
              <a:ext cx="15675" cy="11850"/>
            </a:xfrm>
            <a:custGeom>
              <a:avLst/>
              <a:gdLst/>
              <a:ahLst/>
              <a:cxnLst/>
              <a:rect l="l" t="t" r="r" b="b"/>
              <a:pathLst>
                <a:path w="627" h="474" extrusionOk="0">
                  <a:moveTo>
                    <a:pt x="304" y="0"/>
                  </a:moveTo>
                  <a:cubicBezTo>
                    <a:pt x="1" y="0"/>
                    <a:pt x="1" y="474"/>
                    <a:pt x="304" y="474"/>
                  </a:cubicBezTo>
                  <a:cubicBezTo>
                    <a:pt x="626" y="474"/>
                    <a:pt x="626" y="0"/>
                    <a:pt x="30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289" name="Google Shape;1703;p28"/>
            <p:cNvSpPr/>
            <p:nvPr/>
          </p:nvSpPr>
          <p:spPr>
            <a:xfrm>
              <a:off x="298950" y="1787738"/>
              <a:ext cx="8550" cy="7150"/>
            </a:xfrm>
            <a:custGeom>
              <a:avLst/>
              <a:gdLst/>
              <a:ahLst/>
              <a:cxnLst/>
              <a:rect l="l" t="t" r="r" b="b"/>
              <a:pathLst>
                <a:path w="342" h="286" extrusionOk="0">
                  <a:moveTo>
                    <a:pt x="171" y="1"/>
                  </a:moveTo>
                  <a:cubicBezTo>
                    <a:pt x="0" y="20"/>
                    <a:pt x="0" y="266"/>
                    <a:pt x="171" y="285"/>
                  </a:cubicBezTo>
                  <a:cubicBezTo>
                    <a:pt x="341" y="266"/>
                    <a:pt x="341" y="20"/>
                    <a:pt x="17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290" name="Google Shape;1704;p28"/>
            <p:cNvSpPr/>
            <p:nvPr/>
          </p:nvSpPr>
          <p:spPr>
            <a:xfrm>
              <a:off x="445850" y="1622338"/>
              <a:ext cx="21825" cy="16625"/>
            </a:xfrm>
            <a:custGeom>
              <a:avLst/>
              <a:gdLst/>
              <a:ahLst/>
              <a:cxnLst/>
              <a:rect l="l" t="t" r="r" b="b"/>
              <a:pathLst>
                <a:path w="873" h="665" extrusionOk="0">
                  <a:moveTo>
                    <a:pt x="437" y="1"/>
                  </a:moveTo>
                  <a:cubicBezTo>
                    <a:pt x="1" y="1"/>
                    <a:pt x="1" y="664"/>
                    <a:pt x="437" y="664"/>
                  </a:cubicBezTo>
                  <a:cubicBezTo>
                    <a:pt x="873" y="664"/>
                    <a:pt x="873" y="1"/>
                    <a:pt x="437"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291" name="Google Shape;1705;p28"/>
            <p:cNvSpPr/>
            <p:nvPr/>
          </p:nvSpPr>
          <p:spPr>
            <a:xfrm>
              <a:off x="418850" y="1542263"/>
              <a:ext cx="23250" cy="18975"/>
            </a:xfrm>
            <a:custGeom>
              <a:avLst/>
              <a:gdLst/>
              <a:ahLst/>
              <a:cxnLst/>
              <a:rect l="l" t="t" r="r" b="b"/>
              <a:pathLst>
                <a:path w="930" h="759" extrusionOk="0">
                  <a:moveTo>
                    <a:pt x="474" y="0"/>
                  </a:moveTo>
                  <a:cubicBezTo>
                    <a:pt x="0" y="38"/>
                    <a:pt x="0" y="721"/>
                    <a:pt x="474" y="758"/>
                  </a:cubicBezTo>
                  <a:cubicBezTo>
                    <a:pt x="929" y="721"/>
                    <a:pt x="929" y="38"/>
                    <a:pt x="47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097367" name="Google Shape;1706;p28"/>
          <p:cNvPicPr preferRelativeResize="0">
            <a:picLocks/>
          </p:cNvPicPr>
          <p:nvPr/>
        </p:nvPicPr>
        <p:blipFill>
          <a:blip r:embed="rId3">
            <a:alphaModFix amt="74000"/>
          </a:blip>
          <a:stretch>
            <a:fillRect/>
          </a:stretch>
        </p:blipFill>
        <p:spPr>
          <a:xfrm rot="-10162003" flipH="1">
            <a:off x="-1091107" y="-1133759"/>
            <a:ext cx="2894871" cy="2593322"/>
          </a:xfrm>
          <a:prstGeom prst="rect">
            <a:avLst/>
          </a:prstGeom>
          <a:noFill/>
          <a:ln>
            <a:noFill/>
          </a:ln>
        </p:spPr>
      </p:pic>
      <p:pic>
        <p:nvPicPr>
          <p:cNvPr id="2097368" name="Google Shape;1707;p28"/>
          <p:cNvPicPr preferRelativeResize="0">
            <a:picLocks/>
          </p:cNvPicPr>
          <p:nvPr/>
        </p:nvPicPr>
        <p:blipFill>
          <a:blip r:embed="rId4">
            <a:alphaModFix amt="76000"/>
          </a:blip>
          <a:stretch>
            <a:fillRect/>
          </a:stretch>
        </p:blipFill>
        <p:spPr>
          <a:xfrm rot="363351">
            <a:off x="802621" y="4291783"/>
            <a:ext cx="7605804" cy="2832383"/>
          </a:xfrm>
          <a:prstGeom prst="rect">
            <a:avLst/>
          </a:prstGeom>
          <a:noFill/>
          <a:ln>
            <a:noFill/>
          </a:ln>
        </p:spPr>
      </p:pic>
      <p:sp>
        <p:nvSpPr>
          <p:cNvPr id="1051292" name="Google Shape;1708;p28"/>
          <p:cNvSpPr/>
          <p:nvPr/>
        </p:nvSpPr>
        <p:spPr>
          <a:xfrm rot="9899989">
            <a:off x="-583964" y="4625085"/>
            <a:ext cx="2265015" cy="2165770"/>
          </a:xfrm>
          <a:custGeom>
            <a:avLst/>
            <a:gdLst/>
            <a:ahLst/>
            <a:cxnLst/>
            <a:rect l="l" t="t" r="r" b="b"/>
            <a:pathLst>
              <a:path w="21339" h="20404" extrusionOk="0">
                <a:moveTo>
                  <a:pt x="95" y="0"/>
                </a:moveTo>
                <a:cubicBezTo>
                  <a:pt x="50" y="0"/>
                  <a:pt x="0" y="36"/>
                  <a:pt x="12" y="93"/>
                </a:cubicBezTo>
                <a:cubicBezTo>
                  <a:pt x="485" y="2330"/>
                  <a:pt x="1054" y="4567"/>
                  <a:pt x="1680" y="6766"/>
                </a:cubicBezTo>
                <a:cubicBezTo>
                  <a:pt x="2324" y="8965"/>
                  <a:pt x="3045" y="11126"/>
                  <a:pt x="3822" y="13249"/>
                </a:cubicBezTo>
                <a:cubicBezTo>
                  <a:pt x="4220" y="14330"/>
                  <a:pt x="4618" y="15391"/>
                  <a:pt x="5054" y="16453"/>
                </a:cubicBezTo>
                <a:cubicBezTo>
                  <a:pt x="5225" y="16889"/>
                  <a:pt x="5433" y="17287"/>
                  <a:pt x="5699" y="17666"/>
                </a:cubicBezTo>
                <a:cubicBezTo>
                  <a:pt x="5926" y="17988"/>
                  <a:pt x="6267" y="18216"/>
                  <a:pt x="6646" y="18348"/>
                </a:cubicBezTo>
                <a:cubicBezTo>
                  <a:pt x="6705" y="18361"/>
                  <a:pt x="6764" y="18368"/>
                  <a:pt x="6823" y="18368"/>
                </a:cubicBezTo>
                <a:cubicBezTo>
                  <a:pt x="7107" y="18368"/>
                  <a:pt x="7384" y="18221"/>
                  <a:pt x="7556" y="17969"/>
                </a:cubicBezTo>
                <a:cubicBezTo>
                  <a:pt x="7746" y="17609"/>
                  <a:pt x="7784" y="17173"/>
                  <a:pt x="7708" y="16775"/>
                </a:cubicBezTo>
                <a:cubicBezTo>
                  <a:pt x="7519" y="15770"/>
                  <a:pt x="7253" y="14784"/>
                  <a:pt x="6893" y="13837"/>
                </a:cubicBezTo>
                <a:cubicBezTo>
                  <a:pt x="6248" y="11941"/>
                  <a:pt x="5414" y="9969"/>
                  <a:pt x="5528" y="7922"/>
                </a:cubicBezTo>
                <a:cubicBezTo>
                  <a:pt x="5543" y="7707"/>
                  <a:pt x="5559" y="7504"/>
                  <a:pt x="5594" y="7294"/>
                </a:cubicBezTo>
                <a:lnTo>
                  <a:pt x="5594" y="7294"/>
                </a:lnTo>
                <a:cubicBezTo>
                  <a:pt x="6312" y="7702"/>
                  <a:pt x="6661" y="8502"/>
                  <a:pt x="6893" y="9268"/>
                </a:cubicBezTo>
                <a:cubicBezTo>
                  <a:pt x="7234" y="10349"/>
                  <a:pt x="7519" y="11467"/>
                  <a:pt x="7822" y="12567"/>
                </a:cubicBezTo>
                <a:lnTo>
                  <a:pt x="8789" y="16036"/>
                </a:lnTo>
                <a:cubicBezTo>
                  <a:pt x="8940" y="16604"/>
                  <a:pt x="9111" y="17173"/>
                  <a:pt x="9263" y="17742"/>
                </a:cubicBezTo>
                <a:cubicBezTo>
                  <a:pt x="9376" y="18216"/>
                  <a:pt x="9509" y="18652"/>
                  <a:pt x="9699" y="19107"/>
                </a:cubicBezTo>
                <a:cubicBezTo>
                  <a:pt x="9966" y="19713"/>
                  <a:pt x="10452" y="20404"/>
                  <a:pt x="11172" y="20404"/>
                </a:cubicBezTo>
                <a:cubicBezTo>
                  <a:pt x="11217" y="20404"/>
                  <a:pt x="11263" y="20401"/>
                  <a:pt x="11310" y="20396"/>
                </a:cubicBezTo>
                <a:cubicBezTo>
                  <a:pt x="11708" y="20339"/>
                  <a:pt x="12068" y="20092"/>
                  <a:pt x="12258" y="19732"/>
                </a:cubicBezTo>
                <a:cubicBezTo>
                  <a:pt x="12485" y="19334"/>
                  <a:pt x="12580" y="18860"/>
                  <a:pt x="12504" y="18405"/>
                </a:cubicBezTo>
                <a:cubicBezTo>
                  <a:pt x="12390" y="17855"/>
                  <a:pt x="12239" y="17306"/>
                  <a:pt x="12030" y="16794"/>
                </a:cubicBezTo>
                <a:cubicBezTo>
                  <a:pt x="11841" y="16263"/>
                  <a:pt x="11651" y="15713"/>
                  <a:pt x="11462" y="15183"/>
                </a:cubicBezTo>
                <a:cubicBezTo>
                  <a:pt x="11101" y="14083"/>
                  <a:pt x="10779" y="12965"/>
                  <a:pt x="10457" y="11865"/>
                </a:cubicBezTo>
                <a:cubicBezTo>
                  <a:pt x="10154" y="10766"/>
                  <a:pt x="9869" y="9628"/>
                  <a:pt x="9623" y="8491"/>
                </a:cubicBezTo>
                <a:cubicBezTo>
                  <a:pt x="9414" y="7486"/>
                  <a:pt x="9168" y="6424"/>
                  <a:pt x="9414" y="5420"/>
                </a:cubicBezTo>
                <a:cubicBezTo>
                  <a:pt x="9462" y="5197"/>
                  <a:pt x="9536" y="5002"/>
                  <a:pt x="9626" y="4810"/>
                </a:cubicBezTo>
                <a:lnTo>
                  <a:pt x="9626" y="4810"/>
                </a:lnTo>
                <a:cubicBezTo>
                  <a:pt x="11118" y="5773"/>
                  <a:pt x="11814" y="7472"/>
                  <a:pt x="12239" y="9135"/>
                </a:cubicBezTo>
                <a:cubicBezTo>
                  <a:pt x="12485" y="10026"/>
                  <a:pt x="12637" y="10936"/>
                  <a:pt x="12807" y="11846"/>
                </a:cubicBezTo>
                <a:cubicBezTo>
                  <a:pt x="13035" y="13040"/>
                  <a:pt x="13300" y="14216"/>
                  <a:pt x="13623" y="15391"/>
                </a:cubicBezTo>
                <a:cubicBezTo>
                  <a:pt x="13945" y="16547"/>
                  <a:pt x="14324" y="17723"/>
                  <a:pt x="14741" y="18879"/>
                </a:cubicBezTo>
                <a:cubicBezTo>
                  <a:pt x="14912" y="19315"/>
                  <a:pt x="15063" y="19827"/>
                  <a:pt x="15480" y="20092"/>
                </a:cubicBezTo>
                <a:cubicBezTo>
                  <a:pt x="15595" y="20165"/>
                  <a:pt x="15723" y="20199"/>
                  <a:pt x="15849" y="20199"/>
                </a:cubicBezTo>
                <a:cubicBezTo>
                  <a:pt x="16119" y="20199"/>
                  <a:pt x="16382" y="20042"/>
                  <a:pt x="16485" y="19770"/>
                </a:cubicBezTo>
                <a:cubicBezTo>
                  <a:pt x="16694" y="19334"/>
                  <a:pt x="16675" y="18765"/>
                  <a:pt x="16656" y="18292"/>
                </a:cubicBezTo>
                <a:cubicBezTo>
                  <a:pt x="16637" y="17723"/>
                  <a:pt x="16542" y="17154"/>
                  <a:pt x="16428" y="16585"/>
                </a:cubicBezTo>
                <a:cubicBezTo>
                  <a:pt x="16125" y="15467"/>
                  <a:pt x="15746" y="14348"/>
                  <a:pt x="15291" y="13268"/>
                </a:cubicBezTo>
                <a:cubicBezTo>
                  <a:pt x="14419" y="10993"/>
                  <a:pt x="13793" y="8623"/>
                  <a:pt x="13433" y="6216"/>
                </a:cubicBezTo>
                <a:cubicBezTo>
                  <a:pt x="13360" y="5689"/>
                  <a:pt x="13392" y="4465"/>
                  <a:pt x="14163" y="4465"/>
                </a:cubicBezTo>
                <a:cubicBezTo>
                  <a:pt x="14197" y="4465"/>
                  <a:pt x="14231" y="4467"/>
                  <a:pt x="14267" y="4472"/>
                </a:cubicBezTo>
                <a:cubicBezTo>
                  <a:pt x="14741" y="4548"/>
                  <a:pt x="15025" y="5060"/>
                  <a:pt x="15234" y="5439"/>
                </a:cubicBezTo>
                <a:cubicBezTo>
                  <a:pt x="15499" y="5913"/>
                  <a:pt x="15727" y="6406"/>
                  <a:pt x="15935" y="6898"/>
                </a:cubicBezTo>
                <a:cubicBezTo>
                  <a:pt x="16732" y="8946"/>
                  <a:pt x="17111" y="11107"/>
                  <a:pt x="17452" y="13268"/>
                </a:cubicBezTo>
                <a:cubicBezTo>
                  <a:pt x="17623" y="14348"/>
                  <a:pt x="17793" y="15429"/>
                  <a:pt x="18002" y="16510"/>
                </a:cubicBezTo>
                <a:cubicBezTo>
                  <a:pt x="18096" y="17040"/>
                  <a:pt x="18229" y="17590"/>
                  <a:pt x="18362" y="18121"/>
                </a:cubicBezTo>
                <a:cubicBezTo>
                  <a:pt x="18476" y="18557"/>
                  <a:pt x="18627" y="19031"/>
                  <a:pt x="18968" y="19334"/>
                </a:cubicBezTo>
                <a:cubicBezTo>
                  <a:pt x="19197" y="19533"/>
                  <a:pt x="19456" y="19618"/>
                  <a:pt x="19715" y="19618"/>
                </a:cubicBezTo>
                <a:cubicBezTo>
                  <a:pt x="20273" y="19618"/>
                  <a:pt x="20833" y="19220"/>
                  <a:pt x="21092" y="18690"/>
                </a:cubicBezTo>
                <a:cubicBezTo>
                  <a:pt x="21300" y="18178"/>
                  <a:pt x="21338" y="17628"/>
                  <a:pt x="21205" y="17078"/>
                </a:cubicBezTo>
                <a:cubicBezTo>
                  <a:pt x="21111" y="16472"/>
                  <a:pt x="20902" y="15884"/>
                  <a:pt x="20731" y="15277"/>
                </a:cubicBezTo>
                <a:lnTo>
                  <a:pt x="18684" y="7903"/>
                </a:lnTo>
                <a:cubicBezTo>
                  <a:pt x="18514" y="7315"/>
                  <a:pt x="18362" y="6728"/>
                  <a:pt x="18191" y="6102"/>
                </a:cubicBezTo>
                <a:cubicBezTo>
                  <a:pt x="18162" y="6043"/>
                  <a:pt x="18106" y="6015"/>
                  <a:pt x="18051" y="6015"/>
                </a:cubicBezTo>
                <a:cubicBezTo>
                  <a:pt x="17966" y="6015"/>
                  <a:pt x="17884" y="6082"/>
                  <a:pt x="17907" y="6197"/>
                </a:cubicBezTo>
                <a:cubicBezTo>
                  <a:pt x="18589" y="8623"/>
                  <a:pt x="19253" y="11050"/>
                  <a:pt x="19935" y="13476"/>
                </a:cubicBezTo>
                <a:lnTo>
                  <a:pt x="20428" y="15315"/>
                </a:lnTo>
                <a:cubicBezTo>
                  <a:pt x="20599" y="15903"/>
                  <a:pt x="20788" y="16491"/>
                  <a:pt x="20902" y="17078"/>
                </a:cubicBezTo>
                <a:cubicBezTo>
                  <a:pt x="21016" y="17609"/>
                  <a:pt x="21035" y="18216"/>
                  <a:pt x="20750" y="18690"/>
                </a:cubicBezTo>
                <a:cubicBezTo>
                  <a:pt x="20542" y="19050"/>
                  <a:pt x="20144" y="19296"/>
                  <a:pt x="19727" y="19334"/>
                </a:cubicBezTo>
                <a:cubicBezTo>
                  <a:pt x="19253" y="19334"/>
                  <a:pt x="18950" y="18917"/>
                  <a:pt x="18798" y="18519"/>
                </a:cubicBezTo>
                <a:cubicBezTo>
                  <a:pt x="18627" y="18026"/>
                  <a:pt x="18495" y="17533"/>
                  <a:pt x="18400" y="17040"/>
                </a:cubicBezTo>
                <a:cubicBezTo>
                  <a:pt x="18172" y="15979"/>
                  <a:pt x="17983" y="14898"/>
                  <a:pt x="17812" y="13837"/>
                </a:cubicBezTo>
                <a:cubicBezTo>
                  <a:pt x="17452" y="11713"/>
                  <a:pt x="17130" y="9571"/>
                  <a:pt x="16428" y="7524"/>
                </a:cubicBezTo>
                <a:cubicBezTo>
                  <a:pt x="16239" y="7031"/>
                  <a:pt x="16049" y="6538"/>
                  <a:pt x="15822" y="6064"/>
                </a:cubicBezTo>
                <a:cubicBezTo>
                  <a:pt x="15632" y="5590"/>
                  <a:pt x="15386" y="5154"/>
                  <a:pt x="15082" y="4756"/>
                </a:cubicBezTo>
                <a:cubicBezTo>
                  <a:pt x="14841" y="4446"/>
                  <a:pt x="14506" y="4199"/>
                  <a:pt x="14120" y="4199"/>
                </a:cubicBezTo>
                <a:cubicBezTo>
                  <a:pt x="14081" y="4199"/>
                  <a:pt x="14042" y="4201"/>
                  <a:pt x="14002" y="4207"/>
                </a:cubicBezTo>
                <a:cubicBezTo>
                  <a:pt x="13661" y="4282"/>
                  <a:pt x="13395" y="4529"/>
                  <a:pt x="13281" y="4851"/>
                </a:cubicBezTo>
                <a:cubicBezTo>
                  <a:pt x="13149" y="5230"/>
                  <a:pt x="13092" y="5609"/>
                  <a:pt x="13130" y="6007"/>
                </a:cubicBezTo>
                <a:cubicBezTo>
                  <a:pt x="13187" y="6538"/>
                  <a:pt x="13281" y="7088"/>
                  <a:pt x="13395" y="7619"/>
                </a:cubicBezTo>
                <a:cubicBezTo>
                  <a:pt x="13623" y="8794"/>
                  <a:pt x="13907" y="9969"/>
                  <a:pt x="14267" y="11126"/>
                </a:cubicBezTo>
                <a:cubicBezTo>
                  <a:pt x="14608" y="12244"/>
                  <a:pt x="15044" y="13344"/>
                  <a:pt x="15442" y="14443"/>
                </a:cubicBezTo>
                <a:cubicBezTo>
                  <a:pt x="15879" y="15524"/>
                  <a:pt x="16182" y="16642"/>
                  <a:pt x="16333" y="17799"/>
                </a:cubicBezTo>
                <a:cubicBezTo>
                  <a:pt x="16409" y="18329"/>
                  <a:pt x="16390" y="18879"/>
                  <a:pt x="16296" y="19410"/>
                </a:cubicBezTo>
                <a:cubicBezTo>
                  <a:pt x="16277" y="19618"/>
                  <a:pt x="16144" y="19789"/>
                  <a:pt x="15973" y="19884"/>
                </a:cubicBezTo>
                <a:cubicBezTo>
                  <a:pt x="15943" y="19889"/>
                  <a:pt x="15912" y="19892"/>
                  <a:pt x="15882" y="19892"/>
                </a:cubicBezTo>
                <a:cubicBezTo>
                  <a:pt x="15710" y="19892"/>
                  <a:pt x="15558" y="19802"/>
                  <a:pt x="15461" y="19656"/>
                </a:cubicBezTo>
                <a:cubicBezTo>
                  <a:pt x="15329" y="19467"/>
                  <a:pt x="15215" y="19258"/>
                  <a:pt x="15139" y="19031"/>
                </a:cubicBezTo>
                <a:cubicBezTo>
                  <a:pt x="15025" y="18746"/>
                  <a:pt x="14912" y="18481"/>
                  <a:pt x="14817" y="18197"/>
                </a:cubicBezTo>
                <a:cubicBezTo>
                  <a:pt x="14608" y="17628"/>
                  <a:pt x="14419" y="17059"/>
                  <a:pt x="14248" y="16491"/>
                </a:cubicBezTo>
                <a:cubicBezTo>
                  <a:pt x="13888" y="15353"/>
                  <a:pt x="13566" y="14178"/>
                  <a:pt x="13300" y="13003"/>
                </a:cubicBezTo>
                <a:cubicBezTo>
                  <a:pt x="13073" y="12017"/>
                  <a:pt x="12921" y="11031"/>
                  <a:pt x="12694" y="10045"/>
                </a:cubicBezTo>
                <a:cubicBezTo>
                  <a:pt x="12334" y="8377"/>
                  <a:pt x="11822" y="6576"/>
                  <a:pt x="10590" y="5306"/>
                </a:cubicBezTo>
                <a:cubicBezTo>
                  <a:pt x="10305" y="5022"/>
                  <a:pt x="9983" y="4756"/>
                  <a:pt x="9623" y="4548"/>
                </a:cubicBezTo>
                <a:cubicBezTo>
                  <a:pt x="9603" y="4534"/>
                  <a:pt x="9580" y="4528"/>
                  <a:pt x="9558" y="4528"/>
                </a:cubicBezTo>
                <a:cubicBezTo>
                  <a:pt x="9517" y="4528"/>
                  <a:pt x="9477" y="4549"/>
                  <a:pt x="9452" y="4586"/>
                </a:cubicBezTo>
                <a:cubicBezTo>
                  <a:pt x="8978" y="5458"/>
                  <a:pt x="9016" y="6481"/>
                  <a:pt x="9168" y="7448"/>
                </a:cubicBezTo>
                <a:cubicBezTo>
                  <a:pt x="9338" y="8510"/>
                  <a:pt x="9604" y="9571"/>
                  <a:pt x="9869" y="10633"/>
                </a:cubicBezTo>
                <a:cubicBezTo>
                  <a:pt x="10438" y="12832"/>
                  <a:pt x="11101" y="14993"/>
                  <a:pt x="11879" y="17135"/>
                </a:cubicBezTo>
                <a:cubicBezTo>
                  <a:pt x="12182" y="18007"/>
                  <a:pt x="12618" y="19182"/>
                  <a:pt x="11784" y="19922"/>
                </a:cubicBezTo>
                <a:cubicBezTo>
                  <a:pt x="11612" y="20082"/>
                  <a:pt x="11386" y="20166"/>
                  <a:pt x="11158" y="20166"/>
                </a:cubicBezTo>
                <a:cubicBezTo>
                  <a:pt x="11008" y="20166"/>
                  <a:pt x="10858" y="20130"/>
                  <a:pt x="10722" y="20055"/>
                </a:cubicBezTo>
                <a:cubicBezTo>
                  <a:pt x="10400" y="19827"/>
                  <a:pt x="10172" y="19524"/>
                  <a:pt x="10021" y="19182"/>
                </a:cubicBezTo>
                <a:cubicBezTo>
                  <a:pt x="9831" y="18784"/>
                  <a:pt x="9699" y="18367"/>
                  <a:pt x="9585" y="17950"/>
                </a:cubicBezTo>
                <a:lnTo>
                  <a:pt x="9111" y="16244"/>
                </a:lnTo>
                <a:lnTo>
                  <a:pt x="8125" y="12832"/>
                </a:lnTo>
                <a:cubicBezTo>
                  <a:pt x="7822" y="11732"/>
                  <a:pt x="7519" y="10614"/>
                  <a:pt x="7177" y="9514"/>
                </a:cubicBezTo>
                <a:cubicBezTo>
                  <a:pt x="6950" y="8737"/>
                  <a:pt x="6665" y="7903"/>
                  <a:pt x="6059" y="7353"/>
                </a:cubicBezTo>
                <a:cubicBezTo>
                  <a:pt x="5907" y="7221"/>
                  <a:pt x="5737" y="7107"/>
                  <a:pt x="5547" y="7012"/>
                </a:cubicBezTo>
                <a:cubicBezTo>
                  <a:pt x="5534" y="7008"/>
                  <a:pt x="5519" y="7005"/>
                  <a:pt x="5505" y="7005"/>
                </a:cubicBezTo>
                <a:cubicBezTo>
                  <a:pt x="5457" y="7005"/>
                  <a:pt x="5410" y="7030"/>
                  <a:pt x="5395" y="7088"/>
                </a:cubicBezTo>
                <a:cubicBezTo>
                  <a:pt x="5054" y="9041"/>
                  <a:pt x="5661" y="10936"/>
                  <a:pt x="6305" y="12775"/>
                </a:cubicBezTo>
                <a:cubicBezTo>
                  <a:pt x="6628" y="13723"/>
                  <a:pt x="6988" y="14671"/>
                  <a:pt x="7253" y="15638"/>
                </a:cubicBezTo>
                <a:cubicBezTo>
                  <a:pt x="7386" y="16093"/>
                  <a:pt x="7481" y="16566"/>
                  <a:pt x="7537" y="17059"/>
                </a:cubicBezTo>
                <a:cubicBezTo>
                  <a:pt x="7556" y="17457"/>
                  <a:pt x="7481" y="17969"/>
                  <a:pt x="7064" y="18121"/>
                </a:cubicBezTo>
                <a:cubicBezTo>
                  <a:pt x="6994" y="18147"/>
                  <a:pt x="6924" y="18158"/>
                  <a:pt x="6855" y="18158"/>
                </a:cubicBezTo>
                <a:cubicBezTo>
                  <a:pt x="6568" y="18158"/>
                  <a:pt x="6295" y="17959"/>
                  <a:pt x="6097" y="17761"/>
                </a:cubicBezTo>
                <a:cubicBezTo>
                  <a:pt x="5774" y="17438"/>
                  <a:pt x="5547" y="17059"/>
                  <a:pt x="5376" y="16642"/>
                </a:cubicBezTo>
                <a:cubicBezTo>
                  <a:pt x="4959" y="15619"/>
                  <a:pt x="4561" y="14595"/>
                  <a:pt x="4182" y="13571"/>
                </a:cubicBezTo>
                <a:cubicBezTo>
                  <a:pt x="3405" y="11505"/>
                  <a:pt x="2703" y="9401"/>
                  <a:pt x="2059" y="7278"/>
                </a:cubicBezTo>
                <a:cubicBezTo>
                  <a:pt x="1414" y="5154"/>
                  <a:pt x="846" y="3012"/>
                  <a:pt x="334" y="851"/>
                </a:cubicBezTo>
                <a:cubicBezTo>
                  <a:pt x="277" y="586"/>
                  <a:pt x="220" y="320"/>
                  <a:pt x="163" y="55"/>
                </a:cubicBezTo>
                <a:cubicBezTo>
                  <a:pt x="156" y="17"/>
                  <a:pt x="126" y="0"/>
                  <a:pt x="95"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293" name="Google Shape;1709;p28"/>
          <p:cNvSpPr txBox="1">
            <a:spLocks noGrp="1"/>
          </p:cNvSpPr>
          <p:nvPr>
            <p:ph type="title"/>
          </p:nvPr>
        </p:nvSpPr>
        <p:spPr>
          <a:xfrm>
            <a:off x="732375" y="1637495"/>
            <a:ext cx="38397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16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051294" name="Google Shape;1710;p28"/>
          <p:cNvSpPr txBox="1">
            <a:spLocks noGrp="1"/>
          </p:cNvSpPr>
          <p:nvPr>
            <p:ph type="subTitle" idx="1"/>
          </p:nvPr>
        </p:nvSpPr>
        <p:spPr>
          <a:xfrm>
            <a:off x="475175" y="2194825"/>
            <a:ext cx="4096800" cy="2490300"/>
          </a:xfrm>
          <a:prstGeom prst="rect">
            <a:avLst/>
          </a:prstGeom>
        </p:spPr>
        <p:txBody>
          <a:bodyPr spcFirstLastPara="1" wrap="square" lIns="91425" tIns="91425" rIns="91425" bIns="91425" anchor="t" anchorCtr="0">
            <a:noAutofit/>
          </a:bodyPr>
          <a:lstStyle>
            <a:lvl1pPr marR="50800" lvl="0" rtl="0">
              <a:lnSpc>
                <a:spcPct val="100000"/>
              </a:lnSpc>
              <a:spcBef>
                <a:spcPts val="0"/>
              </a:spcBef>
              <a:spcAft>
                <a:spcPts val="0"/>
              </a:spcAft>
              <a:buClr>
                <a:schemeClr val="lt2"/>
              </a:buClr>
              <a:buSzPts val="1400"/>
              <a:buChar char="●"/>
              <a:defRPr sz="1200"/>
            </a:lvl1pPr>
            <a:lvl2pPr lvl="1" algn="ctr" rtl="0">
              <a:lnSpc>
                <a:spcPct val="100000"/>
              </a:lnSpc>
              <a:spcBef>
                <a:spcPts val="0"/>
              </a:spcBef>
              <a:spcAft>
                <a:spcPts val="0"/>
              </a:spcAft>
              <a:buSzPts val="1400"/>
              <a:buChar char="○"/>
            </a:lvl2pPr>
            <a:lvl3pPr lvl="2" algn="ctr" rtl="0">
              <a:lnSpc>
                <a:spcPct val="100000"/>
              </a:lnSpc>
              <a:spcBef>
                <a:spcPts val="1600"/>
              </a:spcBef>
              <a:spcAft>
                <a:spcPts val="0"/>
              </a:spcAft>
              <a:buSzPts val="1400"/>
              <a:buChar char="■"/>
            </a:lvl3pPr>
            <a:lvl4pPr lvl="3" algn="ctr" rtl="0">
              <a:lnSpc>
                <a:spcPct val="100000"/>
              </a:lnSpc>
              <a:spcBef>
                <a:spcPts val="1600"/>
              </a:spcBef>
              <a:spcAft>
                <a:spcPts val="0"/>
              </a:spcAft>
              <a:buSzPts val="1400"/>
              <a:buChar char="●"/>
            </a:lvl4pPr>
            <a:lvl5pPr lvl="4" algn="ctr" rtl="0">
              <a:lnSpc>
                <a:spcPct val="100000"/>
              </a:lnSpc>
              <a:spcBef>
                <a:spcPts val="1600"/>
              </a:spcBef>
              <a:spcAft>
                <a:spcPts val="0"/>
              </a:spcAft>
              <a:buSzPts val="1400"/>
              <a:buChar char="○"/>
            </a:lvl5pPr>
            <a:lvl6pPr lvl="5" algn="ctr" rtl="0">
              <a:lnSpc>
                <a:spcPct val="100000"/>
              </a:lnSpc>
              <a:spcBef>
                <a:spcPts val="1600"/>
              </a:spcBef>
              <a:spcAft>
                <a:spcPts val="0"/>
              </a:spcAft>
              <a:buSzPts val="1400"/>
              <a:buChar char="■"/>
            </a:lvl6pPr>
            <a:lvl7pPr lvl="6" algn="ctr" rtl="0">
              <a:lnSpc>
                <a:spcPct val="100000"/>
              </a:lnSpc>
              <a:spcBef>
                <a:spcPts val="1600"/>
              </a:spcBef>
              <a:spcAft>
                <a:spcPts val="0"/>
              </a:spcAft>
              <a:buSzPts val="1400"/>
              <a:buChar char="●"/>
            </a:lvl7pPr>
            <a:lvl8pPr lvl="7" algn="ctr" rtl="0">
              <a:lnSpc>
                <a:spcPct val="100000"/>
              </a:lnSpc>
              <a:spcBef>
                <a:spcPts val="1600"/>
              </a:spcBef>
              <a:spcAft>
                <a:spcPts val="0"/>
              </a:spcAft>
              <a:buSzPts val="1400"/>
              <a:buChar char="○"/>
            </a:lvl8pPr>
            <a:lvl9pPr lvl="8" algn="ctr" rtl="0">
              <a:lnSpc>
                <a:spcPct val="100000"/>
              </a:lnSpc>
              <a:spcBef>
                <a:spcPts val="1600"/>
              </a:spcBef>
              <a:spcAft>
                <a:spcPts val="1600"/>
              </a:spcAft>
              <a:buSzPts val="1400"/>
              <a:buChar char="■"/>
            </a:lvl9pPr>
          </a:lstStyle>
          <a:p>
            <a:endParaRPr/>
          </a:p>
        </p:txBody>
      </p:sp>
      <p:sp>
        <p:nvSpPr>
          <p:cNvPr id="1051295" name="Google Shape;1711;p28"/>
          <p:cNvSpPr txBox="1">
            <a:spLocks noGrp="1"/>
          </p:cNvSpPr>
          <p:nvPr>
            <p:ph type="title" idx="2"/>
          </p:nvPr>
        </p:nvSpPr>
        <p:spPr>
          <a:xfrm>
            <a:off x="4578150" y="1637495"/>
            <a:ext cx="38397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16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051296" name="Google Shape;1712;p28"/>
          <p:cNvSpPr txBox="1">
            <a:spLocks noGrp="1"/>
          </p:cNvSpPr>
          <p:nvPr>
            <p:ph type="subTitle" idx="3"/>
          </p:nvPr>
        </p:nvSpPr>
        <p:spPr>
          <a:xfrm>
            <a:off x="4578150" y="2194825"/>
            <a:ext cx="4096800" cy="2490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2"/>
              </a:buClr>
              <a:buSzPts val="1400"/>
              <a:buChar char="●"/>
              <a:defRPr sz="1200"/>
            </a:lvl1pPr>
            <a:lvl2pPr lvl="1" algn="ctr" rtl="0">
              <a:lnSpc>
                <a:spcPct val="100000"/>
              </a:lnSpc>
              <a:spcBef>
                <a:spcPts val="0"/>
              </a:spcBef>
              <a:spcAft>
                <a:spcPts val="0"/>
              </a:spcAft>
              <a:buSzPts val="1400"/>
              <a:buChar char="○"/>
            </a:lvl2pPr>
            <a:lvl3pPr lvl="2" algn="ctr" rtl="0">
              <a:lnSpc>
                <a:spcPct val="100000"/>
              </a:lnSpc>
              <a:spcBef>
                <a:spcPts val="1600"/>
              </a:spcBef>
              <a:spcAft>
                <a:spcPts val="0"/>
              </a:spcAft>
              <a:buSzPts val="1400"/>
              <a:buChar char="■"/>
            </a:lvl3pPr>
            <a:lvl4pPr lvl="3" algn="ctr" rtl="0">
              <a:lnSpc>
                <a:spcPct val="100000"/>
              </a:lnSpc>
              <a:spcBef>
                <a:spcPts val="1600"/>
              </a:spcBef>
              <a:spcAft>
                <a:spcPts val="0"/>
              </a:spcAft>
              <a:buSzPts val="1400"/>
              <a:buChar char="●"/>
            </a:lvl4pPr>
            <a:lvl5pPr lvl="4" algn="ctr" rtl="0">
              <a:lnSpc>
                <a:spcPct val="100000"/>
              </a:lnSpc>
              <a:spcBef>
                <a:spcPts val="1600"/>
              </a:spcBef>
              <a:spcAft>
                <a:spcPts val="0"/>
              </a:spcAft>
              <a:buSzPts val="1400"/>
              <a:buChar char="○"/>
            </a:lvl5pPr>
            <a:lvl6pPr lvl="5" algn="ctr" rtl="0">
              <a:lnSpc>
                <a:spcPct val="100000"/>
              </a:lnSpc>
              <a:spcBef>
                <a:spcPts val="1600"/>
              </a:spcBef>
              <a:spcAft>
                <a:spcPts val="0"/>
              </a:spcAft>
              <a:buSzPts val="1400"/>
              <a:buChar char="■"/>
            </a:lvl6pPr>
            <a:lvl7pPr lvl="6" algn="ctr" rtl="0">
              <a:lnSpc>
                <a:spcPct val="100000"/>
              </a:lnSpc>
              <a:spcBef>
                <a:spcPts val="1600"/>
              </a:spcBef>
              <a:spcAft>
                <a:spcPts val="0"/>
              </a:spcAft>
              <a:buSzPts val="1400"/>
              <a:buChar char="●"/>
            </a:lvl7pPr>
            <a:lvl8pPr lvl="7" algn="ctr" rtl="0">
              <a:lnSpc>
                <a:spcPct val="100000"/>
              </a:lnSpc>
              <a:spcBef>
                <a:spcPts val="1600"/>
              </a:spcBef>
              <a:spcAft>
                <a:spcPts val="0"/>
              </a:spcAft>
              <a:buSzPts val="1400"/>
              <a:buChar char="○"/>
            </a:lvl8pPr>
            <a:lvl9pPr lvl="8" algn="ctr" rtl="0">
              <a:lnSpc>
                <a:spcPct val="100000"/>
              </a:lnSpc>
              <a:spcBef>
                <a:spcPts val="1600"/>
              </a:spcBef>
              <a:spcAft>
                <a:spcPts val="1600"/>
              </a:spcAft>
              <a:buSzPts val="1400"/>
              <a:buChar char="■"/>
            </a:lvl9pPr>
          </a:lstStyle>
          <a:p>
            <a:endParaRPr/>
          </a:p>
        </p:txBody>
      </p:sp>
      <p:sp>
        <p:nvSpPr>
          <p:cNvPr id="1051297" name="Google Shape;1713;p28"/>
          <p:cNvSpPr txBox="1">
            <a:spLocks noGrp="1"/>
          </p:cNvSpPr>
          <p:nvPr>
            <p:ph type="ctrTitle" idx="4"/>
          </p:nvPr>
        </p:nvSpPr>
        <p:spPr>
          <a:xfrm>
            <a:off x="736646" y="373025"/>
            <a:ext cx="7672500" cy="577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800"/>
              <a:buNone/>
            </a:lvl1pPr>
            <a:lvl2pPr lvl="1" algn="ctr" rtl="0">
              <a:spcBef>
                <a:spcPts val="0"/>
              </a:spcBef>
              <a:spcAft>
                <a:spcPts val="0"/>
              </a:spcAft>
              <a:buSzPts val="800"/>
              <a:buNone/>
              <a:defRPr sz="800"/>
            </a:lvl2pPr>
            <a:lvl3pPr lvl="2" algn="ctr" rtl="0">
              <a:spcBef>
                <a:spcPts val="0"/>
              </a:spcBef>
              <a:spcAft>
                <a:spcPts val="0"/>
              </a:spcAft>
              <a:buSzPts val="800"/>
              <a:buNone/>
              <a:defRPr sz="800"/>
            </a:lvl3pPr>
            <a:lvl4pPr lvl="3" algn="ctr" rtl="0">
              <a:spcBef>
                <a:spcPts val="0"/>
              </a:spcBef>
              <a:spcAft>
                <a:spcPts val="0"/>
              </a:spcAft>
              <a:buSzPts val="800"/>
              <a:buNone/>
              <a:defRPr sz="800"/>
            </a:lvl4pPr>
            <a:lvl5pPr lvl="4" algn="ctr" rtl="0">
              <a:spcBef>
                <a:spcPts val="0"/>
              </a:spcBef>
              <a:spcAft>
                <a:spcPts val="0"/>
              </a:spcAft>
              <a:buSzPts val="800"/>
              <a:buNone/>
              <a:defRPr sz="800"/>
            </a:lvl5pPr>
            <a:lvl6pPr lvl="5" algn="ctr" rtl="0">
              <a:spcBef>
                <a:spcPts val="0"/>
              </a:spcBef>
              <a:spcAft>
                <a:spcPts val="0"/>
              </a:spcAft>
              <a:buSzPts val="800"/>
              <a:buNone/>
              <a:defRPr sz="800"/>
            </a:lvl6pPr>
            <a:lvl7pPr lvl="6" algn="ctr" rtl="0">
              <a:spcBef>
                <a:spcPts val="0"/>
              </a:spcBef>
              <a:spcAft>
                <a:spcPts val="0"/>
              </a:spcAft>
              <a:buSzPts val="800"/>
              <a:buNone/>
              <a:defRPr sz="800"/>
            </a:lvl7pPr>
            <a:lvl8pPr lvl="7" algn="ctr" rtl="0">
              <a:spcBef>
                <a:spcPts val="0"/>
              </a:spcBef>
              <a:spcAft>
                <a:spcPts val="0"/>
              </a:spcAft>
              <a:buSzPts val="800"/>
              <a:buNone/>
              <a:defRPr sz="800"/>
            </a:lvl8pPr>
            <a:lvl9pPr lvl="8" algn="ctr" rtl="0">
              <a:spcBef>
                <a:spcPts val="0"/>
              </a:spcBef>
              <a:spcAft>
                <a:spcPts val="0"/>
              </a:spcAft>
              <a:buSzPts val="800"/>
              <a:buNone/>
              <a:defRPr sz="800"/>
            </a:lvl9p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Background">
  <p:cSld name="CUSTOM_5">
    <p:spTree>
      <p:nvGrpSpPr>
        <p:cNvPr id="1" name="Shape 1839"/>
        <p:cNvGrpSpPr/>
        <p:nvPr/>
      </p:nvGrpSpPr>
      <p:grpSpPr>
        <a:xfrm>
          <a:off x="0" y="0"/>
          <a:ext cx="0" cy="0"/>
          <a:chOff x="0" y="0"/>
          <a:chExt cx="0" cy="0"/>
        </a:xfrm>
      </p:grpSpPr>
      <p:pic>
        <p:nvPicPr>
          <p:cNvPr id="2097384" name="Google Shape;1840;p31"/>
          <p:cNvPicPr preferRelativeResize="0">
            <a:picLocks/>
          </p:cNvPicPr>
          <p:nvPr/>
        </p:nvPicPr>
        <p:blipFill>
          <a:blip r:embed="rId2">
            <a:alphaModFix amt="76000"/>
          </a:blip>
          <a:stretch>
            <a:fillRect/>
          </a:stretch>
        </p:blipFill>
        <p:spPr>
          <a:xfrm rot="2453973">
            <a:off x="1248590" y="2532214"/>
            <a:ext cx="4232748" cy="1576274"/>
          </a:xfrm>
          <a:prstGeom prst="rect">
            <a:avLst/>
          </a:prstGeom>
          <a:noFill/>
          <a:ln>
            <a:noFill/>
          </a:ln>
        </p:spPr>
      </p:pic>
      <p:pic>
        <p:nvPicPr>
          <p:cNvPr id="2097385" name="Google Shape;1841;p31"/>
          <p:cNvPicPr preferRelativeResize="0">
            <a:picLocks/>
          </p:cNvPicPr>
          <p:nvPr/>
        </p:nvPicPr>
        <p:blipFill>
          <a:blip r:embed="rId2">
            <a:alphaModFix amt="76000"/>
          </a:blip>
          <a:stretch>
            <a:fillRect/>
          </a:stretch>
        </p:blipFill>
        <p:spPr>
          <a:xfrm rot="2453973">
            <a:off x="-1738310" y="4081814"/>
            <a:ext cx="4232748" cy="1576274"/>
          </a:xfrm>
          <a:prstGeom prst="rect">
            <a:avLst/>
          </a:prstGeom>
          <a:noFill/>
          <a:ln>
            <a:noFill/>
          </a:ln>
        </p:spPr>
      </p:pic>
      <p:pic>
        <p:nvPicPr>
          <p:cNvPr id="2097386" name="Google Shape;1842;p31"/>
          <p:cNvPicPr preferRelativeResize="0">
            <a:picLocks/>
          </p:cNvPicPr>
          <p:nvPr/>
        </p:nvPicPr>
        <p:blipFill>
          <a:blip r:embed="rId3">
            <a:alphaModFix amt="76000"/>
          </a:blip>
          <a:stretch>
            <a:fillRect/>
          </a:stretch>
        </p:blipFill>
        <p:spPr>
          <a:xfrm rot="2453973">
            <a:off x="6716115" y="-248136"/>
            <a:ext cx="4232748" cy="1576274"/>
          </a:xfrm>
          <a:prstGeom prst="rect">
            <a:avLst/>
          </a:prstGeom>
          <a:noFill/>
          <a:ln>
            <a:noFill/>
          </a:ln>
        </p:spPr>
      </p:pic>
      <p:pic>
        <p:nvPicPr>
          <p:cNvPr id="2097387" name="Google Shape;1843;p31"/>
          <p:cNvPicPr preferRelativeResize="0">
            <a:picLocks/>
          </p:cNvPicPr>
          <p:nvPr/>
        </p:nvPicPr>
        <p:blipFill>
          <a:blip r:embed="rId4">
            <a:alphaModFix amt="47000"/>
          </a:blip>
          <a:stretch>
            <a:fillRect/>
          </a:stretch>
        </p:blipFill>
        <p:spPr>
          <a:xfrm rot="10800000">
            <a:off x="1630988" y="143888"/>
            <a:ext cx="5882026" cy="4855727"/>
          </a:xfrm>
          <a:prstGeom prst="rect">
            <a:avLst/>
          </a:prstGeom>
          <a:noFill/>
          <a:ln>
            <a:noFill/>
          </a:ln>
        </p:spPr>
      </p:pic>
      <p:grpSp>
        <p:nvGrpSpPr>
          <p:cNvPr id="1582" name="Google Shape;1844;p31"/>
          <p:cNvGrpSpPr/>
          <p:nvPr/>
        </p:nvGrpSpPr>
        <p:grpSpPr>
          <a:xfrm rot="-2700000">
            <a:off x="167955" y="3080962"/>
            <a:ext cx="1344349" cy="2469678"/>
            <a:chOff x="272875" y="1419395"/>
            <a:chExt cx="255950" cy="563168"/>
          </a:xfrm>
        </p:grpSpPr>
        <p:sp>
          <p:nvSpPr>
            <p:cNvPr id="1062389" name="Google Shape;1845;p31"/>
            <p:cNvSpPr/>
            <p:nvPr/>
          </p:nvSpPr>
          <p:spPr>
            <a:xfrm>
              <a:off x="471925" y="1963988"/>
              <a:ext cx="26575" cy="18575"/>
            </a:xfrm>
            <a:custGeom>
              <a:avLst/>
              <a:gdLst/>
              <a:ahLst/>
              <a:cxnLst/>
              <a:rect l="l" t="t" r="r" b="b"/>
              <a:pathLst>
                <a:path w="1063" h="743" extrusionOk="0">
                  <a:moveTo>
                    <a:pt x="724" y="0"/>
                  </a:moveTo>
                  <a:cubicBezTo>
                    <a:pt x="636" y="0"/>
                    <a:pt x="547" y="14"/>
                    <a:pt x="512" y="41"/>
                  </a:cubicBezTo>
                  <a:cubicBezTo>
                    <a:pt x="323" y="230"/>
                    <a:pt x="152" y="420"/>
                    <a:pt x="0" y="628"/>
                  </a:cubicBezTo>
                  <a:lnTo>
                    <a:pt x="57" y="742"/>
                  </a:lnTo>
                  <a:cubicBezTo>
                    <a:pt x="247" y="742"/>
                    <a:pt x="436" y="704"/>
                    <a:pt x="626" y="647"/>
                  </a:cubicBezTo>
                  <a:cubicBezTo>
                    <a:pt x="929" y="496"/>
                    <a:pt x="1062" y="249"/>
                    <a:pt x="948" y="60"/>
                  </a:cubicBezTo>
                  <a:cubicBezTo>
                    <a:pt x="928" y="19"/>
                    <a:pt x="826" y="0"/>
                    <a:pt x="72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390" name="Google Shape;1846;p31"/>
            <p:cNvSpPr/>
            <p:nvPr/>
          </p:nvSpPr>
          <p:spPr>
            <a:xfrm>
              <a:off x="366725" y="1787738"/>
              <a:ext cx="29875" cy="22300"/>
            </a:xfrm>
            <a:custGeom>
              <a:avLst/>
              <a:gdLst/>
              <a:ahLst/>
              <a:cxnLst/>
              <a:rect l="l" t="t" r="r" b="b"/>
              <a:pathLst>
                <a:path w="1195" h="892" extrusionOk="0">
                  <a:moveTo>
                    <a:pt x="607" y="1"/>
                  </a:moveTo>
                  <a:cubicBezTo>
                    <a:pt x="0" y="1"/>
                    <a:pt x="0" y="892"/>
                    <a:pt x="607" y="892"/>
                  </a:cubicBezTo>
                  <a:cubicBezTo>
                    <a:pt x="1194" y="892"/>
                    <a:pt x="1194" y="1"/>
                    <a:pt x="607"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391" name="Google Shape;1847;p31"/>
            <p:cNvSpPr/>
            <p:nvPr/>
          </p:nvSpPr>
          <p:spPr>
            <a:xfrm>
              <a:off x="380450" y="1835613"/>
              <a:ext cx="9975" cy="8550"/>
            </a:xfrm>
            <a:custGeom>
              <a:avLst/>
              <a:gdLst/>
              <a:ahLst/>
              <a:cxnLst/>
              <a:rect l="l" t="t" r="r" b="b"/>
              <a:pathLst>
                <a:path w="399" h="342" extrusionOk="0">
                  <a:moveTo>
                    <a:pt x="209" y="1"/>
                  </a:moveTo>
                  <a:cubicBezTo>
                    <a:pt x="1" y="38"/>
                    <a:pt x="1" y="323"/>
                    <a:pt x="209" y="342"/>
                  </a:cubicBezTo>
                  <a:cubicBezTo>
                    <a:pt x="399" y="323"/>
                    <a:pt x="399" y="38"/>
                    <a:pt x="209"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392" name="Google Shape;1848;p31"/>
            <p:cNvSpPr/>
            <p:nvPr/>
          </p:nvSpPr>
          <p:spPr>
            <a:xfrm>
              <a:off x="416475" y="1837513"/>
              <a:ext cx="5700" cy="4750"/>
            </a:xfrm>
            <a:custGeom>
              <a:avLst/>
              <a:gdLst/>
              <a:ahLst/>
              <a:cxnLst/>
              <a:rect l="l" t="t" r="r" b="b"/>
              <a:pathLst>
                <a:path w="228" h="190" extrusionOk="0">
                  <a:moveTo>
                    <a:pt x="114" y="0"/>
                  </a:moveTo>
                  <a:cubicBezTo>
                    <a:pt x="0" y="19"/>
                    <a:pt x="0" y="171"/>
                    <a:pt x="114" y="190"/>
                  </a:cubicBezTo>
                  <a:cubicBezTo>
                    <a:pt x="228" y="171"/>
                    <a:pt x="228" y="19"/>
                    <a:pt x="11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393" name="Google Shape;1849;p31"/>
            <p:cNvSpPr/>
            <p:nvPr/>
          </p:nvSpPr>
          <p:spPr>
            <a:xfrm>
              <a:off x="415525" y="1877788"/>
              <a:ext cx="7600" cy="10675"/>
            </a:xfrm>
            <a:custGeom>
              <a:avLst/>
              <a:gdLst/>
              <a:ahLst/>
              <a:cxnLst/>
              <a:rect l="l" t="t" r="r" b="b"/>
              <a:pathLst>
                <a:path w="304" h="427" extrusionOk="0">
                  <a:moveTo>
                    <a:pt x="171" y="1"/>
                  </a:moveTo>
                  <a:cubicBezTo>
                    <a:pt x="133" y="1"/>
                    <a:pt x="95" y="20"/>
                    <a:pt x="76" y="39"/>
                  </a:cubicBezTo>
                  <a:lnTo>
                    <a:pt x="57" y="77"/>
                  </a:lnTo>
                  <a:cubicBezTo>
                    <a:pt x="38" y="95"/>
                    <a:pt x="38" y="114"/>
                    <a:pt x="38" y="133"/>
                  </a:cubicBezTo>
                  <a:lnTo>
                    <a:pt x="20" y="133"/>
                  </a:lnTo>
                  <a:cubicBezTo>
                    <a:pt x="20" y="190"/>
                    <a:pt x="20" y="228"/>
                    <a:pt x="1" y="285"/>
                  </a:cubicBezTo>
                  <a:cubicBezTo>
                    <a:pt x="1" y="304"/>
                    <a:pt x="1" y="323"/>
                    <a:pt x="20" y="342"/>
                  </a:cubicBezTo>
                  <a:cubicBezTo>
                    <a:pt x="20" y="361"/>
                    <a:pt x="38" y="380"/>
                    <a:pt x="38" y="380"/>
                  </a:cubicBezTo>
                  <a:cubicBezTo>
                    <a:pt x="57" y="399"/>
                    <a:pt x="76" y="418"/>
                    <a:pt x="95" y="418"/>
                  </a:cubicBezTo>
                  <a:cubicBezTo>
                    <a:pt x="108" y="418"/>
                    <a:pt x="121" y="426"/>
                    <a:pt x="133" y="426"/>
                  </a:cubicBezTo>
                  <a:cubicBezTo>
                    <a:pt x="140" y="426"/>
                    <a:pt x="146" y="424"/>
                    <a:pt x="152" y="418"/>
                  </a:cubicBezTo>
                  <a:lnTo>
                    <a:pt x="190" y="418"/>
                  </a:lnTo>
                  <a:cubicBezTo>
                    <a:pt x="209" y="418"/>
                    <a:pt x="228" y="418"/>
                    <a:pt x="247" y="399"/>
                  </a:cubicBezTo>
                  <a:cubicBezTo>
                    <a:pt x="285" y="361"/>
                    <a:pt x="285" y="323"/>
                    <a:pt x="285" y="285"/>
                  </a:cubicBezTo>
                  <a:lnTo>
                    <a:pt x="285" y="133"/>
                  </a:lnTo>
                  <a:cubicBezTo>
                    <a:pt x="304" y="114"/>
                    <a:pt x="304" y="95"/>
                    <a:pt x="285" y="95"/>
                  </a:cubicBezTo>
                  <a:cubicBezTo>
                    <a:pt x="285" y="77"/>
                    <a:pt x="285" y="58"/>
                    <a:pt x="266" y="39"/>
                  </a:cubicBezTo>
                  <a:cubicBezTo>
                    <a:pt x="228" y="20"/>
                    <a:pt x="209" y="1"/>
                    <a:pt x="17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394" name="Google Shape;1850;p31"/>
            <p:cNvSpPr/>
            <p:nvPr/>
          </p:nvSpPr>
          <p:spPr>
            <a:xfrm>
              <a:off x="432600" y="1937038"/>
              <a:ext cx="10450" cy="8075"/>
            </a:xfrm>
            <a:custGeom>
              <a:avLst/>
              <a:gdLst/>
              <a:ahLst/>
              <a:cxnLst/>
              <a:rect l="l" t="t" r="r" b="b"/>
              <a:pathLst>
                <a:path w="418" h="323" extrusionOk="0">
                  <a:moveTo>
                    <a:pt x="209" y="0"/>
                  </a:moveTo>
                  <a:cubicBezTo>
                    <a:pt x="0" y="0"/>
                    <a:pt x="0" y="323"/>
                    <a:pt x="209" y="323"/>
                  </a:cubicBezTo>
                  <a:cubicBezTo>
                    <a:pt x="417" y="323"/>
                    <a:pt x="417" y="0"/>
                    <a:pt x="20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395" name="Google Shape;1851;p31"/>
            <p:cNvSpPr/>
            <p:nvPr/>
          </p:nvSpPr>
          <p:spPr>
            <a:xfrm>
              <a:off x="452025" y="1974938"/>
              <a:ext cx="9500" cy="7150"/>
            </a:xfrm>
            <a:custGeom>
              <a:avLst/>
              <a:gdLst/>
              <a:ahLst/>
              <a:cxnLst/>
              <a:rect l="l" t="t" r="r" b="b"/>
              <a:pathLst>
                <a:path w="380" h="286" extrusionOk="0">
                  <a:moveTo>
                    <a:pt x="190" y="1"/>
                  </a:moveTo>
                  <a:cubicBezTo>
                    <a:pt x="0" y="1"/>
                    <a:pt x="0" y="285"/>
                    <a:pt x="190" y="285"/>
                  </a:cubicBezTo>
                  <a:cubicBezTo>
                    <a:pt x="379" y="285"/>
                    <a:pt x="379" y="1"/>
                    <a:pt x="19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396" name="Google Shape;1852;p31"/>
            <p:cNvSpPr/>
            <p:nvPr/>
          </p:nvSpPr>
          <p:spPr>
            <a:xfrm>
              <a:off x="472875" y="1918538"/>
              <a:ext cx="19925" cy="15200"/>
            </a:xfrm>
            <a:custGeom>
              <a:avLst/>
              <a:gdLst/>
              <a:ahLst/>
              <a:cxnLst/>
              <a:rect l="l" t="t" r="r" b="b"/>
              <a:pathLst>
                <a:path w="797" h="608" extrusionOk="0">
                  <a:moveTo>
                    <a:pt x="398" y="1"/>
                  </a:moveTo>
                  <a:cubicBezTo>
                    <a:pt x="0" y="1"/>
                    <a:pt x="0" y="608"/>
                    <a:pt x="398" y="608"/>
                  </a:cubicBezTo>
                  <a:cubicBezTo>
                    <a:pt x="797" y="608"/>
                    <a:pt x="797" y="1"/>
                    <a:pt x="398"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397" name="Google Shape;1853;p31"/>
            <p:cNvSpPr/>
            <p:nvPr/>
          </p:nvSpPr>
          <p:spPr>
            <a:xfrm>
              <a:off x="444900" y="1890113"/>
              <a:ext cx="16150" cy="11875"/>
            </a:xfrm>
            <a:custGeom>
              <a:avLst/>
              <a:gdLst/>
              <a:ahLst/>
              <a:cxnLst/>
              <a:rect l="l" t="t" r="r" b="b"/>
              <a:pathLst>
                <a:path w="646" h="475" extrusionOk="0">
                  <a:moveTo>
                    <a:pt x="323" y="1"/>
                  </a:moveTo>
                  <a:cubicBezTo>
                    <a:pt x="1" y="1"/>
                    <a:pt x="1" y="475"/>
                    <a:pt x="323" y="475"/>
                  </a:cubicBezTo>
                  <a:cubicBezTo>
                    <a:pt x="645" y="475"/>
                    <a:pt x="645" y="1"/>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398" name="Google Shape;1854;p31"/>
            <p:cNvSpPr/>
            <p:nvPr/>
          </p:nvSpPr>
          <p:spPr>
            <a:xfrm>
              <a:off x="398475" y="1905288"/>
              <a:ext cx="11875" cy="11400"/>
            </a:xfrm>
            <a:custGeom>
              <a:avLst/>
              <a:gdLst/>
              <a:ahLst/>
              <a:cxnLst/>
              <a:rect l="l" t="t" r="r" b="b"/>
              <a:pathLst>
                <a:path w="475" h="456" extrusionOk="0">
                  <a:moveTo>
                    <a:pt x="228" y="0"/>
                  </a:moveTo>
                  <a:cubicBezTo>
                    <a:pt x="0" y="57"/>
                    <a:pt x="0" y="398"/>
                    <a:pt x="228" y="455"/>
                  </a:cubicBezTo>
                  <a:cubicBezTo>
                    <a:pt x="474" y="398"/>
                    <a:pt x="474" y="57"/>
                    <a:pt x="22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399" name="Google Shape;1855;p31"/>
            <p:cNvSpPr/>
            <p:nvPr/>
          </p:nvSpPr>
          <p:spPr>
            <a:xfrm>
              <a:off x="454400" y="1849363"/>
              <a:ext cx="11850" cy="11400"/>
            </a:xfrm>
            <a:custGeom>
              <a:avLst/>
              <a:gdLst/>
              <a:ahLst/>
              <a:cxnLst/>
              <a:rect l="l" t="t" r="r" b="b"/>
              <a:pathLst>
                <a:path w="474" h="456" extrusionOk="0">
                  <a:moveTo>
                    <a:pt x="246" y="0"/>
                  </a:moveTo>
                  <a:cubicBezTo>
                    <a:pt x="0" y="57"/>
                    <a:pt x="0" y="398"/>
                    <a:pt x="246" y="455"/>
                  </a:cubicBezTo>
                  <a:cubicBezTo>
                    <a:pt x="474" y="398"/>
                    <a:pt x="474" y="57"/>
                    <a:pt x="24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400" name="Google Shape;1856;p31"/>
            <p:cNvSpPr/>
            <p:nvPr/>
          </p:nvSpPr>
          <p:spPr>
            <a:xfrm>
              <a:off x="428800" y="1830863"/>
              <a:ext cx="14725" cy="11400"/>
            </a:xfrm>
            <a:custGeom>
              <a:avLst/>
              <a:gdLst/>
              <a:ahLst/>
              <a:cxnLst/>
              <a:rect l="l" t="t" r="r" b="b"/>
              <a:pathLst>
                <a:path w="589" h="456" extrusionOk="0">
                  <a:moveTo>
                    <a:pt x="228" y="1"/>
                  </a:moveTo>
                  <a:cubicBezTo>
                    <a:pt x="190" y="1"/>
                    <a:pt x="171" y="1"/>
                    <a:pt x="133" y="20"/>
                  </a:cubicBezTo>
                  <a:cubicBezTo>
                    <a:pt x="114" y="39"/>
                    <a:pt x="76" y="39"/>
                    <a:pt x="57" y="77"/>
                  </a:cubicBezTo>
                  <a:cubicBezTo>
                    <a:pt x="38" y="96"/>
                    <a:pt x="19" y="115"/>
                    <a:pt x="19" y="153"/>
                  </a:cubicBezTo>
                  <a:cubicBezTo>
                    <a:pt x="0" y="172"/>
                    <a:pt x="0" y="209"/>
                    <a:pt x="0" y="228"/>
                  </a:cubicBezTo>
                  <a:lnTo>
                    <a:pt x="0" y="285"/>
                  </a:lnTo>
                  <a:cubicBezTo>
                    <a:pt x="0" y="323"/>
                    <a:pt x="19" y="361"/>
                    <a:pt x="57" y="399"/>
                  </a:cubicBezTo>
                  <a:lnTo>
                    <a:pt x="95" y="437"/>
                  </a:lnTo>
                  <a:cubicBezTo>
                    <a:pt x="133" y="456"/>
                    <a:pt x="171" y="456"/>
                    <a:pt x="209" y="456"/>
                  </a:cubicBezTo>
                  <a:lnTo>
                    <a:pt x="209" y="437"/>
                  </a:lnTo>
                  <a:lnTo>
                    <a:pt x="361" y="437"/>
                  </a:lnTo>
                  <a:cubicBezTo>
                    <a:pt x="398" y="437"/>
                    <a:pt x="417" y="437"/>
                    <a:pt x="455" y="418"/>
                  </a:cubicBezTo>
                  <a:cubicBezTo>
                    <a:pt x="474" y="418"/>
                    <a:pt x="493" y="399"/>
                    <a:pt x="531" y="380"/>
                  </a:cubicBezTo>
                  <a:cubicBezTo>
                    <a:pt x="550" y="361"/>
                    <a:pt x="569" y="342"/>
                    <a:pt x="569" y="304"/>
                  </a:cubicBezTo>
                  <a:cubicBezTo>
                    <a:pt x="588" y="285"/>
                    <a:pt x="588" y="247"/>
                    <a:pt x="588" y="228"/>
                  </a:cubicBezTo>
                  <a:lnTo>
                    <a:pt x="588" y="172"/>
                  </a:lnTo>
                  <a:cubicBezTo>
                    <a:pt x="569" y="134"/>
                    <a:pt x="550" y="96"/>
                    <a:pt x="531" y="58"/>
                  </a:cubicBezTo>
                  <a:lnTo>
                    <a:pt x="493" y="39"/>
                  </a:lnTo>
                  <a:cubicBezTo>
                    <a:pt x="455" y="20"/>
                    <a:pt x="417" y="1"/>
                    <a:pt x="38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401" name="Google Shape;1857;p31"/>
            <p:cNvSpPr/>
            <p:nvPr/>
          </p:nvSpPr>
          <p:spPr>
            <a:xfrm>
              <a:off x="440175" y="1765463"/>
              <a:ext cx="18025" cy="14725"/>
            </a:xfrm>
            <a:custGeom>
              <a:avLst/>
              <a:gdLst/>
              <a:ahLst/>
              <a:cxnLst/>
              <a:rect l="l" t="t" r="r" b="b"/>
              <a:pathLst>
                <a:path w="721" h="589" extrusionOk="0">
                  <a:moveTo>
                    <a:pt x="361" y="1"/>
                  </a:moveTo>
                  <a:cubicBezTo>
                    <a:pt x="0" y="20"/>
                    <a:pt x="0" y="551"/>
                    <a:pt x="361" y="589"/>
                  </a:cubicBezTo>
                  <a:cubicBezTo>
                    <a:pt x="721" y="551"/>
                    <a:pt x="721" y="20"/>
                    <a:pt x="36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402" name="Google Shape;1858;p31"/>
            <p:cNvSpPr/>
            <p:nvPr/>
          </p:nvSpPr>
          <p:spPr>
            <a:xfrm>
              <a:off x="385200" y="1777313"/>
              <a:ext cx="15650" cy="13300"/>
            </a:xfrm>
            <a:custGeom>
              <a:avLst/>
              <a:gdLst/>
              <a:ahLst/>
              <a:cxnLst/>
              <a:rect l="l" t="t" r="r" b="b"/>
              <a:pathLst>
                <a:path w="626" h="532" extrusionOk="0">
                  <a:moveTo>
                    <a:pt x="323" y="1"/>
                  </a:moveTo>
                  <a:cubicBezTo>
                    <a:pt x="0" y="39"/>
                    <a:pt x="0" y="494"/>
                    <a:pt x="323" y="532"/>
                  </a:cubicBezTo>
                  <a:cubicBezTo>
                    <a:pt x="626" y="494"/>
                    <a:pt x="626" y="39"/>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403" name="Google Shape;1859;p31"/>
            <p:cNvSpPr/>
            <p:nvPr/>
          </p:nvSpPr>
          <p:spPr>
            <a:xfrm>
              <a:off x="399875" y="1703388"/>
              <a:ext cx="16150" cy="11875"/>
            </a:xfrm>
            <a:custGeom>
              <a:avLst/>
              <a:gdLst/>
              <a:ahLst/>
              <a:cxnLst/>
              <a:rect l="l" t="t" r="r" b="b"/>
              <a:pathLst>
                <a:path w="646" h="475" extrusionOk="0">
                  <a:moveTo>
                    <a:pt x="323" y="1"/>
                  </a:moveTo>
                  <a:cubicBezTo>
                    <a:pt x="1" y="1"/>
                    <a:pt x="1" y="474"/>
                    <a:pt x="323" y="474"/>
                  </a:cubicBezTo>
                  <a:cubicBezTo>
                    <a:pt x="646" y="474"/>
                    <a:pt x="646" y="1"/>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404" name="Google Shape;1860;p31"/>
            <p:cNvSpPr/>
            <p:nvPr/>
          </p:nvSpPr>
          <p:spPr>
            <a:xfrm>
              <a:off x="354400" y="1709538"/>
              <a:ext cx="17550" cy="14250"/>
            </a:xfrm>
            <a:custGeom>
              <a:avLst/>
              <a:gdLst/>
              <a:ahLst/>
              <a:cxnLst/>
              <a:rect l="l" t="t" r="r" b="b"/>
              <a:pathLst>
                <a:path w="702" h="570" extrusionOk="0">
                  <a:moveTo>
                    <a:pt x="341" y="1"/>
                  </a:moveTo>
                  <a:cubicBezTo>
                    <a:pt x="0" y="20"/>
                    <a:pt x="0" y="532"/>
                    <a:pt x="341" y="570"/>
                  </a:cubicBezTo>
                  <a:cubicBezTo>
                    <a:pt x="702" y="532"/>
                    <a:pt x="702" y="20"/>
                    <a:pt x="34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405" name="Google Shape;1861;p31"/>
            <p:cNvSpPr/>
            <p:nvPr/>
          </p:nvSpPr>
          <p:spPr>
            <a:xfrm>
              <a:off x="369050" y="1615955"/>
              <a:ext cx="19450" cy="14250"/>
            </a:xfrm>
            <a:custGeom>
              <a:avLst/>
              <a:gdLst/>
              <a:ahLst/>
              <a:cxnLst/>
              <a:rect l="l" t="t" r="r" b="b"/>
              <a:pathLst>
                <a:path w="778" h="570" extrusionOk="0">
                  <a:moveTo>
                    <a:pt x="416" y="0"/>
                  </a:moveTo>
                  <a:cubicBezTo>
                    <a:pt x="411" y="0"/>
                    <a:pt x="405" y="0"/>
                    <a:pt x="399" y="1"/>
                  </a:cubicBezTo>
                  <a:cubicBezTo>
                    <a:pt x="1" y="1"/>
                    <a:pt x="1" y="569"/>
                    <a:pt x="399" y="569"/>
                  </a:cubicBezTo>
                  <a:cubicBezTo>
                    <a:pt x="772" y="569"/>
                    <a:pt x="778" y="0"/>
                    <a:pt x="41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406" name="Google Shape;1862;p31"/>
            <p:cNvSpPr/>
            <p:nvPr/>
          </p:nvSpPr>
          <p:spPr>
            <a:xfrm>
              <a:off x="490635" y="1582215"/>
              <a:ext cx="17550" cy="13750"/>
            </a:xfrm>
            <a:custGeom>
              <a:avLst/>
              <a:gdLst/>
              <a:ahLst/>
              <a:cxnLst/>
              <a:rect l="l" t="t" r="r" b="b"/>
              <a:pathLst>
                <a:path w="702" h="550" extrusionOk="0">
                  <a:moveTo>
                    <a:pt x="360" y="0"/>
                  </a:moveTo>
                  <a:cubicBezTo>
                    <a:pt x="0" y="0"/>
                    <a:pt x="0" y="550"/>
                    <a:pt x="360" y="550"/>
                  </a:cubicBezTo>
                  <a:cubicBezTo>
                    <a:pt x="701" y="550"/>
                    <a:pt x="701" y="0"/>
                    <a:pt x="360"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407" name="Google Shape;1863;p31"/>
            <p:cNvSpPr/>
            <p:nvPr/>
          </p:nvSpPr>
          <p:spPr>
            <a:xfrm>
              <a:off x="297525" y="1637988"/>
              <a:ext cx="18975" cy="14725"/>
            </a:xfrm>
            <a:custGeom>
              <a:avLst/>
              <a:gdLst/>
              <a:ahLst/>
              <a:cxnLst/>
              <a:rect l="l" t="t" r="r" b="b"/>
              <a:pathLst>
                <a:path w="759" h="589" extrusionOk="0">
                  <a:moveTo>
                    <a:pt x="379" y="0"/>
                  </a:moveTo>
                  <a:cubicBezTo>
                    <a:pt x="0" y="0"/>
                    <a:pt x="0" y="588"/>
                    <a:pt x="379" y="588"/>
                  </a:cubicBezTo>
                  <a:cubicBezTo>
                    <a:pt x="759" y="588"/>
                    <a:pt x="759" y="0"/>
                    <a:pt x="37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408" name="Google Shape;1864;p31"/>
            <p:cNvSpPr/>
            <p:nvPr/>
          </p:nvSpPr>
          <p:spPr>
            <a:xfrm>
              <a:off x="438343" y="1487068"/>
              <a:ext cx="20875" cy="15675"/>
            </a:xfrm>
            <a:custGeom>
              <a:avLst/>
              <a:gdLst/>
              <a:ahLst/>
              <a:cxnLst/>
              <a:rect l="l" t="t" r="r" b="b"/>
              <a:pathLst>
                <a:path w="835" h="627" extrusionOk="0">
                  <a:moveTo>
                    <a:pt x="436" y="1"/>
                  </a:moveTo>
                  <a:cubicBezTo>
                    <a:pt x="430" y="1"/>
                    <a:pt x="424" y="1"/>
                    <a:pt x="418" y="1"/>
                  </a:cubicBezTo>
                  <a:cubicBezTo>
                    <a:pt x="1" y="1"/>
                    <a:pt x="1" y="627"/>
                    <a:pt x="418" y="627"/>
                  </a:cubicBezTo>
                  <a:cubicBezTo>
                    <a:pt x="829" y="627"/>
                    <a:pt x="835" y="1"/>
                    <a:pt x="436"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409" name="Google Shape;1865;p31"/>
            <p:cNvSpPr/>
            <p:nvPr/>
          </p:nvSpPr>
          <p:spPr>
            <a:xfrm>
              <a:off x="311750" y="1588238"/>
              <a:ext cx="12800" cy="9500"/>
            </a:xfrm>
            <a:custGeom>
              <a:avLst/>
              <a:gdLst/>
              <a:ahLst/>
              <a:cxnLst/>
              <a:rect l="l" t="t" r="r" b="b"/>
              <a:pathLst>
                <a:path w="512" h="380" extrusionOk="0">
                  <a:moveTo>
                    <a:pt x="265" y="0"/>
                  </a:moveTo>
                  <a:cubicBezTo>
                    <a:pt x="0" y="0"/>
                    <a:pt x="0" y="379"/>
                    <a:pt x="265" y="379"/>
                  </a:cubicBezTo>
                  <a:cubicBezTo>
                    <a:pt x="512" y="379"/>
                    <a:pt x="512" y="0"/>
                    <a:pt x="265"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410" name="Google Shape;1866;p31"/>
            <p:cNvSpPr/>
            <p:nvPr/>
          </p:nvSpPr>
          <p:spPr>
            <a:xfrm>
              <a:off x="285675" y="1574488"/>
              <a:ext cx="20400" cy="15175"/>
            </a:xfrm>
            <a:custGeom>
              <a:avLst/>
              <a:gdLst/>
              <a:ahLst/>
              <a:cxnLst/>
              <a:rect l="l" t="t" r="r" b="b"/>
              <a:pathLst>
                <a:path w="816" h="607" extrusionOk="0">
                  <a:moveTo>
                    <a:pt x="398" y="0"/>
                  </a:moveTo>
                  <a:cubicBezTo>
                    <a:pt x="0" y="0"/>
                    <a:pt x="0" y="607"/>
                    <a:pt x="398" y="607"/>
                  </a:cubicBezTo>
                  <a:cubicBezTo>
                    <a:pt x="816" y="607"/>
                    <a:pt x="816" y="0"/>
                    <a:pt x="39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411" name="Google Shape;1867;p31"/>
            <p:cNvSpPr/>
            <p:nvPr/>
          </p:nvSpPr>
          <p:spPr>
            <a:xfrm>
              <a:off x="354400" y="1551263"/>
              <a:ext cx="9975" cy="8550"/>
            </a:xfrm>
            <a:custGeom>
              <a:avLst/>
              <a:gdLst/>
              <a:ahLst/>
              <a:cxnLst/>
              <a:rect l="l" t="t" r="r" b="b"/>
              <a:pathLst>
                <a:path w="399" h="342" extrusionOk="0">
                  <a:moveTo>
                    <a:pt x="209" y="0"/>
                  </a:moveTo>
                  <a:cubicBezTo>
                    <a:pt x="0" y="38"/>
                    <a:pt x="0" y="323"/>
                    <a:pt x="209" y="342"/>
                  </a:cubicBezTo>
                  <a:cubicBezTo>
                    <a:pt x="398" y="323"/>
                    <a:pt x="398" y="38"/>
                    <a:pt x="20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412" name="Google Shape;1868;p31"/>
            <p:cNvSpPr/>
            <p:nvPr/>
          </p:nvSpPr>
          <p:spPr>
            <a:xfrm>
              <a:off x="337800" y="1527563"/>
              <a:ext cx="13300" cy="11400"/>
            </a:xfrm>
            <a:custGeom>
              <a:avLst/>
              <a:gdLst/>
              <a:ahLst/>
              <a:cxnLst/>
              <a:rect l="l" t="t" r="r" b="b"/>
              <a:pathLst>
                <a:path w="532" h="456" extrusionOk="0">
                  <a:moveTo>
                    <a:pt x="266" y="1"/>
                  </a:moveTo>
                  <a:cubicBezTo>
                    <a:pt x="1" y="38"/>
                    <a:pt x="1" y="418"/>
                    <a:pt x="266" y="455"/>
                  </a:cubicBezTo>
                  <a:cubicBezTo>
                    <a:pt x="531" y="418"/>
                    <a:pt x="531" y="38"/>
                    <a:pt x="266"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413" name="Google Shape;1869;p31"/>
            <p:cNvSpPr/>
            <p:nvPr/>
          </p:nvSpPr>
          <p:spPr>
            <a:xfrm>
              <a:off x="272875" y="1700063"/>
              <a:ext cx="23250" cy="18050"/>
            </a:xfrm>
            <a:custGeom>
              <a:avLst/>
              <a:gdLst/>
              <a:ahLst/>
              <a:cxnLst/>
              <a:rect l="l" t="t" r="r" b="b"/>
              <a:pathLst>
                <a:path w="930" h="722" extrusionOk="0">
                  <a:moveTo>
                    <a:pt x="474" y="1"/>
                  </a:moveTo>
                  <a:cubicBezTo>
                    <a:pt x="0" y="1"/>
                    <a:pt x="0" y="721"/>
                    <a:pt x="474" y="721"/>
                  </a:cubicBezTo>
                  <a:cubicBezTo>
                    <a:pt x="929" y="721"/>
                    <a:pt x="929" y="1"/>
                    <a:pt x="474"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414" name="Google Shape;1870;p31"/>
            <p:cNvSpPr/>
            <p:nvPr/>
          </p:nvSpPr>
          <p:spPr>
            <a:xfrm>
              <a:off x="507000" y="1726138"/>
              <a:ext cx="3800" cy="3350"/>
            </a:xfrm>
            <a:custGeom>
              <a:avLst/>
              <a:gdLst/>
              <a:ahLst/>
              <a:cxnLst/>
              <a:rect l="l" t="t" r="r" b="b"/>
              <a:pathLst>
                <a:path w="152" h="134" extrusionOk="0">
                  <a:moveTo>
                    <a:pt x="76" y="0"/>
                  </a:moveTo>
                  <a:cubicBezTo>
                    <a:pt x="0" y="0"/>
                    <a:pt x="0" y="114"/>
                    <a:pt x="76" y="133"/>
                  </a:cubicBezTo>
                  <a:cubicBezTo>
                    <a:pt x="152" y="114"/>
                    <a:pt x="152" y="0"/>
                    <a:pt x="7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415" name="Google Shape;1871;p31"/>
            <p:cNvSpPr/>
            <p:nvPr/>
          </p:nvSpPr>
          <p:spPr>
            <a:xfrm>
              <a:off x="485200" y="1780638"/>
              <a:ext cx="18025" cy="13775"/>
            </a:xfrm>
            <a:custGeom>
              <a:avLst/>
              <a:gdLst/>
              <a:ahLst/>
              <a:cxnLst/>
              <a:rect l="l" t="t" r="r" b="b"/>
              <a:pathLst>
                <a:path w="721" h="551" extrusionOk="0">
                  <a:moveTo>
                    <a:pt x="360" y="1"/>
                  </a:moveTo>
                  <a:cubicBezTo>
                    <a:pt x="0" y="1"/>
                    <a:pt x="0" y="550"/>
                    <a:pt x="360" y="550"/>
                  </a:cubicBezTo>
                  <a:cubicBezTo>
                    <a:pt x="721" y="550"/>
                    <a:pt x="721" y="1"/>
                    <a:pt x="36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416" name="Google Shape;1872;p31"/>
            <p:cNvSpPr/>
            <p:nvPr/>
          </p:nvSpPr>
          <p:spPr>
            <a:xfrm>
              <a:off x="502250" y="1829463"/>
              <a:ext cx="9500" cy="6175"/>
            </a:xfrm>
            <a:custGeom>
              <a:avLst/>
              <a:gdLst/>
              <a:ahLst/>
              <a:cxnLst/>
              <a:rect l="l" t="t" r="r" b="b"/>
              <a:pathLst>
                <a:path w="380" h="247" extrusionOk="0">
                  <a:moveTo>
                    <a:pt x="114" y="0"/>
                  </a:moveTo>
                  <a:cubicBezTo>
                    <a:pt x="77" y="0"/>
                    <a:pt x="39" y="19"/>
                    <a:pt x="20" y="38"/>
                  </a:cubicBezTo>
                  <a:cubicBezTo>
                    <a:pt x="20" y="38"/>
                    <a:pt x="1" y="57"/>
                    <a:pt x="1" y="76"/>
                  </a:cubicBezTo>
                  <a:cubicBezTo>
                    <a:pt x="1" y="95"/>
                    <a:pt x="1" y="114"/>
                    <a:pt x="1" y="114"/>
                  </a:cubicBezTo>
                  <a:cubicBezTo>
                    <a:pt x="1" y="152"/>
                    <a:pt x="20" y="190"/>
                    <a:pt x="39" y="209"/>
                  </a:cubicBezTo>
                  <a:cubicBezTo>
                    <a:pt x="58" y="228"/>
                    <a:pt x="95" y="247"/>
                    <a:pt x="114" y="247"/>
                  </a:cubicBezTo>
                  <a:lnTo>
                    <a:pt x="266" y="247"/>
                  </a:lnTo>
                  <a:cubicBezTo>
                    <a:pt x="304" y="247"/>
                    <a:pt x="342" y="228"/>
                    <a:pt x="361" y="209"/>
                  </a:cubicBezTo>
                  <a:cubicBezTo>
                    <a:pt x="361" y="190"/>
                    <a:pt x="380" y="190"/>
                    <a:pt x="380" y="171"/>
                  </a:cubicBezTo>
                  <a:cubicBezTo>
                    <a:pt x="380" y="152"/>
                    <a:pt x="380" y="133"/>
                    <a:pt x="380" y="114"/>
                  </a:cubicBezTo>
                  <a:cubicBezTo>
                    <a:pt x="380" y="95"/>
                    <a:pt x="361" y="57"/>
                    <a:pt x="342" y="38"/>
                  </a:cubicBezTo>
                  <a:cubicBezTo>
                    <a:pt x="323" y="19"/>
                    <a:pt x="285" y="0"/>
                    <a:pt x="26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417" name="Google Shape;1873;p31"/>
            <p:cNvSpPr/>
            <p:nvPr/>
          </p:nvSpPr>
          <p:spPr>
            <a:xfrm>
              <a:off x="504150" y="1867838"/>
              <a:ext cx="24675" cy="18975"/>
            </a:xfrm>
            <a:custGeom>
              <a:avLst/>
              <a:gdLst/>
              <a:ahLst/>
              <a:cxnLst/>
              <a:rect l="l" t="t" r="r" b="b"/>
              <a:pathLst>
                <a:path w="987" h="759" extrusionOk="0">
                  <a:moveTo>
                    <a:pt x="493" y="1"/>
                  </a:moveTo>
                  <a:cubicBezTo>
                    <a:pt x="1" y="1"/>
                    <a:pt x="1" y="759"/>
                    <a:pt x="493" y="759"/>
                  </a:cubicBezTo>
                  <a:cubicBezTo>
                    <a:pt x="986" y="759"/>
                    <a:pt x="986" y="1"/>
                    <a:pt x="49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418" name="Google Shape;1874;p31"/>
            <p:cNvSpPr/>
            <p:nvPr/>
          </p:nvSpPr>
          <p:spPr>
            <a:xfrm>
              <a:off x="360075" y="1953883"/>
              <a:ext cx="20875" cy="17075"/>
            </a:xfrm>
            <a:custGeom>
              <a:avLst/>
              <a:gdLst/>
              <a:ahLst/>
              <a:cxnLst/>
              <a:rect l="l" t="t" r="r" b="b"/>
              <a:pathLst>
                <a:path w="835" h="683" extrusionOk="0">
                  <a:moveTo>
                    <a:pt x="418" y="0"/>
                  </a:moveTo>
                  <a:cubicBezTo>
                    <a:pt x="1" y="38"/>
                    <a:pt x="1" y="645"/>
                    <a:pt x="418" y="683"/>
                  </a:cubicBezTo>
                  <a:cubicBezTo>
                    <a:pt x="835" y="645"/>
                    <a:pt x="835" y="38"/>
                    <a:pt x="41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419" name="Google Shape;1875;p31"/>
            <p:cNvSpPr/>
            <p:nvPr/>
          </p:nvSpPr>
          <p:spPr>
            <a:xfrm>
              <a:off x="319325" y="1860263"/>
              <a:ext cx="16125" cy="12350"/>
            </a:xfrm>
            <a:custGeom>
              <a:avLst/>
              <a:gdLst/>
              <a:ahLst/>
              <a:cxnLst/>
              <a:rect l="l" t="t" r="r" b="b"/>
              <a:pathLst>
                <a:path w="645" h="494" extrusionOk="0">
                  <a:moveTo>
                    <a:pt x="247" y="0"/>
                  </a:moveTo>
                  <a:cubicBezTo>
                    <a:pt x="228" y="0"/>
                    <a:pt x="190" y="0"/>
                    <a:pt x="152" y="19"/>
                  </a:cubicBezTo>
                  <a:cubicBezTo>
                    <a:pt x="133" y="19"/>
                    <a:pt x="95" y="38"/>
                    <a:pt x="76" y="76"/>
                  </a:cubicBezTo>
                  <a:cubicBezTo>
                    <a:pt x="38" y="114"/>
                    <a:pt x="0" y="171"/>
                    <a:pt x="0" y="247"/>
                  </a:cubicBezTo>
                  <a:lnTo>
                    <a:pt x="0" y="304"/>
                  </a:lnTo>
                  <a:cubicBezTo>
                    <a:pt x="19" y="342"/>
                    <a:pt x="38" y="379"/>
                    <a:pt x="76" y="417"/>
                  </a:cubicBezTo>
                  <a:lnTo>
                    <a:pt x="114" y="455"/>
                  </a:lnTo>
                  <a:cubicBezTo>
                    <a:pt x="152" y="474"/>
                    <a:pt x="209" y="493"/>
                    <a:pt x="247" y="493"/>
                  </a:cubicBezTo>
                  <a:lnTo>
                    <a:pt x="398" y="493"/>
                  </a:lnTo>
                  <a:cubicBezTo>
                    <a:pt x="436" y="493"/>
                    <a:pt x="455" y="493"/>
                    <a:pt x="493" y="474"/>
                  </a:cubicBezTo>
                  <a:cubicBezTo>
                    <a:pt x="550" y="455"/>
                    <a:pt x="588" y="398"/>
                    <a:pt x="607" y="342"/>
                  </a:cubicBezTo>
                  <a:cubicBezTo>
                    <a:pt x="626" y="323"/>
                    <a:pt x="645" y="285"/>
                    <a:pt x="626" y="247"/>
                  </a:cubicBezTo>
                  <a:lnTo>
                    <a:pt x="626" y="190"/>
                  </a:lnTo>
                  <a:cubicBezTo>
                    <a:pt x="626" y="152"/>
                    <a:pt x="607" y="114"/>
                    <a:pt x="569" y="76"/>
                  </a:cubicBezTo>
                  <a:lnTo>
                    <a:pt x="531" y="38"/>
                  </a:lnTo>
                  <a:cubicBezTo>
                    <a:pt x="493" y="19"/>
                    <a:pt x="436" y="19"/>
                    <a:pt x="398" y="19"/>
                  </a:cubicBezTo>
                  <a:lnTo>
                    <a:pt x="398" y="0"/>
                  </a:ln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420" name="Google Shape;1876;p31"/>
            <p:cNvSpPr/>
            <p:nvPr/>
          </p:nvSpPr>
          <p:spPr>
            <a:xfrm>
              <a:off x="325475" y="1808138"/>
              <a:ext cx="15675" cy="11850"/>
            </a:xfrm>
            <a:custGeom>
              <a:avLst/>
              <a:gdLst/>
              <a:ahLst/>
              <a:cxnLst/>
              <a:rect l="l" t="t" r="r" b="b"/>
              <a:pathLst>
                <a:path w="627" h="474" extrusionOk="0">
                  <a:moveTo>
                    <a:pt x="304" y="0"/>
                  </a:moveTo>
                  <a:cubicBezTo>
                    <a:pt x="1" y="0"/>
                    <a:pt x="1" y="474"/>
                    <a:pt x="304" y="474"/>
                  </a:cubicBezTo>
                  <a:cubicBezTo>
                    <a:pt x="626" y="474"/>
                    <a:pt x="626" y="0"/>
                    <a:pt x="30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421" name="Google Shape;1877;p31"/>
            <p:cNvSpPr/>
            <p:nvPr/>
          </p:nvSpPr>
          <p:spPr>
            <a:xfrm>
              <a:off x="298950" y="1787738"/>
              <a:ext cx="8550" cy="7150"/>
            </a:xfrm>
            <a:custGeom>
              <a:avLst/>
              <a:gdLst/>
              <a:ahLst/>
              <a:cxnLst/>
              <a:rect l="l" t="t" r="r" b="b"/>
              <a:pathLst>
                <a:path w="342" h="286" extrusionOk="0">
                  <a:moveTo>
                    <a:pt x="171" y="1"/>
                  </a:moveTo>
                  <a:cubicBezTo>
                    <a:pt x="0" y="20"/>
                    <a:pt x="0" y="266"/>
                    <a:pt x="171" y="285"/>
                  </a:cubicBezTo>
                  <a:cubicBezTo>
                    <a:pt x="341" y="266"/>
                    <a:pt x="341" y="20"/>
                    <a:pt x="17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422" name="Google Shape;1878;p31"/>
            <p:cNvSpPr/>
            <p:nvPr/>
          </p:nvSpPr>
          <p:spPr>
            <a:xfrm>
              <a:off x="394558" y="1560904"/>
              <a:ext cx="21825" cy="16625"/>
            </a:xfrm>
            <a:custGeom>
              <a:avLst/>
              <a:gdLst/>
              <a:ahLst/>
              <a:cxnLst/>
              <a:rect l="l" t="t" r="r" b="b"/>
              <a:pathLst>
                <a:path w="873" h="665" extrusionOk="0">
                  <a:moveTo>
                    <a:pt x="437" y="1"/>
                  </a:moveTo>
                  <a:cubicBezTo>
                    <a:pt x="1" y="1"/>
                    <a:pt x="1" y="664"/>
                    <a:pt x="437" y="664"/>
                  </a:cubicBezTo>
                  <a:cubicBezTo>
                    <a:pt x="873" y="664"/>
                    <a:pt x="873" y="1"/>
                    <a:pt x="437"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423" name="Google Shape;1879;p31"/>
            <p:cNvSpPr/>
            <p:nvPr/>
          </p:nvSpPr>
          <p:spPr>
            <a:xfrm>
              <a:off x="418850" y="1419395"/>
              <a:ext cx="23250" cy="18975"/>
            </a:xfrm>
            <a:custGeom>
              <a:avLst/>
              <a:gdLst/>
              <a:ahLst/>
              <a:cxnLst/>
              <a:rect l="l" t="t" r="r" b="b"/>
              <a:pathLst>
                <a:path w="930" h="759" extrusionOk="0">
                  <a:moveTo>
                    <a:pt x="474" y="0"/>
                  </a:moveTo>
                  <a:cubicBezTo>
                    <a:pt x="0" y="38"/>
                    <a:pt x="0" y="721"/>
                    <a:pt x="474" y="758"/>
                  </a:cubicBezTo>
                  <a:cubicBezTo>
                    <a:pt x="929" y="721"/>
                    <a:pt x="929" y="38"/>
                    <a:pt x="47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83" name="Google Shape;1880;p31"/>
          <p:cNvGrpSpPr/>
          <p:nvPr/>
        </p:nvGrpSpPr>
        <p:grpSpPr>
          <a:xfrm rot="-2700000">
            <a:off x="8026513" y="-183341"/>
            <a:ext cx="1344349" cy="1995327"/>
            <a:chOff x="272875" y="1527563"/>
            <a:chExt cx="255950" cy="455000"/>
          </a:xfrm>
        </p:grpSpPr>
        <p:sp>
          <p:nvSpPr>
            <p:cNvPr id="1062424" name="Google Shape;1881;p31"/>
            <p:cNvSpPr/>
            <p:nvPr/>
          </p:nvSpPr>
          <p:spPr>
            <a:xfrm>
              <a:off x="471925" y="1963988"/>
              <a:ext cx="26575" cy="18575"/>
            </a:xfrm>
            <a:custGeom>
              <a:avLst/>
              <a:gdLst/>
              <a:ahLst/>
              <a:cxnLst/>
              <a:rect l="l" t="t" r="r" b="b"/>
              <a:pathLst>
                <a:path w="1063" h="743" extrusionOk="0">
                  <a:moveTo>
                    <a:pt x="724" y="0"/>
                  </a:moveTo>
                  <a:cubicBezTo>
                    <a:pt x="636" y="0"/>
                    <a:pt x="547" y="14"/>
                    <a:pt x="512" y="41"/>
                  </a:cubicBezTo>
                  <a:cubicBezTo>
                    <a:pt x="323" y="230"/>
                    <a:pt x="152" y="420"/>
                    <a:pt x="0" y="628"/>
                  </a:cubicBezTo>
                  <a:lnTo>
                    <a:pt x="57" y="742"/>
                  </a:lnTo>
                  <a:cubicBezTo>
                    <a:pt x="247" y="742"/>
                    <a:pt x="436" y="704"/>
                    <a:pt x="626" y="647"/>
                  </a:cubicBezTo>
                  <a:cubicBezTo>
                    <a:pt x="929" y="496"/>
                    <a:pt x="1062" y="249"/>
                    <a:pt x="948" y="60"/>
                  </a:cubicBezTo>
                  <a:cubicBezTo>
                    <a:pt x="928" y="19"/>
                    <a:pt x="826" y="0"/>
                    <a:pt x="72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425" name="Google Shape;1882;p31"/>
            <p:cNvSpPr/>
            <p:nvPr/>
          </p:nvSpPr>
          <p:spPr>
            <a:xfrm>
              <a:off x="366725" y="1787738"/>
              <a:ext cx="29875" cy="22300"/>
            </a:xfrm>
            <a:custGeom>
              <a:avLst/>
              <a:gdLst/>
              <a:ahLst/>
              <a:cxnLst/>
              <a:rect l="l" t="t" r="r" b="b"/>
              <a:pathLst>
                <a:path w="1195" h="892" extrusionOk="0">
                  <a:moveTo>
                    <a:pt x="607" y="1"/>
                  </a:moveTo>
                  <a:cubicBezTo>
                    <a:pt x="0" y="1"/>
                    <a:pt x="0" y="892"/>
                    <a:pt x="607" y="892"/>
                  </a:cubicBezTo>
                  <a:cubicBezTo>
                    <a:pt x="1194" y="892"/>
                    <a:pt x="1194" y="1"/>
                    <a:pt x="607"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426" name="Google Shape;1883;p31"/>
            <p:cNvSpPr/>
            <p:nvPr/>
          </p:nvSpPr>
          <p:spPr>
            <a:xfrm>
              <a:off x="380450" y="1835613"/>
              <a:ext cx="9975" cy="8550"/>
            </a:xfrm>
            <a:custGeom>
              <a:avLst/>
              <a:gdLst/>
              <a:ahLst/>
              <a:cxnLst/>
              <a:rect l="l" t="t" r="r" b="b"/>
              <a:pathLst>
                <a:path w="399" h="342" extrusionOk="0">
                  <a:moveTo>
                    <a:pt x="209" y="1"/>
                  </a:moveTo>
                  <a:cubicBezTo>
                    <a:pt x="1" y="38"/>
                    <a:pt x="1" y="323"/>
                    <a:pt x="209" y="342"/>
                  </a:cubicBezTo>
                  <a:cubicBezTo>
                    <a:pt x="399" y="323"/>
                    <a:pt x="399" y="38"/>
                    <a:pt x="209"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427" name="Google Shape;1884;p31"/>
            <p:cNvSpPr/>
            <p:nvPr/>
          </p:nvSpPr>
          <p:spPr>
            <a:xfrm>
              <a:off x="416475" y="1837513"/>
              <a:ext cx="5700" cy="4750"/>
            </a:xfrm>
            <a:custGeom>
              <a:avLst/>
              <a:gdLst/>
              <a:ahLst/>
              <a:cxnLst/>
              <a:rect l="l" t="t" r="r" b="b"/>
              <a:pathLst>
                <a:path w="228" h="190" extrusionOk="0">
                  <a:moveTo>
                    <a:pt x="114" y="0"/>
                  </a:moveTo>
                  <a:cubicBezTo>
                    <a:pt x="0" y="19"/>
                    <a:pt x="0" y="171"/>
                    <a:pt x="114" y="190"/>
                  </a:cubicBezTo>
                  <a:cubicBezTo>
                    <a:pt x="228" y="171"/>
                    <a:pt x="228" y="19"/>
                    <a:pt x="11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428" name="Google Shape;1885;p31"/>
            <p:cNvSpPr/>
            <p:nvPr/>
          </p:nvSpPr>
          <p:spPr>
            <a:xfrm>
              <a:off x="415525" y="1877788"/>
              <a:ext cx="7600" cy="10675"/>
            </a:xfrm>
            <a:custGeom>
              <a:avLst/>
              <a:gdLst/>
              <a:ahLst/>
              <a:cxnLst/>
              <a:rect l="l" t="t" r="r" b="b"/>
              <a:pathLst>
                <a:path w="304" h="427" extrusionOk="0">
                  <a:moveTo>
                    <a:pt x="171" y="1"/>
                  </a:moveTo>
                  <a:cubicBezTo>
                    <a:pt x="133" y="1"/>
                    <a:pt x="95" y="20"/>
                    <a:pt x="76" y="39"/>
                  </a:cubicBezTo>
                  <a:lnTo>
                    <a:pt x="57" y="77"/>
                  </a:lnTo>
                  <a:cubicBezTo>
                    <a:pt x="38" y="95"/>
                    <a:pt x="38" y="114"/>
                    <a:pt x="38" y="133"/>
                  </a:cubicBezTo>
                  <a:lnTo>
                    <a:pt x="20" y="133"/>
                  </a:lnTo>
                  <a:cubicBezTo>
                    <a:pt x="20" y="190"/>
                    <a:pt x="20" y="228"/>
                    <a:pt x="1" y="285"/>
                  </a:cubicBezTo>
                  <a:cubicBezTo>
                    <a:pt x="1" y="304"/>
                    <a:pt x="1" y="323"/>
                    <a:pt x="20" y="342"/>
                  </a:cubicBezTo>
                  <a:cubicBezTo>
                    <a:pt x="20" y="361"/>
                    <a:pt x="38" y="380"/>
                    <a:pt x="38" y="380"/>
                  </a:cubicBezTo>
                  <a:cubicBezTo>
                    <a:pt x="57" y="399"/>
                    <a:pt x="76" y="418"/>
                    <a:pt x="95" y="418"/>
                  </a:cubicBezTo>
                  <a:cubicBezTo>
                    <a:pt x="108" y="418"/>
                    <a:pt x="121" y="426"/>
                    <a:pt x="133" y="426"/>
                  </a:cubicBezTo>
                  <a:cubicBezTo>
                    <a:pt x="140" y="426"/>
                    <a:pt x="146" y="424"/>
                    <a:pt x="152" y="418"/>
                  </a:cubicBezTo>
                  <a:lnTo>
                    <a:pt x="190" y="418"/>
                  </a:lnTo>
                  <a:cubicBezTo>
                    <a:pt x="209" y="418"/>
                    <a:pt x="228" y="418"/>
                    <a:pt x="247" y="399"/>
                  </a:cubicBezTo>
                  <a:cubicBezTo>
                    <a:pt x="285" y="361"/>
                    <a:pt x="285" y="323"/>
                    <a:pt x="285" y="285"/>
                  </a:cubicBezTo>
                  <a:lnTo>
                    <a:pt x="285" y="133"/>
                  </a:lnTo>
                  <a:cubicBezTo>
                    <a:pt x="304" y="114"/>
                    <a:pt x="304" y="95"/>
                    <a:pt x="285" y="95"/>
                  </a:cubicBezTo>
                  <a:cubicBezTo>
                    <a:pt x="285" y="77"/>
                    <a:pt x="285" y="58"/>
                    <a:pt x="266" y="39"/>
                  </a:cubicBezTo>
                  <a:cubicBezTo>
                    <a:pt x="228" y="20"/>
                    <a:pt x="209" y="1"/>
                    <a:pt x="17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429" name="Google Shape;1886;p31"/>
            <p:cNvSpPr/>
            <p:nvPr/>
          </p:nvSpPr>
          <p:spPr>
            <a:xfrm>
              <a:off x="432600" y="1937038"/>
              <a:ext cx="10450" cy="8075"/>
            </a:xfrm>
            <a:custGeom>
              <a:avLst/>
              <a:gdLst/>
              <a:ahLst/>
              <a:cxnLst/>
              <a:rect l="l" t="t" r="r" b="b"/>
              <a:pathLst>
                <a:path w="418" h="323" extrusionOk="0">
                  <a:moveTo>
                    <a:pt x="209" y="0"/>
                  </a:moveTo>
                  <a:cubicBezTo>
                    <a:pt x="0" y="0"/>
                    <a:pt x="0" y="323"/>
                    <a:pt x="209" y="323"/>
                  </a:cubicBezTo>
                  <a:cubicBezTo>
                    <a:pt x="417" y="323"/>
                    <a:pt x="417" y="0"/>
                    <a:pt x="20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430" name="Google Shape;1887;p31"/>
            <p:cNvSpPr/>
            <p:nvPr/>
          </p:nvSpPr>
          <p:spPr>
            <a:xfrm>
              <a:off x="452025" y="1974938"/>
              <a:ext cx="9500" cy="7150"/>
            </a:xfrm>
            <a:custGeom>
              <a:avLst/>
              <a:gdLst/>
              <a:ahLst/>
              <a:cxnLst/>
              <a:rect l="l" t="t" r="r" b="b"/>
              <a:pathLst>
                <a:path w="380" h="286" extrusionOk="0">
                  <a:moveTo>
                    <a:pt x="190" y="1"/>
                  </a:moveTo>
                  <a:cubicBezTo>
                    <a:pt x="0" y="1"/>
                    <a:pt x="0" y="285"/>
                    <a:pt x="190" y="285"/>
                  </a:cubicBezTo>
                  <a:cubicBezTo>
                    <a:pt x="379" y="285"/>
                    <a:pt x="379" y="1"/>
                    <a:pt x="19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431" name="Google Shape;1888;p31"/>
            <p:cNvSpPr/>
            <p:nvPr/>
          </p:nvSpPr>
          <p:spPr>
            <a:xfrm>
              <a:off x="472875" y="1918538"/>
              <a:ext cx="19925" cy="15200"/>
            </a:xfrm>
            <a:custGeom>
              <a:avLst/>
              <a:gdLst/>
              <a:ahLst/>
              <a:cxnLst/>
              <a:rect l="l" t="t" r="r" b="b"/>
              <a:pathLst>
                <a:path w="797" h="608" extrusionOk="0">
                  <a:moveTo>
                    <a:pt x="398" y="1"/>
                  </a:moveTo>
                  <a:cubicBezTo>
                    <a:pt x="0" y="1"/>
                    <a:pt x="0" y="608"/>
                    <a:pt x="398" y="608"/>
                  </a:cubicBezTo>
                  <a:cubicBezTo>
                    <a:pt x="797" y="608"/>
                    <a:pt x="797" y="1"/>
                    <a:pt x="398"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432" name="Google Shape;1889;p31"/>
            <p:cNvSpPr/>
            <p:nvPr/>
          </p:nvSpPr>
          <p:spPr>
            <a:xfrm>
              <a:off x="444900" y="1890113"/>
              <a:ext cx="16150" cy="11875"/>
            </a:xfrm>
            <a:custGeom>
              <a:avLst/>
              <a:gdLst/>
              <a:ahLst/>
              <a:cxnLst/>
              <a:rect l="l" t="t" r="r" b="b"/>
              <a:pathLst>
                <a:path w="646" h="475" extrusionOk="0">
                  <a:moveTo>
                    <a:pt x="323" y="1"/>
                  </a:moveTo>
                  <a:cubicBezTo>
                    <a:pt x="1" y="1"/>
                    <a:pt x="1" y="475"/>
                    <a:pt x="323" y="475"/>
                  </a:cubicBezTo>
                  <a:cubicBezTo>
                    <a:pt x="645" y="475"/>
                    <a:pt x="645" y="1"/>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433" name="Google Shape;1890;p31"/>
            <p:cNvSpPr/>
            <p:nvPr/>
          </p:nvSpPr>
          <p:spPr>
            <a:xfrm>
              <a:off x="398475" y="1905288"/>
              <a:ext cx="11875" cy="11400"/>
            </a:xfrm>
            <a:custGeom>
              <a:avLst/>
              <a:gdLst/>
              <a:ahLst/>
              <a:cxnLst/>
              <a:rect l="l" t="t" r="r" b="b"/>
              <a:pathLst>
                <a:path w="475" h="456" extrusionOk="0">
                  <a:moveTo>
                    <a:pt x="228" y="0"/>
                  </a:moveTo>
                  <a:cubicBezTo>
                    <a:pt x="0" y="57"/>
                    <a:pt x="0" y="398"/>
                    <a:pt x="228" y="455"/>
                  </a:cubicBezTo>
                  <a:cubicBezTo>
                    <a:pt x="474" y="398"/>
                    <a:pt x="474" y="57"/>
                    <a:pt x="22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434" name="Google Shape;1891;p31"/>
            <p:cNvSpPr/>
            <p:nvPr/>
          </p:nvSpPr>
          <p:spPr>
            <a:xfrm>
              <a:off x="454400" y="1849363"/>
              <a:ext cx="11850" cy="11400"/>
            </a:xfrm>
            <a:custGeom>
              <a:avLst/>
              <a:gdLst/>
              <a:ahLst/>
              <a:cxnLst/>
              <a:rect l="l" t="t" r="r" b="b"/>
              <a:pathLst>
                <a:path w="474" h="456" extrusionOk="0">
                  <a:moveTo>
                    <a:pt x="246" y="0"/>
                  </a:moveTo>
                  <a:cubicBezTo>
                    <a:pt x="0" y="57"/>
                    <a:pt x="0" y="398"/>
                    <a:pt x="246" y="455"/>
                  </a:cubicBezTo>
                  <a:cubicBezTo>
                    <a:pt x="474" y="398"/>
                    <a:pt x="474" y="57"/>
                    <a:pt x="24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435" name="Google Shape;1892;p31"/>
            <p:cNvSpPr/>
            <p:nvPr/>
          </p:nvSpPr>
          <p:spPr>
            <a:xfrm>
              <a:off x="428800" y="1830863"/>
              <a:ext cx="14725" cy="11400"/>
            </a:xfrm>
            <a:custGeom>
              <a:avLst/>
              <a:gdLst/>
              <a:ahLst/>
              <a:cxnLst/>
              <a:rect l="l" t="t" r="r" b="b"/>
              <a:pathLst>
                <a:path w="589" h="456" extrusionOk="0">
                  <a:moveTo>
                    <a:pt x="228" y="1"/>
                  </a:moveTo>
                  <a:cubicBezTo>
                    <a:pt x="190" y="1"/>
                    <a:pt x="171" y="1"/>
                    <a:pt x="133" y="20"/>
                  </a:cubicBezTo>
                  <a:cubicBezTo>
                    <a:pt x="114" y="39"/>
                    <a:pt x="76" y="39"/>
                    <a:pt x="57" y="77"/>
                  </a:cubicBezTo>
                  <a:cubicBezTo>
                    <a:pt x="38" y="96"/>
                    <a:pt x="19" y="115"/>
                    <a:pt x="19" y="153"/>
                  </a:cubicBezTo>
                  <a:cubicBezTo>
                    <a:pt x="0" y="172"/>
                    <a:pt x="0" y="209"/>
                    <a:pt x="0" y="228"/>
                  </a:cubicBezTo>
                  <a:lnTo>
                    <a:pt x="0" y="285"/>
                  </a:lnTo>
                  <a:cubicBezTo>
                    <a:pt x="0" y="323"/>
                    <a:pt x="19" y="361"/>
                    <a:pt x="57" y="399"/>
                  </a:cubicBezTo>
                  <a:lnTo>
                    <a:pt x="95" y="437"/>
                  </a:lnTo>
                  <a:cubicBezTo>
                    <a:pt x="133" y="456"/>
                    <a:pt x="171" y="456"/>
                    <a:pt x="209" y="456"/>
                  </a:cubicBezTo>
                  <a:lnTo>
                    <a:pt x="209" y="437"/>
                  </a:lnTo>
                  <a:lnTo>
                    <a:pt x="361" y="437"/>
                  </a:lnTo>
                  <a:cubicBezTo>
                    <a:pt x="398" y="437"/>
                    <a:pt x="417" y="437"/>
                    <a:pt x="455" y="418"/>
                  </a:cubicBezTo>
                  <a:cubicBezTo>
                    <a:pt x="474" y="418"/>
                    <a:pt x="493" y="399"/>
                    <a:pt x="531" y="380"/>
                  </a:cubicBezTo>
                  <a:cubicBezTo>
                    <a:pt x="550" y="361"/>
                    <a:pt x="569" y="342"/>
                    <a:pt x="569" y="304"/>
                  </a:cubicBezTo>
                  <a:cubicBezTo>
                    <a:pt x="588" y="285"/>
                    <a:pt x="588" y="247"/>
                    <a:pt x="588" y="228"/>
                  </a:cubicBezTo>
                  <a:lnTo>
                    <a:pt x="588" y="172"/>
                  </a:lnTo>
                  <a:cubicBezTo>
                    <a:pt x="569" y="134"/>
                    <a:pt x="550" y="96"/>
                    <a:pt x="531" y="58"/>
                  </a:cubicBezTo>
                  <a:lnTo>
                    <a:pt x="493" y="39"/>
                  </a:lnTo>
                  <a:cubicBezTo>
                    <a:pt x="455" y="20"/>
                    <a:pt x="417" y="1"/>
                    <a:pt x="38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436" name="Google Shape;1893;p31"/>
            <p:cNvSpPr/>
            <p:nvPr/>
          </p:nvSpPr>
          <p:spPr>
            <a:xfrm>
              <a:off x="440175" y="1765463"/>
              <a:ext cx="18025" cy="14725"/>
            </a:xfrm>
            <a:custGeom>
              <a:avLst/>
              <a:gdLst/>
              <a:ahLst/>
              <a:cxnLst/>
              <a:rect l="l" t="t" r="r" b="b"/>
              <a:pathLst>
                <a:path w="721" h="589" extrusionOk="0">
                  <a:moveTo>
                    <a:pt x="361" y="1"/>
                  </a:moveTo>
                  <a:cubicBezTo>
                    <a:pt x="0" y="20"/>
                    <a:pt x="0" y="551"/>
                    <a:pt x="361" y="589"/>
                  </a:cubicBezTo>
                  <a:cubicBezTo>
                    <a:pt x="721" y="551"/>
                    <a:pt x="721" y="20"/>
                    <a:pt x="36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437" name="Google Shape;1894;p31"/>
            <p:cNvSpPr/>
            <p:nvPr/>
          </p:nvSpPr>
          <p:spPr>
            <a:xfrm>
              <a:off x="385200" y="1777313"/>
              <a:ext cx="15650" cy="13300"/>
            </a:xfrm>
            <a:custGeom>
              <a:avLst/>
              <a:gdLst/>
              <a:ahLst/>
              <a:cxnLst/>
              <a:rect l="l" t="t" r="r" b="b"/>
              <a:pathLst>
                <a:path w="626" h="532" extrusionOk="0">
                  <a:moveTo>
                    <a:pt x="323" y="1"/>
                  </a:moveTo>
                  <a:cubicBezTo>
                    <a:pt x="0" y="39"/>
                    <a:pt x="0" y="494"/>
                    <a:pt x="323" y="532"/>
                  </a:cubicBezTo>
                  <a:cubicBezTo>
                    <a:pt x="626" y="494"/>
                    <a:pt x="626" y="39"/>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438" name="Google Shape;1895;p31"/>
            <p:cNvSpPr/>
            <p:nvPr/>
          </p:nvSpPr>
          <p:spPr>
            <a:xfrm>
              <a:off x="399875" y="1703388"/>
              <a:ext cx="16150" cy="11875"/>
            </a:xfrm>
            <a:custGeom>
              <a:avLst/>
              <a:gdLst/>
              <a:ahLst/>
              <a:cxnLst/>
              <a:rect l="l" t="t" r="r" b="b"/>
              <a:pathLst>
                <a:path w="646" h="475" extrusionOk="0">
                  <a:moveTo>
                    <a:pt x="323" y="1"/>
                  </a:moveTo>
                  <a:cubicBezTo>
                    <a:pt x="1" y="1"/>
                    <a:pt x="1" y="474"/>
                    <a:pt x="323" y="474"/>
                  </a:cubicBezTo>
                  <a:cubicBezTo>
                    <a:pt x="646" y="474"/>
                    <a:pt x="646" y="1"/>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439" name="Google Shape;1896;p31"/>
            <p:cNvSpPr/>
            <p:nvPr/>
          </p:nvSpPr>
          <p:spPr>
            <a:xfrm>
              <a:off x="354400" y="1709538"/>
              <a:ext cx="17550" cy="14250"/>
            </a:xfrm>
            <a:custGeom>
              <a:avLst/>
              <a:gdLst/>
              <a:ahLst/>
              <a:cxnLst/>
              <a:rect l="l" t="t" r="r" b="b"/>
              <a:pathLst>
                <a:path w="702" h="570" extrusionOk="0">
                  <a:moveTo>
                    <a:pt x="341" y="1"/>
                  </a:moveTo>
                  <a:cubicBezTo>
                    <a:pt x="0" y="20"/>
                    <a:pt x="0" y="532"/>
                    <a:pt x="341" y="570"/>
                  </a:cubicBezTo>
                  <a:cubicBezTo>
                    <a:pt x="702" y="532"/>
                    <a:pt x="702" y="20"/>
                    <a:pt x="34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440" name="Google Shape;1897;p31"/>
            <p:cNvSpPr/>
            <p:nvPr/>
          </p:nvSpPr>
          <p:spPr>
            <a:xfrm>
              <a:off x="338275" y="1701963"/>
              <a:ext cx="19450" cy="14250"/>
            </a:xfrm>
            <a:custGeom>
              <a:avLst/>
              <a:gdLst/>
              <a:ahLst/>
              <a:cxnLst/>
              <a:rect l="l" t="t" r="r" b="b"/>
              <a:pathLst>
                <a:path w="778" h="570" extrusionOk="0">
                  <a:moveTo>
                    <a:pt x="416" y="0"/>
                  </a:moveTo>
                  <a:cubicBezTo>
                    <a:pt x="411" y="0"/>
                    <a:pt x="405" y="0"/>
                    <a:pt x="399" y="1"/>
                  </a:cubicBezTo>
                  <a:cubicBezTo>
                    <a:pt x="1" y="1"/>
                    <a:pt x="1" y="569"/>
                    <a:pt x="399" y="569"/>
                  </a:cubicBezTo>
                  <a:cubicBezTo>
                    <a:pt x="772" y="569"/>
                    <a:pt x="778" y="0"/>
                    <a:pt x="41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441" name="Google Shape;1898;p31"/>
            <p:cNvSpPr/>
            <p:nvPr/>
          </p:nvSpPr>
          <p:spPr>
            <a:xfrm>
              <a:off x="388050" y="1631363"/>
              <a:ext cx="17550" cy="13750"/>
            </a:xfrm>
            <a:custGeom>
              <a:avLst/>
              <a:gdLst/>
              <a:ahLst/>
              <a:cxnLst/>
              <a:rect l="l" t="t" r="r" b="b"/>
              <a:pathLst>
                <a:path w="702" h="550" extrusionOk="0">
                  <a:moveTo>
                    <a:pt x="360" y="0"/>
                  </a:moveTo>
                  <a:cubicBezTo>
                    <a:pt x="0" y="0"/>
                    <a:pt x="0" y="550"/>
                    <a:pt x="360" y="550"/>
                  </a:cubicBezTo>
                  <a:cubicBezTo>
                    <a:pt x="701" y="550"/>
                    <a:pt x="701" y="0"/>
                    <a:pt x="360"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442" name="Google Shape;1899;p31"/>
            <p:cNvSpPr/>
            <p:nvPr/>
          </p:nvSpPr>
          <p:spPr>
            <a:xfrm>
              <a:off x="297525" y="1637988"/>
              <a:ext cx="18975" cy="14725"/>
            </a:xfrm>
            <a:custGeom>
              <a:avLst/>
              <a:gdLst/>
              <a:ahLst/>
              <a:cxnLst/>
              <a:rect l="l" t="t" r="r" b="b"/>
              <a:pathLst>
                <a:path w="759" h="589" extrusionOk="0">
                  <a:moveTo>
                    <a:pt x="379" y="0"/>
                  </a:moveTo>
                  <a:cubicBezTo>
                    <a:pt x="0" y="0"/>
                    <a:pt x="0" y="588"/>
                    <a:pt x="379" y="588"/>
                  </a:cubicBezTo>
                  <a:cubicBezTo>
                    <a:pt x="759" y="588"/>
                    <a:pt x="759" y="0"/>
                    <a:pt x="37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443" name="Google Shape;1900;p31"/>
            <p:cNvSpPr/>
            <p:nvPr/>
          </p:nvSpPr>
          <p:spPr>
            <a:xfrm>
              <a:off x="356275" y="1585363"/>
              <a:ext cx="20875" cy="15675"/>
            </a:xfrm>
            <a:custGeom>
              <a:avLst/>
              <a:gdLst/>
              <a:ahLst/>
              <a:cxnLst/>
              <a:rect l="l" t="t" r="r" b="b"/>
              <a:pathLst>
                <a:path w="835" h="627" extrusionOk="0">
                  <a:moveTo>
                    <a:pt x="436" y="1"/>
                  </a:moveTo>
                  <a:cubicBezTo>
                    <a:pt x="430" y="1"/>
                    <a:pt x="424" y="1"/>
                    <a:pt x="418" y="1"/>
                  </a:cubicBezTo>
                  <a:cubicBezTo>
                    <a:pt x="1" y="1"/>
                    <a:pt x="1" y="627"/>
                    <a:pt x="418" y="627"/>
                  </a:cubicBezTo>
                  <a:cubicBezTo>
                    <a:pt x="829" y="627"/>
                    <a:pt x="835" y="1"/>
                    <a:pt x="436"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444" name="Google Shape;1901;p31"/>
            <p:cNvSpPr/>
            <p:nvPr/>
          </p:nvSpPr>
          <p:spPr>
            <a:xfrm>
              <a:off x="311750" y="1588238"/>
              <a:ext cx="12800" cy="9500"/>
            </a:xfrm>
            <a:custGeom>
              <a:avLst/>
              <a:gdLst/>
              <a:ahLst/>
              <a:cxnLst/>
              <a:rect l="l" t="t" r="r" b="b"/>
              <a:pathLst>
                <a:path w="512" h="380" extrusionOk="0">
                  <a:moveTo>
                    <a:pt x="265" y="0"/>
                  </a:moveTo>
                  <a:cubicBezTo>
                    <a:pt x="0" y="0"/>
                    <a:pt x="0" y="379"/>
                    <a:pt x="265" y="379"/>
                  </a:cubicBezTo>
                  <a:cubicBezTo>
                    <a:pt x="512" y="379"/>
                    <a:pt x="512" y="0"/>
                    <a:pt x="265"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445" name="Google Shape;1902;p31"/>
            <p:cNvSpPr/>
            <p:nvPr/>
          </p:nvSpPr>
          <p:spPr>
            <a:xfrm>
              <a:off x="285675" y="1574488"/>
              <a:ext cx="20400" cy="15175"/>
            </a:xfrm>
            <a:custGeom>
              <a:avLst/>
              <a:gdLst/>
              <a:ahLst/>
              <a:cxnLst/>
              <a:rect l="l" t="t" r="r" b="b"/>
              <a:pathLst>
                <a:path w="816" h="607" extrusionOk="0">
                  <a:moveTo>
                    <a:pt x="398" y="0"/>
                  </a:moveTo>
                  <a:cubicBezTo>
                    <a:pt x="0" y="0"/>
                    <a:pt x="0" y="607"/>
                    <a:pt x="398" y="607"/>
                  </a:cubicBezTo>
                  <a:cubicBezTo>
                    <a:pt x="816" y="607"/>
                    <a:pt x="816" y="0"/>
                    <a:pt x="39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446" name="Google Shape;1903;p31"/>
            <p:cNvSpPr/>
            <p:nvPr/>
          </p:nvSpPr>
          <p:spPr>
            <a:xfrm>
              <a:off x="354400" y="1551263"/>
              <a:ext cx="9975" cy="8550"/>
            </a:xfrm>
            <a:custGeom>
              <a:avLst/>
              <a:gdLst/>
              <a:ahLst/>
              <a:cxnLst/>
              <a:rect l="l" t="t" r="r" b="b"/>
              <a:pathLst>
                <a:path w="399" h="342" extrusionOk="0">
                  <a:moveTo>
                    <a:pt x="209" y="0"/>
                  </a:moveTo>
                  <a:cubicBezTo>
                    <a:pt x="0" y="38"/>
                    <a:pt x="0" y="323"/>
                    <a:pt x="209" y="342"/>
                  </a:cubicBezTo>
                  <a:cubicBezTo>
                    <a:pt x="398" y="323"/>
                    <a:pt x="398" y="38"/>
                    <a:pt x="20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447" name="Google Shape;1904;p31"/>
            <p:cNvSpPr/>
            <p:nvPr/>
          </p:nvSpPr>
          <p:spPr>
            <a:xfrm>
              <a:off x="337800" y="1527563"/>
              <a:ext cx="13300" cy="11400"/>
            </a:xfrm>
            <a:custGeom>
              <a:avLst/>
              <a:gdLst/>
              <a:ahLst/>
              <a:cxnLst/>
              <a:rect l="l" t="t" r="r" b="b"/>
              <a:pathLst>
                <a:path w="532" h="456" extrusionOk="0">
                  <a:moveTo>
                    <a:pt x="266" y="1"/>
                  </a:moveTo>
                  <a:cubicBezTo>
                    <a:pt x="1" y="38"/>
                    <a:pt x="1" y="418"/>
                    <a:pt x="266" y="455"/>
                  </a:cubicBezTo>
                  <a:cubicBezTo>
                    <a:pt x="531" y="418"/>
                    <a:pt x="531" y="38"/>
                    <a:pt x="266"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448" name="Google Shape;1905;p31"/>
            <p:cNvSpPr/>
            <p:nvPr/>
          </p:nvSpPr>
          <p:spPr>
            <a:xfrm>
              <a:off x="272875" y="1700063"/>
              <a:ext cx="23250" cy="18050"/>
            </a:xfrm>
            <a:custGeom>
              <a:avLst/>
              <a:gdLst/>
              <a:ahLst/>
              <a:cxnLst/>
              <a:rect l="l" t="t" r="r" b="b"/>
              <a:pathLst>
                <a:path w="930" h="722" extrusionOk="0">
                  <a:moveTo>
                    <a:pt x="474" y="1"/>
                  </a:moveTo>
                  <a:cubicBezTo>
                    <a:pt x="0" y="1"/>
                    <a:pt x="0" y="721"/>
                    <a:pt x="474" y="721"/>
                  </a:cubicBezTo>
                  <a:cubicBezTo>
                    <a:pt x="929" y="721"/>
                    <a:pt x="929" y="1"/>
                    <a:pt x="474"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449" name="Google Shape;1906;p31"/>
            <p:cNvSpPr/>
            <p:nvPr/>
          </p:nvSpPr>
          <p:spPr>
            <a:xfrm>
              <a:off x="507000" y="1726138"/>
              <a:ext cx="3800" cy="3350"/>
            </a:xfrm>
            <a:custGeom>
              <a:avLst/>
              <a:gdLst/>
              <a:ahLst/>
              <a:cxnLst/>
              <a:rect l="l" t="t" r="r" b="b"/>
              <a:pathLst>
                <a:path w="152" h="134" extrusionOk="0">
                  <a:moveTo>
                    <a:pt x="76" y="0"/>
                  </a:moveTo>
                  <a:cubicBezTo>
                    <a:pt x="0" y="0"/>
                    <a:pt x="0" y="114"/>
                    <a:pt x="76" y="133"/>
                  </a:cubicBezTo>
                  <a:cubicBezTo>
                    <a:pt x="152" y="114"/>
                    <a:pt x="152" y="0"/>
                    <a:pt x="7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450" name="Google Shape;1907;p31"/>
            <p:cNvSpPr/>
            <p:nvPr/>
          </p:nvSpPr>
          <p:spPr>
            <a:xfrm>
              <a:off x="485200" y="1780638"/>
              <a:ext cx="18025" cy="13775"/>
            </a:xfrm>
            <a:custGeom>
              <a:avLst/>
              <a:gdLst/>
              <a:ahLst/>
              <a:cxnLst/>
              <a:rect l="l" t="t" r="r" b="b"/>
              <a:pathLst>
                <a:path w="721" h="551" extrusionOk="0">
                  <a:moveTo>
                    <a:pt x="360" y="1"/>
                  </a:moveTo>
                  <a:cubicBezTo>
                    <a:pt x="0" y="1"/>
                    <a:pt x="0" y="550"/>
                    <a:pt x="360" y="550"/>
                  </a:cubicBezTo>
                  <a:cubicBezTo>
                    <a:pt x="721" y="550"/>
                    <a:pt x="721" y="1"/>
                    <a:pt x="36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451" name="Google Shape;1908;p31"/>
            <p:cNvSpPr/>
            <p:nvPr/>
          </p:nvSpPr>
          <p:spPr>
            <a:xfrm>
              <a:off x="502250" y="1829463"/>
              <a:ext cx="9500" cy="6175"/>
            </a:xfrm>
            <a:custGeom>
              <a:avLst/>
              <a:gdLst/>
              <a:ahLst/>
              <a:cxnLst/>
              <a:rect l="l" t="t" r="r" b="b"/>
              <a:pathLst>
                <a:path w="380" h="247" extrusionOk="0">
                  <a:moveTo>
                    <a:pt x="114" y="0"/>
                  </a:moveTo>
                  <a:cubicBezTo>
                    <a:pt x="77" y="0"/>
                    <a:pt x="39" y="19"/>
                    <a:pt x="20" y="38"/>
                  </a:cubicBezTo>
                  <a:cubicBezTo>
                    <a:pt x="20" y="38"/>
                    <a:pt x="1" y="57"/>
                    <a:pt x="1" y="76"/>
                  </a:cubicBezTo>
                  <a:cubicBezTo>
                    <a:pt x="1" y="95"/>
                    <a:pt x="1" y="114"/>
                    <a:pt x="1" y="114"/>
                  </a:cubicBezTo>
                  <a:cubicBezTo>
                    <a:pt x="1" y="152"/>
                    <a:pt x="20" y="190"/>
                    <a:pt x="39" y="209"/>
                  </a:cubicBezTo>
                  <a:cubicBezTo>
                    <a:pt x="58" y="228"/>
                    <a:pt x="95" y="247"/>
                    <a:pt x="114" y="247"/>
                  </a:cubicBezTo>
                  <a:lnTo>
                    <a:pt x="266" y="247"/>
                  </a:lnTo>
                  <a:cubicBezTo>
                    <a:pt x="304" y="247"/>
                    <a:pt x="342" y="228"/>
                    <a:pt x="361" y="209"/>
                  </a:cubicBezTo>
                  <a:cubicBezTo>
                    <a:pt x="361" y="190"/>
                    <a:pt x="380" y="190"/>
                    <a:pt x="380" y="171"/>
                  </a:cubicBezTo>
                  <a:cubicBezTo>
                    <a:pt x="380" y="152"/>
                    <a:pt x="380" y="133"/>
                    <a:pt x="380" y="114"/>
                  </a:cubicBezTo>
                  <a:cubicBezTo>
                    <a:pt x="380" y="95"/>
                    <a:pt x="361" y="57"/>
                    <a:pt x="342" y="38"/>
                  </a:cubicBezTo>
                  <a:cubicBezTo>
                    <a:pt x="323" y="19"/>
                    <a:pt x="285" y="0"/>
                    <a:pt x="26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452" name="Google Shape;1909;p31"/>
            <p:cNvSpPr/>
            <p:nvPr/>
          </p:nvSpPr>
          <p:spPr>
            <a:xfrm>
              <a:off x="504150" y="1867838"/>
              <a:ext cx="24675" cy="18975"/>
            </a:xfrm>
            <a:custGeom>
              <a:avLst/>
              <a:gdLst/>
              <a:ahLst/>
              <a:cxnLst/>
              <a:rect l="l" t="t" r="r" b="b"/>
              <a:pathLst>
                <a:path w="987" h="759" extrusionOk="0">
                  <a:moveTo>
                    <a:pt x="493" y="1"/>
                  </a:moveTo>
                  <a:cubicBezTo>
                    <a:pt x="1" y="1"/>
                    <a:pt x="1" y="759"/>
                    <a:pt x="493" y="759"/>
                  </a:cubicBezTo>
                  <a:cubicBezTo>
                    <a:pt x="986" y="759"/>
                    <a:pt x="986" y="1"/>
                    <a:pt x="49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453" name="Google Shape;1910;p31"/>
            <p:cNvSpPr/>
            <p:nvPr/>
          </p:nvSpPr>
          <p:spPr>
            <a:xfrm>
              <a:off x="360075" y="1880163"/>
              <a:ext cx="20875" cy="17075"/>
            </a:xfrm>
            <a:custGeom>
              <a:avLst/>
              <a:gdLst/>
              <a:ahLst/>
              <a:cxnLst/>
              <a:rect l="l" t="t" r="r" b="b"/>
              <a:pathLst>
                <a:path w="835" h="683" extrusionOk="0">
                  <a:moveTo>
                    <a:pt x="418" y="0"/>
                  </a:moveTo>
                  <a:cubicBezTo>
                    <a:pt x="1" y="38"/>
                    <a:pt x="1" y="645"/>
                    <a:pt x="418" y="683"/>
                  </a:cubicBezTo>
                  <a:cubicBezTo>
                    <a:pt x="835" y="645"/>
                    <a:pt x="835" y="38"/>
                    <a:pt x="41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454" name="Google Shape;1911;p31"/>
            <p:cNvSpPr/>
            <p:nvPr/>
          </p:nvSpPr>
          <p:spPr>
            <a:xfrm>
              <a:off x="319325" y="1860263"/>
              <a:ext cx="16125" cy="12350"/>
            </a:xfrm>
            <a:custGeom>
              <a:avLst/>
              <a:gdLst/>
              <a:ahLst/>
              <a:cxnLst/>
              <a:rect l="l" t="t" r="r" b="b"/>
              <a:pathLst>
                <a:path w="645" h="494" extrusionOk="0">
                  <a:moveTo>
                    <a:pt x="247" y="0"/>
                  </a:moveTo>
                  <a:cubicBezTo>
                    <a:pt x="228" y="0"/>
                    <a:pt x="190" y="0"/>
                    <a:pt x="152" y="19"/>
                  </a:cubicBezTo>
                  <a:cubicBezTo>
                    <a:pt x="133" y="19"/>
                    <a:pt x="95" y="38"/>
                    <a:pt x="76" y="76"/>
                  </a:cubicBezTo>
                  <a:cubicBezTo>
                    <a:pt x="38" y="114"/>
                    <a:pt x="0" y="171"/>
                    <a:pt x="0" y="247"/>
                  </a:cubicBezTo>
                  <a:lnTo>
                    <a:pt x="0" y="304"/>
                  </a:lnTo>
                  <a:cubicBezTo>
                    <a:pt x="19" y="342"/>
                    <a:pt x="38" y="379"/>
                    <a:pt x="76" y="417"/>
                  </a:cubicBezTo>
                  <a:lnTo>
                    <a:pt x="114" y="455"/>
                  </a:lnTo>
                  <a:cubicBezTo>
                    <a:pt x="152" y="474"/>
                    <a:pt x="209" y="493"/>
                    <a:pt x="247" y="493"/>
                  </a:cubicBezTo>
                  <a:lnTo>
                    <a:pt x="398" y="493"/>
                  </a:lnTo>
                  <a:cubicBezTo>
                    <a:pt x="436" y="493"/>
                    <a:pt x="455" y="493"/>
                    <a:pt x="493" y="474"/>
                  </a:cubicBezTo>
                  <a:cubicBezTo>
                    <a:pt x="550" y="455"/>
                    <a:pt x="588" y="398"/>
                    <a:pt x="607" y="342"/>
                  </a:cubicBezTo>
                  <a:cubicBezTo>
                    <a:pt x="626" y="323"/>
                    <a:pt x="645" y="285"/>
                    <a:pt x="626" y="247"/>
                  </a:cubicBezTo>
                  <a:lnTo>
                    <a:pt x="626" y="190"/>
                  </a:lnTo>
                  <a:cubicBezTo>
                    <a:pt x="626" y="152"/>
                    <a:pt x="607" y="114"/>
                    <a:pt x="569" y="76"/>
                  </a:cubicBezTo>
                  <a:lnTo>
                    <a:pt x="531" y="38"/>
                  </a:lnTo>
                  <a:cubicBezTo>
                    <a:pt x="493" y="19"/>
                    <a:pt x="436" y="19"/>
                    <a:pt x="398" y="19"/>
                  </a:cubicBezTo>
                  <a:lnTo>
                    <a:pt x="398" y="0"/>
                  </a:ln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455" name="Google Shape;1912;p31"/>
            <p:cNvSpPr/>
            <p:nvPr/>
          </p:nvSpPr>
          <p:spPr>
            <a:xfrm>
              <a:off x="325475" y="1808138"/>
              <a:ext cx="15675" cy="11850"/>
            </a:xfrm>
            <a:custGeom>
              <a:avLst/>
              <a:gdLst/>
              <a:ahLst/>
              <a:cxnLst/>
              <a:rect l="l" t="t" r="r" b="b"/>
              <a:pathLst>
                <a:path w="627" h="474" extrusionOk="0">
                  <a:moveTo>
                    <a:pt x="304" y="0"/>
                  </a:moveTo>
                  <a:cubicBezTo>
                    <a:pt x="1" y="0"/>
                    <a:pt x="1" y="474"/>
                    <a:pt x="304" y="474"/>
                  </a:cubicBezTo>
                  <a:cubicBezTo>
                    <a:pt x="626" y="474"/>
                    <a:pt x="626" y="0"/>
                    <a:pt x="30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456" name="Google Shape;1913;p31"/>
            <p:cNvSpPr/>
            <p:nvPr/>
          </p:nvSpPr>
          <p:spPr>
            <a:xfrm>
              <a:off x="298950" y="1787738"/>
              <a:ext cx="8550" cy="7150"/>
            </a:xfrm>
            <a:custGeom>
              <a:avLst/>
              <a:gdLst/>
              <a:ahLst/>
              <a:cxnLst/>
              <a:rect l="l" t="t" r="r" b="b"/>
              <a:pathLst>
                <a:path w="342" h="286" extrusionOk="0">
                  <a:moveTo>
                    <a:pt x="171" y="1"/>
                  </a:moveTo>
                  <a:cubicBezTo>
                    <a:pt x="0" y="20"/>
                    <a:pt x="0" y="266"/>
                    <a:pt x="171" y="285"/>
                  </a:cubicBezTo>
                  <a:cubicBezTo>
                    <a:pt x="341" y="266"/>
                    <a:pt x="341" y="20"/>
                    <a:pt x="17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457" name="Google Shape;1914;p31"/>
            <p:cNvSpPr/>
            <p:nvPr/>
          </p:nvSpPr>
          <p:spPr>
            <a:xfrm>
              <a:off x="445850" y="1622338"/>
              <a:ext cx="21825" cy="16625"/>
            </a:xfrm>
            <a:custGeom>
              <a:avLst/>
              <a:gdLst/>
              <a:ahLst/>
              <a:cxnLst/>
              <a:rect l="l" t="t" r="r" b="b"/>
              <a:pathLst>
                <a:path w="873" h="665" extrusionOk="0">
                  <a:moveTo>
                    <a:pt x="437" y="1"/>
                  </a:moveTo>
                  <a:cubicBezTo>
                    <a:pt x="1" y="1"/>
                    <a:pt x="1" y="664"/>
                    <a:pt x="437" y="664"/>
                  </a:cubicBezTo>
                  <a:cubicBezTo>
                    <a:pt x="873" y="664"/>
                    <a:pt x="873" y="1"/>
                    <a:pt x="437"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458" name="Google Shape;1915;p31"/>
            <p:cNvSpPr/>
            <p:nvPr/>
          </p:nvSpPr>
          <p:spPr>
            <a:xfrm>
              <a:off x="418850" y="1542263"/>
              <a:ext cx="23250" cy="18975"/>
            </a:xfrm>
            <a:custGeom>
              <a:avLst/>
              <a:gdLst/>
              <a:ahLst/>
              <a:cxnLst/>
              <a:rect l="l" t="t" r="r" b="b"/>
              <a:pathLst>
                <a:path w="930" h="759" extrusionOk="0">
                  <a:moveTo>
                    <a:pt x="474" y="0"/>
                  </a:moveTo>
                  <a:cubicBezTo>
                    <a:pt x="0" y="38"/>
                    <a:pt x="0" y="721"/>
                    <a:pt x="474" y="758"/>
                  </a:cubicBezTo>
                  <a:cubicBezTo>
                    <a:pt x="929" y="721"/>
                    <a:pt x="929" y="38"/>
                    <a:pt x="47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62459" name="Google Shape;1916;p31"/>
          <p:cNvSpPr/>
          <p:nvPr/>
        </p:nvSpPr>
        <p:spPr>
          <a:xfrm>
            <a:off x="5570568" y="-2413037"/>
            <a:ext cx="4624024" cy="7256966"/>
          </a:xfrm>
          <a:custGeom>
            <a:avLst/>
            <a:gdLst/>
            <a:ahLst/>
            <a:cxnLst/>
            <a:rect l="l" t="t" r="r" b="b"/>
            <a:pathLst>
              <a:path w="55812" h="94461" extrusionOk="0">
                <a:moveTo>
                  <a:pt x="36054" y="83719"/>
                </a:moveTo>
                <a:cubicBezTo>
                  <a:pt x="36059" y="85810"/>
                  <a:pt x="36230" y="87883"/>
                  <a:pt x="36585" y="89937"/>
                </a:cubicBezTo>
                <a:cubicBezTo>
                  <a:pt x="36680" y="90449"/>
                  <a:pt x="36775" y="90942"/>
                  <a:pt x="36888" y="91454"/>
                </a:cubicBezTo>
                <a:cubicBezTo>
                  <a:pt x="36926" y="91719"/>
                  <a:pt x="37002" y="91984"/>
                  <a:pt x="37059" y="92250"/>
                </a:cubicBezTo>
                <a:cubicBezTo>
                  <a:pt x="37097" y="92439"/>
                  <a:pt x="37305" y="92856"/>
                  <a:pt x="37211" y="93046"/>
                </a:cubicBezTo>
                <a:cubicBezTo>
                  <a:pt x="37154" y="93160"/>
                  <a:pt x="36831" y="93255"/>
                  <a:pt x="36718" y="93311"/>
                </a:cubicBezTo>
                <a:cubicBezTo>
                  <a:pt x="36509" y="93425"/>
                  <a:pt x="36282" y="93539"/>
                  <a:pt x="36035" y="93634"/>
                </a:cubicBezTo>
                <a:cubicBezTo>
                  <a:pt x="35599" y="93804"/>
                  <a:pt x="35144" y="93937"/>
                  <a:pt x="34689" y="93994"/>
                </a:cubicBezTo>
                <a:cubicBezTo>
                  <a:pt x="34597" y="94004"/>
                  <a:pt x="34505" y="94009"/>
                  <a:pt x="34414" y="94009"/>
                </a:cubicBezTo>
                <a:cubicBezTo>
                  <a:pt x="33623" y="94009"/>
                  <a:pt x="32889" y="93638"/>
                  <a:pt x="32566" y="92856"/>
                </a:cubicBezTo>
                <a:cubicBezTo>
                  <a:pt x="32244" y="92041"/>
                  <a:pt x="32471" y="91093"/>
                  <a:pt x="32756" y="90297"/>
                </a:cubicBezTo>
                <a:cubicBezTo>
                  <a:pt x="33362" y="88572"/>
                  <a:pt x="34234" y="86923"/>
                  <a:pt x="35125" y="85331"/>
                </a:cubicBezTo>
                <a:cubicBezTo>
                  <a:pt x="35426" y="84788"/>
                  <a:pt x="35736" y="84251"/>
                  <a:pt x="36054" y="83719"/>
                </a:cubicBezTo>
                <a:close/>
                <a:moveTo>
                  <a:pt x="43850" y="72899"/>
                </a:moveTo>
                <a:cubicBezTo>
                  <a:pt x="43926" y="74041"/>
                  <a:pt x="43988" y="75183"/>
                  <a:pt x="44035" y="76326"/>
                </a:cubicBezTo>
                <a:cubicBezTo>
                  <a:pt x="44111" y="78487"/>
                  <a:pt x="44149" y="80629"/>
                  <a:pt x="44130" y="82790"/>
                </a:cubicBezTo>
                <a:cubicBezTo>
                  <a:pt x="44111" y="83871"/>
                  <a:pt x="44092" y="84970"/>
                  <a:pt x="44054" y="86051"/>
                </a:cubicBezTo>
                <a:cubicBezTo>
                  <a:pt x="44016" y="87037"/>
                  <a:pt x="44092" y="88117"/>
                  <a:pt x="43864" y="89065"/>
                </a:cubicBezTo>
                <a:cubicBezTo>
                  <a:pt x="43789" y="89463"/>
                  <a:pt x="43599" y="89823"/>
                  <a:pt x="43334" y="90127"/>
                </a:cubicBezTo>
                <a:cubicBezTo>
                  <a:pt x="43194" y="90249"/>
                  <a:pt x="43052" y="90301"/>
                  <a:pt x="42914" y="90301"/>
                </a:cubicBezTo>
                <a:cubicBezTo>
                  <a:pt x="42585" y="90301"/>
                  <a:pt x="42287" y="90001"/>
                  <a:pt x="42139" y="89653"/>
                </a:cubicBezTo>
                <a:cubicBezTo>
                  <a:pt x="41874" y="88970"/>
                  <a:pt x="41760" y="88193"/>
                  <a:pt x="41609" y="87473"/>
                </a:cubicBezTo>
                <a:cubicBezTo>
                  <a:pt x="41324" y="86165"/>
                  <a:pt x="41021" y="84724"/>
                  <a:pt x="40149" y="83643"/>
                </a:cubicBezTo>
                <a:cubicBezTo>
                  <a:pt x="39770" y="83169"/>
                  <a:pt x="39277" y="82809"/>
                  <a:pt x="38708" y="82582"/>
                </a:cubicBezTo>
                <a:cubicBezTo>
                  <a:pt x="38695" y="82577"/>
                  <a:pt x="38683" y="82574"/>
                  <a:pt x="38671" y="82574"/>
                </a:cubicBezTo>
                <a:cubicBezTo>
                  <a:pt x="38594" y="82574"/>
                  <a:pt x="38540" y="82668"/>
                  <a:pt x="38557" y="82733"/>
                </a:cubicBezTo>
                <a:cubicBezTo>
                  <a:pt x="38917" y="84667"/>
                  <a:pt x="39277" y="86601"/>
                  <a:pt x="39618" y="88534"/>
                </a:cubicBezTo>
                <a:lnTo>
                  <a:pt x="40149" y="91397"/>
                </a:lnTo>
                <a:cubicBezTo>
                  <a:pt x="40263" y="92136"/>
                  <a:pt x="40452" y="92875"/>
                  <a:pt x="40187" y="93596"/>
                </a:cubicBezTo>
                <a:cubicBezTo>
                  <a:pt x="40092" y="93861"/>
                  <a:pt x="39921" y="94183"/>
                  <a:pt x="39618" y="94240"/>
                </a:cubicBezTo>
                <a:cubicBezTo>
                  <a:pt x="39604" y="94243"/>
                  <a:pt x="39590" y="94244"/>
                  <a:pt x="39576" y="94244"/>
                </a:cubicBezTo>
                <a:cubicBezTo>
                  <a:pt x="39294" y="94244"/>
                  <a:pt x="39081" y="93717"/>
                  <a:pt x="38955" y="93482"/>
                </a:cubicBezTo>
                <a:cubicBezTo>
                  <a:pt x="38670" y="92856"/>
                  <a:pt x="38462" y="92193"/>
                  <a:pt x="38348" y="91511"/>
                </a:cubicBezTo>
                <a:cubicBezTo>
                  <a:pt x="38083" y="90146"/>
                  <a:pt x="38045" y="88762"/>
                  <a:pt x="37855" y="87397"/>
                </a:cubicBezTo>
                <a:cubicBezTo>
                  <a:pt x="37647" y="85994"/>
                  <a:pt x="37230" y="84610"/>
                  <a:pt x="36244" y="83549"/>
                </a:cubicBezTo>
                <a:cubicBezTo>
                  <a:pt x="36227" y="83526"/>
                  <a:pt x="36203" y="83515"/>
                  <a:pt x="36178" y="83514"/>
                </a:cubicBezTo>
                <a:lnTo>
                  <a:pt x="36178" y="83514"/>
                </a:lnTo>
                <a:cubicBezTo>
                  <a:pt x="38436" y="79777"/>
                  <a:pt x="41102" y="76305"/>
                  <a:pt x="43850" y="72899"/>
                </a:cubicBezTo>
                <a:close/>
                <a:moveTo>
                  <a:pt x="124" y="0"/>
                </a:moveTo>
                <a:cubicBezTo>
                  <a:pt x="60" y="0"/>
                  <a:pt x="1" y="49"/>
                  <a:pt x="36" y="119"/>
                </a:cubicBezTo>
                <a:lnTo>
                  <a:pt x="17" y="119"/>
                </a:lnTo>
                <a:cubicBezTo>
                  <a:pt x="2955" y="8498"/>
                  <a:pt x="5989" y="16839"/>
                  <a:pt x="9135" y="25123"/>
                </a:cubicBezTo>
                <a:cubicBezTo>
                  <a:pt x="9894" y="27152"/>
                  <a:pt x="10671" y="29180"/>
                  <a:pt x="11467" y="31208"/>
                </a:cubicBezTo>
                <a:cubicBezTo>
                  <a:pt x="12168" y="33028"/>
                  <a:pt x="12794" y="34905"/>
                  <a:pt x="13647" y="36649"/>
                </a:cubicBezTo>
                <a:cubicBezTo>
                  <a:pt x="14292" y="37976"/>
                  <a:pt x="15221" y="39246"/>
                  <a:pt x="16623" y="39796"/>
                </a:cubicBezTo>
                <a:cubicBezTo>
                  <a:pt x="17283" y="40054"/>
                  <a:pt x="17979" y="40142"/>
                  <a:pt x="18690" y="40142"/>
                </a:cubicBezTo>
                <a:cubicBezTo>
                  <a:pt x="19959" y="40142"/>
                  <a:pt x="21272" y="39862"/>
                  <a:pt x="22500" y="39777"/>
                </a:cubicBezTo>
                <a:cubicBezTo>
                  <a:pt x="23246" y="39726"/>
                  <a:pt x="23995" y="39701"/>
                  <a:pt x="24747" y="39701"/>
                </a:cubicBezTo>
                <a:cubicBezTo>
                  <a:pt x="26249" y="39701"/>
                  <a:pt x="27757" y="39802"/>
                  <a:pt x="29249" y="40004"/>
                </a:cubicBezTo>
                <a:cubicBezTo>
                  <a:pt x="31106" y="40270"/>
                  <a:pt x="33021" y="40668"/>
                  <a:pt x="34727" y="41502"/>
                </a:cubicBezTo>
                <a:cubicBezTo>
                  <a:pt x="36433" y="42317"/>
                  <a:pt x="37836" y="43682"/>
                  <a:pt x="38708" y="45350"/>
                </a:cubicBezTo>
                <a:cubicBezTo>
                  <a:pt x="39580" y="46981"/>
                  <a:pt x="40054" y="48782"/>
                  <a:pt x="40471" y="50545"/>
                </a:cubicBezTo>
                <a:cubicBezTo>
                  <a:pt x="42179" y="57664"/>
                  <a:pt x="43282" y="64918"/>
                  <a:pt x="43803" y="72216"/>
                </a:cubicBezTo>
                <a:lnTo>
                  <a:pt x="43803" y="72216"/>
                </a:lnTo>
                <a:cubicBezTo>
                  <a:pt x="43494" y="72599"/>
                  <a:pt x="43186" y="72983"/>
                  <a:pt x="42879" y="73369"/>
                </a:cubicBezTo>
                <a:cubicBezTo>
                  <a:pt x="40831" y="75966"/>
                  <a:pt x="38822" y="78601"/>
                  <a:pt x="37021" y="81387"/>
                </a:cubicBezTo>
                <a:cubicBezTo>
                  <a:pt x="35277" y="84098"/>
                  <a:pt x="33571" y="87018"/>
                  <a:pt x="32471" y="90070"/>
                </a:cubicBezTo>
                <a:cubicBezTo>
                  <a:pt x="31997" y="91359"/>
                  <a:pt x="31770" y="93198"/>
                  <a:pt x="33154" y="94013"/>
                </a:cubicBezTo>
                <a:cubicBezTo>
                  <a:pt x="33534" y="94235"/>
                  <a:pt x="33946" y="94326"/>
                  <a:pt x="34367" y="94326"/>
                </a:cubicBezTo>
                <a:cubicBezTo>
                  <a:pt x="35456" y="94326"/>
                  <a:pt x="36609" y="93717"/>
                  <a:pt x="37457" y="93198"/>
                </a:cubicBezTo>
                <a:cubicBezTo>
                  <a:pt x="37514" y="93160"/>
                  <a:pt x="37533" y="93103"/>
                  <a:pt x="37514" y="93046"/>
                </a:cubicBezTo>
                <a:cubicBezTo>
                  <a:pt x="36725" y="90076"/>
                  <a:pt x="36309" y="87016"/>
                  <a:pt x="36300" y="83937"/>
                </a:cubicBezTo>
                <a:lnTo>
                  <a:pt x="36300" y="83937"/>
                </a:lnTo>
                <a:cubicBezTo>
                  <a:pt x="38208" y="86250"/>
                  <a:pt x="37579" y="89653"/>
                  <a:pt x="38348" y="92383"/>
                </a:cubicBezTo>
                <a:cubicBezTo>
                  <a:pt x="38500" y="93065"/>
                  <a:pt x="38803" y="93710"/>
                  <a:pt x="39201" y="94297"/>
                </a:cubicBezTo>
                <a:cubicBezTo>
                  <a:pt x="39289" y="94413"/>
                  <a:pt x="39407" y="94460"/>
                  <a:pt x="39532" y="94460"/>
                </a:cubicBezTo>
                <a:cubicBezTo>
                  <a:pt x="39756" y="94460"/>
                  <a:pt x="40003" y="94309"/>
                  <a:pt x="40149" y="94127"/>
                </a:cubicBezTo>
                <a:cubicBezTo>
                  <a:pt x="40490" y="93728"/>
                  <a:pt x="40566" y="93103"/>
                  <a:pt x="40547" y="92591"/>
                </a:cubicBezTo>
                <a:cubicBezTo>
                  <a:pt x="40509" y="91681"/>
                  <a:pt x="40244" y="90752"/>
                  <a:pt x="40092" y="89861"/>
                </a:cubicBezTo>
                <a:cubicBezTo>
                  <a:pt x="39670" y="87551"/>
                  <a:pt x="39266" y="85241"/>
                  <a:pt x="38846" y="82914"/>
                </a:cubicBezTo>
                <a:lnTo>
                  <a:pt x="38846" y="82914"/>
                </a:lnTo>
                <a:cubicBezTo>
                  <a:pt x="40217" y="83575"/>
                  <a:pt x="40753" y="85091"/>
                  <a:pt x="41116" y="86487"/>
                </a:cubicBezTo>
                <a:cubicBezTo>
                  <a:pt x="41305" y="87245"/>
                  <a:pt x="41438" y="88022"/>
                  <a:pt x="41628" y="88781"/>
                </a:cubicBezTo>
                <a:cubicBezTo>
                  <a:pt x="41760" y="89349"/>
                  <a:pt x="41874" y="90146"/>
                  <a:pt x="42443" y="90468"/>
                </a:cubicBezTo>
                <a:cubicBezTo>
                  <a:pt x="42589" y="90550"/>
                  <a:pt x="42735" y="90587"/>
                  <a:pt x="42876" y="90587"/>
                </a:cubicBezTo>
                <a:cubicBezTo>
                  <a:pt x="43193" y="90587"/>
                  <a:pt x="43484" y="90402"/>
                  <a:pt x="43694" y="90127"/>
                </a:cubicBezTo>
                <a:cubicBezTo>
                  <a:pt x="44168" y="89539"/>
                  <a:pt x="44225" y="88781"/>
                  <a:pt x="44263" y="88060"/>
                </a:cubicBezTo>
                <a:cubicBezTo>
                  <a:pt x="44376" y="85842"/>
                  <a:pt x="44433" y="83624"/>
                  <a:pt x="44433" y="81425"/>
                </a:cubicBezTo>
                <a:cubicBezTo>
                  <a:pt x="44433" y="78462"/>
                  <a:pt x="44333" y="75502"/>
                  <a:pt x="44134" y="72549"/>
                </a:cubicBezTo>
                <a:lnTo>
                  <a:pt x="44134" y="72549"/>
                </a:lnTo>
                <a:cubicBezTo>
                  <a:pt x="45525" y="70831"/>
                  <a:pt x="46934" y="69129"/>
                  <a:pt x="48319" y="67416"/>
                </a:cubicBezTo>
                <a:cubicBezTo>
                  <a:pt x="50916" y="64213"/>
                  <a:pt x="53457" y="60952"/>
                  <a:pt x="55694" y="57464"/>
                </a:cubicBezTo>
                <a:cubicBezTo>
                  <a:pt x="55812" y="57293"/>
                  <a:pt x="55657" y="57122"/>
                  <a:pt x="55493" y="57122"/>
                </a:cubicBezTo>
                <a:cubicBezTo>
                  <a:pt x="55421" y="57122"/>
                  <a:pt x="55348" y="57155"/>
                  <a:pt x="55295" y="57236"/>
                </a:cubicBezTo>
                <a:cubicBezTo>
                  <a:pt x="51966" y="62402"/>
                  <a:pt x="47953" y="67087"/>
                  <a:pt x="44086" y="71866"/>
                </a:cubicBezTo>
                <a:lnTo>
                  <a:pt x="44086" y="71866"/>
                </a:lnTo>
                <a:cubicBezTo>
                  <a:pt x="43682" y="66321"/>
                  <a:pt x="42926" y="60806"/>
                  <a:pt x="41817" y="55360"/>
                </a:cubicBezTo>
                <a:cubicBezTo>
                  <a:pt x="41400" y="53255"/>
                  <a:pt x="40945" y="51132"/>
                  <a:pt x="40376" y="49066"/>
                </a:cubicBezTo>
                <a:cubicBezTo>
                  <a:pt x="39921" y="47379"/>
                  <a:pt x="39315" y="45673"/>
                  <a:pt x="38310" y="44213"/>
                </a:cubicBezTo>
                <a:cubicBezTo>
                  <a:pt x="36130" y="41104"/>
                  <a:pt x="32301" y="40175"/>
                  <a:pt x="28737" y="39739"/>
                </a:cubicBezTo>
                <a:cubicBezTo>
                  <a:pt x="27406" y="39567"/>
                  <a:pt x="26076" y="39485"/>
                  <a:pt x="24745" y="39485"/>
                </a:cubicBezTo>
                <a:cubicBezTo>
                  <a:pt x="23877" y="39485"/>
                  <a:pt x="23008" y="39520"/>
                  <a:pt x="22140" y="39587"/>
                </a:cubicBezTo>
                <a:cubicBezTo>
                  <a:pt x="21041" y="39680"/>
                  <a:pt x="19854" y="39911"/>
                  <a:pt x="18707" y="39911"/>
                </a:cubicBezTo>
                <a:cubicBezTo>
                  <a:pt x="17736" y="39911"/>
                  <a:pt x="16794" y="39745"/>
                  <a:pt x="15960" y="39189"/>
                </a:cubicBezTo>
                <a:cubicBezTo>
                  <a:pt x="14519" y="38204"/>
                  <a:pt x="13780" y="36479"/>
                  <a:pt x="13173" y="34924"/>
                </a:cubicBezTo>
                <a:cubicBezTo>
                  <a:pt x="12339" y="32820"/>
                  <a:pt x="11543" y="30735"/>
                  <a:pt x="10728" y="28630"/>
                </a:cubicBezTo>
                <a:cubicBezTo>
                  <a:pt x="7505" y="20194"/>
                  <a:pt x="4377" y="11721"/>
                  <a:pt x="1344" y="3228"/>
                </a:cubicBezTo>
                <a:cubicBezTo>
                  <a:pt x="965" y="2166"/>
                  <a:pt x="586" y="1124"/>
                  <a:pt x="226" y="62"/>
                </a:cubicBezTo>
                <a:cubicBezTo>
                  <a:pt x="204" y="19"/>
                  <a:pt x="163" y="0"/>
                  <a:pt x="124" y="0"/>
                </a:cubicBezTo>
                <a:close/>
              </a:path>
            </a:pathLst>
          </a:custGeom>
          <a:solidFill>
            <a:srgbClr val="1C5F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Background 1">
  <p:cSld name="CUSTOM_5_1">
    <p:spTree>
      <p:nvGrpSpPr>
        <p:cNvPr id="1" name="Shape 1917"/>
        <p:cNvGrpSpPr/>
        <p:nvPr/>
      </p:nvGrpSpPr>
      <p:grpSpPr>
        <a:xfrm>
          <a:off x="0" y="0"/>
          <a:ext cx="0" cy="0"/>
          <a:chOff x="0" y="0"/>
          <a:chExt cx="0" cy="0"/>
        </a:xfrm>
      </p:grpSpPr>
      <p:pic>
        <p:nvPicPr>
          <p:cNvPr id="2097388" name="Google Shape;1918;p32"/>
          <p:cNvPicPr preferRelativeResize="0">
            <a:picLocks/>
          </p:cNvPicPr>
          <p:nvPr/>
        </p:nvPicPr>
        <p:blipFill>
          <a:blip r:embed="rId2">
            <a:alphaModFix amt="66000"/>
          </a:blip>
          <a:stretch>
            <a:fillRect/>
          </a:stretch>
        </p:blipFill>
        <p:spPr>
          <a:xfrm rot="5399990" flipH="1">
            <a:off x="7705516" y="-598319"/>
            <a:ext cx="3297389" cy="2276637"/>
          </a:xfrm>
          <a:prstGeom prst="rect">
            <a:avLst/>
          </a:prstGeom>
          <a:noFill/>
          <a:ln>
            <a:noFill/>
          </a:ln>
        </p:spPr>
      </p:pic>
      <p:grpSp>
        <p:nvGrpSpPr>
          <p:cNvPr id="1585" name="Google Shape;1919;p32"/>
          <p:cNvGrpSpPr/>
          <p:nvPr/>
        </p:nvGrpSpPr>
        <p:grpSpPr>
          <a:xfrm rot="-987768">
            <a:off x="7751817" y="-266278"/>
            <a:ext cx="1344359" cy="1995308"/>
            <a:chOff x="272875" y="1527563"/>
            <a:chExt cx="255950" cy="455000"/>
          </a:xfrm>
        </p:grpSpPr>
        <p:sp>
          <p:nvSpPr>
            <p:cNvPr id="1062460" name="Google Shape;1920;p32"/>
            <p:cNvSpPr/>
            <p:nvPr/>
          </p:nvSpPr>
          <p:spPr>
            <a:xfrm>
              <a:off x="471925" y="1963988"/>
              <a:ext cx="26575" cy="18575"/>
            </a:xfrm>
            <a:custGeom>
              <a:avLst/>
              <a:gdLst/>
              <a:ahLst/>
              <a:cxnLst/>
              <a:rect l="l" t="t" r="r" b="b"/>
              <a:pathLst>
                <a:path w="1063" h="743" extrusionOk="0">
                  <a:moveTo>
                    <a:pt x="724" y="0"/>
                  </a:moveTo>
                  <a:cubicBezTo>
                    <a:pt x="636" y="0"/>
                    <a:pt x="547" y="14"/>
                    <a:pt x="512" y="41"/>
                  </a:cubicBezTo>
                  <a:cubicBezTo>
                    <a:pt x="323" y="230"/>
                    <a:pt x="152" y="420"/>
                    <a:pt x="0" y="628"/>
                  </a:cubicBezTo>
                  <a:lnTo>
                    <a:pt x="57" y="742"/>
                  </a:lnTo>
                  <a:cubicBezTo>
                    <a:pt x="247" y="742"/>
                    <a:pt x="436" y="704"/>
                    <a:pt x="626" y="647"/>
                  </a:cubicBezTo>
                  <a:cubicBezTo>
                    <a:pt x="929" y="496"/>
                    <a:pt x="1062" y="249"/>
                    <a:pt x="948" y="60"/>
                  </a:cubicBezTo>
                  <a:cubicBezTo>
                    <a:pt x="928" y="19"/>
                    <a:pt x="826" y="0"/>
                    <a:pt x="72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461" name="Google Shape;1921;p32"/>
            <p:cNvSpPr/>
            <p:nvPr/>
          </p:nvSpPr>
          <p:spPr>
            <a:xfrm>
              <a:off x="366725" y="1787738"/>
              <a:ext cx="29875" cy="22300"/>
            </a:xfrm>
            <a:custGeom>
              <a:avLst/>
              <a:gdLst/>
              <a:ahLst/>
              <a:cxnLst/>
              <a:rect l="l" t="t" r="r" b="b"/>
              <a:pathLst>
                <a:path w="1195" h="892" extrusionOk="0">
                  <a:moveTo>
                    <a:pt x="607" y="1"/>
                  </a:moveTo>
                  <a:cubicBezTo>
                    <a:pt x="0" y="1"/>
                    <a:pt x="0" y="892"/>
                    <a:pt x="607" y="892"/>
                  </a:cubicBezTo>
                  <a:cubicBezTo>
                    <a:pt x="1194" y="892"/>
                    <a:pt x="1194" y="1"/>
                    <a:pt x="607"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462" name="Google Shape;1922;p32"/>
            <p:cNvSpPr/>
            <p:nvPr/>
          </p:nvSpPr>
          <p:spPr>
            <a:xfrm>
              <a:off x="380450" y="1835613"/>
              <a:ext cx="9975" cy="8550"/>
            </a:xfrm>
            <a:custGeom>
              <a:avLst/>
              <a:gdLst/>
              <a:ahLst/>
              <a:cxnLst/>
              <a:rect l="l" t="t" r="r" b="b"/>
              <a:pathLst>
                <a:path w="399" h="342" extrusionOk="0">
                  <a:moveTo>
                    <a:pt x="209" y="1"/>
                  </a:moveTo>
                  <a:cubicBezTo>
                    <a:pt x="1" y="38"/>
                    <a:pt x="1" y="323"/>
                    <a:pt x="209" y="342"/>
                  </a:cubicBezTo>
                  <a:cubicBezTo>
                    <a:pt x="399" y="323"/>
                    <a:pt x="399" y="38"/>
                    <a:pt x="209"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463" name="Google Shape;1923;p32"/>
            <p:cNvSpPr/>
            <p:nvPr/>
          </p:nvSpPr>
          <p:spPr>
            <a:xfrm>
              <a:off x="416475" y="1837513"/>
              <a:ext cx="5700" cy="4750"/>
            </a:xfrm>
            <a:custGeom>
              <a:avLst/>
              <a:gdLst/>
              <a:ahLst/>
              <a:cxnLst/>
              <a:rect l="l" t="t" r="r" b="b"/>
              <a:pathLst>
                <a:path w="228" h="190" extrusionOk="0">
                  <a:moveTo>
                    <a:pt x="114" y="0"/>
                  </a:moveTo>
                  <a:cubicBezTo>
                    <a:pt x="0" y="19"/>
                    <a:pt x="0" y="171"/>
                    <a:pt x="114" y="190"/>
                  </a:cubicBezTo>
                  <a:cubicBezTo>
                    <a:pt x="228" y="171"/>
                    <a:pt x="228" y="19"/>
                    <a:pt x="11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464" name="Google Shape;1924;p32"/>
            <p:cNvSpPr/>
            <p:nvPr/>
          </p:nvSpPr>
          <p:spPr>
            <a:xfrm>
              <a:off x="415525" y="1877788"/>
              <a:ext cx="7600" cy="10675"/>
            </a:xfrm>
            <a:custGeom>
              <a:avLst/>
              <a:gdLst/>
              <a:ahLst/>
              <a:cxnLst/>
              <a:rect l="l" t="t" r="r" b="b"/>
              <a:pathLst>
                <a:path w="304" h="427" extrusionOk="0">
                  <a:moveTo>
                    <a:pt x="171" y="1"/>
                  </a:moveTo>
                  <a:cubicBezTo>
                    <a:pt x="133" y="1"/>
                    <a:pt x="95" y="20"/>
                    <a:pt x="76" y="39"/>
                  </a:cubicBezTo>
                  <a:lnTo>
                    <a:pt x="57" y="77"/>
                  </a:lnTo>
                  <a:cubicBezTo>
                    <a:pt x="38" y="95"/>
                    <a:pt x="38" y="114"/>
                    <a:pt x="38" y="133"/>
                  </a:cubicBezTo>
                  <a:lnTo>
                    <a:pt x="20" y="133"/>
                  </a:lnTo>
                  <a:cubicBezTo>
                    <a:pt x="20" y="190"/>
                    <a:pt x="20" y="228"/>
                    <a:pt x="1" y="285"/>
                  </a:cubicBezTo>
                  <a:cubicBezTo>
                    <a:pt x="1" y="304"/>
                    <a:pt x="1" y="323"/>
                    <a:pt x="20" y="342"/>
                  </a:cubicBezTo>
                  <a:cubicBezTo>
                    <a:pt x="20" y="361"/>
                    <a:pt x="38" y="380"/>
                    <a:pt x="38" y="380"/>
                  </a:cubicBezTo>
                  <a:cubicBezTo>
                    <a:pt x="57" y="399"/>
                    <a:pt x="76" y="418"/>
                    <a:pt x="95" y="418"/>
                  </a:cubicBezTo>
                  <a:cubicBezTo>
                    <a:pt x="108" y="418"/>
                    <a:pt x="121" y="426"/>
                    <a:pt x="133" y="426"/>
                  </a:cubicBezTo>
                  <a:cubicBezTo>
                    <a:pt x="140" y="426"/>
                    <a:pt x="146" y="424"/>
                    <a:pt x="152" y="418"/>
                  </a:cubicBezTo>
                  <a:lnTo>
                    <a:pt x="190" y="418"/>
                  </a:lnTo>
                  <a:cubicBezTo>
                    <a:pt x="209" y="418"/>
                    <a:pt x="228" y="418"/>
                    <a:pt x="247" y="399"/>
                  </a:cubicBezTo>
                  <a:cubicBezTo>
                    <a:pt x="285" y="361"/>
                    <a:pt x="285" y="323"/>
                    <a:pt x="285" y="285"/>
                  </a:cubicBezTo>
                  <a:lnTo>
                    <a:pt x="285" y="133"/>
                  </a:lnTo>
                  <a:cubicBezTo>
                    <a:pt x="304" y="114"/>
                    <a:pt x="304" y="95"/>
                    <a:pt x="285" y="95"/>
                  </a:cubicBezTo>
                  <a:cubicBezTo>
                    <a:pt x="285" y="77"/>
                    <a:pt x="285" y="58"/>
                    <a:pt x="266" y="39"/>
                  </a:cubicBezTo>
                  <a:cubicBezTo>
                    <a:pt x="228" y="20"/>
                    <a:pt x="209" y="1"/>
                    <a:pt x="17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465" name="Google Shape;1925;p32"/>
            <p:cNvSpPr/>
            <p:nvPr/>
          </p:nvSpPr>
          <p:spPr>
            <a:xfrm>
              <a:off x="432600" y="1937038"/>
              <a:ext cx="10450" cy="8075"/>
            </a:xfrm>
            <a:custGeom>
              <a:avLst/>
              <a:gdLst/>
              <a:ahLst/>
              <a:cxnLst/>
              <a:rect l="l" t="t" r="r" b="b"/>
              <a:pathLst>
                <a:path w="418" h="323" extrusionOk="0">
                  <a:moveTo>
                    <a:pt x="209" y="0"/>
                  </a:moveTo>
                  <a:cubicBezTo>
                    <a:pt x="0" y="0"/>
                    <a:pt x="0" y="323"/>
                    <a:pt x="209" y="323"/>
                  </a:cubicBezTo>
                  <a:cubicBezTo>
                    <a:pt x="417" y="323"/>
                    <a:pt x="417" y="0"/>
                    <a:pt x="20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466" name="Google Shape;1926;p32"/>
            <p:cNvSpPr/>
            <p:nvPr/>
          </p:nvSpPr>
          <p:spPr>
            <a:xfrm>
              <a:off x="452025" y="1974938"/>
              <a:ext cx="9500" cy="7150"/>
            </a:xfrm>
            <a:custGeom>
              <a:avLst/>
              <a:gdLst/>
              <a:ahLst/>
              <a:cxnLst/>
              <a:rect l="l" t="t" r="r" b="b"/>
              <a:pathLst>
                <a:path w="380" h="286" extrusionOk="0">
                  <a:moveTo>
                    <a:pt x="190" y="1"/>
                  </a:moveTo>
                  <a:cubicBezTo>
                    <a:pt x="0" y="1"/>
                    <a:pt x="0" y="285"/>
                    <a:pt x="190" y="285"/>
                  </a:cubicBezTo>
                  <a:cubicBezTo>
                    <a:pt x="379" y="285"/>
                    <a:pt x="379" y="1"/>
                    <a:pt x="19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467" name="Google Shape;1927;p32"/>
            <p:cNvSpPr/>
            <p:nvPr/>
          </p:nvSpPr>
          <p:spPr>
            <a:xfrm>
              <a:off x="472875" y="1918538"/>
              <a:ext cx="19925" cy="15200"/>
            </a:xfrm>
            <a:custGeom>
              <a:avLst/>
              <a:gdLst/>
              <a:ahLst/>
              <a:cxnLst/>
              <a:rect l="l" t="t" r="r" b="b"/>
              <a:pathLst>
                <a:path w="797" h="608" extrusionOk="0">
                  <a:moveTo>
                    <a:pt x="398" y="1"/>
                  </a:moveTo>
                  <a:cubicBezTo>
                    <a:pt x="0" y="1"/>
                    <a:pt x="0" y="608"/>
                    <a:pt x="398" y="608"/>
                  </a:cubicBezTo>
                  <a:cubicBezTo>
                    <a:pt x="797" y="608"/>
                    <a:pt x="797" y="1"/>
                    <a:pt x="398"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468" name="Google Shape;1928;p32"/>
            <p:cNvSpPr/>
            <p:nvPr/>
          </p:nvSpPr>
          <p:spPr>
            <a:xfrm>
              <a:off x="444900" y="1890113"/>
              <a:ext cx="16150" cy="11875"/>
            </a:xfrm>
            <a:custGeom>
              <a:avLst/>
              <a:gdLst/>
              <a:ahLst/>
              <a:cxnLst/>
              <a:rect l="l" t="t" r="r" b="b"/>
              <a:pathLst>
                <a:path w="646" h="475" extrusionOk="0">
                  <a:moveTo>
                    <a:pt x="323" y="1"/>
                  </a:moveTo>
                  <a:cubicBezTo>
                    <a:pt x="1" y="1"/>
                    <a:pt x="1" y="475"/>
                    <a:pt x="323" y="475"/>
                  </a:cubicBezTo>
                  <a:cubicBezTo>
                    <a:pt x="645" y="475"/>
                    <a:pt x="645" y="1"/>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469" name="Google Shape;1929;p32"/>
            <p:cNvSpPr/>
            <p:nvPr/>
          </p:nvSpPr>
          <p:spPr>
            <a:xfrm>
              <a:off x="398475" y="1905288"/>
              <a:ext cx="11875" cy="11400"/>
            </a:xfrm>
            <a:custGeom>
              <a:avLst/>
              <a:gdLst/>
              <a:ahLst/>
              <a:cxnLst/>
              <a:rect l="l" t="t" r="r" b="b"/>
              <a:pathLst>
                <a:path w="475" h="456" extrusionOk="0">
                  <a:moveTo>
                    <a:pt x="228" y="0"/>
                  </a:moveTo>
                  <a:cubicBezTo>
                    <a:pt x="0" y="57"/>
                    <a:pt x="0" y="398"/>
                    <a:pt x="228" y="455"/>
                  </a:cubicBezTo>
                  <a:cubicBezTo>
                    <a:pt x="474" y="398"/>
                    <a:pt x="474" y="57"/>
                    <a:pt x="22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470" name="Google Shape;1930;p32"/>
            <p:cNvSpPr/>
            <p:nvPr/>
          </p:nvSpPr>
          <p:spPr>
            <a:xfrm>
              <a:off x="454400" y="1849363"/>
              <a:ext cx="11850" cy="11400"/>
            </a:xfrm>
            <a:custGeom>
              <a:avLst/>
              <a:gdLst/>
              <a:ahLst/>
              <a:cxnLst/>
              <a:rect l="l" t="t" r="r" b="b"/>
              <a:pathLst>
                <a:path w="474" h="456" extrusionOk="0">
                  <a:moveTo>
                    <a:pt x="246" y="0"/>
                  </a:moveTo>
                  <a:cubicBezTo>
                    <a:pt x="0" y="57"/>
                    <a:pt x="0" y="398"/>
                    <a:pt x="246" y="455"/>
                  </a:cubicBezTo>
                  <a:cubicBezTo>
                    <a:pt x="474" y="398"/>
                    <a:pt x="474" y="57"/>
                    <a:pt x="24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471" name="Google Shape;1931;p32"/>
            <p:cNvSpPr/>
            <p:nvPr/>
          </p:nvSpPr>
          <p:spPr>
            <a:xfrm>
              <a:off x="428800" y="1830863"/>
              <a:ext cx="14725" cy="11400"/>
            </a:xfrm>
            <a:custGeom>
              <a:avLst/>
              <a:gdLst/>
              <a:ahLst/>
              <a:cxnLst/>
              <a:rect l="l" t="t" r="r" b="b"/>
              <a:pathLst>
                <a:path w="589" h="456" extrusionOk="0">
                  <a:moveTo>
                    <a:pt x="228" y="1"/>
                  </a:moveTo>
                  <a:cubicBezTo>
                    <a:pt x="190" y="1"/>
                    <a:pt x="171" y="1"/>
                    <a:pt x="133" y="20"/>
                  </a:cubicBezTo>
                  <a:cubicBezTo>
                    <a:pt x="114" y="39"/>
                    <a:pt x="76" y="39"/>
                    <a:pt x="57" y="77"/>
                  </a:cubicBezTo>
                  <a:cubicBezTo>
                    <a:pt x="38" y="96"/>
                    <a:pt x="19" y="115"/>
                    <a:pt x="19" y="153"/>
                  </a:cubicBezTo>
                  <a:cubicBezTo>
                    <a:pt x="0" y="172"/>
                    <a:pt x="0" y="209"/>
                    <a:pt x="0" y="228"/>
                  </a:cubicBezTo>
                  <a:lnTo>
                    <a:pt x="0" y="285"/>
                  </a:lnTo>
                  <a:cubicBezTo>
                    <a:pt x="0" y="323"/>
                    <a:pt x="19" y="361"/>
                    <a:pt x="57" y="399"/>
                  </a:cubicBezTo>
                  <a:lnTo>
                    <a:pt x="95" y="437"/>
                  </a:lnTo>
                  <a:cubicBezTo>
                    <a:pt x="133" y="456"/>
                    <a:pt x="171" y="456"/>
                    <a:pt x="209" y="456"/>
                  </a:cubicBezTo>
                  <a:lnTo>
                    <a:pt x="209" y="437"/>
                  </a:lnTo>
                  <a:lnTo>
                    <a:pt x="361" y="437"/>
                  </a:lnTo>
                  <a:cubicBezTo>
                    <a:pt x="398" y="437"/>
                    <a:pt x="417" y="437"/>
                    <a:pt x="455" y="418"/>
                  </a:cubicBezTo>
                  <a:cubicBezTo>
                    <a:pt x="474" y="418"/>
                    <a:pt x="493" y="399"/>
                    <a:pt x="531" y="380"/>
                  </a:cubicBezTo>
                  <a:cubicBezTo>
                    <a:pt x="550" y="361"/>
                    <a:pt x="569" y="342"/>
                    <a:pt x="569" y="304"/>
                  </a:cubicBezTo>
                  <a:cubicBezTo>
                    <a:pt x="588" y="285"/>
                    <a:pt x="588" y="247"/>
                    <a:pt x="588" y="228"/>
                  </a:cubicBezTo>
                  <a:lnTo>
                    <a:pt x="588" y="172"/>
                  </a:lnTo>
                  <a:cubicBezTo>
                    <a:pt x="569" y="134"/>
                    <a:pt x="550" y="96"/>
                    <a:pt x="531" y="58"/>
                  </a:cubicBezTo>
                  <a:lnTo>
                    <a:pt x="493" y="39"/>
                  </a:lnTo>
                  <a:cubicBezTo>
                    <a:pt x="455" y="20"/>
                    <a:pt x="417" y="1"/>
                    <a:pt x="38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472" name="Google Shape;1932;p32"/>
            <p:cNvSpPr/>
            <p:nvPr/>
          </p:nvSpPr>
          <p:spPr>
            <a:xfrm>
              <a:off x="440175" y="1765463"/>
              <a:ext cx="18025" cy="14725"/>
            </a:xfrm>
            <a:custGeom>
              <a:avLst/>
              <a:gdLst/>
              <a:ahLst/>
              <a:cxnLst/>
              <a:rect l="l" t="t" r="r" b="b"/>
              <a:pathLst>
                <a:path w="721" h="589" extrusionOk="0">
                  <a:moveTo>
                    <a:pt x="361" y="1"/>
                  </a:moveTo>
                  <a:cubicBezTo>
                    <a:pt x="0" y="20"/>
                    <a:pt x="0" y="551"/>
                    <a:pt x="361" y="589"/>
                  </a:cubicBezTo>
                  <a:cubicBezTo>
                    <a:pt x="721" y="551"/>
                    <a:pt x="721" y="20"/>
                    <a:pt x="36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473" name="Google Shape;1933;p32"/>
            <p:cNvSpPr/>
            <p:nvPr/>
          </p:nvSpPr>
          <p:spPr>
            <a:xfrm>
              <a:off x="385200" y="1777313"/>
              <a:ext cx="15650" cy="13300"/>
            </a:xfrm>
            <a:custGeom>
              <a:avLst/>
              <a:gdLst/>
              <a:ahLst/>
              <a:cxnLst/>
              <a:rect l="l" t="t" r="r" b="b"/>
              <a:pathLst>
                <a:path w="626" h="532" extrusionOk="0">
                  <a:moveTo>
                    <a:pt x="323" y="1"/>
                  </a:moveTo>
                  <a:cubicBezTo>
                    <a:pt x="0" y="39"/>
                    <a:pt x="0" y="494"/>
                    <a:pt x="323" y="532"/>
                  </a:cubicBezTo>
                  <a:cubicBezTo>
                    <a:pt x="626" y="494"/>
                    <a:pt x="626" y="39"/>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474" name="Google Shape;1934;p32"/>
            <p:cNvSpPr/>
            <p:nvPr/>
          </p:nvSpPr>
          <p:spPr>
            <a:xfrm>
              <a:off x="399875" y="1703388"/>
              <a:ext cx="16150" cy="11875"/>
            </a:xfrm>
            <a:custGeom>
              <a:avLst/>
              <a:gdLst/>
              <a:ahLst/>
              <a:cxnLst/>
              <a:rect l="l" t="t" r="r" b="b"/>
              <a:pathLst>
                <a:path w="646" h="475" extrusionOk="0">
                  <a:moveTo>
                    <a:pt x="323" y="1"/>
                  </a:moveTo>
                  <a:cubicBezTo>
                    <a:pt x="1" y="1"/>
                    <a:pt x="1" y="474"/>
                    <a:pt x="323" y="474"/>
                  </a:cubicBezTo>
                  <a:cubicBezTo>
                    <a:pt x="646" y="474"/>
                    <a:pt x="646" y="1"/>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475" name="Google Shape;1935;p32"/>
            <p:cNvSpPr/>
            <p:nvPr/>
          </p:nvSpPr>
          <p:spPr>
            <a:xfrm>
              <a:off x="354400" y="1709538"/>
              <a:ext cx="17550" cy="14250"/>
            </a:xfrm>
            <a:custGeom>
              <a:avLst/>
              <a:gdLst/>
              <a:ahLst/>
              <a:cxnLst/>
              <a:rect l="l" t="t" r="r" b="b"/>
              <a:pathLst>
                <a:path w="702" h="570" extrusionOk="0">
                  <a:moveTo>
                    <a:pt x="341" y="1"/>
                  </a:moveTo>
                  <a:cubicBezTo>
                    <a:pt x="0" y="20"/>
                    <a:pt x="0" y="532"/>
                    <a:pt x="341" y="570"/>
                  </a:cubicBezTo>
                  <a:cubicBezTo>
                    <a:pt x="702" y="532"/>
                    <a:pt x="702" y="20"/>
                    <a:pt x="34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476" name="Google Shape;1936;p32"/>
            <p:cNvSpPr/>
            <p:nvPr/>
          </p:nvSpPr>
          <p:spPr>
            <a:xfrm>
              <a:off x="338275" y="1701963"/>
              <a:ext cx="19450" cy="14250"/>
            </a:xfrm>
            <a:custGeom>
              <a:avLst/>
              <a:gdLst/>
              <a:ahLst/>
              <a:cxnLst/>
              <a:rect l="l" t="t" r="r" b="b"/>
              <a:pathLst>
                <a:path w="778" h="570" extrusionOk="0">
                  <a:moveTo>
                    <a:pt x="416" y="0"/>
                  </a:moveTo>
                  <a:cubicBezTo>
                    <a:pt x="411" y="0"/>
                    <a:pt x="405" y="0"/>
                    <a:pt x="399" y="1"/>
                  </a:cubicBezTo>
                  <a:cubicBezTo>
                    <a:pt x="1" y="1"/>
                    <a:pt x="1" y="569"/>
                    <a:pt x="399" y="569"/>
                  </a:cubicBezTo>
                  <a:cubicBezTo>
                    <a:pt x="772" y="569"/>
                    <a:pt x="778" y="0"/>
                    <a:pt x="41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477" name="Google Shape;1937;p32"/>
            <p:cNvSpPr/>
            <p:nvPr/>
          </p:nvSpPr>
          <p:spPr>
            <a:xfrm>
              <a:off x="388050" y="1631363"/>
              <a:ext cx="17550" cy="13750"/>
            </a:xfrm>
            <a:custGeom>
              <a:avLst/>
              <a:gdLst/>
              <a:ahLst/>
              <a:cxnLst/>
              <a:rect l="l" t="t" r="r" b="b"/>
              <a:pathLst>
                <a:path w="702" h="550" extrusionOk="0">
                  <a:moveTo>
                    <a:pt x="360" y="0"/>
                  </a:moveTo>
                  <a:cubicBezTo>
                    <a:pt x="0" y="0"/>
                    <a:pt x="0" y="550"/>
                    <a:pt x="360" y="550"/>
                  </a:cubicBezTo>
                  <a:cubicBezTo>
                    <a:pt x="701" y="550"/>
                    <a:pt x="701" y="0"/>
                    <a:pt x="360"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478" name="Google Shape;1938;p32"/>
            <p:cNvSpPr/>
            <p:nvPr/>
          </p:nvSpPr>
          <p:spPr>
            <a:xfrm>
              <a:off x="297525" y="1637988"/>
              <a:ext cx="18975" cy="14725"/>
            </a:xfrm>
            <a:custGeom>
              <a:avLst/>
              <a:gdLst/>
              <a:ahLst/>
              <a:cxnLst/>
              <a:rect l="l" t="t" r="r" b="b"/>
              <a:pathLst>
                <a:path w="759" h="589" extrusionOk="0">
                  <a:moveTo>
                    <a:pt x="379" y="0"/>
                  </a:moveTo>
                  <a:cubicBezTo>
                    <a:pt x="0" y="0"/>
                    <a:pt x="0" y="588"/>
                    <a:pt x="379" y="588"/>
                  </a:cubicBezTo>
                  <a:cubicBezTo>
                    <a:pt x="759" y="588"/>
                    <a:pt x="759" y="0"/>
                    <a:pt x="37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479" name="Google Shape;1939;p32"/>
            <p:cNvSpPr/>
            <p:nvPr/>
          </p:nvSpPr>
          <p:spPr>
            <a:xfrm>
              <a:off x="356275" y="1585363"/>
              <a:ext cx="20875" cy="15675"/>
            </a:xfrm>
            <a:custGeom>
              <a:avLst/>
              <a:gdLst/>
              <a:ahLst/>
              <a:cxnLst/>
              <a:rect l="l" t="t" r="r" b="b"/>
              <a:pathLst>
                <a:path w="835" h="627" extrusionOk="0">
                  <a:moveTo>
                    <a:pt x="436" y="1"/>
                  </a:moveTo>
                  <a:cubicBezTo>
                    <a:pt x="430" y="1"/>
                    <a:pt x="424" y="1"/>
                    <a:pt x="418" y="1"/>
                  </a:cubicBezTo>
                  <a:cubicBezTo>
                    <a:pt x="1" y="1"/>
                    <a:pt x="1" y="627"/>
                    <a:pt x="418" y="627"/>
                  </a:cubicBezTo>
                  <a:cubicBezTo>
                    <a:pt x="829" y="627"/>
                    <a:pt x="835" y="1"/>
                    <a:pt x="436"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480" name="Google Shape;1940;p32"/>
            <p:cNvSpPr/>
            <p:nvPr/>
          </p:nvSpPr>
          <p:spPr>
            <a:xfrm>
              <a:off x="311750" y="1588238"/>
              <a:ext cx="12800" cy="9500"/>
            </a:xfrm>
            <a:custGeom>
              <a:avLst/>
              <a:gdLst/>
              <a:ahLst/>
              <a:cxnLst/>
              <a:rect l="l" t="t" r="r" b="b"/>
              <a:pathLst>
                <a:path w="512" h="380" extrusionOk="0">
                  <a:moveTo>
                    <a:pt x="265" y="0"/>
                  </a:moveTo>
                  <a:cubicBezTo>
                    <a:pt x="0" y="0"/>
                    <a:pt x="0" y="379"/>
                    <a:pt x="265" y="379"/>
                  </a:cubicBezTo>
                  <a:cubicBezTo>
                    <a:pt x="512" y="379"/>
                    <a:pt x="512" y="0"/>
                    <a:pt x="265"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481" name="Google Shape;1941;p32"/>
            <p:cNvSpPr/>
            <p:nvPr/>
          </p:nvSpPr>
          <p:spPr>
            <a:xfrm>
              <a:off x="285675" y="1574488"/>
              <a:ext cx="20400" cy="15175"/>
            </a:xfrm>
            <a:custGeom>
              <a:avLst/>
              <a:gdLst/>
              <a:ahLst/>
              <a:cxnLst/>
              <a:rect l="l" t="t" r="r" b="b"/>
              <a:pathLst>
                <a:path w="816" h="607" extrusionOk="0">
                  <a:moveTo>
                    <a:pt x="398" y="0"/>
                  </a:moveTo>
                  <a:cubicBezTo>
                    <a:pt x="0" y="0"/>
                    <a:pt x="0" y="607"/>
                    <a:pt x="398" y="607"/>
                  </a:cubicBezTo>
                  <a:cubicBezTo>
                    <a:pt x="816" y="607"/>
                    <a:pt x="816" y="0"/>
                    <a:pt x="39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482" name="Google Shape;1942;p32"/>
            <p:cNvSpPr/>
            <p:nvPr/>
          </p:nvSpPr>
          <p:spPr>
            <a:xfrm>
              <a:off x="354400" y="1551263"/>
              <a:ext cx="9975" cy="8550"/>
            </a:xfrm>
            <a:custGeom>
              <a:avLst/>
              <a:gdLst/>
              <a:ahLst/>
              <a:cxnLst/>
              <a:rect l="l" t="t" r="r" b="b"/>
              <a:pathLst>
                <a:path w="399" h="342" extrusionOk="0">
                  <a:moveTo>
                    <a:pt x="209" y="0"/>
                  </a:moveTo>
                  <a:cubicBezTo>
                    <a:pt x="0" y="38"/>
                    <a:pt x="0" y="323"/>
                    <a:pt x="209" y="342"/>
                  </a:cubicBezTo>
                  <a:cubicBezTo>
                    <a:pt x="398" y="323"/>
                    <a:pt x="398" y="38"/>
                    <a:pt x="20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483" name="Google Shape;1943;p32"/>
            <p:cNvSpPr/>
            <p:nvPr/>
          </p:nvSpPr>
          <p:spPr>
            <a:xfrm>
              <a:off x="337800" y="1527563"/>
              <a:ext cx="13300" cy="11400"/>
            </a:xfrm>
            <a:custGeom>
              <a:avLst/>
              <a:gdLst/>
              <a:ahLst/>
              <a:cxnLst/>
              <a:rect l="l" t="t" r="r" b="b"/>
              <a:pathLst>
                <a:path w="532" h="456" extrusionOk="0">
                  <a:moveTo>
                    <a:pt x="266" y="1"/>
                  </a:moveTo>
                  <a:cubicBezTo>
                    <a:pt x="1" y="38"/>
                    <a:pt x="1" y="418"/>
                    <a:pt x="266" y="455"/>
                  </a:cubicBezTo>
                  <a:cubicBezTo>
                    <a:pt x="531" y="418"/>
                    <a:pt x="531" y="38"/>
                    <a:pt x="266"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484" name="Google Shape;1944;p32"/>
            <p:cNvSpPr/>
            <p:nvPr/>
          </p:nvSpPr>
          <p:spPr>
            <a:xfrm>
              <a:off x="272875" y="1700063"/>
              <a:ext cx="23250" cy="18050"/>
            </a:xfrm>
            <a:custGeom>
              <a:avLst/>
              <a:gdLst/>
              <a:ahLst/>
              <a:cxnLst/>
              <a:rect l="l" t="t" r="r" b="b"/>
              <a:pathLst>
                <a:path w="930" h="722" extrusionOk="0">
                  <a:moveTo>
                    <a:pt x="474" y="1"/>
                  </a:moveTo>
                  <a:cubicBezTo>
                    <a:pt x="0" y="1"/>
                    <a:pt x="0" y="721"/>
                    <a:pt x="474" y="721"/>
                  </a:cubicBezTo>
                  <a:cubicBezTo>
                    <a:pt x="929" y="721"/>
                    <a:pt x="929" y="1"/>
                    <a:pt x="474"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485" name="Google Shape;1945;p32"/>
            <p:cNvSpPr/>
            <p:nvPr/>
          </p:nvSpPr>
          <p:spPr>
            <a:xfrm>
              <a:off x="507000" y="1726138"/>
              <a:ext cx="3800" cy="3350"/>
            </a:xfrm>
            <a:custGeom>
              <a:avLst/>
              <a:gdLst/>
              <a:ahLst/>
              <a:cxnLst/>
              <a:rect l="l" t="t" r="r" b="b"/>
              <a:pathLst>
                <a:path w="152" h="134" extrusionOk="0">
                  <a:moveTo>
                    <a:pt x="76" y="0"/>
                  </a:moveTo>
                  <a:cubicBezTo>
                    <a:pt x="0" y="0"/>
                    <a:pt x="0" y="114"/>
                    <a:pt x="76" y="133"/>
                  </a:cubicBezTo>
                  <a:cubicBezTo>
                    <a:pt x="152" y="114"/>
                    <a:pt x="152" y="0"/>
                    <a:pt x="7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486" name="Google Shape;1946;p32"/>
            <p:cNvSpPr/>
            <p:nvPr/>
          </p:nvSpPr>
          <p:spPr>
            <a:xfrm>
              <a:off x="485200" y="1780638"/>
              <a:ext cx="18025" cy="13775"/>
            </a:xfrm>
            <a:custGeom>
              <a:avLst/>
              <a:gdLst/>
              <a:ahLst/>
              <a:cxnLst/>
              <a:rect l="l" t="t" r="r" b="b"/>
              <a:pathLst>
                <a:path w="721" h="551" extrusionOk="0">
                  <a:moveTo>
                    <a:pt x="360" y="1"/>
                  </a:moveTo>
                  <a:cubicBezTo>
                    <a:pt x="0" y="1"/>
                    <a:pt x="0" y="550"/>
                    <a:pt x="360" y="550"/>
                  </a:cubicBezTo>
                  <a:cubicBezTo>
                    <a:pt x="721" y="550"/>
                    <a:pt x="721" y="1"/>
                    <a:pt x="36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487" name="Google Shape;1947;p32"/>
            <p:cNvSpPr/>
            <p:nvPr/>
          </p:nvSpPr>
          <p:spPr>
            <a:xfrm>
              <a:off x="502250" y="1829463"/>
              <a:ext cx="9500" cy="6175"/>
            </a:xfrm>
            <a:custGeom>
              <a:avLst/>
              <a:gdLst/>
              <a:ahLst/>
              <a:cxnLst/>
              <a:rect l="l" t="t" r="r" b="b"/>
              <a:pathLst>
                <a:path w="380" h="247" extrusionOk="0">
                  <a:moveTo>
                    <a:pt x="114" y="0"/>
                  </a:moveTo>
                  <a:cubicBezTo>
                    <a:pt x="77" y="0"/>
                    <a:pt x="39" y="19"/>
                    <a:pt x="20" y="38"/>
                  </a:cubicBezTo>
                  <a:cubicBezTo>
                    <a:pt x="20" y="38"/>
                    <a:pt x="1" y="57"/>
                    <a:pt x="1" y="76"/>
                  </a:cubicBezTo>
                  <a:cubicBezTo>
                    <a:pt x="1" y="95"/>
                    <a:pt x="1" y="114"/>
                    <a:pt x="1" y="114"/>
                  </a:cubicBezTo>
                  <a:cubicBezTo>
                    <a:pt x="1" y="152"/>
                    <a:pt x="20" y="190"/>
                    <a:pt x="39" y="209"/>
                  </a:cubicBezTo>
                  <a:cubicBezTo>
                    <a:pt x="58" y="228"/>
                    <a:pt x="95" y="247"/>
                    <a:pt x="114" y="247"/>
                  </a:cubicBezTo>
                  <a:lnTo>
                    <a:pt x="266" y="247"/>
                  </a:lnTo>
                  <a:cubicBezTo>
                    <a:pt x="304" y="247"/>
                    <a:pt x="342" y="228"/>
                    <a:pt x="361" y="209"/>
                  </a:cubicBezTo>
                  <a:cubicBezTo>
                    <a:pt x="361" y="190"/>
                    <a:pt x="380" y="190"/>
                    <a:pt x="380" y="171"/>
                  </a:cubicBezTo>
                  <a:cubicBezTo>
                    <a:pt x="380" y="152"/>
                    <a:pt x="380" y="133"/>
                    <a:pt x="380" y="114"/>
                  </a:cubicBezTo>
                  <a:cubicBezTo>
                    <a:pt x="380" y="95"/>
                    <a:pt x="361" y="57"/>
                    <a:pt x="342" y="38"/>
                  </a:cubicBezTo>
                  <a:cubicBezTo>
                    <a:pt x="323" y="19"/>
                    <a:pt x="285" y="0"/>
                    <a:pt x="26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488" name="Google Shape;1948;p32"/>
            <p:cNvSpPr/>
            <p:nvPr/>
          </p:nvSpPr>
          <p:spPr>
            <a:xfrm>
              <a:off x="504150" y="1867838"/>
              <a:ext cx="24675" cy="18975"/>
            </a:xfrm>
            <a:custGeom>
              <a:avLst/>
              <a:gdLst/>
              <a:ahLst/>
              <a:cxnLst/>
              <a:rect l="l" t="t" r="r" b="b"/>
              <a:pathLst>
                <a:path w="987" h="759" extrusionOk="0">
                  <a:moveTo>
                    <a:pt x="493" y="1"/>
                  </a:moveTo>
                  <a:cubicBezTo>
                    <a:pt x="1" y="1"/>
                    <a:pt x="1" y="759"/>
                    <a:pt x="493" y="759"/>
                  </a:cubicBezTo>
                  <a:cubicBezTo>
                    <a:pt x="986" y="759"/>
                    <a:pt x="986" y="1"/>
                    <a:pt x="49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489" name="Google Shape;1949;p32"/>
            <p:cNvSpPr/>
            <p:nvPr/>
          </p:nvSpPr>
          <p:spPr>
            <a:xfrm>
              <a:off x="360075" y="1880163"/>
              <a:ext cx="20875" cy="17075"/>
            </a:xfrm>
            <a:custGeom>
              <a:avLst/>
              <a:gdLst/>
              <a:ahLst/>
              <a:cxnLst/>
              <a:rect l="l" t="t" r="r" b="b"/>
              <a:pathLst>
                <a:path w="835" h="683" extrusionOk="0">
                  <a:moveTo>
                    <a:pt x="418" y="0"/>
                  </a:moveTo>
                  <a:cubicBezTo>
                    <a:pt x="1" y="38"/>
                    <a:pt x="1" y="645"/>
                    <a:pt x="418" y="683"/>
                  </a:cubicBezTo>
                  <a:cubicBezTo>
                    <a:pt x="835" y="645"/>
                    <a:pt x="835" y="38"/>
                    <a:pt x="41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490" name="Google Shape;1950;p32"/>
            <p:cNvSpPr/>
            <p:nvPr/>
          </p:nvSpPr>
          <p:spPr>
            <a:xfrm>
              <a:off x="319325" y="1860263"/>
              <a:ext cx="16125" cy="12350"/>
            </a:xfrm>
            <a:custGeom>
              <a:avLst/>
              <a:gdLst/>
              <a:ahLst/>
              <a:cxnLst/>
              <a:rect l="l" t="t" r="r" b="b"/>
              <a:pathLst>
                <a:path w="645" h="494" extrusionOk="0">
                  <a:moveTo>
                    <a:pt x="247" y="0"/>
                  </a:moveTo>
                  <a:cubicBezTo>
                    <a:pt x="228" y="0"/>
                    <a:pt x="190" y="0"/>
                    <a:pt x="152" y="19"/>
                  </a:cubicBezTo>
                  <a:cubicBezTo>
                    <a:pt x="133" y="19"/>
                    <a:pt x="95" y="38"/>
                    <a:pt x="76" y="76"/>
                  </a:cubicBezTo>
                  <a:cubicBezTo>
                    <a:pt x="38" y="114"/>
                    <a:pt x="0" y="171"/>
                    <a:pt x="0" y="247"/>
                  </a:cubicBezTo>
                  <a:lnTo>
                    <a:pt x="0" y="304"/>
                  </a:lnTo>
                  <a:cubicBezTo>
                    <a:pt x="19" y="342"/>
                    <a:pt x="38" y="379"/>
                    <a:pt x="76" y="417"/>
                  </a:cubicBezTo>
                  <a:lnTo>
                    <a:pt x="114" y="455"/>
                  </a:lnTo>
                  <a:cubicBezTo>
                    <a:pt x="152" y="474"/>
                    <a:pt x="209" y="493"/>
                    <a:pt x="247" y="493"/>
                  </a:cubicBezTo>
                  <a:lnTo>
                    <a:pt x="398" y="493"/>
                  </a:lnTo>
                  <a:cubicBezTo>
                    <a:pt x="436" y="493"/>
                    <a:pt x="455" y="493"/>
                    <a:pt x="493" y="474"/>
                  </a:cubicBezTo>
                  <a:cubicBezTo>
                    <a:pt x="550" y="455"/>
                    <a:pt x="588" y="398"/>
                    <a:pt x="607" y="342"/>
                  </a:cubicBezTo>
                  <a:cubicBezTo>
                    <a:pt x="626" y="323"/>
                    <a:pt x="645" y="285"/>
                    <a:pt x="626" y="247"/>
                  </a:cubicBezTo>
                  <a:lnTo>
                    <a:pt x="626" y="190"/>
                  </a:lnTo>
                  <a:cubicBezTo>
                    <a:pt x="626" y="152"/>
                    <a:pt x="607" y="114"/>
                    <a:pt x="569" y="76"/>
                  </a:cubicBezTo>
                  <a:lnTo>
                    <a:pt x="531" y="38"/>
                  </a:lnTo>
                  <a:cubicBezTo>
                    <a:pt x="493" y="19"/>
                    <a:pt x="436" y="19"/>
                    <a:pt x="398" y="19"/>
                  </a:cubicBezTo>
                  <a:lnTo>
                    <a:pt x="398" y="0"/>
                  </a:ln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491" name="Google Shape;1951;p32"/>
            <p:cNvSpPr/>
            <p:nvPr/>
          </p:nvSpPr>
          <p:spPr>
            <a:xfrm>
              <a:off x="325475" y="1808138"/>
              <a:ext cx="15675" cy="11850"/>
            </a:xfrm>
            <a:custGeom>
              <a:avLst/>
              <a:gdLst/>
              <a:ahLst/>
              <a:cxnLst/>
              <a:rect l="l" t="t" r="r" b="b"/>
              <a:pathLst>
                <a:path w="627" h="474" extrusionOk="0">
                  <a:moveTo>
                    <a:pt x="304" y="0"/>
                  </a:moveTo>
                  <a:cubicBezTo>
                    <a:pt x="1" y="0"/>
                    <a:pt x="1" y="474"/>
                    <a:pt x="304" y="474"/>
                  </a:cubicBezTo>
                  <a:cubicBezTo>
                    <a:pt x="626" y="474"/>
                    <a:pt x="626" y="0"/>
                    <a:pt x="30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492" name="Google Shape;1952;p32"/>
            <p:cNvSpPr/>
            <p:nvPr/>
          </p:nvSpPr>
          <p:spPr>
            <a:xfrm>
              <a:off x="298950" y="1787738"/>
              <a:ext cx="8550" cy="7150"/>
            </a:xfrm>
            <a:custGeom>
              <a:avLst/>
              <a:gdLst/>
              <a:ahLst/>
              <a:cxnLst/>
              <a:rect l="l" t="t" r="r" b="b"/>
              <a:pathLst>
                <a:path w="342" h="286" extrusionOk="0">
                  <a:moveTo>
                    <a:pt x="171" y="1"/>
                  </a:moveTo>
                  <a:cubicBezTo>
                    <a:pt x="0" y="20"/>
                    <a:pt x="0" y="266"/>
                    <a:pt x="171" y="285"/>
                  </a:cubicBezTo>
                  <a:cubicBezTo>
                    <a:pt x="341" y="266"/>
                    <a:pt x="341" y="20"/>
                    <a:pt x="17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493" name="Google Shape;1953;p32"/>
            <p:cNvSpPr/>
            <p:nvPr/>
          </p:nvSpPr>
          <p:spPr>
            <a:xfrm>
              <a:off x="445850" y="1622338"/>
              <a:ext cx="21825" cy="16625"/>
            </a:xfrm>
            <a:custGeom>
              <a:avLst/>
              <a:gdLst/>
              <a:ahLst/>
              <a:cxnLst/>
              <a:rect l="l" t="t" r="r" b="b"/>
              <a:pathLst>
                <a:path w="873" h="665" extrusionOk="0">
                  <a:moveTo>
                    <a:pt x="437" y="1"/>
                  </a:moveTo>
                  <a:cubicBezTo>
                    <a:pt x="1" y="1"/>
                    <a:pt x="1" y="664"/>
                    <a:pt x="437" y="664"/>
                  </a:cubicBezTo>
                  <a:cubicBezTo>
                    <a:pt x="873" y="664"/>
                    <a:pt x="873" y="1"/>
                    <a:pt x="437"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494" name="Google Shape;1954;p32"/>
            <p:cNvSpPr/>
            <p:nvPr/>
          </p:nvSpPr>
          <p:spPr>
            <a:xfrm>
              <a:off x="418850" y="1542263"/>
              <a:ext cx="23250" cy="18975"/>
            </a:xfrm>
            <a:custGeom>
              <a:avLst/>
              <a:gdLst/>
              <a:ahLst/>
              <a:cxnLst/>
              <a:rect l="l" t="t" r="r" b="b"/>
              <a:pathLst>
                <a:path w="930" h="759" extrusionOk="0">
                  <a:moveTo>
                    <a:pt x="474" y="0"/>
                  </a:moveTo>
                  <a:cubicBezTo>
                    <a:pt x="0" y="38"/>
                    <a:pt x="0" y="721"/>
                    <a:pt x="474" y="758"/>
                  </a:cubicBezTo>
                  <a:cubicBezTo>
                    <a:pt x="929" y="721"/>
                    <a:pt x="929" y="38"/>
                    <a:pt x="47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097389" name="Google Shape;1955;p32"/>
          <p:cNvPicPr preferRelativeResize="0">
            <a:picLocks/>
          </p:cNvPicPr>
          <p:nvPr/>
        </p:nvPicPr>
        <p:blipFill>
          <a:blip r:embed="rId3">
            <a:alphaModFix amt="74000"/>
          </a:blip>
          <a:stretch>
            <a:fillRect/>
          </a:stretch>
        </p:blipFill>
        <p:spPr>
          <a:xfrm rot="-10162003" flipH="1">
            <a:off x="-1091107" y="-1133759"/>
            <a:ext cx="2894871" cy="2593322"/>
          </a:xfrm>
          <a:prstGeom prst="rect">
            <a:avLst/>
          </a:prstGeom>
          <a:noFill/>
          <a:ln>
            <a:noFill/>
          </a:ln>
        </p:spPr>
      </p:pic>
      <p:pic>
        <p:nvPicPr>
          <p:cNvPr id="2097390" name="Google Shape;1956;p32"/>
          <p:cNvPicPr preferRelativeResize="0">
            <a:picLocks/>
          </p:cNvPicPr>
          <p:nvPr/>
        </p:nvPicPr>
        <p:blipFill>
          <a:blip r:embed="rId4">
            <a:alphaModFix amt="76000"/>
          </a:blip>
          <a:stretch>
            <a:fillRect/>
          </a:stretch>
        </p:blipFill>
        <p:spPr>
          <a:xfrm rot="363351">
            <a:off x="802621" y="4291783"/>
            <a:ext cx="7605804" cy="2832383"/>
          </a:xfrm>
          <a:prstGeom prst="rect">
            <a:avLst/>
          </a:prstGeom>
          <a:noFill/>
          <a:ln>
            <a:noFill/>
          </a:ln>
        </p:spPr>
      </p:pic>
      <p:sp>
        <p:nvSpPr>
          <p:cNvPr id="1062495" name="Google Shape;1957;p32"/>
          <p:cNvSpPr/>
          <p:nvPr/>
        </p:nvSpPr>
        <p:spPr>
          <a:xfrm rot="9899989">
            <a:off x="-583964" y="4625085"/>
            <a:ext cx="2265015" cy="2165770"/>
          </a:xfrm>
          <a:custGeom>
            <a:avLst/>
            <a:gdLst/>
            <a:ahLst/>
            <a:cxnLst/>
            <a:rect l="l" t="t" r="r" b="b"/>
            <a:pathLst>
              <a:path w="21339" h="20404" extrusionOk="0">
                <a:moveTo>
                  <a:pt x="95" y="0"/>
                </a:moveTo>
                <a:cubicBezTo>
                  <a:pt x="50" y="0"/>
                  <a:pt x="0" y="36"/>
                  <a:pt x="12" y="93"/>
                </a:cubicBezTo>
                <a:cubicBezTo>
                  <a:pt x="485" y="2330"/>
                  <a:pt x="1054" y="4567"/>
                  <a:pt x="1680" y="6766"/>
                </a:cubicBezTo>
                <a:cubicBezTo>
                  <a:pt x="2324" y="8965"/>
                  <a:pt x="3045" y="11126"/>
                  <a:pt x="3822" y="13249"/>
                </a:cubicBezTo>
                <a:cubicBezTo>
                  <a:pt x="4220" y="14330"/>
                  <a:pt x="4618" y="15391"/>
                  <a:pt x="5054" y="16453"/>
                </a:cubicBezTo>
                <a:cubicBezTo>
                  <a:pt x="5225" y="16889"/>
                  <a:pt x="5433" y="17287"/>
                  <a:pt x="5699" y="17666"/>
                </a:cubicBezTo>
                <a:cubicBezTo>
                  <a:pt x="5926" y="17988"/>
                  <a:pt x="6267" y="18216"/>
                  <a:pt x="6646" y="18348"/>
                </a:cubicBezTo>
                <a:cubicBezTo>
                  <a:pt x="6705" y="18361"/>
                  <a:pt x="6764" y="18368"/>
                  <a:pt x="6823" y="18368"/>
                </a:cubicBezTo>
                <a:cubicBezTo>
                  <a:pt x="7107" y="18368"/>
                  <a:pt x="7384" y="18221"/>
                  <a:pt x="7556" y="17969"/>
                </a:cubicBezTo>
                <a:cubicBezTo>
                  <a:pt x="7746" y="17609"/>
                  <a:pt x="7784" y="17173"/>
                  <a:pt x="7708" y="16775"/>
                </a:cubicBezTo>
                <a:cubicBezTo>
                  <a:pt x="7519" y="15770"/>
                  <a:pt x="7253" y="14784"/>
                  <a:pt x="6893" y="13837"/>
                </a:cubicBezTo>
                <a:cubicBezTo>
                  <a:pt x="6248" y="11941"/>
                  <a:pt x="5414" y="9969"/>
                  <a:pt x="5528" y="7922"/>
                </a:cubicBezTo>
                <a:cubicBezTo>
                  <a:pt x="5543" y="7707"/>
                  <a:pt x="5559" y="7504"/>
                  <a:pt x="5594" y="7294"/>
                </a:cubicBezTo>
                <a:lnTo>
                  <a:pt x="5594" y="7294"/>
                </a:lnTo>
                <a:cubicBezTo>
                  <a:pt x="6312" y="7702"/>
                  <a:pt x="6661" y="8502"/>
                  <a:pt x="6893" y="9268"/>
                </a:cubicBezTo>
                <a:cubicBezTo>
                  <a:pt x="7234" y="10349"/>
                  <a:pt x="7519" y="11467"/>
                  <a:pt x="7822" y="12567"/>
                </a:cubicBezTo>
                <a:lnTo>
                  <a:pt x="8789" y="16036"/>
                </a:lnTo>
                <a:cubicBezTo>
                  <a:pt x="8940" y="16604"/>
                  <a:pt x="9111" y="17173"/>
                  <a:pt x="9263" y="17742"/>
                </a:cubicBezTo>
                <a:cubicBezTo>
                  <a:pt x="9376" y="18216"/>
                  <a:pt x="9509" y="18652"/>
                  <a:pt x="9699" y="19107"/>
                </a:cubicBezTo>
                <a:cubicBezTo>
                  <a:pt x="9966" y="19713"/>
                  <a:pt x="10452" y="20404"/>
                  <a:pt x="11172" y="20404"/>
                </a:cubicBezTo>
                <a:cubicBezTo>
                  <a:pt x="11217" y="20404"/>
                  <a:pt x="11263" y="20401"/>
                  <a:pt x="11310" y="20396"/>
                </a:cubicBezTo>
                <a:cubicBezTo>
                  <a:pt x="11708" y="20339"/>
                  <a:pt x="12068" y="20092"/>
                  <a:pt x="12258" y="19732"/>
                </a:cubicBezTo>
                <a:cubicBezTo>
                  <a:pt x="12485" y="19334"/>
                  <a:pt x="12580" y="18860"/>
                  <a:pt x="12504" y="18405"/>
                </a:cubicBezTo>
                <a:cubicBezTo>
                  <a:pt x="12390" y="17855"/>
                  <a:pt x="12239" y="17306"/>
                  <a:pt x="12030" y="16794"/>
                </a:cubicBezTo>
                <a:cubicBezTo>
                  <a:pt x="11841" y="16263"/>
                  <a:pt x="11651" y="15713"/>
                  <a:pt x="11462" y="15183"/>
                </a:cubicBezTo>
                <a:cubicBezTo>
                  <a:pt x="11101" y="14083"/>
                  <a:pt x="10779" y="12965"/>
                  <a:pt x="10457" y="11865"/>
                </a:cubicBezTo>
                <a:cubicBezTo>
                  <a:pt x="10154" y="10766"/>
                  <a:pt x="9869" y="9628"/>
                  <a:pt x="9623" y="8491"/>
                </a:cubicBezTo>
                <a:cubicBezTo>
                  <a:pt x="9414" y="7486"/>
                  <a:pt x="9168" y="6424"/>
                  <a:pt x="9414" y="5420"/>
                </a:cubicBezTo>
                <a:cubicBezTo>
                  <a:pt x="9462" y="5197"/>
                  <a:pt x="9536" y="5002"/>
                  <a:pt x="9626" y="4810"/>
                </a:cubicBezTo>
                <a:lnTo>
                  <a:pt x="9626" y="4810"/>
                </a:lnTo>
                <a:cubicBezTo>
                  <a:pt x="11118" y="5773"/>
                  <a:pt x="11814" y="7472"/>
                  <a:pt x="12239" y="9135"/>
                </a:cubicBezTo>
                <a:cubicBezTo>
                  <a:pt x="12485" y="10026"/>
                  <a:pt x="12637" y="10936"/>
                  <a:pt x="12807" y="11846"/>
                </a:cubicBezTo>
                <a:cubicBezTo>
                  <a:pt x="13035" y="13040"/>
                  <a:pt x="13300" y="14216"/>
                  <a:pt x="13623" y="15391"/>
                </a:cubicBezTo>
                <a:cubicBezTo>
                  <a:pt x="13945" y="16547"/>
                  <a:pt x="14324" y="17723"/>
                  <a:pt x="14741" y="18879"/>
                </a:cubicBezTo>
                <a:cubicBezTo>
                  <a:pt x="14912" y="19315"/>
                  <a:pt x="15063" y="19827"/>
                  <a:pt x="15480" y="20092"/>
                </a:cubicBezTo>
                <a:cubicBezTo>
                  <a:pt x="15595" y="20165"/>
                  <a:pt x="15723" y="20199"/>
                  <a:pt x="15849" y="20199"/>
                </a:cubicBezTo>
                <a:cubicBezTo>
                  <a:pt x="16119" y="20199"/>
                  <a:pt x="16382" y="20042"/>
                  <a:pt x="16485" y="19770"/>
                </a:cubicBezTo>
                <a:cubicBezTo>
                  <a:pt x="16694" y="19334"/>
                  <a:pt x="16675" y="18765"/>
                  <a:pt x="16656" y="18292"/>
                </a:cubicBezTo>
                <a:cubicBezTo>
                  <a:pt x="16637" y="17723"/>
                  <a:pt x="16542" y="17154"/>
                  <a:pt x="16428" y="16585"/>
                </a:cubicBezTo>
                <a:cubicBezTo>
                  <a:pt x="16125" y="15467"/>
                  <a:pt x="15746" y="14348"/>
                  <a:pt x="15291" y="13268"/>
                </a:cubicBezTo>
                <a:cubicBezTo>
                  <a:pt x="14419" y="10993"/>
                  <a:pt x="13793" y="8623"/>
                  <a:pt x="13433" y="6216"/>
                </a:cubicBezTo>
                <a:cubicBezTo>
                  <a:pt x="13360" y="5689"/>
                  <a:pt x="13392" y="4465"/>
                  <a:pt x="14163" y="4465"/>
                </a:cubicBezTo>
                <a:cubicBezTo>
                  <a:pt x="14197" y="4465"/>
                  <a:pt x="14231" y="4467"/>
                  <a:pt x="14267" y="4472"/>
                </a:cubicBezTo>
                <a:cubicBezTo>
                  <a:pt x="14741" y="4548"/>
                  <a:pt x="15025" y="5060"/>
                  <a:pt x="15234" y="5439"/>
                </a:cubicBezTo>
                <a:cubicBezTo>
                  <a:pt x="15499" y="5913"/>
                  <a:pt x="15727" y="6406"/>
                  <a:pt x="15935" y="6898"/>
                </a:cubicBezTo>
                <a:cubicBezTo>
                  <a:pt x="16732" y="8946"/>
                  <a:pt x="17111" y="11107"/>
                  <a:pt x="17452" y="13268"/>
                </a:cubicBezTo>
                <a:cubicBezTo>
                  <a:pt x="17623" y="14348"/>
                  <a:pt x="17793" y="15429"/>
                  <a:pt x="18002" y="16510"/>
                </a:cubicBezTo>
                <a:cubicBezTo>
                  <a:pt x="18096" y="17040"/>
                  <a:pt x="18229" y="17590"/>
                  <a:pt x="18362" y="18121"/>
                </a:cubicBezTo>
                <a:cubicBezTo>
                  <a:pt x="18476" y="18557"/>
                  <a:pt x="18627" y="19031"/>
                  <a:pt x="18968" y="19334"/>
                </a:cubicBezTo>
                <a:cubicBezTo>
                  <a:pt x="19197" y="19533"/>
                  <a:pt x="19456" y="19618"/>
                  <a:pt x="19715" y="19618"/>
                </a:cubicBezTo>
                <a:cubicBezTo>
                  <a:pt x="20273" y="19618"/>
                  <a:pt x="20833" y="19220"/>
                  <a:pt x="21092" y="18690"/>
                </a:cubicBezTo>
                <a:cubicBezTo>
                  <a:pt x="21300" y="18178"/>
                  <a:pt x="21338" y="17628"/>
                  <a:pt x="21205" y="17078"/>
                </a:cubicBezTo>
                <a:cubicBezTo>
                  <a:pt x="21111" y="16472"/>
                  <a:pt x="20902" y="15884"/>
                  <a:pt x="20731" y="15277"/>
                </a:cubicBezTo>
                <a:lnTo>
                  <a:pt x="18684" y="7903"/>
                </a:lnTo>
                <a:cubicBezTo>
                  <a:pt x="18514" y="7315"/>
                  <a:pt x="18362" y="6728"/>
                  <a:pt x="18191" y="6102"/>
                </a:cubicBezTo>
                <a:cubicBezTo>
                  <a:pt x="18162" y="6043"/>
                  <a:pt x="18106" y="6015"/>
                  <a:pt x="18051" y="6015"/>
                </a:cubicBezTo>
                <a:cubicBezTo>
                  <a:pt x="17966" y="6015"/>
                  <a:pt x="17884" y="6082"/>
                  <a:pt x="17907" y="6197"/>
                </a:cubicBezTo>
                <a:cubicBezTo>
                  <a:pt x="18589" y="8623"/>
                  <a:pt x="19253" y="11050"/>
                  <a:pt x="19935" y="13476"/>
                </a:cubicBezTo>
                <a:lnTo>
                  <a:pt x="20428" y="15315"/>
                </a:lnTo>
                <a:cubicBezTo>
                  <a:pt x="20599" y="15903"/>
                  <a:pt x="20788" y="16491"/>
                  <a:pt x="20902" y="17078"/>
                </a:cubicBezTo>
                <a:cubicBezTo>
                  <a:pt x="21016" y="17609"/>
                  <a:pt x="21035" y="18216"/>
                  <a:pt x="20750" y="18690"/>
                </a:cubicBezTo>
                <a:cubicBezTo>
                  <a:pt x="20542" y="19050"/>
                  <a:pt x="20144" y="19296"/>
                  <a:pt x="19727" y="19334"/>
                </a:cubicBezTo>
                <a:cubicBezTo>
                  <a:pt x="19253" y="19334"/>
                  <a:pt x="18950" y="18917"/>
                  <a:pt x="18798" y="18519"/>
                </a:cubicBezTo>
                <a:cubicBezTo>
                  <a:pt x="18627" y="18026"/>
                  <a:pt x="18495" y="17533"/>
                  <a:pt x="18400" y="17040"/>
                </a:cubicBezTo>
                <a:cubicBezTo>
                  <a:pt x="18172" y="15979"/>
                  <a:pt x="17983" y="14898"/>
                  <a:pt x="17812" y="13837"/>
                </a:cubicBezTo>
                <a:cubicBezTo>
                  <a:pt x="17452" y="11713"/>
                  <a:pt x="17130" y="9571"/>
                  <a:pt x="16428" y="7524"/>
                </a:cubicBezTo>
                <a:cubicBezTo>
                  <a:pt x="16239" y="7031"/>
                  <a:pt x="16049" y="6538"/>
                  <a:pt x="15822" y="6064"/>
                </a:cubicBezTo>
                <a:cubicBezTo>
                  <a:pt x="15632" y="5590"/>
                  <a:pt x="15386" y="5154"/>
                  <a:pt x="15082" y="4756"/>
                </a:cubicBezTo>
                <a:cubicBezTo>
                  <a:pt x="14841" y="4446"/>
                  <a:pt x="14506" y="4199"/>
                  <a:pt x="14120" y="4199"/>
                </a:cubicBezTo>
                <a:cubicBezTo>
                  <a:pt x="14081" y="4199"/>
                  <a:pt x="14042" y="4201"/>
                  <a:pt x="14002" y="4207"/>
                </a:cubicBezTo>
                <a:cubicBezTo>
                  <a:pt x="13661" y="4282"/>
                  <a:pt x="13395" y="4529"/>
                  <a:pt x="13281" y="4851"/>
                </a:cubicBezTo>
                <a:cubicBezTo>
                  <a:pt x="13149" y="5230"/>
                  <a:pt x="13092" y="5609"/>
                  <a:pt x="13130" y="6007"/>
                </a:cubicBezTo>
                <a:cubicBezTo>
                  <a:pt x="13187" y="6538"/>
                  <a:pt x="13281" y="7088"/>
                  <a:pt x="13395" y="7619"/>
                </a:cubicBezTo>
                <a:cubicBezTo>
                  <a:pt x="13623" y="8794"/>
                  <a:pt x="13907" y="9969"/>
                  <a:pt x="14267" y="11126"/>
                </a:cubicBezTo>
                <a:cubicBezTo>
                  <a:pt x="14608" y="12244"/>
                  <a:pt x="15044" y="13344"/>
                  <a:pt x="15442" y="14443"/>
                </a:cubicBezTo>
                <a:cubicBezTo>
                  <a:pt x="15879" y="15524"/>
                  <a:pt x="16182" y="16642"/>
                  <a:pt x="16333" y="17799"/>
                </a:cubicBezTo>
                <a:cubicBezTo>
                  <a:pt x="16409" y="18329"/>
                  <a:pt x="16390" y="18879"/>
                  <a:pt x="16296" y="19410"/>
                </a:cubicBezTo>
                <a:cubicBezTo>
                  <a:pt x="16277" y="19618"/>
                  <a:pt x="16144" y="19789"/>
                  <a:pt x="15973" y="19884"/>
                </a:cubicBezTo>
                <a:cubicBezTo>
                  <a:pt x="15943" y="19889"/>
                  <a:pt x="15912" y="19892"/>
                  <a:pt x="15882" y="19892"/>
                </a:cubicBezTo>
                <a:cubicBezTo>
                  <a:pt x="15710" y="19892"/>
                  <a:pt x="15558" y="19802"/>
                  <a:pt x="15461" y="19656"/>
                </a:cubicBezTo>
                <a:cubicBezTo>
                  <a:pt x="15329" y="19467"/>
                  <a:pt x="15215" y="19258"/>
                  <a:pt x="15139" y="19031"/>
                </a:cubicBezTo>
                <a:cubicBezTo>
                  <a:pt x="15025" y="18746"/>
                  <a:pt x="14912" y="18481"/>
                  <a:pt x="14817" y="18197"/>
                </a:cubicBezTo>
                <a:cubicBezTo>
                  <a:pt x="14608" y="17628"/>
                  <a:pt x="14419" y="17059"/>
                  <a:pt x="14248" y="16491"/>
                </a:cubicBezTo>
                <a:cubicBezTo>
                  <a:pt x="13888" y="15353"/>
                  <a:pt x="13566" y="14178"/>
                  <a:pt x="13300" y="13003"/>
                </a:cubicBezTo>
                <a:cubicBezTo>
                  <a:pt x="13073" y="12017"/>
                  <a:pt x="12921" y="11031"/>
                  <a:pt x="12694" y="10045"/>
                </a:cubicBezTo>
                <a:cubicBezTo>
                  <a:pt x="12334" y="8377"/>
                  <a:pt x="11822" y="6576"/>
                  <a:pt x="10590" y="5306"/>
                </a:cubicBezTo>
                <a:cubicBezTo>
                  <a:pt x="10305" y="5022"/>
                  <a:pt x="9983" y="4756"/>
                  <a:pt x="9623" y="4548"/>
                </a:cubicBezTo>
                <a:cubicBezTo>
                  <a:pt x="9603" y="4534"/>
                  <a:pt x="9580" y="4528"/>
                  <a:pt x="9558" y="4528"/>
                </a:cubicBezTo>
                <a:cubicBezTo>
                  <a:pt x="9517" y="4528"/>
                  <a:pt x="9477" y="4549"/>
                  <a:pt x="9452" y="4586"/>
                </a:cubicBezTo>
                <a:cubicBezTo>
                  <a:pt x="8978" y="5458"/>
                  <a:pt x="9016" y="6481"/>
                  <a:pt x="9168" y="7448"/>
                </a:cubicBezTo>
                <a:cubicBezTo>
                  <a:pt x="9338" y="8510"/>
                  <a:pt x="9604" y="9571"/>
                  <a:pt x="9869" y="10633"/>
                </a:cubicBezTo>
                <a:cubicBezTo>
                  <a:pt x="10438" y="12832"/>
                  <a:pt x="11101" y="14993"/>
                  <a:pt x="11879" y="17135"/>
                </a:cubicBezTo>
                <a:cubicBezTo>
                  <a:pt x="12182" y="18007"/>
                  <a:pt x="12618" y="19182"/>
                  <a:pt x="11784" y="19922"/>
                </a:cubicBezTo>
                <a:cubicBezTo>
                  <a:pt x="11612" y="20082"/>
                  <a:pt x="11386" y="20166"/>
                  <a:pt x="11158" y="20166"/>
                </a:cubicBezTo>
                <a:cubicBezTo>
                  <a:pt x="11008" y="20166"/>
                  <a:pt x="10858" y="20130"/>
                  <a:pt x="10722" y="20055"/>
                </a:cubicBezTo>
                <a:cubicBezTo>
                  <a:pt x="10400" y="19827"/>
                  <a:pt x="10172" y="19524"/>
                  <a:pt x="10021" y="19182"/>
                </a:cubicBezTo>
                <a:cubicBezTo>
                  <a:pt x="9831" y="18784"/>
                  <a:pt x="9699" y="18367"/>
                  <a:pt x="9585" y="17950"/>
                </a:cubicBezTo>
                <a:lnTo>
                  <a:pt x="9111" y="16244"/>
                </a:lnTo>
                <a:lnTo>
                  <a:pt x="8125" y="12832"/>
                </a:lnTo>
                <a:cubicBezTo>
                  <a:pt x="7822" y="11732"/>
                  <a:pt x="7519" y="10614"/>
                  <a:pt x="7177" y="9514"/>
                </a:cubicBezTo>
                <a:cubicBezTo>
                  <a:pt x="6950" y="8737"/>
                  <a:pt x="6665" y="7903"/>
                  <a:pt x="6059" y="7353"/>
                </a:cubicBezTo>
                <a:cubicBezTo>
                  <a:pt x="5907" y="7221"/>
                  <a:pt x="5737" y="7107"/>
                  <a:pt x="5547" y="7012"/>
                </a:cubicBezTo>
                <a:cubicBezTo>
                  <a:pt x="5534" y="7008"/>
                  <a:pt x="5519" y="7005"/>
                  <a:pt x="5505" y="7005"/>
                </a:cubicBezTo>
                <a:cubicBezTo>
                  <a:pt x="5457" y="7005"/>
                  <a:pt x="5410" y="7030"/>
                  <a:pt x="5395" y="7088"/>
                </a:cubicBezTo>
                <a:cubicBezTo>
                  <a:pt x="5054" y="9041"/>
                  <a:pt x="5661" y="10936"/>
                  <a:pt x="6305" y="12775"/>
                </a:cubicBezTo>
                <a:cubicBezTo>
                  <a:pt x="6628" y="13723"/>
                  <a:pt x="6988" y="14671"/>
                  <a:pt x="7253" y="15638"/>
                </a:cubicBezTo>
                <a:cubicBezTo>
                  <a:pt x="7386" y="16093"/>
                  <a:pt x="7481" y="16566"/>
                  <a:pt x="7537" y="17059"/>
                </a:cubicBezTo>
                <a:cubicBezTo>
                  <a:pt x="7556" y="17457"/>
                  <a:pt x="7481" y="17969"/>
                  <a:pt x="7064" y="18121"/>
                </a:cubicBezTo>
                <a:cubicBezTo>
                  <a:pt x="6994" y="18147"/>
                  <a:pt x="6924" y="18158"/>
                  <a:pt x="6855" y="18158"/>
                </a:cubicBezTo>
                <a:cubicBezTo>
                  <a:pt x="6568" y="18158"/>
                  <a:pt x="6295" y="17959"/>
                  <a:pt x="6097" y="17761"/>
                </a:cubicBezTo>
                <a:cubicBezTo>
                  <a:pt x="5774" y="17438"/>
                  <a:pt x="5547" y="17059"/>
                  <a:pt x="5376" y="16642"/>
                </a:cubicBezTo>
                <a:cubicBezTo>
                  <a:pt x="4959" y="15619"/>
                  <a:pt x="4561" y="14595"/>
                  <a:pt x="4182" y="13571"/>
                </a:cubicBezTo>
                <a:cubicBezTo>
                  <a:pt x="3405" y="11505"/>
                  <a:pt x="2703" y="9401"/>
                  <a:pt x="2059" y="7278"/>
                </a:cubicBezTo>
                <a:cubicBezTo>
                  <a:pt x="1414" y="5154"/>
                  <a:pt x="846" y="3012"/>
                  <a:pt x="334" y="851"/>
                </a:cubicBezTo>
                <a:cubicBezTo>
                  <a:pt x="277" y="586"/>
                  <a:pt x="220" y="320"/>
                  <a:pt x="163" y="55"/>
                </a:cubicBezTo>
                <a:cubicBezTo>
                  <a:pt x="156" y="17"/>
                  <a:pt x="126" y="0"/>
                  <a:pt x="95"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Background 2">
  <p:cSld name="CUSTOM_5_1_1">
    <p:spTree>
      <p:nvGrpSpPr>
        <p:cNvPr id="1" name="Shape 1958"/>
        <p:cNvGrpSpPr/>
        <p:nvPr/>
      </p:nvGrpSpPr>
      <p:grpSpPr>
        <a:xfrm>
          <a:off x="0" y="0"/>
          <a:ext cx="0" cy="0"/>
          <a:chOff x="0" y="0"/>
          <a:chExt cx="0" cy="0"/>
        </a:xfrm>
      </p:grpSpPr>
      <p:pic>
        <p:nvPicPr>
          <p:cNvPr id="2097374" name="Google Shape;1959;p33"/>
          <p:cNvPicPr preferRelativeResize="0">
            <a:picLocks/>
          </p:cNvPicPr>
          <p:nvPr/>
        </p:nvPicPr>
        <p:blipFill>
          <a:blip r:embed="rId2">
            <a:alphaModFix amt="66000"/>
          </a:blip>
          <a:stretch>
            <a:fillRect/>
          </a:stretch>
        </p:blipFill>
        <p:spPr>
          <a:xfrm rot="-2343514" flipH="1">
            <a:off x="-1166545" y="-1270720"/>
            <a:ext cx="3297389" cy="2276638"/>
          </a:xfrm>
          <a:prstGeom prst="rect">
            <a:avLst/>
          </a:prstGeom>
          <a:noFill/>
          <a:ln>
            <a:noFill/>
          </a:ln>
        </p:spPr>
      </p:pic>
      <p:grpSp>
        <p:nvGrpSpPr>
          <p:cNvPr id="1574" name="Google Shape;1960;p33"/>
          <p:cNvGrpSpPr/>
          <p:nvPr/>
        </p:nvGrpSpPr>
        <p:grpSpPr>
          <a:xfrm rot="-8099954">
            <a:off x="15431" y="-572435"/>
            <a:ext cx="1344367" cy="1995327"/>
            <a:chOff x="272875" y="1527563"/>
            <a:chExt cx="255950" cy="455000"/>
          </a:xfrm>
        </p:grpSpPr>
        <p:sp>
          <p:nvSpPr>
            <p:cNvPr id="1062247" name="Google Shape;1961;p33"/>
            <p:cNvSpPr/>
            <p:nvPr/>
          </p:nvSpPr>
          <p:spPr>
            <a:xfrm>
              <a:off x="471925" y="1963988"/>
              <a:ext cx="26575" cy="18575"/>
            </a:xfrm>
            <a:custGeom>
              <a:avLst/>
              <a:gdLst/>
              <a:ahLst/>
              <a:cxnLst/>
              <a:rect l="l" t="t" r="r" b="b"/>
              <a:pathLst>
                <a:path w="1063" h="743" extrusionOk="0">
                  <a:moveTo>
                    <a:pt x="724" y="0"/>
                  </a:moveTo>
                  <a:cubicBezTo>
                    <a:pt x="636" y="0"/>
                    <a:pt x="547" y="14"/>
                    <a:pt x="512" y="41"/>
                  </a:cubicBezTo>
                  <a:cubicBezTo>
                    <a:pt x="323" y="230"/>
                    <a:pt x="152" y="420"/>
                    <a:pt x="0" y="628"/>
                  </a:cubicBezTo>
                  <a:lnTo>
                    <a:pt x="57" y="742"/>
                  </a:lnTo>
                  <a:cubicBezTo>
                    <a:pt x="247" y="742"/>
                    <a:pt x="436" y="704"/>
                    <a:pt x="626" y="647"/>
                  </a:cubicBezTo>
                  <a:cubicBezTo>
                    <a:pt x="929" y="496"/>
                    <a:pt x="1062" y="249"/>
                    <a:pt x="948" y="60"/>
                  </a:cubicBezTo>
                  <a:cubicBezTo>
                    <a:pt x="928" y="19"/>
                    <a:pt x="826" y="0"/>
                    <a:pt x="72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248" name="Google Shape;1962;p33"/>
            <p:cNvSpPr/>
            <p:nvPr/>
          </p:nvSpPr>
          <p:spPr>
            <a:xfrm>
              <a:off x="366725" y="1787738"/>
              <a:ext cx="29875" cy="22300"/>
            </a:xfrm>
            <a:custGeom>
              <a:avLst/>
              <a:gdLst/>
              <a:ahLst/>
              <a:cxnLst/>
              <a:rect l="l" t="t" r="r" b="b"/>
              <a:pathLst>
                <a:path w="1195" h="892" extrusionOk="0">
                  <a:moveTo>
                    <a:pt x="607" y="1"/>
                  </a:moveTo>
                  <a:cubicBezTo>
                    <a:pt x="0" y="1"/>
                    <a:pt x="0" y="892"/>
                    <a:pt x="607" y="892"/>
                  </a:cubicBezTo>
                  <a:cubicBezTo>
                    <a:pt x="1194" y="892"/>
                    <a:pt x="1194" y="1"/>
                    <a:pt x="607"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249" name="Google Shape;1963;p33"/>
            <p:cNvSpPr/>
            <p:nvPr/>
          </p:nvSpPr>
          <p:spPr>
            <a:xfrm>
              <a:off x="380450" y="1835613"/>
              <a:ext cx="9975" cy="8550"/>
            </a:xfrm>
            <a:custGeom>
              <a:avLst/>
              <a:gdLst/>
              <a:ahLst/>
              <a:cxnLst/>
              <a:rect l="l" t="t" r="r" b="b"/>
              <a:pathLst>
                <a:path w="399" h="342" extrusionOk="0">
                  <a:moveTo>
                    <a:pt x="209" y="1"/>
                  </a:moveTo>
                  <a:cubicBezTo>
                    <a:pt x="1" y="38"/>
                    <a:pt x="1" y="323"/>
                    <a:pt x="209" y="342"/>
                  </a:cubicBezTo>
                  <a:cubicBezTo>
                    <a:pt x="399" y="323"/>
                    <a:pt x="399" y="38"/>
                    <a:pt x="209"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250" name="Google Shape;1964;p33"/>
            <p:cNvSpPr/>
            <p:nvPr/>
          </p:nvSpPr>
          <p:spPr>
            <a:xfrm>
              <a:off x="416475" y="1837513"/>
              <a:ext cx="5700" cy="4750"/>
            </a:xfrm>
            <a:custGeom>
              <a:avLst/>
              <a:gdLst/>
              <a:ahLst/>
              <a:cxnLst/>
              <a:rect l="l" t="t" r="r" b="b"/>
              <a:pathLst>
                <a:path w="228" h="190" extrusionOk="0">
                  <a:moveTo>
                    <a:pt x="114" y="0"/>
                  </a:moveTo>
                  <a:cubicBezTo>
                    <a:pt x="0" y="19"/>
                    <a:pt x="0" y="171"/>
                    <a:pt x="114" y="190"/>
                  </a:cubicBezTo>
                  <a:cubicBezTo>
                    <a:pt x="228" y="171"/>
                    <a:pt x="228" y="19"/>
                    <a:pt x="11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251" name="Google Shape;1965;p33"/>
            <p:cNvSpPr/>
            <p:nvPr/>
          </p:nvSpPr>
          <p:spPr>
            <a:xfrm>
              <a:off x="415525" y="1877788"/>
              <a:ext cx="7600" cy="10675"/>
            </a:xfrm>
            <a:custGeom>
              <a:avLst/>
              <a:gdLst/>
              <a:ahLst/>
              <a:cxnLst/>
              <a:rect l="l" t="t" r="r" b="b"/>
              <a:pathLst>
                <a:path w="304" h="427" extrusionOk="0">
                  <a:moveTo>
                    <a:pt x="171" y="1"/>
                  </a:moveTo>
                  <a:cubicBezTo>
                    <a:pt x="133" y="1"/>
                    <a:pt x="95" y="20"/>
                    <a:pt x="76" y="39"/>
                  </a:cubicBezTo>
                  <a:lnTo>
                    <a:pt x="57" y="77"/>
                  </a:lnTo>
                  <a:cubicBezTo>
                    <a:pt x="38" y="95"/>
                    <a:pt x="38" y="114"/>
                    <a:pt x="38" y="133"/>
                  </a:cubicBezTo>
                  <a:lnTo>
                    <a:pt x="20" y="133"/>
                  </a:lnTo>
                  <a:cubicBezTo>
                    <a:pt x="20" y="190"/>
                    <a:pt x="20" y="228"/>
                    <a:pt x="1" y="285"/>
                  </a:cubicBezTo>
                  <a:cubicBezTo>
                    <a:pt x="1" y="304"/>
                    <a:pt x="1" y="323"/>
                    <a:pt x="20" y="342"/>
                  </a:cubicBezTo>
                  <a:cubicBezTo>
                    <a:pt x="20" y="361"/>
                    <a:pt x="38" y="380"/>
                    <a:pt x="38" y="380"/>
                  </a:cubicBezTo>
                  <a:cubicBezTo>
                    <a:pt x="57" y="399"/>
                    <a:pt x="76" y="418"/>
                    <a:pt x="95" y="418"/>
                  </a:cubicBezTo>
                  <a:cubicBezTo>
                    <a:pt x="108" y="418"/>
                    <a:pt x="121" y="426"/>
                    <a:pt x="133" y="426"/>
                  </a:cubicBezTo>
                  <a:cubicBezTo>
                    <a:pt x="140" y="426"/>
                    <a:pt x="146" y="424"/>
                    <a:pt x="152" y="418"/>
                  </a:cubicBezTo>
                  <a:lnTo>
                    <a:pt x="190" y="418"/>
                  </a:lnTo>
                  <a:cubicBezTo>
                    <a:pt x="209" y="418"/>
                    <a:pt x="228" y="418"/>
                    <a:pt x="247" y="399"/>
                  </a:cubicBezTo>
                  <a:cubicBezTo>
                    <a:pt x="285" y="361"/>
                    <a:pt x="285" y="323"/>
                    <a:pt x="285" y="285"/>
                  </a:cubicBezTo>
                  <a:lnTo>
                    <a:pt x="285" y="133"/>
                  </a:lnTo>
                  <a:cubicBezTo>
                    <a:pt x="304" y="114"/>
                    <a:pt x="304" y="95"/>
                    <a:pt x="285" y="95"/>
                  </a:cubicBezTo>
                  <a:cubicBezTo>
                    <a:pt x="285" y="77"/>
                    <a:pt x="285" y="58"/>
                    <a:pt x="266" y="39"/>
                  </a:cubicBezTo>
                  <a:cubicBezTo>
                    <a:pt x="228" y="20"/>
                    <a:pt x="209" y="1"/>
                    <a:pt x="17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252" name="Google Shape;1966;p33"/>
            <p:cNvSpPr/>
            <p:nvPr/>
          </p:nvSpPr>
          <p:spPr>
            <a:xfrm>
              <a:off x="432600" y="1937038"/>
              <a:ext cx="10450" cy="8075"/>
            </a:xfrm>
            <a:custGeom>
              <a:avLst/>
              <a:gdLst/>
              <a:ahLst/>
              <a:cxnLst/>
              <a:rect l="l" t="t" r="r" b="b"/>
              <a:pathLst>
                <a:path w="418" h="323" extrusionOk="0">
                  <a:moveTo>
                    <a:pt x="209" y="0"/>
                  </a:moveTo>
                  <a:cubicBezTo>
                    <a:pt x="0" y="0"/>
                    <a:pt x="0" y="323"/>
                    <a:pt x="209" y="323"/>
                  </a:cubicBezTo>
                  <a:cubicBezTo>
                    <a:pt x="417" y="323"/>
                    <a:pt x="417" y="0"/>
                    <a:pt x="20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253" name="Google Shape;1967;p33"/>
            <p:cNvSpPr/>
            <p:nvPr/>
          </p:nvSpPr>
          <p:spPr>
            <a:xfrm>
              <a:off x="452025" y="1974938"/>
              <a:ext cx="9500" cy="7150"/>
            </a:xfrm>
            <a:custGeom>
              <a:avLst/>
              <a:gdLst/>
              <a:ahLst/>
              <a:cxnLst/>
              <a:rect l="l" t="t" r="r" b="b"/>
              <a:pathLst>
                <a:path w="380" h="286" extrusionOk="0">
                  <a:moveTo>
                    <a:pt x="190" y="1"/>
                  </a:moveTo>
                  <a:cubicBezTo>
                    <a:pt x="0" y="1"/>
                    <a:pt x="0" y="285"/>
                    <a:pt x="190" y="285"/>
                  </a:cubicBezTo>
                  <a:cubicBezTo>
                    <a:pt x="379" y="285"/>
                    <a:pt x="379" y="1"/>
                    <a:pt x="19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254" name="Google Shape;1968;p33"/>
            <p:cNvSpPr/>
            <p:nvPr/>
          </p:nvSpPr>
          <p:spPr>
            <a:xfrm>
              <a:off x="472875" y="1918538"/>
              <a:ext cx="19925" cy="15200"/>
            </a:xfrm>
            <a:custGeom>
              <a:avLst/>
              <a:gdLst/>
              <a:ahLst/>
              <a:cxnLst/>
              <a:rect l="l" t="t" r="r" b="b"/>
              <a:pathLst>
                <a:path w="797" h="608" extrusionOk="0">
                  <a:moveTo>
                    <a:pt x="398" y="1"/>
                  </a:moveTo>
                  <a:cubicBezTo>
                    <a:pt x="0" y="1"/>
                    <a:pt x="0" y="608"/>
                    <a:pt x="398" y="608"/>
                  </a:cubicBezTo>
                  <a:cubicBezTo>
                    <a:pt x="797" y="608"/>
                    <a:pt x="797" y="1"/>
                    <a:pt x="398"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255" name="Google Shape;1969;p33"/>
            <p:cNvSpPr/>
            <p:nvPr/>
          </p:nvSpPr>
          <p:spPr>
            <a:xfrm>
              <a:off x="444900" y="1890113"/>
              <a:ext cx="16150" cy="11875"/>
            </a:xfrm>
            <a:custGeom>
              <a:avLst/>
              <a:gdLst/>
              <a:ahLst/>
              <a:cxnLst/>
              <a:rect l="l" t="t" r="r" b="b"/>
              <a:pathLst>
                <a:path w="646" h="475" extrusionOk="0">
                  <a:moveTo>
                    <a:pt x="323" y="1"/>
                  </a:moveTo>
                  <a:cubicBezTo>
                    <a:pt x="1" y="1"/>
                    <a:pt x="1" y="475"/>
                    <a:pt x="323" y="475"/>
                  </a:cubicBezTo>
                  <a:cubicBezTo>
                    <a:pt x="645" y="475"/>
                    <a:pt x="645" y="1"/>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256" name="Google Shape;1970;p33"/>
            <p:cNvSpPr/>
            <p:nvPr/>
          </p:nvSpPr>
          <p:spPr>
            <a:xfrm>
              <a:off x="398475" y="1905288"/>
              <a:ext cx="11875" cy="11400"/>
            </a:xfrm>
            <a:custGeom>
              <a:avLst/>
              <a:gdLst/>
              <a:ahLst/>
              <a:cxnLst/>
              <a:rect l="l" t="t" r="r" b="b"/>
              <a:pathLst>
                <a:path w="475" h="456" extrusionOk="0">
                  <a:moveTo>
                    <a:pt x="228" y="0"/>
                  </a:moveTo>
                  <a:cubicBezTo>
                    <a:pt x="0" y="57"/>
                    <a:pt x="0" y="398"/>
                    <a:pt x="228" y="455"/>
                  </a:cubicBezTo>
                  <a:cubicBezTo>
                    <a:pt x="474" y="398"/>
                    <a:pt x="474" y="57"/>
                    <a:pt x="22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257" name="Google Shape;1971;p33"/>
            <p:cNvSpPr/>
            <p:nvPr/>
          </p:nvSpPr>
          <p:spPr>
            <a:xfrm>
              <a:off x="454400" y="1849363"/>
              <a:ext cx="11850" cy="11400"/>
            </a:xfrm>
            <a:custGeom>
              <a:avLst/>
              <a:gdLst/>
              <a:ahLst/>
              <a:cxnLst/>
              <a:rect l="l" t="t" r="r" b="b"/>
              <a:pathLst>
                <a:path w="474" h="456" extrusionOk="0">
                  <a:moveTo>
                    <a:pt x="246" y="0"/>
                  </a:moveTo>
                  <a:cubicBezTo>
                    <a:pt x="0" y="57"/>
                    <a:pt x="0" y="398"/>
                    <a:pt x="246" y="455"/>
                  </a:cubicBezTo>
                  <a:cubicBezTo>
                    <a:pt x="474" y="398"/>
                    <a:pt x="474" y="57"/>
                    <a:pt x="24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258" name="Google Shape;1972;p33"/>
            <p:cNvSpPr/>
            <p:nvPr/>
          </p:nvSpPr>
          <p:spPr>
            <a:xfrm>
              <a:off x="428800" y="1830863"/>
              <a:ext cx="14725" cy="11400"/>
            </a:xfrm>
            <a:custGeom>
              <a:avLst/>
              <a:gdLst/>
              <a:ahLst/>
              <a:cxnLst/>
              <a:rect l="l" t="t" r="r" b="b"/>
              <a:pathLst>
                <a:path w="589" h="456" extrusionOk="0">
                  <a:moveTo>
                    <a:pt x="228" y="1"/>
                  </a:moveTo>
                  <a:cubicBezTo>
                    <a:pt x="190" y="1"/>
                    <a:pt x="171" y="1"/>
                    <a:pt x="133" y="20"/>
                  </a:cubicBezTo>
                  <a:cubicBezTo>
                    <a:pt x="114" y="39"/>
                    <a:pt x="76" y="39"/>
                    <a:pt x="57" y="77"/>
                  </a:cubicBezTo>
                  <a:cubicBezTo>
                    <a:pt x="38" y="96"/>
                    <a:pt x="19" y="115"/>
                    <a:pt x="19" y="153"/>
                  </a:cubicBezTo>
                  <a:cubicBezTo>
                    <a:pt x="0" y="172"/>
                    <a:pt x="0" y="209"/>
                    <a:pt x="0" y="228"/>
                  </a:cubicBezTo>
                  <a:lnTo>
                    <a:pt x="0" y="285"/>
                  </a:lnTo>
                  <a:cubicBezTo>
                    <a:pt x="0" y="323"/>
                    <a:pt x="19" y="361"/>
                    <a:pt x="57" y="399"/>
                  </a:cubicBezTo>
                  <a:lnTo>
                    <a:pt x="95" y="437"/>
                  </a:lnTo>
                  <a:cubicBezTo>
                    <a:pt x="133" y="456"/>
                    <a:pt x="171" y="456"/>
                    <a:pt x="209" y="456"/>
                  </a:cubicBezTo>
                  <a:lnTo>
                    <a:pt x="209" y="437"/>
                  </a:lnTo>
                  <a:lnTo>
                    <a:pt x="361" y="437"/>
                  </a:lnTo>
                  <a:cubicBezTo>
                    <a:pt x="398" y="437"/>
                    <a:pt x="417" y="437"/>
                    <a:pt x="455" y="418"/>
                  </a:cubicBezTo>
                  <a:cubicBezTo>
                    <a:pt x="474" y="418"/>
                    <a:pt x="493" y="399"/>
                    <a:pt x="531" y="380"/>
                  </a:cubicBezTo>
                  <a:cubicBezTo>
                    <a:pt x="550" y="361"/>
                    <a:pt x="569" y="342"/>
                    <a:pt x="569" y="304"/>
                  </a:cubicBezTo>
                  <a:cubicBezTo>
                    <a:pt x="588" y="285"/>
                    <a:pt x="588" y="247"/>
                    <a:pt x="588" y="228"/>
                  </a:cubicBezTo>
                  <a:lnTo>
                    <a:pt x="588" y="172"/>
                  </a:lnTo>
                  <a:cubicBezTo>
                    <a:pt x="569" y="134"/>
                    <a:pt x="550" y="96"/>
                    <a:pt x="531" y="58"/>
                  </a:cubicBezTo>
                  <a:lnTo>
                    <a:pt x="493" y="39"/>
                  </a:lnTo>
                  <a:cubicBezTo>
                    <a:pt x="455" y="20"/>
                    <a:pt x="417" y="1"/>
                    <a:pt x="38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259" name="Google Shape;1973;p33"/>
            <p:cNvSpPr/>
            <p:nvPr/>
          </p:nvSpPr>
          <p:spPr>
            <a:xfrm>
              <a:off x="440175" y="1765463"/>
              <a:ext cx="18025" cy="14725"/>
            </a:xfrm>
            <a:custGeom>
              <a:avLst/>
              <a:gdLst/>
              <a:ahLst/>
              <a:cxnLst/>
              <a:rect l="l" t="t" r="r" b="b"/>
              <a:pathLst>
                <a:path w="721" h="589" extrusionOk="0">
                  <a:moveTo>
                    <a:pt x="361" y="1"/>
                  </a:moveTo>
                  <a:cubicBezTo>
                    <a:pt x="0" y="20"/>
                    <a:pt x="0" y="551"/>
                    <a:pt x="361" y="589"/>
                  </a:cubicBezTo>
                  <a:cubicBezTo>
                    <a:pt x="721" y="551"/>
                    <a:pt x="721" y="20"/>
                    <a:pt x="36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260" name="Google Shape;1974;p33"/>
            <p:cNvSpPr/>
            <p:nvPr/>
          </p:nvSpPr>
          <p:spPr>
            <a:xfrm>
              <a:off x="385200" y="1777313"/>
              <a:ext cx="15650" cy="13300"/>
            </a:xfrm>
            <a:custGeom>
              <a:avLst/>
              <a:gdLst/>
              <a:ahLst/>
              <a:cxnLst/>
              <a:rect l="l" t="t" r="r" b="b"/>
              <a:pathLst>
                <a:path w="626" h="532" extrusionOk="0">
                  <a:moveTo>
                    <a:pt x="323" y="1"/>
                  </a:moveTo>
                  <a:cubicBezTo>
                    <a:pt x="0" y="39"/>
                    <a:pt x="0" y="494"/>
                    <a:pt x="323" y="532"/>
                  </a:cubicBezTo>
                  <a:cubicBezTo>
                    <a:pt x="626" y="494"/>
                    <a:pt x="626" y="39"/>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261" name="Google Shape;1975;p33"/>
            <p:cNvSpPr/>
            <p:nvPr/>
          </p:nvSpPr>
          <p:spPr>
            <a:xfrm>
              <a:off x="399875" y="1703388"/>
              <a:ext cx="16150" cy="11875"/>
            </a:xfrm>
            <a:custGeom>
              <a:avLst/>
              <a:gdLst/>
              <a:ahLst/>
              <a:cxnLst/>
              <a:rect l="l" t="t" r="r" b="b"/>
              <a:pathLst>
                <a:path w="646" h="475" extrusionOk="0">
                  <a:moveTo>
                    <a:pt x="323" y="1"/>
                  </a:moveTo>
                  <a:cubicBezTo>
                    <a:pt x="1" y="1"/>
                    <a:pt x="1" y="474"/>
                    <a:pt x="323" y="474"/>
                  </a:cubicBezTo>
                  <a:cubicBezTo>
                    <a:pt x="646" y="474"/>
                    <a:pt x="646" y="1"/>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262" name="Google Shape;1976;p33"/>
            <p:cNvSpPr/>
            <p:nvPr/>
          </p:nvSpPr>
          <p:spPr>
            <a:xfrm>
              <a:off x="354400" y="1709538"/>
              <a:ext cx="17550" cy="14250"/>
            </a:xfrm>
            <a:custGeom>
              <a:avLst/>
              <a:gdLst/>
              <a:ahLst/>
              <a:cxnLst/>
              <a:rect l="l" t="t" r="r" b="b"/>
              <a:pathLst>
                <a:path w="702" h="570" extrusionOk="0">
                  <a:moveTo>
                    <a:pt x="341" y="1"/>
                  </a:moveTo>
                  <a:cubicBezTo>
                    <a:pt x="0" y="20"/>
                    <a:pt x="0" y="532"/>
                    <a:pt x="341" y="570"/>
                  </a:cubicBezTo>
                  <a:cubicBezTo>
                    <a:pt x="702" y="532"/>
                    <a:pt x="702" y="20"/>
                    <a:pt x="34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263" name="Google Shape;1977;p33"/>
            <p:cNvSpPr/>
            <p:nvPr/>
          </p:nvSpPr>
          <p:spPr>
            <a:xfrm>
              <a:off x="338275" y="1701963"/>
              <a:ext cx="19450" cy="14250"/>
            </a:xfrm>
            <a:custGeom>
              <a:avLst/>
              <a:gdLst/>
              <a:ahLst/>
              <a:cxnLst/>
              <a:rect l="l" t="t" r="r" b="b"/>
              <a:pathLst>
                <a:path w="778" h="570" extrusionOk="0">
                  <a:moveTo>
                    <a:pt x="416" y="0"/>
                  </a:moveTo>
                  <a:cubicBezTo>
                    <a:pt x="411" y="0"/>
                    <a:pt x="405" y="0"/>
                    <a:pt x="399" y="1"/>
                  </a:cubicBezTo>
                  <a:cubicBezTo>
                    <a:pt x="1" y="1"/>
                    <a:pt x="1" y="569"/>
                    <a:pt x="399" y="569"/>
                  </a:cubicBezTo>
                  <a:cubicBezTo>
                    <a:pt x="772" y="569"/>
                    <a:pt x="778" y="0"/>
                    <a:pt x="41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264" name="Google Shape;1978;p33"/>
            <p:cNvSpPr/>
            <p:nvPr/>
          </p:nvSpPr>
          <p:spPr>
            <a:xfrm>
              <a:off x="388050" y="1631363"/>
              <a:ext cx="17550" cy="13750"/>
            </a:xfrm>
            <a:custGeom>
              <a:avLst/>
              <a:gdLst/>
              <a:ahLst/>
              <a:cxnLst/>
              <a:rect l="l" t="t" r="r" b="b"/>
              <a:pathLst>
                <a:path w="702" h="550" extrusionOk="0">
                  <a:moveTo>
                    <a:pt x="360" y="0"/>
                  </a:moveTo>
                  <a:cubicBezTo>
                    <a:pt x="0" y="0"/>
                    <a:pt x="0" y="550"/>
                    <a:pt x="360" y="550"/>
                  </a:cubicBezTo>
                  <a:cubicBezTo>
                    <a:pt x="701" y="550"/>
                    <a:pt x="701" y="0"/>
                    <a:pt x="360"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265" name="Google Shape;1979;p33"/>
            <p:cNvSpPr/>
            <p:nvPr/>
          </p:nvSpPr>
          <p:spPr>
            <a:xfrm>
              <a:off x="297525" y="1637988"/>
              <a:ext cx="18975" cy="14725"/>
            </a:xfrm>
            <a:custGeom>
              <a:avLst/>
              <a:gdLst/>
              <a:ahLst/>
              <a:cxnLst/>
              <a:rect l="l" t="t" r="r" b="b"/>
              <a:pathLst>
                <a:path w="759" h="589" extrusionOk="0">
                  <a:moveTo>
                    <a:pt x="379" y="0"/>
                  </a:moveTo>
                  <a:cubicBezTo>
                    <a:pt x="0" y="0"/>
                    <a:pt x="0" y="588"/>
                    <a:pt x="379" y="588"/>
                  </a:cubicBezTo>
                  <a:cubicBezTo>
                    <a:pt x="759" y="588"/>
                    <a:pt x="759" y="0"/>
                    <a:pt x="37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266" name="Google Shape;1980;p33"/>
            <p:cNvSpPr/>
            <p:nvPr/>
          </p:nvSpPr>
          <p:spPr>
            <a:xfrm>
              <a:off x="356275" y="1585363"/>
              <a:ext cx="20875" cy="15675"/>
            </a:xfrm>
            <a:custGeom>
              <a:avLst/>
              <a:gdLst/>
              <a:ahLst/>
              <a:cxnLst/>
              <a:rect l="l" t="t" r="r" b="b"/>
              <a:pathLst>
                <a:path w="835" h="627" extrusionOk="0">
                  <a:moveTo>
                    <a:pt x="436" y="1"/>
                  </a:moveTo>
                  <a:cubicBezTo>
                    <a:pt x="430" y="1"/>
                    <a:pt x="424" y="1"/>
                    <a:pt x="418" y="1"/>
                  </a:cubicBezTo>
                  <a:cubicBezTo>
                    <a:pt x="1" y="1"/>
                    <a:pt x="1" y="627"/>
                    <a:pt x="418" y="627"/>
                  </a:cubicBezTo>
                  <a:cubicBezTo>
                    <a:pt x="829" y="627"/>
                    <a:pt x="835" y="1"/>
                    <a:pt x="436"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267" name="Google Shape;1981;p33"/>
            <p:cNvSpPr/>
            <p:nvPr/>
          </p:nvSpPr>
          <p:spPr>
            <a:xfrm>
              <a:off x="311750" y="1588238"/>
              <a:ext cx="12800" cy="9500"/>
            </a:xfrm>
            <a:custGeom>
              <a:avLst/>
              <a:gdLst/>
              <a:ahLst/>
              <a:cxnLst/>
              <a:rect l="l" t="t" r="r" b="b"/>
              <a:pathLst>
                <a:path w="512" h="380" extrusionOk="0">
                  <a:moveTo>
                    <a:pt x="265" y="0"/>
                  </a:moveTo>
                  <a:cubicBezTo>
                    <a:pt x="0" y="0"/>
                    <a:pt x="0" y="379"/>
                    <a:pt x="265" y="379"/>
                  </a:cubicBezTo>
                  <a:cubicBezTo>
                    <a:pt x="512" y="379"/>
                    <a:pt x="512" y="0"/>
                    <a:pt x="265"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268" name="Google Shape;1982;p33"/>
            <p:cNvSpPr/>
            <p:nvPr/>
          </p:nvSpPr>
          <p:spPr>
            <a:xfrm>
              <a:off x="285675" y="1574488"/>
              <a:ext cx="20400" cy="15175"/>
            </a:xfrm>
            <a:custGeom>
              <a:avLst/>
              <a:gdLst/>
              <a:ahLst/>
              <a:cxnLst/>
              <a:rect l="l" t="t" r="r" b="b"/>
              <a:pathLst>
                <a:path w="816" h="607" extrusionOk="0">
                  <a:moveTo>
                    <a:pt x="398" y="0"/>
                  </a:moveTo>
                  <a:cubicBezTo>
                    <a:pt x="0" y="0"/>
                    <a:pt x="0" y="607"/>
                    <a:pt x="398" y="607"/>
                  </a:cubicBezTo>
                  <a:cubicBezTo>
                    <a:pt x="816" y="607"/>
                    <a:pt x="816" y="0"/>
                    <a:pt x="39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269" name="Google Shape;1983;p33"/>
            <p:cNvSpPr/>
            <p:nvPr/>
          </p:nvSpPr>
          <p:spPr>
            <a:xfrm>
              <a:off x="354400" y="1551263"/>
              <a:ext cx="9975" cy="8550"/>
            </a:xfrm>
            <a:custGeom>
              <a:avLst/>
              <a:gdLst/>
              <a:ahLst/>
              <a:cxnLst/>
              <a:rect l="l" t="t" r="r" b="b"/>
              <a:pathLst>
                <a:path w="399" h="342" extrusionOk="0">
                  <a:moveTo>
                    <a:pt x="209" y="0"/>
                  </a:moveTo>
                  <a:cubicBezTo>
                    <a:pt x="0" y="38"/>
                    <a:pt x="0" y="323"/>
                    <a:pt x="209" y="342"/>
                  </a:cubicBezTo>
                  <a:cubicBezTo>
                    <a:pt x="398" y="323"/>
                    <a:pt x="398" y="38"/>
                    <a:pt x="20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270" name="Google Shape;1984;p33"/>
            <p:cNvSpPr/>
            <p:nvPr/>
          </p:nvSpPr>
          <p:spPr>
            <a:xfrm>
              <a:off x="337800" y="1527563"/>
              <a:ext cx="13300" cy="11400"/>
            </a:xfrm>
            <a:custGeom>
              <a:avLst/>
              <a:gdLst/>
              <a:ahLst/>
              <a:cxnLst/>
              <a:rect l="l" t="t" r="r" b="b"/>
              <a:pathLst>
                <a:path w="532" h="456" extrusionOk="0">
                  <a:moveTo>
                    <a:pt x="266" y="1"/>
                  </a:moveTo>
                  <a:cubicBezTo>
                    <a:pt x="1" y="38"/>
                    <a:pt x="1" y="418"/>
                    <a:pt x="266" y="455"/>
                  </a:cubicBezTo>
                  <a:cubicBezTo>
                    <a:pt x="531" y="418"/>
                    <a:pt x="531" y="38"/>
                    <a:pt x="266"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271" name="Google Shape;1985;p33"/>
            <p:cNvSpPr/>
            <p:nvPr/>
          </p:nvSpPr>
          <p:spPr>
            <a:xfrm>
              <a:off x="272875" y="1700063"/>
              <a:ext cx="23250" cy="18050"/>
            </a:xfrm>
            <a:custGeom>
              <a:avLst/>
              <a:gdLst/>
              <a:ahLst/>
              <a:cxnLst/>
              <a:rect l="l" t="t" r="r" b="b"/>
              <a:pathLst>
                <a:path w="930" h="722" extrusionOk="0">
                  <a:moveTo>
                    <a:pt x="474" y="1"/>
                  </a:moveTo>
                  <a:cubicBezTo>
                    <a:pt x="0" y="1"/>
                    <a:pt x="0" y="721"/>
                    <a:pt x="474" y="721"/>
                  </a:cubicBezTo>
                  <a:cubicBezTo>
                    <a:pt x="929" y="721"/>
                    <a:pt x="929" y="1"/>
                    <a:pt x="474"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272" name="Google Shape;1986;p33"/>
            <p:cNvSpPr/>
            <p:nvPr/>
          </p:nvSpPr>
          <p:spPr>
            <a:xfrm>
              <a:off x="507000" y="1726138"/>
              <a:ext cx="3800" cy="3350"/>
            </a:xfrm>
            <a:custGeom>
              <a:avLst/>
              <a:gdLst/>
              <a:ahLst/>
              <a:cxnLst/>
              <a:rect l="l" t="t" r="r" b="b"/>
              <a:pathLst>
                <a:path w="152" h="134" extrusionOk="0">
                  <a:moveTo>
                    <a:pt x="76" y="0"/>
                  </a:moveTo>
                  <a:cubicBezTo>
                    <a:pt x="0" y="0"/>
                    <a:pt x="0" y="114"/>
                    <a:pt x="76" y="133"/>
                  </a:cubicBezTo>
                  <a:cubicBezTo>
                    <a:pt x="152" y="114"/>
                    <a:pt x="152" y="0"/>
                    <a:pt x="7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273" name="Google Shape;1987;p33"/>
            <p:cNvSpPr/>
            <p:nvPr/>
          </p:nvSpPr>
          <p:spPr>
            <a:xfrm>
              <a:off x="485200" y="1780638"/>
              <a:ext cx="18025" cy="13775"/>
            </a:xfrm>
            <a:custGeom>
              <a:avLst/>
              <a:gdLst/>
              <a:ahLst/>
              <a:cxnLst/>
              <a:rect l="l" t="t" r="r" b="b"/>
              <a:pathLst>
                <a:path w="721" h="551" extrusionOk="0">
                  <a:moveTo>
                    <a:pt x="360" y="1"/>
                  </a:moveTo>
                  <a:cubicBezTo>
                    <a:pt x="0" y="1"/>
                    <a:pt x="0" y="550"/>
                    <a:pt x="360" y="550"/>
                  </a:cubicBezTo>
                  <a:cubicBezTo>
                    <a:pt x="721" y="550"/>
                    <a:pt x="721" y="1"/>
                    <a:pt x="36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274" name="Google Shape;1988;p33"/>
            <p:cNvSpPr/>
            <p:nvPr/>
          </p:nvSpPr>
          <p:spPr>
            <a:xfrm>
              <a:off x="502250" y="1829463"/>
              <a:ext cx="9500" cy="6175"/>
            </a:xfrm>
            <a:custGeom>
              <a:avLst/>
              <a:gdLst/>
              <a:ahLst/>
              <a:cxnLst/>
              <a:rect l="l" t="t" r="r" b="b"/>
              <a:pathLst>
                <a:path w="380" h="247" extrusionOk="0">
                  <a:moveTo>
                    <a:pt x="114" y="0"/>
                  </a:moveTo>
                  <a:cubicBezTo>
                    <a:pt x="77" y="0"/>
                    <a:pt x="39" y="19"/>
                    <a:pt x="20" y="38"/>
                  </a:cubicBezTo>
                  <a:cubicBezTo>
                    <a:pt x="20" y="38"/>
                    <a:pt x="1" y="57"/>
                    <a:pt x="1" y="76"/>
                  </a:cubicBezTo>
                  <a:cubicBezTo>
                    <a:pt x="1" y="95"/>
                    <a:pt x="1" y="114"/>
                    <a:pt x="1" y="114"/>
                  </a:cubicBezTo>
                  <a:cubicBezTo>
                    <a:pt x="1" y="152"/>
                    <a:pt x="20" y="190"/>
                    <a:pt x="39" y="209"/>
                  </a:cubicBezTo>
                  <a:cubicBezTo>
                    <a:pt x="58" y="228"/>
                    <a:pt x="95" y="247"/>
                    <a:pt x="114" y="247"/>
                  </a:cubicBezTo>
                  <a:lnTo>
                    <a:pt x="266" y="247"/>
                  </a:lnTo>
                  <a:cubicBezTo>
                    <a:pt x="304" y="247"/>
                    <a:pt x="342" y="228"/>
                    <a:pt x="361" y="209"/>
                  </a:cubicBezTo>
                  <a:cubicBezTo>
                    <a:pt x="361" y="190"/>
                    <a:pt x="380" y="190"/>
                    <a:pt x="380" y="171"/>
                  </a:cubicBezTo>
                  <a:cubicBezTo>
                    <a:pt x="380" y="152"/>
                    <a:pt x="380" y="133"/>
                    <a:pt x="380" y="114"/>
                  </a:cubicBezTo>
                  <a:cubicBezTo>
                    <a:pt x="380" y="95"/>
                    <a:pt x="361" y="57"/>
                    <a:pt x="342" y="38"/>
                  </a:cubicBezTo>
                  <a:cubicBezTo>
                    <a:pt x="323" y="19"/>
                    <a:pt x="285" y="0"/>
                    <a:pt x="26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275" name="Google Shape;1989;p33"/>
            <p:cNvSpPr/>
            <p:nvPr/>
          </p:nvSpPr>
          <p:spPr>
            <a:xfrm>
              <a:off x="504150" y="1867838"/>
              <a:ext cx="24675" cy="18975"/>
            </a:xfrm>
            <a:custGeom>
              <a:avLst/>
              <a:gdLst/>
              <a:ahLst/>
              <a:cxnLst/>
              <a:rect l="l" t="t" r="r" b="b"/>
              <a:pathLst>
                <a:path w="987" h="759" extrusionOk="0">
                  <a:moveTo>
                    <a:pt x="493" y="1"/>
                  </a:moveTo>
                  <a:cubicBezTo>
                    <a:pt x="1" y="1"/>
                    <a:pt x="1" y="759"/>
                    <a:pt x="493" y="759"/>
                  </a:cubicBezTo>
                  <a:cubicBezTo>
                    <a:pt x="986" y="759"/>
                    <a:pt x="986" y="1"/>
                    <a:pt x="49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276" name="Google Shape;1990;p33"/>
            <p:cNvSpPr/>
            <p:nvPr/>
          </p:nvSpPr>
          <p:spPr>
            <a:xfrm>
              <a:off x="360075" y="1880163"/>
              <a:ext cx="20875" cy="17075"/>
            </a:xfrm>
            <a:custGeom>
              <a:avLst/>
              <a:gdLst/>
              <a:ahLst/>
              <a:cxnLst/>
              <a:rect l="l" t="t" r="r" b="b"/>
              <a:pathLst>
                <a:path w="835" h="683" extrusionOk="0">
                  <a:moveTo>
                    <a:pt x="418" y="0"/>
                  </a:moveTo>
                  <a:cubicBezTo>
                    <a:pt x="1" y="38"/>
                    <a:pt x="1" y="645"/>
                    <a:pt x="418" y="683"/>
                  </a:cubicBezTo>
                  <a:cubicBezTo>
                    <a:pt x="835" y="645"/>
                    <a:pt x="835" y="38"/>
                    <a:pt x="41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277" name="Google Shape;1991;p33"/>
            <p:cNvSpPr/>
            <p:nvPr/>
          </p:nvSpPr>
          <p:spPr>
            <a:xfrm>
              <a:off x="319325" y="1860263"/>
              <a:ext cx="16125" cy="12350"/>
            </a:xfrm>
            <a:custGeom>
              <a:avLst/>
              <a:gdLst/>
              <a:ahLst/>
              <a:cxnLst/>
              <a:rect l="l" t="t" r="r" b="b"/>
              <a:pathLst>
                <a:path w="645" h="494" extrusionOk="0">
                  <a:moveTo>
                    <a:pt x="247" y="0"/>
                  </a:moveTo>
                  <a:cubicBezTo>
                    <a:pt x="228" y="0"/>
                    <a:pt x="190" y="0"/>
                    <a:pt x="152" y="19"/>
                  </a:cubicBezTo>
                  <a:cubicBezTo>
                    <a:pt x="133" y="19"/>
                    <a:pt x="95" y="38"/>
                    <a:pt x="76" y="76"/>
                  </a:cubicBezTo>
                  <a:cubicBezTo>
                    <a:pt x="38" y="114"/>
                    <a:pt x="0" y="171"/>
                    <a:pt x="0" y="247"/>
                  </a:cubicBezTo>
                  <a:lnTo>
                    <a:pt x="0" y="304"/>
                  </a:lnTo>
                  <a:cubicBezTo>
                    <a:pt x="19" y="342"/>
                    <a:pt x="38" y="379"/>
                    <a:pt x="76" y="417"/>
                  </a:cubicBezTo>
                  <a:lnTo>
                    <a:pt x="114" y="455"/>
                  </a:lnTo>
                  <a:cubicBezTo>
                    <a:pt x="152" y="474"/>
                    <a:pt x="209" y="493"/>
                    <a:pt x="247" y="493"/>
                  </a:cubicBezTo>
                  <a:lnTo>
                    <a:pt x="398" y="493"/>
                  </a:lnTo>
                  <a:cubicBezTo>
                    <a:pt x="436" y="493"/>
                    <a:pt x="455" y="493"/>
                    <a:pt x="493" y="474"/>
                  </a:cubicBezTo>
                  <a:cubicBezTo>
                    <a:pt x="550" y="455"/>
                    <a:pt x="588" y="398"/>
                    <a:pt x="607" y="342"/>
                  </a:cubicBezTo>
                  <a:cubicBezTo>
                    <a:pt x="626" y="323"/>
                    <a:pt x="645" y="285"/>
                    <a:pt x="626" y="247"/>
                  </a:cubicBezTo>
                  <a:lnTo>
                    <a:pt x="626" y="190"/>
                  </a:lnTo>
                  <a:cubicBezTo>
                    <a:pt x="626" y="152"/>
                    <a:pt x="607" y="114"/>
                    <a:pt x="569" y="76"/>
                  </a:cubicBezTo>
                  <a:lnTo>
                    <a:pt x="531" y="38"/>
                  </a:lnTo>
                  <a:cubicBezTo>
                    <a:pt x="493" y="19"/>
                    <a:pt x="436" y="19"/>
                    <a:pt x="398" y="19"/>
                  </a:cubicBezTo>
                  <a:lnTo>
                    <a:pt x="398" y="0"/>
                  </a:ln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278" name="Google Shape;1992;p33"/>
            <p:cNvSpPr/>
            <p:nvPr/>
          </p:nvSpPr>
          <p:spPr>
            <a:xfrm>
              <a:off x="325475" y="1808138"/>
              <a:ext cx="15675" cy="11850"/>
            </a:xfrm>
            <a:custGeom>
              <a:avLst/>
              <a:gdLst/>
              <a:ahLst/>
              <a:cxnLst/>
              <a:rect l="l" t="t" r="r" b="b"/>
              <a:pathLst>
                <a:path w="627" h="474" extrusionOk="0">
                  <a:moveTo>
                    <a:pt x="304" y="0"/>
                  </a:moveTo>
                  <a:cubicBezTo>
                    <a:pt x="1" y="0"/>
                    <a:pt x="1" y="474"/>
                    <a:pt x="304" y="474"/>
                  </a:cubicBezTo>
                  <a:cubicBezTo>
                    <a:pt x="626" y="474"/>
                    <a:pt x="626" y="0"/>
                    <a:pt x="30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279" name="Google Shape;1993;p33"/>
            <p:cNvSpPr/>
            <p:nvPr/>
          </p:nvSpPr>
          <p:spPr>
            <a:xfrm>
              <a:off x="298950" y="1787738"/>
              <a:ext cx="8550" cy="7150"/>
            </a:xfrm>
            <a:custGeom>
              <a:avLst/>
              <a:gdLst/>
              <a:ahLst/>
              <a:cxnLst/>
              <a:rect l="l" t="t" r="r" b="b"/>
              <a:pathLst>
                <a:path w="342" h="286" extrusionOk="0">
                  <a:moveTo>
                    <a:pt x="171" y="1"/>
                  </a:moveTo>
                  <a:cubicBezTo>
                    <a:pt x="0" y="20"/>
                    <a:pt x="0" y="266"/>
                    <a:pt x="171" y="285"/>
                  </a:cubicBezTo>
                  <a:cubicBezTo>
                    <a:pt x="341" y="266"/>
                    <a:pt x="341" y="20"/>
                    <a:pt x="17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280" name="Google Shape;1994;p33"/>
            <p:cNvSpPr/>
            <p:nvPr/>
          </p:nvSpPr>
          <p:spPr>
            <a:xfrm>
              <a:off x="445850" y="1622338"/>
              <a:ext cx="21825" cy="16625"/>
            </a:xfrm>
            <a:custGeom>
              <a:avLst/>
              <a:gdLst/>
              <a:ahLst/>
              <a:cxnLst/>
              <a:rect l="l" t="t" r="r" b="b"/>
              <a:pathLst>
                <a:path w="873" h="665" extrusionOk="0">
                  <a:moveTo>
                    <a:pt x="437" y="1"/>
                  </a:moveTo>
                  <a:cubicBezTo>
                    <a:pt x="1" y="1"/>
                    <a:pt x="1" y="664"/>
                    <a:pt x="437" y="664"/>
                  </a:cubicBezTo>
                  <a:cubicBezTo>
                    <a:pt x="873" y="664"/>
                    <a:pt x="873" y="1"/>
                    <a:pt x="437"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281" name="Google Shape;1995;p33"/>
            <p:cNvSpPr/>
            <p:nvPr/>
          </p:nvSpPr>
          <p:spPr>
            <a:xfrm>
              <a:off x="418850" y="1542263"/>
              <a:ext cx="23250" cy="18975"/>
            </a:xfrm>
            <a:custGeom>
              <a:avLst/>
              <a:gdLst/>
              <a:ahLst/>
              <a:cxnLst/>
              <a:rect l="l" t="t" r="r" b="b"/>
              <a:pathLst>
                <a:path w="930" h="759" extrusionOk="0">
                  <a:moveTo>
                    <a:pt x="474" y="0"/>
                  </a:moveTo>
                  <a:cubicBezTo>
                    <a:pt x="0" y="38"/>
                    <a:pt x="0" y="721"/>
                    <a:pt x="474" y="758"/>
                  </a:cubicBezTo>
                  <a:cubicBezTo>
                    <a:pt x="929" y="721"/>
                    <a:pt x="929" y="38"/>
                    <a:pt x="47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097375" name="Google Shape;1996;p33"/>
          <p:cNvPicPr preferRelativeResize="0">
            <a:picLocks/>
          </p:cNvPicPr>
          <p:nvPr/>
        </p:nvPicPr>
        <p:blipFill>
          <a:blip r:embed="rId3">
            <a:alphaModFix amt="74000"/>
          </a:blip>
          <a:stretch>
            <a:fillRect/>
          </a:stretch>
        </p:blipFill>
        <p:spPr>
          <a:xfrm rot="-5809801" flipH="1">
            <a:off x="7609918" y="-1097658"/>
            <a:ext cx="2894870" cy="2593321"/>
          </a:xfrm>
          <a:prstGeom prst="rect">
            <a:avLst/>
          </a:prstGeom>
          <a:noFill/>
          <a:ln>
            <a:noFill/>
          </a:ln>
        </p:spPr>
      </p:pic>
      <p:pic>
        <p:nvPicPr>
          <p:cNvPr id="2097376" name="Google Shape;1997;p33"/>
          <p:cNvPicPr preferRelativeResize="0">
            <a:picLocks/>
          </p:cNvPicPr>
          <p:nvPr/>
        </p:nvPicPr>
        <p:blipFill>
          <a:blip r:embed="rId4">
            <a:alphaModFix amt="76000"/>
          </a:blip>
          <a:stretch>
            <a:fillRect/>
          </a:stretch>
        </p:blipFill>
        <p:spPr>
          <a:xfrm rot="10754694">
            <a:off x="2497948" y="4487275"/>
            <a:ext cx="7605809" cy="2832381"/>
          </a:xfrm>
          <a:prstGeom prst="rect">
            <a:avLst/>
          </a:prstGeom>
          <a:noFill/>
          <a:ln>
            <a:noFill/>
          </a:ln>
        </p:spPr>
      </p:pic>
      <p:grpSp>
        <p:nvGrpSpPr>
          <p:cNvPr id="1575" name="Google Shape;1998;p33"/>
          <p:cNvGrpSpPr/>
          <p:nvPr/>
        </p:nvGrpSpPr>
        <p:grpSpPr>
          <a:xfrm flipH="1">
            <a:off x="-624375" y="3487614"/>
            <a:ext cx="1344377" cy="2469659"/>
            <a:chOff x="272875" y="1419395"/>
            <a:chExt cx="255950" cy="563168"/>
          </a:xfrm>
        </p:grpSpPr>
        <p:sp>
          <p:nvSpPr>
            <p:cNvPr id="1062282" name="Google Shape;1999;p33"/>
            <p:cNvSpPr/>
            <p:nvPr/>
          </p:nvSpPr>
          <p:spPr>
            <a:xfrm>
              <a:off x="471925" y="1963988"/>
              <a:ext cx="26575" cy="18575"/>
            </a:xfrm>
            <a:custGeom>
              <a:avLst/>
              <a:gdLst/>
              <a:ahLst/>
              <a:cxnLst/>
              <a:rect l="l" t="t" r="r" b="b"/>
              <a:pathLst>
                <a:path w="1063" h="743" extrusionOk="0">
                  <a:moveTo>
                    <a:pt x="724" y="0"/>
                  </a:moveTo>
                  <a:cubicBezTo>
                    <a:pt x="636" y="0"/>
                    <a:pt x="547" y="14"/>
                    <a:pt x="512" y="41"/>
                  </a:cubicBezTo>
                  <a:cubicBezTo>
                    <a:pt x="323" y="230"/>
                    <a:pt x="152" y="420"/>
                    <a:pt x="0" y="628"/>
                  </a:cubicBezTo>
                  <a:lnTo>
                    <a:pt x="57" y="742"/>
                  </a:lnTo>
                  <a:cubicBezTo>
                    <a:pt x="247" y="742"/>
                    <a:pt x="436" y="704"/>
                    <a:pt x="626" y="647"/>
                  </a:cubicBezTo>
                  <a:cubicBezTo>
                    <a:pt x="929" y="496"/>
                    <a:pt x="1062" y="249"/>
                    <a:pt x="948" y="60"/>
                  </a:cubicBezTo>
                  <a:cubicBezTo>
                    <a:pt x="928" y="19"/>
                    <a:pt x="826" y="0"/>
                    <a:pt x="72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283" name="Google Shape;2000;p33"/>
            <p:cNvSpPr/>
            <p:nvPr/>
          </p:nvSpPr>
          <p:spPr>
            <a:xfrm>
              <a:off x="366725" y="1787738"/>
              <a:ext cx="29875" cy="22300"/>
            </a:xfrm>
            <a:custGeom>
              <a:avLst/>
              <a:gdLst/>
              <a:ahLst/>
              <a:cxnLst/>
              <a:rect l="l" t="t" r="r" b="b"/>
              <a:pathLst>
                <a:path w="1195" h="892" extrusionOk="0">
                  <a:moveTo>
                    <a:pt x="607" y="1"/>
                  </a:moveTo>
                  <a:cubicBezTo>
                    <a:pt x="0" y="1"/>
                    <a:pt x="0" y="892"/>
                    <a:pt x="607" y="892"/>
                  </a:cubicBezTo>
                  <a:cubicBezTo>
                    <a:pt x="1194" y="892"/>
                    <a:pt x="1194" y="1"/>
                    <a:pt x="607"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284" name="Google Shape;2001;p33"/>
            <p:cNvSpPr/>
            <p:nvPr/>
          </p:nvSpPr>
          <p:spPr>
            <a:xfrm>
              <a:off x="380450" y="1835613"/>
              <a:ext cx="9975" cy="8550"/>
            </a:xfrm>
            <a:custGeom>
              <a:avLst/>
              <a:gdLst/>
              <a:ahLst/>
              <a:cxnLst/>
              <a:rect l="l" t="t" r="r" b="b"/>
              <a:pathLst>
                <a:path w="399" h="342" extrusionOk="0">
                  <a:moveTo>
                    <a:pt x="209" y="1"/>
                  </a:moveTo>
                  <a:cubicBezTo>
                    <a:pt x="1" y="38"/>
                    <a:pt x="1" y="323"/>
                    <a:pt x="209" y="342"/>
                  </a:cubicBezTo>
                  <a:cubicBezTo>
                    <a:pt x="399" y="323"/>
                    <a:pt x="399" y="38"/>
                    <a:pt x="209"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285" name="Google Shape;2002;p33"/>
            <p:cNvSpPr/>
            <p:nvPr/>
          </p:nvSpPr>
          <p:spPr>
            <a:xfrm>
              <a:off x="416475" y="1837513"/>
              <a:ext cx="5700" cy="4750"/>
            </a:xfrm>
            <a:custGeom>
              <a:avLst/>
              <a:gdLst/>
              <a:ahLst/>
              <a:cxnLst/>
              <a:rect l="l" t="t" r="r" b="b"/>
              <a:pathLst>
                <a:path w="228" h="190" extrusionOk="0">
                  <a:moveTo>
                    <a:pt x="114" y="0"/>
                  </a:moveTo>
                  <a:cubicBezTo>
                    <a:pt x="0" y="19"/>
                    <a:pt x="0" y="171"/>
                    <a:pt x="114" y="190"/>
                  </a:cubicBezTo>
                  <a:cubicBezTo>
                    <a:pt x="228" y="171"/>
                    <a:pt x="228" y="19"/>
                    <a:pt x="11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286" name="Google Shape;2003;p33"/>
            <p:cNvSpPr/>
            <p:nvPr/>
          </p:nvSpPr>
          <p:spPr>
            <a:xfrm>
              <a:off x="415525" y="1877788"/>
              <a:ext cx="7600" cy="10675"/>
            </a:xfrm>
            <a:custGeom>
              <a:avLst/>
              <a:gdLst/>
              <a:ahLst/>
              <a:cxnLst/>
              <a:rect l="l" t="t" r="r" b="b"/>
              <a:pathLst>
                <a:path w="304" h="427" extrusionOk="0">
                  <a:moveTo>
                    <a:pt x="171" y="1"/>
                  </a:moveTo>
                  <a:cubicBezTo>
                    <a:pt x="133" y="1"/>
                    <a:pt x="95" y="20"/>
                    <a:pt x="76" y="39"/>
                  </a:cubicBezTo>
                  <a:lnTo>
                    <a:pt x="57" y="77"/>
                  </a:lnTo>
                  <a:cubicBezTo>
                    <a:pt x="38" y="95"/>
                    <a:pt x="38" y="114"/>
                    <a:pt x="38" y="133"/>
                  </a:cubicBezTo>
                  <a:lnTo>
                    <a:pt x="20" y="133"/>
                  </a:lnTo>
                  <a:cubicBezTo>
                    <a:pt x="20" y="190"/>
                    <a:pt x="20" y="228"/>
                    <a:pt x="1" y="285"/>
                  </a:cubicBezTo>
                  <a:cubicBezTo>
                    <a:pt x="1" y="304"/>
                    <a:pt x="1" y="323"/>
                    <a:pt x="20" y="342"/>
                  </a:cubicBezTo>
                  <a:cubicBezTo>
                    <a:pt x="20" y="361"/>
                    <a:pt x="38" y="380"/>
                    <a:pt x="38" y="380"/>
                  </a:cubicBezTo>
                  <a:cubicBezTo>
                    <a:pt x="57" y="399"/>
                    <a:pt x="76" y="418"/>
                    <a:pt x="95" y="418"/>
                  </a:cubicBezTo>
                  <a:cubicBezTo>
                    <a:pt x="108" y="418"/>
                    <a:pt x="121" y="426"/>
                    <a:pt x="133" y="426"/>
                  </a:cubicBezTo>
                  <a:cubicBezTo>
                    <a:pt x="140" y="426"/>
                    <a:pt x="146" y="424"/>
                    <a:pt x="152" y="418"/>
                  </a:cubicBezTo>
                  <a:lnTo>
                    <a:pt x="190" y="418"/>
                  </a:lnTo>
                  <a:cubicBezTo>
                    <a:pt x="209" y="418"/>
                    <a:pt x="228" y="418"/>
                    <a:pt x="247" y="399"/>
                  </a:cubicBezTo>
                  <a:cubicBezTo>
                    <a:pt x="285" y="361"/>
                    <a:pt x="285" y="323"/>
                    <a:pt x="285" y="285"/>
                  </a:cubicBezTo>
                  <a:lnTo>
                    <a:pt x="285" y="133"/>
                  </a:lnTo>
                  <a:cubicBezTo>
                    <a:pt x="304" y="114"/>
                    <a:pt x="304" y="95"/>
                    <a:pt x="285" y="95"/>
                  </a:cubicBezTo>
                  <a:cubicBezTo>
                    <a:pt x="285" y="77"/>
                    <a:pt x="285" y="58"/>
                    <a:pt x="266" y="39"/>
                  </a:cubicBezTo>
                  <a:cubicBezTo>
                    <a:pt x="228" y="20"/>
                    <a:pt x="209" y="1"/>
                    <a:pt x="17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287" name="Google Shape;2004;p33"/>
            <p:cNvSpPr/>
            <p:nvPr/>
          </p:nvSpPr>
          <p:spPr>
            <a:xfrm>
              <a:off x="432600" y="1937038"/>
              <a:ext cx="10450" cy="8075"/>
            </a:xfrm>
            <a:custGeom>
              <a:avLst/>
              <a:gdLst/>
              <a:ahLst/>
              <a:cxnLst/>
              <a:rect l="l" t="t" r="r" b="b"/>
              <a:pathLst>
                <a:path w="418" h="323" extrusionOk="0">
                  <a:moveTo>
                    <a:pt x="209" y="0"/>
                  </a:moveTo>
                  <a:cubicBezTo>
                    <a:pt x="0" y="0"/>
                    <a:pt x="0" y="323"/>
                    <a:pt x="209" y="323"/>
                  </a:cubicBezTo>
                  <a:cubicBezTo>
                    <a:pt x="417" y="323"/>
                    <a:pt x="417" y="0"/>
                    <a:pt x="20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288" name="Google Shape;2005;p33"/>
            <p:cNvSpPr/>
            <p:nvPr/>
          </p:nvSpPr>
          <p:spPr>
            <a:xfrm>
              <a:off x="452025" y="1974938"/>
              <a:ext cx="9500" cy="7150"/>
            </a:xfrm>
            <a:custGeom>
              <a:avLst/>
              <a:gdLst/>
              <a:ahLst/>
              <a:cxnLst/>
              <a:rect l="l" t="t" r="r" b="b"/>
              <a:pathLst>
                <a:path w="380" h="286" extrusionOk="0">
                  <a:moveTo>
                    <a:pt x="190" y="1"/>
                  </a:moveTo>
                  <a:cubicBezTo>
                    <a:pt x="0" y="1"/>
                    <a:pt x="0" y="285"/>
                    <a:pt x="190" y="285"/>
                  </a:cubicBezTo>
                  <a:cubicBezTo>
                    <a:pt x="379" y="285"/>
                    <a:pt x="379" y="1"/>
                    <a:pt x="19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289" name="Google Shape;2006;p33"/>
            <p:cNvSpPr/>
            <p:nvPr/>
          </p:nvSpPr>
          <p:spPr>
            <a:xfrm>
              <a:off x="472875" y="1918538"/>
              <a:ext cx="19925" cy="15200"/>
            </a:xfrm>
            <a:custGeom>
              <a:avLst/>
              <a:gdLst/>
              <a:ahLst/>
              <a:cxnLst/>
              <a:rect l="l" t="t" r="r" b="b"/>
              <a:pathLst>
                <a:path w="797" h="608" extrusionOk="0">
                  <a:moveTo>
                    <a:pt x="398" y="1"/>
                  </a:moveTo>
                  <a:cubicBezTo>
                    <a:pt x="0" y="1"/>
                    <a:pt x="0" y="608"/>
                    <a:pt x="398" y="608"/>
                  </a:cubicBezTo>
                  <a:cubicBezTo>
                    <a:pt x="797" y="608"/>
                    <a:pt x="797" y="1"/>
                    <a:pt x="398"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290" name="Google Shape;2007;p33"/>
            <p:cNvSpPr/>
            <p:nvPr/>
          </p:nvSpPr>
          <p:spPr>
            <a:xfrm>
              <a:off x="444900" y="1890113"/>
              <a:ext cx="16150" cy="11875"/>
            </a:xfrm>
            <a:custGeom>
              <a:avLst/>
              <a:gdLst/>
              <a:ahLst/>
              <a:cxnLst/>
              <a:rect l="l" t="t" r="r" b="b"/>
              <a:pathLst>
                <a:path w="646" h="475" extrusionOk="0">
                  <a:moveTo>
                    <a:pt x="323" y="1"/>
                  </a:moveTo>
                  <a:cubicBezTo>
                    <a:pt x="1" y="1"/>
                    <a:pt x="1" y="475"/>
                    <a:pt x="323" y="475"/>
                  </a:cubicBezTo>
                  <a:cubicBezTo>
                    <a:pt x="645" y="475"/>
                    <a:pt x="645" y="1"/>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291" name="Google Shape;2008;p33"/>
            <p:cNvSpPr/>
            <p:nvPr/>
          </p:nvSpPr>
          <p:spPr>
            <a:xfrm>
              <a:off x="398475" y="1905288"/>
              <a:ext cx="11875" cy="11400"/>
            </a:xfrm>
            <a:custGeom>
              <a:avLst/>
              <a:gdLst/>
              <a:ahLst/>
              <a:cxnLst/>
              <a:rect l="l" t="t" r="r" b="b"/>
              <a:pathLst>
                <a:path w="475" h="456" extrusionOk="0">
                  <a:moveTo>
                    <a:pt x="228" y="0"/>
                  </a:moveTo>
                  <a:cubicBezTo>
                    <a:pt x="0" y="57"/>
                    <a:pt x="0" y="398"/>
                    <a:pt x="228" y="455"/>
                  </a:cubicBezTo>
                  <a:cubicBezTo>
                    <a:pt x="474" y="398"/>
                    <a:pt x="474" y="57"/>
                    <a:pt x="22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292" name="Google Shape;2009;p33"/>
            <p:cNvSpPr/>
            <p:nvPr/>
          </p:nvSpPr>
          <p:spPr>
            <a:xfrm>
              <a:off x="454400" y="1849363"/>
              <a:ext cx="11850" cy="11400"/>
            </a:xfrm>
            <a:custGeom>
              <a:avLst/>
              <a:gdLst/>
              <a:ahLst/>
              <a:cxnLst/>
              <a:rect l="l" t="t" r="r" b="b"/>
              <a:pathLst>
                <a:path w="474" h="456" extrusionOk="0">
                  <a:moveTo>
                    <a:pt x="246" y="0"/>
                  </a:moveTo>
                  <a:cubicBezTo>
                    <a:pt x="0" y="57"/>
                    <a:pt x="0" y="398"/>
                    <a:pt x="246" y="455"/>
                  </a:cubicBezTo>
                  <a:cubicBezTo>
                    <a:pt x="474" y="398"/>
                    <a:pt x="474" y="57"/>
                    <a:pt x="24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293" name="Google Shape;2010;p33"/>
            <p:cNvSpPr/>
            <p:nvPr/>
          </p:nvSpPr>
          <p:spPr>
            <a:xfrm>
              <a:off x="428800" y="1830863"/>
              <a:ext cx="14725" cy="11400"/>
            </a:xfrm>
            <a:custGeom>
              <a:avLst/>
              <a:gdLst/>
              <a:ahLst/>
              <a:cxnLst/>
              <a:rect l="l" t="t" r="r" b="b"/>
              <a:pathLst>
                <a:path w="589" h="456" extrusionOk="0">
                  <a:moveTo>
                    <a:pt x="228" y="1"/>
                  </a:moveTo>
                  <a:cubicBezTo>
                    <a:pt x="190" y="1"/>
                    <a:pt x="171" y="1"/>
                    <a:pt x="133" y="20"/>
                  </a:cubicBezTo>
                  <a:cubicBezTo>
                    <a:pt x="114" y="39"/>
                    <a:pt x="76" y="39"/>
                    <a:pt x="57" y="77"/>
                  </a:cubicBezTo>
                  <a:cubicBezTo>
                    <a:pt x="38" y="96"/>
                    <a:pt x="19" y="115"/>
                    <a:pt x="19" y="153"/>
                  </a:cubicBezTo>
                  <a:cubicBezTo>
                    <a:pt x="0" y="172"/>
                    <a:pt x="0" y="209"/>
                    <a:pt x="0" y="228"/>
                  </a:cubicBezTo>
                  <a:lnTo>
                    <a:pt x="0" y="285"/>
                  </a:lnTo>
                  <a:cubicBezTo>
                    <a:pt x="0" y="323"/>
                    <a:pt x="19" y="361"/>
                    <a:pt x="57" y="399"/>
                  </a:cubicBezTo>
                  <a:lnTo>
                    <a:pt x="95" y="437"/>
                  </a:lnTo>
                  <a:cubicBezTo>
                    <a:pt x="133" y="456"/>
                    <a:pt x="171" y="456"/>
                    <a:pt x="209" y="456"/>
                  </a:cubicBezTo>
                  <a:lnTo>
                    <a:pt x="209" y="437"/>
                  </a:lnTo>
                  <a:lnTo>
                    <a:pt x="361" y="437"/>
                  </a:lnTo>
                  <a:cubicBezTo>
                    <a:pt x="398" y="437"/>
                    <a:pt x="417" y="437"/>
                    <a:pt x="455" y="418"/>
                  </a:cubicBezTo>
                  <a:cubicBezTo>
                    <a:pt x="474" y="418"/>
                    <a:pt x="493" y="399"/>
                    <a:pt x="531" y="380"/>
                  </a:cubicBezTo>
                  <a:cubicBezTo>
                    <a:pt x="550" y="361"/>
                    <a:pt x="569" y="342"/>
                    <a:pt x="569" y="304"/>
                  </a:cubicBezTo>
                  <a:cubicBezTo>
                    <a:pt x="588" y="285"/>
                    <a:pt x="588" y="247"/>
                    <a:pt x="588" y="228"/>
                  </a:cubicBezTo>
                  <a:lnTo>
                    <a:pt x="588" y="172"/>
                  </a:lnTo>
                  <a:cubicBezTo>
                    <a:pt x="569" y="134"/>
                    <a:pt x="550" y="96"/>
                    <a:pt x="531" y="58"/>
                  </a:cubicBezTo>
                  <a:lnTo>
                    <a:pt x="493" y="39"/>
                  </a:lnTo>
                  <a:cubicBezTo>
                    <a:pt x="455" y="20"/>
                    <a:pt x="417" y="1"/>
                    <a:pt x="38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294" name="Google Shape;2011;p33"/>
            <p:cNvSpPr/>
            <p:nvPr/>
          </p:nvSpPr>
          <p:spPr>
            <a:xfrm>
              <a:off x="440175" y="1765463"/>
              <a:ext cx="18025" cy="14725"/>
            </a:xfrm>
            <a:custGeom>
              <a:avLst/>
              <a:gdLst/>
              <a:ahLst/>
              <a:cxnLst/>
              <a:rect l="l" t="t" r="r" b="b"/>
              <a:pathLst>
                <a:path w="721" h="589" extrusionOk="0">
                  <a:moveTo>
                    <a:pt x="361" y="1"/>
                  </a:moveTo>
                  <a:cubicBezTo>
                    <a:pt x="0" y="20"/>
                    <a:pt x="0" y="551"/>
                    <a:pt x="361" y="589"/>
                  </a:cubicBezTo>
                  <a:cubicBezTo>
                    <a:pt x="721" y="551"/>
                    <a:pt x="721" y="20"/>
                    <a:pt x="36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295" name="Google Shape;2012;p33"/>
            <p:cNvSpPr/>
            <p:nvPr/>
          </p:nvSpPr>
          <p:spPr>
            <a:xfrm>
              <a:off x="385200" y="1777313"/>
              <a:ext cx="15650" cy="13300"/>
            </a:xfrm>
            <a:custGeom>
              <a:avLst/>
              <a:gdLst/>
              <a:ahLst/>
              <a:cxnLst/>
              <a:rect l="l" t="t" r="r" b="b"/>
              <a:pathLst>
                <a:path w="626" h="532" extrusionOk="0">
                  <a:moveTo>
                    <a:pt x="323" y="1"/>
                  </a:moveTo>
                  <a:cubicBezTo>
                    <a:pt x="0" y="39"/>
                    <a:pt x="0" y="494"/>
                    <a:pt x="323" y="532"/>
                  </a:cubicBezTo>
                  <a:cubicBezTo>
                    <a:pt x="626" y="494"/>
                    <a:pt x="626" y="39"/>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296" name="Google Shape;2013;p33"/>
            <p:cNvSpPr/>
            <p:nvPr/>
          </p:nvSpPr>
          <p:spPr>
            <a:xfrm>
              <a:off x="399875" y="1703388"/>
              <a:ext cx="16150" cy="11875"/>
            </a:xfrm>
            <a:custGeom>
              <a:avLst/>
              <a:gdLst/>
              <a:ahLst/>
              <a:cxnLst/>
              <a:rect l="l" t="t" r="r" b="b"/>
              <a:pathLst>
                <a:path w="646" h="475" extrusionOk="0">
                  <a:moveTo>
                    <a:pt x="323" y="1"/>
                  </a:moveTo>
                  <a:cubicBezTo>
                    <a:pt x="1" y="1"/>
                    <a:pt x="1" y="474"/>
                    <a:pt x="323" y="474"/>
                  </a:cubicBezTo>
                  <a:cubicBezTo>
                    <a:pt x="646" y="474"/>
                    <a:pt x="646" y="1"/>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297" name="Google Shape;2014;p33"/>
            <p:cNvSpPr/>
            <p:nvPr/>
          </p:nvSpPr>
          <p:spPr>
            <a:xfrm>
              <a:off x="354400" y="1709538"/>
              <a:ext cx="17550" cy="14250"/>
            </a:xfrm>
            <a:custGeom>
              <a:avLst/>
              <a:gdLst/>
              <a:ahLst/>
              <a:cxnLst/>
              <a:rect l="l" t="t" r="r" b="b"/>
              <a:pathLst>
                <a:path w="702" h="570" extrusionOk="0">
                  <a:moveTo>
                    <a:pt x="341" y="1"/>
                  </a:moveTo>
                  <a:cubicBezTo>
                    <a:pt x="0" y="20"/>
                    <a:pt x="0" y="532"/>
                    <a:pt x="341" y="570"/>
                  </a:cubicBezTo>
                  <a:cubicBezTo>
                    <a:pt x="702" y="532"/>
                    <a:pt x="702" y="20"/>
                    <a:pt x="34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298" name="Google Shape;2015;p33"/>
            <p:cNvSpPr/>
            <p:nvPr/>
          </p:nvSpPr>
          <p:spPr>
            <a:xfrm>
              <a:off x="369050" y="1615955"/>
              <a:ext cx="19450" cy="14250"/>
            </a:xfrm>
            <a:custGeom>
              <a:avLst/>
              <a:gdLst/>
              <a:ahLst/>
              <a:cxnLst/>
              <a:rect l="l" t="t" r="r" b="b"/>
              <a:pathLst>
                <a:path w="778" h="570" extrusionOk="0">
                  <a:moveTo>
                    <a:pt x="416" y="0"/>
                  </a:moveTo>
                  <a:cubicBezTo>
                    <a:pt x="411" y="0"/>
                    <a:pt x="405" y="0"/>
                    <a:pt x="399" y="1"/>
                  </a:cubicBezTo>
                  <a:cubicBezTo>
                    <a:pt x="1" y="1"/>
                    <a:pt x="1" y="569"/>
                    <a:pt x="399" y="569"/>
                  </a:cubicBezTo>
                  <a:cubicBezTo>
                    <a:pt x="772" y="569"/>
                    <a:pt x="778" y="0"/>
                    <a:pt x="41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299" name="Google Shape;2016;p33"/>
            <p:cNvSpPr/>
            <p:nvPr/>
          </p:nvSpPr>
          <p:spPr>
            <a:xfrm>
              <a:off x="490635" y="1582215"/>
              <a:ext cx="17550" cy="13750"/>
            </a:xfrm>
            <a:custGeom>
              <a:avLst/>
              <a:gdLst/>
              <a:ahLst/>
              <a:cxnLst/>
              <a:rect l="l" t="t" r="r" b="b"/>
              <a:pathLst>
                <a:path w="702" h="550" extrusionOk="0">
                  <a:moveTo>
                    <a:pt x="360" y="0"/>
                  </a:moveTo>
                  <a:cubicBezTo>
                    <a:pt x="0" y="0"/>
                    <a:pt x="0" y="550"/>
                    <a:pt x="360" y="550"/>
                  </a:cubicBezTo>
                  <a:cubicBezTo>
                    <a:pt x="701" y="550"/>
                    <a:pt x="701" y="0"/>
                    <a:pt x="360"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300" name="Google Shape;2017;p33"/>
            <p:cNvSpPr/>
            <p:nvPr/>
          </p:nvSpPr>
          <p:spPr>
            <a:xfrm>
              <a:off x="297525" y="1637988"/>
              <a:ext cx="18975" cy="14725"/>
            </a:xfrm>
            <a:custGeom>
              <a:avLst/>
              <a:gdLst/>
              <a:ahLst/>
              <a:cxnLst/>
              <a:rect l="l" t="t" r="r" b="b"/>
              <a:pathLst>
                <a:path w="759" h="589" extrusionOk="0">
                  <a:moveTo>
                    <a:pt x="379" y="0"/>
                  </a:moveTo>
                  <a:cubicBezTo>
                    <a:pt x="0" y="0"/>
                    <a:pt x="0" y="588"/>
                    <a:pt x="379" y="588"/>
                  </a:cubicBezTo>
                  <a:cubicBezTo>
                    <a:pt x="759" y="588"/>
                    <a:pt x="759" y="0"/>
                    <a:pt x="37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301" name="Google Shape;2018;p33"/>
            <p:cNvSpPr/>
            <p:nvPr/>
          </p:nvSpPr>
          <p:spPr>
            <a:xfrm>
              <a:off x="438343" y="1487068"/>
              <a:ext cx="20875" cy="15675"/>
            </a:xfrm>
            <a:custGeom>
              <a:avLst/>
              <a:gdLst/>
              <a:ahLst/>
              <a:cxnLst/>
              <a:rect l="l" t="t" r="r" b="b"/>
              <a:pathLst>
                <a:path w="835" h="627" extrusionOk="0">
                  <a:moveTo>
                    <a:pt x="436" y="1"/>
                  </a:moveTo>
                  <a:cubicBezTo>
                    <a:pt x="430" y="1"/>
                    <a:pt x="424" y="1"/>
                    <a:pt x="418" y="1"/>
                  </a:cubicBezTo>
                  <a:cubicBezTo>
                    <a:pt x="1" y="1"/>
                    <a:pt x="1" y="627"/>
                    <a:pt x="418" y="627"/>
                  </a:cubicBezTo>
                  <a:cubicBezTo>
                    <a:pt x="829" y="627"/>
                    <a:pt x="835" y="1"/>
                    <a:pt x="436"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302" name="Google Shape;2019;p33"/>
            <p:cNvSpPr/>
            <p:nvPr/>
          </p:nvSpPr>
          <p:spPr>
            <a:xfrm>
              <a:off x="311750" y="1588238"/>
              <a:ext cx="12800" cy="9500"/>
            </a:xfrm>
            <a:custGeom>
              <a:avLst/>
              <a:gdLst/>
              <a:ahLst/>
              <a:cxnLst/>
              <a:rect l="l" t="t" r="r" b="b"/>
              <a:pathLst>
                <a:path w="512" h="380" extrusionOk="0">
                  <a:moveTo>
                    <a:pt x="265" y="0"/>
                  </a:moveTo>
                  <a:cubicBezTo>
                    <a:pt x="0" y="0"/>
                    <a:pt x="0" y="379"/>
                    <a:pt x="265" y="379"/>
                  </a:cubicBezTo>
                  <a:cubicBezTo>
                    <a:pt x="512" y="379"/>
                    <a:pt x="512" y="0"/>
                    <a:pt x="265"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303" name="Google Shape;2020;p33"/>
            <p:cNvSpPr/>
            <p:nvPr/>
          </p:nvSpPr>
          <p:spPr>
            <a:xfrm>
              <a:off x="285675" y="1574488"/>
              <a:ext cx="20400" cy="15175"/>
            </a:xfrm>
            <a:custGeom>
              <a:avLst/>
              <a:gdLst/>
              <a:ahLst/>
              <a:cxnLst/>
              <a:rect l="l" t="t" r="r" b="b"/>
              <a:pathLst>
                <a:path w="816" h="607" extrusionOk="0">
                  <a:moveTo>
                    <a:pt x="398" y="0"/>
                  </a:moveTo>
                  <a:cubicBezTo>
                    <a:pt x="0" y="0"/>
                    <a:pt x="0" y="607"/>
                    <a:pt x="398" y="607"/>
                  </a:cubicBezTo>
                  <a:cubicBezTo>
                    <a:pt x="816" y="607"/>
                    <a:pt x="816" y="0"/>
                    <a:pt x="39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304" name="Google Shape;2021;p33"/>
            <p:cNvSpPr/>
            <p:nvPr/>
          </p:nvSpPr>
          <p:spPr>
            <a:xfrm>
              <a:off x="354400" y="1551263"/>
              <a:ext cx="9975" cy="8550"/>
            </a:xfrm>
            <a:custGeom>
              <a:avLst/>
              <a:gdLst/>
              <a:ahLst/>
              <a:cxnLst/>
              <a:rect l="l" t="t" r="r" b="b"/>
              <a:pathLst>
                <a:path w="399" h="342" extrusionOk="0">
                  <a:moveTo>
                    <a:pt x="209" y="0"/>
                  </a:moveTo>
                  <a:cubicBezTo>
                    <a:pt x="0" y="38"/>
                    <a:pt x="0" y="323"/>
                    <a:pt x="209" y="342"/>
                  </a:cubicBezTo>
                  <a:cubicBezTo>
                    <a:pt x="398" y="323"/>
                    <a:pt x="398" y="38"/>
                    <a:pt x="20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305" name="Google Shape;2022;p33"/>
            <p:cNvSpPr/>
            <p:nvPr/>
          </p:nvSpPr>
          <p:spPr>
            <a:xfrm>
              <a:off x="337800" y="1527563"/>
              <a:ext cx="13300" cy="11400"/>
            </a:xfrm>
            <a:custGeom>
              <a:avLst/>
              <a:gdLst/>
              <a:ahLst/>
              <a:cxnLst/>
              <a:rect l="l" t="t" r="r" b="b"/>
              <a:pathLst>
                <a:path w="532" h="456" extrusionOk="0">
                  <a:moveTo>
                    <a:pt x="266" y="1"/>
                  </a:moveTo>
                  <a:cubicBezTo>
                    <a:pt x="1" y="38"/>
                    <a:pt x="1" y="418"/>
                    <a:pt x="266" y="455"/>
                  </a:cubicBezTo>
                  <a:cubicBezTo>
                    <a:pt x="531" y="418"/>
                    <a:pt x="531" y="38"/>
                    <a:pt x="266"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306" name="Google Shape;2023;p33"/>
            <p:cNvSpPr/>
            <p:nvPr/>
          </p:nvSpPr>
          <p:spPr>
            <a:xfrm>
              <a:off x="272875" y="1700063"/>
              <a:ext cx="23250" cy="18050"/>
            </a:xfrm>
            <a:custGeom>
              <a:avLst/>
              <a:gdLst/>
              <a:ahLst/>
              <a:cxnLst/>
              <a:rect l="l" t="t" r="r" b="b"/>
              <a:pathLst>
                <a:path w="930" h="722" extrusionOk="0">
                  <a:moveTo>
                    <a:pt x="474" y="1"/>
                  </a:moveTo>
                  <a:cubicBezTo>
                    <a:pt x="0" y="1"/>
                    <a:pt x="0" y="721"/>
                    <a:pt x="474" y="721"/>
                  </a:cubicBezTo>
                  <a:cubicBezTo>
                    <a:pt x="929" y="721"/>
                    <a:pt x="929" y="1"/>
                    <a:pt x="474"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307" name="Google Shape;2024;p33"/>
            <p:cNvSpPr/>
            <p:nvPr/>
          </p:nvSpPr>
          <p:spPr>
            <a:xfrm>
              <a:off x="507000" y="1726138"/>
              <a:ext cx="3800" cy="3350"/>
            </a:xfrm>
            <a:custGeom>
              <a:avLst/>
              <a:gdLst/>
              <a:ahLst/>
              <a:cxnLst/>
              <a:rect l="l" t="t" r="r" b="b"/>
              <a:pathLst>
                <a:path w="152" h="134" extrusionOk="0">
                  <a:moveTo>
                    <a:pt x="76" y="0"/>
                  </a:moveTo>
                  <a:cubicBezTo>
                    <a:pt x="0" y="0"/>
                    <a:pt x="0" y="114"/>
                    <a:pt x="76" y="133"/>
                  </a:cubicBezTo>
                  <a:cubicBezTo>
                    <a:pt x="152" y="114"/>
                    <a:pt x="152" y="0"/>
                    <a:pt x="7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308" name="Google Shape;2025;p33"/>
            <p:cNvSpPr/>
            <p:nvPr/>
          </p:nvSpPr>
          <p:spPr>
            <a:xfrm>
              <a:off x="485200" y="1780638"/>
              <a:ext cx="18025" cy="13775"/>
            </a:xfrm>
            <a:custGeom>
              <a:avLst/>
              <a:gdLst/>
              <a:ahLst/>
              <a:cxnLst/>
              <a:rect l="l" t="t" r="r" b="b"/>
              <a:pathLst>
                <a:path w="721" h="551" extrusionOk="0">
                  <a:moveTo>
                    <a:pt x="360" y="1"/>
                  </a:moveTo>
                  <a:cubicBezTo>
                    <a:pt x="0" y="1"/>
                    <a:pt x="0" y="550"/>
                    <a:pt x="360" y="550"/>
                  </a:cubicBezTo>
                  <a:cubicBezTo>
                    <a:pt x="721" y="550"/>
                    <a:pt x="721" y="1"/>
                    <a:pt x="36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309" name="Google Shape;2026;p33"/>
            <p:cNvSpPr/>
            <p:nvPr/>
          </p:nvSpPr>
          <p:spPr>
            <a:xfrm>
              <a:off x="502250" y="1829463"/>
              <a:ext cx="9500" cy="6175"/>
            </a:xfrm>
            <a:custGeom>
              <a:avLst/>
              <a:gdLst/>
              <a:ahLst/>
              <a:cxnLst/>
              <a:rect l="l" t="t" r="r" b="b"/>
              <a:pathLst>
                <a:path w="380" h="247" extrusionOk="0">
                  <a:moveTo>
                    <a:pt x="114" y="0"/>
                  </a:moveTo>
                  <a:cubicBezTo>
                    <a:pt x="77" y="0"/>
                    <a:pt x="39" y="19"/>
                    <a:pt x="20" y="38"/>
                  </a:cubicBezTo>
                  <a:cubicBezTo>
                    <a:pt x="20" y="38"/>
                    <a:pt x="1" y="57"/>
                    <a:pt x="1" y="76"/>
                  </a:cubicBezTo>
                  <a:cubicBezTo>
                    <a:pt x="1" y="95"/>
                    <a:pt x="1" y="114"/>
                    <a:pt x="1" y="114"/>
                  </a:cubicBezTo>
                  <a:cubicBezTo>
                    <a:pt x="1" y="152"/>
                    <a:pt x="20" y="190"/>
                    <a:pt x="39" y="209"/>
                  </a:cubicBezTo>
                  <a:cubicBezTo>
                    <a:pt x="58" y="228"/>
                    <a:pt x="95" y="247"/>
                    <a:pt x="114" y="247"/>
                  </a:cubicBezTo>
                  <a:lnTo>
                    <a:pt x="266" y="247"/>
                  </a:lnTo>
                  <a:cubicBezTo>
                    <a:pt x="304" y="247"/>
                    <a:pt x="342" y="228"/>
                    <a:pt x="361" y="209"/>
                  </a:cubicBezTo>
                  <a:cubicBezTo>
                    <a:pt x="361" y="190"/>
                    <a:pt x="380" y="190"/>
                    <a:pt x="380" y="171"/>
                  </a:cubicBezTo>
                  <a:cubicBezTo>
                    <a:pt x="380" y="152"/>
                    <a:pt x="380" y="133"/>
                    <a:pt x="380" y="114"/>
                  </a:cubicBezTo>
                  <a:cubicBezTo>
                    <a:pt x="380" y="95"/>
                    <a:pt x="361" y="57"/>
                    <a:pt x="342" y="38"/>
                  </a:cubicBezTo>
                  <a:cubicBezTo>
                    <a:pt x="323" y="19"/>
                    <a:pt x="285" y="0"/>
                    <a:pt x="26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310" name="Google Shape;2027;p33"/>
            <p:cNvSpPr/>
            <p:nvPr/>
          </p:nvSpPr>
          <p:spPr>
            <a:xfrm>
              <a:off x="504150" y="1867838"/>
              <a:ext cx="24675" cy="18975"/>
            </a:xfrm>
            <a:custGeom>
              <a:avLst/>
              <a:gdLst/>
              <a:ahLst/>
              <a:cxnLst/>
              <a:rect l="l" t="t" r="r" b="b"/>
              <a:pathLst>
                <a:path w="987" h="759" extrusionOk="0">
                  <a:moveTo>
                    <a:pt x="493" y="1"/>
                  </a:moveTo>
                  <a:cubicBezTo>
                    <a:pt x="1" y="1"/>
                    <a:pt x="1" y="759"/>
                    <a:pt x="493" y="759"/>
                  </a:cubicBezTo>
                  <a:cubicBezTo>
                    <a:pt x="986" y="759"/>
                    <a:pt x="986" y="1"/>
                    <a:pt x="49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311" name="Google Shape;2028;p33"/>
            <p:cNvSpPr/>
            <p:nvPr/>
          </p:nvSpPr>
          <p:spPr>
            <a:xfrm>
              <a:off x="360075" y="1953883"/>
              <a:ext cx="20875" cy="17075"/>
            </a:xfrm>
            <a:custGeom>
              <a:avLst/>
              <a:gdLst/>
              <a:ahLst/>
              <a:cxnLst/>
              <a:rect l="l" t="t" r="r" b="b"/>
              <a:pathLst>
                <a:path w="835" h="683" extrusionOk="0">
                  <a:moveTo>
                    <a:pt x="418" y="0"/>
                  </a:moveTo>
                  <a:cubicBezTo>
                    <a:pt x="1" y="38"/>
                    <a:pt x="1" y="645"/>
                    <a:pt x="418" y="683"/>
                  </a:cubicBezTo>
                  <a:cubicBezTo>
                    <a:pt x="835" y="645"/>
                    <a:pt x="835" y="38"/>
                    <a:pt x="41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312" name="Google Shape;2029;p33"/>
            <p:cNvSpPr/>
            <p:nvPr/>
          </p:nvSpPr>
          <p:spPr>
            <a:xfrm>
              <a:off x="319325" y="1860263"/>
              <a:ext cx="16125" cy="12350"/>
            </a:xfrm>
            <a:custGeom>
              <a:avLst/>
              <a:gdLst/>
              <a:ahLst/>
              <a:cxnLst/>
              <a:rect l="l" t="t" r="r" b="b"/>
              <a:pathLst>
                <a:path w="645" h="494" extrusionOk="0">
                  <a:moveTo>
                    <a:pt x="247" y="0"/>
                  </a:moveTo>
                  <a:cubicBezTo>
                    <a:pt x="228" y="0"/>
                    <a:pt x="190" y="0"/>
                    <a:pt x="152" y="19"/>
                  </a:cubicBezTo>
                  <a:cubicBezTo>
                    <a:pt x="133" y="19"/>
                    <a:pt x="95" y="38"/>
                    <a:pt x="76" y="76"/>
                  </a:cubicBezTo>
                  <a:cubicBezTo>
                    <a:pt x="38" y="114"/>
                    <a:pt x="0" y="171"/>
                    <a:pt x="0" y="247"/>
                  </a:cubicBezTo>
                  <a:lnTo>
                    <a:pt x="0" y="304"/>
                  </a:lnTo>
                  <a:cubicBezTo>
                    <a:pt x="19" y="342"/>
                    <a:pt x="38" y="379"/>
                    <a:pt x="76" y="417"/>
                  </a:cubicBezTo>
                  <a:lnTo>
                    <a:pt x="114" y="455"/>
                  </a:lnTo>
                  <a:cubicBezTo>
                    <a:pt x="152" y="474"/>
                    <a:pt x="209" y="493"/>
                    <a:pt x="247" y="493"/>
                  </a:cubicBezTo>
                  <a:lnTo>
                    <a:pt x="398" y="493"/>
                  </a:lnTo>
                  <a:cubicBezTo>
                    <a:pt x="436" y="493"/>
                    <a:pt x="455" y="493"/>
                    <a:pt x="493" y="474"/>
                  </a:cubicBezTo>
                  <a:cubicBezTo>
                    <a:pt x="550" y="455"/>
                    <a:pt x="588" y="398"/>
                    <a:pt x="607" y="342"/>
                  </a:cubicBezTo>
                  <a:cubicBezTo>
                    <a:pt x="626" y="323"/>
                    <a:pt x="645" y="285"/>
                    <a:pt x="626" y="247"/>
                  </a:cubicBezTo>
                  <a:lnTo>
                    <a:pt x="626" y="190"/>
                  </a:lnTo>
                  <a:cubicBezTo>
                    <a:pt x="626" y="152"/>
                    <a:pt x="607" y="114"/>
                    <a:pt x="569" y="76"/>
                  </a:cubicBezTo>
                  <a:lnTo>
                    <a:pt x="531" y="38"/>
                  </a:lnTo>
                  <a:cubicBezTo>
                    <a:pt x="493" y="19"/>
                    <a:pt x="436" y="19"/>
                    <a:pt x="398" y="19"/>
                  </a:cubicBezTo>
                  <a:lnTo>
                    <a:pt x="398" y="0"/>
                  </a:ln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313" name="Google Shape;2030;p33"/>
            <p:cNvSpPr/>
            <p:nvPr/>
          </p:nvSpPr>
          <p:spPr>
            <a:xfrm>
              <a:off x="325475" y="1808138"/>
              <a:ext cx="15675" cy="11850"/>
            </a:xfrm>
            <a:custGeom>
              <a:avLst/>
              <a:gdLst/>
              <a:ahLst/>
              <a:cxnLst/>
              <a:rect l="l" t="t" r="r" b="b"/>
              <a:pathLst>
                <a:path w="627" h="474" extrusionOk="0">
                  <a:moveTo>
                    <a:pt x="304" y="0"/>
                  </a:moveTo>
                  <a:cubicBezTo>
                    <a:pt x="1" y="0"/>
                    <a:pt x="1" y="474"/>
                    <a:pt x="304" y="474"/>
                  </a:cubicBezTo>
                  <a:cubicBezTo>
                    <a:pt x="626" y="474"/>
                    <a:pt x="626" y="0"/>
                    <a:pt x="30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314" name="Google Shape;2031;p33"/>
            <p:cNvSpPr/>
            <p:nvPr/>
          </p:nvSpPr>
          <p:spPr>
            <a:xfrm>
              <a:off x="298950" y="1787738"/>
              <a:ext cx="8550" cy="7150"/>
            </a:xfrm>
            <a:custGeom>
              <a:avLst/>
              <a:gdLst/>
              <a:ahLst/>
              <a:cxnLst/>
              <a:rect l="l" t="t" r="r" b="b"/>
              <a:pathLst>
                <a:path w="342" h="286" extrusionOk="0">
                  <a:moveTo>
                    <a:pt x="171" y="1"/>
                  </a:moveTo>
                  <a:cubicBezTo>
                    <a:pt x="0" y="20"/>
                    <a:pt x="0" y="266"/>
                    <a:pt x="171" y="285"/>
                  </a:cubicBezTo>
                  <a:cubicBezTo>
                    <a:pt x="341" y="266"/>
                    <a:pt x="341" y="20"/>
                    <a:pt x="17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315" name="Google Shape;2032;p33"/>
            <p:cNvSpPr/>
            <p:nvPr/>
          </p:nvSpPr>
          <p:spPr>
            <a:xfrm>
              <a:off x="394558" y="1560904"/>
              <a:ext cx="21825" cy="16625"/>
            </a:xfrm>
            <a:custGeom>
              <a:avLst/>
              <a:gdLst/>
              <a:ahLst/>
              <a:cxnLst/>
              <a:rect l="l" t="t" r="r" b="b"/>
              <a:pathLst>
                <a:path w="873" h="665" extrusionOk="0">
                  <a:moveTo>
                    <a:pt x="437" y="1"/>
                  </a:moveTo>
                  <a:cubicBezTo>
                    <a:pt x="1" y="1"/>
                    <a:pt x="1" y="664"/>
                    <a:pt x="437" y="664"/>
                  </a:cubicBezTo>
                  <a:cubicBezTo>
                    <a:pt x="873" y="664"/>
                    <a:pt x="873" y="1"/>
                    <a:pt x="437"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316" name="Google Shape;2033;p33"/>
            <p:cNvSpPr/>
            <p:nvPr/>
          </p:nvSpPr>
          <p:spPr>
            <a:xfrm>
              <a:off x="418850" y="1419395"/>
              <a:ext cx="23250" cy="18975"/>
            </a:xfrm>
            <a:custGeom>
              <a:avLst/>
              <a:gdLst/>
              <a:ahLst/>
              <a:cxnLst/>
              <a:rect l="l" t="t" r="r" b="b"/>
              <a:pathLst>
                <a:path w="930" h="759" extrusionOk="0">
                  <a:moveTo>
                    <a:pt x="474" y="0"/>
                  </a:moveTo>
                  <a:cubicBezTo>
                    <a:pt x="0" y="38"/>
                    <a:pt x="0" y="721"/>
                    <a:pt x="474" y="758"/>
                  </a:cubicBezTo>
                  <a:cubicBezTo>
                    <a:pt x="929" y="721"/>
                    <a:pt x="929" y="38"/>
                    <a:pt x="47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Background 3">
  <p:cSld name="CUSTOM_5_1_1_1">
    <p:spTree>
      <p:nvGrpSpPr>
        <p:cNvPr id="1" name="Shape 2034"/>
        <p:cNvGrpSpPr/>
        <p:nvPr/>
      </p:nvGrpSpPr>
      <p:grpSpPr>
        <a:xfrm>
          <a:off x="0" y="0"/>
          <a:ext cx="0" cy="0"/>
          <a:chOff x="0" y="0"/>
          <a:chExt cx="0" cy="0"/>
        </a:xfrm>
      </p:grpSpPr>
      <p:pic>
        <p:nvPicPr>
          <p:cNvPr id="2097377" name="Google Shape;2035;p34"/>
          <p:cNvPicPr preferRelativeResize="0">
            <a:picLocks/>
          </p:cNvPicPr>
          <p:nvPr/>
        </p:nvPicPr>
        <p:blipFill>
          <a:blip r:embed="rId2">
            <a:alphaModFix amt="64000"/>
          </a:blip>
          <a:stretch>
            <a:fillRect/>
          </a:stretch>
        </p:blipFill>
        <p:spPr>
          <a:xfrm rot="5400000">
            <a:off x="6963311" y="-630813"/>
            <a:ext cx="3592176" cy="3021600"/>
          </a:xfrm>
          <a:prstGeom prst="rect">
            <a:avLst/>
          </a:prstGeom>
          <a:noFill/>
          <a:ln>
            <a:noFill/>
          </a:ln>
        </p:spPr>
      </p:pic>
      <p:pic>
        <p:nvPicPr>
          <p:cNvPr id="2097378" name="Google Shape;2036;p34"/>
          <p:cNvPicPr preferRelativeResize="0">
            <a:picLocks/>
          </p:cNvPicPr>
          <p:nvPr/>
        </p:nvPicPr>
        <p:blipFill>
          <a:blip r:embed="rId3">
            <a:alphaModFix amt="66000"/>
          </a:blip>
          <a:stretch>
            <a:fillRect/>
          </a:stretch>
        </p:blipFill>
        <p:spPr>
          <a:xfrm rot="1326165" flipH="1">
            <a:off x="-191445" y="4128883"/>
            <a:ext cx="3297389" cy="2276634"/>
          </a:xfrm>
          <a:prstGeom prst="rect">
            <a:avLst/>
          </a:prstGeom>
          <a:noFill/>
          <a:ln>
            <a:noFill/>
          </a:ln>
        </p:spPr>
      </p:pic>
      <p:grpSp>
        <p:nvGrpSpPr>
          <p:cNvPr id="1578" name="Google Shape;2037;p34"/>
          <p:cNvGrpSpPr/>
          <p:nvPr/>
        </p:nvGrpSpPr>
        <p:grpSpPr>
          <a:xfrm rot="-2700000">
            <a:off x="8026513" y="-183341"/>
            <a:ext cx="1344349" cy="1995327"/>
            <a:chOff x="272875" y="1527563"/>
            <a:chExt cx="255950" cy="455000"/>
          </a:xfrm>
        </p:grpSpPr>
        <p:sp>
          <p:nvSpPr>
            <p:cNvPr id="1062317" name="Google Shape;2038;p34"/>
            <p:cNvSpPr/>
            <p:nvPr/>
          </p:nvSpPr>
          <p:spPr>
            <a:xfrm>
              <a:off x="471925" y="1963988"/>
              <a:ext cx="26575" cy="18575"/>
            </a:xfrm>
            <a:custGeom>
              <a:avLst/>
              <a:gdLst/>
              <a:ahLst/>
              <a:cxnLst/>
              <a:rect l="l" t="t" r="r" b="b"/>
              <a:pathLst>
                <a:path w="1063" h="743" extrusionOk="0">
                  <a:moveTo>
                    <a:pt x="724" y="0"/>
                  </a:moveTo>
                  <a:cubicBezTo>
                    <a:pt x="636" y="0"/>
                    <a:pt x="547" y="14"/>
                    <a:pt x="512" y="41"/>
                  </a:cubicBezTo>
                  <a:cubicBezTo>
                    <a:pt x="323" y="230"/>
                    <a:pt x="152" y="420"/>
                    <a:pt x="0" y="628"/>
                  </a:cubicBezTo>
                  <a:lnTo>
                    <a:pt x="57" y="742"/>
                  </a:lnTo>
                  <a:cubicBezTo>
                    <a:pt x="247" y="742"/>
                    <a:pt x="436" y="704"/>
                    <a:pt x="626" y="647"/>
                  </a:cubicBezTo>
                  <a:cubicBezTo>
                    <a:pt x="929" y="496"/>
                    <a:pt x="1062" y="249"/>
                    <a:pt x="948" y="60"/>
                  </a:cubicBezTo>
                  <a:cubicBezTo>
                    <a:pt x="928" y="19"/>
                    <a:pt x="826" y="0"/>
                    <a:pt x="72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318" name="Google Shape;2039;p34"/>
            <p:cNvSpPr/>
            <p:nvPr/>
          </p:nvSpPr>
          <p:spPr>
            <a:xfrm>
              <a:off x="366725" y="1787738"/>
              <a:ext cx="29875" cy="22300"/>
            </a:xfrm>
            <a:custGeom>
              <a:avLst/>
              <a:gdLst/>
              <a:ahLst/>
              <a:cxnLst/>
              <a:rect l="l" t="t" r="r" b="b"/>
              <a:pathLst>
                <a:path w="1195" h="892" extrusionOk="0">
                  <a:moveTo>
                    <a:pt x="607" y="1"/>
                  </a:moveTo>
                  <a:cubicBezTo>
                    <a:pt x="0" y="1"/>
                    <a:pt x="0" y="892"/>
                    <a:pt x="607" y="892"/>
                  </a:cubicBezTo>
                  <a:cubicBezTo>
                    <a:pt x="1194" y="892"/>
                    <a:pt x="1194" y="1"/>
                    <a:pt x="607"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319" name="Google Shape;2040;p34"/>
            <p:cNvSpPr/>
            <p:nvPr/>
          </p:nvSpPr>
          <p:spPr>
            <a:xfrm>
              <a:off x="380450" y="1835613"/>
              <a:ext cx="9975" cy="8550"/>
            </a:xfrm>
            <a:custGeom>
              <a:avLst/>
              <a:gdLst/>
              <a:ahLst/>
              <a:cxnLst/>
              <a:rect l="l" t="t" r="r" b="b"/>
              <a:pathLst>
                <a:path w="399" h="342" extrusionOk="0">
                  <a:moveTo>
                    <a:pt x="209" y="1"/>
                  </a:moveTo>
                  <a:cubicBezTo>
                    <a:pt x="1" y="38"/>
                    <a:pt x="1" y="323"/>
                    <a:pt x="209" y="342"/>
                  </a:cubicBezTo>
                  <a:cubicBezTo>
                    <a:pt x="399" y="323"/>
                    <a:pt x="399" y="38"/>
                    <a:pt x="209"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320" name="Google Shape;2041;p34"/>
            <p:cNvSpPr/>
            <p:nvPr/>
          </p:nvSpPr>
          <p:spPr>
            <a:xfrm>
              <a:off x="416475" y="1837513"/>
              <a:ext cx="5700" cy="4750"/>
            </a:xfrm>
            <a:custGeom>
              <a:avLst/>
              <a:gdLst/>
              <a:ahLst/>
              <a:cxnLst/>
              <a:rect l="l" t="t" r="r" b="b"/>
              <a:pathLst>
                <a:path w="228" h="190" extrusionOk="0">
                  <a:moveTo>
                    <a:pt x="114" y="0"/>
                  </a:moveTo>
                  <a:cubicBezTo>
                    <a:pt x="0" y="19"/>
                    <a:pt x="0" y="171"/>
                    <a:pt x="114" y="190"/>
                  </a:cubicBezTo>
                  <a:cubicBezTo>
                    <a:pt x="228" y="171"/>
                    <a:pt x="228" y="19"/>
                    <a:pt x="11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321" name="Google Shape;2042;p34"/>
            <p:cNvSpPr/>
            <p:nvPr/>
          </p:nvSpPr>
          <p:spPr>
            <a:xfrm>
              <a:off x="415525" y="1877788"/>
              <a:ext cx="7600" cy="10675"/>
            </a:xfrm>
            <a:custGeom>
              <a:avLst/>
              <a:gdLst/>
              <a:ahLst/>
              <a:cxnLst/>
              <a:rect l="l" t="t" r="r" b="b"/>
              <a:pathLst>
                <a:path w="304" h="427" extrusionOk="0">
                  <a:moveTo>
                    <a:pt x="171" y="1"/>
                  </a:moveTo>
                  <a:cubicBezTo>
                    <a:pt x="133" y="1"/>
                    <a:pt x="95" y="20"/>
                    <a:pt x="76" y="39"/>
                  </a:cubicBezTo>
                  <a:lnTo>
                    <a:pt x="57" y="77"/>
                  </a:lnTo>
                  <a:cubicBezTo>
                    <a:pt x="38" y="95"/>
                    <a:pt x="38" y="114"/>
                    <a:pt x="38" y="133"/>
                  </a:cubicBezTo>
                  <a:lnTo>
                    <a:pt x="20" y="133"/>
                  </a:lnTo>
                  <a:cubicBezTo>
                    <a:pt x="20" y="190"/>
                    <a:pt x="20" y="228"/>
                    <a:pt x="1" y="285"/>
                  </a:cubicBezTo>
                  <a:cubicBezTo>
                    <a:pt x="1" y="304"/>
                    <a:pt x="1" y="323"/>
                    <a:pt x="20" y="342"/>
                  </a:cubicBezTo>
                  <a:cubicBezTo>
                    <a:pt x="20" y="361"/>
                    <a:pt x="38" y="380"/>
                    <a:pt x="38" y="380"/>
                  </a:cubicBezTo>
                  <a:cubicBezTo>
                    <a:pt x="57" y="399"/>
                    <a:pt x="76" y="418"/>
                    <a:pt x="95" y="418"/>
                  </a:cubicBezTo>
                  <a:cubicBezTo>
                    <a:pt x="108" y="418"/>
                    <a:pt x="121" y="426"/>
                    <a:pt x="133" y="426"/>
                  </a:cubicBezTo>
                  <a:cubicBezTo>
                    <a:pt x="140" y="426"/>
                    <a:pt x="146" y="424"/>
                    <a:pt x="152" y="418"/>
                  </a:cubicBezTo>
                  <a:lnTo>
                    <a:pt x="190" y="418"/>
                  </a:lnTo>
                  <a:cubicBezTo>
                    <a:pt x="209" y="418"/>
                    <a:pt x="228" y="418"/>
                    <a:pt x="247" y="399"/>
                  </a:cubicBezTo>
                  <a:cubicBezTo>
                    <a:pt x="285" y="361"/>
                    <a:pt x="285" y="323"/>
                    <a:pt x="285" y="285"/>
                  </a:cubicBezTo>
                  <a:lnTo>
                    <a:pt x="285" y="133"/>
                  </a:lnTo>
                  <a:cubicBezTo>
                    <a:pt x="304" y="114"/>
                    <a:pt x="304" y="95"/>
                    <a:pt x="285" y="95"/>
                  </a:cubicBezTo>
                  <a:cubicBezTo>
                    <a:pt x="285" y="77"/>
                    <a:pt x="285" y="58"/>
                    <a:pt x="266" y="39"/>
                  </a:cubicBezTo>
                  <a:cubicBezTo>
                    <a:pt x="228" y="20"/>
                    <a:pt x="209" y="1"/>
                    <a:pt x="17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322" name="Google Shape;2043;p34"/>
            <p:cNvSpPr/>
            <p:nvPr/>
          </p:nvSpPr>
          <p:spPr>
            <a:xfrm>
              <a:off x="432600" y="1937038"/>
              <a:ext cx="10450" cy="8075"/>
            </a:xfrm>
            <a:custGeom>
              <a:avLst/>
              <a:gdLst/>
              <a:ahLst/>
              <a:cxnLst/>
              <a:rect l="l" t="t" r="r" b="b"/>
              <a:pathLst>
                <a:path w="418" h="323" extrusionOk="0">
                  <a:moveTo>
                    <a:pt x="209" y="0"/>
                  </a:moveTo>
                  <a:cubicBezTo>
                    <a:pt x="0" y="0"/>
                    <a:pt x="0" y="323"/>
                    <a:pt x="209" y="323"/>
                  </a:cubicBezTo>
                  <a:cubicBezTo>
                    <a:pt x="417" y="323"/>
                    <a:pt x="417" y="0"/>
                    <a:pt x="20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323" name="Google Shape;2044;p34"/>
            <p:cNvSpPr/>
            <p:nvPr/>
          </p:nvSpPr>
          <p:spPr>
            <a:xfrm>
              <a:off x="452025" y="1974938"/>
              <a:ext cx="9500" cy="7150"/>
            </a:xfrm>
            <a:custGeom>
              <a:avLst/>
              <a:gdLst/>
              <a:ahLst/>
              <a:cxnLst/>
              <a:rect l="l" t="t" r="r" b="b"/>
              <a:pathLst>
                <a:path w="380" h="286" extrusionOk="0">
                  <a:moveTo>
                    <a:pt x="190" y="1"/>
                  </a:moveTo>
                  <a:cubicBezTo>
                    <a:pt x="0" y="1"/>
                    <a:pt x="0" y="285"/>
                    <a:pt x="190" y="285"/>
                  </a:cubicBezTo>
                  <a:cubicBezTo>
                    <a:pt x="379" y="285"/>
                    <a:pt x="379" y="1"/>
                    <a:pt x="19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324" name="Google Shape;2045;p34"/>
            <p:cNvSpPr/>
            <p:nvPr/>
          </p:nvSpPr>
          <p:spPr>
            <a:xfrm>
              <a:off x="472875" y="1918538"/>
              <a:ext cx="19925" cy="15200"/>
            </a:xfrm>
            <a:custGeom>
              <a:avLst/>
              <a:gdLst/>
              <a:ahLst/>
              <a:cxnLst/>
              <a:rect l="l" t="t" r="r" b="b"/>
              <a:pathLst>
                <a:path w="797" h="608" extrusionOk="0">
                  <a:moveTo>
                    <a:pt x="398" y="1"/>
                  </a:moveTo>
                  <a:cubicBezTo>
                    <a:pt x="0" y="1"/>
                    <a:pt x="0" y="608"/>
                    <a:pt x="398" y="608"/>
                  </a:cubicBezTo>
                  <a:cubicBezTo>
                    <a:pt x="797" y="608"/>
                    <a:pt x="797" y="1"/>
                    <a:pt x="398"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325" name="Google Shape;2046;p34"/>
            <p:cNvSpPr/>
            <p:nvPr/>
          </p:nvSpPr>
          <p:spPr>
            <a:xfrm>
              <a:off x="444900" y="1890113"/>
              <a:ext cx="16150" cy="11875"/>
            </a:xfrm>
            <a:custGeom>
              <a:avLst/>
              <a:gdLst/>
              <a:ahLst/>
              <a:cxnLst/>
              <a:rect l="l" t="t" r="r" b="b"/>
              <a:pathLst>
                <a:path w="646" h="475" extrusionOk="0">
                  <a:moveTo>
                    <a:pt x="323" y="1"/>
                  </a:moveTo>
                  <a:cubicBezTo>
                    <a:pt x="1" y="1"/>
                    <a:pt x="1" y="475"/>
                    <a:pt x="323" y="475"/>
                  </a:cubicBezTo>
                  <a:cubicBezTo>
                    <a:pt x="645" y="475"/>
                    <a:pt x="645" y="1"/>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326" name="Google Shape;2047;p34"/>
            <p:cNvSpPr/>
            <p:nvPr/>
          </p:nvSpPr>
          <p:spPr>
            <a:xfrm>
              <a:off x="398475" y="1905288"/>
              <a:ext cx="11875" cy="11400"/>
            </a:xfrm>
            <a:custGeom>
              <a:avLst/>
              <a:gdLst/>
              <a:ahLst/>
              <a:cxnLst/>
              <a:rect l="l" t="t" r="r" b="b"/>
              <a:pathLst>
                <a:path w="475" h="456" extrusionOk="0">
                  <a:moveTo>
                    <a:pt x="228" y="0"/>
                  </a:moveTo>
                  <a:cubicBezTo>
                    <a:pt x="0" y="57"/>
                    <a:pt x="0" y="398"/>
                    <a:pt x="228" y="455"/>
                  </a:cubicBezTo>
                  <a:cubicBezTo>
                    <a:pt x="474" y="398"/>
                    <a:pt x="474" y="57"/>
                    <a:pt x="22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327" name="Google Shape;2048;p34"/>
            <p:cNvSpPr/>
            <p:nvPr/>
          </p:nvSpPr>
          <p:spPr>
            <a:xfrm>
              <a:off x="454400" y="1849363"/>
              <a:ext cx="11850" cy="11400"/>
            </a:xfrm>
            <a:custGeom>
              <a:avLst/>
              <a:gdLst/>
              <a:ahLst/>
              <a:cxnLst/>
              <a:rect l="l" t="t" r="r" b="b"/>
              <a:pathLst>
                <a:path w="474" h="456" extrusionOk="0">
                  <a:moveTo>
                    <a:pt x="246" y="0"/>
                  </a:moveTo>
                  <a:cubicBezTo>
                    <a:pt x="0" y="57"/>
                    <a:pt x="0" y="398"/>
                    <a:pt x="246" y="455"/>
                  </a:cubicBezTo>
                  <a:cubicBezTo>
                    <a:pt x="474" y="398"/>
                    <a:pt x="474" y="57"/>
                    <a:pt x="24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328" name="Google Shape;2049;p34"/>
            <p:cNvSpPr/>
            <p:nvPr/>
          </p:nvSpPr>
          <p:spPr>
            <a:xfrm>
              <a:off x="428800" y="1830863"/>
              <a:ext cx="14725" cy="11400"/>
            </a:xfrm>
            <a:custGeom>
              <a:avLst/>
              <a:gdLst/>
              <a:ahLst/>
              <a:cxnLst/>
              <a:rect l="l" t="t" r="r" b="b"/>
              <a:pathLst>
                <a:path w="589" h="456" extrusionOk="0">
                  <a:moveTo>
                    <a:pt x="228" y="1"/>
                  </a:moveTo>
                  <a:cubicBezTo>
                    <a:pt x="190" y="1"/>
                    <a:pt x="171" y="1"/>
                    <a:pt x="133" y="20"/>
                  </a:cubicBezTo>
                  <a:cubicBezTo>
                    <a:pt x="114" y="39"/>
                    <a:pt x="76" y="39"/>
                    <a:pt x="57" y="77"/>
                  </a:cubicBezTo>
                  <a:cubicBezTo>
                    <a:pt x="38" y="96"/>
                    <a:pt x="19" y="115"/>
                    <a:pt x="19" y="153"/>
                  </a:cubicBezTo>
                  <a:cubicBezTo>
                    <a:pt x="0" y="172"/>
                    <a:pt x="0" y="209"/>
                    <a:pt x="0" y="228"/>
                  </a:cubicBezTo>
                  <a:lnTo>
                    <a:pt x="0" y="285"/>
                  </a:lnTo>
                  <a:cubicBezTo>
                    <a:pt x="0" y="323"/>
                    <a:pt x="19" y="361"/>
                    <a:pt x="57" y="399"/>
                  </a:cubicBezTo>
                  <a:lnTo>
                    <a:pt x="95" y="437"/>
                  </a:lnTo>
                  <a:cubicBezTo>
                    <a:pt x="133" y="456"/>
                    <a:pt x="171" y="456"/>
                    <a:pt x="209" y="456"/>
                  </a:cubicBezTo>
                  <a:lnTo>
                    <a:pt x="209" y="437"/>
                  </a:lnTo>
                  <a:lnTo>
                    <a:pt x="361" y="437"/>
                  </a:lnTo>
                  <a:cubicBezTo>
                    <a:pt x="398" y="437"/>
                    <a:pt x="417" y="437"/>
                    <a:pt x="455" y="418"/>
                  </a:cubicBezTo>
                  <a:cubicBezTo>
                    <a:pt x="474" y="418"/>
                    <a:pt x="493" y="399"/>
                    <a:pt x="531" y="380"/>
                  </a:cubicBezTo>
                  <a:cubicBezTo>
                    <a:pt x="550" y="361"/>
                    <a:pt x="569" y="342"/>
                    <a:pt x="569" y="304"/>
                  </a:cubicBezTo>
                  <a:cubicBezTo>
                    <a:pt x="588" y="285"/>
                    <a:pt x="588" y="247"/>
                    <a:pt x="588" y="228"/>
                  </a:cubicBezTo>
                  <a:lnTo>
                    <a:pt x="588" y="172"/>
                  </a:lnTo>
                  <a:cubicBezTo>
                    <a:pt x="569" y="134"/>
                    <a:pt x="550" y="96"/>
                    <a:pt x="531" y="58"/>
                  </a:cubicBezTo>
                  <a:lnTo>
                    <a:pt x="493" y="39"/>
                  </a:lnTo>
                  <a:cubicBezTo>
                    <a:pt x="455" y="20"/>
                    <a:pt x="417" y="1"/>
                    <a:pt x="38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329" name="Google Shape;2050;p34"/>
            <p:cNvSpPr/>
            <p:nvPr/>
          </p:nvSpPr>
          <p:spPr>
            <a:xfrm>
              <a:off x="440175" y="1765463"/>
              <a:ext cx="18025" cy="14725"/>
            </a:xfrm>
            <a:custGeom>
              <a:avLst/>
              <a:gdLst/>
              <a:ahLst/>
              <a:cxnLst/>
              <a:rect l="l" t="t" r="r" b="b"/>
              <a:pathLst>
                <a:path w="721" h="589" extrusionOk="0">
                  <a:moveTo>
                    <a:pt x="361" y="1"/>
                  </a:moveTo>
                  <a:cubicBezTo>
                    <a:pt x="0" y="20"/>
                    <a:pt x="0" y="551"/>
                    <a:pt x="361" y="589"/>
                  </a:cubicBezTo>
                  <a:cubicBezTo>
                    <a:pt x="721" y="551"/>
                    <a:pt x="721" y="20"/>
                    <a:pt x="36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330" name="Google Shape;2051;p34"/>
            <p:cNvSpPr/>
            <p:nvPr/>
          </p:nvSpPr>
          <p:spPr>
            <a:xfrm>
              <a:off x="385200" y="1777313"/>
              <a:ext cx="15650" cy="13300"/>
            </a:xfrm>
            <a:custGeom>
              <a:avLst/>
              <a:gdLst/>
              <a:ahLst/>
              <a:cxnLst/>
              <a:rect l="l" t="t" r="r" b="b"/>
              <a:pathLst>
                <a:path w="626" h="532" extrusionOk="0">
                  <a:moveTo>
                    <a:pt x="323" y="1"/>
                  </a:moveTo>
                  <a:cubicBezTo>
                    <a:pt x="0" y="39"/>
                    <a:pt x="0" y="494"/>
                    <a:pt x="323" y="532"/>
                  </a:cubicBezTo>
                  <a:cubicBezTo>
                    <a:pt x="626" y="494"/>
                    <a:pt x="626" y="39"/>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331" name="Google Shape;2052;p34"/>
            <p:cNvSpPr/>
            <p:nvPr/>
          </p:nvSpPr>
          <p:spPr>
            <a:xfrm>
              <a:off x="399875" y="1703388"/>
              <a:ext cx="16150" cy="11875"/>
            </a:xfrm>
            <a:custGeom>
              <a:avLst/>
              <a:gdLst/>
              <a:ahLst/>
              <a:cxnLst/>
              <a:rect l="l" t="t" r="r" b="b"/>
              <a:pathLst>
                <a:path w="646" h="475" extrusionOk="0">
                  <a:moveTo>
                    <a:pt x="323" y="1"/>
                  </a:moveTo>
                  <a:cubicBezTo>
                    <a:pt x="1" y="1"/>
                    <a:pt x="1" y="474"/>
                    <a:pt x="323" y="474"/>
                  </a:cubicBezTo>
                  <a:cubicBezTo>
                    <a:pt x="646" y="474"/>
                    <a:pt x="646" y="1"/>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332" name="Google Shape;2053;p34"/>
            <p:cNvSpPr/>
            <p:nvPr/>
          </p:nvSpPr>
          <p:spPr>
            <a:xfrm>
              <a:off x="354400" y="1709538"/>
              <a:ext cx="17550" cy="14250"/>
            </a:xfrm>
            <a:custGeom>
              <a:avLst/>
              <a:gdLst/>
              <a:ahLst/>
              <a:cxnLst/>
              <a:rect l="l" t="t" r="r" b="b"/>
              <a:pathLst>
                <a:path w="702" h="570" extrusionOk="0">
                  <a:moveTo>
                    <a:pt x="341" y="1"/>
                  </a:moveTo>
                  <a:cubicBezTo>
                    <a:pt x="0" y="20"/>
                    <a:pt x="0" y="532"/>
                    <a:pt x="341" y="570"/>
                  </a:cubicBezTo>
                  <a:cubicBezTo>
                    <a:pt x="702" y="532"/>
                    <a:pt x="702" y="20"/>
                    <a:pt x="34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333" name="Google Shape;2054;p34"/>
            <p:cNvSpPr/>
            <p:nvPr/>
          </p:nvSpPr>
          <p:spPr>
            <a:xfrm>
              <a:off x="338275" y="1701963"/>
              <a:ext cx="19450" cy="14250"/>
            </a:xfrm>
            <a:custGeom>
              <a:avLst/>
              <a:gdLst/>
              <a:ahLst/>
              <a:cxnLst/>
              <a:rect l="l" t="t" r="r" b="b"/>
              <a:pathLst>
                <a:path w="778" h="570" extrusionOk="0">
                  <a:moveTo>
                    <a:pt x="416" y="0"/>
                  </a:moveTo>
                  <a:cubicBezTo>
                    <a:pt x="411" y="0"/>
                    <a:pt x="405" y="0"/>
                    <a:pt x="399" y="1"/>
                  </a:cubicBezTo>
                  <a:cubicBezTo>
                    <a:pt x="1" y="1"/>
                    <a:pt x="1" y="569"/>
                    <a:pt x="399" y="569"/>
                  </a:cubicBezTo>
                  <a:cubicBezTo>
                    <a:pt x="772" y="569"/>
                    <a:pt x="778" y="0"/>
                    <a:pt x="41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334" name="Google Shape;2055;p34"/>
            <p:cNvSpPr/>
            <p:nvPr/>
          </p:nvSpPr>
          <p:spPr>
            <a:xfrm>
              <a:off x="388050" y="1631363"/>
              <a:ext cx="17550" cy="13750"/>
            </a:xfrm>
            <a:custGeom>
              <a:avLst/>
              <a:gdLst/>
              <a:ahLst/>
              <a:cxnLst/>
              <a:rect l="l" t="t" r="r" b="b"/>
              <a:pathLst>
                <a:path w="702" h="550" extrusionOk="0">
                  <a:moveTo>
                    <a:pt x="360" y="0"/>
                  </a:moveTo>
                  <a:cubicBezTo>
                    <a:pt x="0" y="0"/>
                    <a:pt x="0" y="550"/>
                    <a:pt x="360" y="550"/>
                  </a:cubicBezTo>
                  <a:cubicBezTo>
                    <a:pt x="701" y="550"/>
                    <a:pt x="701" y="0"/>
                    <a:pt x="360"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335" name="Google Shape;2056;p34"/>
            <p:cNvSpPr/>
            <p:nvPr/>
          </p:nvSpPr>
          <p:spPr>
            <a:xfrm>
              <a:off x="297525" y="1637988"/>
              <a:ext cx="18975" cy="14725"/>
            </a:xfrm>
            <a:custGeom>
              <a:avLst/>
              <a:gdLst/>
              <a:ahLst/>
              <a:cxnLst/>
              <a:rect l="l" t="t" r="r" b="b"/>
              <a:pathLst>
                <a:path w="759" h="589" extrusionOk="0">
                  <a:moveTo>
                    <a:pt x="379" y="0"/>
                  </a:moveTo>
                  <a:cubicBezTo>
                    <a:pt x="0" y="0"/>
                    <a:pt x="0" y="588"/>
                    <a:pt x="379" y="588"/>
                  </a:cubicBezTo>
                  <a:cubicBezTo>
                    <a:pt x="759" y="588"/>
                    <a:pt x="759" y="0"/>
                    <a:pt x="37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336" name="Google Shape;2057;p34"/>
            <p:cNvSpPr/>
            <p:nvPr/>
          </p:nvSpPr>
          <p:spPr>
            <a:xfrm>
              <a:off x="356275" y="1585363"/>
              <a:ext cx="20875" cy="15675"/>
            </a:xfrm>
            <a:custGeom>
              <a:avLst/>
              <a:gdLst/>
              <a:ahLst/>
              <a:cxnLst/>
              <a:rect l="l" t="t" r="r" b="b"/>
              <a:pathLst>
                <a:path w="835" h="627" extrusionOk="0">
                  <a:moveTo>
                    <a:pt x="436" y="1"/>
                  </a:moveTo>
                  <a:cubicBezTo>
                    <a:pt x="430" y="1"/>
                    <a:pt x="424" y="1"/>
                    <a:pt x="418" y="1"/>
                  </a:cubicBezTo>
                  <a:cubicBezTo>
                    <a:pt x="1" y="1"/>
                    <a:pt x="1" y="627"/>
                    <a:pt x="418" y="627"/>
                  </a:cubicBezTo>
                  <a:cubicBezTo>
                    <a:pt x="829" y="627"/>
                    <a:pt x="835" y="1"/>
                    <a:pt x="436"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337" name="Google Shape;2058;p34"/>
            <p:cNvSpPr/>
            <p:nvPr/>
          </p:nvSpPr>
          <p:spPr>
            <a:xfrm>
              <a:off x="311750" y="1588238"/>
              <a:ext cx="12800" cy="9500"/>
            </a:xfrm>
            <a:custGeom>
              <a:avLst/>
              <a:gdLst/>
              <a:ahLst/>
              <a:cxnLst/>
              <a:rect l="l" t="t" r="r" b="b"/>
              <a:pathLst>
                <a:path w="512" h="380" extrusionOk="0">
                  <a:moveTo>
                    <a:pt x="265" y="0"/>
                  </a:moveTo>
                  <a:cubicBezTo>
                    <a:pt x="0" y="0"/>
                    <a:pt x="0" y="379"/>
                    <a:pt x="265" y="379"/>
                  </a:cubicBezTo>
                  <a:cubicBezTo>
                    <a:pt x="512" y="379"/>
                    <a:pt x="512" y="0"/>
                    <a:pt x="265"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338" name="Google Shape;2059;p34"/>
            <p:cNvSpPr/>
            <p:nvPr/>
          </p:nvSpPr>
          <p:spPr>
            <a:xfrm>
              <a:off x="285675" y="1574488"/>
              <a:ext cx="20400" cy="15175"/>
            </a:xfrm>
            <a:custGeom>
              <a:avLst/>
              <a:gdLst/>
              <a:ahLst/>
              <a:cxnLst/>
              <a:rect l="l" t="t" r="r" b="b"/>
              <a:pathLst>
                <a:path w="816" h="607" extrusionOk="0">
                  <a:moveTo>
                    <a:pt x="398" y="0"/>
                  </a:moveTo>
                  <a:cubicBezTo>
                    <a:pt x="0" y="0"/>
                    <a:pt x="0" y="607"/>
                    <a:pt x="398" y="607"/>
                  </a:cubicBezTo>
                  <a:cubicBezTo>
                    <a:pt x="816" y="607"/>
                    <a:pt x="816" y="0"/>
                    <a:pt x="39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339" name="Google Shape;2060;p34"/>
            <p:cNvSpPr/>
            <p:nvPr/>
          </p:nvSpPr>
          <p:spPr>
            <a:xfrm>
              <a:off x="354400" y="1551263"/>
              <a:ext cx="9975" cy="8550"/>
            </a:xfrm>
            <a:custGeom>
              <a:avLst/>
              <a:gdLst/>
              <a:ahLst/>
              <a:cxnLst/>
              <a:rect l="l" t="t" r="r" b="b"/>
              <a:pathLst>
                <a:path w="399" h="342" extrusionOk="0">
                  <a:moveTo>
                    <a:pt x="209" y="0"/>
                  </a:moveTo>
                  <a:cubicBezTo>
                    <a:pt x="0" y="38"/>
                    <a:pt x="0" y="323"/>
                    <a:pt x="209" y="342"/>
                  </a:cubicBezTo>
                  <a:cubicBezTo>
                    <a:pt x="398" y="323"/>
                    <a:pt x="398" y="38"/>
                    <a:pt x="20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340" name="Google Shape;2061;p34"/>
            <p:cNvSpPr/>
            <p:nvPr/>
          </p:nvSpPr>
          <p:spPr>
            <a:xfrm>
              <a:off x="337800" y="1527563"/>
              <a:ext cx="13300" cy="11400"/>
            </a:xfrm>
            <a:custGeom>
              <a:avLst/>
              <a:gdLst/>
              <a:ahLst/>
              <a:cxnLst/>
              <a:rect l="l" t="t" r="r" b="b"/>
              <a:pathLst>
                <a:path w="532" h="456" extrusionOk="0">
                  <a:moveTo>
                    <a:pt x="266" y="1"/>
                  </a:moveTo>
                  <a:cubicBezTo>
                    <a:pt x="1" y="38"/>
                    <a:pt x="1" y="418"/>
                    <a:pt x="266" y="455"/>
                  </a:cubicBezTo>
                  <a:cubicBezTo>
                    <a:pt x="531" y="418"/>
                    <a:pt x="531" y="38"/>
                    <a:pt x="266"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341" name="Google Shape;2062;p34"/>
            <p:cNvSpPr/>
            <p:nvPr/>
          </p:nvSpPr>
          <p:spPr>
            <a:xfrm>
              <a:off x="272875" y="1700063"/>
              <a:ext cx="23250" cy="18050"/>
            </a:xfrm>
            <a:custGeom>
              <a:avLst/>
              <a:gdLst/>
              <a:ahLst/>
              <a:cxnLst/>
              <a:rect l="l" t="t" r="r" b="b"/>
              <a:pathLst>
                <a:path w="930" h="722" extrusionOk="0">
                  <a:moveTo>
                    <a:pt x="474" y="1"/>
                  </a:moveTo>
                  <a:cubicBezTo>
                    <a:pt x="0" y="1"/>
                    <a:pt x="0" y="721"/>
                    <a:pt x="474" y="721"/>
                  </a:cubicBezTo>
                  <a:cubicBezTo>
                    <a:pt x="929" y="721"/>
                    <a:pt x="929" y="1"/>
                    <a:pt x="474"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342" name="Google Shape;2063;p34"/>
            <p:cNvSpPr/>
            <p:nvPr/>
          </p:nvSpPr>
          <p:spPr>
            <a:xfrm>
              <a:off x="507000" y="1726138"/>
              <a:ext cx="3800" cy="3350"/>
            </a:xfrm>
            <a:custGeom>
              <a:avLst/>
              <a:gdLst/>
              <a:ahLst/>
              <a:cxnLst/>
              <a:rect l="l" t="t" r="r" b="b"/>
              <a:pathLst>
                <a:path w="152" h="134" extrusionOk="0">
                  <a:moveTo>
                    <a:pt x="76" y="0"/>
                  </a:moveTo>
                  <a:cubicBezTo>
                    <a:pt x="0" y="0"/>
                    <a:pt x="0" y="114"/>
                    <a:pt x="76" y="133"/>
                  </a:cubicBezTo>
                  <a:cubicBezTo>
                    <a:pt x="152" y="114"/>
                    <a:pt x="152" y="0"/>
                    <a:pt x="7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343" name="Google Shape;2064;p34"/>
            <p:cNvSpPr/>
            <p:nvPr/>
          </p:nvSpPr>
          <p:spPr>
            <a:xfrm>
              <a:off x="485200" y="1780638"/>
              <a:ext cx="18025" cy="13775"/>
            </a:xfrm>
            <a:custGeom>
              <a:avLst/>
              <a:gdLst/>
              <a:ahLst/>
              <a:cxnLst/>
              <a:rect l="l" t="t" r="r" b="b"/>
              <a:pathLst>
                <a:path w="721" h="551" extrusionOk="0">
                  <a:moveTo>
                    <a:pt x="360" y="1"/>
                  </a:moveTo>
                  <a:cubicBezTo>
                    <a:pt x="0" y="1"/>
                    <a:pt x="0" y="550"/>
                    <a:pt x="360" y="550"/>
                  </a:cubicBezTo>
                  <a:cubicBezTo>
                    <a:pt x="721" y="550"/>
                    <a:pt x="721" y="1"/>
                    <a:pt x="36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344" name="Google Shape;2065;p34"/>
            <p:cNvSpPr/>
            <p:nvPr/>
          </p:nvSpPr>
          <p:spPr>
            <a:xfrm>
              <a:off x="502250" y="1829463"/>
              <a:ext cx="9500" cy="6175"/>
            </a:xfrm>
            <a:custGeom>
              <a:avLst/>
              <a:gdLst/>
              <a:ahLst/>
              <a:cxnLst/>
              <a:rect l="l" t="t" r="r" b="b"/>
              <a:pathLst>
                <a:path w="380" h="247" extrusionOk="0">
                  <a:moveTo>
                    <a:pt x="114" y="0"/>
                  </a:moveTo>
                  <a:cubicBezTo>
                    <a:pt x="77" y="0"/>
                    <a:pt x="39" y="19"/>
                    <a:pt x="20" y="38"/>
                  </a:cubicBezTo>
                  <a:cubicBezTo>
                    <a:pt x="20" y="38"/>
                    <a:pt x="1" y="57"/>
                    <a:pt x="1" y="76"/>
                  </a:cubicBezTo>
                  <a:cubicBezTo>
                    <a:pt x="1" y="95"/>
                    <a:pt x="1" y="114"/>
                    <a:pt x="1" y="114"/>
                  </a:cubicBezTo>
                  <a:cubicBezTo>
                    <a:pt x="1" y="152"/>
                    <a:pt x="20" y="190"/>
                    <a:pt x="39" y="209"/>
                  </a:cubicBezTo>
                  <a:cubicBezTo>
                    <a:pt x="58" y="228"/>
                    <a:pt x="95" y="247"/>
                    <a:pt x="114" y="247"/>
                  </a:cubicBezTo>
                  <a:lnTo>
                    <a:pt x="266" y="247"/>
                  </a:lnTo>
                  <a:cubicBezTo>
                    <a:pt x="304" y="247"/>
                    <a:pt x="342" y="228"/>
                    <a:pt x="361" y="209"/>
                  </a:cubicBezTo>
                  <a:cubicBezTo>
                    <a:pt x="361" y="190"/>
                    <a:pt x="380" y="190"/>
                    <a:pt x="380" y="171"/>
                  </a:cubicBezTo>
                  <a:cubicBezTo>
                    <a:pt x="380" y="152"/>
                    <a:pt x="380" y="133"/>
                    <a:pt x="380" y="114"/>
                  </a:cubicBezTo>
                  <a:cubicBezTo>
                    <a:pt x="380" y="95"/>
                    <a:pt x="361" y="57"/>
                    <a:pt x="342" y="38"/>
                  </a:cubicBezTo>
                  <a:cubicBezTo>
                    <a:pt x="323" y="19"/>
                    <a:pt x="285" y="0"/>
                    <a:pt x="26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345" name="Google Shape;2066;p34"/>
            <p:cNvSpPr/>
            <p:nvPr/>
          </p:nvSpPr>
          <p:spPr>
            <a:xfrm>
              <a:off x="504150" y="1867838"/>
              <a:ext cx="24675" cy="18975"/>
            </a:xfrm>
            <a:custGeom>
              <a:avLst/>
              <a:gdLst/>
              <a:ahLst/>
              <a:cxnLst/>
              <a:rect l="l" t="t" r="r" b="b"/>
              <a:pathLst>
                <a:path w="987" h="759" extrusionOk="0">
                  <a:moveTo>
                    <a:pt x="493" y="1"/>
                  </a:moveTo>
                  <a:cubicBezTo>
                    <a:pt x="1" y="1"/>
                    <a:pt x="1" y="759"/>
                    <a:pt x="493" y="759"/>
                  </a:cubicBezTo>
                  <a:cubicBezTo>
                    <a:pt x="986" y="759"/>
                    <a:pt x="986" y="1"/>
                    <a:pt x="49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346" name="Google Shape;2067;p34"/>
            <p:cNvSpPr/>
            <p:nvPr/>
          </p:nvSpPr>
          <p:spPr>
            <a:xfrm>
              <a:off x="360075" y="1880163"/>
              <a:ext cx="20875" cy="17075"/>
            </a:xfrm>
            <a:custGeom>
              <a:avLst/>
              <a:gdLst/>
              <a:ahLst/>
              <a:cxnLst/>
              <a:rect l="l" t="t" r="r" b="b"/>
              <a:pathLst>
                <a:path w="835" h="683" extrusionOk="0">
                  <a:moveTo>
                    <a:pt x="418" y="0"/>
                  </a:moveTo>
                  <a:cubicBezTo>
                    <a:pt x="1" y="38"/>
                    <a:pt x="1" y="645"/>
                    <a:pt x="418" y="683"/>
                  </a:cubicBezTo>
                  <a:cubicBezTo>
                    <a:pt x="835" y="645"/>
                    <a:pt x="835" y="38"/>
                    <a:pt x="41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347" name="Google Shape;2068;p34"/>
            <p:cNvSpPr/>
            <p:nvPr/>
          </p:nvSpPr>
          <p:spPr>
            <a:xfrm>
              <a:off x="319325" y="1860263"/>
              <a:ext cx="16125" cy="12350"/>
            </a:xfrm>
            <a:custGeom>
              <a:avLst/>
              <a:gdLst/>
              <a:ahLst/>
              <a:cxnLst/>
              <a:rect l="l" t="t" r="r" b="b"/>
              <a:pathLst>
                <a:path w="645" h="494" extrusionOk="0">
                  <a:moveTo>
                    <a:pt x="247" y="0"/>
                  </a:moveTo>
                  <a:cubicBezTo>
                    <a:pt x="228" y="0"/>
                    <a:pt x="190" y="0"/>
                    <a:pt x="152" y="19"/>
                  </a:cubicBezTo>
                  <a:cubicBezTo>
                    <a:pt x="133" y="19"/>
                    <a:pt x="95" y="38"/>
                    <a:pt x="76" y="76"/>
                  </a:cubicBezTo>
                  <a:cubicBezTo>
                    <a:pt x="38" y="114"/>
                    <a:pt x="0" y="171"/>
                    <a:pt x="0" y="247"/>
                  </a:cubicBezTo>
                  <a:lnTo>
                    <a:pt x="0" y="304"/>
                  </a:lnTo>
                  <a:cubicBezTo>
                    <a:pt x="19" y="342"/>
                    <a:pt x="38" y="379"/>
                    <a:pt x="76" y="417"/>
                  </a:cubicBezTo>
                  <a:lnTo>
                    <a:pt x="114" y="455"/>
                  </a:lnTo>
                  <a:cubicBezTo>
                    <a:pt x="152" y="474"/>
                    <a:pt x="209" y="493"/>
                    <a:pt x="247" y="493"/>
                  </a:cubicBezTo>
                  <a:lnTo>
                    <a:pt x="398" y="493"/>
                  </a:lnTo>
                  <a:cubicBezTo>
                    <a:pt x="436" y="493"/>
                    <a:pt x="455" y="493"/>
                    <a:pt x="493" y="474"/>
                  </a:cubicBezTo>
                  <a:cubicBezTo>
                    <a:pt x="550" y="455"/>
                    <a:pt x="588" y="398"/>
                    <a:pt x="607" y="342"/>
                  </a:cubicBezTo>
                  <a:cubicBezTo>
                    <a:pt x="626" y="323"/>
                    <a:pt x="645" y="285"/>
                    <a:pt x="626" y="247"/>
                  </a:cubicBezTo>
                  <a:lnTo>
                    <a:pt x="626" y="190"/>
                  </a:lnTo>
                  <a:cubicBezTo>
                    <a:pt x="626" y="152"/>
                    <a:pt x="607" y="114"/>
                    <a:pt x="569" y="76"/>
                  </a:cubicBezTo>
                  <a:lnTo>
                    <a:pt x="531" y="38"/>
                  </a:lnTo>
                  <a:cubicBezTo>
                    <a:pt x="493" y="19"/>
                    <a:pt x="436" y="19"/>
                    <a:pt x="398" y="19"/>
                  </a:cubicBezTo>
                  <a:lnTo>
                    <a:pt x="398" y="0"/>
                  </a:ln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348" name="Google Shape;2069;p34"/>
            <p:cNvSpPr/>
            <p:nvPr/>
          </p:nvSpPr>
          <p:spPr>
            <a:xfrm>
              <a:off x="325475" y="1808138"/>
              <a:ext cx="15675" cy="11850"/>
            </a:xfrm>
            <a:custGeom>
              <a:avLst/>
              <a:gdLst/>
              <a:ahLst/>
              <a:cxnLst/>
              <a:rect l="l" t="t" r="r" b="b"/>
              <a:pathLst>
                <a:path w="627" h="474" extrusionOk="0">
                  <a:moveTo>
                    <a:pt x="304" y="0"/>
                  </a:moveTo>
                  <a:cubicBezTo>
                    <a:pt x="1" y="0"/>
                    <a:pt x="1" y="474"/>
                    <a:pt x="304" y="474"/>
                  </a:cubicBezTo>
                  <a:cubicBezTo>
                    <a:pt x="626" y="474"/>
                    <a:pt x="626" y="0"/>
                    <a:pt x="30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349" name="Google Shape;2070;p34"/>
            <p:cNvSpPr/>
            <p:nvPr/>
          </p:nvSpPr>
          <p:spPr>
            <a:xfrm>
              <a:off x="298950" y="1787738"/>
              <a:ext cx="8550" cy="7150"/>
            </a:xfrm>
            <a:custGeom>
              <a:avLst/>
              <a:gdLst/>
              <a:ahLst/>
              <a:cxnLst/>
              <a:rect l="l" t="t" r="r" b="b"/>
              <a:pathLst>
                <a:path w="342" h="286" extrusionOk="0">
                  <a:moveTo>
                    <a:pt x="171" y="1"/>
                  </a:moveTo>
                  <a:cubicBezTo>
                    <a:pt x="0" y="20"/>
                    <a:pt x="0" y="266"/>
                    <a:pt x="171" y="285"/>
                  </a:cubicBezTo>
                  <a:cubicBezTo>
                    <a:pt x="341" y="266"/>
                    <a:pt x="341" y="20"/>
                    <a:pt x="17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350" name="Google Shape;2071;p34"/>
            <p:cNvSpPr/>
            <p:nvPr/>
          </p:nvSpPr>
          <p:spPr>
            <a:xfrm>
              <a:off x="445850" y="1622338"/>
              <a:ext cx="21825" cy="16625"/>
            </a:xfrm>
            <a:custGeom>
              <a:avLst/>
              <a:gdLst/>
              <a:ahLst/>
              <a:cxnLst/>
              <a:rect l="l" t="t" r="r" b="b"/>
              <a:pathLst>
                <a:path w="873" h="665" extrusionOk="0">
                  <a:moveTo>
                    <a:pt x="437" y="1"/>
                  </a:moveTo>
                  <a:cubicBezTo>
                    <a:pt x="1" y="1"/>
                    <a:pt x="1" y="664"/>
                    <a:pt x="437" y="664"/>
                  </a:cubicBezTo>
                  <a:cubicBezTo>
                    <a:pt x="873" y="664"/>
                    <a:pt x="873" y="1"/>
                    <a:pt x="437"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351" name="Google Shape;2072;p34"/>
            <p:cNvSpPr/>
            <p:nvPr/>
          </p:nvSpPr>
          <p:spPr>
            <a:xfrm>
              <a:off x="418850" y="1542263"/>
              <a:ext cx="23250" cy="18975"/>
            </a:xfrm>
            <a:custGeom>
              <a:avLst/>
              <a:gdLst/>
              <a:ahLst/>
              <a:cxnLst/>
              <a:rect l="l" t="t" r="r" b="b"/>
              <a:pathLst>
                <a:path w="930" h="759" extrusionOk="0">
                  <a:moveTo>
                    <a:pt x="474" y="0"/>
                  </a:moveTo>
                  <a:cubicBezTo>
                    <a:pt x="0" y="38"/>
                    <a:pt x="0" y="721"/>
                    <a:pt x="474" y="758"/>
                  </a:cubicBezTo>
                  <a:cubicBezTo>
                    <a:pt x="929" y="721"/>
                    <a:pt x="929" y="38"/>
                    <a:pt x="47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62352" name="Google Shape;2073;p34"/>
          <p:cNvSpPr/>
          <p:nvPr/>
        </p:nvSpPr>
        <p:spPr>
          <a:xfrm>
            <a:off x="4566955" y="-2521549"/>
            <a:ext cx="4624024" cy="7256966"/>
          </a:xfrm>
          <a:custGeom>
            <a:avLst/>
            <a:gdLst/>
            <a:ahLst/>
            <a:cxnLst/>
            <a:rect l="l" t="t" r="r" b="b"/>
            <a:pathLst>
              <a:path w="55812" h="94461" extrusionOk="0">
                <a:moveTo>
                  <a:pt x="36054" y="83719"/>
                </a:moveTo>
                <a:cubicBezTo>
                  <a:pt x="36059" y="85810"/>
                  <a:pt x="36230" y="87883"/>
                  <a:pt x="36585" y="89937"/>
                </a:cubicBezTo>
                <a:cubicBezTo>
                  <a:pt x="36680" y="90449"/>
                  <a:pt x="36775" y="90942"/>
                  <a:pt x="36888" y="91454"/>
                </a:cubicBezTo>
                <a:cubicBezTo>
                  <a:pt x="36926" y="91719"/>
                  <a:pt x="37002" y="91984"/>
                  <a:pt x="37059" y="92250"/>
                </a:cubicBezTo>
                <a:cubicBezTo>
                  <a:pt x="37097" y="92439"/>
                  <a:pt x="37305" y="92856"/>
                  <a:pt x="37211" y="93046"/>
                </a:cubicBezTo>
                <a:cubicBezTo>
                  <a:pt x="37154" y="93160"/>
                  <a:pt x="36831" y="93255"/>
                  <a:pt x="36718" y="93311"/>
                </a:cubicBezTo>
                <a:cubicBezTo>
                  <a:pt x="36509" y="93425"/>
                  <a:pt x="36282" y="93539"/>
                  <a:pt x="36035" y="93634"/>
                </a:cubicBezTo>
                <a:cubicBezTo>
                  <a:pt x="35599" y="93804"/>
                  <a:pt x="35144" y="93937"/>
                  <a:pt x="34689" y="93994"/>
                </a:cubicBezTo>
                <a:cubicBezTo>
                  <a:pt x="34597" y="94004"/>
                  <a:pt x="34505" y="94009"/>
                  <a:pt x="34414" y="94009"/>
                </a:cubicBezTo>
                <a:cubicBezTo>
                  <a:pt x="33623" y="94009"/>
                  <a:pt x="32889" y="93638"/>
                  <a:pt x="32566" y="92856"/>
                </a:cubicBezTo>
                <a:cubicBezTo>
                  <a:pt x="32244" y="92041"/>
                  <a:pt x="32471" y="91093"/>
                  <a:pt x="32756" y="90297"/>
                </a:cubicBezTo>
                <a:cubicBezTo>
                  <a:pt x="33362" y="88572"/>
                  <a:pt x="34234" y="86923"/>
                  <a:pt x="35125" y="85331"/>
                </a:cubicBezTo>
                <a:cubicBezTo>
                  <a:pt x="35426" y="84788"/>
                  <a:pt x="35736" y="84251"/>
                  <a:pt x="36054" y="83719"/>
                </a:cubicBezTo>
                <a:close/>
                <a:moveTo>
                  <a:pt x="43850" y="72899"/>
                </a:moveTo>
                <a:cubicBezTo>
                  <a:pt x="43926" y="74041"/>
                  <a:pt x="43988" y="75183"/>
                  <a:pt x="44035" y="76326"/>
                </a:cubicBezTo>
                <a:cubicBezTo>
                  <a:pt x="44111" y="78487"/>
                  <a:pt x="44149" y="80629"/>
                  <a:pt x="44130" y="82790"/>
                </a:cubicBezTo>
                <a:cubicBezTo>
                  <a:pt x="44111" y="83871"/>
                  <a:pt x="44092" y="84970"/>
                  <a:pt x="44054" y="86051"/>
                </a:cubicBezTo>
                <a:cubicBezTo>
                  <a:pt x="44016" y="87037"/>
                  <a:pt x="44092" y="88117"/>
                  <a:pt x="43864" y="89065"/>
                </a:cubicBezTo>
                <a:cubicBezTo>
                  <a:pt x="43789" y="89463"/>
                  <a:pt x="43599" y="89823"/>
                  <a:pt x="43334" y="90127"/>
                </a:cubicBezTo>
                <a:cubicBezTo>
                  <a:pt x="43194" y="90249"/>
                  <a:pt x="43052" y="90301"/>
                  <a:pt x="42914" y="90301"/>
                </a:cubicBezTo>
                <a:cubicBezTo>
                  <a:pt x="42585" y="90301"/>
                  <a:pt x="42287" y="90001"/>
                  <a:pt x="42139" y="89653"/>
                </a:cubicBezTo>
                <a:cubicBezTo>
                  <a:pt x="41874" y="88970"/>
                  <a:pt x="41760" y="88193"/>
                  <a:pt x="41609" y="87473"/>
                </a:cubicBezTo>
                <a:cubicBezTo>
                  <a:pt x="41324" y="86165"/>
                  <a:pt x="41021" y="84724"/>
                  <a:pt x="40149" y="83643"/>
                </a:cubicBezTo>
                <a:cubicBezTo>
                  <a:pt x="39770" y="83169"/>
                  <a:pt x="39277" y="82809"/>
                  <a:pt x="38708" y="82582"/>
                </a:cubicBezTo>
                <a:cubicBezTo>
                  <a:pt x="38695" y="82577"/>
                  <a:pt x="38683" y="82574"/>
                  <a:pt x="38671" y="82574"/>
                </a:cubicBezTo>
                <a:cubicBezTo>
                  <a:pt x="38594" y="82574"/>
                  <a:pt x="38540" y="82668"/>
                  <a:pt x="38557" y="82733"/>
                </a:cubicBezTo>
                <a:cubicBezTo>
                  <a:pt x="38917" y="84667"/>
                  <a:pt x="39277" y="86601"/>
                  <a:pt x="39618" y="88534"/>
                </a:cubicBezTo>
                <a:lnTo>
                  <a:pt x="40149" y="91397"/>
                </a:lnTo>
                <a:cubicBezTo>
                  <a:pt x="40263" y="92136"/>
                  <a:pt x="40452" y="92875"/>
                  <a:pt x="40187" y="93596"/>
                </a:cubicBezTo>
                <a:cubicBezTo>
                  <a:pt x="40092" y="93861"/>
                  <a:pt x="39921" y="94183"/>
                  <a:pt x="39618" y="94240"/>
                </a:cubicBezTo>
                <a:cubicBezTo>
                  <a:pt x="39604" y="94243"/>
                  <a:pt x="39590" y="94244"/>
                  <a:pt x="39576" y="94244"/>
                </a:cubicBezTo>
                <a:cubicBezTo>
                  <a:pt x="39294" y="94244"/>
                  <a:pt x="39081" y="93717"/>
                  <a:pt x="38955" y="93482"/>
                </a:cubicBezTo>
                <a:cubicBezTo>
                  <a:pt x="38670" y="92856"/>
                  <a:pt x="38462" y="92193"/>
                  <a:pt x="38348" y="91511"/>
                </a:cubicBezTo>
                <a:cubicBezTo>
                  <a:pt x="38083" y="90146"/>
                  <a:pt x="38045" y="88762"/>
                  <a:pt x="37855" y="87397"/>
                </a:cubicBezTo>
                <a:cubicBezTo>
                  <a:pt x="37647" y="85994"/>
                  <a:pt x="37230" y="84610"/>
                  <a:pt x="36244" y="83549"/>
                </a:cubicBezTo>
                <a:cubicBezTo>
                  <a:pt x="36227" y="83526"/>
                  <a:pt x="36203" y="83515"/>
                  <a:pt x="36178" y="83514"/>
                </a:cubicBezTo>
                <a:lnTo>
                  <a:pt x="36178" y="83514"/>
                </a:lnTo>
                <a:cubicBezTo>
                  <a:pt x="38436" y="79777"/>
                  <a:pt x="41102" y="76305"/>
                  <a:pt x="43850" y="72899"/>
                </a:cubicBezTo>
                <a:close/>
                <a:moveTo>
                  <a:pt x="124" y="0"/>
                </a:moveTo>
                <a:cubicBezTo>
                  <a:pt x="60" y="0"/>
                  <a:pt x="1" y="49"/>
                  <a:pt x="36" y="119"/>
                </a:cubicBezTo>
                <a:lnTo>
                  <a:pt x="17" y="119"/>
                </a:lnTo>
                <a:cubicBezTo>
                  <a:pt x="2955" y="8498"/>
                  <a:pt x="5989" y="16839"/>
                  <a:pt x="9135" y="25123"/>
                </a:cubicBezTo>
                <a:cubicBezTo>
                  <a:pt x="9894" y="27152"/>
                  <a:pt x="10671" y="29180"/>
                  <a:pt x="11467" y="31208"/>
                </a:cubicBezTo>
                <a:cubicBezTo>
                  <a:pt x="12168" y="33028"/>
                  <a:pt x="12794" y="34905"/>
                  <a:pt x="13647" y="36649"/>
                </a:cubicBezTo>
                <a:cubicBezTo>
                  <a:pt x="14292" y="37976"/>
                  <a:pt x="15221" y="39246"/>
                  <a:pt x="16623" y="39796"/>
                </a:cubicBezTo>
                <a:cubicBezTo>
                  <a:pt x="17283" y="40054"/>
                  <a:pt x="17979" y="40142"/>
                  <a:pt x="18690" y="40142"/>
                </a:cubicBezTo>
                <a:cubicBezTo>
                  <a:pt x="19959" y="40142"/>
                  <a:pt x="21272" y="39862"/>
                  <a:pt x="22500" y="39777"/>
                </a:cubicBezTo>
                <a:cubicBezTo>
                  <a:pt x="23246" y="39726"/>
                  <a:pt x="23995" y="39701"/>
                  <a:pt x="24747" y="39701"/>
                </a:cubicBezTo>
                <a:cubicBezTo>
                  <a:pt x="26249" y="39701"/>
                  <a:pt x="27757" y="39802"/>
                  <a:pt x="29249" y="40004"/>
                </a:cubicBezTo>
                <a:cubicBezTo>
                  <a:pt x="31106" y="40270"/>
                  <a:pt x="33021" y="40668"/>
                  <a:pt x="34727" y="41502"/>
                </a:cubicBezTo>
                <a:cubicBezTo>
                  <a:pt x="36433" y="42317"/>
                  <a:pt x="37836" y="43682"/>
                  <a:pt x="38708" y="45350"/>
                </a:cubicBezTo>
                <a:cubicBezTo>
                  <a:pt x="39580" y="46981"/>
                  <a:pt x="40054" y="48782"/>
                  <a:pt x="40471" y="50545"/>
                </a:cubicBezTo>
                <a:cubicBezTo>
                  <a:pt x="42179" y="57664"/>
                  <a:pt x="43282" y="64918"/>
                  <a:pt x="43803" y="72216"/>
                </a:cubicBezTo>
                <a:lnTo>
                  <a:pt x="43803" y="72216"/>
                </a:lnTo>
                <a:cubicBezTo>
                  <a:pt x="43494" y="72599"/>
                  <a:pt x="43186" y="72983"/>
                  <a:pt x="42879" y="73369"/>
                </a:cubicBezTo>
                <a:cubicBezTo>
                  <a:pt x="40831" y="75966"/>
                  <a:pt x="38822" y="78601"/>
                  <a:pt x="37021" y="81387"/>
                </a:cubicBezTo>
                <a:cubicBezTo>
                  <a:pt x="35277" y="84098"/>
                  <a:pt x="33571" y="87018"/>
                  <a:pt x="32471" y="90070"/>
                </a:cubicBezTo>
                <a:cubicBezTo>
                  <a:pt x="31997" y="91359"/>
                  <a:pt x="31770" y="93198"/>
                  <a:pt x="33154" y="94013"/>
                </a:cubicBezTo>
                <a:cubicBezTo>
                  <a:pt x="33534" y="94235"/>
                  <a:pt x="33946" y="94326"/>
                  <a:pt x="34367" y="94326"/>
                </a:cubicBezTo>
                <a:cubicBezTo>
                  <a:pt x="35456" y="94326"/>
                  <a:pt x="36609" y="93717"/>
                  <a:pt x="37457" y="93198"/>
                </a:cubicBezTo>
                <a:cubicBezTo>
                  <a:pt x="37514" y="93160"/>
                  <a:pt x="37533" y="93103"/>
                  <a:pt x="37514" y="93046"/>
                </a:cubicBezTo>
                <a:cubicBezTo>
                  <a:pt x="36725" y="90076"/>
                  <a:pt x="36309" y="87016"/>
                  <a:pt x="36300" y="83937"/>
                </a:cubicBezTo>
                <a:lnTo>
                  <a:pt x="36300" y="83937"/>
                </a:lnTo>
                <a:cubicBezTo>
                  <a:pt x="38208" y="86250"/>
                  <a:pt x="37579" y="89653"/>
                  <a:pt x="38348" y="92383"/>
                </a:cubicBezTo>
                <a:cubicBezTo>
                  <a:pt x="38500" y="93065"/>
                  <a:pt x="38803" y="93710"/>
                  <a:pt x="39201" y="94297"/>
                </a:cubicBezTo>
                <a:cubicBezTo>
                  <a:pt x="39289" y="94413"/>
                  <a:pt x="39407" y="94460"/>
                  <a:pt x="39532" y="94460"/>
                </a:cubicBezTo>
                <a:cubicBezTo>
                  <a:pt x="39756" y="94460"/>
                  <a:pt x="40003" y="94309"/>
                  <a:pt x="40149" y="94127"/>
                </a:cubicBezTo>
                <a:cubicBezTo>
                  <a:pt x="40490" y="93728"/>
                  <a:pt x="40566" y="93103"/>
                  <a:pt x="40547" y="92591"/>
                </a:cubicBezTo>
                <a:cubicBezTo>
                  <a:pt x="40509" y="91681"/>
                  <a:pt x="40244" y="90752"/>
                  <a:pt x="40092" y="89861"/>
                </a:cubicBezTo>
                <a:cubicBezTo>
                  <a:pt x="39670" y="87551"/>
                  <a:pt x="39266" y="85241"/>
                  <a:pt x="38846" y="82914"/>
                </a:cubicBezTo>
                <a:lnTo>
                  <a:pt x="38846" y="82914"/>
                </a:lnTo>
                <a:cubicBezTo>
                  <a:pt x="40217" y="83575"/>
                  <a:pt x="40753" y="85091"/>
                  <a:pt x="41116" y="86487"/>
                </a:cubicBezTo>
                <a:cubicBezTo>
                  <a:pt x="41305" y="87245"/>
                  <a:pt x="41438" y="88022"/>
                  <a:pt x="41628" y="88781"/>
                </a:cubicBezTo>
                <a:cubicBezTo>
                  <a:pt x="41760" y="89349"/>
                  <a:pt x="41874" y="90146"/>
                  <a:pt x="42443" y="90468"/>
                </a:cubicBezTo>
                <a:cubicBezTo>
                  <a:pt x="42589" y="90550"/>
                  <a:pt x="42735" y="90587"/>
                  <a:pt x="42876" y="90587"/>
                </a:cubicBezTo>
                <a:cubicBezTo>
                  <a:pt x="43193" y="90587"/>
                  <a:pt x="43484" y="90402"/>
                  <a:pt x="43694" y="90127"/>
                </a:cubicBezTo>
                <a:cubicBezTo>
                  <a:pt x="44168" y="89539"/>
                  <a:pt x="44225" y="88781"/>
                  <a:pt x="44263" y="88060"/>
                </a:cubicBezTo>
                <a:cubicBezTo>
                  <a:pt x="44376" y="85842"/>
                  <a:pt x="44433" y="83624"/>
                  <a:pt x="44433" y="81425"/>
                </a:cubicBezTo>
                <a:cubicBezTo>
                  <a:pt x="44433" y="78462"/>
                  <a:pt x="44333" y="75502"/>
                  <a:pt x="44134" y="72549"/>
                </a:cubicBezTo>
                <a:lnTo>
                  <a:pt x="44134" y="72549"/>
                </a:lnTo>
                <a:cubicBezTo>
                  <a:pt x="45525" y="70831"/>
                  <a:pt x="46934" y="69129"/>
                  <a:pt x="48319" y="67416"/>
                </a:cubicBezTo>
                <a:cubicBezTo>
                  <a:pt x="50916" y="64213"/>
                  <a:pt x="53457" y="60952"/>
                  <a:pt x="55694" y="57464"/>
                </a:cubicBezTo>
                <a:cubicBezTo>
                  <a:pt x="55812" y="57293"/>
                  <a:pt x="55657" y="57122"/>
                  <a:pt x="55493" y="57122"/>
                </a:cubicBezTo>
                <a:cubicBezTo>
                  <a:pt x="55421" y="57122"/>
                  <a:pt x="55348" y="57155"/>
                  <a:pt x="55295" y="57236"/>
                </a:cubicBezTo>
                <a:cubicBezTo>
                  <a:pt x="51966" y="62402"/>
                  <a:pt x="47953" y="67087"/>
                  <a:pt x="44086" y="71866"/>
                </a:cubicBezTo>
                <a:lnTo>
                  <a:pt x="44086" y="71866"/>
                </a:lnTo>
                <a:cubicBezTo>
                  <a:pt x="43682" y="66321"/>
                  <a:pt x="42926" y="60806"/>
                  <a:pt x="41817" y="55360"/>
                </a:cubicBezTo>
                <a:cubicBezTo>
                  <a:pt x="41400" y="53255"/>
                  <a:pt x="40945" y="51132"/>
                  <a:pt x="40376" y="49066"/>
                </a:cubicBezTo>
                <a:cubicBezTo>
                  <a:pt x="39921" y="47379"/>
                  <a:pt x="39315" y="45673"/>
                  <a:pt x="38310" y="44213"/>
                </a:cubicBezTo>
                <a:cubicBezTo>
                  <a:pt x="36130" y="41104"/>
                  <a:pt x="32301" y="40175"/>
                  <a:pt x="28737" y="39739"/>
                </a:cubicBezTo>
                <a:cubicBezTo>
                  <a:pt x="27406" y="39567"/>
                  <a:pt x="26076" y="39485"/>
                  <a:pt x="24745" y="39485"/>
                </a:cubicBezTo>
                <a:cubicBezTo>
                  <a:pt x="23877" y="39485"/>
                  <a:pt x="23008" y="39520"/>
                  <a:pt x="22140" y="39587"/>
                </a:cubicBezTo>
                <a:cubicBezTo>
                  <a:pt x="21041" y="39680"/>
                  <a:pt x="19854" y="39911"/>
                  <a:pt x="18707" y="39911"/>
                </a:cubicBezTo>
                <a:cubicBezTo>
                  <a:pt x="17736" y="39911"/>
                  <a:pt x="16794" y="39745"/>
                  <a:pt x="15960" y="39189"/>
                </a:cubicBezTo>
                <a:cubicBezTo>
                  <a:pt x="14519" y="38204"/>
                  <a:pt x="13780" y="36479"/>
                  <a:pt x="13173" y="34924"/>
                </a:cubicBezTo>
                <a:cubicBezTo>
                  <a:pt x="12339" y="32820"/>
                  <a:pt x="11543" y="30735"/>
                  <a:pt x="10728" y="28630"/>
                </a:cubicBezTo>
                <a:cubicBezTo>
                  <a:pt x="7505" y="20194"/>
                  <a:pt x="4377" y="11721"/>
                  <a:pt x="1344" y="3228"/>
                </a:cubicBezTo>
                <a:cubicBezTo>
                  <a:pt x="965" y="2166"/>
                  <a:pt x="586" y="1124"/>
                  <a:pt x="226" y="62"/>
                </a:cubicBezTo>
                <a:cubicBezTo>
                  <a:pt x="204" y="19"/>
                  <a:pt x="163" y="0"/>
                  <a:pt x="124" y="0"/>
                </a:cubicBezTo>
                <a:close/>
              </a:path>
            </a:pathLst>
          </a:custGeom>
          <a:solidFill>
            <a:srgbClr val="1C5F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097379" name="Google Shape;2074;p34"/>
          <p:cNvPicPr preferRelativeResize="0">
            <a:picLocks/>
          </p:cNvPicPr>
          <p:nvPr/>
        </p:nvPicPr>
        <p:blipFill>
          <a:blip r:embed="rId4">
            <a:alphaModFix amt="74000"/>
          </a:blip>
          <a:stretch>
            <a:fillRect/>
          </a:stretch>
        </p:blipFill>
        <p:spPr>
          <a:xfrm rot="7675040">
            <a:off x="2669916" y="-1516164"/>
            <a:ext cx="2894877" cy="2593327"/>
          </a:xfrm>
          <a:prstGeom prst="rect">
            <a:avLst/>
          </a:prstGeom>
          <a:noFill/>
          <a:ln>
            <a:noFill/>
          </a:ln>
        </p:spPr>
      </p:pic>
      <p:pic>
        <p:nvPicPr>
          <p:cNvPr id="2097380" name="Google Shape;2075;p34"/>
          <p:cNvPicPr preferRelativeResize="0">
            <a:picLocks/>
          </p:cNvPicPr>
          <p:nvPr/>
        </p:nvPicPr>
        <p:blipFill>
          <a:blip r:embed="rId5">
            <a:alphaModFix amt="74000"/>
          </a:blip>
          <a:stretch>
            <a:fillRect/>
          </a:stretch>
        </p:blipFill>
        <p:spPr>
          <a:xfrm rot="-9631575" flipH="1">
            <a:off x="-1503235" y="-1230424"/>
            <a:ext cx="2894874" cy="2593324"/>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8"/>
        <p:cNvGrpSpPr/>
        <p:nvPr/>
      </p:nvGrpSpPr>
      <p:grpSpPr>
        <a:xfrm>
          <a:off x="0" y="0"/>
          <a:ext cx="0" cy="0"/>
          <a:chOff x="0" y="0"/>
          <a:chExt cx="0" cy="0"/>
        </a:xfrm>
      </p:grpSpPr>
      <p:sp>
        <p:nvSpPr>
          <p:cNvPr id="1048656" name="Google Shape;169;p4"/>
          <p:cNvSpPr txBox="1">
            <a:spLocks noGrp="1"/>
          </p:cNvSpPr>
          <p:nvPr>
            <p:ph type="body" idx="1"/>
          </p:nvPr>
        </p:nvSpPr>
        <p:spPr>
          <a:xfrm>
            <a:off x="720000" y="1055850"/>
            <a:ext cx="7704000" cy="35130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Clr>
                <a:schemeClr val="accent1"/>
              </a:buClr>
              <a:buSzPts val="1400"/>
              <a:buChar char="●"/>
              <a:defRPr sz="1200">
                <a:solidFill>
                  <a:srgbClr val="434343"/>
                </a:solidFill>
              </a:defRPr>
            </a:lvl1pPr>
            <a:lvl2pPr marL="914400" lvl="1" indent="-317500" rtl="0">
              <a:lnSpc>
                <a:spcPct val="100000"/>
              </a:lnSpc>
              <a:spcBef>
                <a:spcPts val="1600"/>
              </a:spcBef>
              <a:spcAft>
                <a:spcPts val="0"/>
              </a:spcAft>
              <a:buClr>
                <a:srgbClr val="434343"/>
              </a:buClr>
              <a:buSzPts val="1400"/>
              <a:buChar char="○"/>
              <a:defRPr>
                <a:solidFill>
                  <a:srgbClr val="434343"/>
                </a:solidFill>
              </a:defRPr>
            </a:lvl2pPr>
            <a:lvl3pPr marL="1371600" lvl="2" indent="-317500" rtl="0">
              <a:lnSpc>
                <a:spcPct val="100000"/>
              </a:lnSpc>
              <a:spcBef>
                <a:spcPts val="1600"/>
              </a:spcBef>
              <a:spcAft>
                <a:spcPts val="0"/>
              </a:spcAft>
              <a:buClr>
                <a:srgbClr val="434343"/>
              </a:buClr>
              <a:buSzPts val="1400"/>
              <a:buChar char="■"/>
              <a:defRPr>
                <a:solidFill>
                  <a:srgbClr val="434343"/>
                </a:solidFill>
              </a:defRPr>
            </a:lvl3pPr>
            <a:lvl4pPr marL="1828800" lvl="3" indent="-317500" rtl="0">
              <a:lnSpc>
                <a:spcPct val="100000"/>
              </a:lnSpc>
              <a:spcBef>
                <a:spcPts val="1600"/>
              </a:spcBef>
              <a:spcAft>
                <a:spcPts val="0"/>
              </a:spcAft>
              <a:buClr>
                <a:srgbClr val="434343"/>
              </a:buClr>
              <a:buSzPts val="1400"/>
              <a:buChar char="●"/>
              <a:defRPr>
                <a:solidFill>
                  <a:srgbClr val="434343"/>
                </a:solidFill>
              </a:defRPr>
            </a:lvl4pPr>
            <a:lvl5pPr marL="2286000" lvl="4" indent="-317500" rtl="0">
              <a:lnSpc>
                <a:spcPct val="100000"/>
              </a:lnSpc>
              <a:spcBef>
                <a:spcPts val="1600"/>
              </a:spcBef>
              <a:spcAft>
                <a:spcPts val="0"/>
              </a:spcAft>
              <a:buClr>
                <a:srgbClr val="434343"/>
              </a:buClr>
              <a:buSzPts val="1400"/>
              <a:buChar char="○"/>
              <a:defRPr>
                <a:solidFill>
                  <a:srgbClr val="434343"/>
                </a:solidFill>
              </a:defRPr>
            </a:lvl5pPr>
            <a:lvl6pPr marL="2743200" lvl="5" indent="-317500" rtl="0">
              <a:lnSpc>
                <a:spcPct val="100000"/>
              </a:lnSpc>
              <a:spcBef>
                <a:spcPts val="1600"/>
              </a:spcBef>
              <a:spcAft>
                <a:spcPts val="0"/>
              </a:spcAft>
              <a:buClr>
                <a:srgbClr val="434343"/>
              </a:buClr>
              <a:buSzPts val="1400"/>
              <a:buChar char="■"/>
              <a:defRPr>
                <a:solidFill>
                  <a:srgbClr val="434343"/>
                </a:solidFill>
              </a:defRPr>
            </a:lvl6pPr>
            <a:lvl7pPr marL="3200400" lvl="6" indent="-317500" rtl="0">
              <a:lnSpc>
                <a:spcPct val="100000"/>
              </a:lnSpc>
              <a:spcBef>
                <a:spcPts val="1600"/>
              </a:spcBef>
              <a:spcAft>
                <a:spcPts val="0"/>
              </a:spcAft>
              <a:buClr>
                <a:srgbClr val="434343"/>
              </a:buClr>
              <a:buSzPts val="1400"/>
              <a:buChar char="●"/>
              <a:defRPr>
                <a:solidFill>
                  <a:srgbClr val="434343"/>
                </a:solidFill>
              </a:defRPr>
            </a:lvl7pPr>
            <a:lvl8pPr marL="3657600" lvl="7" indent="-317500" rtl="0">
              <a:lnSpc>
                <a:spcPct val="100000"/>
              </a:lnSpc>
              <a:spcBef>
                <a:spcPts val="1600"/>
              </a:spcBef>
              <a:spcAft>
                <a:spcPts val="0"/>
              </a:spcAft>
              <a:buClr>
                <a:srgbClr val="434343"/>
              </a:buClr>
              <a:buSzPts val="1400"/>
              <a:buChar char="○"/>
              <a:defRPr>
                <a:solidFill>
                  <a:srgbClr val="434343"/>
                </a:solidFill>
              </a:defRPr>
            </a:lvl8pPr>
            <a:lvl9pPr marL="4114800" lvl="8" indent="-317500" rtl="0">
              <a:lnSpc>
                <a:spcPct val="100000"/>
              </a:lnSpc>
              <a:spcBef>
                <a:spcPts val="1600"/>
              </a:spcBef>
              <a:spcAft>
                <a:spcPts val="1600"/>
              </a:spcAft>
              <a:buClr>
                <a:srgbClr val="434343"/>
              </a:buClr>
              <a:buSzPts val="1400"/>
              <a:buChar char="■"/>
              <a:defRPr>
                <a:solidFill>
                  <a:srgbClr val="434343"/>
                </a:solidFill>
              </a:defRPr>
            </a:lvl9pPr>
          </a:lstStyle>
          <a:p>
            <a:endParaRPr/>
          </a:p>
        </p:txBody>
      </p:sp>
      <p:pic>
        <p:nvPicPr>
          <p:cNvPr id="2097160" name="Google Shape;170;p4"/>
          <p:cNvPicPr preferRelativeResize="0">
            <a:picLocks/>
          </p:cNvPicPr>
          <p:nvPr/>
        </p:nvPicPr>
        <p:blipFill>
          <a:blip r:embed="rId2">
            <a:alphaModFix amt="66000"/>
          </a:blip>
          <a:stretch>
            <a:fillRect/>
          </a:stretch>
        </p:blipFill>
        <p:spPr>
          <a:xfrm rot="1326165" flipH="1">
            <a:off x="7658780" y="-1091242"/>
            <a:ext cx="3297389" cy="2276634"/>
          </a:xfrm>
          <a:prstGeom prst="rect">
            <a:avLst/>
          </a:prstGeom>
          <a:noFill/>
          <a:ln>
            <a:noFill/>
          </a:ln>
        </p:spPr>
      </p:pic>
      <p:pic>
        <p:nvPicPr>
          <p:cNvPr id="2097161" name="Google Shape;171;p4"/>
          <p:cNvPicPr preferRelativeResize="0">
            <a:picLocks/>
          </p:cNvPicPr>
          <p:nvPr/>
        </p:nvPicPr>
        <p:blipFill>
          <a:blip r:embed="rId3">
            <a:alphaModFix amt="67000"/>
          </a:blip>
          <a:stretch>
            <a:fillRect/>
          </a:stretch>
        </p:blipFill>
        <p:spPr>
          <a:xfrm rot="5400000" flipH="1">
            <a:off x="7116014" y="-515250"/>
            <a:ext cx="2894875" cy="2593326"/>
          </a:xfrm>
          <a:prstGeom prst="rect">
            <a:avLst/>
          </a:prstGeom>
          <a:noFill/>
          <a:ln>
            <a:noFill/>
          </a:ln>
        </p:spPr>
      </p:pic>
      <p:pic>
        <p:nvPicPr>
          <p:cNvPr id="2097162" name="Google Shape;172;p4"/>
          <p:cNvPicPr preferRelativeResize="0">
            <a:picLocks/>
          </p:cNvPicPr>
          <p:nvPr/>
        </p:nvPicPr>
        <p:blipFill>
          <a:blip r:embed="rId2">
            <a:alphaModFix amt="66000"/>
          </a:blip>
          <a:stretch>
            <a:fillRect/>
          </a:stretch>
        </p:blipFill>
        <p:spPr>
          <a:xfrm rot="5547182" flipH="1">
            <a:off x="-1959645" y="2413033"/>
            <a:ext cx="3297391" cy="2276632"/>
          </a:xfrm>
          <a:prstGeom prst="rect">
            <a:avLst/>
          </a:prstGeom>
          <a:noFill/>
          <a:ln>
            <a:noFill/>
          </a:ln>
        </p:spPr>
      </p:pic>
      <p:pic>
        <p:nvPicPr>
          <p:cNvPr id="2097163" name="Google Shape;173;p4"/>
          <p:cNvPicPr preferRelativeResize="0">
            <a:picLocks/>
          </p:cNvPicPr>
          <p:nvPr/>
        </p:nvPicPr>
        <p:blipFill>
          <a:blip r:embed="rId4">
            <a:alphaModFix amt="82000"/>
          </a:blip>
          <a:stretch>
            <a:fillRect/>
          </a:stretch>
        </p:blipFill>
        <p:spPr>
          <a:xfrm rot="7617396">
            <a:off x="7156577" y="3425249"/>
            <a:ext cx="3632874" cy="2999026"/>
          </a:xfrm>
          <a:prstGeom prst="rect">
            <a:avLst/>
          </a:prstGeom>
          <a:noFill/>
          <a:ln>
            <a:noFill/>
          </a:ln>
        </p:spPr>
      </p:pic>
      <p:grpSp>
        <p:nvGrpSpPr>
          <p:cNvPr id="99" name="Google Shape;174;p4"/>
          <p:cNvGrpSpPr/>
          <p:nvPr/>
        </p:nvGrpSpPr>
        <p:grpSpPr>
          <a:xfrm>
            <a:off x="-624370" y="1649584"/>
            <a:ext cx="1344377" cy="1995312"/>
            <a:chOff x="272875" y="1527563"/>
            <a:chExt cx="255950" cy="455000"/>
          </a:xfrm>
        </p:grpSpPr>
        <p:sp>
          <p:nvSpPr>
            <p:cNvPr id="1048657" name="Google Shape;175;p4"/>
            <p:cNvSpPr/>
            <p:nvPr/>
          </p:nvSpPr>
          <p:spPr>
            <a:xfrm>
              <a:off x="471925" y="1963988"/>
              <a:ext cx="26575" cy="18575"/>
            </a:xfrm>
            <a:custGeom>
              <a:avLst/>
              <a:gdLst/>
              <a:ahLst/>
              <a:cxnLst/>
              <a:rect l="l" t="t" r="r" b="b"/>
              <a:pathLst>
                <a:path w="1063" h="743" extrusionOk="0">
                  <a:moveTo>
                    <a:pt x="724" y="0"/>
                  </a:moveTo>
                  <a:cubicBezTo>
                    <a:pt x="636" y="0"/>
                    <a:pt x="547" y="14"/>
                    <a:pt x="512" y="41"/>
                  </a:cubicBezTo>
                  <a:cubicBezTo>
                    <a:pt x="323" y="230"/>
                    <a:pt x="152" y="420"/>
                    <a:pt x="0" y="628"/>
                  </a:cubicBezTo>
                  <a:lnTo>
                    <a:pt x="57" y="742"/>
                  </a:lnTo>
                  <a:cubicBezTo>
                    <a:pt x="247" y="742"/>
                    <a:pt x="436" y="704"/>
                    <a:pt x="626" y="647"/>
                  </a:cubicBezTo>
                  <a:cubicBezTo>
                    <a:pt x="929" y="496"/>
                    <a:pt x="1062" y="249"/>
                    <a:pt x="948" y="60"/>
                  </a:cubicBezTo>
                  <a:cubicBezTo>
                    <a:pt x="928" y="19"/>
                    <a:pt x="826" y="0"/>
                    <a:pt x="72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58" name="Google Shape;176;p4"/>
            <p:cNvSpPr/>
            <p:nvPr/>
          </p:nvSpPr>
          <p:spPr>
            <a:xfrm>
              <a:off x="366725" y="1787738"/>
              <a:ext cx="29875" cy="22300"/>
            </a:xfrm>
            <a:custGeom>
              <a:avLst/>
              <a:gdLst/>
              <a:ahLst/>
              <a:cxnLst/>
              <a:rect l="l" t="t" r="r" b="b"/>
              <a:pathLst>
                <a:path w="1195" h="892" extrusionOk="0">
                  <a:moveTo>
                    <a:pt x="607" y="1"/>
                  </a:moveTo>
                  <a:cubicBezTo>
                    <a:pt x="0" y="1"/>
                    <a:pt x="0" y="892"/>
                    <a:pt x="607" y="892"/>
                  </a:cubicBezTo>
                  <a:cubicBezTo>
                    <a:pt x="1194" y="892"/>
                    <a:pt x="1194" y="1"/>
                    <a:pt x="607"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59" name="Google Shape;177;p4"/>
            <p:cNvSpPr/>
            <p:nvPr/>
          </p:nvSpPr>
          <p:spPr>
            <a:xfrm>
              <a:off x="380450" y="1835613"/>
              <a:ext cx="9975" cy="8550"/>
            </a:xfrm>
            <a:custGeom>
              <a:avLst/>
              <a:gdLst/>
              <a:ahLst/>
              <a:cxnLst/>
              <a:rect l="l" t="t" r="r" b="b"/>
              <a:pathLst>
                <a:path w="399" h="342" extrusionOk="0">
                  <a:moveTo>
                    <a:pt x="209" y="1"/>
                  </a:moveTo>
                  <a:cubicBezTo>
                    <a:pt x="1" y="38"/>
                    <a:pt x="1" y="323"/>
                    <a:pt x="209" y="342"/>
                  </a:cubicBezTo>
                  <a:cubicBezTo>
                    <a:pt x="399" y="323"/>
                    <a:pt x="399" y="38"/>
                    <a:pt x="209"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60" name="Google Shape;178;p4"/>
            <p:cNvSpPr/>
            <p:nvPr/>
          </p:nvSpPr>
          <p:spPr>
            <a:xfrm>
              <a:off x="416475" y="1837513"/>
              <a:ext cx="5700" cy="4750"/>
            </a:xfrm>
            <a:custGeom>
              <a:avLst/>
              <a:gdLst/>
              <a:ahLst/>
              <a:cxnLst/>
              <a:rect l="l" t="t" r="r" b="b"/>
              <a:pathLst>
                <a:path w="228" h="190" extrusionOk="0">
                  <a:moveTo>
                    <a:pt x="114" y="0"/>
                  </a:moveTo>
                  <a:cubicBezTo>
                    <a:pt x="0" y="19"/>
                    <a:pt x="0" y="171"/>
                    <a:pt x="114" y="190"/>
                  </a:cubicBezTo>
                  <a:cubicBezTo>
                    <a:pt x="228" y="171"/>
                    <a:pt x="228" y="19"/>
                    <a:pt x="11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61" name="Google Shape;179;p4"/>
            <p:cNvSpPr/>
            <p:nvPr/>
          </p:nvSpPr>
          <p:spPr>
            <a:xfrm>
              <a:off x="415525" y="1877788"/>
              <a:ext cx="7600" cy="10675"/>
            </a:xfrm>
            <a:custGeom>
              <a:avLst/>
              <a:gdLst/>
              <a:ahLst/>
              <a:cxnLst/>
              <a:rect l="l" t="t" r="r" b="b"/>
              <a:pathLst>
                <a:path w="304" h="427" extrusionOk="0">
                  <a:moveTo>
                    <a:pt x="171" y="1"/>
                  </a:moveTo>
                  <a:cubicBezTo>
                    <a:pt x="133" y="1"/>
                    <a:pt x="95" y="20"/>
                    <a:pt x="76" y="39"/>
                  </a:cubicBezTo>
                  <a:lnTo>
                    <a:pt x="57" y="77"/>
                  </a:lnTo>
                  <a:cubicBezTo>
                    <a:pt x="38" y="95"/>
                    <a:pt x="38" y="114"/>
                    <a:pt x="38" y="133"/>
                  </a:cubicBezTo>
                  <a:lnTo>
                    <a:pt x="20" y="133"/>
                  </a:lnTo>
                  <a:cubicBezTo>
                    <a:pt x="20" y="190"/>
                    <a:pt x="20" y="228"/>
                    <a:pt x="1" y="285"/>
                  </a:cubicBezTo>
                  <a:cubicBezTo>
                    <a:pt x="1" y="304"/>
                    <a:pt x="1" y="323"/>
                    <a:pt x="20" y="342"/>
                  </a:cubicBezTo>
                  <a:cubicBezTo>
                    <a:pt x="20" y="361"/>
                    <a:pt x="38" y="380"/>
                    <a:pt x="38" y="380"/>
                  </a:cubicBezTo>
                  <a:cubicBezTo>
                    <a:pt x="57" y="399"/>
                    <a:pt x="76" y="418"/>
                    <a:pt x="95" y="418"/>
                  </a:cubicBezTo>
                  <a:cubicBezTo>
                    <a:pt x="108" y="418"/>
                    <a:pt x="121" y="426"/>
                    <a:pt x="133" y="426"/>
                  </a:cubicBezTo>
                  <a:cubicBezTo>
                    <a:pt x="140" y="426"/>
                    <a:pt x="146" y="424"/>
                    <a:pt x="152" y="418"/>
                  </a:cubicBezTo>
                  <a:lnTo>
                    <a:pt x="190" y="418"/>
                  </a:lnTo>
                  <a:cubicBezTo>
                    <a:pt x="209" y="418"/>
                    <a:pt x="228" y="418"/>
                    <a:pt x="247" y="399"/>
                  </a:cubicBezTo>
                  <a:cubicBezTo>
                    <a:pt x="285" y="361"/>
                    <a:pt x="285" y="323"/>
                    <a:pt x="285" y="285"/>
                  </a:cubicBezTo>
                  <a:lnTo>
                    <a:pt x="285" y="133"/>
                  </a:lnTo>
                  <a:cubicBezTo>
                    <a:pt x="304" y="114"/>
                    <a:pt x="304" y="95"/>
                    <a:pt x="285" y="95"/>
                  </a:cubicBezTo>
                  <a:cubicBezTo>
                    <a:pt x="285" y="77"/>
                    <a:pt x="285" y="58"/>
                    <a:pt x="266" y="39"/>
                  </a:cubicBezTo>
                  <a:cubicBezTo>
                    <a:pt x="228" y="20"/>
                    <a:pt x="209" y="1"/>
                    <a:pt x="17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62" name="Google Shape;180;p4"/>
            <p:cNvSpPr/>
            <p:nvPr/>
          </p:nvSpPr>
          <p:spPr>
            <a:xfrm>
              <a:off x="432600" y="1937038"/>
              <a:ext cx="10450" cy="8075"/>
            </a:xfrm>
            <a:custGeom>
              <a:avLst/>
              <a:gdLst/>
              <a:ahLst/>
              <a:cxnLst/>
              <a:rect l="l" t="t" r="r" b="b"/>
              <a:pathLst>
                <a:path w="418" h="323" extrusionOk="0">
                  <a:moveTo>
                    <a:pt x="209" y="0"/>
                  </a:moveTo>
                  <a:cubicBezTo>
                    <a:pt x="0" y="0"/>
                    <a:pt x="0" y="323"/>
                    <a:pt x="209" y="323"/>
                  </a:cubicBezTo>
                  <a:cubicBezTo>
                    <a:pt x="417" y="323"/>
                    <a:pt x="417" y="0"/>
                    <a:pt x="20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63" name="Google Shape;181;p4"/>
            <p:cNvSpPr/>
            <p:nvPr/>
          </p:nvSpPr>
          <p:spPr>
            <a:xfrm>
              <a:off x="452025" y="1974938"/>
              <a:ext cx="9500" cy="7150"/>
            </a:xfrm>
            <a:custGeom>
              <a:avLst/>
              <a:gdLst/>
              <a:ahLst/>
              <a:cxnLst/>
              <a:rect l="l" t="t" r="r" b="b"/>
              <a:pathLst>
                <a:path w="380" h="286" extrusionOk="0">
                  <a:moveTo>
                    <a:pt x="190" y="1"/>
                  </a:moveTo>
                  <a:cubicBezTo>
                    <a:pt x="0" y="1"/>
                    <a:pt x="0" y="285"/>
                    <a:pt x="190" y="285"/>
                  </a:cubicBezTo>
                  <a:cubicBezTo>
                    <a:pt x="379" y="285"/>
                    <a:pt x="379" y="1"/>
                    <a:pt x="19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64" name="Google Shape;182;p4"/>
            <p:cNvSpPr/>
            <p:nvPr/>
          </p:nvSpPr>
          <p:spPr>
            <a:xfrm>
              <a:off x="472875" y="1918538"/>
              <a:ext cx="19925" cy="15200"/>
            </a:xfrm>
            <a:custGeom>
              <a:avLst/>
              <a:gdLst/>
              <a:ahLst/>
              <a:cxnLst/>
              <a:rect l="l" t="t" r="r" b="b"/>
              <a:pathLst>
                <a:path w="797" h="608" extrusionOk="0">
                  <a:moveTo>
                    <a:pt x="398" y="1"/>
                  </a:moveTo>
                  <a:cubicBezTo>
                    <a:pt x="0" y="1"/>
                    <a:pt x="0" y="608"/>
                    <a:pt x="398" y="608"/>
                  </a:cubicBezTo>
                  <a:cubicBezTo>
                    <a:pt x="797" y="608"/>
                    <a:pt x="797" y="1"/>
                    <a:pt x="398"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65" name="Google Shape;183;p4"/>
            <p:cNvSpPr/>
            <p:nvPr/>
          </p:nvSpPr>
          <p:spPr>
            <a:xfrm>
              <a:off x="444900" y="1890113"/>
              <a:ext cx="16150" cy="11875"/>
            </a:xfrm>
            <a:custGeom>
              <a:avLst/>
              <a:gdLst/>
              <a:ahLst/>
              <a:cxnLst/>
              <a:rect l="l" t="t" r="r" b="b"/>
              <a:pathLst>
                <a:path w="646" h="475" extrusionOk="0">
                  <a:moveTo>
                    <a:pt x="323" y="1"/>
                  </a:moveTo>
                  <a:cubicBezTo>
                    <a:pt x="1" y="1"/>
                    <a:pt x="1" y="475"/>
                    <a:pt x="323" y="475"/>
                  </a:cubicBezTo>
                  <a:cubicBezTo>
                    <a:pt x="645" y="475"/>
                    <a:pt x="645" y="1"/>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66" name="Google Shape;184;p4"/>
            <p:cNvSpPr/>
            <p:nvPr/>
          </p:nvSpPr>
          <p:spPr>
            <a:xfrm>
              <a:off x="398475" y="1905288"/>
              <a:ext cx="11875" cy="11400"/>
            </a:xfrm>
            <a:custGeom>
              <a:avLst/>
              <a:gdLst/>
              <a:ahLst/>
              <a:cxnLst/>
              <a:rect l="l" t="t" r="r" b="b"/>
              <a:pathLst>
                <a:path w="475" h="456" extrusionOk="0">
                  <a:moveTo>
                    <a:pt x="228" y="0"/>
                  </a:moveTo>
                  <a:cubicBezTo>
                    <a:pt x="0" y="57"/>
                    <a:pt x="0" y="398"/>
                    <a:pt x="228" y="455"/>
                  </a:cubicBezTo>
                  <a:cubicBezTo>
                    <a:pt x="474" y="398"/>
                    <a:pt x="474" y="57"/>
                    <a:pt x="22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67" name="Google Shape;185;p4"/>
            <p:cNvSpPr/>
            <p:nvPr/>
          </p:nvSpPr>
          <p:spPr>
            <a:xfrm>
              <a:off x="454400" y="1849363"/>
              <a:ext cx="11850" cy="11400"/>
            </a:xfrm>
            <a:custGeom>
              <a:avLst/>
              <a:gdLst/>
              <a:ahLst/>
              <a:cxnLst/>
              <a:rect l="l" t="t" r="r" b="b"/>
              <a:pathLst>
                <a:path w="474" h="456" extrusionOk="0">
                  <a:moveTo>
                    <a:pt x="246" y="0"/>
                  </a:moveTo>
                  <a:cubicBezTo>
                    <a:pt x="0" y="57"/>
                    <a:pt x="0" y="398"/>
                    <a:pt x="246" y="455"/>
                  </a:cubicBezTo>
                  <a:cubicBezTo>
                    <a:pt x="474" y="398"/>
                    <a:pt x="474" y="57"/>
                    <a:pt x="24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68" name="Google Shape;186;p4"/>
            <p:cNvSpPr/>
            <p:nvPr/>
          </p:nvSpPr>
          <p:spPr>
            <a:xfrm>
              <a:off x="428800" y="1830863"/>
              <a:ext cx="14725" cy="11400"/>
            </a:xfrm>
            <a:custGeom>
              <a:avLst/>
              <a:gdLst/>
              <a:ahLst/>
              <a:cxnLst/>
              <a:rect l="l" t="t" r="r" b="b"/>
              <a:pathLst>
                <a:path w="589" h="456" extrusionOk="0">
                  <a:moveTo>
                    <a:pt x="228" y="1"/>
                  </a:moveTo>
                  <a:cubicBezTo>
                    <a:pt x="190" y="1"/>
                    <a:pt x="171" y="1"/>
                    <a:pt x="133" y="20"/>
                  </a:cubicBezTo>
                  <a:cubicBezTo>
                    <a:pt x="114" y="39"/>
                    <a:pt x="76" y="39"/>
                    <a:pt x="57" y="77"/>
                  </a:cubicBezTo>
                  <a:cubicBezTo>
                    <a:pt x="38" y="96"/>
                    <a:pt x="19" y="115"/>
                    <a:pt x="19" y="153"/>
                  </a:cubicBezTo>
                  <a:cubicBezTo>
                    <a:pt x="0" y="172"/>
                    <a:pt x="0" y="209"/>
                    <a:pt x="0" y="228"/>
                  </a:cubicBezTo>
                  <a:lnTo>
                    <a:pt x="0" y="285"/>
                  </a:lnTo>
                  <a:cubicBezTo>
                    <a:pt x="0" y="323"/>
                    <a:pt x="19" y="361"/>
                    <a:pt x="57" y="399"/>
                  </a:cubicBezTo>
                  <a:lnTo>
                    <a:pt x="95" y="437"/>
                  </a:lnTo>
                  <a:cubicBezTo>
                    <a:pt x="133" y="456"/>
                    <a:pt x="171" y="456"/>
                    <a:pt x="209" y="456"/>
                  </a:cubicBezTo>
                  <a:lnTo>
                    <a:pt x="209" y="437"/>
                  </a:lnTo>
                  <a:lnTo>
                    <a:pt x="361" y="437"/>
                  </a:lnTo>
                  <a:cubicBezTo>
                    <a:pt x="398" y="437"/>
                    <a:pt x="417" y="437"/>
                    <a:pt x="455" y="418"/>
                  </a:cubicBezTo>
                  <a:cubicBezTo>
                    <a:pt x="474" y="418"/>
                    <a:pt x="493" y="399"/>
                    <a:pt x="531" y="380"/>
                  </a:cubicBezTo>
                  <a:cubicBezTo>
                    <a:pt x="550" y="361"/>
                    <a:pt x="569" y="342"/>
                    <a:pt x="569" y="304"/>
                  </a:cubicBezTo>
                  <a:cubicBezTo>
                    <a:pt x="588" y="285"/>
                    <a:pt x="588" y="247"/>
                    <a:pt x="588" y="228"/>
                  </a:cubicBezTo>
                  <a:lnTo>
                    <a:pt x="588" y="172"/>
                  </a:lnTo>
                  <a:cubicBezTo>
                    <a:pt x="569" y="134"/>
                    <a:pt x="550" y="96"/>
                    <a:pt x="531" y="58"/>
                  </a:cubicBezTo>
                  <a:lnTo>
                    <a:pt x="493" y="39"/>
                  </a:lnTo>
                  <a:cubicBezTo>
                    <a:pt x="455" y="20"/>
                    <a:pt x="417" y="1"/>
                    <a:pt x="38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69" name="Google Shape;187;p4"/>
            <p:cNvSpPr/>
            <p:nvPr/>
          </p:nvSpPr>
          <p:spPr>
            <a:xfrm>
              <a:off x="440175" y="1765463"/>
              <a:ext cx="18025" cy="14725"/>
            </a:xfrm>
            <a:custGeom>
              <a:avLst/>
              <a:gdLst/>
              <a:ahLst/>
              <a:cxnLst/>
              <a:rect l="l" t="t" r="r" b="b"/>
              <a:pathLst>
                <a:path w="721" h="589" extrusionOk="0">
                  <a:moveTo>
                    <a:pt x="361" y="1"/>
                  </a:moveTo>
                  <a:cubicBezTo>
                    <a:pt x="0" y="20"/>
                    <a:pt x="0" y="551"/>
                    <a:pt x="361" y="589"/>
                  </a:cubicBezTo>
                  <a:cubicBezTo>
                    <a:pt x="721" y="551"/>
                    <a:pt x="721" y="20"/>
                    <a:pt x="36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70" name="Google Shape;188;p4"/>
            <p:cNvSpPr/>
            <p:nvPr/>
          </p:nvSpPr>
          <p:spPr>
            <a:xfrm>
              <a:off x="385200" y="1777313"/>
              <a:ext cx="15650" cy="13300"/>
            </a:xfrm>
            <a:custGeom>
              <a:avLst/>
              <a:gdLst/>
              <a:ahLst/>
              <a:cxnLst/>
              <a:rect l="l" t="t" r="r" b="b"/>
              <a:pathLst>
                <a:path w="626" h="532" extrusionOk="0">
                  <a:moveTo>
                    <a:pt x="323" y="1"/>
                  </a:moveTo>
                  <a:cubicBezTo>
                    <a:pt x="0" y="39"/>
                    <a:pt x="0" y="494"/>
                    <a:pt x="323" y="532"/>
                  </a:cubicBezTo>
                  <a:cubicBezTo>
                    <a:pt x="626" y="494"/>
                    <a:pt x="626" y="39"/>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71" name="Google Shape;189;p4"/>
            <p:cNvSpPr/>
            <p:nvPr/>
          </p:nvSpPr>
          <p:spPr>
            <a:xfrm>
              <a:off x="399875" y="1703388"/>
              <a:ext cx="16150" cy="11875"/>
            </a:xfrm>
            <a:custGeom>
              <a:avLst/>
              <a:gdLst/>
              <a:ahLst/>
              <a:cxnLst/>
              <a:rect l="l" t="t" r="r" b="b"/>
              <a:pathLst>
                <a:path w="646" h="475" extrusionOk="0">
                  <a:moveTo>
                    <a:pt x="323" y="1"/>
                  </a:moveTo>
                  <a:cubicBezTo>
                    <a:pt x="1" y="1"/>
                    <a:pt x="1" y="474"/>
                    <a:pt x="323" y="474"/>
                  </a:cubicBezTo>
                  <a:cubicBezTo>
                    <a:pt x="646" y="474"/>
                    <a:pt x="646" y="1"/>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72" name="Google Shape;190;p4"/>
            <p:cNvSpPr/>
            <p:nvPr/>
          </p:nvSpPr>
          <p:spPr>
            <a:xfrm>
              <a:off x="354400" y="1709538"/>
              <a:ext cx="17550" cy="14250"/>
            </a:xfrm>
            <a:custGeom>
              <a:avLst/>
              <a:gdLst/>
              <a:ahLst/>
              <a:cxnLst/>
              <a:rect l="l" t="t" r="r" b="b"/>
              <a:pathLst>
                <a:path w="702" h="570" extrusionOk="0">
                  <a:moveTo>
                    <a:pt x="341" y="1"/>
                  </a:moveTo>
                  <a:cubicBezTo>
                    <a:pt x="0" y="20"/>
                    <a:pt x="0" y="532"/>
                    <a:pt x="341" y="570"/>
                  </a:cubicBezTo>
                  <a:cubicBezTo>
                    <a:pt x="702" y="532"/>
                    <a:pt x="702" y="20"/>
                    <a:pt x="34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73" name="Google Shape;191;p4"/>
            <p:cNvSpPr/>
            <p:nvPr/>
          </p:nvSpPr>
          <p:spPr>
            <a:xfrm>
              <a:off x="338275" y="1701963"/>
              <a:ext cx="19450" cy="14250"/>
            </a:xfrm>
            <a:custGeom>
              <a:avLst/>
              <a:gdLst/>
              <a:ahLst/>
              <a:cxnLst/>
              <a:rect l="l" t="t" r="r" b="b"/>
              <a:pathLst>
                <a:path w="778" h="570" extrusionOk="0">
                  <a:moveTo>
                    <a:pt x="416" y="0"/>
                  </a:moveTo>
                  <a:cubicBezTo>
                    <a:pt x="411" y="0"/>
                    <a:pt x="405" y="0"/>
                    <a:pt x="399" y="1"/>
                  </a:cubicBezTo>
                  <a:cubicBezTo>
                    <a:pt x="1" y="1"/>
                    <a:pt x="1" y="569"/>
                    <a:pt x="399" y="569"/>
                  </a:cubicBezTo>
                  <a:cubicBezTo>
                    <a:pt x="772" y="569"/>
                    <a:pt x="778" y="0"/>
                    <a:pt x="41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74" name="Google Shape;192;p4"/>
            <p:cNvSpPr/>
            <p:nvPr/>
          </p:nvSpPr>
          <p:spPr>
            <a:xfrm>
              <a:off x="388050" y="1631363"/>
              <a:ext cx="17550" cy="13750"/>
            </a:xfrm>
            <a:custGeom>
              <a:avLst/>
              <a:gdLst/>
              <a:ahLst/>
              <a:cxnLst/>
              <a:rect l="l" t="t" r="r" b="b"/>
              <a:pathLst>
                <a:path w="702" h="550" extrusionOk="0">
                  <a:moveTo>
                    <a:pt x="360" y="0"/>
                  </a:moveTo>
                  <a:cubicBezTo>
                    <a:pt x="0" y="0"/>
                    <a:pt x="0" y="550"/>
                    <a:pt x="360" y="550"/>
                  </a:cubicBezTo>
                  <a:cubicBezTo>
                    <a:pt x="701" y="550"/>
                    <a:pt x="701" y="0"/>
                    <a:pt x="360"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75" name="Google Shape;193;p4"/>
            <p:cNvSpPr/>
            <p:nvPr/>
          </p:nvSpPr>
          <p:spPr>
            <a:xfrm>
              <a:off x="297525" y="1637988"/>
              <a:ext cx="18975" cy="14725"/>
            </a:xfrm>
            <a:custGeom>
              <a:avLst/>
              <a:gdLst/>
              <a:ahLst/>
              <a:cxnLst/>
              <a:rect l="l" t="t" r="r" b="b"/>
              <a:pathLst>
                <a:path w="759" h="589" extrusionOk="0">
                  <a:moveTo>
                    <a:pt x="379" y="0"/>
                  </a:moveTo>
                  <a:cubicBezTo>
                    <a:pt x="0" y="0"/>
                    <a:pt x="0" y="588"/>
                    <a:pt x="379" y="588"/>
                  </a:cubicBezTo>
                  <a:cubicBezTo>
                    <a:pt x="759" y="588"/>
                    <a:pt x="759" y="0"/>
                    <a:pt x="37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76" name="Google Shape;194;p4"/>
            <p:cNvSpPr/>
            <p:nvPr/>
          </p:nvSpPr>
          <p:spPr>
            <a:xfrm>
              <a:off x="356275" y="1585363"/>
              <a:ext cx="20875" cy="15675"/>
            </a:xfrm>
            <a:custGeom>
              <a:avLst/>
              <a:gdLst/>
              <a:ahLst/>
              <a:cxnLst/>
              <a:rect l="l" t="t" r="r" b="b"/>
              <a:pathLst>
                <a:path w="835" h="627" extrusionOk="0">
                  <a:moveTo>
                    <a:pt x="436" y="1"/>
                  </a:moveTo>
                  <a:cubicBezTo>
                    <a:pt x="430" y="1"/>
                    <a:pt x="424" y="1"/>
                    <a:pt x="418" y="1"/>
                  </a:cubicBezTo>
                  <a:cubicBezTo>
                    <a:pt x="1" y="1"/>
                    <a:pt x="1" y="627"/>
                    <a:pt x="418" y="627"/>
                  </a:cubicBezTo>
                  <a:cubicBezTo>
                    <a:pt x="829" y="627"/>
                    <a:pt x="835" y="1"/>
                    <a:pt x="436"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77" name="Google Shape;195;p4"/>
            <p:cNvSpPr/>
            <p:nvPr/>
          </p:nvSpPr>
          <p:spPr>
            <a:xfrm>
              <a:off x="311750" y="1588238"/>
              <a:ext cx="12800" cy="9500"/>
            </a:xfrm>
            <a:custGeom>
              <a:avLst/>
              <a:gdLst/>
              <a:ahLst/>
              <a:cxnLst/>
              <a:rect l="l" t="t" r="r" b="b"/>
              <a:pathLst>
                <a:path w="512" h="380" extrusionOk="0">
                  <a:moveTo>
                    <a:pt x="265" y="0"/>
                  </a:moveTo>
                  <a:cubicBezTo>
                    <a:pt x="0" y="0"/>
                    <a:pt x="0" y="379"/>
                    <a:pt x="265" y="379"/>
                  </a:cubicBezTo>
                  <a:cubicBezTo>
                    <a:pt x="512" y="379"/>
                    <a:pt x="512" y="0"/>
                    <a:pt x="265"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78" name="Google Shape;196;p4"/>
            <p:cNvSpPr/>
            <p:nvPr/>
          </p:nvSpPr>
          <p:spPr>
            <a:xfrm>
              <a:off x="285675" y="1574488"/>
              <a:ext cx="20400" cy="15175"/>
            </a:xfrm>
            <a:custGeom>
              <a:avLst/>
              <a:gdLst/>
              <a:ahLst/>
              <a:cxnLst/>
              <a:rect l="l" t="t" r="r" b="b"/>
              <a:pathLst>
                <a:path w="816" h="607" extrusionOk="0">
                  <a:moveTo>
                    <a:pt x="398" y="0"/>
                  </a:moveTo>
                  <a:cubicBezTo>
                    <a:pt x="0" y="0"/>
                    <a:pt x="0" y="607"/>
                    <a:pt x="398" y="607"/>
                  </a:cubicBezTo>
                  <a:cubicBezTo>
                    <a:pt x="816" y="607"/>
                    <a:pt x="816" y="0"/>
                    <a:pt x="39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79" name="Google Shape;197;p4"/>
            <p:cNvSpPr/>
            <p:nvPr/>
          </p:nvSpPr>
          <p:spPr>
            <a:xfrm>
              <a:off x="354400" y="1551263"/>
              <a:ext cx="9975" cy="8550"/>
            </a:xfrm>
            <a:custGeom>
              <a:avLst/>
              <a:gdLst/>
              <a:ahLst/>
              <a:cxnLst/>
              <a:rect l="l" t="t" r="r" b="b"/>
              <a:pathLst>
                <a:path w="399" h="342" extrusionOk="0">
                  <a:moveTo>
                    <a:pt x="209" y="0"/>
                  </a:moveTo>
                  <a:cubicBezTo>
                    <a:pt x="0" y="38"/>
                    <a:pt x="0" y="323"/>
                    <a:pt x="209" y="342"/>
                  </a:cubicBezTo>
                  <a:cubicBezTo>
                    <a:pt x="398" y="323"/>
                    <a:pt x="398" y="38"/>
                    <a:pt x="20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80" name="Google Shape;198;p4"/>
            <p:cNvSpPr/>
            <p:nvPr/>
          </p:nvSpPr>
          <p:spPr>
            <a:xfrm>
              <a:off x="337800" y="1527563"/>
              <a:ext cx="13300" cy="11400"/>
            </a:xfrm>
            <a:custGeom>
              <a:avLst/>
              <a:gdLst/>
              <a:ahLst/>
              <a:cxnLst/>
              <a:rect l="l" t="t" r="r" b="b"/>
              <a:pathLst>
                <a:path w="532" h="456" extrusionOk="0">
                  <a:moveTo>
                    <a:pt x="266" y="1"/>
                  </a:moveTo>
                  <a:cubicBezTo>
                    <a:pt x="1" y="38"/>
                    <a:pt x="1" y="418"/>
                    <a:pt x="266" y="455"/>
                  </a:cubicBezTo>
                  <a:cubicBezTo>
                    <a:pt x="531" y="418"/>
                    <a:pt x="531" y="38"/>
                    <a:pt x="266"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81" name="Google Shape;199;p4"/>
            <p:cNvSpPr/>
            <p:nvPr/>
          </p:nvSpPr>
          <p:spPr>
            <a:xfrm>
              <a:off x="272875" y="1700063"/>
              <a:ext cx="23250" cy="18050"/>
            </a:xfrm>
            <a:custGeom>
              <a:avLst/>
              <a:gdLst/>
              <a:ahLst/>
              <a:cxnLst/>
              <a:rect l="l" t="t" r="r" b="b"/>
              <a:pathLst>
                <a:path w="930" h="722" extrusionOk="0">
                  <a:moveTo>
                    <a:pt x="474" y="1"/>
                  </a:moveTo>
                  <a:cubicBezTo>
                    <a:pt x="0" y="1"/>
                    <a:pt x="0" y="721"/>
                    <a:pt x="474" y="721"/>
                  </a:cubicBezTo>
                  <a:cubicBezTo>
                    <a:pt x="929" y="721"/>
                    <a:pt x="929" y="1"/>
                    <a:pt x="474"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82" name="Google Shape;200;p4"/>
            <p:cNvSpPr/>
            <p:nvPr/>
          </p:nvSpPr>
          <p:spPr>
            <a:xfrm>
              <a:off x="507000" y="1726138"/>
              <a:ext cx="3800" cy="3350"/>
            </a:xfrm>
            <a:custGeom>
              <a:avLst/>
              <a:gdLst/>
              <a:ahLst/>
              <a:cxnLst/>
              <a:rect l="l" t="t" r="r" b="b"/>
              <a:pathLst>
                <a:path w="152" h="134" extrusionOk="0">
                  <a:moveTo>
                    <a:pt x="76" y="0"/>
                  </a:moveTo>
                  <a:cubicBezTo>
                    <a:pt x="0" y="0"/>
                    <a:pt x="0" y="114"/>
                    <a:pt x="76" y="133"/>
                  </a:cubicBezTo>
                  <a:cubicBezTo>
                    <a:pt x="152" y="114"/>
                    <a:pt x="152" y="0"/>
                    <a:pt x="7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83" name="Google Shape;201;p4"/>
            <p:cNvSpPr/>
            <p:nvPr/>
          </p:nvSpPr>
          <p:spPr>
            <a:xfrm>
              <a:off x="485200" y="1780638"/>
              <a:ext cx="18025" cy="13775"/>
            </a:xfrm>
            <a:custGeom>
              <a:avLst/>
              <a:gdLst/>
              <a:ahLst/>
              <a:cxnLst/>
              <a:rect l="l" t="t" r="r" b="b"/>
              <a:pathLst>
                <a:path w="721" h="551" extrusionOk="0">
                  <a:moveTo>
                    <a:pt x="360" y="1"/>
                  </a:moveTo>
                  <a:cubicBezTo>
                    <a:pt x="0" y="1"/>
                    <a:pt x="0" y="550"/>
                    <a:pt x="360" y="550"/>
                  </a:cubicBezTo>
                  <a:cubicBezTo>
                    <a:pt x="721" y="550"/>
                    <a:pt x="721" y="1"/>
                    <a:pt x="36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84" name="Google Shape;202;p4"/>
            <p:cNvSpPr/>
            <p:nvPr/>
          </p:nvSpPr>
          <p:spPr>
            <a:xfrm>
              <a:off x="502250" y="1829463"/>
              <a:ext cx="9500" cy="6175"/>
            </a:xfrm>
            <a:custGeom>
              <a:avLst/>
              <a:gdLst/>
              <a:ahLst/>
              <a:cxnLst/>
              <a:rect l="l" t="t" r="r" b="b"/>
              <a:pathLst>
                <a:path w="380" h="247" extrusionOk="0">
                  <a:moveTo>
                    <a:pt x="114" y="0"/>
                  </a:moveTo>
                  <a:cubicBezTo>
                    <a:pt x="77" y="0"/>
                    <a:pt x="39" y="19"/>
                    <a:pt x="20" y="38"/>
                  </a:cubicBezTo>
                  <a:cubicBezTo>
                    <a:pt x="20" y="38"/>
                    <a:pt x="1" y="57"/>
                    <a:pt x="1" y="76"/>
                  </a:cubicBezTo>
                  <a:cubicBezTo>
                    <a:pt x="1" y="95"/>
                    <a:pt x="1" y="114"/>
                    <a:pt x="1" y="114"/>
                  </a:cubicBezTo>
                  <a:cubicBezTo>
                    <a:pt x="1" y="152"/>
                    <a:pt x="20" y="190"/>
                    <a:pt x="39" y="209"/>
                  </a:cubicBezTo>
                  <a:cubicBezTo>
                    <a:pt x="58" y="228"/>
                    <a:pt x="95" y="247"/>
                    <a:pt x="114" y="247"/>
                  </a:cubicBezTo>
                  <a:lnTo>
                    <a:pt x="266" y="247"/>
                  </a:lnTo>
                  <a:cubicBezTo>
                    <a:pt x="304" y="247"/>
                    <a:pt x="342" y="228"/>
                    <a:pt x="361" y="209"/>
                  </a:cubicBezTo>
                  <a:cubicBezTo>
                    <a:pt x="361" y="190"/>
                    <a:pt x="380" y="190"/>
                    <a:pt x="380" y="171"/>
                  </a:cubicBezTo>
                  <a:cubicBezTo>
                    <a:pt x="380" y="152"/>
                    <a:pt x="380" y="133"/>
                    <a:pt x="380" y="114"/>
                  </a:cubicBezTo>
                  <a:cubicBezTo>
                    <a:pt x="380" y="95"/>
                    <a:pt x="361" y="57"/>
                    <a:pt x="342" y="38"/>
                  </a:cubicBezTo>
                  <a:cubicBezTo>
                    <a:pt x="323" y="19"/>
                    <a:pt x="285" y="0"/>
                    <a:pt x="26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85" name="Google Shape;203;p4"/>
            <p:cNvSpPr/>
            <p:nvPr/>
          </p:nvSpPr>
          <p:spPr>
            <a:xfrm>
              <a:off x="504150" y="1867838"/>
              <a:ext cx="24675" cy="18975"/>
            </a:xfrm>
            <a:custGeom>
              <a:avLst/>
              <a:gdLst/>
              <a:ahLst/>
              <a:cxnLst/>
              <a:rect l="l" t="t" r="r" b="b"/>
              <a:pathLst>
                <a:path w="987" h="759" extrusionOk="0">
                  <a:moveTo>
                    <a:pt x="493" y="1"/>
                  </a:moveTo>
                  <a:cubicBezTo>
                    <a:pt x="1" y="1"/>
                    <a:pt x="1" y="759"/>
                    <a:pt x="493" y="759"/>
                  </a:cubicBezTo>
                  <a:cubicBezTo>
                    <a:pt x="986" y="759"/>
                    <a:pt x="986" y="1"/>
                    <a:pt x="49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86" name="Google Shape;204;p4"/>
            <p:cNvSpPr/>
            <p:nvPr/>
          </p:nvSpPr>
          <p:spPr>
            <a:xfrm>
              <a:off x="360075" y="1880163"/>
              <a:ext cx="20875" cy="17075"/>
            </a:xfrm>
            <a:custGeom>
              <a:avLst/>
              <a:gdLst/>
              <a:ahLst/>
              <a:cxnLst/>
              <a:rect l="l" t="t" r="r" b="b"/>
              <a:pathLst>
                <a:path w="835" h="683" extrusionOk="0">
                  <a:moveTo>
                    <a:pt x="418" y="0"/>
                  </a:moveTo>
                  <a:cubicBezTo>
                    <a:pt x="1" y="38"/>
                    <a:pt x="1" y="645"/>
                    <a:pt x="418" y="683"/>
                  </a:cubicBezTo>
                  <a:cubicBezTo>
                    <a:pt x="835" y="645"/>
                    <a:pt x="835" y="38"/>
                    <a:pt x="41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87" name="Google Shape;205;p4"/>
            <p:cNvSpPr/>
            <p:nvPr/>
          </p:nvSpPr>
          <p:spPr>
            <a:xfrm>
              <a:off x="319325" y="1860263"/>
              <a:ext cx="16125" cy="12350"/>
            </a:xfrm>
            <a:custGeom>
              <a:avLst/>
              <a:gdLst/>
              <a:ahLst/>
              <a:cxnLst/>
              <a:rect l="l" t="t" r="r" b="b"/>
              <a:pathLst>
                <a:path w="645" h="494" extrusionOk="0">
                  <a:moveTo>
                    <a:pt x="247" y="0"/>
                  </a:moveTo>
                  <a:cubicBezTo>
                    <a:pt x="228" y="0"/>
                    <a:pt x="190" y="0"/>
                    <a:pt x="152" y="19"/>
                  </a:cubicBezTo>
                  <a:cubicBezTo>
                    <a:pt x="133" y="19"/>
                    <a:pt x="95" y="38"/>
                    <a:pt x="76" y="76"/>
                  </a:cubicBezTo>
                  <a:cubicBezTo>
                    <a:pt x="38" y="114"/>
                    <a:pt x="0" y="171"/>
                    <a:pt x="0" y="247"/>
                  </a:cubicBezTo>
                  <a:lnTo>
                    <a:pt x="0" y="304"/>
                  </a:lnTo>
                  <a:cubicBezTo>
                    <a:pt x="19" y="342"/>
                    <a:pt x="38" y="379"/>
                    <a:pt x="76" y="417"/>
                  </a:cubicBezTo>
                  <a:lnTo>
                    <a:pt x="114" y="455"/>
                  </a:lnTo>
                  <a:cubicBezTo>
                    <a:pt x="152" y="474"/>
                    <a:pt x="209" y="493"/>
                    <a:pt x="247" y="493"/>
                  </a:cubicBezTo>
                  <a:lnTo>
                    <a:pt x="398" y="493"/>
                  </a:lnTo>
                  <a:cubicBezTo>
                    <a:pt x="436" y="493"/>
                    <a:pt x="455" y="493"/>
                    <a:pt x="493" y="474"/>
                  </a:cubicBezTo>
                  <a:cubicBezTo>
                    <a:pt x="550" y="455"/>
                    <a:pt x="588" y="398"/>
                    <a:pt x="607" y="342"/>
                  </a:cubicBezTo>
                  <a:cubicBezTo>
                    <a:pt x="626" y="323"/>
                    <a:pt x="645" y="285"/>
                    <a:pt x="626" y="247"/>
                  </a:cubicBezTo>
                  <a:lnTo>
                    <a:pt x="626" y="190"/>
                  </a:lnTo>
                  <a:cubicBezTo>
                    <a:pt x="626" y="152"/>
                    <a:pt x="607" y="114"/>
                    <a:pt x="569" y="76"/>
                  </a:cubicBezTo>
                  <a:lnTo>
                    <a:pt x="531" y="38"/>
                  </a:lnTo>
                  <a:cubicBezTo>
                    <a:pt x="493" y="19"/>
                    <a:pt x="436" y="19"/>
                    <a:pt x="398" y="19"/>
                  </a:cubicBezTo>
                  <a:lnTo>
                    <a:pt x="398" y="0"/>
                  </a:ln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88" name="Google Shape;206;p4"/>
            <p:cNvSpPr/>
            <p:nvPr/>
          </p:nvSpPr>
          <p:spPr>
            <a:xfrm>
              <a:off x="325475" y="1808138"/>
              <a:ext cx="15675" cy="11850"/>
            </a:xfrm>
            <a:custGeom>
              <a:avLst/>
              <a:gdLst/>
              <a:ahLst/>
              <a:cxnLst/>
              <a:rect l="l" t="t" r="r" b="b"/>
              <a:pathLst>
                <a:path w="627" h="474" extrusionOk="0">
                  <a:moveTo>
                    <a:pt x="304" y="0"/>
                  </a:moveTo>
                  <a:cubicBezTo>
                    <a:pt x="1" y="0"/>
                    <a:pt x="1" y="474"/>
                    <a:pt x="304" y="474"/>
                  </a:cubicBezTo>
                  <a:cubicBezTo>
                    <a:pt x="626" y="474"/>
                    <a:pt x="626" y="0"/>
                    <a:pt x="30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89" name="Google Shape;207;p4"/>
            <p:cNvSpPr/>
            <p:nvPr/>
          </p:nvSpPr>
          <p:spPr>
            <a:xfrm>
              <a:off x="298950" y="1787738"/>
              <a:ext cx="8550" cy="7150"/>
            </a:xfrm>
            <a:custGeom>
              <a:avLst/>
              <a:gdLst/>
              <a:ahLst/>
              <a:cxnLst/>
              <a:rect l="l" t="t" r="r" b="b"/>
              <a:pathLst>
                <a:path w="342" h="286" extrusionOk="0">
                  <a:moveTo>
                    <a:pt x="171" y="1"/>
                  </a:moveTo>
                  <a:cubicBezTo>
                    <a:pt x="0" y="20"/>
                    <a:pt x="0" y="266"/>
                    <a:pt x="171" y="285"/>
                  </a:cubicBezTo>
                  <a:cubicBezTo>
                    <a:pt x="341" y="266"/>
                    <a:pt x="341" y="20"/>
                    <a:pt x="17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90" name="Google Shape;208;p4"/>
            <p:cNvSpPr/>
            <p:nvPr/>
          </p:nvSpPr>
          <p:spPr>
            <a:xfrm>
              <a:off x="445850" y="1622338"/>
              <a:ext cx="21825" cy="16625"/>
            </a:xfrm>
            <a:custGeom>
              <a:avLst/>
              <a:gdLst/>
              <a:ahLst/>
              <a:cxnLst/>
              <a:rect l="l" t="t" r="r" b="b"/>
              <a:pathLst>
                <a:path w="873" h="665" extrusionOk="0">
                  <a:moveTo>
                    <a:pt x="437" y="1"/>
                  </a:moveTo>
                  <a:cubicBezTo>
                    <a:pt x="1" y="1"/>
                    <a:pt x="1" y="664"/>
                    <a:pt x="437" y="664"/>
                  </a:cubicBezTo>
                  <a:cubicBezTo>
                    <a:pt x="873" y="664"/>
                    <a:pt x="873" y="1"/>
                    <a:pt x="437"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91" name="Google Shape;209;p4"/>
            <p:cNvSpPr/>
            <p:nvPr/>
          </p:nvSpPr>
          <p:spPr>
            <a:xfrm>
              <a:off x="418850" y="1542263"/>
              <a:ext cx="23250" cy="18975"/>
            </a:xfrm>
            <a:custGeom>
              <a:avLst/>
              <a:gdLst/>
              <a:ahLst/>
              <a:cxnLst/>
              <a:rect l="l" t="t" r="r" b="b"/>
              <a:pathLst>
                <a:path w="930" h="759" extrusionOk="0">
                  <a:moveTo>
                    <a:pt x="474" y="0"/>
                  </a:moveTo>
                  <a:cubicBezTo>
                    <a:pt x="0" y="38"/>
                    <a:pt x="0" y="721"/>
                    <a:pt x="474" y="758"/>
                  </a:cubicBezTo>
                  <a:cubicBezTo>
                    <a:pt x="929" y="721"/>
                    <a:pt x="929" y="38"/>
                    <a:pt x="47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48692" name="Google Shape;210;p4"/>
          <p:cNvSpPr/>
          <p:nvPr/>
        </p:nvSpPr>
        <p:spPr>
          <a:xfrm rot="2491995">
            <a:off x="8061861" y="3895420"/>
            <a:ext cx="2265111" cy="2165862"/>
          </a:xfrm>
          <a:custGeom>
            <a:avLst/>
            <a:gdLst/>
            <a:ahLst/>
            <a:cxnLst/>
            <a:rect l="l" t="t" r="r" b="b"/>
            <a:pathLst>
              <a:path w="21339" h="20404" extrusionOk="0">
                <a:moveTo>
                  <a:pt x="95" y="0"/>
                </a:moveTo>
                <a:cubicBezTo>
                  <a:pt x="50" y="0"/>
                  <a:pt x="0" y="36"/>
                  <a:pt x="12" y="93"/>
                </a:cubicBezTo>
                <a:cubicBezTo>
                  <a:pt x="485" y="2330"/>
                  <a:pt x="1054" y="4567"/>
                  <a:pt x="1680" y="6766"/>
                </a:cubicBezTo>
                <a:cubicBezTo>
                  <a:pt x="2324" y="8965"/>
                  <a:pt x="3045" y="11126"/>
                  <a:pt x="3822" y="13249"/>
                </a:cubicBezTo>
                <a:cubicBezTo>
                  <a:pt x="4220" y="14330"/>
                  <a:pt x="4618" y="15391"/>
                  <a:pt x="5054" y="16453"/>
                </a:cubicBezTo>
                <a:cubicBezTo>
                  <a:pt x="5225" y="16889"/>
                  <a:pt x="5433" y="17287"/>
                  <a:pt x="5699" y="17666"/>
                </a:cubicBezTo>
                <a:cubicBezTo>
                  <a:pt x="5926" y="17988"/>
                  <a:pt x="6267" y="18216"/>
                  <a:pt x="6646" y="18348"/>
                </a:cubicBezTo>
                <a:cubicBezTo>
                  <a:pt x="6705" y="18361"/>
                  <a:pt x="6764" y="18368"/>
                  <a:pt x="6823" y="18368"/>
                </a:cubicBezTo>
                <a:cubicBezTo>
                  <a:pt x="7107" y="18368"/>
                  <a:pt x="7384" y="18221"/>
                  <a:pt x="7556" y="17969"/>
                </a:cubicBezTo>
                <a:cubicBezTo>
                  <a:pt x="7746" y="17609"/>
                  <a:pt x="7784" y="17173"/>
                  <a:pt x="7708" y="16775"/>
                </a:cubicBezTo>
                <a:cubicBezTo>
                  <a:pt x="7519" y="15770"/>
                  <a:pt x="7253" y="14784"/>
                  <a:pt x="6893" y="13837"/>
                </a:cubicBezTo>
                <a:cubicBezTo>
                  <a:pt x="6248" y="11941"/>
                  <a:pt x="5414" y="9969"/>
                  <a:pt x="5528" y="7922"/>
                </a:cubicBezTo>
                <a:cubicBezTo>
                  <a:pt x="5543" y="7707"/>
                  <a:pt x="5559" y="7504"/>
                  <a:pt x="5594" y="7294"/>
                </a:cubicBezTo>
                <a:lnTo>
                  <a:pt x="5594" y="7294"/>
                </a:lnTo>
                <a:cubicBezTo>
                  <a:pt x="6312" y="7702"/>
                  <a:pt x="6661" y="8502"/>
                  <a:pt x="6893" y="9268"/>
                </a:cubicBezTo>
                <a:cubicBezTo>
                  <a:pt x="7234" y="10349"/>
                  <a:pt x="7519" y="11467"/>
                  <a:pt x="7822" y="12567"/>
                </a:cubicBezTo>
                <a:lnTo>
                  <a:pt x="8789" y="16036"/>
                </a:lnTo>
                <a:cubicBezTo>
                  <a:pt x="8940" y="16604"/>
                  <a:pt x="9111" y="17173"/>
                  <a:pt x="9263" y="17742"/>
                </a:cubicBezTo>
                <a:cubicBezTo>
                  <a:pt x="9376" y="18216"/>
                  <a:pt x="9509" y="18652"/>
                  <a:pt x="9699" y="19107"/>
                </a:cubicBezTo>
                <a:cubicBezTo>
                  <a:pt x="9966" y="19713"/>
                  <a:pt x="10452" y="20404"/>
                  <a:pt x="11172" y="20404"/>
                </a:cubicBezTo>
                <a:cubicBezTo>
                  <a:pt x="11217" y="20404"/>
                  <a:pt x="11263" y="20401"/>
                  <a:pt x="11310" y="20396"/>
                </a:cubicBezTo>
                <a:cubicBezTo>
                  <a:pt x="11708" y="20339"/>
                  <a:pt x="12068" y="20092"/>
                  <a:pt x="12258" y="19732"/>
                </a:cubicBezTo>
                <a:cubicBezTo>
                  <a:pt x="12485" y="19334"/>
                  <a:pt x="12580" y="18860"/>
                  <a:pt x="12504" y="18405"/>
                </a:cubicBezTo>
                <a:cubicBezTo>
                  <a:pt x="12390" y="17855"/>
                  <a:pt x="12239" y="17306"/>
                  <a:pt x="12030" y="16794"/>
                </a:cubicBezTo>
                <a:cubicBezTo>
                  <a:pt x="11841" y="16263"/>
                  <a:pt x="11651" y="15713"/>
                  <a:pt x="11462" y="15183"/>
                </a:cubicBezTo>
                <a:cubicBezTo>
                  <a:pt x="11101" y="14083"/>
                  <a:pt x="10779" y="12965"/>
                  <a:pt x="10457" y="11865"/>
                </a:cubicBezTo>
                <a:cubicBezTo>
                  <a:pt x="10154" y="10766"/>
                  <a:pt x="9869" y="9628"/>
                  <a:pt x="9623" y="8491"/>
                </a:cubicBezTo>
                <a:cubicBezTo>
                  <a:pt x="9414" y="7486"/>
                  <a:pt x="9168" y="6424"/>
                  <a:pt x="9414" y="5420"/>
                </a:cubicBezTo>
                <a:cubicBezTo>
                  <a:pt x="9462" y="5197"/>
                  <a:pt x="9536" y="5002"/>
                  <a:pt x="9626" y="4810"/>
                </a:cubicBezTo>
                <a:lnTo>
                  <a:pt x="9626" y="4810"/>
                </a:lnTo>
                <a:cubicBezTo>
                  <a:pt x="11118" y="5773"/>
                  <a:pt x="11814" y="7472"/>
                  <a:pt x="12239" y="9135"/>
                </a:cubicBezTo>
                <a:cubicBezTo>
                  <a:pt x="12485" y="10026"/>
                  <a:pt x="12637" y="10936"/>
                  <a:pt x="12807" y="11846"/>
                </a:cubicBezTo>
                <a:cubicBezTo>
                  <a:pt x="13035" y="13040"/>
                  <a:pt x="13300" y="14216"/>
                  <a:pt x="13623" y="15391"/>
                </a:cubicBezTo>
                <a:cubicBezTo>
                  <a:pt x="13945" y="16547"/>
                  <a:pt x="14324" y="17723"/>
                  <a:pt x="14741" y="18879"/>
                </a:cubicBezTo>
                <a:cubicBezTo>
                  <a:pt x="14912" y="19315"/>
                  <a:pt x="15063" y="19827"/>
                  <a:pt x="15480" y="20092"/>
                </a:cubicBezTo>
                <a:cubicBezTo>
                  <a:pt x="15595" y="20165"/>
                  <a:pt x="15723" y="20199"/>
                  <a:pt x="15849" y="20199"/>
                </a:cubicBezTo>
                <a:cubicBezTo>
                  <a:pt x="16119" y="20199"/>
                  <a:pt x="16382" y="20042"/>
                  <a:pt x="16485" y="19770"/>
                </a:cubicBezTo>
                <a:cubicBezTo>
                  <a:pt x="16694" y="19334"/>
                  <a:pt x="16675" y="18765"/>
                  <a:pt x="16656" y="18292"/>
                </a:cubicBezTo>
                <a:cubicBezTo>
                  <a:pt x="16637" y="17723"/>
                  <a:pt x="16542" y="17154"/>
                  <a:pt x="16428" y="16585"/>
                </a:cubicBezTo>
                <a:cubicBezTo>
                  <a:pt x="16125" y="15467"/>
                  <a:pt x="15746" y="14348"/>
                  <a:pt x="15291" y="13268"/>
                </a:cubicBezTo>
                <a:cubicBezTo>
                  <a:pt x="14419" y="10993"/>
                  <a:pt x="13793" y="8623"/>
                  <a:pt x="13433" y="6216"/>
                </a:cubicBezTo>
                <a:cubicBezTo>
                  <a:pt x="13360" y="5689"/>
                  <a:pt x="13392" y="4465"/>
                  <a:pt x="14163" y="4465"/>
                </a:cubicBezTo>
                <a:cubicBezTo>
                  <a:pt x="14197" y="4465"/>
                  <a:pt x="14231" y="4467"/>
                  <a:pt x="14267" y="4472"/>
                </a:cubicBezTo>
                <a:cubicBezTo>
                  <a:pt x="14741" y="4548"/>
                  <a:pt x="15025" y="5060"/>
                  <a:pt x="15234" y="5439"/>
                </a:cubicBezTo>
                <a:cubicBezTo>
                  <a:pt x="15499" y="5913"/>
                  <a:pt x="15727" y="6406"/>
                  <a:pt x="15935" y="6898"/>
                </a:cubicBezTo>
                <a:cubicBezTo>
                  <a:pt x="16732" y="8946"/>
                  <a:pt x="17111" y="11107"/>
                  <a:pt x="17452" y="13268"/>
                </a:cubicBezTo>
                <a:cubicBezTo>
                  <a:pt x="17623" y="14348"/>
                  <a:pt x="17793" y="15429"/>
                  <a:pt x="18002" y="16510"/>
                </a:cubicBezTo>
                <a:cubicBezTo>
                  <a:pt x="18096" y="17040"/>
                  <a:pt x="18229" y="17590"/>
                  <a:pt x="18362" y="18121"/>
                </a:cubicBezTo>
                <a:cubicBezTo>
                  <a:pt x="18476" y="18557"/>
                  <a:pt x="18627" y="19031"/>
                  <a:pt x="18968" y="19334"/>
                </a:cubicBezTo>
                <a:cubicBezTo>
                  <a:pt x="19197" y="19533"/>
                  <a:pt x="19456" y="19618"/>
                  <a:pt x="19715" y="19618"/>
                </a:cubicBezTo>
                <a:cubicBezTo>
                  <a:pt x="20273" y="19618"/>
                  <a:pt x="20833" y="19220"/>
                  <a:pt x="21092" y="18690"/>
                </a:cubicBezTo>
                <a:cubicBezTo>
                  <a:pt x="21300" y="18178"/>
                  <a:pt x="21338" y="17628"/>
                  <a:pt x="21205" y="17078"/>
                </a:cubicBezTo>
                <a:cubicBezTo>
                  <a:pt x="21111" y="16472"/>
                  <a:pt x="20902" y="15884"/>
                  <a:pt x="20731" y="15277"/>
                </a:cubicBezTo>
                <a:lnTo>
                  <a:pt x="18684" y="7903"/>
                </a:lnTo>
                <a:cubicBezTo>
                  <a:pt x="18514" y="7315"/>
                  <a:pt x="18362" y="6728"/>
                  <a:pt x="18191" y="6102"/>
                </a:cubicBezTo>
                <a:cubicBezTo>
                  <a:pt x="18162" y="6043"/>
                  <a:pt x="18106" y="6015"/>
                  <a:pt x="18051" y="6015"/>
                </a:cubicBezTo>
                <a:cubicBezTo>
                  <a:pt x="17966" y="6015"/>
                  <a:pt x="17884" y="6082"/>
                  <a:pt x="17907" y="6197"/>
                </a:cubicBezTo>
                <a:cubicBezTo>
                  <a:pt x="18589" y="8623"/>
                  <a:pt x="19253" y="11050"/>
                  <a:pt x="19935" y="13476"/>
                </a:cubicBezTo>
                <a:lnTo>
                  <a:pt x="20428" y="15315"/>
                </a:lnTo>
                <a:cubicBezTo>
                  <a:pt x="20599" y="15903"/>
                  <a:pt x="20788" y="16491"/>
                  <a:pt x="20902" y="17078"/>
                </a:cubicBezTo>
                <a:cubicBezTo>
                  <a:pt x="21016" y="17609"/>
                  <a:pt x="21035" y="18216"/>
                  <a:pt x="20750" y="18690"/>
                </a:cubicBezTo>
                <a:cubicBezTo>
                  <a:pt x="20542" y="19050"/>
                  <a:pt x="20144" y="19296"/>
                  <a:pt x="19727" y="19334"/>
                </a:cubicBezTo>
                <a:cubicBezTo>
                  <a:pt x="19253" y="19334"/>
                  <a:pt x="18950" y="18917"/>
                  <a:pt x="18798" y="18519"/>
                </a:cubicBezTo>
                <a:cubicBezTo>
                  <a:pt x="18627" y="18026"/>
                  <a:pt x="18495" y="17533"/>
                  <a:pt x="18400" y="17040"/>
                </a:cubicBezTo>
                <a:cubicBezTo>
                  <a:pt x="18172" y="15979"/>
                  <a:pt x="17983" y="14898"/>
                  <a:pt x="17812" y="13837"/>
                </a:cubicBezTo>
                <a:cubicBezTo>
                  <a:pt x="17452" y="11713"/>
                  <a:pt x="17130" y="9571"/>
                  <a:pt x="16428" y="7524"/>
                </a:cubicBezTo>
                <a:cubicBezTo>
                  <a:pt x="16239" y="7031"/>
                  <a:pt x="16049" y="6538"/>
                  <a:pt x="15822" y="6064"/>
                </a:cubicBezTo>
                <a:cubicBezTo>
                  <a:pt x="15632" y="5590"/>
                  <a:pt x="15386" y="5154"/>
                  <a:pt x="15082" y="4756"/>
                </a:cubicBezTo>
                <a:cubicBezTo>
                  <a:pt x="14841" y="4446"/>
                  <a:pt x="14506" y="4199"/>
                  <a:pt x="14120" y="4199"/>
                </a:cubicBezTo>
                <a:cubicBezTo>
                  <a:pt x="14081" y="4199"/>
                  <a:pt x="14042" y="4201"/>
                  <a:pt x="14002" y="4207"/>
                </a:cubicBezTo>
                <a:cubicBezTo>
                  <a:pt x="13661" y="4282"/>
                  <a:pt x="13395" y="4529"/>
                  <a:pt x="13281" y="4851"/>
                </a:cubicBezTo>
                <a:cubicBezTo>
                  <a:pt x="13149" y="5230"/>
                  <a:pt x="13092" y="5609"/>
                  <a:pt x="13130" y="6007"/>
                </a:cubicBezTo>
                <a:cubicBezTo>
                  <a:pt x="13187" y="6538"/>
                  <a:pt x="13281" y="7088"/>
                  <a:pt x="13395" y="7619"/>
                </a:cubicBezTo>
                <a:cubicBezTo>
                  <a:pt x="13623" y="8794"/>
                  <a:pt x="13907" y="9969"/>
                  <a:pt x="14267" y="11126"/>
                </a:cubicBezTo>
                <a:cubicBezTo>
                  <a:pt x="14608" y="12244"/>
                  <a:pt x="15044" y="13344"/>
                  <a:pt x="15442" y="14443"/>
                </a:cubicBezTo>
                <a:cubicBezTo>
                  <a:pt x="15879" y="15524"/>
                  <a:pt x="16182" y="16642"/>
                  <a:pt x="16333" y="17799"/>
                </a:cubicBezTo>
                <a:cubicBezTo>
                  <a:pt x="16409" y="18329"/>
                  <a:pt x="16390" y="18879"/>
                  <a:pt x="16296" y="19410"/>
                </a:cubicBezTo>
                <a:cubicBezTo>
                  <a:pt x="16277" y="19618"/>
                  <a:pt x="16144" y="19789"/>
                  <a:pt x="15973" y="19884"/>
                </a:cubicBezTo>
                <a:cubicBezTo>
                  <a:pt x="15943" y="19889"/>
                  <a:pt x="15912" y="19892"/>
                  <a:pt x="15882" y="19892"/>
                </a:cubicBezTo>
                <a:cubicBezTo>
                  <a:pt x="15710" y="19892"/>
                  <a:pt x="15558" y="19802"/>
                  <a:pt x="15461" y="19656"/>
                </a:cubicBezTo>
                <a:cubicBezTo>
                  <a:pt x="15329" y="19467"/>
                  <a:pt x="15215" y="19258"/>
                  <a:pt x="15139" y="19031"/>
                </a:cubicBezTo>
                <a:cubicBezTo>
                  <a:pt x="15025" y="18746"/>
                  <a:pt x="14912" y="18481"/>
                  <a:pt x="14817" y="18197"/>
                </a:cubicBezTo>
                <a:cubicBezTo>
                  <a:pt x="14608" y="17628"/>
                  <a:pt x="14419" y="17059"/>
                  <a:pt x="14248" y="16491"/>
                </a:cubicBezTo>
                <a:cubicBezTo>
                  <a:pt x="13888" y="15353"/>
                  <a:pt x="13566" y="14178"/>
                  <a:pt x="13300" y="13003"/>
                </a:cubicBezTo>
                <a:cubicBezTo>
                  <a:pt x="13073" y="12017"/>
                  <a:pt x="12921" y="11031"/>
                  <a:pt x="12694" y="10045"/>
                </a:cubicBezTo>
                <a:cubicBezTo>
                  <a:pt x="12334" y="8377"/>
                  <a:pt x="11822" y="6576"/>
                  <a:pt x="10590" y="5306"/>
                </a:cubicBezTo>
                <a:cubicBezTo>
                  <a:pt x="10305" y="5022"/>
                  <a:pt x="9983" y="4756"/>
                  <a:pt x="9623" y="4548"/>
                </a:cubicBezTo>
                <a:cubicBezTo>
                  <a:pt x="9603" y="4534"/>
                  <a:pt x="9580" y="4528"/>
                  <a:pt x="9558" y="4528"/>
                </a:cubicBezTo>
                <a:cubicBezTo>
                  <a:pt x="9517" y="4528"/>
                  <a:pt x="9477" y="4549"/>
                  <a:pt x="9452" y="4586"/>
                </a:cubicBezTo>
                <a:cubicBezTo>
                  <a:pt x="8978" y="5458"/>
                  <a:pt x="9016" y="6481"/>
                  <a:pt x="9168" y="7448"/>
                </a:cubicBezTo>
                <a:cubicBezTo>
                  <a:pt x="9338" y="8510"/>
                  <a:pt x="9604" y="9571"/>
                  <a:pt x="9869" y="10633"/>
                </a:cubicBezTo>
                <a:cubicBezTo>
                  <a:pt x="10438" y="12832"/>
                  <a:pt x="11101" y="14993"/>
                  <a:pt x="11879" y="17135"/>
                </a:cubicBezTo>
                <a:cubicBezTo>
                  <a:pt x="12182" y="18007"/>
                  <a:pt x="12618" y="19182"/>
                  <a:pt x="11784" y="19922"/>
                </a:cubicBezTo>
                <a:cubicBezTo>
                  <a:pt x="11612" y="20082"/>
                  <a:pt x="11386" y="20166"/>
                  <a:pt x="11158" y="20166"/>
                </a:cubicBezTo>
                <a:cubicBezTo>
                  <a:pt x="11008" y="20166"/>
                  <a:pt x="10858" y="20130"/>
                  <a:pt x="10722" y="20055"/>
                </a:cubicBezTo>
                <a:cubicBezTo>
                  <a:pt x="10400" y="19827"/>
                  <a:pt x="10172" y="19524"/>
                  <a:pt x="10021" y="19182"/>
                </a:cubicBezTo>
                <a:cubicBezTo>
                  <a:pt x="9831" y="18784"/>
                  <a:pt x="9699" y="18367"/>
                  <a:pt x="9585" y="17950"/>
                </a:cubicBezTo>
                <a:lnTo>
                  <a:pt x="9111" y="16244"/>
                </a:lnTo>
                <a:lnTo>
                  <a:pt x="8125" y="12832"/>
                </a:lnTo>
                <a:cubicBezTo>
                  <a:pt x="7822" y="11732"/>
                  <a:pt x="7519" y="10614"/>
                  <a:pt x="7177" y="9514"/>
                </a:cubicBezTo>
                <a:cubicBezTo>
                  <a:pt x="6950" y="8737"/>
                  <a:pt x="6665" y="7903"/>
                  <a:pt x="6059" y="7353"/>
                </a:cubicBezTo>
                <a:cubicBezTo>
                  <a:pt x="5907" y="7221"/>
                  <a:pt x="5737" y="7107"/>
                  <a:pt x="5547" y="7012"/>
                </a:cubicBezTo>
                <a:cubicBezTo>
                  <a:pt x="5534" y="7008"/>
                  <a:pt x="5519" y="7005"/>
                  <a:pt x="5505" y="7005"/>
                </a:cubicBezTo>
                <a:cubicBezTo>
                  <a:pt x="5457" y="7005"/>
                  <a:pt x="5410" y="7030"/>
                  <a:pt x="5395" y="7088"/>
                </a:cubicBezTo>
                <a:cubicBezTo>
                  <a:pt x="5054" y="9041"/>
                  <a:pt x="5661" y="10936"/>
                  <a:pt x="6305" y="12775"/>
                </a:cubicBezTo>
                <a:cubicBezTo>
                  <a:pt x="6628" y="13723"/>
                  <a:pt x="6988" y="14671"/>
                  <a:pt x="7253" y="15638"/>
                </a:cubicBezTo>
                <a:cubicBezTo>
                  <a:pt x="7386" y="16093"/>
                  <a:pt x="7481" y="16566"/>
                  <a:pt x="7537" y="17059"/>
                </a:cubicBezTo>
                <a:cubicBezTo>
                  <a:pt x="7556" y="17457"/>
                  <a:pt x="7481" y="17969"/>
                  <a:pt x="7064" y="18121"/>
                </a:cubicBezTo>
                <a:cubicBezTo>
                  <a:pt x="6994" y="18147"/>
                  <a:pt x="6924" y="18158"/>
                  <a:pt x="6855" y="18158"/>
                </a:cubicBezTo>
                <a:cubicBezTo>
                  <a:pt x="6568" y="18158"/>
                  <a:pt x="6295" y="17959"/>
                  <a:pt x="6097" y="17761"/>
                </a:cubicBezTo>
                <a:cubicBezTo>
                  <a:pt x="5774" y="17438"/>
                  <a:pt x="5547" y="17059"/>
                  <a:pt x="5376" y="16642"/>
                </a:cubicBezTo>
                <a:cubicBezTo>
                  <a:pt x="4959" y="15619"/>
                  <a:pt x="4561" y="14595"/>
                  <a:pt x="4182" y="13571"/>
                </a:cubicBezTo>
                <a:cubicBezTo>
                  <a:pt x="3405" y="11505"/>
                  <a:pt x="2703" y="9401"/>
                  <a:pt x="2059" y="7278"/>
                </a:cubicBezTo>
                <a:cubicBezTo>
                  <a:pt x="1414" y="5154"/>
                  <a:pt x="846" y="3012"/>
                  <a:pt x="334" y="851"/>
                </a:cubicBezTo>
                <a:cubicBezTo>
                  <a:pt x="277" y="586"/>
                  <a:pt x="220" y="320"/>
                  <a:pt x="163" y="55"/>
                </a:cubicBezTo>
                <a:cubicBezTo>
                  <a:pt x="156" y="17"/>
                  <a:pt x="126" y="0"/>
                  <a:pt x="95" y="0"/>
                </a:cubicBezTo>
                <a:close/>
              </a:path>
            </a:pathLst>
          </a:custGeom>
          <a:solidFill>
            <a:srgbClr val="1C5F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93" name="Google Shape;211;p4"/>
          <p:cNvSpPr txBox="1">
            <a:spLocks noGrp="1"/>
          </p:cNvSpPr>
          <p:nvPr>
            <p:ph type="ctrTitle"/>
          </p:nvPr>
        </p:nvSpPr>
        <p:spPr>
          <a:xfrm>
            <a:off x="736646" y="373025"/>
            <a:ext cx="7672500" cy="577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800"/>
              <a:buNone/>
            </a:lvl1pPr>
            <a:lvl2pPr lvl="1" algn="ctr" rtl="0">
              <a:spcBef>
                <a:spcPts val="0"/>
              </a:spcBef>
              <a:spcAft>
                <a:spcPts val="0"/>
              </a:spcAft>
              <a:buSzPts val="800"/>
              <a:buNone/>
              <a:defRPr sz="800"/>
            </a:lvl2pPr>
            <a:lvl3pPr lvl="2" algn="ctr" rtl="0">
              <a:spcBef>
                <a:spcPts val="0"/>
              </a:spcBef>
              <a:spcAft>
                <a:spcPts val="0"/>
              </a:spcAft>
              <a:buSzPts val="800"/>
              <a:buNone/>
              <a:defRPr sz="800"/>
            </a:lvl3pPr>
            <a:lvl4pPr lvl="3" algn="ctr" rtl="0">
              <a:spcBef>
                <a:spcPts val="0"/>
              </a:spcBef>
              <a:spcAft>
                <a:spcPts val="0"/>
              </a:spcAft>
              <a:buSzPts val="800"/>
              <a:buNone/>
              <a:defRPr sz="800"/>
            </a:lvl4pPr>
            <a:lvl5pPr lvl="4" algn="ctr" rtl="0">
              <a:spcBef>
                <a:spcPts val="0"/>
              </a:spcBef>
              <a:spcAft>
                <a:spcPts val="0"/>
              </a:spcAft>
              <a:buSzPts val="800"/>
              <a:buNone/>
              <a:defRPr sz="800"/>
            </a:lvl5pPr>
            <a:lvl6pPr lvl="5" algn="ctr" rtl="0">
              <a:spcBef>
                <a:spcPts val="0"/>
              </a:spcBef>
              <a:spcAft>
                <a:spcPts val="0"/>
              </a:spcAft>
              <a:buSzPts val="800"/>
              <a:buNone/>
              <a:defRPr sz="800"/>
            </a:lvl6pPr>
            <a:lvl7pPr lvl="6" algn="ctr" rtl="0">
              <a:spcBef>
                <a:spcPts val="0"/>
              </a:spcBef>
              <a:spcAft>
                <a:spcPts val="0"/>
              </a:spcAft>
              <a:buSzPts val="800"/>
              <a:buNone/>
              <a:defRPr sz="800"/>
            </a:lvl7pPr>
            <a:lvl8pPr lvl="7" algn="ctr" rtl="0">
              <a:spcBef>
                <a:spcPts val="0"/>
              </a:spcBef>
              <a:spcAft>
                <a:spcPts val="0"/>
              </a:spcAft>
              <a:buSzPts val="800"/>
              <a:buNone/>
              <a:defRPr sz="800"/>
            </a:lvl8pPr>
            <a:lvl9pPr lvl="8" algn="ctr" rtl="0">
              <a:spcBef>
                <a:spcPts val="0"/>
              </a:spcBef>
              <a:spcAft>
                <a:spcPts val="0"/>
              </a:spcAft>
              <a:buSzPts val="800"/>
              <a:buNone/>
              <a:defRPr sz="800"/>
            </a:lvl9p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Background 4">
  <p:cSld name="CUSTOM_4_1_1_2">
    <p:spTree>
      <p:nvGrpSpPr>
        <p:cNvPr id="1" name="Shape 2076"/>
        <p:cNvGrpSpPr/>
        <p:nvPr/>
      </p:nvGrpSpPr>
      <p:grpSpPr>
        <a:xfrm>
          <a:off x="0" y="0"/>
          <a:ext cx="0" cy="0"/>
          <a:chOff x="0" y="0"/>
          <a:chExt cx="0" cy="0"/>
        </a:xfrm>
      </p:grpSpPr>
      <p:pic>
        <p:nvPicPr>
          <p:cNvPr id="2097381" name="Google Shape;2077;p35"/>
          <p:cNvPicPr preferRelativeResize="0">
            <a:picLocks/>
          </p:cNvPicPr>
          <p:nvPr/>
        </p:nvPicPr>
        <p:blipFill>
          <a:blip r:embed="rId2">
            <a:alphaModFix amt="66000"/>
          </a:blip>
          <a:stretch>
            <a:fillRect/>
          </a:stretch>
        </p:blipFill>
        <p:spPr>
          <a:xfrm rot="5399990" flipH="1">
            <a:off x="7705516" y="-598319"/>
            <a:ext cx="3297389" cy="2276637"/>
          </a:xfrm>
          <a:prstGeom prst="rect">
            <a:avLst/>
          </a:prstGeom>
          <a:noFill/>
          <a:ln>
            <a:noFill/>
          </a:ln>
        </p:spPr>
      </p:pic>
      <p:grpSp>
        <p:nvGrpSpPr>
          <p:cNvPr id="1580" name="Google Shape;2078;p35"/>
          <p:cNvGrpSpPr/>
          <p:nvPr/>
        </p:nvGrpSpPr>
        <p:grpSpPr>
          <a:xfrm rot="-987768">
            <a:off x="7751817" y="-266278"/>
            <a:ext cx="1344359" cy="1995308"/>
            <a:chOff x="272875" y="1527563"/>
            <a:chExt cx="255950" cy="455000"/>
          </a:xfrm>
        </p:grpSpPr>
        <p:sp>
          <p:nvSpPr>
            <p:cNvPr id="1062353" name="Google Shape;2079;p35"/>
            <p:cNvSpPr/>
            <p:nvPr/>
          </p:nvSpPr>
          <p:spPr>
            <a:xfrm>
              <a:off x="471925" y="1963988"/>
              <a:ext cx="26575" cy="18575"/>
            </a:xfrm>
            <a:custGeom>
              <a:avLst/>
              <a:gdLst/>
              <a:ahLst/>
              <a:cxnLst/>
              <a:rect l="l" t="t" r="r" b="b"/>
              <a:pathLst>
                <a:path w="1063" h="743" extrusionOk="0">
                  <a:moveTo>
                    <a:pt x="724" y="0"/>
                  </a:moveTo>
                  <a:cubicBezTo>
                    <a:pt x="636" y="0"/>
                    <a:pt x="547" y="14"/>
                    <a:pt x="512" y="41"/>
                  </a:cubicBezTo>
                  <a:cubicBezTo>
                    <a:pt x="323" y="230"/>
                    <a:pt x="152" y="420"/>
                    <a:pt x="0" y="628"/>
                  </a:cubicBezTo>
                  <a:lnTo>
                    <a:pt x="57" y="742"/>
                  </a:lnTo>
                  <a:cubicBezTo>
                    <a:pt x="247" y="742"/>
                    <a:pt x="436" y="704"/>
                    <a:pt x="626" y="647"/>
                  </a:cubicBezTo>
                  <a:cubicBezTo>
                    <a:pt x="929" y="496"/>
                    <a:pt x="1062" y="249"/>
                    <a:pt x="948" y="60"/>
                  </a:cubicBezTo>
                  <a:cubicBezTo>
                    <a:pt x="928" y="19"/>
                    <a:pt x="826" y="0"/>
                    <a:pt x="72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354" name="Google Shape;2080;p35"/>
            <p:cNvSpPr/>
            <p:nvPr/>
          </p:nvSpPr>
          <p:spPr>
            <a:xfrm>
              <a:off x="366725" y="1787738"/>
              <a:ext cx="29875" cy="22300"/>
            </a:xfrm>
            <a:custGeom>
              <a:avLst/>
              <a:gdLst/>
              <a:ahLst/>
              <a:cxnLst/>
              <a:rect l="l" t="t" r="r" b="b"/>
              <a:pathLst>
                <a:path w="1195" h="892" extrusionOk="0">
                  <a:moveTo>
                    <a:pt x="607" y="1"/>
                  </a:moveTo>
                  <a:cubicBezTo>
                    <a:pt x="0" y="1"/>
                    <a:pt x="0" y="892"/>
                    <a:pt x="607" y="892"/>
                  </a:cubicBezTo>
                  <a:cubicBezTo>
                    <a:pt x="1194" y="892"/>
                    <a:pt x="1194" y="1"/>
                    <a:pt x="607"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355" name="Google Shape;2081;p35"/>
            <p:cNvSpPr/>
            <p:nvPr/>
          </p:nvSpPr>
          <p:spPr>
            <a:xfrm>
              <a:off x="380450" y="1835613"/>
              <a:ext cx="9975" cy="8550"/>
            </a:xfrm>
            <a:custGeom>
              <a:avLst/>
              <a:gdLst/>
              <a:ahLst/>
              <a:cxnLst/>
              <a:rect l="l" t="t" r="r" b="b"/>
              <a:pathLst>
                <a:path w="399" h="342" extrusionOk="0">
                  <a:moveTo>
                    <a:pt x="209" y="1"/>
                  </a:moveTo>
                  <a:cubicBezTo>
                    <a:pt x="1" y="38"/>
                    <a:pt x="1" y="323"/>
                    <a:pt x="209" y="342"/>
                  </a:cubicBezTo>
                  <a:cubicBezTo>
                    <a:pt x="399" y="323"/>
                    <a:pt x="399" y="38"/>
                    <a:pt x="209"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356" name="Google Shape;2082;p35"/>
            <p:cNvSpPr/>
            <p:nvPr/>
          </p:nvSpPr>
          <p:spPr>
            <a:xfrm>
              <a:off x="416475" y="1837513"/>
              <a:ext cx="5700" cy="4750"/>
            </a:xfrm>
            <a:custGeom>
              <a:avLst/>
              <a:gdLst/>
              <a:ahLst/>
              <a:cxnLst/>
              <a:rect l="l" t="t" r="r" b="b"/>
              <a:pathLst>
                <a:path w="228" h="190" extrusionOk="0">
                  <a:moveTo>
                    <a:pt x="114" y="0"/>
                  </a:moveTo>
                  <a:cubicBezTo>
                    <a:pt x="0" y="19"/>
                    <a:pt x="0" y="171"/>
                    <a:pt x="114" y="190"/>
                  </a:cubicBezTo>
                  <a:cubicBezTo>
                    <a:pt x="228" y="171"/>
                    <a:pt x="228" y="19"/>
                    <a:pt x="11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357" name="Google Shape;2083;p35"/>
            <p:cNvSpPr/>
            <p:nvPr/>
          </p:nvSpPr>
          <p:spPr>
            <a:xfrm>
              <a:off x="415525" y="1877788"/>
              <a:ext cx="7600" cy="10675"/>
            </a:xfrm>
            <a:custGeom>
              <a:avLst/>
              <a:gdLst/>
              <a:ahLst/>
              <a:cxnLst/>
              <a:rect l="l" t="t" r="r" b="b"/>
              <a:pathLst>
                <a:path w="304" h="427" extrusionOk="0">
                  <a:moveTo>
                    <a:pt x="171" y="1"/>
                  </a:moveTo>
                  <a:cubicBezTo>
                    <a:pt x="133" y="1"/>
                    <a:pt x="95" y="20"/>
                    <a:pt x="76" y="39"/>
                  </a:cubicBezTo>
                  <a:lnTo>
                    <a:pt x="57" y="77"/>
                  </a:lnTo>
                  <a:cubicBezTo>
                    <a:pt x="38" y="95"/>
                    <a:pt x="38" y="114"/>
                    <a:pt x="38" y="133"/>
                  </a:cubicBezTo>
                  <a:lnTo>
                    <a:pt x="20" y="133"/>
                  </a:lnTo>
                  <a:cubicBezTo>
                    <a:pt x="20" y="190"/>
                    <a:pt x="20" y="228"/>
                    <a:pt x="1" y="285"/>
                  </a:cubicBezTo>
                  <a:cubicBezTo>
                    <a:pt x="1" y="304"/>
                    <a:pt x="1" y="323"/>
                    <a:pt x="20" y="342"/>
                  </a:cubicBezTo>
                  <a:cubicBezTo>
                    <a:pt x="20" y="361"/>
                    <a:pt x="38" y="380"/>
                    <a:pt x="38" y="380"/>
                  </a:cubicBezTo>
                  <a:cubicBezTo>
                    <a:pt x="57" y="399"/>
                    <a:pt x="76" y="418"/>
                    <a:pt x="95" y="418"/>
                  </a:cubicBezTo>
                  <a:cubicBezTo>
                    <a:pt x="108" y="418"/>
                    <a:pt x="121" y="426"/>
                    <a:pt x="133" y="426"/>
                  </a:cubicBezTo>
                  <a:cubicBezTo>
                    <a:pt x="140" y="426"/>
                    <a:pt x="146" y="424"/>
                    <a:pt x="152" y="418"/>
                  </a:cubicBezTo>
                  <a:lnTo>
                    <a:pt x="190" y="418"/>
                  </a:lnTo>
                  <a:cubicBezTo>
                    <a:pt x="209" y="418"/>
                    <a:pt x="228" y="418"/>
                    <a:pt x="247" y="399"/>
                  </a:cubicBezTo>
                  <a:cubicBezTo>
                    <a:pt x="285" y="361"/>
                    <a:pt x="285" y="323"/>
                    <a:pt x="285" y="285"/>
                  </a:cubicBezTo>
                  <a:lnTo>
                    <a:pt x="285" y="133"/>
                  </a:lnTo>
                  <a:cubicBezTo>
                    <a:pt x="304" y="114"/>
                    <a:pt x="304" y="95"/>
                    <a:pt x="285" y="95"/>
                  </a:cubicBezTo>
                  <a:cubicBezTo>
                    <a:pt x="285" y="77"/>
                    <a:pt x="285" y="58"/>
                    <a:pt x="266" y="39"/>
                  </a:cubicBezTo>
                  <a:cubicBezTo>
                    <a:pt x="228" y="20"/>
                    <a:pt x="209" y="1"/>
                    <a:pt x="17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358" name="Google Shape;2084;p35"/>
            <p:cNvSpPr/>
            <p:nvPr/>
          </p:nvSpPr>
          <p:spPr>
            <a:xfrm>
              <a:off x="432600" y="1937038"/>
              <a:ext cx="10450" cy="8075"/>
            </a:xfrm>
            <a:custGeom>
              <a:avLst/>
              <a:gdLst/>
              <a:ahLst/>
              <a:cxnLst/>
              <a:rect l="l" t="t" r="r" b="b"/>
              <a:pathLst>
                <a:path w="418" h="323" extrusionOk="0">
                  <a:moveTo>
                    <a:pt x="209" y="0"/>
                  </a:moveTo>
                  <a:cubicBezTo>
                    <a:pt x="0" y="0"/>
                    <a:pt x="0" y="323"/>
                    <a:pt x="209" y="323"/>
                  </a:cubicBezTo>
                  <a:cubicBezTo>
                    <a:pt x="417" y="323"/>
                    <a:pt x="417" y="0"/>
                    <a:pt x="20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359" name="Google Shape;2085;p35"/>
            <p:cNvSpPr/>
            <p:nvPr/>
          </p:nvSpPr>
          <p:spPr>
            <a:xfrm>
              <a:off x="452025" y="1974938"/>
              <a:ext cx="9500" cy="7150"/>
            </a:xfrm>
            <a:custGeom>
              <a:avLst/>
              <a:gdLst/>
              <a:ahLst/>
              <a:cxnLst/>
              <a:rect l="l" t="t" r="r" b="b"/>
              <a:pathLst>
                <a:path w="380" h="286" extrusionOk="0">
                  <a:moveTo>
                    <a:pt x="190" y="1"/>
                  </a:moveTo>
                  <a:cubicBezTo>
                    <a:pt x="0" y="1"/>
                    <a:pt x="0" y="285"/>
                    <a:pt x="190" y="285"/>
                  </a:cubicBezTo>
                  <a:cubicBezTo>
                    <a:pt x="379" y="285"/>
                    <a:pt x="379" y="1"/>
                    <a:pt x="19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360" name="Google Shape;2086;p35"/>
            <p:cNvSpPr/>
            <p:nvPr/>
          </p:nvSpPr>
          <p:spPr>
            <a:xfrm>
              <a:off x="472875" y="1918538"/>
              <a:ext cx="19925" cy="15200"/>
            </a:xfrm>
            <a:custGeom>
              <a:avLst/>
              <a:gdLst/>
              <a:ahLst/>
              <a:cxnLst/>
              <a:rect l="l" t="t" r="r" b="b"/>
              <a:pathLst>
                <a:path w="797" h="608" extrusionOk="0">
                  <a:moveTo>
                    <a:pt x="398" y="1"/>
                  </a:moveTo>
                  <a:cubicBezTo>
                    <a:pt x="0" y="1"/>
                    <a:pt x="0" y="608"/>
                    <a:pt x="398" y="608"/>
                  </a:cubicBezTo>
                  <a:cubicBezTo>
                    <a:pt x="797" y="608"/>
                    <a:pt x="797" y="1"/>
                    <a:pt x="398"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361" name="Google Shape;2087;p35"/>
            <p:cNvSpPr/>
            <p:nvPr/>
          </p:nvSpPr>
          <p:spPr>
            <a:xfrm>
              <a:off x="444900" y="1890113"/>
              <a:ext cx="16150" cy="11875"/>
            </a:xfrm>
            <a:custGeom>
              <a:avLst/>
              <a:gdLst/>
              <a:ahLst/>
              <a:cxnLst/>
              <a:rect l="l" t="t" r="r" b="b"/>
              <a:pathLst>
                <a:path w="646" h="475" extrusionOk="0">
                  <a:moveTo>
                    <a:pt x="323" y="1"/>
                  </a:moveTo>
                  <a:cubicBezTo>
                    <a:pt x="1" y="1"/>
                    <a:pt x="1" y="475"/>
                    <a:pt x="323" y="475"/>
                  </a:cubicBezTo>
                  <a:cubicBezTo>
                    <a:pt x="645" y="475"/>
                    <a:pt x="645" y="1"/>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362" name="Google Shape;2088;p35"/>
            <p:cNvSpPr/>
            <p:nvPr/>
          </p:nvSpPr>
          <p:spPr>
            <a:xfrm>
              <a:off x="398475" y="1905288"/>
              <a:ext cx="11875" cy="11400"/>
            </a:xfrm>
            <a:custGeom>
              <a:avLst/>
              <a:gdLst/>
              <a:ahLst/>
              <a:cxnLst/>
              <a:rect l="l" t="t" r="r" b="b"/>
              <a:pathLst>
                <a:path w="475" h="456" extrusionOk="0">
                  <a:moveTo>
                    <a:pt x="228" y="0"/>
                  </a:moveTo>
                  <a:cubicBezTo>
                    <a:pt x="0" y="57"/>
                    <a:pt x="0" y="398"/>
                    <a:pt x="228" y="455"/>
                  </a:cubicBezTo>
                  <a:cubicBezTo>
                    <a:pt x="474" y="398"/>
                    <a:pt x="474" y="57"/>
                    <a:pt x="22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363" name="Google Shape;2089;p35"/>
            <p:cNvSpPr/>
            <p:nvPr/>
          </p:nvSpPr>
          <p:spPr>
            <a:xfrm>
              <a:off x="454400" y="1849363"/>
              <a:ext cx="11850" cy="11400"/>
            </a:xfrm>
            <a:custGeom>
              <a:avLst/>
              <a:gdLst/>
              <a:ahLst/>
              <a:cxnLst/>
              <a:rect l="l" t="t" r="r" b="b"/>
              <a:pathLst>
                <a:path w="474" h="456" extrusionOk="0">
                  <a:moveTo>
                    <a:pt x="246" y="0"/>
                  </a:moveTo>
                  <a:cubicBezTo>
                    <a:pt x="0" y="57"/>
                    <a:pt x="0" y="398"/>
                    <a:pt x="246" y="455"/>
                  </a:cubicBezTo>
                  <a:cubicBezTo>
                    <a:pt x="474" y="398"/>
                    <a:pt x="474" y="57"/>
                    <a:pt x="24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364" name="Google Shape;2090;p35"/>
            <p:cNvSpPr/>
            <p:nvPr/>
          </p:nvSpPr>
          <p:spPr>
            <a:xfrm>
              <a:off x="428800" y="1830863"/>
              <a:ext cx="14725" cy="11400"/>
            </a:xfrm>
            <a:custGeom>
              <a:avLst/>
              <a:gdLst/>
              <a:ahLst/>
              <a:cxnLst/>
              <a:rect l="l" t="t" r="r" b="b"/>
              <a:pathLst>
                <a:path w="589" h="456" extrusionOk="0">
                  <a:moveTo>
                    <a:pt x="228" y="1"/>
                  </a:moveTo>
                  <a:cubicBezTo>
                    <a:pt x="190" y="1"/>
                    <a:pt x="171" y="1"/>
                    <a:pt x="133" y="20"/>
                  </a:cubicBezTo>
                  <a:cubicBezTo>
                    <a:pt x="114" y="39"/>
                    <a:pt x="76" y="39"/>
                    <a:pt x="57" y="77"/>
                  </a:cubicBezTo>
                  <a:cubicBezTo>
                    <a:pt x="38" y="96"/>
                    <a:pt x="19" y="115"/>
                    <a:pt x="19" y="153"/>
                  </a:cubicBezTo>
                  <a:cubicBezTo>
                    <a:pt x="0" y="172"/>
                    <a:pt x="0" y="209"/>
                    <a:pt x="0" y="228"/>
                  </a:cubicBezTo>
                  <a:lnTo>
                    <a:pt x="0" y="285"/>
                  </a:lnTo>
                  <a:cubicBezTo>
                    <a:pt x="0" y="323"/>
                    <a:pt x="19" y="361"/>
                    <a:pt x="57" y="399"/>
                  </a:cubicBezTo>
                  <a:lnTo>
                    <a:pt x="95" y="437"/>
                  </a:lnTo>
                  <a:cubicBezTo>
                    <a:pt x="133" y="456"/>
                    <a:pt x="171" y="456"/>
                    <a:pt x="209" y="456"/>
                  </a:cubicBezTo>
                  <a:lnTo>
                    <a:pt x="209" y="437"/>
                  </a:lnTo>
                  <a:lnTo>
                    <a:pt x="361" y="437"/>
                  </a:lnTo>
                  <a:cubicBezTo>
                    <a:pt x="398" y="437"/>
                    <a:pt x="417" y="437"/>
                    <a:pt x="455" y="418"/>
                  </a:cubicBezTo>
                  <a:cubicBezTo>
                    <a:pt x="474" y="418"/>
                    <a:pt x="493" y="399"/>
                    <a:pt x="531" y="380"/>
                  </a:cubicBezTo>
                  <a:cubicBezTo>
                    <a:pt x="550" y="361"/>
                    <a:pt x="569" y="342"/>
                    <a:pt x="569" y="304"/>
                  </a:cubicBezTo>
                  <a:cubicBezTo>
                    <a:pt x="588" y="285"/>
                    <a:pt x="588" y="247"/>
                    <a:pt x="588" y="228"/>
                  </a:cubicBezTo>
                  <a:lnTo>
                    <a:pt x="588" y="172"/>
                  </a:lnTo>
                  <a:cubicBezTo>
                    <a:pt x="569" y="134"/>
                    <a:pt x="550" y="96"/>
                    <a:pt x="531" y="58"/>
                  </a:cubicBezTo>
                  <a:lnTo>
                    <a:pt x="493" y="39"/>
                  </a:lnTo>
                  <a:cubicBezTo>
                    <a:pt x="455" y="20"/>
                    <a:pt x="417" y="1"/>
                    <a:pt x="38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365" name="Google Shape;2091;p35"/>
            <p:cNvSpPr/>
            <p:nvPr/>
          </p:nvSpPr>
          <p:spPr>
            <a:xfrm>
              <a:off x="440175" y="1765463"/>
              <a:ext cx="18025" cy="14725"/>
            </a:xfrm>
            <a:custGeom>
              <a:avLst/>
              <a:gdLst/>
              <a:ahLst/>
              <a:cxnLst/>
              <a:rect l="l" t="t" r="r" b="b"/>
              <a:pathLst>
                <a:path w="721" h="589" extrusionOk="0">
                  <a:moveTo>
                    <a:pt x="361" y="1"/>
                  </a:moveTo>
                  <a:cubicBezTo>
                    <a:pt x="0" y="20"/>
                    <a:pt x="0" y="551"/>
                    <a:pt x="361" y="589"/>
                  </a:cubicBezTo>
                  <a:cubicBezTo>
                    <a:pt x="721" y="551"/>
                    <a:pt x="721" y="20"/>
                    <a:pt x="36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366" name="Google Shape;2092;p35"/>
            <p:cNvSpPr/>
            <p:nvPr/>
          </p:nvSpPr>
          <p:spPr>
            <a:xfrm>
              <a:off x="385200" y="1777313"/>
              <a:ext cx="15650" cy="13300"/>
            </a:xfrm>
            <a:custGeom>
              <a:avLst/>
              <a:gdLst/>
              <a:ahLst/>
              <a:cxnLst/>
              <a:rect l="l" t="t" r="r" b="b"/>
              <a:pathLst>
                <a:path w="626" h="532" extrusionOk="0">
                  <a:moveTo>
                    <a:pt x="323" y="1"/>
                  </a:moveTo>
                  <a:cubicBezTo>
                    <a:pt x="0" y="39"/>
                    <a:pt x="0" y="494"/>
                    <a:pt x="323" y="532"/>
                  </a:cubicBezTo>
                  <a:cubicBezTo>
                    <a:pt x="626" y="494"/>
                    <a:pt x="626" y="39"/>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367" name="Google Shape;2093;p35"/>
            <p:cNvSpPr/>
            <p:nvPr/>
          </p:nvSpPr>
          <p:spPr>
            <a:xfrm>
              <a:off x="399875" y="1703388"/>
              <a:ext cx="16150" cy="11875"/>
            </a:xfrm>
            <a:custGeom>
              <a:avLst/>
              <a:gdLst/>
              <a:ahLst/>
              <a:cxnLst/>
              <a:rect l="l" t="t" r="r" b="b"/>
              <a:pathLst>
                <a:path w="646" h="475" extrusionOk="0">
                  <a:moveTo>
                    <a:pt x="323" y="1"/>
                  </a:moveTo>
                  <a:cubicBezTo>
                    <a:pt x="1" y="1"/>
                    <a:pt x="1" y="474"/>
                    <a:pt x="323" y="474"/>
                  </a:cubicBezTo>
                  <a:cubicBezTo>
                    <a:pt x="646" y="474"/>
                    <a:pt x="646" y="1"/>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368" name="Google Shape;2094;p35"/>
            <p:cNvSpPr/>
            <p:nvPr/>
          </p:nvSpPr>
          <p:spPr>
            <a:xfrm>
              <a:off x="354400" y="1709538"/>
              <a:ext cx="17550" cy="14250"/>
            </a:xfrm>
            <a:custGeom>
              <a:avLst/>
              <a:gdLst/>
              <a:ahLst/>
              <a:cxnLst/>
              <a:rect l="l" t="t" r="r" b="b"/>
              <a:pathLst>
                <a:path w="702" h="570" extrusionOk="0">
                  <a:moveTo>
                    <a:pt x="341" y="1"/>
                  </a:moveTo>
                  <a:cubicBezTo>
                    <a:pt x="0" y="20"/>
                    <a:pt x="0" y="532"/>
                    <a:pt x="341" y="570"/>
                  </a:cubicBezTo>
                  <a:cubicBezTo>
                    <a:pt x="702" y="532"/>
                    <a:pt x="702" y="20"/>
                    <a:pt x="34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369" name="Google Shape;2095;p35"/>
            <p:cNvSpPr/>
            <p:nvPr/>
          </p:nvSpPr>
          <p:spPr>
            <a:xfrm>
              <a:off x="338275" y="1701963"/>
              <a:ext cx="19450" cy="14250"/>
            </a:xfrm>
            <a:custGeom>
              <a:avLst/>
              <a:gdLst/>
              <a:ahLst/>
              <a:cxnLst/>
              <a:rect l="l" t="t" r="r" b="b"/>
              <a:pathLst>
                <a:path w="778" h="570" extrusionOk="0">
                  <a:moveTo>
                    <a:pt x="416" y="0"/>
                  </a:moveTo>
                  <a:cubicBezTo>
                    <a:pt x="411" y="0"/>
                    <a:pt x="405" y="0"/>
                    <a:pt x="399" y="1"/>
                  </a:cubicBezTo>
                  <a:cubicBezTo>
                    <a:pt x="1" y="1"/>
                    <a:pt x="1" y="569"/>
                    <a:pt x="399" y="569"/>
                  </a:cubicBezTo>
                  <a:cubicBezTo>
                    <a:pt x="772" y="569"/>
                    <a:pt x="778" y="0"/>
                    <a:pt x="41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370" name="Google Shape;2096;p35"/>
            <p:cNvSpPr/>
            <p:nvPr/>
          </p:nvSpPr>
          <p:spPr>
            <a:xfrm>
              <a:off x="388050" y="1631363"/>
              <a:ext cx="17550" cy="13750"/>
            </a:xfrm>
            <a:custGeom>
              <a:avLst/>
              <a:gdLst/>
              <a:ahLst/>
              <a:cxnLst/>
              <a:rect l="l" t="t" r="r" b="b"/>
              <a:pathLst>
                <a:path w="702" h="550" extrusionOk="0">
                  <a:moveTo>
                    <a:pt x="360" y="0"/>
                  </a:moveTo>
                  <a:cubicBezTo>
                    <a:pt x="0" y="0"/>
                    <a:pt x="0" y="550"/>
                    <a:pt x="360" y="550"/>
                  </a:cubicBezTo>
                  <a:cubicBezTo>
                    <a:pt x="701" y="550"/>
                    <a:pt x="701" y="0"/>
                    <a:pt x="360"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371" name="Google Shape;2097;p35"/>
            <p:cNvSpPr/>
            <p:nvPr/>
          </p:nvSpPr>
          <p:spPr>
            <a:xfrm>
              <a:off x="297525" y="1637988"/>
              <a:ext cx="18975" cy="14725"/>
            </a:xfrm>
            <a:custGeom>
              <a:avLst/>
              <a:gdLst/>
              <a:ahLst/>
              <a:cxnLst/>
              <a:rect l="l" t="t" r="r" b="b"/>
              <a:pathLst>
                <a:path w="759" h="589" extrusionOk="0">
                  <a:moveTo>
                    <a:pt x="379" y="0"/>
                  </a:moveTo>
                  <a:cubicBezTo>
                    <a:pt x="0" y="0"/>
                    <a:pt x="0" y="588"/>
                    <a:pt x="379" y="588"/>
                  </a:cubicBezTo>
                  <a:cubicBezTo>
                    <a:pt x="759" y="588"/>
                    <a:pt x="759" y="0"/>
                    <a:pt x="37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372" name="Google Shape;2098;p35"/>
            <p:cNvSpPr/>
            <p:nvPr/>
          </p:nvSpPr>
          <p:spPr>
            <a:xfrm>
              <a:off x="356275" y="1585363"/>
              <a:ext cx="20875" cy="15675"/>
            </a:xfrm>
            <a:custGeom>
              <a:avLst/>
              <a:gdLst/>
              <a:ahLst/>
              <a:cxnLst/>
              <a:rect l="l" t="t" r="r" b="b"/>
              <a:pathLst>
                <a:path w="835" h="627" extrusionOk="0">
                  <a:moveTo>
                    <a:pt x="436" y="1"/>
                  </a:moveTo>
                  <a:cubicBezTo>
                    <a:pt x="430" y="1"/>
                    <a:pt x="424" y="1"/>
                    <a:pt x="418" y="1"/>
                  </a:cubicBezTo>
                  <a:cubicBezTo>
                    <a:pt x="1" y="1"/>
                    <a:pt x="1" y="627"/>
                    <a:pt x="418" y="627"/>
                  </a:cubicBezTo>
                  <a:cubicBezTo>
                    <a:pt x="829" y="627"/>
                    <a:pt x="835" y="1"/>
                    <a:pt x="436"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373" name="Google Shape;2099;p35"/>
            <p:cNvSpPr/>
            <p:nvPr/>
          </p:nvSpPr>
          <p:spPr>
            <a:xfrm>
              <a:off x="311750" y="1588238"/>
              <a:ext cx="12800" cy="9500"/>
            </a:xfrm>
            <a:custGeom>
              <a:avLst/>
              <a:gdLst/>
              <a:ahLst/>
              <a:cxnLst/>
              <a:rect l="l" t="t" r="r" b="b"/>
              <a:pathLst>
                <a:path w="512" h="380" extrusionOk="0">
                  <a:moveTo>
                    <a:pt x="265" y="0"/>
                  </a:moveTo>
                  <a:cubicBezTo>
                    <a:pt x="0" y="0"/>
                    <a:pt x="0" y="379"/>
                    <a:pt x="265" y="379"/>
                  </a:cubicBezTo>
                  <a:cubicBezTo>
                    <a:pt x="512" y="379"/>
                    <a:pt x="512" y="0"/>
                    <a:pt x="265"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374" name="Google Shape;2100;p35"/>
            <p:cNvSpPr/>
            <p:nvPr/>
          </p:nvSpPr>
          <p:spPr>
            <a:xfrm>
              <a:off x="285675" y="1574488"/>
              <a:ext cx="20400" cy="15175"/>
            </a:xfrm>
            <a:custGeom>
              <a:avLst/>
              <a:gdLst/>
              <a:ahLst/>
              <a:cxnLst/>
              <a:rect l="l" t="t" r="r" b="b"/>
              <a:pathLst>
                <a:path w="816" h="607" extrusionOk="0">
                  <a:moveTo>
                    <a:pt x="398" y="0"/>
                  </a:moveTo>
                  <a:cubicBezTo>
                    <a:pt x="0" y="0"/>
                    <a:pt x="0" y="607"/>
                    <a:pt x="398" y="607"/>
                  </a:cubicBezTo>
                  <a:cubicBezTo>
                    <a:pt x="816" y="607"/>
                    <a:pt x="816" y="0"/>
                    <a:pt x="39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375" name="Google Shape;2101;p35"/>
            <p:cNvSpPr/>
            <p:nvPr/>
          </p:nvSpPr>
          <p:spPr>
            <a:xfrm>
              <a:off x="354400" y="1551263"/>
              <a:ext cx="9975" cy="8550"/>
            </a:xfrm>
            <a:custGeom>
              <a:avLst/>
              <a:gdLst/>
              <a:ahLst/>
              <a:cxnLst/>
              <a:rect l="l" t="t" r="r" b="b"/>
              <a:pathLst>
                <a:path w="399" h="342" extrusionOk="0">
                  <a:moveTo>
                    <a:pt x="209" y="0"/>
                  </a:moveTo>
                  <a:cubicBezTo>
                    <a:pt x="0" y="38"/>
                    <a:pt x="0" y="323"/>
                    <a:pt x="209" y="342"/>
                  </a:cubicBezTo>
                  <a:cubicBezTo>
                    <a:pt x="398" y="323"/>
                    <a:pt x="398" y="38"/>
                    <a:pt x="20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376" name="Google Shape;2102;p35"/>
            <p:cNvSpPr/>
            <p:nvPr/>
          </p:nvSpPr>
          <p:spPr>
            <a:xfrm>
              <a:off x="337800" y="1527563"/>
              <a:ext cx="13300" cy="11400"/>
            </a:xfrm>
            <a:custGeom>
              <a:avLst/>
              <a:gdLst/>
              <a:ahLst/>
              <a:cxnLst/>
              <a:rect l="l" t="t" r="r" b="b"/>
              <a:pathLst>
                <a:path w="532" h="456" extrusionOk="0">
                  <a:moveTo>
                    <a:pt x="266" y="1"/>
                  </a:moveTo>
                  <a:cubicBezTo>
                    <a:pt x="1" y="38"/>
                    <a:pt x="1" y="418"/>
                    <a:pt x="266" y="455"/>
                  </a:cubicBezTo>
                  <a:cubicBezTo>
                    <a:pt x="531" y="418"/>
                    <a:pt x="531" y="38"/>
                    <a:pt x="266"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377" name="Google Shape;2103;p35"/>
            <p:cNvSpPr/>
            <p:nvPr/>
          </p:nvSpPr>
          <p:spPr>
            <a:xfrm>
              <a:off x="272875" y="1700063"/>
              <a:ext cx="23250" cy="18050"/>
            </a:xfrm>
            <a:custGeom>
              <a:avLst/>
              <a:gdLst/>
              <a:ahLst/>
              <a:cxnLst/>
              <a:rect l="l" t="t" r="r" b="b"/>
              <a:pathLst>
                <a:path w="930" h="722" extrusionOk="0">
                  <a:moveTo>
                    <a:pt x="474" y="1"/>
                  </a:moveTo>
                  <a:cubicBezTo>
                    <a:pt x="0" y="1"/>
                    <a:pt x="0" y="721"/>
                    <a:pt x="474" y="721"/>
                  </a:cubicBezTo>
                  <a:cubicBezTo>
                    <a:pt x="929" y="721"/>
                    <a:pt x="929" y="1"/>
                    <a:pt x="474"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378" name="Google Shape;2104;p35"/>
            <p:cNvSpPr/>
            <p:nvPr/>
          </p:nvSpPr>
          <p:spPr>
            <a:xfrm>
              <a:off x="507000" y="1726138"/>
              <a:ext cx="3800" cy="3350"/>
            </a:xfrm>
            <a:custGeom>
              <a:avLst/>
              <a:gdLst/>
              <a:ahLst/>
              <a:cxnLst/>
              <a:rect l="l" t="t" r="r" b="b"/>
              <a:pathLst>
                <a:path w="152" h="134" extrusionOk="0">
                  <a:moveTo>
                    <a:pt x="76" y="0"/>
                  </a:moveTo>
                  <a:cubicBezTo>
                    <a:pt x="0" y="0"/>
                    <a:pt x="0" y="114"/>
                    <a:pt x="76" y="133"/>
                  </a:cubicBezTo>
                  <a:cubicBezTo>
                    <a:pt x="152" y="114"/>
                    <a:pt x="152" y="0"/>
                    <a:pt x="7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379" name="Google Shape;2105;p35"/>
            <p:cNvSpPr/>
            <p:nvPr/>
          </p:nvSpPr>
          <p:spPr>
            <a:xfrm>
              <a:off x="485200" y="1780638"/>
              <a:ext cx="18025" cy="13775"/>
            </a:xfrm>
            <a:custGeom>
              <a:avLst/>
              <a:gdLst/>
              <a:ahLst/>
              <a:cxnLst/>
              <a:rect l="l" t="t" r="r" b="b"/>
              <a:pathLst>
                <a:path w="721" h="551" extrusionOk="0">
                  <a:moveTo>
                    <a:pt x="360" y="1"/>
                  </a:moveTo>
                  <a:cubicBezTo>
                    <a:pt x="0" y="1"/>
                    <a:pt x="0" y="550"/>
                    <a:pt x="360" y="550"/>
                  </a:cubicBezTo>
                  <a:cubicBezTo>
                    <a:pt x="721" y="550"/>
                    <a:pt x="721" y="1"/>
                    <a:pt x="36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380" name="Google Shape;2106;p35"/>
            <p:cNvSpPr/>
            <p:nvPr/>
          </p:nvSpPr>
          <p:spPr>
            <a:xfrm>
              <a:off x="502250" y="1829463"/>
              <a:ext cx="9500" cy="6175"/>
            </a:xfrm>
            <a:custGeom>
              <a:avLst/>
              <a:gdLst/>
              <a:ahLst/>
              <a:cxnLst/>
              <a:rect l="l" t="t" r="r" b="b"/>
              <a:pathLst>
                <a:path w="380" h="247" extrusionOk="0">
                  <a:moveTo>
                    <a:pt x="114" y="0"/>
                  </a:moveTo>
                  <a:cubicBezTo>
                    <a:pt x="77" y="0"/>
                    <a:pt x="39" y="19"/>
                    <a:pt x="20" y="38"/>
                  </a:cubicBezTo>
                  <a:cubicBezTo>
                    <a:pt x="20" y="38"/>
                    <a:pt x="1" y="57"/>
                    <a:pt x="1" y="76"/>
                  </a:cubicBezTo>
                  <a:cubicBezTo>
                    <a:pt x="1" y="95"/>
                    <a:pt x="1" y="114"/>
                    <a:pt x="1" y="114"/>
                  </a:cubicBezTo>
                  <a:cubicBezTo>
                    <a:pt x="1" y="152"/>
                    <a:pt x="20" y="190"/>
                    <a:pt x="39" y="209"/>
                  </a:cubicBezTo>
                  <a:cubicBezTo>
                    <a:pt x="58" y="228"/>
                    <a:pt x="95" y="247"/>
                    <a:pt x="114" y="247"/>
                  </a:cubicBezTo>
                  <a:lnTo>
                    <a:pt x="266" y="247"/>
                  </a:lnTo>
                  <a:cubicBezTo>
                    <a:pt x="304" y="247"/>
                    <a:pt x="342" y="228"/>
                    <a:pt x="361" y="209"/>
                  </a:cubicBezTo>
                  <a:cubicBezTo>
                    <a:pt x="361" y="190"/>
                    <a:pt x="380" y="190"/>
                    <a:pt x="380" y="171"/>
                  </a:cubicBezTo>
                  <a:cubicBezTo>
                    <a:pt x="380" y="152"/>
                    <a:pt x="380" y="133"/>
                    <a:pt x="380" y="114"/>
                  </a:cubicBezTo>
                  <a:cubicBezTo>
                    <a:pt x="380" y="95"/>
                    <a:pt x="361" y="57"/>
                    <a:pt x="342" y="38"/>
                  </a:cubicBezTo>
                  <a:cubicBezTo>
                    <a:pt x="323" y="19"/>
                    <a:pt x="285" y="0"/>
                    <a:pt x="26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381" name="Google Shape;2107;p35"/>
            <p:cNvSpPr/>
            <p:nvPr/>
          </p:nvSpPr>
          <p:spPr>
            <a:xfrm>
              <a:off x="504150" y="1867838"/>
              <a:ext cx="24675" cy="18975"/>
            </a:xfrm>
            <a:custGeom>
              <a:avLst/>
              <a:gdLst/>
              <a:ahLst/>
              <a:cxnLst/>
              <a:rect l="l" t="t" r="r" b="b"/>
              <a:pathLst>
                <a:path w="987" h="759" extrusionOk="0">
                  <a:moveTo>
                    <a:pt x="493" y="1"/>
                  </a:moveTo>
                  <a:cubicBezTo>
                    <a:pt x="1" y="1"/>
                    <a:pt x="1" y="759"/>
                    <a:pt x="493" y="759"/>
                  </a:cubicBezTo>
                  <a:cubicBezTo>
                    <a:pt x="986" y="759"/>
                    <a:pt x="986" y="1"/>
                    <a:pt x="49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382" name="Google Shape;2108;p35"/>
            <p:cNvSpPr/>
            <p:nvPr/>
          </p:nvSpPr>
          <p:spPr>
            <a:xfrm>
              <a:off x="360075" y="1880163"/>
              <a:ext cx="20875" cy="17075"/>
            </a:xfrm>
            <a:custGeom>
              <a:avLst/>
              <a:gdLst/>
              <a:ahLst/>
              <a:cxnLst/>
              <a:rect l="l" t="t" r="r" b="b"/>
              <a:pathLst>
                <a:path w="835" h="683" extrusionOk="0">
                  <a:moveTo>
                    <a:pt x="418" y="0"/>
                  </a:moveTo>
                  <a:cubicBezTo>
                    <a:pt x="1" y="38"/>
                    <a:pt x="1" y="645"/>
                    <a:pt x="418" y="683"/>
                  </a:cubicBezTo>
                  <a:cubicBezTo>
                    <a:pt x="835" y="645"/>
                    <a:pt x="835" y="38"/>
                    <a:pt x="41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383" name="Google Shape;2109;p35"/>
            <p:cNvSpPr/>
            <p:nvPr/>
          </p:nvSpPr>
          <p:spPr>
            <a:xfrm>
              <a:off x="319325" y="1860263"/>
              <a:ext cx="16125" cy="12350"/>
            </a:xfrm>
            <a:custGeom>
              <a:avLst/>
              <a:gdLst/>
              <a:ahLst/>
              <a:cxnLst/>
              <a:rect l="l" t="t" r="r" b="b"/>
              <a:pathLst>
                <a:path w="645" h="494" extrusionOk="0">
                  <a:moveTo>
                    <a:pt x="247" y="0"/>
                  </a:moveTo>
                  <a:cubicBezTo>
                    <a:pt x="228" y="0"/>
                    <a:pt x="190" y="0"/>
                    <a:pt x="152" y="19"/>
                  </a:cubicBezTo>
                  <a:cubicBezTo>
                    <a:pt x="133" y="19"/>
                    <a:pt x="95" y="38"/>
                    <a:pt x="76" y="76"/>
                  </a:cubicBezTo>
                  <a:cubicBezTo>
                    <a:pt x="38" y="114"/>
                    <a:pt x="0" y="171"/>
                    <a:pt x="0" y="247"/>
                  </a:cubicBezTo>
                  <a:lnTo>
                    <a:pt x="0" y="304"/>
                  </a:lnTo>
                  <a:cubicBezTo>
                    <a:pt x="19" y="342"/>
                    <a:pt x="38" y="379"/>
                    <a:pt x="76" y="417"/>
                  </a:cubicBezTo>
                  <a:lnTo>
                    <a:pt x="114" y="455"/>
                  </a:lnTo>
                  <a:cubicBezTo>
                    <a:pt x="152" y="474"/>
                    <a:pt x="209" y="493"/>
                    <a:pt x="247" y="493"/>
                  </a:cubicBezTo>
                  <a:lnTo>
                    <a:pt x="398" y="493"/>
                  </a:lnTo>
                  <a:cubicBezTo>
                    <a:pt x="436" y="493"/>
                    <a:pt x="455" y="493"/>
                    <a:pt x="493" y="474"/>
                  </a:cubicBezTo>
                  <a:cubicBezTo>
                    <a:pt x="550" y="455"/>
                    <a:pt x="588" y="398"/>
                    <a:pt x="607" y="342"/>
                  </a:cubicBezTo>
                  <a:cubicBezTo>
                    <a:pt x="626" y="323"/>
                    <a:pt x="645" y="285"/>
                    <a:pt x="626" y="247"/>
                  </a:cubicBezTo>
                  <a:lnTo>
                    <a:pt x="626" y="190"/>
                  </a:lnTo>
                  <a:cubicBezTo>
                    <a:pt x="626" y="152"/>
                    <a:pt x="607" y="114"/>
                    <a:pt x="569" y="76"/>
                  </a:cubicBezTo>
                  <a:lnTo>
                    <a:pt x="531" y="38"/>
                  </a:lnTo>
                  <a:cubicBezTo>
                    <a:pt x="493" y="19"/>
                    <a:pt x="436" y="19"/>
                    <a:pt x="398" y="19"/>
                  </a:cubicBezTo>
                  <a:lnTo>
                    <a:pt x="398" y="0"/>
                  </a:ln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384" name="Google Shape;2110;p35"/>
            <p:cNvSpPr/>
            <p:nvPr/>
          </p:nvSpPr>
          <p:spPr>
            <a:xfrm>
              <a:off x="325475" y="1808138"/>
              <a:ext cx="15675" cy="11850"/>
            </a:xfrm>
            <a:custGeom>
              <a:avLst/>
              <a:gdLst/>
              <a:ahLst/>
              <a:cxnLst/>
              <a:rect l="l" t="t" r="r" b="b"/>
              <a:pathLst>
                <a:path w="627" h="474" extrusionOk="0">
                  <a:moveTo>
                    <a:pt x="304" y="0"/>
                  </a:moveTo>
                  <a:cubicBezTo>
                    <a:pt x="1" y="0"/>
                    <a:pt x="1" y="474"/>
                    <a:pt x="304" y="474"/>
                  </a:cubicBezTo>
                  <a:cubicBezTo>
                    <a:pt x="626" y="474"/>
                    <a:pt x="626" y="0"/>
                    <a:pt x="30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385" name="Google Shape;2111;p35"/>
            <p:cNvSpPr/>
            <p:nvPr/>
          </p:nvSpPr>
          <p:spPr>
            <a:xfrm>
              <a:off x="298950" y="1787738"/>
              <a:ext cx="8550" cy="7150"/>
            </a:xfrm>
            <a:custGeom>
              <a:avLst/>
              <a:gdLst/>
              <a:ahLst/>
              <a:cxnLst/>
              <a:rect l="l" t="t" r="r" b="b"/>
              <a:pathLst>
                <a:path w="342" h="286" extrusionOk="0">
                  <a:moveTo>
                    <a:pt x="171" y="1"/>
                  </a:moveTo>
                  <a:cubicBezTo>
                    <a:pt x="0" y="20"/>
                    <a:pt x="0" y="266"/>
                    <a:pt x="171" y="285"/>
                  </a:cubicBezTo>
                  <a:cubicBezTo>
                    <a:pt x="341" y="266"/>
                    <a:pt x="341" y="20"/>
                    <a:pt x="17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386" name="Google Shape;2112;p35"/>
            <p:cNvSpPr/>
            <p:nvPr/>
          </p:nvSpPr>
          <p:spPr>
            <a:xfrm>
              <a:off x="445850" y="1622338"/>
              <a:ext cx="21825" cy="16625"/>
            </a:xfrm>
            <a:custGeom>
              <a:avLst/>
              <a:gdLst/>
              <a:ahLst/>
              <a:cxnLst/>
              <a:rect l="l" t="t" r="r" b="b"/>
              <a:pathLst>
                <a:path w="873" h="665" extrusionOk="0">
                  <a:moveTo>
                    <a:pt x="437" y="1"/>
                  </a:moveTo>
                  <a:cubicBezTo>
                    <a:pt x="1" y="1"/>
                    <a:pt x="1" y="664"/>
                    <a:pt x="437" y="664"/>
                  </a:cubicBezTo>
                  <a:cubicBezTo>
                    <a:pt x="873" y="664"/>
                    <a:pt x="873" y="1"/>
                    <a:pt x="437"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387" name="Google Shape;2113;p35"/>
            <p:cNvSpPr/>
            <p:nvPr/>
          </p:nvSpPr>
          <p:spPr>
            <a:xfrm>
              <a:off x="418850" y="1542263"/>
              <a:ext cx="23250" cy="18975"/>
            </a:xfrm>
            <a:custGeom>
              <a:avLst/>
              <a:gdLst/>
              <a:ahLst/>
              <a:cxnLst/>
              <a:rect l="l" t="t" r="r" b="b"/>
              <a:pathLst>
                <a:path w="930" h="759" extrusionOk="0">
                  <a:moveTo>
                    <a:pt x="474" y="0"/>
                  </a:moveTo>
                  <a:cubicBezTo>
                    <a:pt x="0" y="38"/>
                    <a:pt x="0" y="721"/>
                    <a:pt x="474" y="758"/>
                  </a:cubicBezTo>
                  <a:cubicBezTo>
                    <a:pt x="929" y="721"/>
                    <a:pt x="929" y="38"/>
                    <a:pt x="47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097382" name="Google Shape;2114;p35"/>
          <p:cNvPicPr preferRelativeResize="0">
            <a:picLocks/>
          </p:cNvPicPr>
          <p:nvPr/>
        </p:nvPicPr>
        <p:blipFill>
          <a:blip r:embed="rId3">
            <a:alphaModFix amt="74000"/>
          </a:blip>
          <a:stretch>
            <a:fillRect/>
          </a:stretch>
        </p:blipFill>
        <p:spPr>
          <a:xfrm rot="-10162003" flipH="1">
            <a:off x="-1091107" y="-1133759"/>
            <a:ext cx="2894871" cy="2593322"/>
          </a:xfrm>
          <a:prstGeom prst="rect">
            <a:avLst/>
          </a:prstGeom>
          <a:noFill/>
          <a:ln>
            <a:noFill/>
          </a:ln>
        </p:spPr>
      </p:pic>
      <p:pic>
        <p:nvPicPr>
          <p:cNvPr id="2097383" name="Google Shape;2115;p35"/>
          <p:cNvPicPr preferRelativeResize="0">
            <a:picLocks/>
          </p:cNvPicPr>
          <p:nvPr/>
        </p:nvPicPr>
        <p:blipFill>
          <a:blip r:embed="rId4">
            <a:alphaModFix amt="76000"/>
          </a:blip>
          <a:stretch>
            <a:fillRect/>
          </a:stretch>
        </p:blipFill>
        <p:spPr>
          <a:xfrm rot="363351">
            <a:off x="802621" y="4291783"/>
            <a:ext cx="7605804" cy="2832383"/>
          </a:xfrm>
          <a:prstGeom prst="rect">
            <a:avLst/>
          </a:prstGeom>
          <a:noFill/>
          <a:ln>
            <a:noFill/>
          </a:ln>
        </p:spPr>
      </p:pic>
      <p:sp>
        <p:nvSpPr>
          <p:cNvPr id="1062388" name="Google Shape;2116;p35"/>
          <p:cNvSpPr/>
          <p:nvPr/>
        </p:nvSpPr>
        <p:spPr>
          <a:xfrm rot="9899989">
            <a:off x="-583964" y="4625085"/>
            <a:ext cx="2265015" cy="2165770"/>
          </a:xfrm>
          <a:custGeom>
            <a:avLst/>
            <a:gdLst/>
            <a:ahLst/>
            <a:cxnLst/>
            <a:rect l="l" t="t" r="r" b="b"/>
            <a:pathLst>
              <a:path w="21339" h="20404" extrusionOk="0">
                <a:moveTo>
                  <a:pt x="95" y="0"/>
                </a:moveTo>
                <a:cubicBezTo>
                  <a:pt x="50" y="0"/>
                  <a:pt x="0" y="36"/>
                  <a:pt x="12" y="93"/>
                </a:cubicBezTo>
                <a:cubicBezTo>
                  <a:pt x="485" y="2330"/>
                  <a:pt x="1054" y="4567"/>
                  <a:pt x="1680" y="6766"/>
                </a:cubicBezTo>
                <a:cubicBezTo>
                  <a:pt x="2324" y="8965"/>
                  <a:pt x="3045" y="11126"/>
                  <a:pt x="3822" y="13249"/>
                </a:cubicBezTo>
                <a:cubicBezTo>
                  <a:pt x="4220" y="14330"/>
                  <a:pt x="4618" y="15391"/>
                  <a:pt x="5054" y="16453"/>
                </a:cubicBezTo>
                <a:cubicBezTo>
                  <a:pt x="5225" y="16889"/>
                  <a:pt x="5433" y="17287"/>
                  <a:pt x="5699" y="17666"/>
                </a:cubicBezTo>
                <a:cubicBezTo>
                  <a:pt x="5926" y="17988"/>
                  <a:pt x="6267" y="18216"/>
                  <a:pt x="6646" y="18348"/>
                </a:cubicBezTo>
                <a:cubicBezTo>
                  <a:pt x="6705" y="18361"/>
                  <a:pt x="6764" y="18368"/>
                  <a:pt x="6823" y="18368"/>
                </a:cubicBezTo>
                <a:cubicBezTo>
                  <a:pt x="7107" y="18368"/>
                  <a:pt x="7384" y="18221"/>
                  <a:pt x="7556" y="17969"/>
                </a:cubicBezTo>
                <a:cubicBezTo>
                  <a:pt x="7746" y="17609"/>
                  <a:pt x="7784" y="17173"/>
                  <a:pt x="7708" y="16775"/>
                </a:cubicBezTo>
                <a:cubicBezTo>
                  <a:pt x="7519" y="15770"/>
                  <a:pt x="7253" y="14784"/>
                  <a:pt x="6893" y="13837"/>
                </a:cubicBezTo>
                <a:cubicBezTo>
                  <a:pt x="6248" y="11941"/>
                  <a:pt x="5414" y="9969"/>
                  <a:pt x="5528" y="7922"/>
                </a:cubicBezTo>
                <a:cubicBezTo>
                  <a:pt x="5543" y="7707"/>
                  <a:pt x="5559" y="7504"/>
                  <a:pt x="5594" y="7294"/>
                </a:cubicBezTo>
                <a:lnTo>
                  <a:pt x="5594" y="7294"/>
                </a:lnTo>
                <a:cubicBezTo>
                  <a:pt x="6312" y="7702"/>
                  <a:pt x="6661" y="8502"/>
                  <a:pt x="6893" y="9268"/>
                </a:cubicBezTo>
                <a:cubicBezTo>
                  <a:pt x="7234" y="10349"/>
                  <a:pt x="7519" y="11467"/>
                  <a:pt x="7822" y="12567"/>
                </a:cubicBezTo>
                <a:lnTo>
                  <a:pt x="8789" y="16036"/>
                </a:lnTo>
                <a:cubicBezTo>
                  <a:pt x="8940" y="16604"/>
                  <a:pt x="9111" y="17173"/>
                  <a:pt x="9263" y="17742"/>
                </a:cubicBezTo>
                <a:cubicBezTo>
                  <a:pt x="9376" y="18216"/>
                  <a:pt x="9509" y="18652"/>
                  <a:pt x="9699" y="19107"/>
                </a:cubicBezTo>
                <a:cubicBezTo>
                  <a:pt x="9966" y="19713"/>
                  <a:pt x="10452" y="20404"/>
                  <a:pt x="11172" y="20404"/>
                </a:cubicBezTo>
                <a:cubicBezTo>
                  <a:pt x="11217" y="20404"/>
                  <a:pt x="11263" y="20401"/>
                  <a:pt x="11310" y="20396"/>
                </a:cubicBezTo>
                <a:cubicBezTo>
                  <a:pt x="11708" y="20339"/>
                  <a:pt x="12068" y="20092"/>
                  <a:pt x="12258" y="19732"/>
                </a:cubicBezTo>
                <a:cubicBezTo>
                  <a:pt x="12485" y="19334"/>
                  <a:pt x="12580" y="18860"/>
                  <a:pt x="12504" y="18405"/>
                </a:cubicBezTo>
                <a:cubicBezTo>
                  <a:pt x="12390" y="17855"/>
                  <a:pt x="12239" y="17306"/>
                  <a:pt x="12030" y="16794"/>
                </a:cubicBezTo>
                <a:cubicBezTo>
                  <a:pt x="11841" y="16263"/>
                  <a:pt x="11651" y="15713"/>
                  <a:pt x="11462" y="15183"/>
                </a:cubicBezTo>
                <a:cubicBezTo>
                  <a:pt x="11101" y="14083"/>
                  <a:pt x="10779" y="12965"/>
                  <a:pt x="10457" y="11865"/>
                </a:cubicBezTo>
                <a:cubicBezTo>
                  <a:pt x="10154" y="10766"/>
                  <a:pt x="9869" y="9628"/>
                  <a:pt x="9623" y="8491"/>
                </a:cubicBezTo>
                <a:cubicBezTo>
                  <a:pt x="9414" y="7486"/>
                  <a:pt x="9168" y="6424"/>
                  <a:pt x="9414" y="5420"/>
                </a:cubicBezTo>
                <a:cubicBezTo>
                  <a:pt x="9462" y="5197"/>
                  <a:pt x="9536" y="5002"/>
                  <a:pt x="9626" y="4810"/>
                </a:cubicBezTo>
                <a:lnTo>
                  <a:pt x="9626" y="4810"/>
                </a:lnTo>
                <a:cubicBezTo>
                  <a:pt x="11118" y="5773"/>
                  <a:pt x="11814" y="7472"/>
                  <a:pt x="12239" y="9135"/>
                </a:cubicBezTo>
                <a:cubicBezTo>
                  <a:pt x="12485" y="10026"/>
                  <a:pt x="12637" y="10936"/>
                  <a:pt x="12807" y="11846"/>
                </a:cubicBezTo>
                <a:cubicBezTo>
                  <a:pt x="13035" y="13040"/>
                  <a:pt x="13300" y="14216"/>
                  <a:pt x="13623" y="15391"/>
                </a:cubicBezTo>
                <a:cubicBezTo>
                  <a:pt x="13945" y="16547"/>
                  <a:pt x="14324" y="17723"/>
                  <a:pt x="14741" y="18879"/>
                </a:cubicBezTo>
                <a:cubicBezTo>
                  <a:pt x="14912" y="19315"/>
                  <a:pt x="15063" y="19827"/>
                  <a:pt x="15480" y="20092"/>
                </a:cubicBezTo>
                <a:cubicBezTo>
                  <a:pt x="15595" y="20165"/>
                  <a:pt x="15723" y="20199"/>
                  <a:pt x="15849" y="20199"/>
                </a:cubicBezTo>
                <a:cubicBezTo>
                  <a:pt x="16119" y="20199"/>
                  <a:pt x="16382" y="20042"/>
                  <a:pt x="16485" y="19770"/>
                </a:cubicBezTo>
                <a:cubicBezTo>
                  <a:pt x="16694" y="19334"/>
                  <a:pt x="16675" y="18765"/>
                  <a:pt x="16656" y="18292"/>
                </a:cubicBezTo>
                <a:cubicBezTo>
                  <a:pt x="16637" y="17723"/>
                  <a:pt x="16542" y="17154"/>
                  <a:pt x="16428" y="16585"/>
                </a:cubicBezTo>
                <a:cubicBezTo>
                  <a:pt x="16125" y="15467"/>
                  <a:pt x="15746" y="14348"/>
                  <a:pt x="15291" y="13268"/>
                </a:cubicBezTo>
                <a:cubicBezTo>
                  <a:pt x="14419" y="10993"/>
                  <a:pt x="13793" y="8623"/>
                  <a:pt x="13433" y="6216"/>
                </a:cubicBezTo>
                <a:cubicBezTo>
                  <a:pt x="13360" y="5689"/>
                  <a:pt x="13392" y="4465"/>
                  <a:pt x="14163" y="4465"/>
                </a:cubicBezTo>
                <a:cubicBezTo>
                  <a:pt x="14197" y="4465"/>
                  <a:pt x="14231" y="4467"/>
                  <a:pt x="14267" y="4472"/>
                </a:cubicBezTo>
                <a:cubicBezTo>
                  <a:pt x="14741" y="4548"/>
                  <a:pt x="15025" y="5060"/>
                  <a:pt x="15234" y="5439"/>
                </a:cubicBezTo>
                <a:cubicBezTo>
                  <a:pt x="15499" y="5913"/>
                  <a:pt x="15727" y="6406"/>
                  <a:pt x="15935" y="6898"/>
                </a:cubicBezTo>
                <a:cubicBezTo>
                  <a:pt x="16732" y="8946"/>
                  <a:pt x="17111" y="11107"/>
                  <a:pt x="17452" y="13268"/>
                </a:cubicBezTo>
                <a:cubicBezTo>
                  <a:pt x="17623" y="14348"/>
                  <a:pt x="17793" y="15429"/>
                  <a:pt x="18002" y="16510"/>
                </a:cubicBezTo>
                <a:cubicBezTo>
                  <a:pt x="18096" y="17040"/>
                  <a:pt x="18229" y="17590"/>
                  <a:pt x="18362" y="18121"/>
                </a:cubicBezTo>
                <a:cubicBezTo>
                  <a:pt x="18476" y="18557"/>
                  <a:pt x="18627" y="19031"/>
                  <a:pt x="18968" y="19334"/>
                </a:cubicBezTo>
                <a:cubicBezTo>
                  <a:pt x="19197" y="19533"/>
                  <a:pt x="19456" y="19618"/>
                  <a:pt x="19715" y="19618"/>
                </a:cubicBezTo>
                <a:cubicBezTo>
                  <a:pt x="20273" y="19618"/>
                  <a:pt x="20833" y="19220"/>
                  <a:pt x="21092" y="18690"/>
                </a:cubicBezTo>
                <a:cubicBezTo>
                  <a:pt x="21300" y="18178"/>
                  <a:pt x="21338" y="17628"/>
                  <a:pt x="21205" y="17078"/>
                </a:cubicBezTo>
                <a:cubicBezTo>
                  <a:pt x="21111" y="16472"/>
                  <a:pt x="20902" y="15884"/>
                  <a:pt x="20731" y="15277"/>
                </a:cubicBezTo>
                <a:lnTo>
                  <a:pt x="18684" y="7903"/>
                </a:lnTo>
                <a:cubicBezTo>
                  <a:pt x="18514" y="7315"/>
                  <a:pt x="18362" y="6728"/>
                  <a:pt x="18191" y="6102"/>
                </a:cubicBezTo>
                <a:cubicBezTo>
                  <a:pt x="18162" y="6043"/>
                  <a:pt x="18106" y="6015"/>
                  <a:pt x="18051" y="6015"/>
                </a:cubicBezTo>
                <a:cubicBezTo>
                  <a:pt x="17966" y="6015"/>
                  <a:pt x="17884" y="6082"/>
                  <a:pt x="17907" y="6197"/>
                </a:cubicBezTo>
                <a:cubicBezTo>
                  <a:pt x="18589" y="8623"/>
                  <a:pt x="19253" y="11050"/>
                  <a:pt x="19935" y="13476"/>
                </a:cubicBezTo>
                <a:lnTo>
                  <a:pt x="20428" y="15315"/>
                </a:lnTo>
                <a:cubicBezTo>
                  <a:pt x="20599" y="15903"/>
                  <a:pt x="20788" y="16491"/>
                  <a:pt x="20902" y="17078"/>
                </a:cubicBezTo>
                <a:cubicBezTo>
                  <a:pt x="21016" y="17609"/>
                  <a:pt x="21035" y="18216"/>
                  <a:pt x="20750" y="18690"/>
                </a:cubicBezTo>
                <a:cubicBezTo>
                  <a:pt x="20542" y="19050"/>
                  <a:pt x="20144" y="19296"/>
                  <a:pt x="19727" y="19334"/>
                </a:cubicBezTo>
                <a:cubicBezTo>
                  <a:pt x="19253" y="19334"/>
                  <a:pt x="18950" y="18917"/>
                  <a:pt x="18798" y="18519"/>
                </a:cubicBezTo>
                <a:cubicBezTo>
                  <a:pt x="18627" y="18026"/>
                  <a:pt x="18495" y="17533"/>
                  <a:pt x="18400" y="17040"/>
                </a:cubicBezTo>
                <a:cubicBezTo>
                  <a:pt x="18172" y="15979"/>
                  <a:pt x="17983" y="14898"/>
                  <a:pt x="17812" y="13837"/>
                </a:cubicBezTo>
                <a:cubicBezTo>
                  <a:pt x="17452" y="11713"/>
                  <a:pt x="17130" y="9571"/>
                  <a:pt x="16428" y="7524"/>
                </a:cubicBezTo>
                <a:cubicBezTo>
                  <a:pt x="16239" y="7031"/>
                  <a:pt x="16049" y="6538"/>
                  <a:pt x="15822" y="6064"/>
                </a:cubicBezTo>
                <a:cubicBezTo>
                  <a:pt x="15632" y="5590"/>
                  <a:pt x="15386" y="5154"/>
                  <a:pt x="15082" y="4756"/>
                </a:cubicBezTo>
                <a:cubicBezTo>
                  <a:pt x="14841" y="4446"/>
                  <a:pt x="14506" y="4199"/>
                  <a:pt x="14120" y="4199"/>
                </a:cubicBezTo>
                <a:cubicBezTo>
                  <a:pt x="14081" y="4199"/>
                  <a:pt x="14042" y="4201"/>
                  <a:pt x="14002" y="4207"/>
                </a:cubicBezTo>
                <a:cubicBezTo>
                  <a:pt x="13661" y="4282"/>
                  <a:pt x="13395" y="4529"/>
                  <a:pt x="13281" y="4851"/>
                </a:cubicBezTo>
                <a:cubicBezTo>
                  <a:pt x="13149" y="5230"/>
                  <a:pt x="13092" y="5609"/>
                  <a:pt x="13130" y="6007"/>
                </a:cubicBezTo>
                <a:cubicBezTo>
                  <a:pt x="13187" y="6538"/>
                  <a:pt x="13281" y="7088"/>
                  <a:pt x="13395" y="7619"/>
                </a:cubicBezTo>
                <a:cubicBezTo>
                  <a:pt x="13623" y="8794"/>
                  <a:pt x="13907" y="9969"/>
                  <a:pt x="14267" y="11126"/>
                </a:cubicBezTo>
                <a:cubicBezTo>
                  <a:pt x="14608" y="12244"/>
                  <a:pt x="15044" y="13344"/>
                  <a:pt x="15442" y="14443"/>
                </a:cubicBezTo>
                <a:cubicBezTo>
                  <a:pt x="15879" y="15524"/>
                  <a:pt x="16182" y="16642"/>
                  <a:pt x="16333" y="17799"/>
                </a:cubicBezTo>
                <a:cubicBezTo>
                  <a:pt x="16409" y="18329"/>
                  <a:pt x="16390" y="18879"/>
                  <a:pt x="16296" y="19410"/>
                </a:cubicBezTo>
                <a:cubicBezTo>
                  <a:pt x="16277" y="19618"/>
                  <a:pt x="16144" y="19789"/>
                  <a:pt x="15973" y="19884"/>
                </a:cubicBezTo>
                <a:cubicBezTo>
                  <a:pt x="15943" y="19889"/>
                  <a:pt x="15912" y="19892"/>
                  <a:pt x="15882" y="19892"/>
                </a:cubicBezTo>
                <a:cubicBezTo>
                  <a:pt x="15710" y="19892"/>
                  <a:pt x="15558" y="19802"/>
                  <a:pt x="15461" y="19656"/>
                </a:cubicBezTo>
                <a:cubicBezTo>
                  <a:pt x="15329" y="19467"/>
                  <a:pt x="15215" y="19258"/>
                  <a:pt x="15139" y="19031"/>
                </a:cubicBezTo>
                <a:cubicBezTo>
                  <a:pt x="15025" y="18746"/>
                  <a:pt x="14912" y="18481"/>
                  <a:pt x="14817" y="18197"/>
                </a:cubicBezTo>
                <a:cubicBezTo>
                  <a:pt x="14608" y="17628"/>
                  <a:pt x="14419" y="17059"/>
                  <a:pt x="14248" y="16491"/>
                </a:cubicBezTo>
                <a:cubicBezTo>
                  <a:pt x="13888" y="15353"/>
                  <a:pt x="13566" y="14178"/>
                  <a:pt x="13300" y="13003"/>
                </a:cubicBezTo>
                <a:cubicBezTo>
                  <a:pt x="13073" y="12017"/>
                  <a:pt x="12921" y="11031"/>
                  <a:pt x="12694" y="10045"/>
                </a:cubicBezTo>
                <a:cubicBezTo>
                  <a:pt x="12334" y="8377"/>
                  <a:pt x="11822" y="6576"/>
                  <a:pt x="10590" y="5306"/>
                </a:cubicBezTo>
                <a:cubicBezTo>
                  <a:pt x="10305" y="5022"/>
                  <a:pt x="9983" y="4756"/>
                  <a:pt x="9623" y="4548"/>
                </a:cubicBezTo>
                <a:cubicBezTo>
                  <a:pt x="9603" y="4534"/>
                  <a:pt x="9580" y="4528"/>
                  <a:pt x="9558" y="4528"/>
                </a:cubicBezTo>
                <a:cubicBezTo>
                  <a:pt x="9517" y="4528"/>
                  <a:pt x="9477" y="4549"/>
                  <a:pt x="9452" y="4586"/>
                </a:cubicBezTo>
                <a:cubicBezTo>
                  <a:pt x="8978" y="5458"/>
                  <a:pt x="9016" y="6481"/>
                  <a:pt x="9168" y="7448"/>
                </a:cubicBezTo>
                <a:cubicBezTo>
                  <a:pt x="9338" y="8510"/>
                  <a:pt x="9604" y="9571"/>
                  <a:pt x="9869" y="10633"/>
                </a:cubicBezTo>
                <a:cubicBezTo>
                  <a:pt x="10438" y="12832"/>
                  <a:pt x="11101" y="14993"/>
                  <a:pt x="11879" y="17135"/>
                </a:cubicBezTo>
                <a:cubicBezTo>
                  <a:pt x="12182" y="18007"/>
                  <a:pt x="12618" y="19182"/>
                  <a:pt x="11784" y="19922"/>
                </a:cubicBezTo>
                <a:cubicBezTo>
                  <a:pt x="11612" y="20082"/>
                  <a:pt x="11386" y="20166"/>
                  <a:pt x="11158" y="20166"/>
                </a:cubicBezTo>
                <a:cubicBezTo>
                  <a:pt x="11008" y="20166"/>
                  <a:pt x="10858" y="20130"/>
                  <a:pt x="10722" y="20055"/>
                </a:cubicBezTo>
                <a:cubicBezTo>
                  <a:pt x="10400" y="19827"/>
                  <a:pt x="10172" y="19524"/>
                  <a:pt x="10021" y="19182"/>
                </a:cubicBezTo>
                <a:cubicBezTo>
                  <a:pt x="9831" y="18784"/>
                  <a:pt x="9699" y="18367"/>
                  <a:pt x="9585" y="17950"/>
                </a:cubicBezTo>
                <a:lnTo>
                  <a:pt x="9111" y="16244"/>
                </a:lnTo>
                <a:lnTo>
                  <a:pt x="8125" y="12832"/>
                </a:lnTo>
                <a:cubicBezTo>
                  <a:pt x="7822" y="11732"/>
                  <a:pt x="7519" y="10614"/>
                  <a:pt x="7177" y="9514"/>
                </a:cubicBezTo>
                <a:cubicBezTo>
                  <a:pt x="6950" y="8737"/>
                  <a:pt x="6665" y="7903"/>
                  <a:pt x="6059" y="7353"/>
                </a:cubicBezTo>
                <a:cubicBezTo>
                  <a:pt x="5907" y="7221"/>
                  <a:pt x="5737" y="7107"/>
                  <a:pt x="5547" y="7012"/>
                </a:cubicBezTo>
                <a:cubicBezTo>
                  <a:pt x="5534" y="7008"/>
                  <a:pt x="5519" y="7005"/>
                  <a:pt x="5505" y="7005"/>
                </a:cubicBezTo>
                <a:cubicBezTo>
                  <a:pt x="5457" y="7005"/>
                  <a:pt x="5410" y="7030"/>
                  <a:pt x="5395" y="7088"/>
                </a:cubicBezTo>
                <a:cubicBezTo>
                  <a:pt x="5054" y="9041"/>
                  <a:pt x="5661" y="10936"/>
                  <a:pt x="6305" y="12775"/>
                </a:cubicBezTo>
                <a:cubicBezTo>
                  <a:pt x="6628" y="13723"/>
                  <a:pt x="6988" y="14671"/>
                  <a:pt x="7253" y="15638"/>
                </a:cubicBezTo>
                <a:cubicBezTo>
                  <a:pt x="7386" y="16093"/>
                  <a:pt x="7481" y="16566"/>
                  <a:pt x="7537" y="17059"/>
                </a:cubicBezTo>
                <a:cubicBezTo>
                  <a:pt x="7556" y="17457"/>
                  <a:pt x="7481" y="17969"/>
                  <a:pt x="7064" y="18121"/>
                </a:cubicBezTo>
                <a:cubicBezTo>
                  <a:pt x="6994" y="18147"/>
                  <a:pt x="6924" y="18158"/>
                  <a:pt x="6855" y="18158"/>
                </a:cubicBezTo>
                <a:cubicBezTo>
                  <a:pt x="6568" y="18158"/>
                  <a:pt x="6295" y="17959"/>
                  <a:pt x="6097" y="17761"/>
                </a:cubicBezTo>
                <a:cubicBezTo>
                  <a:pt x="5774" y="17438"/>
                  <a:pt x="5547" y="17059"/>
                  <a:pt x="5376" y="16642"/>
                </a:cubicBezTo>
                <a:cubicBezTo>
                  <a:pt x="4959" y="15619"/>
                  <a:pt x="4561" y="14595"/>
                  <a:pt x="4182" y="13571"/>
                </a:cubicBezTo>
                <a:cubicBezTo>
                  <a:pt x="3405" y="11505"/>
                  <a:pt x="2703" y="9401"/>
                  <a:pt x="2059" y="7278"/>
                </a:cubicBezTo>
                <a:cubicBezTo>
                  <a:pt x="1414" y="5154"/>
                  <a:pt x="846" y="3012"/>
                  <a:pt x="334" y="851"/>
                </a:cubicBezTo>
                <a:cubicBezTo>
                  <a:pt x="277" y="586"/>
                  <a:pt x="220" y="320"/>
                  <a:pt x="163" y="55"/>
                </a:cubicBezTo>
                <a:cubicBezTo>
                  <a:pt x="156" y="17"/>
                  <a:pt x="126" y="0"/>
                  <a:pt x="95"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2"/>
        <p:cNvGrpSpPr/>
        <p:nvPr/>
      </p:nvGrpSpPr>
      <p:grpSpPr>
        <a:xfrm>
          <a:off x="0" y="0"/>
          <a:ext cx="0" cy="0"/>
          <a:chOff x="0" y="0"/>
          <a:chExt cx="0" cy="0"/>
        </a:xfrm>
      </p:grpSpPr>
      <p:sp>
        <p:nvSpPr>
          <p:cNvPr id="1049925" name="Google Shape;213;p5"/>
          <p:cNvSpPr txBox="1">
            <a:spLocks noGrp="1"/>
          </p:cNvSpPr>
          <p:nvPr>
            <p:ph type="subTitle" idx="1"/>
          </p:nvPr>
        </p:nvSpPr>
        <p:spPr>
          <a:xfrm>
            <a:off x="1944337" y="3168343"/>
            <a:ext cx="1532400" cy="4791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None/>
              <a:defRPr sz="1600" b="1">
                <a:latin typeface="Josefin Sans"/>
                <a:ea typeface="Josefin Sans"/>
                <a:cs typeface="Josefin Sans"/>
                <a:sym typeface="Josefin Sans"/>
              </a:defRPr>
            </a:lvl1pPr>
            <a:lvl2pPr lvl="1" algn="ctr" rtl="0">
              <a:lnSpc>
                <a:spcPct val="100000"/>
              </a:lnSpc>
              <a:spcBef>
                <a:spcPts val="0"/>
              </a:spcBef>
              <a:spcAft>
                <a:spcPts val="0"/>
              </a:spcAft>
              <a:buNone/>
              <a:defRPr sz="1600" b="1">
                <a:latin typeface="Josefin Sans"/>
                <a:ea typeface="Josefin Sans"/>
                <a:cs typeface="Josefin Sans"/>
                <a:sym typeface="Josefin Sans"/>
              </a:defRPr>
            </a:lvl2pPr>
            <a:lvl3pPr lvl="2" algn="ctr" rtl="0">
              <a:lnSpc>
                <a:spcPct val="100000"/>
              </a:lnSpc>
              <a:spcBef>
                <a:spcPts val="0"/>
              </a:spcBef>
              <a:spcAft>
                <a:spcPts val="0"/>
              </a:spcAft>
              <a:buNone/>
              <a:defRPr sz="1600" b="1">
                <a:latin typeface="Josefin Sans"/>
                <a:ea typeface="Josefin Sans"/>
                <a:cs typeface="Josefin Sans"/>
                <a:sym typeface="Josefin Sans"/>
              </a:defRPr>
            </a:lvl3pPr>
            <a:lvl4pPr lvl="3" algn="ctr" rtl="0">
              <a:lnSpc>
                <a:spcPct val="100000"/>
              </a:lnSpc>
              <a:spcBef>
                <a:spcPts val="0"/>
              </a:spcBef>
              <a:spcAft>
                <a:spcPts val="0"/>
              </a:spcAft>
              <a:buNone/>
              <a:defRPr sz="1600" b="1">
                <a:latin typeface="Josefin Sans"/>
                <a:ea typeface="Josefin Sans"/>
                <a:cs typeface="Josefin Sans"/>
                <a:sym typeface="Josefin Sans"/>
              </a:defRPr>
            </a:lvl4pPr>
            <a:lvl5pPr lvl="4" algn="ctr" rtl="0">
              <a:lnSpc>
                <a:spcPct val="100000"/>
              </a:lnSpc>
              <a:spcBef>
                <a:spcPts val="0"/>
              </a:spcBef>
              <a:spcAft>
                <a:spcPts val="0"/>
              </a:spcAft>
              <a:buNone/>
              <a:defRPr sz="1600" b="1">
                <a:latin typeface="Josefin Sans"/>
                <a:ea typeface="Josefin Sans"/>
                <a:cs typeface="Josefin Sans"/>
                <a:sym typeface="Josefin Sans"/>
              </a:defRPr>
            </a:lvl5pPr>
            <a:lvl6pPr lvl="5" algn="ctr" rtl="0">
              <a:lnSpc>
                <a:spcPct val="100000"/>
              </a:lnSpc>
              <a:spcBef>
                <a:spcPts val="0"/>
              </a:spcBef>
              <a:spcAft>
                <a:spcPts val="0"/>
              </a:spcAft>
              <a:buNone/>
              <a:defRPr sz="1600" b="1">
                <a:latin typeface="Josefin Sans"/>
                <a:ea typeface="Josefin Sans"/>
                <a:cs typeface="Josefin Sans"/>
                <a:sym typeface="Josefin Sans"/>
              </a:defRPr>
            </a:lvl6pPr>
            <a:lvl7pPr lvl="6" algn="ctr" rtl="0">
              <a:lnSpc>
                <a:spcPct val="100000"/>
              </a:lnSpc>
              <a:spcBef>
                <a:spcPts val="0"/>
              </a:spcBef>
              <a:spcAft>
                <a:spcPts val="0"/>
              </a:spcAft>
              <a:buNone/>
              <a:defRPr sz="1600" b="1">
                <a:latin typeface="Josefin Sans"/>
                <a:ea typeface="Josefin Sans"/>
                <a:cs typeface="Josefin Sans"/>
                <a:sym typeface="Josefin Sans"/>
              </a:defRPr>
            </a:lvl7pPr>
            <a:lvl8pPr lvl="7" algn="ctr" rtl="0">
              <a:lnSpc>
                <a:spcPct val="100000"/>
              </a:lnSpc>
              <a:spcBef>
                <a:spcPts val="0"/>
              </a:spcBef>
              <a:spcAft>
                <a:spcPts val="0"/>
              </a:spcAft>
              <a:buNone/>
              <a:defRPr sz="1600" b="1">
                <a:latin typeface="Josefin Sans"/>
                <a:ea typeface="Josefin Sans"/>
                <a:cs typeface="Josefin Sans"/>
                <a:sym typeface="Josefin Sans"/>
              </a:defRPr>
            </a:lvl8pPr>
            <a:lvl9pPr lvl="8" algn="ctr" rtl="0">
              <a:lnSpc>
                <a:spcPct val="100000"/>
              </a:lnSpc>
              <a:spcBef>
                <a:spcPts val="0"/>
              </a:spcBef>
              <a:spcAft>
                <a:spcPts val="0"/>
              </a:spcAft>
              <a:buNone/>
              <a:defRPr sz="1600" b="1">
                <a:latin typeface="Josefin Sans"/>
                <a:ea typeface="Josefin Sans"/>
                <a:cs typeface="Josefin Sans"/>
                <a:sym typeface="Josefin Sans"/>
              </a:defRPr>
            </a:lvl9pPr>
          </a:lstStyle>
          <a:p>
            <a:endParaRPr/>
          </a:p>
        </p:txBody>
      </p:sp>
      <p:sp>
        <p:nvSpPr>
          <p:cNvPr id="1049926" name="Google Shape;214;p5"/>
          <p:cNvSpPr txBox="1">
            <a:spLocks noGrp="1"/>
          </p:cNvSpPr>
          <p:nvPr>
            <p:ph type="subTitle" idx="2"/>
          </p:nvPr>
        </p:nvSpPr>
        <p:spPr>
          <a:xfrm>
            <a:off x="1381688" y="3559333"/>
            <a:ext cx="2657700" cy="1013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lvl1pPr>
            <a:lvl2pPr lvl="1" algn="ctr" rtl="0">
              <a:lnSpc>
                <a:spcPct val="100000"/>
              </a:lnSpc>
              <a:spcBef>
                <a:spcPts val="0"/>
              </a:spcBef>
              <a:spcAft>
                <a:spcPts val="0"/>
              </a:spcAft>
              <a:buNone/>
            </a:lvl2pPr>
            <a:lvl3pPr lvl="2" algn="ctr" rtl="0">
              <a:lnSpc>
                <a:spcPct val="100000"/>
              </a:lnSpc>
              <a:spcBef>
                <a:spcPts val="0"/>
              </a:spcBef>
              <a:spcAft>
                <a:spcPts val="0"/>
              </a:spcAft>
              <a:buNone/>
            </a:lvl3pPr>
            <a:lvl4pPr lvl="3" algn="ctr" rtl="0">
              <a:lnSpc>
                <a:spcPct val="100000"/>
              </a:lnSpc>
              <a:spcBef>
                <a:spcPts val="0"/>
              </a:spcBef>
              <a:spcAft>
                <a:spcPts val="0"/>
              </a:spcAft>
              <a:buNone/>
            </a:lvl4pPr>
            <a:lvl5pPr lvl="4" algn="ctr" rtl="0">
              <a:lnSpc>
                <a:spcPct val="100000"/>
              </a:lnSpc>
              <a:spcBef>
                <a:spcPts val="0"/>
              </a:spcBef>
              <a:spcAft>
                <a:spcPts val="0"/>
              </a:spcAft>
              <a:buNone/>
            </a:lvl5pPr>
            <a:lvl6pPr lvl="5" algn="ctr" rtl="0">
              <a:lnSpc>
                <a:spcPct val="100000"/>
              </a:lnSpc>
              <a:spcBef>
                <a:spcPts val="0"/>
              </a:spcBef>
              <a:spcAft>
                <a:spcPts val="0"/>
              </a:spcAft>
              <a:buNone/>
            </a:lvl6pPr>
            <a:lvl7pPr lvl="6" algn="ctr" rtl="0">
              <a:lnSpc>
                <a:spcPct val="100000"/>
              </a:lnSpc>
              <a:spcBef>
                <a:spcPts val="0"/>
              </a:spcBef>
              <a:spcAft>
                <a:spcPts val="0"/>
              </a:spcAft>
              <a:buNone/>
            </a:lvl7pPr>
            <a:lvl8pPr lvl="7" algn="ctr" rtl="0">
              <a:lnSpc>
                <a:spcPct val="100000"/>
              </a:lnSpc>
              <a:spcBef>
                <a:spcPts val="0"/>
              </a:spcBef>
              <a:spcAft>
                <a:spcPts val="0"/>
              </a:spcAft>
              <a:buNone/>
            </a:lvl8pPr>
            <a:lvl9pPr lvl="8" algn="ctr" rtl="0">
              <a:lnSpc>
                <a:spcPct val="100000"/>
              </a:lnSpc>
              <a:spcBef>
                <a:spcPts val="0"/>
              </a:spcBef>
              <a:spcAft>
                <a:spcPts val="0"/>
              </a:spcAft>
              <a:buNone/>
            </a:lvl9pPr>
          </a:lstStyle>
          <a:p>
            <a:endParaRPr/>
          </a:p>
        </p:txBody>
      </p:sp>
      <p:sp>
        <p:nvSpPr>
          <p:cNvPr id="1049927" name="Google Shape;215;p5"/>
          <p:cNvSpPr txBox="1">
            <a:spLocks noGrp="1"/>
          </p:cNvSpPr>
          <p:nvPr>
            <p:ph type="subTitle" idx="3"/>
          </p:nvPr>
        </p:nvSpPr>
        <p:spPr>
          <a:xfrm flipH="1">
            <a:off x="5667265" y="3168343"/>
            <a:ext cx="1532400" cy="4791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None/>
              <a:defRPr sz="1600" b="1">
                <a:latin typeface="Josefin Sans"/>
                <a:ea typeface="Josefin Sans"/>
                <a:cs typeface="Josefin Sans"/>
                <a:sym typeface="Josefin Sans"/>
              </a:defRPr>
            </a:lvl1pPr>
            <a:lvl2pPr lvl="1" algn="ctr" rtl="0">
              <a:lnSpc>
                <a:spcPct val="100000"/>
              </a:lnSpc>
              <a:spcBef>
                <a:spcPts val="0"/>
              </a:spcBef>
              <a:spcAft>
                <a:spcPts val="0"/>
              </a:spcAft>
              <a:buNone/>
              <a:defRPr sz="1600" b="1">
                <a:latin typeface="Josefin Sans"/>
                <a:ea typeface="Josefin Sans"/>
                <a:cs typeface="Josefin Sans"/>
                <a:sym typeface="Josefin Sans"/>
              </a:defRPr>
            </a:lvl2pPr>
            <a:lvl3pPr lvl="2" algn="ctr" rtl="0">
              <a:lnSpc>
                <a:spcPct val="100000"/>
              </a:lnSpc>
              <a:spcBef>
                <a:spcPts val="0"/>
              </a:spcBef>
              <a:spcAft>
                <a:spcPts val="0"/>
              </a:spcAft>
              <a:buNone/>
              <a:defRPr sz="1600" b="1">
                <a:latin typeface="Josefin Sans"/>
                <a:ea typeface="Josefin Sans"/>
                <a:cs typeface="Josefin Sans"/>
                <a:sym typeface="Josefin Sans"/>
              </a:defRPr>
            </a:lvl3pPr>
            <a:lvl4pPr lvl="3" algn="ctr" rtl="0">
              <a:lnSpc>
                <a:spcPct val="100000"/>
              </a:lnSpc>
              <a:spcBef>
                <a:spcPts val="0"/>
              </a:spcBef>
              <a:spcAft>
                <a:spcPts val="0"/>
              </a:spcAft>
              <a:buNone/>
              <a:defRPr sz="1600" b="1">
                <a:latin typeface="Josefin Sans"/>
                <a:ea typeface="Josefin Sans"/>
                <a:cs typeface="Josefin Sans"/>
                <a:sym typeface="Josefin Sans"/>
              </a:defRPr>
            </a:lvl4pPr>
            <a:lvl5pPr lvl="4" algn="ctr" rtl="0">
              <a:lnSpc>
                <a:spcPct val="100000"/>
              </a:lnSpc>
              <a:spcBef>
                <a:spcPts val="0"/>
              </a:spcBef>
              <a:spcAft>
                <a:spcPts val="0"/>
              </a:spcAft>
              <a:buNone/>
              <a:defRPr sz="1600" b="1">
                <a:latin typeface="Josefin Sans"/>
                <a:ea typeface="Josefin Sans"/>
                <a:cs typeface="Josefin Sans"/>
                <a:sym typeface="Josefin Sans"/>
              </a:defRPr>
            </a:lvl5pPr>
            <a:lvl6pPr lvl="5" algn="ctr" rtl="0">
              <a:lnSpc>
                <a:spcPct val="100000"/>
              </a:lnSpc>
              <a:spcBef>
                <a:spcPts val="0"/>
              </a:spcBef>
              <a:spcAft>
                <a:spcPts val="0"/>
              </a:spcAft>
              <a:buNone/>
              <a:defRPr sz="1600" b="1">
                <a:latin typeface="Josefin Sans"/>
                <a:ea typeface="Josefin Sans"/>
                <a:cs typeface="Josefin Sans"/>
                <a:sym typeface="Josefin Sans"/>
              </a:defRPr>
            </a:lvl6pPr>
            <a:lvl7pPr lvl="6" algn="ctr" rtl="0">
              <a:lnSpc>
                <a:spcPct val="100000"/>
              </a:lnSpc>
              <a:spcBef>
                <a:spcPts val="0"/>
              </a:spcBef>
              <a:spcAft>
                <a:spcPts val="0"/>
              </a:spcAft>
              <a:buNone/>
              <a:defRPr sz="1600" b="1">
                <a:latin typeface="Josefin Sans"/>
                <a:ea typeface="Josefin Sans"/>
                <a:cs typeface="Josefin Sans"/>
                <a:sym typeface="Josefin Sans"/>
              </a:defRPr>
            </a:lvl7pPr>
            <a:lvl8pPr lvl="7" algn="ctr" rtl="0">
              <a:lnSpc>
                <a:spcPct val="100000"/>
              </a:lnSpc>
              <a:spcBef>
                <a:spcPts val="0"/>
              </a:spcBef>
              <a:spcAft>
                <a:spcPts val="0"/>
              </a:spcAft>
              <a:buNone/>
              <a:defRPr sz="1600" b="1">
                <a:latin typeface="Josefin Sans"/>
                <a:ea typeface="Josefin Sans"/>
                <a:cs typeface="Josefin Sans"/>
                <a:sym typeface="Josefin Sans"/>
              </a:defRPr>
            </a:lvl8pPr>
            <a:lvl9pPr lvl="8" algn="ctr" rtl="0">
              <a:lnSpc>
                <a:spcPct val="100000"/>
              </a:lnSpc>
              <a:spcBef>
                <a:spcPts val="0"/>
              </a:spcBef>
              <a:spcAft>
                <a:spcPts val="0"/>
              </a:spcAft>
              <a:buNone/>
              <a:defRPr sz="1600" b="1">
                <a:latin typeface="Josefin Sans"/>
                <a:ea typeface="Josefin Sans"/>
                <a:cs typeface="Josefin Sans"/>
                <a:sym typeface="Josefin Sans"/>
              </a:defRPr>
            </a:lvl9pPr>
          </a:lstStyle>
          <a:p>
            <a:endParaRPr/>
          </a:p>
        </p:txBody>
      </p:sp>
      <p:sp>
        <p:nvSpPr>
          <p:cNvPr id="1049928" name="Google Shape;216;p5"/>
          <p:cNvSpPr txBox="1">
            <a:spLocks noGrp="1"/>
          </p:cNvSpPr>
          <p:nvPr>
            <p:ph type="subTitle" idx="4"/>
          </p:nvPr>
        </p:nvSpPr>
        <p:spPr>
          <a:xfrm flipH="1">
            <a:off x="5104613" y="3559333"/>
            <a:ext cx="2657700" cy="1013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lvl1pPr>
            <a:lvl2pPr lvl="1" algn="ctr" rtl="0">
              <a:lnSpc>
                <a:spcPct val="100000"/>
              </a:lnSpc>
              <a:spcBef>
                <a:spcPts val="0"/>
              </a:spcBef>
              <a:spcAft>
                <a:spcPts val="0"/>
              </a:spcAft>
              <a:buNone/>
            </a:lvl2pPr>
            <a:lvl3pPr lvl="2" algn="ctr" rtl="0">
              <a:lnSpc>
                <a:spcPct val="100000"/>
              </a:lnSpc>
              <a:spcBef>
                <a:spcPts val="0"/>
              </a:spcBef>
              <a:spcAft>
                <a:spcPts val="0"/>
              </a:spcAft>
              <a:buNone/>
            </a:lvl3pPr>
            <a:lvl4pPr lvl="3" algn="ctr" rtl="0">
              <a:lnSpc>
                <a:spcPct val="100000"/>
              </a:lnSpc>
              <a:spcBef>
                <a:spcPts val="0"/>
              </a:spcBef>
              <a:spcAft>
                <a:spcPts val="0"/>
              </a:spcAft>
              <a:buNone/>
            </a:lvl4pPr>
            <a:lvl5pPr lvl="4" algn="ctr" rtl="0">
              <a:lnSpc>
                <a:spcPct val="100000"/>
              </a:lnSpc>
              <a:spcBef>
                <a:spcPts val="0"/>
              </a:spcBef>
              <a:spcAft>
                <a:spcPts val="0"/>
              </a:spcAft>
              <a:buNone/>
            </a:lvl5pPr>
            <a:lvl6pPr lvl="5" algn="ctr" rtl="0">
              <a:lnSpc>
                <a:spcPct val="100000"/>
              </a:lnSpc>
              <a:spcBef>
                <a:spcPts val="0"/>
              </a:spcBef>
              <a:spcAft>
                <a:spcPts val="0"/>
              </a:spcAft>
              <a:buNone/>
            </a:lvl6pPr>
            <a:lvl7pPr lvl="6" algn="ctr" rtl="0">
              <a:lnSpc>
                <a:spcPct val="100000"/>
              </a:lnSpc>
              <a:spcBef>
                <a:spcPts val="0"/>
              </a:spcBef>
              <a:spcAft>
                <a:spcPts val="0"/>
              </a:spcAft>
              <a:buNone/>
            </a:lvl7pPr>
            <a:lvl8pPr lvl="7" algn="ctr" rtl="0">
              <a:lnSpc>
                <a:spcPct val="100000"/>
              </a:lnSpc>
              <a:spcBef>
                <a:spcPts val="0"/>
              </a:spcBef>
              <a:spcAft>
                <a:spcPts val="0"/>
              </a:spcAft>
              <a:buNone/>
            </a:lvl8pPr>
            <a:lvl9pPr lvl="8" algn="ctr" rtl="0">
              <a:lnSpc>
                <a:spcPct val="100000"/>
              </a:lnSpc>
              <a:spcBef>
                <a:spcPts val="0"/>
              </a:spcBef>
              <a:spcAft>
                <a:spcPts val="0"/>
              </a:spcAft>
              <a:buNone/>
            </a:lvl9pPr>
          </a:lstStyle>
          <a:p>
            <a:endParaRPr/>
          </a:p>
        </p:txBody>
      </p:sp>
      <p:pic>
        <p:nvPicPr>
          <p:cNvPr id="2097278" name="Google Shape;217;p5"/>
          <p:cNvPicPr preferRelativeResize="0">
            <a:picLocks/>
          </p:cNvPicPr>
          <p:nvPr/>
        </p:nvPicPr>
        <p:blipFill>
          <a:blip r:embed="rId2">
            <a:alphaModFix amt="47000"/>
          </a:blip>
          <a:stretch>
            <a:fillRect/>
          </a:stretch>
        </p:blipFill>
        <p:spPr>
          <a:xfrm rot="4139108">
            <a:off x="-1716814" y="3950736"/>
            <a:ext cx="2989903" cy="2468227"/>
          </a:xfrm>
          <a:prstGeom prst="rect">
            <a:avLst/>
          </a:prstGeom>
          <a:noFill/>
          <a:ln>
            <a:noFill/>
          </a:ln>
        </p:spPr>
      </p:pic>
      <p:grpSp>
        <p:nvGrpSpPr>
          <p:cNvPr id="229" name="Google Shape;218;p5"/>
          <p:cNvGrpSpPr/>
          <p:nvPr/>
        </p:nvGrpSpPr>
        <p:grpSpPr>
          <a:xfrm rot="-987768">
            <a:off x="-414533" y="3230134"/>
            <a:ext cx="1344359" cy="1995308"/>
            <a:chOff x="272875" y="1527563"/>
            <a:chExt cx="255950" cy="455000"/>
          </a:xfrm>
        </p:grpSpPr>
        <p:sp>
          <p:nvSpPr>
            <p:cNvPr id="1049929" name="Google Shape;219;p5"/>
            <p:cNvSpPr/>
            <p:nvPr/>
          </p:nvSpPr>
          <p:spPr>
            <a:xfrm>
              <a:off x="471925" y="1963988"/>
              <a:ext cx="26575" cy="18575"/>
            </a:xfrm>
            <a:custGeom>
              <a:avLst/>
              <a:gdLst/>
              <a:ahLst/>
              <a:cxnLst/>
              <a:rect l="l" t="t" r="r" b="b"/>
              <a:pathLst>
                <a:path w="1063" h="743" extrusionOk="0">
                  <a:moveTo>
                    <a:pt x="724" y="0"/>
                  </a:moveTo>
                  <a:cubicBezTo>
                    <a:pt x="636" y="0"/>
                    <a:pt x="547" y="14"/>
                    <a:pt x="512" y="41"/>
                  </a:cubicBezTo>
                  <a:cubicBezTo>
                    <a:pt x="323" y="230"/>
                    <a:pt x="152" y="420"/>
                    <a:pt x="0" y="628"/>
                  </a:cubicBezTo>
                  <a:lnTo>
                    <a:pt x="57" y="742"/>
                  </a:lnTo>
                  <a:cubicBezTo>
                    <a:pt x="247" y="742"/>
                    <a:pt x="436" y="704"/>
                    <a:pt x="626" y="647"/>
                  </a:cubicBezTo>
                  <a:cubicBezTo>
                    <a:pt x="929" y="496"/>
                    <a:pt x="1062" y="249"/>
                    <a:pt x="948" y="60"/>
                  </a:cubicBezTo>
                  <a:cubicBezTo>
                    <a:pt x="928" y="19"/>
                    <a:pt x="826" y="0"/>
                    <a:pt x="72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930" name="Google Shape;220;p5"/>
            <p:cNvSpPr/>
            <p:nvPr/>
          </p:nvSpPr>
          <p:spPr>
            <a:xfrm>
              <a:off x="366725" y="1787738"/>
              <a:ext cx="29875" cy="22300"/>
            </a:xfrm>
            <a:custGeom>
              <a:avLst/>
              <a:gdLst/>
              <a:ahLst/>
              <a:cxnLst/>
              <a:rect l="l" t="t" r="r" b="b"/>
              <a:pathLst>
                <a:path w="1195" h="892" extrusionOk="0">
                  <a:moveTo>
                    <a:pt x="607" y="1"/>
                  </a:moveTo>
                  <a:cubicBezTo>
                    <a:pt x="0" y="1"/>
                    <a:pt x="0" y="892"/>
                    <a:pt x="607" y="892"/>
                  </a:cubicBezTo>
                  <a:cubicBezTo>
                    <a:pt x="1194" y="892"/>
                    <a:pt x="1194" y="1"/>
                    <a:pt x="607"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931" name="Google Shape;221;p5"/>
            <p:cNvSpPr/>
            <p:nvPr/>
          </p:nvSpPr>
          <p:spPr>
            <a:xfrm>
              <a:off x="380450" y="1835613"/>
              <a:ext cx="9975" cy="8550"/>
            </a:xfrm>
            <a:custGeom>
              <a:avLst/>
              <a:gdLst/>
              <a:ahLst/>
              <a:cxnLst/>
              <a:rect l="l" t="t" r="r" b="b"/>
              <a:pathLst>
                <a:path w="399" h="342" extrusionOk="0">
                  <a:moveTo>
                    <a:pt x="209" y="1"/>
                  </a:moveTo>
                  <a:cubicBezTo>
                    <a:pt x="1" y="38"/>
                    <a:pt x="1" y="323"/>
                    <a:pt x="209" y="342"/>
                  </a:cubicBezTo>
                  <a:cubicBezTo>
                    <a:pt x="399" y="323"/>
                    <a:pt x="399" y="38"/>
                    <a:pt x="209"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932" name="Google Shape;222;p5"/>
            <p:cNvSpPr/>
            <p:nvPr/>
          </p:nvSpPr>
          <p:spPr>
            <a:xfrm>
              <a:off x="416475" y="1837513"/>
              <a:ext cx="5700" cy="4750"/>
            </a:xfrm>
            <a:custGeom>
              <a:avLst/>
              <a:gdLst/>
              <a:ahLst/>
              <a:cxnLst/>
              <a:rect l="l" t="t" r="r" b="b"/>
              <a:pathLst>
                <a:path w="228" h="190" extrusionOk="0">
                  <a:moveTo>
                    <a:pt x="114" y="0"/>
                  </a:moveTo>
                  <a:cubicBezTo>
                    <a:pt x="0" y="19"/>
                    <a:pt x="0" y="171"/>
                    <a:pt x="114" y="190"/>
                  </a:cubicBezTo>
                  <a:cubicBezTo>
                    <a:pt x="228" y="171"/>
                    <a:pt x="228" y="19"/>
                    <a:pt x="11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933" name="Google Shape;223;p5"/>
            <p:cNvSpPr/>
            <p:nvPr/>
          </p:nvSpPr>
          <p:spPr>
            <a:xfrm>
              <a:off x="415525" y="1877788"/>
              <a:ext cx="7600" cy="10675"/>
            </a:xfrm>
            <a:custGeom>
              <a:avLst/>
              <a:gdLst/>
              <a:ahLst/>
              <a:cxnLst/>
              <a:rect l="l" t="t" r="r" b="b"/>
              <a:pathLst>
                <a:path w="304" h="427" extrusionOk="0">
                  <a:moveTo>
                    <a:pt x="171" y="1"/>
                  </a:moveTo>
                  <a:cubicBezTo>
                    <a:pt x="133" y="1"/>
                    <a:pt x="95" y="20"/>
                    <a:pt x="76" y="39"/>
                  </a:cubicBezTo>
                  <a:lnTo>
                    <a:pt x="57" y="77"/>
                  </a:lnTo>
                  <a:cubicBezTo>
                    <a:pt x="38" y="95"/>
                    <a:pt x="38" y="114"/>
                    <a:pt x="38" y="133"/>
                  </a:cubicBezTo>
                  <a:lnTo>
                    <a:pt x="20" y="133"/>
                  </a:lnTo>
                  <a:cubicBezTo>
                    <a:pt x="20" y="190"/>
                    <a:pt x="20" y="228"/>
                    <a:pt x="1" y="285"/>
                  </a:cubicBezTo>
                  <a:cubicBezTo>
                    <a:pt x="1" y="304"/>
                    <a:pt x="1" y="323"/>
                    <a:pt x="20" y="342"/>
                  </a:cubicBezTo>
                  <a:cubicBezTo>
                    <a:pt x="20" y="361"/>
                    <a:pt x="38" y="380"/>
                    <a:pt x="38" y="380"/>
                  </a:cubicBezTo>
                  <a:cubicBezTo>
                    <a:pt x="57" y="399"/>
                    <a:pt x="76" y="418"/>
                    <a:pt x="95" y="418"/>
                  </a:cubicBezTo>
                  <a:cubicBezTo>
                    <a:pt x="108" y="418"/>
                    <a:pt x="121" y="426"/>
                    <a:pt x="133" y="426"/>
                  </a:cubicBezTo>
                  <a:cubicBezTo>
                    <a:pt x="140" y="426"/>
                    <a:pt x="146" y="424"/>
                    <a:pt x="152" y="418"/>
                  </a:cubicBezTo>
                  <a:lnTo>
                    <a:pt x="190" y="418"/>
                  </a:lnTo>
                  <a:cubicBezTo>
                    <a:pt x="209" y="418"/>
                    <a:pt x="228" y="418"/>
                    <a:pt x="247" y="399"/>
                  </a:cubicBezTo>
                  <a:cubicBezTo>
                    <a:pt x="285" y="361"/>
                    <a:pt x="285" y="323"/>
                    <a:pt x="285" y="285"/>
                  </a:cubicBezTo>
                  <a:lnTo>
                    <a:pt x="285" y="133"/>
                  </a:lnTo>
                  <a:cubicBezTo>
                    <a:pt x="304" y="114"/>
                    <a:pt x="304" y="95"/>
                    <a:pt x="285" y="95"/>
                  </a:cubicBezTo>
                  <a:cubicBezTo>
                    <a:pt x="285" y="77"/>
                    <a:pt x="285" y="58"/>
                    <a:pt x="266" y="39"/>
                  </a:cubicBezTo>
                  <a:cubicBezTo>
                    <a:pt x="228" y="20"/>
                    <a:pt x="209" y="1"/>
                    <a:pt x="17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934" name="Google Shape;224;p5"/>
            <p:cNvSpPr/>
            <p:nvPr/>
          </p:nvSpPr>
          <p:spPr>
            <a:xfrm>
              <a:off x="432600" y="1937038"/>
              <a:ext cx="10450" cy="8075"/>
            </a:xfrm>
            <a:custGeom>
              <a:avLst/>
              <a:gdLst/>
              <a:ahLst/>
              <a:cxnLst/>
              <a:rect l="l" t="t" r="r" b="b"/>
              <a:pathLst>
                <a:path w="418" h="323" extrusionOk="0">
                  <a:moveTo>
                    <a:pt x="209" y="0"/>
                  </a:moveTo>
                  <a:cubicBezTo>
                    <a:pt x="0" y="0"/>
                    <a:pt x="0" y="323"/>
                    <a:pt x="209" y="323"/>
                  </a:cubicBezTo>
                  <a:cubicBezTo>
                    <a:pt x="417" y="323"/>
                    <a:pt x="417" y="0"/>
                    <a:pt x="20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935" name="Google Shape;225;p5"/>
            <p:cNvSpPr/>
            <p:nvPr/>
          </p:nvSpPr>
          <p:spPr>
            <a:xfrm>
              <a:off x="452025" y="1974938"/>
              <a:ext cx="9500" cy="7150"/>
            </a:xfrm>
            <a:custGeom>
              <a:avLst/>
              <a:gdLst/>
              <a:ahLst/>
              <a:cxnLst/>
              <a:rect l="l" t="t" r="r" b="b"/>
              <a:pathLst>
                <a:path w="380" h="286" extrusionOk="0">
                  <a:moveTo>
                    <a:pt x="190" y="1"/>
                  </a:moveTo>
                  <a:cubicBezTo>
                    <a:pt x="0" y="1"/>
                    <a:pt x="0" y="285"/>
                    <a:pt x="190" y="285"/>
                  </a:cubicBezTo>
                  <a:cubicBezTo>
                    <a:pt x="379" y="285"/>
                    <a:pt x="379" y="1"/>
                    <a:pt x="19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936" name="Google Shape;226;p5"/>
            <p:cNvSpPr/>
            <p:nvPr/>
          </p:nvSpPr>
          <p:spPr>
            <a:xfrm>
              <a:off x="472875" y="1918538"/>
              <a:ext cx="19925" cy="15200"/>
            </a:xfrm>
            <a:custGeom>
              <a:avLst/>
              <a:gdLst/>
              <a:ahLst/>
              <a:cxnLst/>
              <a:rect l="l" t="t" r="r" b="b"/>
              <a:pathLst>
                <a:path w="797" h="608" extrusionOk="0">
                  <a:moveTo>
                    <a:pt x="398" y="1"/>
                  </a:moveTo>
                  <a:cubicBezTo>
                    <a:pt x="0" y="1"/>
                    <a:pt x="0" y="608"/>
                    <a:pt x="398" y="608"/>
                  </a:cubicBezTo>
                  <a:cubicBezTo>
                    <a:pt x="797" y="608"/>
                    <a:pt x="797" y="1"/>
                    <a:pt x="398"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937" name="Google Shape;227;p5"/>
            <p:cNvSpPr/>
            <p:nvPr/>
          </p:nvSpPr>
          <p:spPr>
            <a:xfrm>
              <a:off x="444900" y="1890113"/>
              <a:ext cx="16150" cy="11875"/>
            </a:xfrm>
            <a:custGeom>
              <a:avLst/>
              <a:gdLst/>
              <a:ahLst/>
              <a:cxnLst/>
              <a:rect l="l" t="t" r="r" b="b"/>
              <a:pathLst>
                <a:path w="646" h="475" extrusionOk="0">
                  <a:moveTo>
                    <a:pt x="323" y="1"/>
                  </a:moveTo>
                  <a:cubicBezTo>
                    <a:pt x="1" y="1"/>
                    <a:pt x="1" y="475"/>
                    <a:pt x="323" y="475"/>
                  </a:cubicBezTo>
                  <a:cubicBezTo>
                    <a:pt x="645" y="475"/>
                    <a:pt x="645" y="1"/>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938" name="Google Shape;228;p5"/>
            <p:cNvSpPr/>
            <p:nvPr/>
          </p:nvSpPr>
          <p:spPr>
            <a:xfrm>
              <a:off x="398475" y="1905288"/>
              <a:ext cx="11875" cy="11400"/>
            </a:xfrm>
            <a:custGeom>
              <a:avLst/>
              <a:gdLst/>
              <a:ahLst/>
              <a:cxnLst/>
              <a:rect l="l" t="t" r="r" b="b"/>
              <a:pathLst>
                <a:path w="475" h="456" extrusionOk="0">
                  <a:moveTo>
                    <a:pt x="228" y="0"/>
                  </a:moveTo>
                  <a:cubicBezTo>
                    <a:pt x="0" y="57"/>
                    <a:pt x="0" y="398"/>
                    <a:pt x="228" y="455"/>
                  </a:cubicBezTo>
                  <a:cubicBezTo>
                    <a:pt x="474" y="398"/>
                    <a:pt x="474" y="57"/>
                    <a:pt x="22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939" name="Google Shape;229;p5"/>
            <p:cNvSpPr/>
            <p:nvPr/>
          </p:nvSpPr>
          <p:spPr>
            <a:xfrm>
              <a:off x="454400" y="1849363"/>
              <a:ext cx="11850" cy="11400"/>
            </a:xfrm>
            <a:custGeom>
              <a:avLst/>
              <a:gdLst/>
              <a:ahLst/>
              <a:cxnLst/>
              <a:rect l="l" t="t" r="r" b="b"/>
              <a:pathLst>
                <a:path w="474" h="456" extrusionOk="0">
                  <a:moveTo>
                    <a:pt x="246" y="0"/>
                  </a:moveTo>
                  <a:cubicBezTo>
                    <a:pt x="0" y="57"/>
                    <a:pt x="0" y="398"/>
                    <a:pt x="246" y="455"/>
                  </a:cubicBezTo>
                  <a:cubicBezTo>
                    <a:pt x="474" y="398"/>
                    <a:pt x="474" y="57"/>
                    <a:pt x="24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940" name="Google Shape;230;p5"/>
            <p:cNvSpPr/>
            <p:nvPr/>
          </p:nvSpPr>
          <p:spPr>
            <a:xfrm>
              <a:off x="428800" y="1830863"/>
              <a:ext cx="14725" cy="11400"/>
            </a:xfrm>
            <a:custGeom>
              <a:avLst/>
              <a:gdLst/>
              <a:ahLst/>
              <a:cxnLst/>
              <a:rect l="l" t="t" r="r" b="b"/>
              <a:pathLst>
                <a:path w="589" h="456" extrusionOk="0">
                  <a:moveTo>
                    <a:pt x="228" y="1"/>
                  </a:moveTo>
                  <a:cubicBezTo>
                    <a:pt x="190" y="1"/>
                    <a:pt x="171" y="1"/>
                    <a:pt x="133" y="20"/>
                  </a:cubicBezTo>
                  <a:cubicBezTo>
                    <a:pt x="114" y="39"/>
                    <a:pt x="76" y="39"/>
                    <a:pt x="57" y="77"/>
                  </a:cubicBezTo>
                  <a:cubicBezTo>
                    <a:pt x="38" y="96"/>
                    <a:pt x="19" y="115"/>
                    <a:pt x="19" y="153"/>
                  </a:cubicBezTo>
                  <a:cubicBezTo>
                    <a:pt x="0" y="172"/>
                    <a:pt x="0" y="209"/>
                    <a:pt x="0" y="228"/>
                  </a:cubicBezTo>
                  <a:lnTo>
                    <a:pt x="0" y="285"/>
                  </a:lnTo>
                  <a:cubicBezTo>
                    <a:pt x="0" y="323"/>
                    <a:pt x="19" y="361"/>
                    <a:pt x="57" y="399"/>
                  </a:cubicBezTo>
                  <a:lnTo>
                    <a:pt x="95" y="437"/>
                  </a:lnTo>
                  <a:cubicBezTo>
                    <a:pt x="133" y="456"/>
                    <a:pt x="171" y="456"/>
                    <a:pt x="209" y="456"/>
                  </a:cubicBezTo>
                  <a:lnTo>
                    <a:pt x="209" y="437"/>
                  </a:lnTo>
                  <a:lnTo>
                    <a:pt x="361" y="437"/>
                  </a:lnTo>
                  <a:cubicBezTo>
                    <a:pt x="398" y="437"/>
                    <a:pt x="417" y="437"/>
                    <a:pt x="455" y="418"/>
                  </a:cubicBezTo>
                  <a:cubicBezTo>
                    <a:pt x="474" y="418"/>
                    <a:pt x="493" y="399"/>
                    <a:pt x="531" y="380"/>
                  </a:cubicBezTo>
                  <a:cubicBezTo>
                    <a:pt x="550" y="361"/>
                    <a:pt x="569" y="342"/>
                    <a:pt x="569" y="304"/>
                  </a:cubicBezTo>
                  <a:cubicBezTo>
                    <a:pt x="588" y="285"/>
                    <a:pt x="588" y="247"/>
                    <a:pt x="588" y="228"/>
                  </a:cubicBezTo>
                  <a:lnTo>
                    <a:pt x="588" y="172"/>
                  </a:lnTo>
                  <a:cubicBezTo>
                    <a:pt x="569" y="134"/>
                    <a:pt x="550" y="96"/>
                    <a:pt x="531" y="58"/>
                  </a:cubicBezTo>
                  <a:lnTo>
                    <a:pt x="493" y="39"/>
                  </a:lnTo>
                  <a:cubicBezTo>
                    <a:pt x="455" y="20"/>
                    <a:pt x="417" y="1"/>
                    <a:pt x="38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941" name="Google Shape;231;p5"/>
            <p:cNvSpPr/>
            <p:nvPr/>
          </p:nvSpPr>
          <p:spPr>
            <a:xfrm>
              <a:off x="440175" y="1765463"/>
              <a:ext cx="18025" cy="14725"/>
            </a:xfrm>
            <a:custGeom>
              <a:avLst/>
              <a:gdLst/>
              <a:ahLst/>
              <a:cxnLst/>
              <a:rect l="l" t="t" r="r" b="b"/>
              <a:pathLst>
                <a:path w="721" h="589" extrusionOk="0">
                  <a:moveTo>
                    <a:pt x="361" y="1"/>
                  </a:moveTo>
                  <a:cubicBezTo>
                    <a:pt x="0" y="20"/>
                    <a:pt x="0" y="551"/>
                    <a:pt x="361" y="589"/>
                  </a:cubicBezTo>
                  <a:cubicBezTo>
                    <a:pt x="721" y="551"/>
                    <a:pt x="721" y="20"/>
                    <a:pt x="36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942" name="Google Shape;232;p5"/>
            <p:cNvSpPr/>
            <p:nvPr/>
          </p:nvSpPr>
          <p:spPr>
            <a:xfrm>
              <a:off x="385200" y="1777313"/>
              <a:ext cx="15650" cy="13300"/>
            </a:xfrm>
            <a:custGeom>
              <a:avLst/>
              <a:gdLst/>
              <a:ahLst/>
              <a:cxnLst/>
              <a:rect l="l" t="t" r="r" b="b"/>
              <a:pathLst>
                <a:path w="626" h="532" extrusionOk="0">
                  <a:moveTo>
                    <a:pt x="323" y="1"/>
                  </a:moveTo>
                  <a:cubicBezTo>
                    <a:pt x="0" y="39"/>
                    <a:pt x="0" y="494"/>
                    <a:pt x="323" y="532"/>
                  </a:cubicBezTo>
                  <a:cubicBezTo>
                    <a:pt x="626" y="494"/>
                    <a:pt x="626" y="39"/>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943" name="Google Shape;233;p5"/>
            <p:cNvSpPr/>
            <p:nvPr/>
          </p:nvSpPr>
          <p:spPr>
            <a:xfrm>
              <a:off x="399875" y="1703388"/>
              <a:ext cx="16150" cy="11875"/>
            </a:xfrm>
            <a:custGeom>
              <a:avLst/>
              <a:gdLst/>
              <a:ahLst/>
              <a:cxnLst/>
              <a:rect l="l" t="t" r="r" b="b"/>
              <a:pathLst>
                <a:path w="646" h="475" extrusionOk="0">
                  <a:moveTo>
                    <a:pt x="323" y="1"/>
                  </a:moveTo>
                  <a:cubicBezTo>
                    <a:pt x="1" y="1"/>
                    <a:pt x="1" y="474"/>
                    <a:pt x="323" y="474"/>
                  </a:cubicBezTo>
                  <a:cubicBezTo>
                    <a:pt x="646" y="474"/>
                    <a:pt x="646" y="1"/>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944" name="Google Shape;234;p5"/>
            <p:cNvSpPr/>
            <p:nvPr/>
          </p:nvSpPr>
          <p:spPr>
            <a:xfrm>
              <a:off x="354400" y="1709538"/>
              <a:ext cx="17550" cy="14250"/>
            </a:xfrm>
            <a:custGeom>
              <a:avLst/>
              <a:gdLst/>
              <a:ahLst/>
              <a:cxnLst/>
              <a:rect l="l" t="t" r="r" b="b"/>
              <a:pathLst>
                <a:path w="702" h="570" extrusionOk="0">
                  <a:moveTo>
                    <a:pt x="341" y="1"/>
                  </a:moveTo>
                  <a:cubicBezTo>
                    <a:pt x="0" y="20"/>
                    <a:pt x="0" y="532"/>
                    <a:pt x="341" y="570"/>
                  </a:cubicBezTo>
                  <a:cubicBezTo>
                    <a:pt x="702" y="532"/>
                    <a:pt x="702" y="20"/>
                    <a:pt x="34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945" name="Google Shape;235;p5"/>
            <p:cNvSpPr/>
            <p:nvPr/>
          </p:nvSpPr>
          <p:spPr>
            <a:xfrm>
              <a:off x="338275" y="1701963"/>
              <a:ext cx="19450" cy="14250"/>
            </a:xfrm>
            <a:custGeom>
              <a:avLst/>
              <a:gdLst/>
              <a:ahLst/>
              <a:cxnLst/>
              <a:rect l="l" t="t" r="r" b="b"/>
              <a:pathLst>
                <a:path w="778" h="570" extrusionOk="0">
                  <a:moveTo>
                    <a:pt x="416" y="0"/>
                  </a:moveTo>
                  <a:cubicBezTo>
                    <a:pt x="411" y="0"/>
                    <a:pt x="405" y="0"/>
                    <a:pt x="399" y="1"/>
                  </a:cubicBezTo>
                  <a:cubicBezTo>
                    <a:pt x="1" y="1"/>
                    <a:pt x="1" y="569"/>
                    <a:pt x="399" y="569"/>
                  </a:cubicBezTo>
                  <a:cubicBezTo>
                    <a:pt x="772" y="569"/>
                    <a:pt x="778" y="0"/>
                    <a:pt x="41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946" name="Google Shape;236;p5"/>
            <p:cNvSpPr/>
            <p:nvPr/>
          </p:nvSpPr>
          <p:spPr>
            <a:xfrm>
              <a:off x="388050" y="1631363"/>
              <a:ext cx="17550" cy="13750"/>
            </a:xfrm>
            <a:custGeom>
              <a:avLst/>
              <a:gdLst/>
              <a:ahLst/>
              <a:cxnLst/>
              <a:rect l="l" t="t" r="r" b="b"/>
              <a:pathLst>
                <a:path w="702" h="550" extrusionOk="0">
                  <a:moveTo>
                    <a:pt x="360" y="0"/>
                  </a:moveTo>
                  <a:cubicBezTo>
                    <a:pt x="0" y="0"/>
                    <a:pt x="0" y="550"/>
                    <a:pt x="360" y="550"/>
                  </a:cubicBezTo>
                  <a:cubicBezTo>
                    <a:pt x="701" y="550"/>
                    <a:pt x="701" y="0"/>
                    <a:pt x="360"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947" name="Google Shape;237;p5"/>
            <p:cNvSpPr/>
            <p:nvPr/>
          </p:nvSpPr>
          <p:spPr>
            <a:xfrm>
              <a:off x="297525" y="1637988"/>
              <a:ext cx="18975" cy="14725"/>
            </a:xfrm>
            <a:custGeom>
              <a:avLst/>
              <a:gdLst/>
              <a:ahLst/>
              <a:cxnLst/>
              <a:rect l="l" t="t" r="r" b="b"/>
              <a:pathLst>
                <a:path w="759" h="589" extrusionOk="0">
                  <a:moveTo>
                    <a:pt x="379" y="0"/>
                  </a:moveTo>
                  <a:cubicBezTo>
                    <a:pt x="0" y="0"/>
                    <a:pt x="0" y="588"/>
                    <a:pt x="379" y="588"/>
                  </a:cubicBezTo>
                  <a:cubicBezTo>
                    <a:pt x="759" y="588"/>
                    <a:pt x="759" y="0"/>
                    <a:pt x="37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948" name="Google Shape;238;p5"/>
            <p:cNvSpPr/>
            <p:nvPr/>
          </p:nvSpPr>
          <p:spPr>
            <a:xfrm>
              <a:off x="356275" y="1585363"/>
              <a:ext cx="20875" cy="15675"/>
            </a:xfrm>
            <a:custGeom>
              <a:avLst/>
              <a:gdLst/>
              <a:ahLst/>
              <a:cxnLst/>
              <a:rect l="l" t="t" r="r" b="b"/>
              <a:pathLst>
                <a:path w="835" h="627" extrusionOk="0">
                  <a:moveTo>
                    <a:pt x="436" y="1"/>
                  </a:moveTo>
                  <a:cubicBezTo>
                    <a:pt x="430" y="1"/>
                    <a:pt x="424" y="1"/>
                    <a:pt x="418" y="1"/>
                  </a:cubicBezTo>
                  <a:cubicBezTo>
                    <a:pt x="1" y="1"/>
                    <a:pt x="1" y="627"/>
                    <a:pt x="418" y="627"/>
                  </a:cubicBezTo>
                  <a:cubicBezTo>
                    <a:pt x="829" y="627"/>
                    <a:pt x="835" y="1"/>
                    <a:pt x="436"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949" name="Google Shape;239;p5"/>
            <p:cNvSpPr/>
            <p:nvPr/>
          </p:nvSpPr>
          <p:spPr>
            <a:xfrm>
              <a:off x="311750" y="1588238"/>
              <a:ext cx="12800" cy="9500"/>
            </a:xfrm>
            <a:custGeom>
              <a:avLst/>
              <a:gdLst/>
              <a:ahLst/>
              <a:cxnLst/>
              <a:rect l="l" t="t" r="r" b="b"/>
              <a:pathLst>
                <a:path w="512" h="380" extrusionOk="0">
                  <a:moveTo>
                    <a:pt x="265" y="0"/>
                  </a:moveTo>
                  <a:cubicBezTo>
                    <a:pt x="0" y="0"/>
                    <a:pt x="0" y="379"/>
                    <a:pt x="265" y="379"/>
                  </a:cubicBezTo>
                  <a:cubicBezTo>
                    <a:pt x="512" y="379"/>
                    <a:pt x="512" y="0"/>
                    <a:pt x="265"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950" name="Google Shape;240;p5"/>
            <p:cNvSpPr/>
            <p:nvPr/>
          </p:nvSpPr>
          <p:spPr>
            <a:xfrm>
              <a:off x="285675" y="1574488"/>
              <a:ext cx="20400" cy="15175"/>
            </a:xfrm>
            <a:custGeom>
              <a:avLst/>
              <a:gdLst/>
              <a:ahLst/>
              <a:cxnLst/>
              <a:rect l="l" t="t" r="r" b="b"/>
              <a:pathLst>
                <a:path w="816" h="607" extrusionOk="0">
                  <a:moveTo>
                    <a:pt x="398" y="0"/>
                  </a:moveTo>
                  <a:cubicBezTo>
                    <a:pt x="0" y="0"/>
                    <a:pt x="0" y="607"/>
                    <a:pt x="398" y="607"/>
                  </a:cubicBezTo>
                  <a:cubicBezTo>
                    <a:pt x="816" y="607"/>
                    <a:pt x="816" y="0"/>
                    <a:pt x="39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951" name="Google Shape;241;p5"/>
            <p:cNvSpPr/>
            <p:nvPr/>
          </p:nvSpPr>
          <p:spPr>
            <a:xfrm>
              <a:off x="354400" y="1551263"/>
              <a:ext cx="9975" cy="8550"/>
            </a:xfrm>
            <a:custGeom>
              <a:avLst/>
              <a:gdLst/>
              <a:ahLst/>
              <a:cxnLst/>
              <a:rect l="l" t="t" r="r" b="b"/>
              <a:pathLst>
                <a:path w="399" h="342" extrusionOk="0">
                  <a:moveTo>
                    <a:pt x="209" y="0"/>
                  </a:moveTo>
                  <a:cubicBezTo>
                    <a:pt x="0" y="38"/>
                    <a:pt x="0" y="323"/>
                    <a:pt x="209" y="342"/>
                  </a:cubicBezTo>
                  <a:cubicBezTo>
                    <a:pt x="398" y="323"/>
                    <a:pt x="398" y="38"/>
                    <a:pt x="20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952" name="Google Shape;242;p5"/>
            <p:cNvSpPr/>
            <p:nvPr/>
          </p:nvSpPr>
          <p:spPr>
            <a:xfrm>
              <a:off x="337800" y="1527563"/>
              <a:ext cx="13300" cy="11400"/>
            </a:xfrm>
            <a:custGeom>
              <a:avLst/>
              <a:gdLst/>
              <a:ahLst/>
              <a:cxnLst/>
              <a:rect l="l" t="t" r="r" b="b"/>
              <a:pathLst>
                <a:path w="532" h="456" extrusionOk="0">
                  <a:moveTo>
                    <a:pt x="266" y="1"/>
                  </a:moveTo>
                  <a:cubicBezTo>
                    <a:pt x="1" y="38"/>
                    <a:pt x="1" y="418"/>
                    <a:pt x="266" y="455"/>
                  </a:cubicBezTo>
                  <a:cubicBezTo>
                    <a:pt x="531" y="418"/>
                    <a:pt x="531" y="38"/>
                    <a:pt x="266"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953" name="Google Shape;243;p5"/>
            <p:cNvSpPr/>
            <p:nvPr/>
          </p:nvSpPr>
          <p:spPr>
            <a:xfrm>
              <a:off x="272875" y="1700063"/>
              <a:ext cx="23250" cy="18050"/>
            </a:xfrm>
            <a:custGeom>
              <a:avLst/>
              <a:gdLst/>
              <a:ahLst/>
              <a:cxnLst/>
              <a:rect l="l" t="t" r="r" b="b"/>
              <a:pathLst>
                <a:path w="930" h="722" extrusionOk="0">
                  <a:moveTo>
                    <a:pt x="474" y="1"/>
                  </a:moveTo>
                  <a:cubicBezTo>
                    <a:pt x="0" y="1"/>
                    <a:pt x="0" y="721"/>
                    <a:pt x="474" y="721"/>
                  </a:cubicBezTo>
                  <a:cubicBezTo>
                    <a:pt x="929" y="721"/>
                    <a:pt x="929" y="1"/>
                    <a:pt x="474"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954" name="Google Shape;244;p5"/>
            <p:cNvSpPr/>
            <p:nvPr/>
          </p:nvSpPr>
          <p:spPr>
            <a:xfrm>
              <a:off x="507000" y="1726138"/>
              <a:ext cx="3800" cy="3350"/>
            </a:xfrm>
            <a:custGeom>
              <a:avLst/>
              <a:gdLst/>
              <a:ahLst/>
              <a:cxnLst/>
              <a:rect l="l" t="t" r="r" b="b"/>
              <a:pathLst>
                <a:path w="152" h="134" extrusionOk="0">
                  <a:moveTo>
                    <a:pt x="76" y="0"/>
                  </a:moveTo>
                  <a:cubicBezTo>
                    <a:pt x="0" y="0"/>
                    <a:pt x="0" y="114"/>
                    <a:pt x="76" y="133"/>
                  </a:cubicBezTo>
                  <a:cubicBezTo>
                    <a:pt x="152" y="114"/>
                    <a:pt x="152" y="0"/>
                    <a:pt x="7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955" name="Google Shape;245;p5"/>
            <p:cNvSpPr/>
            <p:nvPr/>
          </p:nvSpPr>
          <p:spPr>
            <a:xfrm>
              <a:off x="485200" y="1780638"/>
              <a:ext cx="18025" cy="13775"/>
            </a:xfrm>
            <a:custGeom>
              <a:avLst/>
              <a:gdLst/>
              <a:ahLst/>
              <a:cxnLst/>
              <a:rect l="l" t="t" r="r" b="b"/>
              <a:pathLst>
                <a:path w="721" h="551" extrusionOk="0">
                  <a:moveTo>
                    <a:pt x="360" y="1"/>
                  </a:moveTo>
                  <a:cubicBezTo>
                    <a:pt x="0" y="1"/>
                    <a:pt x="0" y="550"/>
                    <a:pt x="360" y="550"/>
                  </a:cubicBezTo>
                  <a:cubicBezTo>
                    <a:pt x="721" y="550"/>
                    <a:pt x="721" y="1"/>
                    <a:pt x="36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956" name="Google Shape;246;p5"/>
            <p:cNvSpPr/>
            <p:nvPr/>
          </p:nvSpPr>
          <p:spPr>
            <a:xfrm>
              <a:off x="502250" y="1829463"/>
              <a:ext cx="9500" cy="6175"/>
            </a:xfrm>
            <a:custGeom>
              <a:avLst/>
              <a:gdLst/>
              <a:ahLst/>
              <a:cxnLst/>
              <a:rect l="l" t="t" r="r" b="b"/>
              <a:pathLst>
                <a:path w="380" h="247" extrusionOk="0">
                  <a:moveTo>
                    <a:pt x="114" y="0"/>
                  </a:moveTo>
                  <a:cubicBezTo>
                    <a:pt x="77" y="0"/>
                    <a:pt x="39" y="19"/>
                    <a:pt x="20" y="38"/>
                  </a:cubicBezTo>
                  <a:cubicBezTo>
                    <a:pt x="20" y="38"/>
                    <a:pt x="1" y="57"/>
                    <a:pt x="1" y="76"/>
                  </a:cubicBezTo>
                  <a:cubicBezTo>
                    <a:pt x="1" y="95"/>
                    <a:pt x="1" y="114"/>
                    <a:pt x="1" y="114"/>
                  </a:cubicBezTo>
                  <a:cubicBezTo>
                    <a:pt x="1" y="152"/>
                    <a:pt x="20" y="190"/>
                    <a:pt x="39" y="209"/>
                  </a:cubicBezTo>
                  <a:cubicBezTo>
                    <a:pt x="58" y="228"/>
                    <a:pt x="95" y="247"/>
                    <a:pt x="114" y="247"/>
                  </a:cubicBezTo>
                  <a:lnTo>
                    <a:pt x="266" y="247"/>
                  </a:lnTo>
                  <a:cubicBezTo>
                    <a:pt x="304" y="247"/>
                    <a:pt x="342" y="228"/>
                    <a:pt x="361" y="209"/>
                  </a:cubicBezTo>
                  <a:cubicBezTo>
                    <a:pt x="361" y="190"/>
                    <a:pt x="380" y="190"/>
                    <a:pt x="380" y="171"/>
                  </a:cubicBezTo>
                  <a:cubicBezTo>
                    <a:pt x="380" y="152"/>
                    <a:pt x="380" y="133"/>
                    <a:pt x="380" y="114"/>
                  </a:cubicBezTo>
                  <a:cubicBezTo>
                    <a:pt x="380" y="95"/>
                    <a:pt x="361" y="57"/>
                    <a:pt x="342" y="38"/>
                  </a:cubicBezTo>
                  <a:cubicBezTo>
                    <a:pt x="323" y="19"/>
                    <a:pt x="285" y="0"/>
                    <a:pt x="26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957" name="Google Shape;247;p5"/>
            <p:cNvSpPr/>
            <p:nvPr/>
          </p:nvSpPr>
          <p:spPr>
            <a:xfrm>
              <a:off x="504150" y="1867838"/>
              <a:ext cx="24675" cy="18975"/>
            </a:xfrm>
            <a:custGeom>
              <a:avLst/>
              <a:gdLst/>
              <a:ahLst/>
              <a:cxnLst/>
              <a:rect l="l" t="t" r="r" b="b"/>
              <a:pathLst>
                <a:path w="987" h="759" extrusionOk="0">
                  <a:moveTo>
                    <a:pt x="493" y="1"/>
                  </a:moveTo>
                  <a:cubicBezTo>
                    <a:pt x="1" y="1"/>
                    <a:pt x="1" y="759"/>
                    <a:pt x="493" y="759"/>
                  </a:cubicBezTo>
                  <a:cubicBezTo>
                    <a:pt x="986" y="759"/>
                    <a:pt x="986" y="1"/>
                    <a:pt x="49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958" name="Google Shape;248;p5"/>
            <p:cNvSpPr/>
            <p:nvPr/>
          </p:nvSpPr>
          <p:spPr>
            <a:xfrm>
              <a:off x="360075" y="1880163"/>
              <a:ext cx="20875" cy="17075"/>
            </a:xfrm>
            <a:custGeom>
              <a:avLst/>
              <a:gdLst/>
              <a:ahLst/>
              <a:cxnLst/>
              <a:rect l="l" t="t" r="r" b="b"/>
              <a:pathLst>
                <a:path w="835" h="683" extrusionOk="0">
                  <a:moveTo>
                    <a:pt x="418" y="0"/>
                  </a:moveTo>
                  <a:cubicBezTo>
                    <a:pt x="1" y="38"/>
                    <a:pt x="1" y="645"/>
                    <a:pt x="418" y="683"/>
                  </a:cubicBezTo>
                  <a:cubicBezTo>
                    <a:pt x="835" y="645"/>
                    <a:pt x="835" y="38"/>
                    <a:pt x="41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959" name="Google Shape;249;p5"/>
            <p:cNvSpPr/>
            <p:nvPr/>
          </p:nvSpPr>
          <p:spPr>
            <a:xfrm>
              <a:off x="319325" y="1860263"/>
              <a:ext cx="16125" cy="12350"/>
            </a:xfrm>
            <a:custGeom>
              <a:avLst/>
              <a:gdLst/>
              <a:ahLst/>
              <a:cxnLst/>
              <a:rect l="l" t="t" r="r" b="b"/>
              <a:pathLst>
                <a:path w="645" h="494" extrusionOk="0">
                  <a:moveTo>
                    <a:pt x="247" y="0"/>
                  </a:moveTo>
                  <a:cubicBezTo>
                    <a:pt x="228" y="0"/>
                    <a:pt x="190" y="0"/>
                    <a:pt x="152" y="19"/>
                  </a:cubicBezTo>
                  <a:cubicBezTo>
                    <a:pt x="133" y="19"/>
                    <a:pt x="95" y="38"/>
                    <a:pt x="76" y="76"/>
                  </a:cubicBezTo>
                  <a:cubicBezTo>
                    <a:pt x="38" y="114"/>
                    <a:pt x="0" y="171"/>
                    <a:pt x="0" y="247"/>
                  </a:cubicBezTo>
                  <a:lnTo>
                    <a:pt x="0" y="304"/>
                  </a:lnTo>
                  <a:cubicBezTo>
                    <a:pt x="19" y="342"/>
                    <a:pt x="38" y="379"/>
                    <a:pt x="76" y="417"/>
                  </a:cubicBezTo>
                  <a:lnTo>
                    <a:pt x="114" y="455"/>
                  </a:lnTo>
                  <a:cubicBezTo>
                    <a:pt x="152" y="474"/>
                    <a:pt x="209" y="493"/>
                    <a:pt x="247" y="493"/>
                  </a:cubicBezTo>
                  <a:lnTo>
                    <a:pt x="398" y="493"/>
                  </a:lnTo>
                  <a:cubicBezTo>
                    <a:pt x="436" y="493"/>
                    <a:pt x="455" y="493"/>
                    <a:pt x="493" y="474"/>
                  </a:cubicBezTo>
                  <a:cubicBezTo>
                    <a:pt x="550" y="455"/>
                    <a:pt x="588" y="398"/>
                    <a:pt x="607" y="342"/>
                  </a:cubicBezTo>
                  <a:cubicBezTo>
                    <a:pt x="626" y="323"/>
                    <a:pt x="645" y="285"/>
                    <a:pt x="626" y="247"/>
                  </a:cubicBezTo>
                  <a:lnTo>
                    <a:pt x="626" y="190"/>
                  </a:lnTo>
                  <a:cubicBezTo>
                    <a:pt x="626" y="152"/>
                    <a:pt x="607" y="114"/>
                    <a:pt x="569" y="76"/>
                  </a:cubicBezTo>
                  <a:lnTo>
                    <a:pt x="531" y="38"/>
                  </a:lnTo>
                  <a:cubicBezTo>
                    <a:pt x="493" y="19"/>
                    <a:pt x="436" y="19"/>
                    <a:pt x="398" y="19"/>
                  </a:cubicBezTo>
                  <a:lnTo>
                    <a:pt x="398" y="0"/>
                  </a:ln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960" name="Google Shape;250;p5"/>
            <p:cNvSpPr/>
            <p:nvPr/>
          </p:nvSpPr>
          <p:spPr>
            <a:xfrm>
              <a:off x="325475" y="1808138"/>
              <a:ext cx="15675" cy="11850"/>
            </a:xfrm>
            <a:custGeom>
              <a:avLst/>
              <a:gdLst/>
              <a:ahLst/>
              <a:cxnLst/>
              <a:rect l="l" t="t" r="r" b="b"/>
              <a:pathLst>
                <a:path w="627" h="474" extrusionOk="0">
                  <a:moveTo>
                    <a:pt x="304" y="0"/>
                  </a:moveTo>
                  <a:cubicBezTo>
                    <a:pt x="1" y="0"/>
                    <a:pt x="1" y="474"/>
                    <a:pt x="304" y="474"/>
                  </a:cubicBezTo>
                  <a:cubicBezTo>
                    <a:pt x="626" y="474"/>
                    <a:pt x="626" y="0"/>
                    <a:pt x="30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961" name="Google Shape;251;p5"/>
            <p:cNvSpPr/>
            <p:nvPr/>
          </p:nvSpPr>
          <p:spPr>
            <a:xfrm>
              <a:off x="298950" y="1787738"/>
              <a:ext cx="8550" cy="7150"/>
            </a:xfrm>
            <a:custGeom>
              <a:avLst/>
              <a:gdLst/>
              <a:ahLst/>
              <a:cxnLst/>
              <a:rect l="l" t="t" r="r" b="b"/>
              <a:pathLst>
                <a:path w="342" h="286" extrusionOk="0">
                  <a:moveTo>
                    <a:pt x="171" y="1"/>
                  </a:moveTo>
                  <a:cubicBezTo>
                    <a:pt x="0" y="20"/>
                    <a:pt x="0" y="266"/>
                    <a:pt x="171" y="285"/>
                  </a:cubicBezTo>
                  <a:cubicBezTo>
                    <a:pt x="341" y="266"/>
                    <a:pt x="341" y="20"/>
                    <a:pt x="17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962" name="Google Shape;252;p5"/>
            <p:cNvSpPr/>
            <p:nvPr/>
          </p:nvSpPr>
          <p:spPr>
            <a:xfrm>
              <a:off x="445850" y="1622338"/>
              <a:ext cx="21825" cy="16625"/>
            </a:xfrm>
            <a:custGeom>
              <a:avLst/>
              <a:gdLst/>
              <a:ahLst/>
              <a:cxnLst/>
              <a:rect l="l" t="t" r="r" b="b"/>
              <a:pathLst>
                <a:path w="873" h="665" extrusionOk="0">
                  <a:moveTo>
                    <a:pt x="437" y="1"/>
                  </a:moveTo>
                  <a:cubicBezTo>
                    <a:pt x="1" y="1"/>
                    <a:pt x="1" y="664"/>
                    <a:pt x="437" y="664"/>
                  </a:cubicBezTo>
                  <a:cubicBezTo>
                    <a:pt x="873" y="664"/>
                    <a:pt x="873" y="1"/>
                    <a:pt x="437"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963" name="Google Shape;253;p5"/>
            <p:cNvSpPr/>
            <p:nvPr/>
          </p:nvSpPr>
          <p:spPr>
            <a:xfrm>
              <a:off x="418850" y="1542263"/>
              <a:ext cx="23250" cy="18975"/>
            </a:xfrm>
            <a:custGeom>
              <a:avLst/>
              <a:gdLst/>
              <a:ahLst/>
              <a:cxnLst/>
              <a:rect l="l" t="t" r="r" b="b"/>
              <a:pathLst>
                <a:path w="930" h="759" extrusionOk="0">
                  <a:moveTo>
                    <a:pt x="474" y="0"/>
                  </a:moveTo>
                  <a:cubicBezTo>
                    <a:pt x="0" y="38"/>
                    <a:pt x="0" y="721"/>
                    <a:pt x="474" y="758"/>
                  </a:cubicBezTo>
                  <a:cubicBezTo>
                    <a:pt x="929" y="721"/>
                    <a:pt x="929" y="38"/>
                    <a:pt x="47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097279" name="Google Shape;254;p5"/>
          <p:cNvPicPr preferRelativeResize="0">
            <a:picLocks/>
          </p:cNvPicPr>
          <p:nvPr/>
        </p:nvPicPr>
        <p:blipFill>
          <a:blip r:embed="rId3">
            <a:alphaModFix amt="74000"/>
          </a:blip>
          <a:stretch>
            <a:fillRect/>
          </a:stretch>
        </p:blipFill>
        <p:spPr>
          <a:xfrm rot="-1197527" flipH="1">
            <a:off x="8254668" y="3888189"/>
            <a:ext cx="2894871" cy="2593322"/>
          </a:xfrm>
          <a:prstGeom prst="rect">
            <a:avLst/>
          </a:prstGeom>
          <a:noFill/>
          <a:ln>
            <a:noFill/>
          </a:ln>
        </p:spPr>
      </p:pic>
      <p:pic>
        <p:nvPicPr>
          <p:cNvPr id="2097280" name="Google Shape;255;p5"/>
          <p:cNvPicPr preferRelativeResize="0">
            <a:picLocks/>
          </p:cNvPicPr>
          <p:nvPr/>
        </p:nvPicPr>
        <p:blipFill>
          <a:blip r:embed="rId4">
            <a:alphaModFix amt="58000"/>
          </a:blip>
          <a:stretch>
            <a:fillRect/>
          </a:stretch>
        </p:blipFill>
        <p:spPr>
          <a:xfrm rot="-9314708">
            <a:off x="-1515506" y="-1274402"/>
            <a:ext cx="1787180" cy="4287365"/>
          </a:xfrm>
          <a:prstGeom prst="rect">
            <a:avLst/>
          </a:prstGeom>
          <a:noFill/>
          <a:ln>
            <a:noFill/>
          </a:ln>
        </p:spPr>
      </p:pic>
      <p:pic>
        <p:nvPicPr>
          <p:cNvPr id="2097281" name="Google Shape;256;p5"/>
          <p:cNvPicPr preferRelativeResize="0">
            <a:picLocks/>
          </p:cNvPicPr>
          <p:nvPr/>
        </p:nvPicPr>
        <p:blipFill>
          <a:blip r:embed="rId5">
            <a:alphaModFix amt="76000"/>
          </a:blip>
          <a:stretch>
            <a:fillRect/>
          </a:stretch>
        </p:blipFill>
        <p:spPr>
          <a:xfrm rot="394092">
            <a:off x="2157624" y="-1359156"/>
            <a:ext cx="5296602" cy="1972438"/>
          </a:xfrm>
          <a:prstGeom prst="rect">
            <a:avLst/>
          </a:prstGeom>
          <a:noFill/>
          <a:ln>
            <a:noFill/>
          </a:ln>
        </p:spPr>
      </p:pic>
      <p:pic>
        <p:nvPicPr>
          <p:cNvPr id="2097282" name="Google Shape;257;p5"/>
          <p:cNvPicPr preferRelativeResize="0">
            <a:picLocks/>
          </p:cNvPicPr>
          <p:nvPr/>
        </p:nvPicPr>
        <p:blipFill>
          <a:blip r:embed="rId6">
            <a:alphaModFix amt="62000"/>
          </a:blip>
          <a:stretch>
            <a:fillRect/>
          </a:stretch>
        </p:blipFill>
        <p:spPr>
          <a:xfrm rot="6551349" flipH="1">
            <a:off x="7493893" y="-756657"/>
            <a:ext cx="2894870" cy="2593321"/>
          </a:xfrm>
          <a:prstGeom prst="rect">
            <a:avLst/>
          </a:prstGeom>
          <a:noFill/>
          <a:ln>
            <a:noFill/>
          </a:ln>
        </p:spPr>
      </p:pic>
      <p:grpSp>
        <p:nvGrpSpPr>
          <p:cNvPr id="230" name="Google Shape;258;p5"/>
          <p:cNvGrpSpPr/>
          <p:nvPr/>
        </p:nvGrpSpPr>
        <p:grpSpPr>
          <a:xfrm rot="8100046">
            <a:off x="8172668" y="-457651"/>
            <a:ext cx="1344367" cy="1995327"/>
            <a:chOff x="272875" y="1527563"/>
            <a:chExt cx="255950" cy="455000"/>
          </a:xfrm>
        </p:grpSpPr>
        <p:sp>
          <p:nvSpPr>
            <p:cNvPr id="1049964" name="Google Shape;259;p5"/>
            <p:cNvSpPr/>
            <p:nvPr/>
          </p:nvSpPr>
          <p:spPr>
            <a:xfrm>
              <a:off x="471925" y="1963988"/>
              <a:ext cx="26575" cy="18575"/>
            </a:xfrm>
            <a:custGeom>
              <a:avLst/>
              <a:gdLst/>
              <a:ahLst/>
              <a:cxnLst/>
              <a:rect l="l" t="t" r="r" b="b"/>
              <a:pathLst>
                <a:path w="1063" h="743" extrusionOk="0">
                  <a:moveTo>
                    <a:pt x="724" y="0"/>
                  </a:moveTo>
                  <a:cubicBezTo>
                    <a:pt x="636" y="0"/>
                    <a:pt x="547" y="14"/>
                    <a:pt x="512" y="41"/>
                  </a:cubicBezTo>
                  <a:cubicBezTo>
                    <a:pt x="323" y="230"/>
                    <a:pt x="152" y="420"/>
                    <a:pt x="0" y="628"/>
                  </a:cubicBezTo>
                  <a:lnTo>
                    <a:pt x="57" y="742"/>
                  </a:lnTo>
                  <a:cubicBezTo>
                    <a:pt x="247" y="742"/>
                    <a:pt x="436" y="704"/>
                    <a:pt x="626" y="647"/>
                  </a:cubicBezTo>
                  <a:cubicBezTo>
                    <a:pt x="929" y="496"/>
                    <a:pt x="1062" y="249"/>
                    <a:pt x="948" y="60"/>
                  </a:cubicBezTo>
                  <a:cubicBezTo>
                    <a:pt x="928" y="19"/>
                    <a:pt x="826" y="0"/>
                    <a:pt x="72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965" name="Google Shape;260;p5"/>
            <p:cNvSpPr/>
            <p:nvPr/>
          </p:nvSpPr>
          <p:spPr>
            <a:xfrm>
              <a:off x="366725" y="1787738"/>
              <a:ext cx="29875" cy="22300"/>
            </a:xfrm>
            <a:custGeom>
              <a:avLst/>
              <a:gdLst/>
              <a:ahLst/>
              <a:cxnLst/>
              <a:rect l="l" t="t" r="r" b="b"/>
              <a:pathLst>
                <a:path w="1195" h="892" extrusionOk="0">
                  <a:moveTo>
                    <a:pt x="607" y="1"/>
                  </a:moveTo>
                  <a:cubicBezTo>
                    <a:pt x="0" y="1"/>
                    <a:pt x="0" y="892"/>
                    <a:pt x="607" y="892"/>
                  </a:cubicBezTo>
                  <a:cubicBezTo>
                    <a:pt x="1194" y="892"/>
                    <a:pt x="1194" y="1"/>
                    <a:pt x="607"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966" name="Google Shape;261;p5"/>
            <p:cNvSpPr/>
            <p:nvPr/>
          </p:nvSpPr>
          <p:spPr>
            <a:xfrm>
              <a:off x="380450" y="1835613"/>
              <a:ext cx="9975" cy="8550"/>
            </a:xfrm>
            <a:custGeom>
              <a:avLst/>
              <a:gdLst/>
              <a:ahLst/>
              <a:cxnLst/>
              <a:rect l="l" t="t" r="r" b="b"/>
              <a:pathLst>
                <a:path w="399" h="342" extrusionOk="0">
                  <a:moveTo>
                    <a:pt x="209" y="1"/>
                  </a:moveTo>
                  <a:cubicBezTo>
                    <a:pt x="1" y="38"/>
                    <a:pt x="1" y="323"/>
                    <a:pt x="209" y="342"/>
                  </a:cubicBezTo>
                  <a:cubicBezTo>
                    <a:pt x="399" y="323"/>
                    <a:pt x="399" y="38"/>
                    <a:pt x="209"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967" name="Google Shape;262;p5"/>
            <p:cNvSpPr/>
            <p:nvPr/>
          </p:nvSpPr>
          <p:spPr>
            <a:xfrm>
              <a:off x="416475" y="1837513"/>
              <a:ext cx="5700" cy="4750"/>
            </a:xfrm>
            <a:custGeom>
              <a:avLst/>
              <a:gdLst/>
              <a:ahLst/>
              <a:cxnLst/>
              <a:rect l="l" t="t" r="r" b="b"/>
              <a:pathLst>
                <a:path w="228" h="190" extrusionOk="0">
                  <a:moveTo>
                    <a:pt x="114" y="0"/>
                  </a:moveTo>
                  <a:cubicBezTo>
                    <a:pt x="0" y="19"/>
                    <a:pt x="0" y="171"/>
                    <a:pt x="114" y="190"/>
                  </a:cubicBezTo>
                  <a:cubicBezTo>
                    <a:pt x="228" y="171"/>
                    <a:pt x="228" y="19"/>
                    <a:pt x="11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968" name="Google Shape;263;p5"/>
            <p:cNvSpPr/>
            <p:nvPr/>
          </p:nvSpPr>
          <p:spPr>
            <a:xfrm>
              <a:off x="415525" y="1877788"/>
              <a:ext cx="7600" cy="10675"/>
            </a:xfrm>
            <a:custGeom>
              <a:avLst/>
              <a:gdLst/>
              <a:ahLst/>
              <a:cxnLst/>
              <a:rect l="l" t="t" r="r" b="b"/>
              <a:pathLst>
                <a:path w="304" h="427" extrusionOk="0">
                  <a:moveTo>
                    <a:pt x="171" y="1"/>
                  </a:moveTo>
                  <a:cubicBezTo>
                    <a:pt x="133" y="1"/>
                    <a:pt x="95" y="20"/>
                    <a:pt x="76" y="39"/>
                  </a:cubicBezTo>
                  <a:lnTo>
                    <a:pt x="57" y="77"/>
                  </a:lnTo>
                  <a:cubicBezTo>
                    <a:pt x="38" y="95"/>
                    <a:pt x="38" y="114"/>
                    <a:pt x="38" y="133"/>
                  </a:cubicBezTo>
                  <a:lnTo>
                    <a:pt x="20" y="133"/>
                  </a:lnTo>
                  <a:cubicBezTo>
                    <a:pt x="20" y="190"/>
                    <a:pt x="20" y="228"/>
                    <a:pt x="1" y="285"/>
                  </a:cubicBezTo>
                  <a:cubicBezTo>
                    <a:pt x="1" y="304"/>
                    <a:pt x="1" y="323"/>
                    <a:pt x="20" y="342"/>
                  </a:cubicBezTo>
                  <a:cubicBezTo>
                    <a:pt x="20" y="361"/>
                    <a:pt x="38" y="380"/>
                    <a:pt x="38" y="380"/>
                  </a:cubicBezTo>
                  <a:cubicBezTo>
                    <a:pt x="57" y="399"/>
                    <a:pt x="76" y="418"/>
                    <a:pt x="95" y="418"/>
                  </a:cubicBezTo>
                  <a:cubicBezTo>
                    <a:pt x="108" y="418"/>
                    <a:pt x="121" y="426"/>
                    <a:pt x="133" y="426"/>
                  </a:cubicBezTo>
                  <a:cubicBezTo>
                    <a:pt x="140" y="426"/>
                    <a:pt x="146" y="424"/>
                    <a:pt x="152" y="418"/>
                  </a:cubicBezTo>
                  <a:lnTo>
                    <a:pt x="190" y="418"/>
                  </a:lnTo>
                  <a:cubicBezTo>
                    <a:pt x="209" y="418"/>
                    <a:pt x="228" y="418"/>
                    <a:pt x="247" y="399"/>
                  </a:cubicBezTo>
                  <a:cubicBezTo>
                    <a:pt x="285" y="361"/>
                    <a:pt x="285" y="323"/>
                    <a:pt x="285" y="285"/>
                  </a:cubicBezTo>
                  <a:lnTo>
                    <a:pt x="285" y="133"/>
                  </a:lnTo>
                  <a:cubicBezTo>
                    <a:pt x="304" y="114"/>
                    <a:pt x="304" y="95"/>
                    <a:pt x="285" y="95"/>
                  </a:cubicBezTo>
                  <a:cubicBezTo>
                    <a:pt x="285" y="77"/>
                    <a:pt x="285" y="58"/>
                    <a:pt x="266" y="39"/>
                  </a:cubicBezTo>
                  <a:cubicBezTo>
                    <a:pt x="228" y="20"/>
                    <a:pt x="209" y="1"/>
                    <a:pt x="17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969" name="Google Shape;264;p5"/>
            <p:cNvSpPr/>
            <p:nvPr/>
          </p:nvSpPr>
          <p:spPr>
            <a:xfrm>
              <a:off x="432600" y="1937038"/>
              <a:ext cx="10450" cy="8075"/>
            </a:xfrm>
            <a:custGeom>
              <a:avLst/>
              <a:gdLst/>
              <a:ahLst/>
              <a:cxnLst/>
              <a:rect l="l" t="t" r="r" b="b"/>
              <a:pathLst>
                <a:path w="418" h="323" extrusionOk="0">
                  <a:moveTo>
                    <a:pt x="209" y="0"/>
                  </a:moveTo>
                  <a:cubicBezTo>
                    <a:pt x="0" y="0"/>
                    <a:pt x="0" y="323"/>
                    <a:pt x="209" y="323"/>
                  </a:cubicBezTo>
                  <a:cubicBezTo>
                    <a:pt x="417" y="323"/>
                    <a:pt x="417" y="0"/>
                    <a:pt x="20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970" name="Google Shape;265;p5"/>
            <p:cNvSpPr/>
            <p:nvPr/>
          </p:nvSpPr>
          <p:spPr>
            <a:xfrm>
              <a:off x="452025" y="1974938"/>
              <a:ext cx="9500" cy="7150"/>
            </a:xfrm>
            <a:custGeom>
              <a:avLst/>
              <a:gdLst/>
              <a:ahLst/>
              <a:cxnLst/>
              <a:rect l="l" t="t" r="r" b="b"/>
              <a:pathLst>
                <a:path w="380" h="286" extrusionOk="0">
                  <a:moveTo>
                    <a:pt x="190" y="1"/>
                  </a:moveTo>
                  <a:cubicBezTo>
                    <a:pt x="0" y="1"/>
                    <a:pt x="0" y="285"/>
                    <a:pt x="190" y="285"/>
                  </a:cubicBezTo>
                  <a:cubicBezTo>
                    <a:pt x="379" y="285"/>
                    <a:pt x="379" y="1"/>
                    <a:pt x="19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971" name="Google Shape;266;p5"/>
            <p:cNvSpPr/>
            <p:nvPr/>
          </p:nvSpPr>
          <p:spPr>
            <a:xfrm>
              <a:off x="472875" y="1918538"/>
              <a:ext cx="19925" cy="15200"/>
            </a:xfrm>
            <a:custGeom>
              <a:avLst/>
              <a:gdLst/>
              <a:ahLst/>
              <a:cxnLst/>
              <a:rect l="l" t="t" r="r" b="b"/>
              <a:pathLst>
                <a:path w="797" h="608" extrusionOk="0">
                  <a:moveTo>
                    <a:pt x="398" y="1"/>
                  </a:moveTo>
                  <a:cubicBezTo>
                    <a:pt x="0" y="1"/>
                    <a:pt x="0" y="608"/>
                    <a:pt x="398" y="608"/>
                  </a:cubicBezTo>
                  <a:cubicBezTo>
                    <a:pt x="797" y="608"/>
                    <a:pt x="797" y="1"/>
                    <a:pt x="398"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972" name="Google Shape;267;p5"/>
            <p:cNvSpPr/>
            <p:nvPr/>
          </p:nvSpPr>
          <p:spPr>
            <a:xfrm>
              <a:off x="444900" y="1890113"/>
              <a:ext cx="16150" cy="11875"/>
            </a:xfrm>
            <a:custGeom>
              <a:avLst/>
              <a:gdLst/>
              <a:ahLst/>
              <a:cxnLst/>
              <a:rect l="l" t="t" r="r" b="b"/>
              <a:pathLst>
                <a:path w="646" h="475" extrusionOk="0">
                  <a:moveTo>
                    <a:pt x="323" y="1"/>
                  </a:moveTo>
                  <a:cubicBezTo>
                    <a:pt x="1" y="1"/>
                    <a:pt x="1" y="475"/>
                    <a:pt x="323" y="475"/>
                  </a:cubicBezTo>
                  <a:cubicBezTo>
                    <a:pt x="645" y="475"/>
                    <a:pt x="645" y="1"/>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973" name="Google Shape;268;p5"/>
            <p:cNvSpPr/>
            <p:nvPr/>
          </p:nvSpPr>
          <p:spPr>
            <a:xfrm>
              <a:off x="398475" y="1905288"/>
              <a:ext cx="11875" cy="11400"/>
            </a:xfrm>
            <a:custGeom>
              <a:avLst/>
              <a:gdLst/>
              <a:ahLst/>
              <a:cxnLst/>
              <a:rect l="l" t="t" r="r" b="b"/>
              <a:pathLst>
                <a:path w="475" h="456" extrusionOk="0">
                  <a:moveTo>
                    <a:pt x="228" y="0"/>
                  </a:moveTo>
                  <a:cubicBezTo>
                    <a:pt x="0" y="57"/>
                    <a:pt x="0" y="398"/>
                    <a:pt x="228" y="455"/>
                  </a:cubicBezTo>
                  <a:cubicBezTo>
                    <a:pt x="474" y="398"/>
                    <a:pt x="474" y="57"/>
                    <a:pt x="22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974" name="Google Shape;269;p5"/>
            <p:cNvSpPr/>
            <p:nvPr/>
          </p:nvSpPr>
          <p:spPr>
            <a:xfrm>
              <a:off x="454400" y="1849363"/>
              <a:ext cx="11850" cy="11400"/>
            </a:xfrm>
            <a:custGeom>
              <a:avLst/>
              <a:gdLst/>
              <a:ahLst/>
              <a:cxnLst/>
              <a:rect l="l" t="t" r="r" b="b"/>
              <a:pathLst>
                <a:path w="474" h="456" extrusionOk="0">
                  <a:moveTo>
                    <a:pt x="246" y="0"/>
                  </a:moveTo>
                  <a:cubicBezTo>
                    <a:pt x="0" y="57"/>
                    <a:pt x="0" y="398"/>
                    <a:pt x="246" y="455"/>
                  </a:cubicBezTo>
                  <a:cubicBezTo>
                    <a:pt x="474" y="398"/>
                    <a:pt x="474" y="57"/>
                    <a:pt x="24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975" name="Google Shape;270;p5"/>
            <p:cNvSpPr/>
            <p:nvPr/>
          </p:nvSpPr>
          <p:spPr>
            <a:xfrm>
              <a:off x="428800" y="1830863"/>
              <a:ext cx="14725" cy="11400"/>
            </a:xfrm>
            <a:custGeom>
              <a:avLst/>
              <a:gdLst/>
              <a:ahLst/>
              <a:cxnLst/>
              <a:rect l="l" t="t" r="r" b="b"/>
              <a:pathLst>
                <a:path w="589" h="456" extrusionOk="0">
                  <a:moveTo>
                    <a:pt x="228" y="1"/>
                  </a:moveTo>
                  <a:cubicBezTo>
                    <a:pt x="190" y="1"/>
                    <a:pt x="171" y="1"/>
                    <a:pt x="133" y="20"/>
                  </a:cubicBezTo>
                  <a:cubicBezTo>
                    <a:pt x="114" y="39"/>
                    <a:pt x="76" y="39"/>
                    <a:pt x="57" y="77"/>
                  </a:cubicBezTo>
                  <a:cubicBezTo>
                    <a:pt x="38" y="96"/>
                    <a:pt x="19" y="115"/>
                    <a:pt x="19" y="153"/>
                  </a:cubicBezTo>
                  <a:cubicBezTo>
                    <a:pt x="0" y="172"/>
                    <a:pt x="0" y="209"/>
                    <a:pt x="0" y="228"/>
                  </a:cubicBezTo>
                  <a:lnTo>
                    <a:pt x="0" y="285"/>
                  </a:lnTo>
                  <a:cubicBezTo>
                    <a:pt x="0" y="323"/>
                    <a:pt x="19" y="361"/>
                    <a:pt x="57" y="399"/>
                  </a:cubicBezTo>
                  <a:lnTo>
                    <a:pt x="95" y="437"/>
                  </a:lnTo>
                  <a:cubicBezTo>
                    <a:pt x="133" y="456"/>
                    <a:pt x="171" y="456"/>
                    <a:pt x="209" y="456"/>
                  </a:cubicBezTo>
                  <a:lnTo>
                    <a:pt x="209" y="437"/>
                  </a:lnTo>
                  <a:lnTo>
                    <a:pt x="361" y="437"/>
                  </a:lnTo>
                  <a:cubicBezTo>
                    <a:pt x="398" y="437"/>
                    <a:pt x="417" y="437"/>
                    <a:pt x="455" y="418"/>
                  </a:cubicBezTo>
                  <a:cubicBezTo>
                    <a:pt x="474" y="418"/>
                    <a:pt x="493" y="399"/>
                    <a:pt x="531" y="380"/>
                  </a:cubicBezTo>
                  <a:cubicBezTo>
                    <a:pt x="550" y="361"/>
                    <a:pt x="569" y="342"/>
                    <a:pt x="569" y="304"/>
                  </a:cubicBezTo>
                  <a:cubicBezTo>
                    <a:pt x="588" y="285"/>
                    <a:pt x="588" y="247"/>
                    <a:pt x="588" y="228"/>
                  </a:cubicBezTo>
                  <a:lnTo>
                    <a:pt x="588" y="172"/>
                  </a:lnTo>
                  <a:cubicBezTo>
                    <a:pt x="569" y="134"/>
                    <a:pt x="550" y="96"/>
                    <a:pt x="531" y="58"/>
                  </a:cubicBezTo>
                  <a:lnTo>
                    <a:pt x="493" y="39"/>
                  </a:lnTo>
                  <a:cubicBezTo>
                    <a:pt x="455" y="20"/>
                    <a:pt x="417" y="1"/>
                    <a:pt x="38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976" name="Google Shape;271;p5"/>
            <p:cNvSpPr/>
            <p:nvPr/>
          </p:nvSpPr>
          <p:spPr>
            <a:xfrm>
              <a:off x="440175" y="1765463"/>
              <a:ext cx="18025" cy="14725"/>
            </a:xfrm>
            <a:custGeom>
              <a:avLst/>
              <a:gdLst/>
              <a:ahLst/>
              <a:cxnLst/>
              <a:rect l="l" t="t" r="r" b="b"/>
              <a:pathLst>
                <a:path w="721" h="589" extrusionOk="0">
                  <a:moveTo>
                    <a:pt x="361" y="1"/>
                  </a:moveTo>
                  <a:cubicBezTo>
                    <a:pt x="0" y="20"/>
                    <a:pt x="0" y="551"/>
                    <a:pt x="361" y="589"/>
                  </a:cubicBezTo>
                  <a:cubicBezTo>
                    <a:pt x="721" y="551"/>
                    <a:pt x="721" y="20"/>
                    <a:pt x="36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977" name="Google Shape;272;p5"/>
            <p:cNvSpPr/>
            <p:nvPr/>
          </p:nvSpPr>
          <p:spPr>
            <a:xfrm>
              <a:off x="385200" y="1777313"/>
              <a:ext cx="15650" cy="13300"/>
            </a:xfrm>
            <a:custGeom>
              <a:avLst/>
              <a:gdLst/>
              <a:ahLst/>
              <a:cxnLst/>
              <a:rect l="l" t="t" r="r" b="b"/>
              <a:pathLst>
                <a:path w="626" h="532" extrusionOk="0">
                  <a:moveTo>
                    <a:pt x="323" y="1"/>
                  </a:moveTo>
                  <a:cubicBezTo>
                    <a:pt x="0" y="39"/>
                    <a:pt x="0" y="494"/>
                    <a:pt x="323" y="532"/>
                  </a:cubicBezTo>
                  <a:cubicBezTo>
                    <a:pt x="626" y="494"/>
                    <a:pt x="626" y="39"/>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978" name="Google Shape;273;p5"/>
            <p:cNvSpPr/>
            <p:nvPr/>
          </p:nvSpPr>
          <p:spPr>
            <a:xfrm>
              <a:off x="399875" y="1703388"/>
              <a:ext cx="16150" cy="11875"/>
            </a:xfrm>
            <a:custGeom>
              <a:avLst/>
              <a:gdLst/>
              <a:ahLst/>
              <a:cxnLst/>
              <a:rect l="l" t="t" r="r" b="b"/>
              <a:pathLst>
                <a:path w="646" h="475" extrusionOk="0">
                  <a:moveTo>
                    <a:pt x="323" y="1"/>
                  </a:moveTo>
                  <a:cubicBezTo>
                    <a:pt x="1" y="1"/>
                    <a:pt x="1" y="474"/>
                    <a:pt x="323" y="474"/>
                  </a:cubicBezTo>
                  <a:cubicBezTo>
                    <a:pt x="646" y="474"/>
                    <a:pt x="646" y="1"/>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979" name="Google Shape;274;p5"/>
            <p:cNvSpPr/>
            <p:nvPr/>
          </p:nvSpPr>
          <p:spPr>
            <a:xfrm>
              <a:off x="354400" y="1709538"/>
              <a:ext cx="17550" cy="14250"/>
            </a:xfrm>
            <a:custGeom>
              <a:avLst/>
              <a:gdLst/>
              <a:ahLst/>
              <a:cxnLst/>
              <a:rect l="l" t="t" r="r" b="b"/>
              <a:pathLst>
                <a:path w="702" h="570" extrusionOk="0">
                  <a:moveTo>
                    <a:pt x="341" y="1"/>
                  </a:moveTo>
                  <a:cubicBezTo>
                    <a:pt x="0" y="20"/>
                    <a:pt x="0" y="532"/>
                    <a:pt x="341" y="570"/>
                  </a:cubicBezTo>
                  <a:cubicBezTo>
                    <a:pt x="702" y="532"/>
                    <a:pt x="702" y="20"/>
                    <a:pt x="34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980" name="Google Shape;275;p5"/>
            <p:cNvSpPr/>
            <p:nvPr/>
          </p:nvSpPr>
          <p:spPr>
            <a:xfrm>
              <a:off x="338275" y="1701963"/>
              <a:ext cx="19450" cy="14250"/>
            </a:xfrm>
            <a:custGeom>
              <a:avLst/>
              <a:gdLst/>
              <a:ahLst/>
              <a:cxnLst/>
              <a:rect l="l" t="t" r="r" b="b"/>
              <a:pathLst>
                <a:path w="778" h="570" extrusionOk="0">
                  <a:moveTo>
                    <a:pt x="416" y="0"/>
                  </a:moveTo>
                  <a:cubicBezTo>
                    <a:pt x="411" y="0"/>
                    <a:pt x="405" y="0"/>
                    <a:pt x="399" y="1"/>
                  </a:cubicBezTo>
                  <a:cubicBezTo>
                    <a:pt x="1" y="1"/>
                    <a:pt x="1" y="569"/>
                    <a:pt x="399" y="569"/>
                  </a:cubicBezTo>
                  <a:cubicBezTo>
                    <a:pt x="772" y="569"/>
                    <a:pt x="778" y="0"/>
                    <a:pt x="41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981" name="Google Shape;276;p5"/>
            <p:cNvSpPr/>
            <p:nvPr/>
          </p:nvSpPr>
          <p:spPr>
            <a:xfrm>
              <a:off x="388050" y="1631363"/>
              <a:ext cx="17550" cy="13750"/>
            </a:xfrm>
            <a:custGeom>
              <a:avLst/>
              <a:gdLst/>
              <a:ahLst/>
              <a:cxnLst/>
              <a:rect l="l" t="t" r="r" b="b"/>
              <a:pathLst>
                <a:path w="702" h="550" extrusionOk="0">
                  <a:moveTo>
                    <a:pt x="360" y="0"/>
                  </a:moveTo>
                  <a:cubicBezTo>
                    <a:pt x="0" y="0"/>
                    <a:pt x="0" y="550"/>
                    <a:pt x="360" y="550"/>
                  </a:cubicBezTo>
                  <a:cubicBezTo>
                    <a:pt x="701" y="550"/>
                    <a:pt x="701" y="0"/>
                    <a:pt x="360"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982" name="Google Shape;277;p5"/>
            <p:cNvSpPr/>
            <p:nvPr/>
          </p:nvSpPr>
          <p:spPr>
            <a:xfrm>
              <a:off x="297525" y="1637988"/>
              <a:ext cx="18975" cy="14725"/>
            </a:xfrm>
            <a:custGeom>
              <a:avLst/>
              <a:gdLst/>
              <a:ahLst/>
              <a:cxnLst/>
              <a:rect l="l" t="t" r="r" b="b"/>
              <a:pathLst>
                <a:path w="759" h="589" extrusionOk="0">
                  <a:moveTo>
                    <a:pt x="379" y="0"/>
                  </a:moveTo>
                  <a:cubicBezTo>
                    <a:pt x="0" y="0"/>
                    <a:pt x="0" y="588"/>
                    <a:pt x="379" y="588"/>
                  </a:cubicBezTo>
                  <a:cubicBezTo>
                    <a:pt x="759" y="588"/>
                    <a:pt x="759" y="0"/>
                    <a:pt x="37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983" name="Google Shape;278;p5"/>
            <p:cNvSpPr/>
            <p:nvPr/>
          </p:nvSpPr>
          <p:spPr>
            <a:xfrm>
              <a:off x="356275" y="1585363"/>
              <a:ext cx="20875" cy="15675"/>
            </a:xfrm>
            <a:custGeom>
              <a:avLst/>
              <a:gdLst/>
              <a:ahLst/>
              <a:cxnLst/>
              <a:rect l="l" t="t" r="r" b="b"/>
              <a:pathLst>
                <a:path w="835" h="627" extrusionOk="0">
                  <a:moveTo>
                    <a:pt x="436" y="1"/>
                  </a:moveTo>
                  <a:cubicBezTo>
                    <a:pt x="430" y="1"/>
                    <a:pt x="424" y="1"/>
                    <a:pt x="418" y="1"/>
                  </a:cubicBezTo>
                  <a:cubicBezTo>
                    <a:pt x="1" y="1"/>
                    <a:pt x="1" y="627"/>
                    <a:pt x="418" y="627"/>
                  </a:cubicBezTo>
                  <a:cubicBezTo>
                    <a:pt x="829" y="627"/>
                    <a:pt x="835" y="1"/>
                    <a:pt x="436"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984" name="Google Shape;279;p5"/>
            <p:cNvSpPr/>
            <p:nvPr/>
          </p:nvSpPr>
          <p:spPr>
            <a:xfrm>
              <a:off x="311750" y="1588238"/>
              <a:ext cx="12800" cy="9500"/>
            </a:xfrm>
            <a:custGeom>
              <a:avLst/>
              <a:gdLst/>
              <a:ahLst/>
              <a:cxnLst/>
              <a:rect l="l" t="t" r="r" b="b"/>
              <a:pathLst>
                <a:path w="512" h="380" extrusionOk="0">
                  <a:moveTo>
                    <a:pt x="265" y="0"/>
                  </a:moveTo>
                  <a:cubicBezTo>
                    <a:pt x="0" y="0"/>
                    <a:pt x="0" y="379"/>
                    <a:pt x="265" y="379"/>
                  </a:cubicBezTo>
                  <a:cubicBezTo>
                    <a:pt x="512" y="379"/>
                    <a:pt x="512" y="0"/>
                    <a:pt x="265"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985" name="Google Shape;280;p5"/>
            <p:cNvSpPr/>
            <p:nvPr/>
          </p:nvSpPr>
          <p:spPr>
            <a:xfrm>
              <a:off x="285675" y="1574488"/>
              <a:ext cx="20400" cy="15175"/>
            </a:xfrm>
            <a:custGeom>
              <a:avLst/>
              <a:gdLst/>
              <a:ahLst/>
              <a:cxnLst/>
              <a:rect l="l" t="t" r="r" b="b"/>
              <a:pathLst>
                <a:path w="816" h="607" extrusionOk="0">
                  <a:moveTo>
                    <a:pt x="398" y="0"/>
                  </a:moveTo>
                  <a:cubicBezTo>
                    <a:pt x="0" y="0"/>
                    <a:pt x="0" y="607"/>
                    <a:pt x="398" y="607"/>
                  </a:cubicBezTo>
                  <a:cubicBezTo>
                    <a:pt x="816" y="607"/>
                    <a:pt x="816" y="0"/>
                    <a:pt x="39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986" name="Google Shape;281;p5"/>
            <p:cNvSpPr/>
            <p:nvPr/>
          </p:nvSpPr>
          <p:spPr>
            <a:xfrm>
              <a:off x="354400" y="1551263"/>
              <a:ext cx="9975" cy="8550"/>
            </a:xfrm>
            <a:custGeom>
              <a:avLst/>
              <a:gdLst/>
              <a:ahLst/>
              <a:cxnLst/>
              <a:rect l="l" t="t" r="r" b="b"/>
              <a:pathLst>
                <a:path w="399" h="342" extrusionOk="0">
                  <a:moveTo>
                    <a:pt x="209" y="0"/>
                  </a:moveTo>
                  <a:cubicBezTo>
                    <a:pt x="0" y="38"/>
                    <a:pt x="0" y="323"/>
                    <a:pt x="209" y="342"/>
                  </a:cubicBezTo>
                  <a:cubicBezTo>
                    <a:pt x="398" y="323"/>
                    <a:pt x="398" y="38"/>
                    <a:pt x="20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987" name="Google Shape;282;p5"/>
            <p:cNvSpPr/>
            <p:nvPr/>
          </p:nvSpPr>
          <p:spPr>
            <a:xfrm>
              <a:off x="337800" y="1527563"/>
              <a:ext cx="13300" cy="11400"/>
            </a:xfrm>
            <a:custGeom>
              <a:avLst/>
              <a:gdLst/>
              <a:ahLst/>
              <a:cxnLst/>
              <a:rect l="l" t="t" r="r" b="b"/>
              <a:pathLst>
                <a:path w="532" h="456" extrusionOk="0">
                  <a:moveTo>
                    <a:pt x="266" y="1"/>
                  </a:moveTo>
                  <a:cubicBezTo>
                    <a:pt x="1" y="38"/>
                    <a:pt x="1" y="418"/>
                    <a:pt x="266" y="455"/>
                  </a:cubicBezTo>
                  <a:cubicBezTo>
                    <a:pt x="531" y="418"/>
                    <a:pt x="531" y="38"/>
                    <a:pt x="266"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988" name="Google Shape;283;p5"/>
            <p:cNvSpPr/>
            <p:nvPr/>
          </p:nvSpPr>
          <p:spPr>
            <a:xfrm>
              <a:off x="272875" y="1700063"/>
              <a:ext cx="23250" cy="18050"/>
            </a:xfrm>
            <a:custGeom>
              <a:avLst/>
              <a:gdLst/>
              <a:ahLst/>
              <a:cxnLst/>
              <a:rect l="l" t="t" r="r" b="b"/>
              <a:pathLst>
                <a:path w="930" h="722" extrusionOk="0">
                  <a:moveTo>
                    <a:pt x="474" y="1"/>
                  </a:moveTo>
                  <a:cubicBezTo>
                    <a:pt x="0" y="1"/>
                    <a:pt x="0" y="721"/>
                    <a:pt x="474" y="721"/>
                  </a:cubicBezTo>
                  <a:cubicBezTo>
                    <a:pt x="929" y="721"/>
                    <a:pt x="929" y="1"/>
                    <a:pt x="474"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989" name="Google Shape;284;p5"/>
            <p:cNvSpPr/>
            <p:nvPr/>
          </p:nvSpPr>
          <p:spPr>
            <a:xfrm>
              <a:off x="507000" y="1726138"/>
              <a:ext cx="3800" cy="3350"/>
            </a:xfrm>
            <a:custGeom>
              <a:avLst/>
              <a:gdLst/>
              <a:ahLst/>
              <a:cxnLst/>
              <a:rect l="l" t="t" r="r" b="b"/>
              <a:pathLst>
                <a:path w="152" h="134" extrusionOk="0">
                  <a:moveTo>
                    <a:pt x="76" y="0"/>
                  </a:moveTo>
                  <a:cubicBezTo>
                    <a:pt x="0" y="0"/>
                    <a:pt x="0" y="114"/>
                    <a:pt x="76" y="133"/>
                  </a:cubicBezTo>
                  <a:cubicBezTo>
                    <a:pt x="152" y="114"/>
                    <a:pt x="152" y="0"/>
                    <a:pt x="7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990" name="Google Shape;285;p5"/>
            <p:cNvSpPr/>
            <p:nvPr/>
          </p:nvSpPr>
          <p:spPr>
            <a:xfrm>
              <a:off x="485200" y="1780638"/>
              <a:ext cx="18025" cy="13775"/>
            </a:xfrm>
            <a:custGeom>
              <a:avLst/>
              <a:gdLst/>
              <a:ahLst/>
              <a:cxnLst/>
              <a:rect l="l" t="t" r="r" b="b"/>
              <a:pathLst>
                <a:path w="721" h="551" extrusionOk="0">
                  <a:moveTo>
                    <a:pt x="360" y="1"/>
                  </a:moveTo>
                  <a:cubicBezTo>
                    <a:pt x="0" y="1"/>
                    <a:pt x="0" y="550"/>
                    <a:pt x="360" y="550"/>
                  </a:cubicBezTo>
                  <a:cubicBezTo>
                    <a:pt x="721" y="550"/>
                    <a:pt x="721" y="1"/>
                    <a:pt x="36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991" name="Google Shape;286;p5"/>
            <p:cNvSpPr/>
            <p:nvPr/>
          </p:nvSpPr>
          <p:spPr>
            <a:xfrm>
              <a:off x="502250" y="1829463"/>
              <a:ext cx="9500" cy="6175"/>
            </a:xfrm>
            <a:custGeom>
              <a:avLst/>
              <a:gdLst/>
              <a:ahLst/>
              <a:cxnLst/>
              <a:rect l="l" t="t" r="r" b="b"/>
              <a:pathLst>
                <a:path w="380" h="247" extrusionOk="0">
                  <a:moveTo>
                    <a:pt x="114" y="0"/>
                  </a:moveTo>
                  <a:cubicBezTo>
                    <a:pt x="77" y="0"/>
                    <a:pt x="39" y="19"/>
                    <a:pt x="20" y="38"/>
                  </a:cubicBezTo>
                  <a:cubicBezTo>
                    <a:pt x="20" y="38"/>
                    <a:pt x="1" y="57"/>
                    <a:pt x="1" y="76"/>
                  </a:cubicBezTo>
                  <a:cubicBezTo>
                    <a:pt x="1" y="95"/>
                    <a:pt x="1" y="114"/>
                    <a:pt x="1" y="114"/>
                  </a:cubicBezTo>
                  <a:cubicBezTo>
                    <a:pt x="1" y="152"/>
                    <a:pt x="20" y="190"/>
                    <a:pt x="39" y="209"/>
                  </a:cubicBezTo>
                  <a:cubicBezTo>
                    <a:pt x="58" y="228"/>
                    <a:pt x="95" y="247"/>
                    <a:pt x="114" y="247"/>
                  </a:cubicBezTo>
                  <a:lnTo>
                    <a:pt x="266" y="247"/>
                  </a:lnTo>
                  <a:cubicBezTo>
                    <a:pt x="304" y="247"/>
                    <a:pt x="342" y="228"/>
                    <a:pt x="361" y="209"/>
                  </a:cubicBezTo>
                  <a:cubicBezTo>
                    <a:pt x="361" y="190"/>
                    <a:pt x="380" y="190"/>
                    <a:pt x="380" y="171"/>
                  </a:cubicBezTo>
                  <a:cubicBezTo>
                    <a:pt x="380" y="152"/>
                    <a:pt x="380" y="133"/>
                    <a:pt x="380" y="114"/>
                  </a:cubicBezTo>
                  <a:cubicBezTo>
                    <a:pt x="380" y="95"/>
                    <a:pt x="361" y="57"/>
                    <a:pt x="342" y="38"/>
                  </a:cubicBezTo>
                  <a:cubicBezTo>
                    <a:pt x="323" y="19"/>
                    <a:pt x="285" y="0"/>
                    <a:pt x="26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992" name="Google Shape;287;p5"/>
            <p:cNvSpPr/>
            <p:nvPr/>
          </p:nvSpPr>
          <p:spPr>
            <a:xfrm>
              <a:off x="504150" y="1867838"/>
              <a:ext cx="24675" cy="18975"/>
            </a:xfrm>
            <a:custGeom>
              <a:avLst/>
              <a:gdLst/>
              <a:ahLst/>
              <a:cxnLst/>
              <a:rect l="l" t="t" r="r" b="b"/>
              <a:pathLst>
                <a:path w="987" h="759" extrusionOk="0">
                  <a:moveTo>
                    <a:pt x="493" y="1"/>
                  </a:moveTo>
                  <a:cubicBezTo>
                    <a:pt x="1" y="1"/>
                    <a:pt x="1" y="759"/>
                    <a:pt x="493" y="759"/>
                  </a:cubicBezTo>
                  <a:cubicBezTo>
                    <a:pt x="986" y="759"/>
                    <a:pt x="986" y="1"/>
                    <a:pt x="49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993" name="Google Shape;288;p5"/>
            <p:cNvSpPr/>
            <p:nvPr/>
          </p:nvSpPr>
          <p:spPr>
            <a:xfrm>
              <a:off x="360075" y="1880163"/>
              <a:ext cx="20875" cy="17075"/>
            </a:xfrm>
            <a:custGeom>
              <a:avLst/>
              <a:gdLst/>
              <a:ahLst/>
              <a:cxnLst/>
              <a:rect l="l" t="t" r="r" b="b"/>
              <a:pathLst>
                <a:path w="835" h="683" extrusionOk="0">
                  <a:moveTo>
                    <a:pt x="418" y="0"/>
                  </a:moveTo>
                  <a:cubicBezTo>
                    <a:pt x="1" y="38"/>
                    <a:pt x="1" y="645"/>
                    <a:pt x="418" y="683"/>
                  </a:cubicBezTo>
                  <a:cubicBezTo>
                    <a:pt x="835" y="645"/>
                    <a:pt x="835" y="38"/>
                    <a:pt x="41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994" name="Google Shape;289;p5"/>
            <p:cNvSpPr/>
            <p:nvPr/>
          </p:nvSpPr>
          <p:spPr>
            <a:xfrm>
              <a:off x="319325" y="1860263"/>
              <a:ext cx="16125" cy="12350"/>
            </a:xfrm>
            <a:custGeom>
              <a:avLst/>
              <a:gdLst/>
              <a:ahLst/>
              <a:cxnLst/>
              <a:rect l="l" t="t" r="r" b="b"/>
              <a:pathLst>
                <a:path w="645" h="494" extrusionOk="0">
                  <a:moveTo>
                    <a:pt x="247" y="0"/>
                  </a:moveTo>
                  <a:cubicBezTo>
                    <a:pt x="228" y="0"/>
                    <a:pt x="190" y="0"/>
                    <a:pt x="152" y="19"/>
                  </a:cubicBezTo>
                  <a:cubicBezTo>
                    <a:pt x="133" y="19"/>
                    <a:pt x="95" y="38"/>
                    <a:pt x="76" y="76"/>
                  </a:cubicBezTo>
                  <a:cubicBezTo>
                    <a:pt x="38" y="114"/>
                    <a:pt x="0" y="171"/>
                    <a:pt x="0" y="247"/>
                  </a:cubicBezTo>
                  <a:lnTo>
                    <a:pt x="0" y="304"/>
                  </a:lnTo>
                  <a:cubicBezTo>
                    <a:pt x="19" y="342"/>
                    <a:pt x="38" y="379"/>
                    <a:pt x="76" y="417"/>
                  </a:cubicBezTo>
                  <a:lnTo>
                    <a:pt x="114" y="455"/>
                  </a:lnTo>
                  <a:cubicBezTo>
                    <a:pt x="152" y="474"/>
                    <a:pt x="209" y="493"/>
                    <a:pt x="247" y="493"/>
                  </a:cubicBezTo>
                  <a:lnTo>
                    <a:pt x="398" y="493"/>
                  </a:lnTo>
                  <a:cubicBezTo>
                    <a:pt x="436" y="493"/>
                    <a:pt x="455" y="493"/>
                    <a:pt x="493" y="474"/>
                  </a:cubicBezTo>
                  <a:cubicBezTo>
                    <a:pt x="550" y="455"/>
                    <a:pt x="588" y="398"/>
                    <a:pt x="607" y="342"/>
                  </a:cubicBezTo>
                  <a:cubicBezTo>
                    <a:pt x="626" y="323"/>
                    <a:pt x="645" y="285"/>
                    <a:pt x="626" y="247"/>
                  </a:cubicBezTo>
                  <a:lnTo>
                    <a:pt x="626" y="190"/>
                  </a:lnTo>
                  <a:cubicBezTo>
                    <a:pt x="626" y="152"/>
                    <a:pt x="607" y="114"/>
                    <a:pt x="569" y="76"/>
                  </a:cubicBezTo>
                  <a:lnTo>
                    <a:pt x="531" y="38"/>
                  </a:lnTo>
                  <a:cubicBezTo>
                    <a:pt x="493" y="19"/>
                    <a:pt x="436" y="19"/>
                    <a:pt x="398" y="19"/>
                  </a:cubicBezTo>
                  <a:lnTo>
                    <a:pt x="398" y="0"/>
                  </a:ln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995" name="Google Shape;290;p5"/>
            <p:cNvSpPr/>
            <p:nvPr/>
          </p:nvSpPr>
          <p:spPr>
            <a:xfrm>
              <a:off x="325475" y="1808138"/>
              <a:ext cx="15675" cy="11850"/>
            </a:xfrm>
            <a:custGeom>
              <a:avLst/>
              <a:gdLst/>
              <a:ahLst/>
              <a:cxnLst/>
              <a:rect l="l" t="t" r="r" b="b"/>
              <a:pathLst>
                <a:path w="627" h="474" extrusionOk="0">
                  <a:moveTo>
                    <a:pt x="304" y="0"/>
                  </a:moveTo>
                  <a:cubicBezTo>
                    <a:pt x="1" y="0"/>
                    <a:pt x="1" y="474"/>
                    <a:pt x="304" y="474"/>
                  </a:cubicBezTo>
                  <a:cubicBezTo>
                    <a:pt x="626" y="474"/>
                    <a:pt x="626" y="0"/>
                    <a:pt x="30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996" name="Google Shape;291;p5"/>
            <p:cNvSpPr/>
            <p:nvPr/>
          </p:nvSpPr>
          <p:spPr>
            <a:xfrm>
              <a:off x="298950" y="1787738"/>
              <a:ext cx="8550" cy="7150"/>
            </a:xfrm>
            <a:custGeom>
              <a:avLst/>
              <a:gdLst/>
              <a:ahLst/>
              <a:cxnLst/>
              <a:rect l="l" t="t" r="r" b="b"/>
              <a:pathLst>
                <a:path w="342" h="286" extrusionOk="0">
                  <a:moveTo>
                    <a:pt x="171" y="1"/>
                  </a:moveTo>
                  <a:cubicBezTo>
                    <a:pt x="0" y="20"/>
                    <a:pt x="0" y="266"/>
                    <a:pt x="171" y="285"/>
                  </a:cubicBezTo>
                  <a:cubicBezTo>
                    <a:pt x="341" y="266"/>
                    <a:pt x="341" y="20"/>
                    <a:pt x="17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997" name="Google Shape;292;p5"/>
            <p:cNvSpPr/>
            <p:nvPr/>
          </p:nvSpPr>
          <p:spPr>
            <a:xfrm>
              <a:off x="445850" y="1622338"/>
              <a:ext cx="21825" cy="16625"/>
            </a:xfrm>
            <a:custGeom>
              <a:avLst/>
              <a:gdLst/>
              <a:ahLst/>
              <a:cxnLst/>
              <a:rect l="l" t="t" r="r" b="b"/>
              <a:pathLst>
                <a:path w="873" h="665" extrusionOk="0">
                  <a:moveTo>
                    <a:pt x="437" y="1"/>
                  </a:moveTo>
                  <a:cubicBezTo>
                    <a:pt x="1" y="1"/>
                    <a:pt x="1" y="664"/>
                    <a:pt x="437" y="664"/>
                  </a:cubicBezTo>
                  <a:cubicBezTo>
                    <a:pt x="873" y="664"/>
                    <a:pt x="873" y="1"/>
                    <a:pt x="437"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998" name="Google Shape;293;p5"/>
            <p:cNvSpPr/>
            <p:nvPr/>
          </p:nvSpPr>
          <p:spPr>
            <a:xfrm>
              <a:off x="418850" y="1542263"/>
              <a:ext cx="23250" cy="18975"/>
            </a:xfrm>
            <a:custGeom>
              <a:avLst/>
              <a:gdLst/>
              <a:ahLst/>
              <a:cxnLst/>
              <a:rect l="l" t="t" r="r" b="b"/>
              <a:pathLst>
                <a:path w="930" h="759" extrusionOk="0">
                  <a:moveTo>
                    <a:pt x="474" y="0"/>
                  </a:moveTo>
                  <a:cubicBezTo>
                    <a:pt x="0" y="38"/>
                    <a:pt x="0" y="721"/>
                    <a:pt x="474" y="758"/>
                  </a:cubicBezTo>
                  <a:cubicBezTo>
                    <a:pt x="929" y="721"/>
                    <a:pt x="929" y="38"/>
                    <a:pt x="47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49999" name="Google Shape;294;p5"/>
          <p:cNvSpPr txBox="1">
            <a:spLocks noGrp="1"/>
          </p:cNvSpPr>
          <p:nvPr>
            <p:ph type="ctrTitle"/>
          </p:nvPr>
        </p:nvSpPr>
        <p:spPr>
          <a:xfrm>
            <a:off x="736646" y="373025"/>
            <a:ext cx="7672500" cy="577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800"/>
              <a:buNone/>
            </a:lvl1pPr>
            <a:lvl2pPr lvl="1" algn="ctr" rtl="0">
              <a:spcBef>
                <a:spcPts val="0"/>
              </a:spcBef>
              <a:spcAft>
                <a:spcPts val="0"/>
              </a:spcAft>
              <a:buSzPts val="800"/>
              <a:buNone/>
              <a:defRPr sz="800"/>
            </a:lvl2pPr>
            <a:lvl3pPr lvl="2" algn="ctr" rtl="0">
              <a:spcBef>
                <a:spcPts val="0"/>
              </a:spcBef>
              <a:spcAft>
                <a:spcPts val="0"/>
              </a:spcAft>
              <a:buSzPts val="800"/>
              <a:buNone/>
              <a:defRPr sz="800"/>
            </a:lvl3pPr>
            <a:lvl4pPr lvl="3" algn="ctr" rtl="0">
              <a:spcBef>
                <a:spcPts val="0"/>
              </a:spcBef>
              <a:spcAft>
                <a:spcPts val="0"/>
              </a:spcAft>
              <a:buSzPts val="800"/>
              <a:buNone/>
              <a:defRPr sz="800"/>
            </a:lvl4pPr>
            <a:lvl5pPr lvl="4" algn="ctr" rtl="0">
              <a:spcBef>
                <a:spcPts val="0"/>
              </a:spcBef>
              <a:spcAft>
                <a:spcPts val="0"/>
              </a:spcAft>
              <a:buSzPts val="800"/>
              <a:buNone/>
              <a:defRPr sz="800"/>
            </a:lvl5pPr>
            <a:lvl6pPr lvl="5" algn="ctr" rtl="0">
              <a:spcBef>
                <a:spcPts val="0"/>
              </a:spcBef>
              <a:spcAft>
                <a:spcPts val="0"/>
              </a:spcAft>
              <a:buSzPts val="800"/>
              <a:buNone/>
              <a:defRPr sz="800"/>
            </a:lvl6pPr>
            <a:lvl7pPr lvl="6" algn="ctr" rtl="0">
              <a:spcBef>
                <a:spcPts val="0"/>
              </a:spcBef>
              <a:spcAft>
                <a:spcPts val="0"/>
              </a:spcAft>
              <a:buSzPts val="800"/>
              <a:buNone/>
              <a:defRPr sz="800"/>
            </a:lvl7pPr>
            <a:lvl8pPr lvl="7" algn="ctr" rtl="0">
              <a:spcBef>
                <a:spcPts val="0"/>
              </a:spcBef>
              <a:spcAft>
                <a:spcPts val="0"/>
              </a:spcAft>
              <a:buSzPts val="800"/>
              <a:buNone/>
              <a:defRPr sz="800"/>
            </a:lvl8pPr>
            <a:lvl9pPr lvl="8" algn="ctr" rtl="0">
              <a:spcBef>
                <a:spcPts val="0"/>
              </a:spcBef>
              <a:spcAft>
                <a:spcPts val="0"/>
              </a:spcAft>
              <a:buSzPts val="800"/>
              <a:buNone/>
              <a:defRPr sz="800"/>
            </a:lvl9pPr>
          </a:lstStyle>
          <a:p>
            <a:endParaRPr/>
          </a:p>
        </p:txBody>
      </p:sp>
      <p:sp>
        <p:nvSpPr>
          <p:cNvPr id="1050000" name="Google Shape;295;p5"/>
          <p:cNvSpPr/>
          <p:nvPr/>
        </p:nvSpPr>
        <p:spPr>
          <a:xfrm rot="-6477098" flipH="1">
            <a:off x="-3963735" y="-3524095"/>
            <a:ext cx="4623929" cy="7256942"/>
          </a:xfrm>
          <a:custGeom>
            <a:avLst/>
            <a:gdLst/>
            <a:ahLst/>
            <a:cxnLst/>
            <a:rect l="l" t="t" r="r" b="b"/>
            <a:pathLst>
              <a:path w="55812" h="94461" extrusionOk="0">
                <a:moveTo>
                  <a:pt x="36054" y="83719"/>
                </a:moveTo>
                <a:cubicBezTo>
                  <a:pt x="36059" y="85810"/>
                  <a:pt x="36230" y="87883"/>
                  <a:pt x="36585" y="89937"/>
                </a:cubicBezTo>
                <a:cubicBezTo>
                  <a:pt x="36680" y="90449"/>
                  <a:pt x="36775" y="90942"/>
                  <a:pt x="36888" y="91454"/>
                </a:cubicBezTo>
                <a:cubicBezTo>
                  <a:pt x="36926" y="91719"/>
                  <a:pt x="37002" y="91984"/>
                  <a:pt x="37059" y="92250"/>
                </a:cubicBezTo>
                <a:cubicBezTo>
                  <a:pt x="37097" y="92439"/>
                  <a:pt x="37305" y="92856"/>
                  <a:pt x="37211" y="93046"/>
                </a:cubicBezTo>
                <a:cubicBezTo>
                  <a:pt x="37154" y="93160"/>
                  <a:pt x="36831" y="93255"/>
                  <a:pt x="36718" y="93311"/>
                </a:cubicBezTo>
                <a:cubicBezTo>
                  <a:pt x="36509" y="93425"/>
                  <a:pt x="36282" y="93539"/>
                  <a:pt x="36035" y="93634"/>
                </a:cubicBezTo>
                <a:cubicBezTo>
                  <a:pt x="35599" y="93804"/>
                  <a:pt x="35144" y="93937"/>
                  <a:pt x="34689" y="93994"/>
                </a:cubicBezTo>
                <a:cubicBezTo>
                  <a:pt x="34597" y="94004"/>
                  <a:pt x="34505" y="94009"/>
                  <a:pt x="34414" y="94009"/>
                </a:cubicBezTo>
                <a:cubicBezTo>
                  <a:pt x="33623" y="94009"/>
                  <a:pt x="32889" y="93638"/>
                  <a:pt x="32566" y="92856"/>
                </a:cubicBezTo>
                <a:cubicBezTo>
                  <a:pt x="32244" y="92041"/>
                  <a:pt x="32471" y="91093"/>
                  <a:pt x="32756" y="90297"/>
                </a:cubicBezTo>
                <a:cubicBezTo>
                  <a:pt x="33362" y="88572"/>
                  <a:pt x="34234" y="86923"/>
                  <a:pt x="35125" y="85331"/>
                </a:cubicBezTo>
                <a:cubicBezTo>
                  <a:pt x="35426" y="84788"/>
                  <a:pt x="35736" y="84251"/>
                  <a:pt x="36054" y="83719"/>
                </a:cubicBezTo>
                <a:close/>
                <a:moveTo>
                  <a:pt x="43850" y="72899"/>
                </a:moveTo>
                <a:cubicBezTo>
                  <a:pt x="43926" y="74041"/>
                  <a:pt x="43988" y="75183"/>
                  <a:pt x="44035" y="76326"/>
                </a:cubicBezTo>
                <a:cubicBezTo>
                  <a:pt x="44111" y="78487"/>
                  <a:pt x="44149" y="80629"/>
                  <a:pt x="44130" y="82790"/>
                </a:cubicBezTo>
                <a:cubicBezTo>
                  <a:pt x="44111" y="83871"/>
                  <a:pt x="44092" y="84970"/>
                  <a:pt x="44054" y="86051"/>
                </a:cubicBezTo>
                <a:cubicBezTo>
                  <a:pt x="44016" y="87037"/>
                  <a:pt x="44092" y="88117"/>
                  <a:pt x="43864" y="89065"/>
                </a:cubicBezTo>
                <a:cubicBezTo>
                  <a:pt x="43789" y="89463"/>
                  <a:pt x="43599" y="89823"/>
                  <a:pt x="43334" y="90127"/>
                </a:cubicBezTo>
                <a:cubicBezTo>
                  <a:pt x="43194" y="90249"/>
                  <a:pt x="43052" y="90301"/>
                  <a:pt x="42914" y="90301"/>
                </a:cubicBezTo>
                <a:cubicBezTo>
                  <a:pt x="42585" y="90301"/>
                  <a:pt x="42287" y="90001"/>
                  <a:pt x="42139" y="89653"/>
                </a:cubicBezTo>
                <a:cubicBezTo>
                  <a:pt x="41874" y="88970"/>
                  <a:pt x="41760" y="88193"/>
                  <a:pt x="41609" y="87473"/>
                </a:cubicBezTo>
                <a:cubicBezTo>
                  <a:pt x="41324" y="86165"/>
                  <a:pt x="41021" y="84724"/>
                  <a:pt x="40149" y="83643"/>
                </a:cubicBezTo>
                <a:cubicBezTo>
                  <a:pt x="39770" y="83169"/>
                  <a:pt x="39277" y="82809"/>
                  <a:pt x="38708" y="82582"/>
                </a:cubicBezTo>
                <a:cubicBezTo>
                  <a:pt x="38695" y="82577"/>
                  <a:pt x="38683" y="82574"/>
                  <a:pt x="38671" y="82574"/>
                </a:cubicBezTo>
                <a:cubicBezTo>
                  <a:pt x="38594" y="82574"/>
                  <a:pt x="38540" y="82668"/>
                  <a:pt x="38557" y="82733"/>
                </a:cubicBezTo>
                <a:cubicBezTo>
                  <a:pt x="38917" y="84667"/>
                  <a:pt x="39277" y="86601"/>
                  <a:pt x="39618" y="88534"/>
                </a:cubicBezTo>
                <a:lnTo>
                  <a:pt x="40149" y="91397"/>
                </a:lnTo>
                <a:cubicBezTo>
                  <a:pt x="40263" y="92136"/>
                  <a:pt x="40452" y="92875"/>
                  <a:pt x="40187" y="93596"/>
                </a:cubicBezTo>
                <a:cubicBezTo>
                  <a:pt x="40092" y="93861"/>
                  <a:pt x="39921" y="94183"/>
                  <a:pt x="39618" y="94240"/>
                </a:cubicBezTo>
                <a:cubicBezTo>
                  <a:pt x="39604" y="94243"/>
                  <a:pt x="39590" y="94244"/>
                  <a:pt x="39576" y="94244"/>
                </a:cubicBezTo>
                <a:cubicBezTo>
                  <a:pt x="39294" y="94244"/>
                  <a:pt x="39081" y="93717"/>
                  <a:pt x="38955" y="93482"/>
                </a:cubicBezTo>
                <a:cubicBezTo>
                  <a:pt x="38670" y="92856"/>
                  <a:pt x="38462" y="92193"/>
                  <a:pt x="38348" y="91511"/>
                </a:cubicBezTo>
                <a:cubicBezTo>
                  <a:pt x="38083" y="90146"/>
                  <a:pt x="38045" y="88762"/>
                  <a:pt x="37855" y="87397"/>
                </a:cubicBezTo>
                <a:cubicBezTo>
                  <a:pt x="37647" y="85994"/>
                  <a:pt x="37230" y="84610"/>
                  <a:pt x="36244" y="83549"/>
                </a:cubicBezTo>
                <a:cubicBezTo>
                  <a:pt x="36227" y="83526"/>
                  <a:pt x="36203" y="83515"/>
                  <a:pt x="36178" y="83514"/>
                </a:cubicBezTo>
                <a:lnTo>
                  <a:pt x="36178" y="83514"/>
                </a:lnTo>
                <a:cubicBezTo>
                  <a:pt x="38436" y="79777"/>
                  <a:pt x="41102" y="76305"/>
                  <a:pt x="43850" y="72899"/>
                </a:cubicBezTo>
                <a:close/>
                <a:moveTo>
                  <a:pt x="124" y="0"/>
                </a:moveTo>
                <a:cubicBezTo>
                  <a:pt x="60" y="0"/>
                  <a:pt x="1" y="49"/>
                  <a:pt x="36" y="119"/>
                </a:cubicBezTo>
                <a:lnTo>
                  <a:pt x="17" y="119"/>
                </a:lnTo>
                <a:cubicBezTo>
                  <a:pt x="2955" y="8498"/>
                  <a:pt x="5989" y="16839"/>
                  <a:pt x="9135" y="25123"/>
                </a:cubicBezTo>
                <a:cubicBezTo>
                  <a:pt x="9894" y="27152"/>
                  <a:pt x="10671" y="29180"/>
                  <a:pt x="11467" y="31208"/>
                </a:cubicBezTo>
                <a:cubicBezTo>
                  <a:pt x="12168" y="33028"/>
                  <a:pt x="12794" y="34905"/>
                  <a:pt x="13647" y="36649"/>
                </a:cubicBezTo>
                <a:cubicBezTo>
                  <a:pt x="14292" y="37976"/>
                  <a:pt x="15221" y="39246"/>
                  <a:pt x="16623" y="39796"/>
                </a:cubicBezTo>
                <a:cubicBezTo>
                  <a:pt x="17283" y="40054"/>
                  <a:pt x="17979" y="40142"/>
                  <a:pt x="18690" y="40142"/>
                </a:cubicBezTo>
                <a:cubicBezTo>
                  <a:pt x="19959" y="40142"/>
                  <a:pt x="21272" y="39862"/>
                  <a:pt x="22500" y="39777"/>
                </a:cubicBezTo>
                <a:cubicBezTo>
                  <a:pt x="23246" y="39726"/>
                  <a:pt x="23995" y="39701"/>
                  <a:pt x="24747" y="39701"/>
                </a:cubicBezTo>
                <a:cubicBezTo>
                  <a:pt x="26249" y="39701"/>
                  <a:pt x="27757" y="39802"/>
                  <a:pt x="29249" y="40004"/>
                </a:cubicBezTo>
                <a:cubicBezTo>
                  <a:pt x="31106" y="40270"/>
                  <a:pt x="33021" y="40668"/>
                  <a:pt x="34727" y="41502"/>
                </a:cubicBezTo>
                <a:cubicBezTo>
                  <a:pt x="36433" y="42317"/>
                  <a:pt x="37836" y="43682"/>
                  <a:pt x="38708" y="45350"/>
                </a:cubicBezTo>
                <a:cubicBezTo>
                  <a:pt x="39580" y="46981"/>
                  <a:pt x="40054" y="48782"/>
                  <a:pt x="40471" y="50545"/>
                </a:cubicBezTo>
                <a:cubicBezTo>
                  <a:pt x="42179" y="57664"/>
                  <a:pt x="43282" y="64918"/>
                  <a:pt x="43803" y="72216"/>
                </a:cubicBezTo>
                <a:lnTo>
                  <a:pt x="43803" y="72216"/>
                </a:lnTo>
                <a:cubicBezTo>
                  <a:pt x="43494" y="72599"/>
                  <a:pt x="43186" y="72983"/>
                  <a:pt x="42879" y="73369"/>
                </a:cubicBezTo>
                <a:cubicBezTo>
                  <a:pt x="40831" y="75966"/>
                  <a:pt x="38822" y="78601"/>
                  <a:pt x="37021" y="81387"/>
                </a:cubicBezTo>
                <a:cubicBezTo>
                  <a:pt x="35277" y="84098"/>
                  <a:pt x="33571" y="87018"/>
                  <a:pt x="32471" y="90070"/>
                </a:cubicBezTo>
                <a:cubicBezTo>
                  <a:pt x="31997" y="91359"/>
                  <a:pt x="31770" y="93198"/>
                  <a:pt x="33154" y="94013"/>
                </a:cubicBezTo>
                <a:cubicBezTo>
                  <a:pt x="33534" y="94235"/>
                  <a:pt x="33946" y="94326"/>
                  <a:pt x="34367" y="94326"/>
                </a:cubicBezTo>
                <a:cubicBezTo>
                  <a:pt x="35456" y="94326"/>
                  <a:pt x="36609" y="93717"/>
                  <a:pt x="37457" y="93198"/>
                </a:cubicBezTo>
                <a:cubicBezTo>
                  <a:pt x="37514" y="93160"/>
                  <a:pt x="37533" y="93103"/>
                  <a:pt x="37514" y="93046"/>
                </a:cubicBezTo>
                <a:cubicBezTo>
                  <a:pt x="36725" y="90076"/>
                  <a:pt x="36309" y="87016"/>
                  <a:pt x="36300" y="83937"/>
                </a:cubicBezTo>
                <a:lnTo>
                  <a:pt x="36300" y="83937"/>
                </a:lnTo>
                <a:cubicBezTo>
                  <a:pt x="38208" y="86250"/>
                  <a:pt x="37579" y="89653"/>
                  <a:pt x="38348" y="92383"/>
                </a:cubicBezTo>
                <a:cubicBezTo>
                  <a:pt x="38500" y="93065"/>
                  <a:pt x="38803" y="93710"/>
                  <a:pt x="39201" y="94297"/>
                </a:cubicBezTo>
                <a:cubicBezTo>
                  <a:pt x="39289" y="94413"/>
                  <a:pt x="39407" y="94460"/>
                  <a:pt x="39532" y="94460"/>
                </a:cubicBezTo>
                <a:cubicBezTo>
                  <a:pt x="39756" y="94460"/>
                  <a:pt x="40003" y="94309"/>
                  <a:pt x="40149" y="94127"/>
                </a:cubicBezTo>
                <a:cubicBezTo>
                  <a:pt x="40490" y="93728"/>
                  <a:pt x="40566" y="93103"/>
                  <a:pt x="40547" y="92591"/>
                </a:cubicBezTo>
                <a:cubicBezTo>
                  <a:pt x="40509" y="91681"/>
                  <a:pt x="40244" y="90752"/>
                  <a:pt x="40092" y="89861"/>
                </a:cubicBezTo>
                <a:cubicBezTo>
                  <a:pt x="39670" y="87551"/>
                  <a:pt x="39266" y="85241"/>
                  <a:pt x="38846" y="82914"/>
                </a:cubicBezTo>
                <a:lnTo>
                  <a:pt x="38846" y="82914"/>
                </a:lnTo>
                <a:cubicBezTo>
                  <a:pt x="40217" y="83575"/>
                  <a:pt x="40753" y="85091"/>
                  <a:pt x="41116" y="86487"/>
                </a:cubicBezTo>
                <a:cubicBezTo>
                  <a:pt x="41305" y="87245"/>
                  <a:pt x="41438" y="88022"/>
                  <a:pt x="41628" y="88781"/>
                </a:cubicBezTo>
                <a:cubicBezTo>
                  <a:pt x="41760" y="89349"/>
                  <a:pt x="41874" y="90146"/>
                  <a:pt x="42443" y="90468"/>
                </a:cubicBezTo>
                <a:cubicBezTo>
                  <a:pt x="42589" y="90550"/>
                  <a:pt x="42735" y="90587"/>
                  <a:pt x="42876" y="90587"/>
                </a:cubicBezTo>
                <a:cubicBezTo>
                  <a:pt x="43193" y="90587"/>
                  <a:pt x="43484" y="90402"/>
                  <a:pt x="43694" y="90127"/>
                </a:cubicBezTo>
                <a:cubicBezTo>
                  <a:pt x="44168" y="89539"/>
                  <a:pt x="44225" y="88781"/>
                  <a:pt x="44263" y="88060"/>
                </a:cubicBezTo>
                <a:cubicBezTo>
                  <a:pt x="44376" y="85842"/>
                  <a:pt x="44433" y="83624"/>
                  <a:pt x="44433" y="81425"/>
                </a:cubicBezTo>
                <a:cubicBezTo>
                  <a:pt x="44433" y="78462"/>
                  <a:pt x="44333" y="75502"/>
                  <a:pt x="44134" y="72549"/>
                </a:cubicBezTo>
                <a:lnTo>
                  <a:pt x="44134" y="72549"/>
                </a:lnTo>
                <a:cubicBezTo>
                  <a:pt x="45525" y="70831"/>
                  <a:pt x="46934" y="69129"/>
                  <a:pt x="48319" y="67416"/>
                </a:cubicBezTo>
                <a:cubicBezTo>
                  <a:pt x="50916" y="64213"/>
                  <a:pt x="53457" y="60952"/>
                  <a:pt x="55694" y="57464"/>
                </a:cubicBezTo>
                <a:cubicBezTo>
                  <a:pt x="55812" y="57293"/>
                  <a:pt x="55657" y="57122"/>
                  <a:pt x="55493" y="57122"/>
                </a:cubicBezTo>
                <a:cubicBezTo>
                  <a:pt x="55421" y="57122"/>
                  <a:pt x="55348" y="57155"/>
                  <a:pt x="55295" y="57236"/>
                </a:cubicBezTo>
                <a:cubicBezTo>
                  <a:pt x="51966" y="62402"/>
                  <a:pt x="47953" y="67087"/>
                  <a:pt x="44086" y="71866"/>
                </a:cubicBezTo>
                <a:lnTo>
                  <a:pt x="44086" y="71866"/>
                </a:lnTo>
                <a:cubicBezTo>
                  <a:pt x="43682" y="66321"/>
                  <a:pt x="42926" y="60806"/>
                  <a:pt x="41817" y="55360"/>
                </a:cubicBezTo>
                <a:cubicBezTo>
                  <a:pt x="41400" y="53255"/>
                  <a:pt x="40945" y="51132"/>
                  <a:pt x="40376" y="49066"/>
                </a:cubicBezTo>
                <a:cubicBezTo>
                  <a:pt x="39921" y="47379"/>
                  <a:pt x="39315" y="45673"/>
                  <a:pt x="38310" y="44213"/>
                </a:cubicBezTo>
                <a:cubicBezTo>
                  <a:pt x="36130" y="41104"/>
                  <a:pt x="32301" y="40175"/>
                  <a:pt x="28737" y="39739"/>
                </a:cubicBezTo>
                <a:cubicBezTo>
                  <a:pt x="27406" y="39567"/>
                  <a:pt x="26076" y="39485"/>
                  <a:pt x="24745" y="39485"/>
                </a:cubicBezTo>
                <a:cubicBezTo>
                  <a:pt x="23877" y="39485"/>
                  <a:pt x="23008" y="39520"/>
                  <a:pt x="22140" y="39587"/>
                </a:cubicBezTo>
                <a:cubicBezTo>
                  <a:pt x="21041" y="39680"/>
                  <a:pt x="19854" y="39911"/>
                  <a:pt x="18707" y="39911"/>
                </a:cubicBezTo>
                <a:cubicBezTo>
                  <a:pt x="17736" y="39911"/>
                  <a:pt x="16794" y="39745"/>
                  <a:pt x="15960" y="39189"/>
                </a:cubicBezTo>
                <a:cubicBezTo>
                  <a:pt x="14519" y="38204"/>
                  <a:pt x="13780" y="36479"/>
                  <a:pt x="13173" y="34924"/>
                </a:cubicBezTo>
                <a:cubicBezTo>
                  <a:pt x="12339" y="32820"/>
                  <a:pt x="11543" y="30735"/>
                  <a:pt x="10728" y="28630"/>
                </a:cubicBezTo>
                <a:cubicBezTo>
                  <a:pt x="7505" y="20194"/>
                  <a:pt x="4377" y="11721"/>
                  <a:pt x="1344" y="3228"/>
                </a:cubicBezTo>
                <a:cubicBezTo>
                  <a:pt x="965" y="2166"/>
                  <a:pt x="586" y="1124"/>
                  <a:pt x="226" y="62"/>
                </a:cubicBezTo>
                <a:cubicBezTo>
                  <a:pt x="204" y="19"/>
                  <a:pt x="163" y="0"/>
                  <a:pt x="124" y="0"/>
                </a:cubicBezTo>
                <a:close/>
              </a:path>
            </a:pathLst>
          </a:custGeom>
          <a:solidFill>
            <a:srgbClr val="1C5F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001" name="Google Shape;296;p5"/>
          <p:cNvSpPr/>
          <p:nvPr/>
        </p:nvSpPr>
        <p:spPr>
          <a:xfrm rot="-7689947">
            <a:off x="8072325" y="4598041"/>
            <a:ext cx="2264989" cy="2165745"/>
          </a:xfrm>
          <a:custGeom>
            <a:avLst/>
            <a:gdLst/>
            <a:ahLst/>
            <a:cxnLst/>
            <a:rect l="l" t="t" r="r" b="b"/>
            <a:pathLst>
              <a:path w="21339" h="20404" extrusionOk="0">
                <a:moveTo>
                  <a:pt x="95" y="0"/>
                </a:moveTo>
                <a:cubicBezTo>
                  <a:pt x="50" y="0"/>
                  <a:pt x="0" y="36"/>
                  <a:pt x="12" y="93"/>
                </a:cubicBezTo>
                <a:cubicBezTo>
                  <a:pt x="485" y="2330"/>
                  <a:pt x="1054" y="4567"/>
                  <a:pt x="1680" y="6766"/>
                </a:cubicBezTo>
                <a:cubicBezTo>
                  <a:pt x="2324" y="8965"/>
                  <a:pt x="3045" y="11126"/>
                  <a:pt x="3822" y="13249"/>
                </a:cubicBezTo>
                <a:cubicBezTo>
                  <a:pt x="4220" y="14330"/>
                  <a:pt x="4618" y="15391"/>
                  <a:pt x="5054" y="16453"/>
                </a:cubicBezTo>
                <a:cubicBezTo>
                  <a:pt x="5225" y="16889"/>
                  <a:pt x="5433" y="17287"/>
                  <a:pt x="5699" y="17666"/>
                </a:cubicBezTo>
                <a:cubicBezTo>
                  <a:pt x="5926" y="17988"/>
                  <a:pt x="6267" y="18216"/>
                  <a:pt x="6646" y="18348"/>
                </a:cubicBezTo>
                <a:cubicBezTo>
                  <a:pt x="6705" y="18361"/>
                  <a:pt x="6764" y="18368"/>
                  <a:pt x="6823" y="18368"/>
                </a:cubicBezTo>
                <a:cubicBezTo>
                  <a:pt x="7107" y="18368"/>
                  <a:pt x="7384" y="18221"/>
                  <a:pt x="7556" y="17969"/>
                </a:cubicBezTo>
                <a:cubicBezTo>
                  <a:pt x="7746" y="17609"/>
                  <a:pt x="7784" y="17173"/>
                  <a:pt x="7708" y="16775"/>
                </a:cubicBezTo>
                <a:cubicBezTo>
                  <a:pt x="7519" y="15770"/>
                  <a:pt x="7253" y="14784"/>
                  <a:pt x="6893" y="13837"/>
                </a:cubicBezTo>
                <a:cubicBezTo>
                  <a:pt x="6248" y="11941"/>
                  <a:pt x="5414" y="9969"/>
                  <a:pt x="5528" y="7922"/>
                </a:cubicBezTo>
                <a:cubicBezTo>
                  <a:pt x="5543" y="7707"/>
                  <a:pt x="5559" y="7504"/>
                  <a:pt x="5594" y="7294"/>
                </a:cubicBezTo>
                <a:lnTo>
                  <a:pt x="5594" y="7294"/>
                </a:lnTo>
                <a:cubicBezTo>
                  <a:pt x="6312" y="7702"/>
                  <a:pt x="6661" y="8502"/>
                  <a:pt x="6893" y="9268"/>
                </a:cubicBezTo>
                <a:cubicBezTo>
                  <a:pt x="7234" y="10349"/>
                  <a:pt x="7519" y="11467"/>
                  <a:pt x="7822" y="12567"/>
                </a:cubicBezTo>
                <a:lnTo>
                  <a:pt x="8789" y="16036"/>
                </a:lnTo>
                <a:cubicBezTo>
                  <a:pt x="8940" y="16604"/>
                  <a:pt x="9111" y="17173"/>
                  <a:pt x="9263" y="17742"/>
                </a:cubicBezTo>
                <a:cubicBezTo>
                  <a:pt x="9376" y="18216"/>
                  <a:pt x="9509" y="18652"/>
                  <a:pt x="9699" y="19107"/>
                </a:cubicBezTo>
                <a:cubicBezTo>
                  <a:pt x="9966" y="19713"/>
                  <a:pt x="10452" y="20404"/>
                  <a:pt x="11172" y="20404"/>
                </a:cubicBezTo>
                <a:cubicBezTo>
                  <a:pt x="11217" y="20404"/>
                  <a:pt x="11263" y="20401"/>
                  <a:pt x="11310" y="20396"/>
                </a:cubicBezTo>
                <a:cubicBezTo>
                  <a:pt x="11708" y="20339"/>
                  <a:pt x="12068" y="20092"/>
                  <a:pt x="12258" y="19732"/>
                </a:cubicBezTo>
                <a:cubicBezTo>
                  <a:pt x="12485" y="19334"/>
                  <a:pt x="12580" y="18860"/>
                  <a:pt x="12504" y="18405"/>
                </a:cubicBezTo>
                <a:cubicBezTo>
                  <a:pt x="12390" y="17855"/>
                  <a:pt x="12239" y="17306"/>
                  <a:pt x="12030" y="16794"/>
                </a:cubicBezTo>
                <a:cubicBezTo>
                  <a:pt x="11841" y="16263"/>
                  <a:pt x="11651" y="15713"/>
                  <a:pt x="11462" y="15183"/>
                </a:cubicBezTo>
                <a:cubicBezTo>
                  <a:pt x="11101" y="14083"/>
                  <a:pt x="10779" y="12965"/>
                  <a:pt x="10457" y="11865"/>
                </a:cubicBezTo>
                <a:cubicBezTo>
                  <a:pt x="10154" y="10766"/>
                  <a:pt x="9869" y="9628"/>
                  <a:pt x="9623" y="8491"/>
                </a:cubicBezTo>
                <a:cubicBezTo>
                  <a:pt x="9414" y="7486"/>
                  <a:pt x="9168" y="6424"/>
                  <a:pt x="9414" y="5420"/>
                </a:cubicBezTo>
                <a:cubicBezTo>
                  <a:pt x="9462" y="5197"/>
                  <a:pt x="9536" y="5002"/>
                  <a:pt x="9626" y="4810"/>
                </a:cubicBezTo>
                <a:lnTo>
                  <a:pt x="9626" y="4810"/>
                </a:lnTo>
                <a:cubicBezTo>
                  <a:pt x="11118" y="5773"/>
                  <a:pt x="11814" y="7472"/>
                  <a:pt x="12239" y="9135"/>
                </a:cubicBezTo>
                <a:cubicBezTo>
                  <a:pt x="12485" y="10026"/>
                  <a:pt x="12637" y="10936"/>
                  <a:pt x="12807" y="11846"/>
                </a:cubicBezTo>
                <a:cubicBezTo>
                  <a:pt x="13035" y="13040"/>
                  <a:pt x="13300" y="14216"/>
                  <a:pt x="13623" y="15391"/>
                </a:cubicBezTo>
                <a:cubicBezTo>
                  <a:pt x="13945" y="16547"/>
                  <a:pt x="14324" y="17723"/>
                  <a:pt x="14741" y="18879"/>
                </a:cubicBezTo>
                <a:cubicBezTo>
                  <a:pt x="14912" y="19315"/>
                  <a:pt x="15063" y="19827"/>
                  <a:pt x="15480" y="20092"/>
                </a:cubicBezTo>
                <a:cubicBezTo>
                  <a:pt x="15595" y="20165"/>
                  <a:pt x="15723" y="20199"/>
                  <a:pt x="15849" y="20199"/>
                </a:cubicBezTo>
                <a:cubicBezTo>
                  <a:pt x="16119" y="20199"/>
                  <a:pt x="16382" y="20042"/>
                  <a:pt x="16485" y="19770"/>
                </a:cubicBezTo>
                <a:cubicBezTo>
                  <a:pt x="16694" y="19334"/>
                  <a:pt x="16675" y="18765"/>
                  <a:pt x="16656" y="18292"/>
                </a:cubicBezTo>
                <a:cubicBezTo>
                  <a:pt x="16637" y="17723"/>
                  <a:pt x="16542" y="17154"/>
                  <a:pt x="16428" y="16585"/>
                </a:cubicBezTo>
                <a:cubicBezTo>
                  <a:pt x="16125" y="15467"/>
                  <a:pt x="15746" y="14348"/>
                  <a:pt x="15291" y="13268"/>
                </a:cubicBezTo>
                <a:cubicBezTo>
                  <a:pt x="14419" y="10993"/>
                  <a:pt x="13793" y="8623"/>
                  <a:pt x="13433" y="6216"/>
                </a:cubicBezTo>
                <a:cubicBezTo>
                  <a:pt x="13360" y="5689"/>
                  <a:pt x="13392" y="4465"/>
                  <a:pt x="14163" y="4465"/>
                </a:cubicBezTo>
                <a:cubicBezTo>
                  <a:pt x="14197" y="4465"/>
                  <a:pt x="14231" y="4467"/>
                  <a:pt x="14267" y="4472"/>
                </a:cubicBezTo>
                <a:cubicBezTo>
                  <a:pt x="14741" y="4548"/>
                  <a:pt x="15025" y="5060"/>
                  <a:pt x="15234" y="5439"/>
                </a:cubicBezTo>
                <a:cubicBezTo>
                  <a:pt x="15499" y="5913"/>
                  <a:pt x="15727" y="6406"/>
                  <a:pt x="15935" y="6898"/>
                </a:cubicBezTo>
                <a:cubicBezTo>
                  <a:pt x="16732" y="8946"/>
                  <a:pt x="17111" y="11107"/>
                  <a:pt x="17452" y="13268"/>
                </a:cubicBezTo>
                <a:cubicBezTo>
                  <a:pt x="17623" y="14348"/>
                  <a:pt x="17793" y="15429"/>
                  <a:pt x="18002" y="16510"/>
                </a:cubicBezTo>
                <a:cubicBezTo>
                  <a:pt x="18096" y="17040"/>
                  <a:pt x="18229" y="17590"/>
                  <a:pt x="18362" y="18121"/>
                </a:cubicBezTo>
                <a:cubicBezTo>
                  <a:pt x="18476" y="18557"/>
                  <a:pt x="18627" y="19031"/>
                  <a:pt x="18968" y="19334"/>
                </a:cubicBezTo>
                <a:cubicBezTo>
                  <a:pt x="19197" y="19533"/>
                  <a:pt x="19456" y="19618"/>
                  <a:pt x="19715" y="19618"/>
                </a:cubicBezTo>
                <a:cubicBezTo>
                  <a:pt x="20273" y="19618"/>
                  <a:pt x="20833" y="19220"/>
                  <a:pt x="21092" y="18690"/>
                </a:cubicBezTo>
                <a:cubicBezTo>
                  <a:pt x="21300" y="18178"/>
                  <a:pt x="21338" y="17628"/>
                  <a:pt x="21205" y="17078"/>
                </a:cubicBezTo>
                <a:cubicBezTo>
                  <a:pt x="21111" y="16472"/>
                  <a:pt x="20902" y="15884"/>
                  <a:pt x="20731" y="15277"/>
                </a:cubicBezTo>
                <a:lnTo>
                  <a:pt x="18684" y="7903"/>
                </a:lnTo>
                <a:cubicBezTo>
                  <a:pt x="18514" y="7315"/>
                  <a:pt x="18362" y="6728"/>
                  <a:pt x="18191" y="6102"/>
                </a:cubicBezTo>
                <a:cubicBezTo>
                  <a:pt x="18162" y="6043"/>
                  <a:pt x="18106" y="6015"/>
                  <a:pt x="18051" y="6015"/>
                </a:cubicBezTo>
                <a:cubicBezTo>
                  <a:pt x="17966" y="6015"/>
                  <a:pt x="17884" y="6082"/>
                  <a:pt x="17907" y="6197"/>
                </a:cubicBezTo>
                <a:cubicBezTo>
                  <a:pt x="18589" y="8623"/>
                  <a:pt x="19253" y="11050"/>
                  <a:pt x="19935" y="13476"/>
                </a:cubicBezTo>
                <a:lnTo>
                  <a:pt x="20428" y="15315"/>
                </a:lnTo>
                <a:cubicBezTo>
                  <a:pt x="20599" y="15903"/>
                  <a:pt x="20788" y="16491"/>
                  <a:pt x="20902" y="17078"/>
                </a:cubicBezTo>
                <a:cubicBezTo>
                  <a:pt x="21016" y="17609"/>
                  <a:pt x="21035" y="18216"/>
                  <a:pt x="20750" y="18690"/>
                </a:cubicBezTo>
                <a:cubicBezTo>
                  <a:pt x="20542" y="19050"/>
                  <a:pt x="20144" y="19296"/>
                  <a:pt x="19727" y="19334"/>
                </a:cubicBezTo>
                <a:cubicBezTo>
                  <a:pt x="19253" y="19334"/>
                  <a:pt x="18950" y="18917"/>
                  <a:pt x="18798" y="18519"/>
                </a:cubicBezTo>
                <a:cubicBezTo>
                  <a:pt x="18627" y="18026"/>
                  <a:pt x="18495" y="17533"/>
                  <a:pt x="18400" y="17040"/>
                </a:cubicBezTo>
                <a:cubicBezTo>
                  <a:pt x="18172" y="15979"/>
                  <a:pt x="17983" y="14898"/>
                  <a:pt x="17812" y="13837"/>
                </a:cubicBezTo>
                <a:cubicBezTo>
                  <a:pt x="17452" y="11713"/>
                  <a:pt x="17130" y="9571"/>
                  <a:pt x="16428" y="7524"/>
                </a:cubicBezTo>
                <a:cubicBezTo>
                  <a:pt x="16239" y="7031"/>
                  <a:pt x="16049" y="6538"/>
                  <a:pt x="15822" y="6064"/>
                </a:cubicBezTo>
                <a:cubicBezTo>
                  <a:pt x="15632" y="5590"/>
                  <a:pt x="15386" y="5154"/>
                  <a:pt x="15082" y="4756"/>
                </a:cubicBezTo>
                <a:cubicBezTo>
                  <a:pt x="14841" y="4446"/>
                  <a:pt x="14506" y="4199"/>
                  <a:pt x="14120" y="4199"/>
                </a:cubicBezTo>
                <a:cubicBezTo>
                  <a:pt x="14081" y="4199"/>
                  <a:pt x="14042" y="4201"/>
                  <a:pt x="14002" y="4207"/>
                </a:cubicBezTo>
                <a:cubicBezTo>
                  <a:pt x="13661" y="4282"/>
                  <a:pt x="13395" y="4529"/>
                  <a:pt x="13281" y="4851"/>
                </a:cubicBezTo>
                <a:cubicBezTo>
                  <a:pt x="13149" y="5230"/>
                  <a:pt x="13092" y="5609"/>
                  <a:pt x="13130" y="6007"/>
                </a:cubicBezTo>
                <a:cubicBezTo>
                  <a:pt x="13187" y="6538"/>
                  <a:pt x="13281" y="7088"/>
                  <a:pt x="13395" y="7619"/>
                </a:cubicBezTo>
                <a:cubicBezTo>
                  <a:pt x="13623" y="8794"/>
                  <a:pt x="13907" y="9969"/>
                  <a:pt x="14267" y="11126"/>
                </a:cubicBezTo>
                <a:cubicBezTo>
                  <a:pt x="14608" y="12244"/>
                  <a:pt x="15044" y="13344"/>
                  <a:pt x="15442" y="14443"/>
                </a:cubicBezTo>
                <a:cubicBezTo>
                  <a:pt x="15879" y="15524"/>
                  <a:pt x="16182" y="16642"/>
                  <a:pt x="16333" y="17799"/>
                </a:cubicBezTo>
                <a:cubicBezTo>
                  <a:pt x="16409" y="18329"/>
                  <a:pt x="16390" y="18879"/>
                  <a:pt x="16296" y="19410"/>
                </a:cubicBezTo>
                <a:cubicBezTo>
                  <a:pt x="16277" y="19618"/>
                  <a:pt x="16144" y="19789"/>
                  <a:pt x="15973" y="19884"/>
                </a:cubicBezTo>
                <a:cubicBezTo>
                  <a:pt x="15943" y="19889"/>
                  <a:pt x="15912" y="19892"/>
                  <a:pt x="15882" y="19892"/>
                </a:cubicBezTo>
                <a:cubicBezTo>
                  <a:pt x="15710" y="19892"/>
                  <a:pt x="15558" y="19802"/>
                  <a:pt x="15461" y="19656"/>
                </a:cubicBezTo>
                <a:cubicBezTo>
                  <a:pt x="15329" y="19467"/>
                  <a:pt x="15215" y="19258"/>
                  <a:pt x="15139" y="19031"/>
                </a:cubicBezTo>
                <a:cubicBezTo>
                  <a:pt x="15025" y="18746"/>
                  <a:pt x="14912" y="18481"/>
                  <a:pt x="14817" y="18197"/>
                </a:cubicBezTo>
                <a:cubicBezTo>
                  <a:pt x="14608" y="17628"/>
                  <a:pt x="14419" y="17059"/>
                  <a:pt x="14248" y="16491"/>
                </a:cubicBezTo>
                <a:cubicBezTo>
                  <a:pt x="13888" y="15353"/>
                  <a:pt x="13566" y="14178"/>
                  <a:pt x="13300" y="13003"/>
                </a:cubicBezTo>
                <a:cubicBezTo>
                  <a:pt x="13073" y="12017"/>
                  <a:pt x="12921" y="11031"/>
                  <a:pt x="12694" y="10045"/>
                </a:cubicBezTo>
                <a:cubicBezTo>
                  <a:pt x="12334" y="8377"/>
                  <a:pt x="11822" y="6576"/>
                  <a:pt x="10590" y="5306"/>
                </a:cubicBezTo>
                <a:cubicBezTo>
                  <a:pt x="10305" y="5022"/>
                  <a:pt x="9983" y="4756"/>
                  <a:pt x="9623" y="4548"/>
                </a:cubicBezTo>
                <a:cubicBezTo>
                  <a:pt x="9603" y="4534"/>
                  <a:pt x="9580" y="4528"/>
                  <a:pt x="9558" y="4528"/>
                </a:cubicBezTo>
                <a:cubicBezTo>
                  <a:pt x="9517" y="4528"/>
                  <a:pt x="9477" y="4549"/>
                  <a:pt x="9452" y="4586"/>
                </a:cubicBezTo>
                <a:cubicBezTo>
                  <a:pt x="8978" y="5458"/>
                  <a:pt x="9016" y="6481"/>
                  <a:pt x="9168" y="7448"/>
                </a:cubicBezTo>
                <a:cubicBezTo>
                  <a:pt x="9338" y="8510"/>
                  <a:pt x="9604" y="9571"/>
                  <a:pt x="9869" y="10633"/>
                </a:cubicBezTo>
                <a:cubicBezTo>
                  <a:pt x="10438" y="12832"/>
                  <a:pt x="11101" y="14993"/>
                  <a:pt x="11879" y="17135"/>
                </a:cubicBezTo>
                <a:cubicBezTo>
                  <a:pt x="12182" y="18007"/>
                  <a:pt x="12618" y="19182"/>
                  <a:pt x="11784" y="19922"/>
                </a:cubicBezTo>
                <a:cubicBezTo>
                  <a:pt x="11612" y="20082"/>
                  <a:pt x="11386" y="20166"/>
                  <a:pt x="11158" y="20166"/>
                </a:cubicBezTo>
                <a:cubicBezTo>
                  <a:pt x="11008" y="20166"/>
                  <a:pt x="10858" y="20130"/>
                  <a:pt x="10722" y="20055"/>
                </a:cubicBezTo>
                <a:cubicBezTo>
                  <a:pt x="10400" y="19827"/>
                  <a:pt x="10172" y="19524"/>
                  <a:pt x="10021" y="19182"/>
                </a:cubicBezTo>
                <a:cubicBezTo>
                  <a:pt x="9831" y="18784"/>
                  <a:pt x="9699" y="18367"/>
                  <a:pt x="9585" y="17950"/>
                </a:cubicBezTo>
                <a:lnTo>
                  <a:pt x="9111" y="16244"/>
                </a:lnTo>
                <a:lnTo>
                  <a:pt x="8125" y="12832"/>
                </a:lnTo>
                <a:cubicBezTo>
                  <a:pt x="7822" y="11732"/>
                  <a:pt x="7519" y="10614"/>
                  <a:pt x="7177" y="9514"/>
                </a:cubicBezTo>
                <a:cubicBezTo>
                  <a:pt x="6950" y="8737"/>
                  <a:pt x="6665" y="7903"/>
                  <a:pt x="6059" y="7353"/>
                </a:cubicBezTo>
                <a:cubicBezTo>
                  <a:pt x="5907" y="7221"/>
                  <a:pt x="5737" y="7107"/>
                  <a:pt x="5547" y="7012"/>
                </a:cubicBezTo>
                <a:cubicBezTo>
                  <a:pt x="5534" y="7008"/>
                  <a:pt x="5519" y="7005"/>
                  <a:pt x="5505" y="7005"/>
                </a:cubicBezTo>
                <a:cubicBezTo>
                  <a:pt x="5457" y="7005"/>
                  <a:pt x="5410" y="7030"/>
                  <a:pt x="5395" y="7088"/>
                </a:cubicBezTo>
                <a:cubicBezTo>
                  <a:pt x="5054" y="9041"/>
                  <a:pt x="5661" y="10936"/>
                  <a:pt x="6305" y="12775"/>
                </a:cubicBezTo>
                <a:cubicBezTo>
                  <a:pt x="6628" y="13723"/>
                  <a:pt x="6988" y="14671"/>
                  <a:pt x="7253" y="15638"/>
                </a:cubicBezTo>
                <a:cubicBezTo>
                  <a:pt x="7386" y="16093"/>
                  <a:pt x="7481" y="16566"/>
                  <a:pt x="7537" y="17059"/>
                </a:cubicBezTo>
                <a:cubicBezTo>
                  <a:pt x="7556" y="17457"/>
                  <a:pt x="7481" y="17969"/>
                  <a:pt x="7064" y="18121"/>
                </a:cubicBezTo>
                <a:cubicBezTo>
                  <a:pt x="6994" y="18147"/>
                  <a:pt x="6924" y="18158"/>
                  <a:pt x="6855" y="18158"/>
                </a:cubicBezTo>
                <a:cubicBezTo>
                  <a:pt x="6568" y="18158"/>
                  <a:pt x="6295" y="17959"/>
                  <a:pt x="6097" y="17761"/>
                </a:cubicBezTo>
                <a:cubicBezTo>
                  <a:pt x="5774" y="17438"/>
                  <a:pt x="5547" y="17059"/>
                  <a:pt x="5376" y="16642"/>
                </a:cubicBezTo>
                <a:cubicBezTo>
                  <a:pt x="4959" y="15619"/>
                  <a:pt x="4561" y="14595"/>
                  <a:pt x="4182" y="13571"/>
                </a:cubicBezTo>
                <a:cubicBezTo>
                  <a:pt x="3405" y="11505"/>
                  <a:pt x="2703" y="9401"/>
                  <a:pt x="2059" y="7278"/>
                </a:cubicBezTo>
                <a:cubicBezTo>
                  <a:pt x="1414" y="5154"/>
                  <a:pt x="846" y="3012"/>
                  <a:pt x="334" y="851"/>
                </a:cubicBezTo>
                <a:cubicBezTo>
                  <a:pt x="277" y="586"/>
                  <a:pt x="220" y="320"/>
                  <a:pt x="163" y="55"/>
                </a:cubicBezTo>
                <a:cubicBezTo>
                  <a:pt x="156" y="17"/>
                  <a:pt x="126" y="0"/>
                  <a:pt x="95"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7"/>
        <p:cNvGrpSpPr/>
        <p:nvPr/>
      </p:nvGrpSpPr>
      <p:grpSpPr>
        <a:xfrm>
          <a:off x="0" y="0"/>
          <a:ext cx="0" cy="0"/>
          <a:chOff x="0" y="0"/>
          <a:chExt cx="0" cy="0"/>
        </a:xfrm>
      </p:grpSpPr>
      <p:pic>
        <p:nvPicPr>
          <p:cNvPr id="2097289" name="Google Shape;298;p6"/>
          <p:cNvPicPr preferRelativeResize="0">
            <a:picLocks/>
          </p:cNvPicPr>
          <p:nvPr/>
        </p:nvPicPr>
        <p:blipFill>
          <a:blip r:embed="rId2">
            <a:alphaModFix amt="66000"/>
          </a:blip>
          <a:stretch>
            <a:fillRect/>
          </a:stretch>
        </p:blipFill>
        <p:spPr>
          <a:xfrm rot="1326164" flipH="1">
            <a:off x="2960862" y="1361553"/>
            <a:ext cx="3222304" cy="2224797"/>
          </a:xfrm>
          <a:prstGeom prst="rect">
            <a:avLst/>
          </a:prstGeom>
          <a:noFill/>
          <a:ln>
            <a:noFill/>
          </a:ln>
        </p:spPr>
      </p:pic>
      <p:pic>
        <p:nvPicPr>
          <p:cNvPr id="2097290" name="Google Shape;299;p6"/>
          <p:cNvPicPr preferRelativeResize="0">
            <a:picLocks/>
          </p:cNvPicPr>
          <p:nvPr/>
        </p:nvPicPr>
        <p:blipFill>
          <a:blip r:embed="rId3">
            <a:alphaModFix amt="47000"/>
          </a:blip>
          <a:stretch>
            <a:fillRect/>
          </a:stretch>
        </p:blipFill>
        <p:spPr>
          <a:xfrm rot="1331770">
            <a:off x="-1977764" y="3821949"/>
            <a:ext cx="2989902" cy="2468226"/>
          </a:xfrm>
          <a:prstGeom prst="rect">
            <a:avLst/>
          </a:prstGeom>
          <a:noFill/>
          <a:ln>
            <a:noFill/>
          </a:ln>
        </p:spPr>
      </p:pic>
      <p:grpSp>
        <p:nvGrpSpPr>
          <p:cNvPr id="235" name="Google Shape;300;p6"/>
          <p:cNvGrpSpPr/>
          <p:nvPr/>
        </p:nvGrpSpPr>
        <p:grpSpPr>
          <a:xfrm rot="-987768">
            <a:off x="-733895" y="3875634"/>
            <a:ext cx="1344359" cy="1995308"/>
            <a:chOff x="272875" y="1527563"/>
            <a:chExt cx="255950" cy="455000"/>
          </a:xfrm>
        </p:grpSpPr>
        <p:sp>
          <p:nvSpPr>
            <p:cNvPr id="1050009" name="Google Shape;301;p6"/>
            <p:cNvSpPr/>
            <p:nvPr/>
          </p:nvSpPr>
          <p:spPr>
            <a:xfrm>
              <a:off x="471925" y="1963988"/>
              <a:ext cx="26575" cy="18575"/>
            </a:xfrm>
            <a:custGeom>
              <a:avLst/>
              <a:gdLst/>
              <a:ahLst/>
              <a:cxnLst/>
              <a:rect l="l" t="t" r="r" b="b"/>
              <a:pathLst>
                <a:path w="1063" h="743" extrusionOk="0">
                  <a:moveTo>
                    <a:pt x="724" y="0"/>
                  </a:moveTo>
                  <a:cubicBezTo>
                    <a:pt x="636" y="0"/>
                    <a:pt x="547" y="14"/>
                    <a:pt x="512" y="41"/>
                  </a:cubicBezTo>
                  <a:cubicBezTo>
                    <a:pt x="323" y="230"/>
                    <a:pt x="152" y="420"/>
                    <a:pt x="0" y="628"/>
                  </a:cubicBezTo>
                  <a:lnTo>
                    <a:pt x="57" y="742"/>
                  </a:lnTo>
                  <a:cubicBezTo>
                    <a:pt x="247" y="742"/>
                    <a:pt x="436" y="704"/>
                    <a:pt x="626" y="647"/>
                  </a:cubicBezTo>
                  <a:cubicBezTo>
                    <a:pt x="929" y="496"/>
                    <a:pt x="1062" y="249"/>
                    <a:pt x="948" y="60"/>
                  </a:cubicBezTo>
                  <a:cubicBezTo>
                    <a:pt x="928" y="19"/>
                    <a:pt x="826" y="0"/>
                    <a:pt x="72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010" name="Google Shape;302;p6"/>
            <p:cNvSpPr/>
            <p:nvPr/>
          </p:nvSpPr>
          <p:spPr>
            <a:xfrm>
              <a:off x="366725" y="1787738"/>
              <a:ext cx="29875" cy="22300"/>
            </a:xfrm>
            <a:custGeom>
              <a:avLst/>
              <a:gdLst/>
              <a:ahLst/>
              <a:cxnLst/>
              <a:rect l="l" t="t" r="r" b="b"/>
              <a:pathLst>
                <a:path w="1195" h="892" extrusionOk="0">
                  <a:moveTo>
                    <a:pt x="607" y="1"/>
                  </a:moveTo>
                  <a:cubicBezTo>
                    <a:pt x="0" y="1"/>
                    <a:pt x="0" y="892"/>
                    <a:pt x="607" y="892"/>
                  </a:cubicBezTo>
                  <a:cubicBezTo>
                    <a:pt x="1194" y="892"/>
                    <a:pt x="1194" y="1"/>
                    <a:pt x="607"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011" name="Google Shape;303;p6"/>
            <p:cNvSpPr/>
            <p:nvPr/>
          </p:nvSpPr>
          <p:spPr>
            <a:xfrm>
              <a:off x="380450" y="1835613"/>
              <a:ext cx="9975" cy="8550"/>
            </a:xfrm>
            <a:custGeom>
              <a:avLst/>
              <a:gdLst/>
              <a:ahLst/>
              <a:cxnLst/>
              <a:rect l="l" t="t" r="r" b="b"/>
              <a:pathLst>
                <a:path w="399" h="342" extrusionOk="0">
                  <a:moveTo>
                    <a:pt x="209" y="1"/>
                  </a:moveTo>
                  <a:cubicBezTo>
                    <a:pt x="1" y="38"/>
                    <a:pt x="1" y="323"/>
                    <a:pt x="209" y="342"/>
                  </a:cubicBezTo>
                  <a:cubicBezTo>
                    <a:pt x="399" y="323"/>
                    <a:pt x="399" y="38"/>
                    <a:pt x="209"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012" name="Google Shape;304;p6"/>
            <p:cNvSpPr/>
            <p:nvPr/>
          </p:nvSpPr>
          <p:spPr>
            <a:xfrm>
              <a:off x="416475" y="1837513"/>
              <a:ext cx="5700" cy="4750"/>
            </a:xfrm>
            <a:custGeom>
              <a:avLst/>
              <a:gdLst/>
              <a:ahLst/>
              <a:cxnLst/>
              <a:rect l="l" t="t" r="r" b="b"/>
              <a:pathLst>
                <a:path w="228" h="190" extrusionOk="0">
                  <a:moveTo>
                    <a:pt x="114" y="0"/>
                  </a:moveTo>
                  <a:cubicBezTo>
                    <a:pt x="0" y="19"/>
                    <a:pt x="0" y="171"/>
                    <a:pt x="114" y="190"/>
                  </a:cubicBezTo>
                  <a:cubicBezTo>
                    <a:pt x="228" y="171"/>
                    <a:pt x="228" y="19"/>
                    <a:pt x="11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013" name="Google Shape;305;p6"/>
            <p:cNvSpPr/>
            <p:nvPr/>
          </p:nvSpPr>
          <p:spPr>
            <a:xfrm>
              <a:off x="415525" y="1877788"/>
              <a:ext cx="7600" cy="10675"/>
            </a:xfrm>
            <a:custGeom>
              <a:avLst/>
              <a:gdLst/>
              <a:ahLst/>
              <a:cxnLst/>
              <a:rect l="l" t="t" r="r" b="b"/>
              <a:pathLst>
                <a:path w="304" h="427" extrusionOk="0">
                  <a:moveTo>
                    <a:pt x="171" y="1"/>
                  </a:moveTo>
                  <a:cubicBezTo>
                    <a:pt x="133" y="1"/>
                    <a:pt x="95" y="20"/>
                    <a:pt x="76" y="39"/>
                  </a:cubicBezTo>
                  <a:lnTo>
                    <a:pt x="57" y="77"/>
                  </a:lnTo>
                  <a:cubicBezTo>
                    <a:pt x="38" y="95"/>
                    <a:pt x="38" y="114"/>
                    <a:pt x="38" y="133"/>
                  </a:cubicBezTo>
                  <a:lnTo>
                    <a:pt x="20" y="133"/>
                  </a:lnTo>
                  <a:cubicBezTo>
                    <a:pt x="20" y="190"/>
                    <a:pt x="20" y="228"/>
                    <a:pt x="1" y="285"/>
                  </a:cubicBezTo>
                  <a:cubicBezTo>
                    <a:pt x="1" y="304"/>
                    <a:pt x="1" y="323"/>
                    <a:pt x="20" y="342"/>
                  </a:cubicBezTo>
                  <a:cubicBezTo>
                    <a:pt x="20" y="361"/>
                    <a:pt x="38" y="380"/>
                    <a:pt x="38" y="380"/>
                  </a:cubicBezTo>
                  <a:cubicBezTo>
                    <a:pt x="57" y="399"/>
                    <a:pt x="76" y="418"/>
                    <a:pt x="95" y="418"/>
                  </a:cubicBezTo>
                  <a:cubicBezTo>
                    <a:pt x="108" y="418"/>
                    <a:pt x="121" y="426"/>
                    <a:pt x="133" y="426"/>
                  </a:cubicBezTo>
                  <a:cubicBezTo>
                    <a:pt x="140" y="426"/>
                    <a:pt x="146" y="424"/>
                    <a:pt x="152" y="418"/>
                  </a:cubicBezTo>
                  <a:lnTo>
                    <a:pt x="190" y="418"/>
                  </a:lnTo>
                  <a:cubicBezTo>
                    <a:pt x="209" y="418"/>
                    <a:pt x="228" y="418"/>
                    <a:pt x="247" y="399"/>
                  </a:cubicBezTo>
                  <a:cubicBezTo>
                    <a:pt x="285" y="361"/>
                    <a:pt x="285" y="323"/>
                    <a:pt x="285" y="285"/>
                  </a:cubicBezTo>
                  <a:lnTo>
                    <a:pt x="285" y="133"/>
                  </a:lnTo>
                  <a:cubicBezTo>
                    <a:pt x="304" y="114"/>
                    <a:pt x="304" y="95"/>
                    <a:pt x="285" y="95"/>
                  </a:cubicBezTo>
                  <a:cubicBezTo>
                    <a:pt x="285" y="77"/>
                    <a:pt x="285" y="58"/>
                    <a:pt x="266" y="39"/>
                  </a:cubicBezTo>
                  <a:cubicBezTo>
                    <a:pt x="228" y="20"/>
                    <a:pt x="209" y="1"/>
                    <a:pt x="17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014" name="Google Shape;306;p6"/>
            <p:cNvSpPr/>
            <p:nvPr/>
          </p:nvSpPr>
          <p:spPr>
            <a:xfrm>
              <a:off x="432600" y="1937038"/>
              <a:ext cx="10450" cy="8075"/>
            </a:xfrm>
            <a:custGeom>
              <a:avLst/>
              <a:gdLst/>
              <a:ahLst/>
              <a:cxnLst/>
              <a:rect l="l" t="t" r="r" b="b"/>
              <a:pathLst>
                <a:path w="418" h="323" extrusionOk="0">
                  <a:moveTo>
                    <a:pt x="209" y="0"/>
                  </a:moveTo>
                  <a:cubicBezTo>
                    <a:pt x="0" y="0"/>
                    <a:pt x="0" y="323"/>
                    <a:pt x="209" y="323"/>
                  </a:cubicBezTo>
                  <a:cubicBezTo>
                    <a:pt x="417" y="323"/>
                    <a:pt x="417" y="0"/>
                    <a:pt x="20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015" name="Google Shape;307;p6"/>
            <p:cNvSpPr/>
            <p:nvPr/>
          </p:nvSpPr>
          <p:spPr>
            <a:xfrm>
              <a:off x="452025" y="1974938"/>
              <a:ext cx="9500" cy="7150"/>
            </a:xfrm>
            <a:custGeom>
              <a:avLst/>
              <a:gdLst/>
              <a:ahLst/>
              <a:cxnLst/>
              <a:rect l="l" t="t" r="r" b="b"/>
              <a:pathLst>
                <a:path w="380" h="286" extrusionOk="0">
                  <a:moveTo>
                    <a:pt x="190" y="1"/>
                  </a:moveTo>
                  <a:cubicBezTo>
                    <a:pt x="0" y="1"/>
                    <a:pt x="0" y="285"/>
                    <a:pt x="190" y="285"/>
                  </a:cubicBezTo>
                  <a:cubicBezTo>
                    <a:pt x="379" y="285"/>
                    <a:pt x="379" y="1"/>
                    <a:pt x="19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016" name="Google Shape;308;p6"/>
            <p:cNvSpPr/>
            <p:nvPr/>
          </p:nvSpPr>
          <p:spPr>
            <a:xfrm>
              <a:off x="472875" y="1918538"/>
              <a:ext cx="19925" cy="15200"/>
            </a:xfrm>
            <a:custGeom>
              <a:avLst/>
              <a:gdLst/>
              <a:ahLst/>
              <a:cxnLst/>
              <a:rect l="l" t="t" r="r" b="b"/>
              <a:pathLst>
                <a:path w="797" h="608" extrusionOk="0">
                  <a:moveTo>
                    <a:pt x="398" y="1"/>
                  </a:moveTo>
                  <a:cubicBezTo>
                    <a:pt x="0" y="1"/>
                    <a:pt x="0" y="608"/>
                    <a:pt x="398" y="608"/>
                  </a:cubicBezTo>
                  <a:cubicBezTo>
                    <a:pt x="797" y="608"/>
                    <a:pt x="797" y="1"/>
                    <a:pt x="398"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017" name="Google Shape;309;p6"/>
            <p:cNvSpPr/>
            <p:nvPr/>
          </p:nvSpPr>
          <p:spPr>
            <a:xfrm>
              <a:off x="444900" y="1890113"/>
              <a:ext cx="16150" cy="11875"/>
            </a:xfrm>
            <a:custGeom>
              <a:avLst/>
              <a:gdLst/>
              <a:ahLst/>
              <a:cxnLst/>
              <a:rect l="l" t="t" r="r" b="b"/>
              <a:pathLst>
                <a:path w="646" h="475" extrusionOk="0">
                  <a:moveTo>
                    <a:pt x="323" y="1"/>
                  </a:moveTo>
                  <a:cubicBezTo>
                    <a:pt x="1" y="1"/>
                    <a:pt x="1" y="475"/>
                    <a:pt x="323" y="475"/>
                  </a:cubicBezTo>
                  <a:cubicBezTo>
                    <a:pt x="645" y="475"/>
                    <a:pt x="645" y="1"/>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018" name="Google Shape;310;p6"/>
            <p:cNvSpPr/>
            <p:nvPr/>
          </p:nvSpPr>
          <p:spPr>
            <a:xfrm>
              <a:off x="398475" y="1905288"/>
              <a:ext cx="11875" cy="11400"/>
            </a:xfrm>
            <a:custGeom>
              <a:avLst/>
              <a:gdLst/>
              <a:ahLst/>
              <a:cxnLst/>
              <a:rect l="l" t="t" r="r" b="b"/>
              <a:pathLst>
                <a:path w="475" h="456" extrusionOk="0">
                  <a:moveTo>
                    <a:pt x="228" y="0"/>
                  </a:moveTo>
                  <a:cubicBezTo>
                    <a:pt x="0" y="57"/>
                    <a:pt x="0" y="398"/>
                    <a:pt x="228" y="455"/>
                  </a:cubicBezTo>
                  <a:cubicBezTo>
                    <a:pt x="474" y="398"/>
                    <a:pt x="474" y="57"/>
                    <a:pt x="22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019" name="Google Shape;311;p6"/>
            <p:cNvSpPr/>
            <p:nvPr/>
          </p:nvSpPr>
          <p:spPr>
            <a:xfrm>
              <a:off x="454400" y="1849363"/>
              <a:ext cx="11850" cy="11400"/>
            </a:xfrm>
            <a:custGeom>
              <a:avLst/>
              <a:gdLst/>
              <a:ahLst/>
              <a:cxnLst/>
              <a:rect l="l" t="t" r="r" b="b"/>
              <a:pathLst>
                <a:path w="474" h="456" extrusionOk="0">
                  <a:moveTo>
                    <a:pt x="246" y="0"/>
                  </a:moveTo>
                  <a:cubicBezTo>
                    <a:pt x="0" y="57"/>
                    <a:pt x="0" y="398"/>
                    <a:pt x="246" y="455"/>
                  </a:cubicBezTo>
                  <a:cubicBezTo>
                    <a:pt x="474" y="398"/>
                    <a:pt x="474" y="57"/>
                    <a:pt x="24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020" name="Google Shape;312;p6"/>
            <p:cNvSpPr/>
            <p:nvPr/>
          </p:nvSpPr>
          <p:spPr>
            <a:xfrm>
              <a:off x="428800" y="1830863"/>
              <a:ext cx="14725" cy="11400"/>
            </a:xfrm>
            <a:custGeom>
              <a:avLst/>
              <a:gdLst/>
              <a:ahLst/>
              <a:cxnLst/>
              <a:rect l="l" t="t" r="r" b="b"/>
              <a:pathLst>
                <a:path w="589" h="456" extrusionOk="0">
                  <a:moveTo>
                    <a:pt x="228" y="1"/>
                  </a:moveTo>
                  <a:cubicBezTo>
                    <a:pt x="190" y="1"/>
                    <a:pt x="171" y="1"/>
                    <a:pt x="133" y="20"/>
                  </a:cubicBezTo>
                  <a:cubicBezTo>
                    <a:pt x="114" y="39"/>
                    <a:pt x="76" y="39"/>
                    <a:pt x="57" y="77"/>
                  </a:cubicBezTo>
                  <a:cubicBezTo>
                    <a:pt x="38" y="96"/>
                    <a:pt x="19" y="115"/>
                    <a:pt x="19" y="153"/>
                  </a:cubicBezTo>
                  <a:cubicBezTo>
                    <a:pt x="0" y="172"/>
                    <a:pt x="0" y="209"/>
                    <a:pt x="0" y="228"/>
                  </a:cubicBezTo>
                  <a:lnTo>
                    <a:pt x="0" y="285"/>
                  </a:lnTo>
                  <a:cubicBezTo>
                    <a:pt x="0" y="323"/>
                    <a:pt x="19" y="361"/>
                    <a:pt x="57" y="399"/>
                  </a:cubicBezTo>
                  <a:lnTo>
                    <a:pt x="95" y="437"/>
                  </a:lnTo>
                  <a:cubicBezTo>
                    <a:pt x="133" y="456"/>
                    <a:pt x="171" y="456"/>
                    <a:pt x="209" y="456"/>
                  </a:cubicBezTo>
                  <a:lnTo>
                    <a:pt x="209" y="437"/>
                  </a:lnTo>
                  <a:lnTo>
                    <a:pt x="361" y="437"/>
                  </a:lnTo>
                  <a:cubicBezTo>
                    <a:pt x="398" y="437"/>
                    <a:pt x="417" y="437"/>
                    <a:pt x="455" y="418"/>
                  </a:cubicBezTo>
                  <a:cubicBezTo>
                    <a:pt x="474" y="418"/>
                    <a:pt x="493" y="399"/>
                    <a:pt x="531" y="380"/>
                  </a:cubicBezTo>
                  <a:cubicBezTo>
                    <a:pt x="550" y="361"/>
                    <a:pt x="569" y="342"/>
                    <a:pt x="569" y="304"/>
                  </a:cubicBezTo>
                  <a:cubicBezTo>
                    <a:pt x="588" y="285"/>
                    <a:pt x="588" y="247"/>
                    <a:pt x="588" y="228"/>
                  </a:cubicBezTo>
                  <a:lnTo>
                    <a:pt x="588" y="172"/>
                  </a:lnTo>
                  <a:cubicBezTo>
                    <a:pt x="569" y="134"/>
                    <a:pt x="550" y="96"/>
                    <a:pt x="531" y="58"/>
                  </a:cubicBezTo>
                  <a:lnTo>
                    <a:pt x="493" y="39"/>
                  </a:lnTo>
                  <a:cubicBezTo>
                    <a:pt x="455" y="20"/>
                    <a:pt x="417" y="1"/>
                    <a:pt x="38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021" name="Google Shape;313;p6"/>
            <p:cNvSpPr/>
            <p:nvPr/>
          </p:nvSpPr>
          <p:spPr>
            <a:xfrm>
              <a:off x="440175" y="1765463"/>
              <a:ext cx="18025" cy="14725"/>
            </a:xfrm>
            <a:custGeom>
              <a:avLst/>
              <a:gdLst/>
              <a:ahLst/>
              <a:cxnLst/>
              <a:rect l="l" t="t" r="r" b="b"/>
              <a:pathLst>
                <a:path w="721" h="589" extrusionOk="0">
                  <a:moveTo>
                    <a:pt x="361" y="1"/>
                  </a:moveTo>
                  <a:cubicBezTo>
                    <a:pt x="0" y="20"/>
                    <a:pt x="0" y="551"/>
                    <a:pt x="361" y="589"/>
                  </a:cubicBezTo>
                  <a:cubicBezTo>
                    <a:pt x="721" y="551"/>
                    <a:pt x="721" y="20"/>
                    <a:pt x="36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022" name="Google Shape;314;p6"/>
            <p:cNvSpPr/>
            <p:nvPr/>
          </p:nvSpPr>
          <p:spPr>
            <a:xfrm>
              <a:off x="385200" y="1777313"/>
              <a:ext cx="15650" cy="13300"/>
            </a:xfrm>
            <a:custGeom>
              <a:avLst/>
              <a:gdLst/>
              <a:ahLst/>
              <a:cxnLst/>
              <a:rect l="l" t="t" r="r" b="b"/>
              <a:pathLst>
                <a:path w="626" h="532" extrusionOk="0">
                  <a:moveTo>
                    <a:pt x="323" y="1"/>
                  </a:moveTo>
                  <a:cubicBezTo>
                    <a:pt x="0" y="39"/>
                    <a:pt x="0" y="494"/>
                    <a:pt x="323" y="532"/>
                  </a:cubicBezTo>
                  <a:cubicBezTo>
                    <a:pt x="626" y="494"/>
                    <a:pt x="626" y="39"/>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023" name="Google Shape;315;p6"/>
            <p:cNvSpPr/>
            <p:nvPr/>
          </p:nvSpPr>
          <p:spPr>
            <a:xfrm>
              <a:off x="399875" y="1703388"/>
              <a:ext cx="16150" cy="11875"/>
            </a:xfrm>
            <a:custGeom>
              <a:avLst/>
              <a:gdLst/>
              <a:ahLst/>
              <a:cxnLst/>
              <a:rect l="l" t="t" r="r" b="b"/>
              <a:pathLst>
                <a:path w="646" h="475" extrusionOk="0">
                  <a:moveTo>
                    <a:pt x="323" y="1"/>
                  </a:moveTo>
                  <a:cubicBezTo>
                    <a:pt x="1" y="1"/>
                    <a:pt x="1" y="474"/>
                    <a:pt x="323" y="474"/>
                  </a:cubicBezTo>
                  <a:cubicBezTo>
                    <a:pt x="646" y="474"/>
                    <a:pt x="646" y="1"/>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024" name="Google Shape;316;p6"/>
            <p:cNvSpPr/>
            <p:nvPr/>
          </p:nvSpPr>
          <p:spPr>
            <a:xfrm>
              <a:off x="354400" y="1709538"/>
              <a:ext cx="17550" cy="14250"/>
            </a:xfrm>
            <a:custGeom>
              <a:avLst/>
              <a:gdLst/>
              <a:ahLst/>
              <a:cxnLst/>
              <a:rect l="l" t="t" r="r" b="b"/>
              <a:pathLst>
                <a:path w="702" h="570" extrusionOk="0">
                  <a:moveTo>
                    <a:pt x="341" y="1"/>
                  </a:moveTo>
                  <a:cubicBezTo>
                    <a:pt x="0" y="20"/>
                    <a:pt x="0" y="532"/>
                    <a:pt x="341" y="570"/>
                  </a:cubicBezTo>
                  <a:cubicBezTo>
                    <a:pt x="702" y="532"/>
                    <a:pt x="702" y="20"/>
                    <a:pt x="34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025" name="Google Shape;317;p6"/>
            <p:cNvSpPr/>
            <p:nvPr/>
          </p:nvSpPr>
          <p:spPr>
            <a:xfrm>
              <a:off x="338275" y="1701963"/>
              <a:ext cx="19450" cy="14250"/>
            </a:xfrm>
            <a:custGeom>
              <a:avLst/>
              <a:gdLst/>
              <a:ahLst/>
              <a:cxnLst/>
              <a:rect l="l" t="t" r="r" b="b"/>
              <a:pathLst>
                <a:path w="778" h="570" extrusionOk="0">
                  <a:moveTo>
                    <a:pt x="416" y="0"/>
                  </a:moveTo>
                  <a:cubicBezTo>
                    <a:pt x="411" y="0"/>
                    <a:pt x="405" y="0"/>
                    <a:pt x="399" y="1"/>
                  </a:cubicBezTo>
                  <a:cubicBezTo>
                    <a:pt x="1" y="1"/>
                    <a:pt x="1" y="569"/>
                    <a:pt x="399" y="569"/>
                  </a:cubicBezTo>
                  <a:cubicBezTo>
                    <a:pt x="772" y="569"/>
                    <a:pt x="778" y="0"/>
                    <a:pt x="41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026" name="Google Shape;318;p6"/>
            <p:cNvSpPr/>
            <p:nvPr/>
          </p:nvSpPr>
          <p:spPr>
            <a:xfrm>
              <a:off x="388050" y="1631363"/>
              <a:ext cx="17550" cy="13750"/>
            </a:xfrm>
            <a:custGeom>
              <a:avLst/>
              <a:gdLst/>
              <a:ahLst/>
              <a:cxnLst/>
              <a:rect l="l" t="t" r="r" b="b"/>
              <a:pathLst>
                <a:path w="702" h="550" extrusionOk="0">
                  <a:moveTo>
                    <a:pt x="360" y="0"/>
                  </a:moveTo>
                  <a:cubicBezTo>
                    <a:pt x="0" y="0"/>
                    <a:pt x="0" y="550"/>
                    <a:pt x="360" y="550"/>
                  </a:cubicBezTo>
                  <a:cubicBezTo>
                    <a:pt x="701" y="550"/>
                    <a:pt x="701" y="0"/>
                    <a:pt x="360"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027" name="Google Shape;319;p6"/>
            <p:cNvSpPr/>
            <p:nvPr/>
          </p:nvSpPr>
          <p:spPr>
            <a:xfrm>
              <a:off x="297525" y="1637988"/>
              <a:ext cx="18975" cy="14725"/>
            </a:xfrm>
            <a:custGeom>
              <a:avLst/>
              <a:gdLst/>
              <a:ahLst/>
              <a:cxnLst/>
              <a:rect l="l" t="t" r="r" b="b"/>
              <a:pathLst>
                <a:path w="759" h="589" extrusionOk="0">
                  <a:moveTo>
                    <a:pt x="379" y="0"/>
                  </a:moveTo>
                  <a:cubicBezTo>
                    <a:pt x="0" y="0"/>
                    <a:pt x="0" y="588"/>
                    <a:pt x="379" y="588"/>
                  </a:cubicBezTo>
                  <a:cubicBezTo>
                    <a:pt x="759" y="588"/>
                    <a:pt x="759" y="0"/>
                    <a:pt x="37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028" name="Google Shape;320;p6"/>
            <p:cNvSpPr/>
            <p:nvPr/>
          </p:nvSpPr>
          <p:spPr>
            <a:xfrm>
              <a:off x="356275" y="1585363"/>
              <a:ext cx="20875" cy="15675"/>
            </a:xfrm>
            <a:custGeom>
              <a:avLst/>
              <a:gdLst/>
              <a:ahLst/>
              <a:cxnLst/>
              <a:rect l="l" t="t" r="r" b="b"/>
              <a:pathLst>
                <a:path w="835" h="627" extrusionOk="0">
                  <a:moveTo>
                    <a:pt x="436" y="1"/>
                  </a:moveTo>
                  <a:cubicBezTo>
                    <a:pt x="430" y="1"/>
                    <a:pt x="424" y="1"/>
                    <a:pt x="418" y="1"/>
                  </a:cubicBezTo>
                  <a:cubicBezTo>
                    <a:pt x="1" y="1"/>
                    <a:pt x="1" y="627"/>
                    <a:pt x="418" y="627"/>
                  </a:cubicBezTo>
                  <a:cubicBezTo>
                    <a:pt x="829" y="627"/>
                    <a:pt x="835" y="1"/>
                    <a:pt x="436"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029" name="Google Shape;321;p6"/>
            <p:cNvSpPr/>
            <p:nvPr/>
          </p:nvSpPr>
          <p:spPr>
            <a:xfrm>
              <a:off x="311750" y="1588238"/>
              <a:ext cx="12800" cy="9500"/>
            </a:xfrm>
            <a:custGeom>
              <a:avLst/>
              <a:gdLst/>
              <a:ahLst/>
              <a:cxnLst/>
              <a:rect l="l" t="t" r="r" b="b"/>
              <a:pathLst>
                <a:path w="512" h="380" extrusionOk="0">
                  <a:moveTo>
                    <a:pt x="265" y="0"/>
                  </a:moveTo>
                  <a:cubicBezTo>
                    <a:pt x="0" y="0"/>
                    <a:pt x="0" y="379"/>
                    <a:pt x="265" y="379"/>
                  </a:cubicBezTo>
                  <a:cubicBezTo>
                    <a:pt x="512" y="379"/>
                    <a:pt x="512" y="0"/>
                    <a:pt x="265"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030" name="Google Shape;322;p6"/>
            <p:cNvSpPr/>
            <p:nvPr/>
          </p:nvSpPr>
          <p:spPr>
            <a:xfrm>
              <a:off x="285675" y="1574488"/>
              <a:ext cx="20400" cy="15175"/>
            </a:xfrm>
            <a:custGeom>
              <a:avLst/>
              <a:gdLst/>
              <a:ahLst/>
              <a:cxnLst/>
              <a:rect l="l" t="t" r="r" b="b"/>
              <a:pathLst>
                <a:path w="816" h="607" extrusionOk="0">
                  <a:moveTo>
                    <a:pt x="398" y="0"/>
                  </a:moveTo>
                  <a:cubicBezTo>
                    <a:pt x="0" y="0"/>
                    <a:pt x="0" y="607"/>
                    <a:pt x="398" y="607"/>
                  </a:cubicBezTo>
                  <a:cubicBezTo>
                    <a:pt x="816" y="607"/>
                    <a:pt x="816" y="0"/>
                    <a:pt x="39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031" name="Google Shape;323;p6"/>
            <p:cNvSpPr/>
            <p:nvPr/>
          </p:nvSpPr>
          <p:spPr>
            <a:xfrm>
              <a:off x="354400" y="1551263"/>
              <a:ext cx="9975" cy="8550"/>
            </a:xfrm>
            <a:custGeom>
              <a:avLst/>
              <a:gdLst/>
              <a:ahLst/>
              <a:cxnLst/>
              <a:rect l="l" t="t" r="r" b="b"/>
              <a:pathLst>
                <a:path w="399" h="342" extrusionOk="0">
                  <a:moveTo>
                    <a:pt x="209" y="0"/>
                  </a:moveTo>
                  <a:cubicBezTo>
                    <a:pt x="0" y="38"/>
                    <a:pt x="0" y="323"/>
                    <a:pt x="209" y="342"/>
                  </a:cubicBezTo>
                  <a:cubicBezTo>
                    <a:pt x="398" y="323"/>
                    <a:pt x="398" y="38"/>
                    <a:pt x="20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032" name="Google Shape;324;p6"/>
            <p:cNvSpPr/>
            <p:nvPr/>
          </p:nvSpPr>
          <p:spPr>
            <a:xfrm>
              <a:off x="337800" y="1527563"/>
              <a:ext cx="13300" cy="11400"/>
            </a:xfrm>
            <a:custGeom>
              <a:avLst/>
              <a:gdLst/>
              <a:ahLst/>
              <a:cxnLst/>
              <a:rect l="l" t="t" r="r" b="b"/>
              <a:pathLst>
                <a:path w="532" h="456" extrusionOk="0">
                  <a:moveTo>
                    <a:pt x="266" y="1"/>
                  </a:moveTo>
                  <a:cubicBezTo>
                    <a:pt x="1" y="38"/>
                    <a:pt x="1" y="418"/>
                    <a:pt x="266" y="455"/>
                  </a:cubicBezTo>
                  <a:cubicBezTo>
                    <a:pt x="531" y="418"/>
                    <a:pt x="531" y="38"/>
                    <a:pt x="266"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033" name="Google Shape;325;p6"/>
            <p:cNvSpPr/>
            <p:nvPr/>
          </p:nvSpPr>
          <p:spPr>
            <a:xfrm>
              <a:off x="272875" y="1700063"/>
              <a:ext cx="23250" cy="18050"/>
            </a:xfrm>
            <a:custGeom>
              <a:avLst/>
              <a:gdLst/>
              <a:ahLst/>
              <a:cxnLst/>
              <a:rect l="l" t="t" r="r" b="b"/>
              <a:pathLst>
                <a:path w="930" h="722" extrusionOk="0">
                  <a:moveTo>
                    <a:pt x="474" y="1"/>
                  </a:moveTo>
                  <a:cubicBezTo>
                    <a:pt x="0" y="1"/>
                    <a:pt x="0" y="721"/>
                    <a:pt x="474" y="721"/>
                  </a:cubicBezTo>
                  <a:cubicBezTo>
                    <a:pt x="929" y="721"/>
                    <a:pt x="929" y="1"/>
                    <a:pt x="474"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034" name="Google Shape;326;p6"/>
            <p:cNvSpPr/>
            <p:nvPr/>
          </p:nvSpPr>
          <p:spPr>
            <a:xfrm>
              <a:off x="507000" y="1726138"/>
              <a:ext cx="3800" cy="3350"/>
            </a:xfrm>
            <a:custGeom>
              <a:avLst/>
              <a:gdLst/>
              <a:ahLst/>
              <a:cxnLst/>
              <a:rect l="l" t="t" r="r" b="b"/>
              <a:pathLst>
                <a:path w="152" h="134" extrusionOk="0">
                  <a:moveTo>
                    <a:pt x="76" y="0"/>
                  </a:moveTo>
                  <a:cubicBezTo>
                    <a:pt x="0" y="0"/>
                    <a:pt x="0" y="114"/>
                    <a:pt x="76" y="133"/>
                  </a:cubicBezTo>
                  <a:cubicBezTo>
                    <a:pt x="152" y="114"/>
                    <a:pt x="152" y="0"/>
                    <a:pt x="7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035" name="Google Shape;327;p6"/>
            <p:cNvSpPr/>
            <p:nvPr/>
          </p:nvSpPr>
          <p:spPr>
            <a:xfrm>
              <a:off x="485200" y="1780638"/>
              <a:ext cx="18025" cy="13775"/>
            </a:xfrm>
            <a:custGeom>
              <a:avLst/>
              <a:gdLst/>
              <a:ahLst/>
              <a:cxnLst/>
              <a:rect l="l" t="t" r="r" b="b"/>
              <a:pathLst>
                <a:path w="721" h="551" extrusionOk="0">
                  <a:moveTo>
                    <a:pt x="360" y="1"/>
                  </a:moveTo>
                  <a:cubicBezTo>
                    <a:pt x="0" y="1"/>
                    <a:pt x="0" y="550"/>
                    <a:pt x="360" y="550"/>
                  </a:cubicBezTo>
                  <a:cubicBezTo>
                    <a:pt x="721" y="550"/>
                    <a:pt x="721" y="1"/>
                    <a:pt x="36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036" name="Google Shape;328;p6"/>
            <p:cNvSpPr/>
            <p:nvPr/>
          </p:nvSpPr>
          <p:spPr>
            <a:xfrm>
              <a:off x="502250" y="1829463"/>
              <a:ext cx="9500" cy="6175"/>
            </a:xfrm>
            <a:custGeom>
              <a:avLst/>
              <a:gdLst/>
              <a:ahLst/>
              <a:cxnLst/>
              <a:rect l="l" t="t" r="r" b="b"/>
              <a:pathLst>
                <a:path w="380" h="247" extrusionOk="0">
                  <a:moveTo>
                    <a:pt x="114" y="0"/>
                  </a:moveTo>
                  <a:cubicBezTo>
                    <a:pt x="77" y="0"/>
                    <a:pt x="39" y="19"/>
                    <a:pt x="20" y="38"/>
                  </a:cubicBezTo>
                  <a:cubicBezTo>
                    <a:pt x="20" y="38"/>
                    <a:pt x="1" y="57"/>
                    <a:pt x="1" y="76"/>
                  </a:cubicBezTo>
                  <a:cubicBezTo>
                    <a:pt x="1" y="95"/>
                    <a:pt x="1" y="114"/>
                    <a:pt x="1" y="114"/>
                  </a:cubicBezTo>
                  <a:cubicBezTo>
                    <a:pt x="1" y="152"/>
                    <a:pt x="20" y="190"/>
                    <a:pt x="39" y="209"/>
                  </a:cubicBezTo>
                  <a:cubicBezTo>
                    <a:pt x="58" y="228"/>
                    <a:pt x="95" y="247"/>
                    <a:pt x="114" y="247"/>
                  </a:cubicBezTo>
                  <a:lnTo>
                    <a:pt x="266" y="247"/>
                  </a:lnTo>
                  <a:cubicBezTo>
                    <a:pt x="304" y="247"/>
                    <a:pt x="342" y="228"/>
                    <a:pt x="361" y="209"/>
                  </a:cubicBezTo>
                  <a:cubicBezTo>
                    <a:pt x="361" y="190"/>
                    <a:pt x="380" y="190"/>
                    <a:pt x="380" y="171"/>
                  </a:cubicBezTo>
                  <a:cubicBezTo>
                    <a:pt x="380" y="152"/>
                    <a:pt x="380" y="133"/>
                    <a:pt x="380" y="114"/>
                  </a:cubicBezTo>
                  <a:cubicBezTo>
                    <a:pt x="380" y="95"/>
                    <a:pt x="361" y="57"/>
                    <a:pt x="342" y="38"/>
                  </a:cubicBezTo>
                  <a:cubicBezTo>
                    <a:pt x="323" y="19"/>
                    <a:pt x="285" y="0"/>
                    <a:pt x="26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037" name="Google Shape;329;p6"/>
            <p:cNvSpPr/>
            <p:nvPr/>
          </p:nvSpPr>
          <p:spPr>
            <a:xfrm>
              <a:off x="504150" y="1867838"/>
              <a:ext cx="24675" cy="18975"/>
            </a:xfrm>
            <a:custGeom>
              <a:avLst/>
              <a:gdLst/>
              <a:ahLst/>
              <a:cxnLst/>
              <a:rect l="l" t="t" r="r" b="b"/>
              <a:pathLst>
                <a:path w="987" h="759" extrusionOk="0">
                  <a:moveTo>
                    <a:pt x="493" y="1"/>
                  </a:moveTo>
                  <a:cubicBezTo>
                    <a:pt x="1" y="1"/>
                    <a:pt x="1" y="759"/>
                    <a:pt x="493" y="759"/>
                  </a:cubicBezTo>
                  <a:cubicBezTo>
                    <a:pt x="986" y="759"/>
                    <a:pt x="986" y="1"/>
                    <a:pt x="49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038" name="Google Shape;330;p6"/>
            <p:cNvSpPr/>
            <p:nvPr/>
          </p:nvSpPr>
          <p:spPr>
            <a:xfrm>
              <a:off x="360075" y="1880163"/>
              <a:ext cx="20875" cy="17075"/>
            </a:xfrm>
            <a:custGeom>
              <a:avLst/>
              <a:gdLst/>
              <a:ahLst/>
              <a:cxnLst/>
              <a:rect l="l" t="t" r="r" b="b"/>
              <a:pathLst>
                <a:path w="835" h="683" extrusionOk="0">
                  <a:moveTo>
                    <a:pt x="418" y="0"/>
                  </a:moveTo>
                  <a:cubicBezTo>
                    <a:pt x="1" y="38"/>
                    <a:pt x="1" y="645"/>
                    <a:pt x="418" y="683"/>
                  </a:cubicBezTo>
                  <a:cubicBezTo>
                    <a:pt x="835" y="645"/>
                    <a:pt x="835" y="38"/>
                    <a:pt x="41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039" name="Google Shape;331;p6"/>
            <p:cNvSpPr/>
            <p:nvPr/>
          </p:nvSpPr>
          <p:spPr>
            <a:xfrm>
              <a:off x="319325" y="1860263"/>
              <a:ext cx="16125" cy="12350"/>
            </a:xfrm>
            <a:custGeom>
              <a:avLst/>
              <a:gdLst/>
              <a:ahLst/>
              <a:cxnLst/>
              <a:rect l="l" t="t" r="r" b="b"/>
              <a:pathLst>
                <a:path w="645" h="494" extrusionOk="0">
                  <a:moveTo>
                    <a:pt x="247" y="0"/>
                  </a:moveTo>
                  <a:cubicBezTo>
                    <a:pt x="228" y="0"/>
                    <a:pt x="190" y="0"/>
                    <a:pt x="152" y="19"/>
                  </a:cubicBezTo>
                  <a:cubicBezTo>
                    <a:pt x="133" y="19"/>
                    <a:pt x="95" y="38"/>
                    <a:pt x="76" y="76"/>
                  </a:cubicBezTo>
                  <a:cubicBezTo>
                    <a:pt x="38" y="114"/>
                    <a:pt x="0" y="171"/>
                    <a:pt x="0" y="247"/>
                  </a:cubicBezTo>
                  <a:lnTo>
                    <a:pt x="0" y="304"/>
                  </a:lnTo>
                  <a:cubicBezTo>
                    <a:pt x="19" y="342"/>
                    <a:pt x="38" y="379"/>
                    <a:pt x="76" y="417"/>
                  </a:cubicBezTo>
                  <a:lnTo>
                    <a:pt x="114" y="455"/>
                  </a:lnTo>
                  <a:cubicBezTo>
                    <a:pt x="152" y="474"/>
                    <a:pt x="209" y="493"/>
                    <a:pt x="247" y="493"/>
                  </a:cubicBezTo>
                  <a:lnTo>
                    <a:pt x="398" y="493"/>
                  </a:lnTo>
                  <a:cubicBezTo>
                    <a:pt x="436" y="493"/>
                    <a:pt x="455" y="493"/>
                    <a:pt x="493" y="474"/>
                  </a:cubicBezTo>
                  <a:cubicBezTo>
                    <a:pt x="550" y="455"/>
                    <a:pt x="588" y="398"/>
                    <a:pt x="607" y="342"/>
                  </a:cubicBezTo>
                  <a:cubicBezTo>
                    <a:pt x="626" y="323"/>
                    <a:pt x="645" y="285"/>
                    <a:pt x="626" y="247"/>
                  </a:cubicBezTo>
                  <a:lnTo>
                    <a:pt x="626" y="190"/>
                  </a:lnTo>
                  <a:cubicBezTo>
                    <a:pt x="626" y="152"/>
                    <a:pt x="607" y="114"/>
                    <a:pt x="569" y="76"/>
                  </a:cubicBezTo>
                  <a:lnTo>
                    <a:pt x="531" y="38"/>
                  </a:lnTo>
                  <a:cubicBezTo>
                    <a:pt x="493" y="19"/>
                    <a:pt x="436" y="19"/>
                    <a:pt x="398" y="19"/>
                  </a:cubicBezTo>
                  <a:lnTo>
                    <a:pt x="398" y="0"/>
                  </a:ln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040" name="Google Shape;332;p6"/>
            <p:cNvSpPr/>
            <p:nvPr/>
          </p:nvSpPr>
          <p:spPr>
            <a:xfrm>
              <a:off x="325475" y="1808138"/>
              <a:ext cx="15675" cy="11850"/>
            </a:xfrm>
            <a:custGeom>
              <a:avLst/>
              <a:gdLst/>
              <a:ahLst/>
              <a:cxnLst/>
              <a:rect l="l" t="t" r="r" b="b"/>
              <a:pathLst>
                <a:path w="627" h="474" extrusionOk="0">
                  <a:moveTo>
                    <a:pt x="304" y="0"/>
                  </a:moveTo>
                  <a:cubicBezTo>
                    <a:pt x="1" y="0"/>
                    <a:pt x="1" y="474"/>
                    <a:pt x="304" y="474"/>
                  </a:cubicBezTo>
                  <a:cubicBezTo>
                    <a:pt x="626" y="474"/>
                    <a:pt x="626" y="0"/>
                    <a:pt x="30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041" name="Google Shape;333;p6"/>
            <p:cNvSpPr/>
            <p:nvPr/>
          </p:nvSpPr>
          <p:spPr>
            <a:xfrm>
              <a:off x="298950" y="1787738"/>
              <a:ext cx="8550" cy="7150"/>
            </a:xfrm>
            <a:custGeom>
              <a:avLst/>
              <a:gdLst/>
              <a:ahLst/>
              <a:cxnLst/>
              <a:rect l="l" t="t" r="r" b="b"/>
              <a:pathLst>
                <a:path w="342" h="286" extrusionOk="0">
                  <a:moveTo>
                    <a:pt x="171" y="1"/>
                  </a:moveTo>
                  <a:cubicBezTo>
                    <a:pt x="0" y="20"/>
                    <a:pt x="0" y="266"/>
                    <a:pt x="171" y="285"/>
                  </a:cubicBezTo>
                  <a:cubicBezTo>
                    <a:pt x="341" y="266"/>
                    <a:pt x="341" y="20"/>
                    <a:pt x="17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042" name="Google Shape;334;p6"/>
            <p:cNvSpPr/>
            <p:nvPr/>
          </p:nvSpPr>
          <p:spPr>
            <a:xfrm>
              <a:off x="445850" y="1622338"/>
              <a:ext cx="21825" cy="16625"/>
            </a:xfrm>
            <a:custGeom>
              <a:avLst/>
              <a:gdLst/>
              <a:ahLst/>
              <a:cxnLst/>
              <a:rect l="l" t="t" r="r" b="b"/>
              <a:pathLst>
                <a:path w="873" h="665" extrusionOk="0">
                  <a:moveTo>
                    <a:pt x="437" y="1"/>
                  </a:moveTo>
                  <a:cubicBezTo>
                    <a:pt x="1" y="1"/>
                    <a:pt x="1" y="664"/>
                    <a:pt x="437" y="664"/>
                  </a:cubicBezTo>
                  <a:cubicBezTo>
                    <a:pt x="873" y="664"/>
                    <a:pt x="873" y="1"/>
                    <a:pt x="437"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043" name="Google Shape;335;p6"/>
            <p:cNvSpPr/>
            <p:nvPr/>
          </p:nvSpPr>
          <p:spPr>
            <a:xfrm>
              <a:off x="418850" y="1542263"/>
              <a:ext cx="23250" cy="18975"/>
            </a:xfrm>
            <a:custGeom>
              <a:avLst/>
              <a:gdLst/>
              <a:ahLst/>
              <a:cxnLst/>
              <a:rect l="l" t="t" r="r" b="b"/>
              <a:pathLst>
                <a:path w="930" h="759" extrusionOk="0">
                  <a:moveTo>
                    <a:pt x="474" y="0"/>
                  </a:moveTo>
                  <a:cubicBezTo>
                    <a:pt x="0" y="38"/>
                    <a:pt x="0" y="721"/>
                    <a:pt x="474" y="758"/>
                  </a:cubicBezTo>
                  <a:cubicBezTo>
                    <a:pt x="929" y="721"/>
                    <a:pt x="929" y="38"/>
                    <a:pt x="47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097291" name="Google Shape;336;p6"/>
          <p:cNvPicPr preferRelativeResize="0">
            <a:picLocks/>
          </p:cNvPicPr>
          <p:nvPr/>
        </p:nvPicPr>
        <p:blipFill>
          <a:blip r:embed="rId4">
            <a:alphaModFix amt="74000"/>
          </a:blip>
          <a:stretch>
            <a:fillRect/>
          </a:stretch>
        </p:blipFill>
        <p:spPr>
          <a:xfrm flipH="1">
            <a:off x="7809444" y="4139664"/>
            <a:ext cx="2894870" cy="2593321"/>
          </a:xfrm>
          <a:prstGeom prst="rect">
            <a:avLst/>
          </a:prstGeom>
          <a:noFill/>
          <a:ln>
            <a:noFill/>
          </a:ln>
        </p:spPr>
      </p:pic>
      <p:pic>
        <p:nvPicPr>
          <p:cNvPr id="2097292" name="Google Shape;337;p6"/>
          <p:cNvPicPr preferRelativeResize="0">
            <a:picLocks/>
          </p:cNvPicPr>
          <p:nvPr/>
        </p:nvPicPr>
        <p:blipFill>
          <a:blip r:embed="rId5">
            <a:alphaModFix amt="62000"/>
          </a:blip>
          <a:stretch>
            <a:fillRect/>
          </a:stretch>
        </p:blipFill>
        <p:spPr>
          <a:xfrm rot="9368145" flipH="1">
            <a:off x="-1509155" y="-1246007"/>
            <a:ext cx="2894870" cy="2593321"/>
          </a:xfrm>
          <a:prstGeom prst="rect">
            <a:avLst/>
          </a:prstGeom>
          <a:noFill/>
          <a:ln>
            <a:noFill/>
          </a:ln>
        </p:spPr>
      </p:pic>
      <p:grpSp>
        <p:nvGrpSpPr>
          <p:cNvPr id="236" name="Google Shape;338;p6"/>
          <p:cNvGrpSpPr/>
          <p:nvPr/>
        </p:nvGrpSpPr>
        <p:grpSpPr>
          <a:xfrm rot="5400065">
            <a:off x="8667137" y="-1129839"/>
            <a:ext cx="1344377" cy="1995312"/>
            <a:chOff x="272875" y="1527563"/>
            <a:chExt cx="255950" cy="455000"/>
          </a:xfrm>
        </p:grpSpPr>
        <p:sp>
          <p:nvSpPr>
            <p:cNvPr id="1050044" name="Google Shape;339;p6"/>
            <p:cNvSpPr/>
            <p:nvPr/>
          </p:nvSpPr>
          <p:spPr>
            <a:xfrm>
              <a:off x="471925" y="1963988"/>
              <a:ext cx="26575" cy="18575"/>
            </a:xfrm>
            <a:custGeom>
              <a:avLst/>
              <a:gdLst/>
              <a:ahLst/>
              <a:cxnLst/>
              <a:rect l="l" t="t" r="r" b="b"/>
              <a:pathLst>
                <a:path w="1063" h="743" extrusionOk="0">
                  <a:moveTo>
                    <a:pt x="724" y="0"/>
                  </a:moveTo>
                  <a:cubicBezTo>
                    <a:pt x="636" y="0"/>
                    <a:pt x="547" y="14"/>
                    <a:pt x="512" y="41"/>
                  </a:cubicBezTo>
                  <a:cubicBezTo>
                    <a:pt x="323" y="230"/>
                    <a:pt x="152" y="420"/>
                    <a:pt x="0" y="628"/>
                  </a:cubicBezTo>
                  <a:lnTo>
                    <a:pt x="57" y="742"/>
                  </a:lnTo>
                  <a:cubicBezTo>
                    <a:pt x="247" y="742"/>
                    <a:pt x="436" y="704"/>
                    <a:pt x="626" y="647"/>
                  </a:cubicBezTo>
                  <a:cubicBezTo>
                    <a:pt x="929" y="496"/>
                    <a:pt x="1062" y="249"/>
                    <a:pt x="948" y="60"/>
                  </a:cubicBezTo>
                  <a:cubicBezTo>
                    <a:pt x="928" y="19"/>
                    <a:pt x="826" y="0"/>
                    <a:pt x="72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045" name="Google Shape;340;p6"/>
            <p:cNvSpPr/>
            <p:nvPr/>
          </p:nvSpPr>
          <p:spPr>
            <a:xfrm>
              <a:off x="366725" y="1787738"/>
              <a:ext cx="29875" cy="22300"/>
            </a:xfrm>
            <a:custGeom>
              <a:avLst/>
              <a:gdLst/>
              <a:ahLst/>
              <a:cxnLst/>
              <a:rect l="l" t="t" r="r" b="b"/>
              <a:pathLst>
                <a:path w="1195" h="892" extrusionOk="0">
                  <a:moveTo>
                    <a:pt x="607" y="1"/>
                  </a:moveTo>
                  <a:cubicBezTo>
                    <a:pt x="0" y="1"/>
                    <a:pt x="0" y="892"/>
                    <a:pt x="607" y="892"/>
                  </a:cubicBezTo>
                  <a:cubicBezTo>
                    <a:pt x="1194" y="892"/>
                    <a:pt x="1194" y="1"/>
                    <a:pt x="607"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046" name="Google Shape;341;p6"/>
            <p:cNvSpPr/>
            <p:nvPr/>
          </p:nvSpPr>
          <p:spPr>
            <a:xfrm>
              <a:off x="380450" y="1835613"/>
              <a:ext cx="9975" cy="8550"/>
            </a:xfrm>
            <a:custGeom>
              <a:avLst/>
              <a:gdLst/>
              <a:ahLst/>
              <a:cxnLst/>
              <a:rect l="l" t="t" r="r" b="b"/>
              <a:pathLst>
                <a:path w="399" h="342" extrusionOk="0">
                  <a:moveTo>
                    <a:pt x="209" y="1"/>
                  </a:moveTo>
                  <a:cubicBezTo>
                    <a:pt x="1" y="38"/>
                    <a:pt x="1" y="323"/>
                    <a:pt x="209" y="342"/>
                  </a:cubicBezTo>
                  <a:cubicBezTo>
                    <a:pt x="399" y="323"/>
                    <a:pt x="399" y="38"/>
                    <a:pt x="209"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047" name="Google Shape;342;p6"/>
            <p:cNvSpPr/>
            <p:nvPr/>
          </p:nvSpPr>
          <p:spPr>
            <a:xfrm>
              <a:off x="416475" y="1837513"/>
              <a:ext cx="5700" cy="4750"/>
            </a:xfrm>
            <a:custGeom>
              <a:avLst/>
              <a:gdLst/>
              <a:ahLst/>
              <a:cxnLst/>
              <a:rect l="l" t="t" r="r" b="b"/>
              <a:pathLst>
                <a:path w="228" h="190" extrusionOk="0">
                  <a:moveTo>
                    <a:pt x="114" y="0"/>
                  </a:moveTo>
                  <a:cubicBezTo>
                    <a:pt x="0" y="19"/>
                    <a:pt x="0" y="171"/>
                    <a:pt x="114" y="190"/>
                  </a:cubicBezTo>
                  <a:cubicBezTo>
                    <a:pt x="228" y="171"/>
                    <a:pt x="228" y="19"/>
                    <a:pt x="11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048" name="Google Shape;343;p6"/>
            <p:cNvSpPr/>
            <p:nvPr/>
          </p:nvSpPr>
          <p:spPr>
            <a:xfrm>
              <a:off x="415525" y="1877788"/>
              <a:ext cx="7600" cy="10675"/>
            </a:xfrm>
            <a:custGeom>
              <a:avLst/>
              <a:gdLst/>
              <a:ahLst/>
              <a:cxnLst/>
              <a:rect l="l" t="t" r="r" b="b"/>
              <a:pathLst>
                <a:path w="304" h="427" extrusionOk="0">
                  <a:moveTo>
                    <a:pt x="171" y="1"/>
                  </a:moveTo>
                  <a:cubicBezTo>
                    <a:pt x="133" y="1"/>
                    <a:pt x="95" y="20"/>
                    <a:pt x="76" y="39"/>
                  </a:cubicBezTo>
                  <a:lnTo>
                    <a:pt x="57" y="77"/>
                  </a:lnTo>
                  <a:cubicBezTo>
                    <a:pt x="38" y="95"/>
                    <a:pt x="38" y="114"/>
                    <a:pt x="38" y="133"/>
                  </a:cubicBezTo>
                  <a:lnTo>
                    <a:pt x="20" y="133"/>
                  </a:lnTo>
                  <a:cubicBezTo>
                    <a:pt x="20" y="190"/>
                    <a:pt x="20" y="228"/>
                    <a:pt x="1" y="285"/>
                  </a:cubicBezTo>
                  <a:cubicBezTo>
                    <a:pt x="1" y="304"/>
                    <a:pt x="1" y="323"/>
                    <a:pt x="20" y="342"/>
                  </a:cubicBezTo>
                  <a:cubicBezTo>
                    <a:pt x="20" y="361"/>
                    <a:pt x="38" y="380"/>
                    <a:pt x="38" y="380"/>
                  </a:cubicBezTo>
                  <a:cubicBezTo>
                    <a:pt x="57" y="399"/>
                    <a:pt x="76" y="418"/>
                    <a:pt x="95" y="418"/>
                  </a:cubicBezTo>
                  <a:cubicBezTo>
                    <a:pt x="108" y="418"/>
                    <a:pt x="121" y="426"/>
                    <a:pt x="133" y="426"/>
                  </a:cubicBezTo>
                  <a:cubicBezTo>
                    <a:pt x="140" y="426"/>
                    <a:pt x="146" y="424"/>
                    <a:pt x="152" y="418"/>
                  </a:cubicBezTo>
                  <a:lnTo>
                    <a:pt x="190" y="418"/>
                  </a:lnTo>
                  <a:cubicBezTo>
                    <a:pt x="209" y="418"/>
                    <a:pt x="228" y="418"/>
                    <a:pt x="247" y="399"/>
                  </a:cubicBezTo>
                  <a:cubicBezTo>
                    <a:pt x="285" y="361"/>
                    <a:pt x="285" y="323"/>
                    <a:pt x="285" y="285"/>
                  </a:cubicBezTo>
                  <a:lnTo>
                    <a:pt x="285" y="133"/>
                  </a:lnTo>
                  <a:cubicBezTo>
                    <a:pt x="304" y="114"/>
                    <a:pt x="304" y="95"/>
                    <a:pt x="285" y="95"/>
                  </a:cubicBezTo>
                  <a:cubicBezTo>
                    <a:pt x="285" y="77"/>
                    <a:pt x="285" y="58"/>
                    <a:pt x="266" y="39"/>
                  </a:cubicBezTo>
                  <a:cubicBezTo>
                    <a:pt x="228" y="20"/>
                    <a:pt x="209" y="1"/>
                    <a:pt x="17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049" name="Google Shape;344;p6"/>
            <p:cNvSpPr/>
            <p:nvPr/>
          </p:nvSpPr>
          <p:spPr>
            <a:xfrm>
              <a:off x="432600" y="1937038"/>
              <a:ext cx="10450" cy="8075"/>
            </a:xfrm>
            <a:custGeom>
              <a:avLst/>
              <a:gdLst/>
              <a:ahLst/>
              <a:cxnLst/>
              <a:rect l="l" t="t" r="r" b="b"/>
              <a:pathLst>
                <a:path w="418" h="323" extrusionOk="0">
                  <a:moveTo>
                    <a:pt x="209" y="0"/>
                  </a:moveTo>
                  <a:cubicBezTo>
                    <a:pt x="0" y="0"/>
                    <a:pt x="0" y="323"/>
                    <a:pt x="209" y="323"/>
                  </a:cubicBezTo>
                  <a:cubicBezTo>
                    <a:pt x="417" y="323"/>
                    <a:pt x="417" y="0"/>
                    <a:pt x="20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050" name="Google Shape;345;p6"/>
            <p:cNvSpPr/>
            <p:nvPr/>
          </p:nvSpPr>
          <p:spPr>
            <a:xfrm>
              <a:off x="452025" y="1974938"/>
              <a:ext cx="9500" cy="7150"/>
            </a:xfrm>
            <a:custGeom>
              <a:avLst/>
              <a:gdLst/>
              <a:ahLst/>
              <a:cxnLst/>
              <a:rect l="l" t="t" r="r" b="b"/>
              <a:pathLst>
                <a:path w="380" h="286" extrusionOk="0">
                  <a:moveTo>
                    <a:pt x="190" y="1"/>
                  </a:moveTo>
                  <a:cubicBezTo>
                    <a:pt x="0" y="1"/>
                    <a:pt x="0" y="285"/>
                    <a:pt x="190" y="285"/>
                  </a:cubicBezTo>
                  <a:cubicBezTo>
                    <a:pt x="379" y="285"/>
                    <a:pt x="379" y="1"/>
                    <a:pt x="19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051" name="Google Shape;346;p6"/>
            <p:cNvSpPr/>
            <p:nvPr/>
          </p:nvSpPr>
          <p:spPr>
            <a:xfrm>
              <a:off x="472875" y="1918538"/>
              <a:ext cx="19925" cy="15200"/>
            </a:xfrm>
            <a:custGeom>
              <a:avLst/>
              <a:gdLst/>
              <a:ahLst/>
              <a:cxnLst/>
              <a:rect l="l" t="t" r="r" b="b"/>
              <a:pathLst>
                <a:path w="797" h="608" extrusionOk="0">
                  <a:moveTo>
                    <a:pt x="398" y="1"/>
                  </a:moveTo>
                  <a:cubicBezTo>
                    <a:pt x="0" y="1"/>
                    <a:pt x="0" y="608"/>
                    <a:pt x="398" y="608"/>
                  </a:cubicBezTo>
                  <a:cubicBezTo>
                    <a:pt x="797" y="608"/>
                    <a:pt x="797" y="1"/>
                    <a:pt x="398"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052" name="Google Shape;347;p6"/>
            <p:cNvSpPr/>
            <p:nvPr/>
          </p:nvSpPr>
          <p:spPr>
            <a:xfrm>
              <a:off x="444900" y="1890113"/>
              <a:ext cx="16150" cy="11875"/>
            </a:xfrm>
            <a:custGeom>
              <a:avLst/>
              <a:gdLst/>
              <a:ahLst/>
              <a:cxnLst/>
              <a:rect l="l" t="t" r="r" b="b"/>
              <a:pathLst>
                <a:path w="646" h="475" extrusionOk="0">
                  <a:moveTo>
                    <a:pt x="323" y="1"/>
                  </a:moveTo>
                  <a:cubicBezTo>
                    <a:pt x="1" y="1"/>
                    <a:pt x="1" y="475"/>
                    <a:pt x="323" y="475"/>
                  </a:cubicBezTo>
                  <a:cubicBezTo>
                    <a:pt x="645" y="475"/>
                    <a:pt x="645" y="1"/>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053" name="Google Shape;348;p6"/>
            <p:cNvSpPr/>
            <p:nvPr/>
          </p:nvSpPr>
          <p:spPr>
            <a:xfrm>
              <a:off x="398475" y="1905288"/>
              <a:ext cx="11875" cy="11400"/>
            </a:xfrm>
            <a:custGeom>
              <a:avLst/>
              <a:gdLst/>
              <a:ahLst/>
              <a:cxnLst/>
              <a:rect l="l" t="t" r="r" b="b"/>
              <a:pathLst>
                <a:path w="475" h="456" extrusionOk="0">
                  <a:moveTo>
                    <a:pt x="228" y="0"/>
                  </a:moveTo>
                  <a:cubicBezTo>
                    <a:pt x="0" y="57"/>
                    <a:pt x="0" y="398"/>
                    <a:pt x="228" y="455"/>
                  </a:cubicBezTo>
                  <a:cubicBezTo>
                    <a:pt x="474" y="398"/>
                    <a:pt x="474" y="57"/>
                    <a:pt x="22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054" name="Google Shape;349;p6"/>
            <p:cNvSpPr/>
            <p:nvPr/>
          </p:nvSpPr>
          <p:spPr>
            <a:xfrm>
              <a:off x="454400" y="1849363"/>
              <a:ext cx="11850" cy="11400"/>
            </a:xfrm>
            <a:custGeom>
              <a:avLst/>
              <a:gdLst/>
              <a:ahLst/>
              <a:cxnLst/>
              <a:rect l="l" t="t" r="r" b="b"/>
              <a:pathLst>
                <a:path w="474" h="456" extrusionOk="0">
                  <a:moveTo>
                    <a:pt x="246" y="0"/>
                  </a:moveTo>
                  <a:cubicBezTo>
                    <a:pt x="0" y="57"/>
                    <a:pt x="0" y="398"/>
                    <a:pt x="246" y="455"/>
                  </a:cubicBezTo>
                  <a:cubicBezTo>
                    <a:pt x="474" y="398"/>
                    <a:pt x="474" y="57"/>
                    <a:pt x="24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055" name="Google Shape;350;p6"/>
            <p:cNvSpPr/>
            <p:nvPr/>
          </p:nvSpPr>
          <p:spPr>
            <a:xfrm>
              <a:off x="428800" y="1830863"/>
              <a:ext cx="14725" cy="11400"/>
            </a:xfrm>
            <a:custGeom>
              <a:avLst/>
              <a:gdLst/>
              <a:ahLst/>
              <a:cxnLst/>
              <a:rect l="l" t="t" r="r" b="b"/>
              <a:pathLst>
                <a:path w="589" h="456" extrusionOk="0">
                  <a:moveTo>
                    <a:pt x="228" y="1"/>
                  </a:moveTo>
                  <a:cubicBezTo>
                    <a:pt x="190" y="1"/>
                    <a:pt x="171" y="1"/>
                    <a:pt x="133" y="20"/>
                  </a:cubicBezTo>
                  <a:cubicBezTo>
                    <a:pt x="114" y="39"/>
                    <a:pt x="76" y="39"/>
                    <a:pt x="57" y="77"/>
                  </a:cubicBezTo>
                  <a:cubicBezTo>
                    <a:pt x="38" y="96"/>
                    <a:pt x="19" y="115"/>
                    <a:pt x="19" y="153"/>
                  </a:cubicBezTo>
                  <a:cubicBezTo>
                    <a:pt x="0" y="172"/>
                    <a:pt x="0" y="209"/>
                    <a:pt x="0" y="228"/>
                  </a:cubicBezTo>
                  <a:lnTo>
                    <a:pt x="0" y="285"/>
                  </a:lnTo>
                  <a:cubicBezTo>
                    <a:pt x="0" y="323"/>
                    <a:pt x="19" y="361"/>
                    <a:pt x="57" y="399"/>
                  </a:cubicBezTo>
                  <a:lnTo>
                    <a:pt x="95" y="437"/>
                  </a:lnTo>
                  <a:cubicBezTo>
                    <a:pt x="133" y="456"/>
                    <a:pt x="171" y="456"/>
                    <a:pt x="209" y="456"/>
                  </a:cubicBezTo>
                  <a:lnTo>
                    <a:pt x="209" y="437"/>
                  </a:lnTo>
                  <a:lnTo>
                    <a:pt x="361" y="437"/>
                  </a:lnTo>
                  <a:cubicBezTo>
                    <a:pt x="398" y="437"/>
                    <a:pt x="417" y="437"/>
                    <a:pt x="455" y="418"/>
                  </a:cubicBezTo>
                  <a:cubicBezTo>
                    <a:pt x="474" y="418"/>
                    <a:pt x="493" y="399"/>
                    <a:pt x="531" y="380"/>
                  </a:cubicBezTo>
                  <a:cubicBezTo>
                    <a:pt x="550" y="361"/>
                    <a:pt x="569" y="342"/>
                    <a:pt x="569" y="304"/>
                  </a:cubicBezTo>
                  <a:cubicBezTo>
                    <a:pt x="588" y="285"/>
                    <a:pt x="588" y="247"/>
                    <a:pt x="588" y="228"/>
                  </a:cubicBezTo>
                  <a:lnTo>
                    <a:pt x="588" y="172"/>
                  </a:lnTo>
                  <a:cubicBezTo>
                    <a:pt x="569" y="134"/>
                    <a:pt x="550" y="96"/>
                    <a:pt x="531" y="58"/>
                  </a:cubicBezTo>
                  <a:lnTo>
                    <a:pt x="493" y="39"/>
                  </a:lnTo>
                  <a:cubicBezTo>
                    <a:pt x="455" y="20"/>
                    <a:pt x="417" y="1"/>
                    <a:pt x="38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056" name="Google Shape;351;p6"/>
            <p:cNvSpPr/>
            <p:nvPr/>
          </p:nvSpPr>
          <p:spPr>
            <a:xfrm>
              <a:off x="440175" y="1765463"/>
              <a:ext cx="18025" cy="14725"/>
            </a:xfrm>
            <a:custGeom>
              <a:avLst/>
              <a:gdLst/>
              <a:ahLst/>
              <a:cxnLst/>
              <a:rect l="l" t="t" r="r" b="b"/>
              <a:pathLst>
                <a:path w="721" h="589" extrusionOk="0">
                  <a:moveTo>
                    <a:pt x="361" y="1"/>
                  </a:moveTo>
                  <a:cubicBezTo>
                    <a:pt x="0" y="20"/>
                    <a:pt x="0" y="551"/>
                    <a:pt x="361" y="589"/>
                  </a:cubicBezTo>
                  <a:cubicBezTo>
                    <a:pt x="721" y="551"/>
                    <a:pt x="721" y="20"/>
                    <a:pt x="36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057" name="Google Shape;352;p6"/>
            <p:cNvSpPr/>
            <p:nvPr/>
          </p:nvSpPr>
          <p:spPr>
            <a:xfrm>
              <a:off x="385200" y="1777313"/>
              <a:ext cx="15650" cy="13300"/>
            </a:xfrm>
            <a:custGeom>
              <a:avLst/>
              <a:gdLst/>
              <a:ahLst/>
              <a:cxnLst/>
              <a:rect l="l" t="t" r="r" b="b"/>
              <a:pathLst>
                <a:path w="626" h="532" extrusionOk="0">
                  <a:moveTo>
                    <a:pt x="323" y="1"/>
                  </a:moveTo>
                  <a:cubicBezTo>
                    <a:pt x="0" y="39"/>
                    <a:pt x="0" y="494"/>
                    <a:pt x="323" y="532"/>
                  </a:cubicBezTo>
                  <a:cubicBezTo>
                    <a:pt x="626" y="494"/>
                    <a:pt x="626" y="39"/>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058" name="Google Shape;353;p6"/>
            <p:cNvSpPr/>
            <p:nvPr/>
          </p:nvSpPr>
          <p:spPr>
            <a:xfrm>
              <a:off x="399875" y="1703388"/>
              <a:ext cx="16150" cy="11875"/>
            </a:xfrm>
            <a:custGeom>
              <a:avLst/>
              <a:gdLst/>
              <a:ahLst/>
              <a:cxnLst/>
              <a:rect l="l" t="t" r="r" b="b"/>
              <a:pathLst>
                <a:path w="646" h="475" extrusionOk="0">
                  <a:moveTo>
                    <a:pt x="323" y="1"/>
                  </a:moveTo>
                  <a:cubicBezTo>
                    <a:pt x="1" y="1"/>
                    <a:pt x="1" y="474"/>
                    <a:pt x="323" y="474"/>
                  </a:cubicBezTo>
                  <a:cubicBezTo>
                    <a:pt x="646" y="474"/>
                    <a:pt x="646" y="1"/>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059" name="Google Shape;354;p6"/>
            <p:cNvSpPr/>
            <p:nvPr/>
          </p:nvSpPr>
          <p:spPr>
            <a:xfrm>
              <a:off x="354400" y="1709538"/>
              <a:ext cx="17550" cy="14250"/>
            </a:xfrm>
            <a:custGeom>
              <a:avLst/>
              <a:gdLst/>
              <a:ahLst/>
              <a:cxnLst/>
              <a:rect l="l" t="t" r="r" b="b"/>
              <a:pathLst>
                <a:path w="702" h="570" extrusionOk="0">
                  <a:moveTo>
                    <a:pt x="341" y="1"/>
                  </a:moveTo>
                  <a:cubicBezTo>
                    <a:pt x="0" y="20"/>
                    <a:pt x="0" y="532"/>
                    <a:pt x="341" y="570"/>
                  </a:cubicBezTo>
                  <a:cubicBezTo>
                    <a:pt x="702" y="532"/>
                    <a:pt x="702" y="20"/>
                    <a:pt x="34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060" name="Google Shape;355;p6"/>
            <p:cNvSpPr/>
            <p:nvPr/>
          </p:nvSpPr>
          <p:spPr>
            <a:xfrm>
              <a:off x="338275" y="1701963"/>
              <a:ext cx="19450" cy="14250"/>
            </a:xfrm>
            <a:custGeom>
              <a:avLst/>
              <a:gdLst/>
              <a:ahLst/>
              <a:cxnLst/>
              <a:rect l="l" t="t" r="r" b="b"/>
              <a:pathLst>
                <a:path w="778" h="570" extrusionOk="0">
                  <a:moveTo>
                    <a:pt x="416" y="0"/>
                  </a:moveTo>
                  <a:cubicBezTo>
                    <a:pt x="411" y="0"/>
                    <a:pt x="405" y="0"/>
                    <a:pt x="399" y="1"/>
                  </a:cubicBezTo>
                  <a:cubicBezTo>
                    <a:pt x="1" y="1"/>
                    <a:pt x="1" y="569"/>
                    <a:pt x="399" y="569"/>
                  </a:cubicBezTo>
                  <a:cubicBezTo>
                    <a:pt x="772" y="569"/>
                    <a:pt x="778" y="0"/>
                    <a:pt x="41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061" name="Google Shape;356;p6"/>
            <p:cNvSpPr/>
            <p:nvPr/>
          </p:nvSpPr>
          <p:spPr>
            <a:xfrm>
              <a:off x="388050" y="1631363"/>
              <a:ext cx="17550" cy="13750"/>
            </a:xfrm>
            <a:custGeom>
              <a:avLst/>
              <a:gdLst/>
              <a:ahLst/>
              <a:cxnLst/>
              <a:rect l="l" t="t" r="r" b="b"/>
              <a:pathLst>
                <a:path w="702" h="550" extrusionOk="0">
                  <a:moveTo>
                    <a:pt x="360" y="0"/>
                  </a:moveTo>
                  <a:cubicBezTo>
                    <a:pt x="0" y="0"/>
                    <a:pt x="0" y="550"/>
                    <a:pt x="360" y="550"/>
                  </a:cubicBezTo>
                  <a:cubicBezTo>
                    <a:pt x="701" y="550"/>
                    <a:pt x="701" y="0"/>
                    <a:pt x="360"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062" name="Google Shape;357;p6"/>
            <p:cNvSpPr/>
            <p:nvPr/>
          </p:nvSpPr>
          <p:spPr>
            <a:xfrm>
              <a:off x="297525" y="1637988"/>
              <a:ext cx="18975" cy="14725"/>
            </a:xfrm>
            <a:custGeom>
              <a:avLst/>
              <a:gdLst/>
              <a:ahLst/>
              <a:cxnLst/>
              <a:rect l="l" t="t" r="r" b="b"/>
              <a:pathLst>
                <a:path w="759" h="589" extrusionOk="0">
                  <a:moveTo>
                    <a:pt x="379" y="0"/>
                  </a:moveTo>
                  <a:cubicBezTo>
                    <a:pt x="0" y="0"/>
                    <a:pt x="0" y="588"/>
                    <a:pt x="379" y="588"/>
                  </a:cubicBezTo>
                  <a:cubicBezTo>
                    <a:pt x="759" y="588"/>
                    <a:pt x="759" y="0"/>
                    <a:pt x="37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063" name="Google Shape;358;p6"/>
            <p:cNvSpPr/>
            <p:nvPr/>
          </p:nvSpPr>
          <p:spPr>
            <a:xfrm>
              <a:off x="356275" y="1585363"/>
              <a:ext cx="20875" cy="15675"/>
            </a:xfrm>
            <a:custGeom>
              <a:avLst/>
              <a:gdLst/>
              <a:ahLst/>
              <a:cxnLst/>
              <a:rect l="l" t="t" r="r" b="b"/>
              <a:pathLst>
                <a:path w="835" h="627" extrusionOk="0">
                  <a:moveTo>
                    <a:pt x="436" y="1"/>
                  </a:moveTo>
                  <a:cubicBezTo>
                    <a:pt x="430" y="1"/>
                    <a:pt x="424" y="1"/>
                    <a:pt x="418" y="1"/>
                  </a:cubicBezTo>
                  <a:cubicBezTo>
                    <a:pt x="1" y="1"/>
                    <a:pt x="1" y="627"/>
                    <a:pt x="418" y="627"/>
                  </a:cubicBezTo>
                  <a:cubicBezTo>
                    <a:pt x="829" y="627"/>
                    <a:pt x="835" y="1"/>
                    <a:pt x="436"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064" name="Google Shape;359;p6"/>
            <p:cNvSpPr/>
            <p:nvPr/>
          </p:nvSpPr>
          <p:spPr>
            <a:xfrm>
              <a:off x="311750" y="1588238"/>
              <a:ext cx="12800" cy="9500"/>
            </a:xfrm>
            <a:custGeom>
              <a:avLst/>
              <a:gdLst/>
              <a:ahLst/>
              <a:cxnLst/>
              <a:rect l="l" t="t" r="r" b="b"/>
              <a:pathLst>
                <a:path w="512" h="380" extrusionOk="0">
                  <a:moveTo>
                    <a:pt x="265" y="0"/>
                  </a:moveTo>
                  <a:cubicBezTo>
                    <a:pt x="0" y="0"/>
                    <a:pt x="0" y="379"/>
                    <a:pt x="265" y="379"/>
                  </a:cubicBezTo>
                  <a:cubicBezTo>
                    <a:pt x="512" y="379"/>
                    <a:pt x="512" y="0"/>
                    <a:pt x="265"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065" name="Google Shape;360;p6"/>
            <p:cNvSpPr/>
            <p:nvPr/>
          </p:nvSpPr>
          <p:spPr>
            <a:xfrm>
              <a:off x="285675" y="1574488"/>
              <a:ext cx="20400" cy="15175"/>
            </a:xfrm>
            <a:custGeom>
              <a:avLst/>
              <a:gdLst/>
              <a:ahLst/>
              <a:cxnLst/>
              <a:rect l="l" t="t" r="r" b="b"/>
              <a:pathLst>
                <a:path w="816" h="607" extrusionOk="0">
                  <a:moveTo>
                    <a:pt x="398" y="0"/>
                  </a:moveTo>
                  <a:cubicBezTo>
                    <a:pt x="0" y="0"/>
                    <a:pt x="0" y="607"/>
                    <a:pt x="398" y="607"/>
                  </a:cubicBezTo>
                  <a:cubicBezTo>
                    <a:pt x="816" y="607"/>
                    <a:pt x="816" y="0"/>
                    <a:pt x="39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066" name="Google Shape;361;p6"/>
            <p:cNvSpPr/>
            <p:nvPr/>
          </p:nvSpPr>
          <p:spPr>
            <a:xfrm>
              <a:off x="354400" y="1551263"/>
              <a:ext cx="9975" cy="8550"/>
            </a:xfrm>
            <a:custGeom>
              <a:avLst/>
              <a:gdLst/>
              <a:ahLst/>
              <a:cxnLst/>
              <a:rect l="l" t="t" r="r" b="b"/>
              <a:pathLst>
                <a:path w="399" h="342" extrusionOk="0">
                  <a:moveTo>
                    <a:pt x="209" y="0"/>
                  </a:moveTo>
                  <a:cubicBezTo>
                    <a:pt x="0" y="38"/>
                    <a:pt x="0" y="323"/>
                    <a:pt x="209" y="342"/>
                  </a:cubicBezTo>
                  <a:cubicBezTo>
                    <a:pt x="398" y="323"/>
                    <a:pt x="398" y="38"/>
                    <a:pt x="20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067" name="Google Shape;362;p6"/>
            <p:cNvSpPr/>
            <p:nvPr/>
          </p:nvSpPr>
          <p:spPr>
            <a:xfrm>
              <a:off x="337800" y="1527563"/>
              <a:ext cx="13300" cy="11400"/>
            </a:xfrm>
            <a:custGeom>
              <a:avLst/>
              <a:gdLst/>
              <a:ahLst/>
              <a:cxnLst/>
              <a:rect l="l" t="t" r="r" b="b"/>
              <a:pathLst>
                <a:path w="532" h="456" extrusionOk="0">
                  <a:moveTo>
                    <a:pt x="266" y="1"/>
                  </a:moveTo>
                  <a:cubicBezTo>
                    <a:pt x="1" y="38"/>
                    <a:pt x="1" y="418"/>
                    <a:pt x="266" y="455"/>
                  </a:cubicBezTo>
                  <a:cubicBezTo>
                    <a:pt x="531" y="418"/>
                    <a:pt x="531" y="38"/>
                    <a:pt x="266"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068" name="Google Shape;363;p6"/>
            <p:cNvSpPr/>
            <p:nvPr/>
          </p:nvSpPr>
          <p:spPr>
            <a:xfrm>
              <a:off x="272875" y="1700063"/>
              <a:ext cx="23250" cy="18050"/>
            </a:xfrm>
            <a:custGeom>
              <a:avLst/>
              <a:gdLst/>
              <a:ahLst/>
              <a:cxnLst/>
              <a:rect l="l" t="t" r="r" b="b"/>
              <a:pathLst>
                <a:path w="930" h="722" extrusionOk="0">
                  <a:moveTo>
                    <a:pt x="474" y="1"/>
                  </a:moveTo>
                  <a:cubicBezTo>
                    <a:pt x="0" y="1"/>
                    <a:pt x="0" y="721"/>
                    <a:pt x="474" y="721"/>
                  </a:cubicBezTo>
                  <a:cubicBezTo>
                    <a:pt x="929" y="721"/>
                    <a:pt x="929" y="1"/>
                    <a:pt x="474"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069" name="Google Shape;364;p6"/>
            <p:cNvSpPr/>
            <p:nvPr/>
          </p:nvSpPr>
          <p:spPr>
            <a:xfrm>
              <a:off x="507000" y="1726138"/>
              <a:ext cx="3800" cy="3350"/>
            </a:xfrm>
            <a:custGeom>
              <a:avLst/>
              <a:gdLst/>
              <a:ahLst/>
              <a:cxnLst/>
              <a:rect l="l" t="t" r="r" b="b"/>
              <a:pathLst>
                <a:path w="152" h="134" extrusionOk="0">
                  <a:moveTo>
                    <a:pt x="76" y="0"/>
                  </a:moveTo>
                  <a:cubicBezTo>
                    <a:pt x="0" y="0"/>
                    <a:pt x="0" y="114"/>
                    <a:pt x="76" y="133"/>
                  </a:cubicBezTo>
                  <a:cubicBezTo>
                    <a:pt x="152" y="114"/>
                    <a:pt x="152" y="0"/>
                    <a:pt x="7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070" name="Google Shape;365;p6"/>
            <p:cNvSpPr/>
            <p:nvPr/>
          </p:nvSpPr>
          <p:spPr>
            <a:xfrm>
              <a:off x="485200" y="1780638"/>
              <a:ext cx="18025" cy="13775"/>
            </a:xfrm>
            <a:custGeom>
              <a:avLst/>
              <a:gdLst/>
              <a:ahLst/>
              <a:cxnLst/>
              <a:rect l="l" t="t" r="r" b="b"/>
              <a:pathLst>
                <a:path w="721" h="551" extrusionOk="0">
                  <a:moveTo>
                    <a:pt x="360" y="1"/>
                  </a:moveTo>
                  <a:cubicBezTo>
                    <a:pt x="0" y="1"/>
                    <a:pt x="0" y="550"/>
                    <a:pt x="360" y="550"/>
                  </a:cubicBezTo>
                  <a:cubicBezTo>
                    <a:pt x="721" y="550"/>
                    <a:pt x="721" y="1"/>
                    <a:pt x="36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071" name="Google Shape;366;p6"/>
            <p:cNvSpPr/>
            <p:nvPr/>
          </p:nvSpPr>
          <p:spPr>
            <a:xfrm>
              <a:off x="502250" y="1829463"/>
              <a:ext cx="9500" cy="6175"/>
            </a:xfrm>
            <a:custGeom>
              <a:avLst/>
              <a:gdLst/>
              <a:ahLst/>
              <a:cxnLst/>
              <a:rect l="l" t="t" r="r" b="b"/>
              <a:pathLst>
                <a:path w="380" h="247" extrusionOk="0">
                  <a:moveTo>
                    <a:pt x="114" y="0"/>
                  </a:moveTo>
                  <a:cubicBezTo>
                    <a:pt x="77" y="0"/>
                    <a:pt x="39" y="19"/>
                    <a:pt x="20" y="38"/>
                  </a:cubicBezTo>
                  <a:cubicBezTo>
                    <a:pt x="20" y="38"/>
                    <a:pt x="1" y="57"/>
                    <a:pt x="1" y="76"/>
                  </a:cubicBezTo>
                  <a:cubicBezTo>
                    <a:pt x="1" y="95"/>
                    <a:pt x="1" y="114"/>
                    <a:pt x="1" y="114"/>
                  </a:cubicBezTo>
                  <a:cubicBezTo>
                    <a:pt x="1" y="152"/>
                    <a:pt x="20" y="190"/>
                    <a:pt x="39" y="209"/>
                  </a:cubicBezTo>
                  <a:cubicBezTo>
                    <a:pt x="58" y="228"/>
                    <a:pt x="95" y="247"/>
                    <a:pt x="114" y="247"/>
                  </a:cubicBezTo>
                  <a:lnTo>
                    <a:pt x="266" y="247"/>
                  </a:lnTo>
                  <a:cubicBezTo>
                    <a:pt x="304" y="247"/>
                    <a:pt x="342" y="228"/>
                    <a:pt x="361" y="209"/>
                  </a:cubicBezTo>
                  <a:cubicBezTo>
                    <a:pt x="361" y="190"/>
                    <a:pt x="380" y="190"/>
                    <a:pt x="380" y="171"/>
                  </a:cubicBezTo>
                  <a:cubicBezTo>
                    <a:pt x="380" y="152"/>
                    <a:pt x="380" y="133"/>
                    <a:pt x="380" y="114"/>
                  </a:cubicBezTo>
                  <a:cubicBezTo>
                    <a:pt x="380" y="95"/>
                    <a:pt x="361" y="57"/>
                    <a:pt x="342" y="38"/>
                  </a:cubicBezTo>
                  <a:cubicBezTo>
                    <a:pt x="323" y="19"/>
                    <a:pt x="285" y="0"/>
                    <a:pt x="26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072" name="Google Shape;367;p6"/>
            <p:cNvSpPr/>
            <p:nvPr/>
          </p:nvSpPr>
          <p:spPr>
            <a:xfrm>
              <a:off x="504150" y="1867838"/>
              <a:ext cx="24675" cy="18975"/>
            </a:xfrm>
            <a:custGeom>
              <a:avLst/>
              <a:gdLst/>
              <a:ahLst/>
              <a:cxnLst/>
              <a:rect l="l" t="t" r="r" b="b"/>
              <a:pathLst>
                <a:path w="987" h="759" extrusionOk="0">
                  <a:moveTo>
                    <a:pt x="493" y="1"/>
                  </a:moveTo>
                  <a:cubicBezTo>
                    <a:pt x="1" y="1"/>
                    <a:pt x="1" y="759"/>
                    <a:pt x="493" y="759"/>
                  </a:cubicBezTo>
                  <a:cubicBezTo>
                    <a:pt x="986" y="759"/>
                    <a:pt x="986" y="1"/>
                    <a:pt x="49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073" name="Google Shape;368;p6"/>
            <p:cNvSpPr/>
            <p:nvPr/>
          </p:nvSpPr>
          <p:spPr>
            <a:xfrm>
              <a:off x="360075" y="1880163"/>
              <a:ext cx="20875" cy="17075"/>
            </a:xfrm>
            <a:custGeom>
              <a:avLst/>
              <a:gdLst/>
              <a:ahLst/>
              <a:cxnLst/>
              <a:rect l="l" t="t" r="r" b="b"/>
              <a:pathLst>
                <a:path w="835" h="683" extrusionOk="0">
                  <a:moveTo>
                    <a:pt x="418" y="0"/>
                  </a:moveTo>
                  <a:cubicBezTo>
                    <a:pt x="1" y="38"/>
                    <a:pt x="1" y="645"/>
                    <a:pt x="418" y="683"/>
                  </a:cubicBezTo>
                  <a:cubicBezTo>
                    <a:pt x="835" y="645"/>
                    <a:pt x="835" y="38"/>
                    <a:pt x="41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074" name="Google Shape;369;p6"/>
            <p:cNvSpPr/>
            <p:nvPr/>
          </p:nvSpPr>
          <p:spPr>
            <a:xfrm>
              <a:off x="319325" y="1860263"/>
              <a:ext cx="16125" cy="12350"/>
            </a:xfrm>
            <a:custGeom>
              <a:avLst/>
              <a:gdLst/>
              <a:ahLst/>
              <a:cxnLst/>
              <a:rect l="l" t="t" r="r" b="b"/>
              <a:pathLst>
                <a:path w="645" h="494" extrusionOk="0">
                  <a:moveTo>
                    <a:pt x="247" y="0"/>
                  </a:moveTo>
                  <a:cubicBezTo>
                    <a:pt x="228" y="0"/>
                    <a:pt x="190" y="0"/>
                    <a:pt x="152" y="19"/>
                  </a:cubicBezTo>
                  <a:cubicBezTo>
                    <a:pt x="133" y="19"/>
                    <a:pt x="95" y="38"/>
                    <a:pt x="76" y="76"/>
                  </a:cubicBezTo>
                  <a:cubicBezTo>
                    <a:pt x="38" y="114"/>
                    <a:pt x="0" y="171"/>
                    <a:pt x="0" y="247"/>
                  </a:cubicBezTo>
                  <a:lnTo>
                    <a:pt x="0" y="304"/>
                  </a:lnTo>
                  <a:cubicBezTo>
                    <a:pt x="19" y="342"/>
                    <a:pt x="38" y="379"/>
                    <a:pt x="76" y="417"/>
                  </a:cubicBezTo>
                  <a:lnTo>
                    <a:pt x="114" y="455"/>
                  </a:lnTo>
                  <a:cubicBezTo>
                    <a:pt x="152" y="474"/>
                    <a:pt x="209" y="493"/>
                    <a:pt x="247" y="493"/>
                  </a:cubicBezTo>
                  <a:lnTo>
                    <a:pt x="398" y="493"/>
                  </a:lnTo>
                  <a:cubicBezTo>
                    <a:pt x="436" y="493"/>
                    <a:pt x="455" y="493"/>
                    <a:pt x="493" y="474"/>
                  </a:cubicBezTo>
                  <a:cubicBezTo>
                    <a:pt x="550" y="455"/>
                    <a:pt x="588" y="398"/>
                    <a:pt x="607" y="342"/>
                  </a:cubicBezTo>
                  <a:cubicBezTo>
                    <a:pt x="626" y="323"/>
                    <a:pt x="645" y="285"/>
                    <a:pt x="626" y="247"/>
                  </a:cubicBezTo>
                  <a:lnTo>
                    <a:pt x="626" y="190"/>
                  </a:lnTo>
                  <a:cubicBezTo>
                    <a:pt x="626" y="152"/>
                    <a:pt x="607" y="114"/>
                    <a:pt x="569" y="76"/>
                  </a:cubicBezTo>
                  <a:lnTo>
                    <a:pt x="531" y="38"/>
                  </a:lnTo>
                  <a:cubicBezTo>
                    <a:pt x="493" y="19"/>
                    <a:pt x="436" y="19"/>
                    <a:pt x="398" y="19"/>
                  </a:cubicBezTo>
                  <a:lnTo>
                    <a:pt x="398" y="0"/>
                  </a:ln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075" name="Google Shape;370;p6"/>
            <p:cNvSpPr/>
            <p:nvPr/>
          </p:nvSpPr>
          <p:spPr>
            <a:xfrm>
              <a:off x="325475" y="1808138"/>
              <a:ext cx="15675" cy="11850"/>
            </a:xfrm>
            <a:custGeom>
              <a:avLst/>
              <a:gdLst/>
              <a:ahLst/>
              <a:cxnLst/>
              <a:rect l="l" t="t" r="r" b="b"/>
              <a:pathLst>
                <a:path w="627" h="474" extrusionOk="0">
                  <a:moveTo>
                    <a:pt x="304" y="0"/>
                  </a:moveTo>
                  <a:cubicBezTo>
                    <a:pt x="1" y="0"/>
                    <a:pt x="1" y="474"/>
                    <a:pt x="304" y="474"/>
                  </a:cubicBezTo>
                  <a:cubicBezTo>
                    <a:pt x="626" y="474"/>
                    <a:pt x="626" y="0"/>
                    <a:pt x="30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076" name="Google Shape;371;p6"/>
            <p:cNvSpPr/>
            <p:nvPr/>
          </p:nvSpPr>
          <p:spPr>
            <a:xfrm>
              <a:off x="298950" y="1787738"/>
              <a:ext cx="8550" cy="7150"/>
            </a:xfrm>
            <a:custGeom>
              <a:avLst/>
              <a:gdLst/>
              <a:ahLst/>
              <a:cxnLst/>
              <a:rect l="l" t="t" r="r" b="b"/>
              <a:pathLst>
                <a:path w="342" h="286" extrusionOk="0">
                  <a:moveTo>
                    <a:pt x="171" y="1"/>
                  </a:moveTo>
                  <a:cubicBezTo>
                    <a:pt x="0" y="20"/>
                    <a:pt x="0" y="266"/>
                    <a:pt x="171" y="285"/>
                  </a:cubicBezTo>
                  <a:cubicBezTo>
                    <a:pt x="341" y="266"/>
                    <a:pt x="341" y="20"/>
                    <a:pt x="17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077" name="Google Shape;372;p6"/>
            <p:cNvSpPr/>
            <p:nvPr/>
          </p:nvSpPr>
          <p:spPr>
            <a:xfrm>
              <a:off x="445850" y="1622338"/>
              <a:ext cx="21825" cy="16625"/>
            </a:xfrm>
            <a:custGeom>
              <a:avLst/>
              <a:gdLst/>
              <a:ahLst/>
              <a:cxnLst/>
              <a:rect l="l" t="t" r="r" b="b"/>
              <a:pathLst>
                <a:path w="873" h="665" extrusionOk="0">
                  <a:moveTo>
                    <a:pt x="437" y="1"/>
                  </a:moveTo>
                  <a:cubicBezTo>
                    <a:pt x="1" y="1"/>
                    <a:pt x="1" y="664"/>
                    <a:pt x="437" y="664"/>
                  </a:cubicBezTo>
                  <a:cubicBezTo>
                    <a:pt x="873" y="664"/>
                    <a:pt x="873" y="1"/>
                    <a:pt x="437"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078" name="Google Shape;373;p6"/>
            <p:cNvSpPr/>
            <p:nvPr/>
          </p:nvSpPr>
          <p:spPr>
            <a:xfrm>
              <a:off x="418850" y="1542263"/>
              <a:ext cx="23250" cy="18975"/>
            </a:xfrm>
            <a:custGeom>
              <a:avLst/>
              <a:gdLst/>
              <a:ahLst/>
              <a:cxnLst/>
              <a:rect l="l" t="t" r="r" b="b"/>
              <a:pathLst>
                <a:path w="930" h="759" extrusionOk="0">
                  <a:moveTo>
                    <a:pt x="474" y="0"/>
                  </a:moveTo>
                  <a:cubicBezTo>
                    <a:pt x="0" y="38"/>
                    <a:pt x="0" y="721"/>
                    <a:pt x="474" y="758"/>
                  </a:cubicBezTo>
                  <a:cubicBezTo>
                    <a:pt x="929" y="721"/>
                    <a:pt x="929" y="38"/>
                    <a:pt x="47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50079" name="Google Shape;374;p6"/>
          <p:cNvSpPr txBox="1">
            <a:spLocks noGrp="1"/>
          </p:cNvSpPr>
          <p:nvPr>
            <p:ph type="title"/>
          </p:nvPr>
        </p:nvSpPr>
        <p:spPr>
          <a:xfrm>
            <a:off x="3566522" y="1727900"/>
            <a:ext cx="2028900" cy="1714500"/>
          </a:xfrm>
          <a:prstGeom prst="rect">
            <a:avLst/>
          </a:prstGeom>
        </p:spPr>
        <p:txBody>
          <a:bodyPr spcFirstLastPara="1" wrap="square" lIns="91425" tIns="91425" rIns="91425" bIns="91425" anchor="ctr" anchorCtr="0">
            <a:noAutofit/>
          </a:bodyPr>
          <a:lstStyle>
            <a:lvl1pPr lvl="0" algn="ctr" rtl="0">
              <a:lnSpc>
                <a:spcPct val="115000"/>
              </a:lnSpc>
              <a:spcBef>
                <a:spcPts val="0"/>
              </a:spcBef>
              <a:spcAft>
                <a:spcPts val="0"/>
              </a:spcAft>
              <a:buSzPts val="3000"/>
              <a:buNone/>
              <a:defRPr sz="2500"/>
            </a:lvl1pPr>
            <a:lvl2pPr lvl="1" rtl="0">
              <a:spcBef>
                <a:spcPts val="0"/>
              </a:spcBef>
              <a:spcAft>
                <a:spcPts val="0"/>
              </a:spcAft>
              <a:buSzPts val="3000"/>
              <a:buNone/>
            </a:lvl2pPr>
            <a:lvl3pPr lvl="2" rtl="0">
              <a:spcBef>
                <a:spcPts val="0"/>
              </a:spcBef>
              <a:spcAft>
                <a:spcPts val="0"/>
              </a:spcAft>
              <a:buSzPts val="3000"/>
              <a:buNone/>
            </a:lvl3pPr>
            <a:lvl4pPr lvl="3" rtl="0">
              <a:spcBef>
                <a:spcPts val="0"/>
              </a:spcBef>
              <a:spcAft>
                <a:spcPts val="0"/>
              </a:spcAft>
              <a:buSzPts val="3000"/>
              <a:buNone/>
            </a:lvl4pPr>
            <a:lvl5pPr lvl="4" rtl="0">
              <a:spcBef>
                <a:spcPts val="0"/>
              </a:spcBef>
              <a:spcAft>
                <a:spcPts val="0"/>
              </a:spcAft>
              <a:buSzPts val="3000"/>
              <a:buNone/>
            </a:lvl5pPr>
            <a:lvl6pPr lvl="5" rtl="0">
              <a:spcBef>
                <a:spcPts val="0"/>
              </a:spcBef>
              <a:spcAft>
                <a:spcPts val="0"/>
              </a:spcAft>
              <a:buSzPts val="3000"/>
              <a:buNone/>
            </a:lvl6pPr>
            <a:lvl7pPr lvl="6" rtl="0">
              <a:spcBef>
                <a:spcPts val="0"/>
              </a:spcBef>
              <a:spcAft>
                <a:spcPts val="0"/>
              </a:spcAft>
              <a:buSzPts val="3000"/>
              <a:buNone/>
            </a:lvl7pPr>
            <a:lvl8pPr lvl="7" rtl="0">
              <a:spcBef>
                <a:spcPts val="0"/>
              </a:spcBef>
              <a:spcAft>
                <a:spcPts val="0"/>
              </a:spcAft>
              <a:buSzPts val="3000"/>
              <a:buNone/>
            </a:lvl8pPr>
            <a:lvl9pPr lvl="8" rtl="0">
              <a:spcBef>
                <a:spcPts val="0"/>
              </a:spcBef>
              <a:spcAft>
                <a:spcPts val="0"/>
              </a:spcAft>
              <a:buSzPts val="3000"/>
              <a:buNone/>
            </a:lvl9pPr>
          </a:lstStyle>
          <a:p>
            <a:endParaRPr/>
          </a:p>
        </p:txBody>
      </p:sp>
      <p:pic>
        <p:nvPicPr>
          <p:cNvPr id="2097293" name="Google Shape;375;p6"/>
          <p:cNvPicPr preferRelativeResize="0">
            <a:picLocks/>
          </p:cNvPicPr>
          <p:nvPr/>
        </p:nvPicPr>
        <p:blipFill>
          <a:blip r:embed="rId3">
            <a:alphaModFix amt="47000"/>
          </a:blip>
          <a:stretch>
            <a:fillRect/>
          </a:stretch>
        </p:blipFill>
        <p:spPr>
          <a:xfrm rot="-10643014">
            <a:off x="7943421" y="-1509312"/>
            <a:ext cx="2989903" cy="2468227"/>
          </a:xfrm>
          <a:prstGeom prst="rect">
            <a:avLst/>
          </a:prstGeom>
          <a:noFill/>
          <a:ln>
            <a:noFill/>
          </a:ln>
        </p:spPr>
      </p:pic>
      <p:sp>
        <p:nvSpPr>
          <p:cNvPr id="1050080" name="Google Shape;376;p6"/>
          <p:cNvSpPr/>
          <p:nvPr/>
        </p:nvSpPr>
        <p:spPr>
          <a:xfrm rot="-7373435">
            <a:off x="3439495" y="5025020"/>
            <a:ext cx="2265005" cy="2165760"/>
          </a:xfrm>
          <a:custGeom>
            <a:avLst/>
            <a:gdLst/>
            <a:ahLst/>
            <a:cxnLst/>
            <a:rect l="l" t="t" r="r" b="b"/>
            <a:pathLst>
              <a:path w="21339" h="20404" extrusionOk="0">
                <a:moveTo>
                  <a:pt x="95" y="0"/>
                </a:moveTo>
                <a:cubicBezTo>
                  <a:pt x="50" y="0"/>
                  <a:pt x="0" y="36"/>
                  <a:pt x="12" y="93"/>
                </a:cubicBezTo>
                <a:cubicBezTo>
                  <a:pt x="485" y="2330"/>
                  <a:pt x="1054" y="4567"/>
                  <a:pt x="1680" y="6766"/>
                </a:cubicBezTo>
                <a:cubicBezTo>
                  <a:pt x="2324" y="8965"/>
                  <a:pt x="3045" y="11126"/>
                  <a:pt x="3822" y="13249"/>
                </a:cubicBezTo>
                <a:cubicBezTo>
                  <a:pt x="4220" y="14330"/>
                  <a:pt x="4618" y="15391"/>
                  <a:pt x="5054" y="16453"/>
                </a:cubicBezTo>
                <a:cubicBezTo>
                  <a:pt x="5225" y="16889"/>
                  <a:pt x="5433" y="17287"/>
                  <a:pt x="5699" y="17666"/>
                </a:cubicBezTo>
                <a:cubicBezTo>
                  <a:pt x="5926" y="17988"/>
                  <a:pt x="6267" y="18216"/>
                  <a:pt x="6646" y="18348"/>
                </a:cubicBezTo>
                <a:cubicBezTo>
                  <a:pt x="6705" y="18361"/>
                  <a:pt x="6764" y="18368"/>
                  <a:pt x="6823" y="18368"/>
                </a:cubicBezTo>
                <a:cubicBezTo>
                  <a:pt x="7107" y="18368"/>
                  <a:pt x="7384" y="18221"/>
                  <a:pt x="7556" y="17969"/>
                </a:cubicBezTo>
                <a:cubicBezTo>
                  <a:pt x="7746" y="17609"/>
                  <a:pt x="7784" y="17173"/>
                  <a:pt x="7708" y="16775"/>
                </a:cubicBezTo>
                <a:cubicBezTo>
                  <a:pt x="7519" y="15770"/>
                  <a:pt x="7253" y="14784"/>
                  <a:pt x="6893" y="13837"/>
                </a:cubicBezTo>
                <a:cubicBezTo>
                  <a:pt x="6248" y="11941"/>
                  <a:pt x="5414" y="9969"/>
                  <a:pt x="5528" y="7922"/>
                </a:cubicBezTo>
                <a:cubicBezTo>
                  <a:pt x="5543" y="7707"/>
                  <a:pt x="5559" y="7504"/>
                  <a:pt x="5594" y="7294"/>
                </a:cubicBezTo>
                <a:lnTo>
                  <a:pt x="5594" y="7294"/>
                </a:lnTo>
                <a:cubicBezTo>
                  <a:pt x="6312" y="7702"/>
                  <a:pt x="6661" y="8502"/>
                  <a:pt x="6893" y="9268"/>
                </a:cubicBezTo>
                <a:cubicBezTo>
                  <a:pt x="7234" y="10349"/>
                  <a:pt x="7519" y="11467"/>
                  <a:pt x="7822" y="12567"/>
                </a:cubicBezTo>
                <a:lnTo>
                  <a:pt x="8789" y="16036"/>
                </a:lnTo>
                <a:cubicBezTo>
                  <a:pt x="8940" y="16604"/>
                  <a:pt x="9111" y="17173"/>
                  <a:pt x="9263" y="17742"/>
                </a:cubicBezTo>
                <a:cubicBezTo>
                  <a:pt x="9376" y="18216"/>
                  <a:pt x="9509" y="18652"/>
                  <a:pt x="9699" y="19107"/>
                </a:cubicBezTo>
                <a:cubicBezTo>
                  <a:pt x="9966" y="19713"/>
                  <a:pt x="10452" y="20404"/>
                  <a:pt x="11172" y="20404"/>
                </a:cubicBezTo>
                <a:cubicBezTo>
                  <a:pt x="11217" y="20404"/>
                  <a:pt x="11263" y="20401"/>
                  <a:pt x="11310" y="20396"/>
                </a:cubicBezTo>
                <a:cubicBezTo>
                  <a:pt x="11708" y="20339"/>
                  <a:pt x="12068" y="20092"/>
                  <a:pt x="12258" y="19732"/>
                </a:cubicBezTo>
                <a:cubicBezTo>
                  <a:pt x="12485" y="19334"/>
                  <a:pt x="12580" y="18860"/>
                  <a:pt x="12504" y="18405"/>
                </a:cubicBezTo>
                <a:cubicBezTo>
                  <a:pt x="12390" y="17855"/>
                  <a:pt x="12239" y="17306"/>
                  <a:pt x="12030" y="16794"/>
                </a:cubicBezTo>
                <a:cubicBezTo>
                  <a:pt x="11841" y="16263"/>
                  <a:pt x="11651" y="15713"/>
                  <a:pt x="11462" y="15183"/>
                </a:cubicBezTo>
                <a:cubicBezTo>
                  <a:pt x="11101" y="14083"/>
                  <a:pt x="10779" y="12965"/>
                  <a:pt x="10457" y="11865"/>
                </a:cubicBezTo>
                <a:cubicBezTo>
                  <a:pt x="10154" y="10766"/>
                  <a:pt x="9869" y="9628"/>
                  <a:pt x="9623" y="8491"/>
                </a:cubicBezTo>
                <a:cubicBezTo>
                  <a:pt x="9414" y="7486"/>
                  <a:pt x="9168" y="6424"/>
                  <a:pt x="9414" y="5420"/>
                </a:cubicBezTo>
                <a:cubicBezTo>
                  <a:pt x="9462" y="5197"/>
                  <a:pt x="9536" y="5002"/>
                  <a:pt x="9626" y="4810"/>
                </a:cubicBezTo>
                <a:lnTo>
                  <a:pt x="9626" y="4810"/>
                </a:lnTo>
                <a:cubicBezTo>
                  <a:pt x="11118" y="5773"/>
                  <a:pt x="11814" y="7472"/>
                  <a:pt x="12239" y="9135"/>
                </a:cubicBezTo>
                <a:cubicBezTo>
                  <a:pt x="12485" y="10026"/>
                  <a:pt x="12637" y="10936"/>
                  <a:pt x="12807" y="11846"/>
                </a:cubicBezTo>
                <a:cubicBezTo>
                  <a:pt x="13035" y="13040"/>
                  <a:pt x="13300" y="14216"/>
                  <a:pt x="13623" y="15391"/>
                </a:cubicBezTo>
                <a:cubicBezTo>
                  <a:pt x="13945" y="16547"/>
                  <a:pt x="14324" y="17723"/>
                  <a:pt x="14741" y="18879"/>
                </a:cubicBezTo>
                <a:cubicBezTo>
                  <a:pt x="14912" y="19315"/>
                  <a:pt x="15063" y="19827"/>
                  <a:pt x="15480" y="20092"/>
                </a:cubicBezTo>
                <a:cubicBezTo>
                  <a:pt x="15595" y="20165"/>
                  <a:pt x="15723" y="20199"/>
                  <a:pt x="15849" y="20199"/>
                </a:cubicBezTo>
                <a:cubicBezTo>
                  <a:pt x="16119" y="20199"/>
                  <a:pt x="16382" y="20042"/>
                  <a:pt x="16485" y="19770"/>
                </a:cubicBezTo>
                <a:cubicBezTo>
                  <a:pt x="16694" y="19334"/>
                  <a:pt x="16675" y="18765"/>
                  <a:pt x="16656" y="18292"/>
                </a:cubicBezTo>
                <a:cubicBezTo>
                  <a:pt x="16637" y="17723"/>
                  <a:pt x="16542" y="17154"/>
                  <a:pt x="16428" y="16585"/>
                </a:cubicBezTo>
                <a:cubicBezTo>
                  <a:pt x="16125" y="15467"/>
                  <a:pt x="15746" y="14348"/>
                  <a:pt x="15291" y="13268"/>
                </a:cubicBezTo>
                <a:cubicBezTo>
                  <a:pt x="14419" y="10993"/>
                  <a:pt x="13793" y="8623"/>
                  <a:pt x="13433" y="6216"/>
                </a:cubicBezTo>
                <a:cubicBezTo>
                  <a:pt x="13360" y="5689"/>
                  <a:pt x="13392" y="4465"/>
                  <a:pt x="14163" y="4465"/>
                </a:cubicBezTo>
                <a:cubicBezTo>
                  <a:pt x="14197" y="4465"/>
                  <a:pt x="14231" y="4467"/>
                  <a:pt x="14267" y="4472"/>
                </a:cubicBezTo>
                <a:cubicBezTo>
                  <a:pt x="14741" y="4548"/>
                  <a:pt x="15025" y="5060"/>
                  <a:pt x="15234" y="5439"/>
                </a:cubicBezTo>
                <a:cubicBezTo>
                  <a:pt x="15499" y="5913"/>
                  <a:pt x="15727" y="6406"/>
                  <a:pt x="15935" y="6898"/>
                </a:cubicBezTo>
                <a:cubicBezTo>
                  <a:pt x="16732" y="8946"/>
                  <a:pt x="17111" y="11107"/>
                  <a:pt x="17452" y="13268"/>
                </a:cubicBezTo>
                <a:cubicBezTo>
                  <a:pt x="17623" y="14348"/>
                  <a:pt x="17793" y="15429"/>
                  <a:pt x="18002" y="16510"/>
                </a:cubicBezTo>
                <a:cubicBezTo>
                  <a:pt x="18096" y="17040"/>
                  <a:pt x="18229" y="17590"/>
                  <a:pt x="18362" y="18121"/>
                </a:cubicBezTo>
                <a:cubicBezTo>
                  <a:pt x="18476" y="18557"/>
                  <a:pt x="18627" y="19031"/>
                  <a:pt x="18968" y="19334"/>
                </a:cubicBezTo>
                <a:cubicBezTo>
                  <a:pt x="19197" y="19533"/>
                  <a:pt x="19456" y="19618"/>
                  <a:pt x="19715" y="19618"/>
                </a:cubicBezTo>
                <a:cubicBezTo>
                  <a:pt x="20273" y="19618"/>
                  <a:pt x="20833" y="19220"/>
                  <a:pt x="21092" y="18690"/>
                </a:cubicBezTo>
                <a:cubicBezTo>
                  <a:pt x="21300" y="18178"/>
                  <a:pt x="21338" y="17628"/>
                  <a:pt x="21205" y="17078"/>
                </a:cubicBezTo>
                <a:cubicBezTo>
                  <a:pt x="21111" y="16472"/>
                  <a:pt x="20902" y="15884"/>
                  <a:pt x="20731" y="15277"/>
                </a:cubicBezTo>
                <a:lnTo>
                  <a:pt x="18684" y="7903"/>
                </a:lnTo>
                <a:cubicBezTo>
                  <a:pt x="18514" y="7315"/>
                  <a:pt x="18362" y="6728"/>
                  <a:pt x="18191" y="6102"/>
                </a:cubicBezTo>
                <a:cubicBezTo>
                  <a:pt x="18162" y="6043"/>
                  <a:pt x="18106" y="6015"/>
                  <a:pt x="18051" y="6015"/>
                </a:cubicBezTo>
                <a:cubicBezTo>
                  <a:pt x="17966" y="6015"/>
                  <a:pt x="17884" y="6082"/>
                  <a:pt x="17907" y="6197"/>
                </a:cubicBezTo>
                <a:cubicBezTo>
                  <a:pt x="18589" y="8623"/>
                  <a:pt x="19253" y="11050"/>
                  <a:pt x="19935" y="13476"/>
                </a:cubicBezTo>
                <a:lnTo>
                  <a:pt x="20428" y="15315"/>
                </a:lnTo>
                <a:cubicBezTo>
                  <a:pt x="20599" y="15903"/>
                  <a:pt x="20788" y="16491"/>
                  <a:pt x="20902" y="17078"/>
                </a:cubicBezTo>
                <a:cubicBezTo>
                  <a:pt x="21016" y="17609"/>
                  <a:pt x="21035" y="18216"/>
                  <a:pt x="20750" y="18690"/>
                </a:cubicBezTo>
                <a:cubicBezTo>
                  <a:pt x="20542" y="19050"/>
                  <a:pt x="20144" y="19296"/>
                  <a:pt x="19727" y="19334"/>
                </a:cubicBezTo>
                <a:cubicBezTo>
                  <a:pt x="19253" y="19334"/>
                  <a:pt x="18950" y="18917"/>
                  <a:pt x="18798" y="18519"/>
                </a:cubicBezTo>
                <a:cubicBezTo>
                  <a:pt x="18627" y="18026"/>
                  <a:pt x="18495" y="17533"/>
                  <a:pt x="18400" y="17040"/>
                </a:cubicBezTo>
                <a:cubicBezTo>
                  <a:pt x="18172" y="15979"/>
                  <a:pt x="17983" y="14898"/>
                  <a:pt x="17812" y="13837"/>
                </a:cubicBezTo>
                <a:cubicBezTo>
                  <a:pt x="17452" y="11713"/>
                  <a:pt x="17130" y="9571"/>
                  <a:pt x="16428" y="7524"/>
                </a:cubicBezTo>
                <a:cubicBezTo>
                  <a:pt x="16239" y="7031"/>
                  <a:pt x="16049" y="6538"/>
                  <a:pt x="15822" y="6064"/>
                </a:cubicBezTo>
                <a:cubicBezTo>
                  <a:pt x="15632" y="5590"/>
                  <a:pt x="15386" y="5154"/>
                  <a:pt x="15082" y="4756"/>
                </a:cubicBezTo>
                <a:cubicBezTo>
                  <a:pt x="14841" y="4446"/>
                  <a:pt x="14506" y="4199"/>
                  <a:pt x="14120" y="4199"/>
                </a:cubicBezTo>
                <a:cubicBezTo>
                  <a:pt x="14081" y="4199"/>
                  <a:pt x="14042" y="4201"/>
                  <a:pt x="14002" y="4207"/>
                </a:cubicBezTo>
                <a:cubicBezTo>
                  <a:pt x="13661" y="4282"/>
                  <a:pt x="13395" y="4529"/>
                  <a:pt x="13281" y="4851"/>
                </a:cubicBezTo>
                <a:cubicBezTo>
                  <a:pt x="13149" y="5230"/>
                  <a:pt x="13092" y="5609"/>
                  <a:pt x="13130" y="6007"/>
                </a:cubicBezTo>
                <a:cubicBezTo>
                  <a:pt x="13187" y="6538"/>
                  <a:pt x="13281" y="7088"/>
                  <a:pt x="13395" y="7619"/>
                </a:cubicBezTo>
                <a:cubicBezTo>
                  <a:pt x="13623" y="8794"/>
                  <a:pt x="13907" y="9969"/>
                  <a:pt x="14267" y="11126"/>
                </a:cubicBezTo>
                <a:cubicBezTo>
                  <a:pt x="14608" y="12244"/>
                  <a:pt x="15044" y="13344"/>
                  <a:pt x="15442" y="14443"/>
                </a:cubicBezTo>
                <a:cubicBezTo>
                  <a:pt x="15879" y="15524"/>
                  <a:pt x="16182" y="16642"/>
                  <a:pt x="16333" y="17799"/>
                </a:cubicBezTo>
                <a:cubicBezTo>
                  <a:pt x="16409" y="18329"/>
                  <a:pt x="16390" y="18879"/>
                  <a:pt x="16296" y="19410"/>
                </a:cubicBezTo>
                <a:cubicBezTo>
                  <a:pt x="16277" y="19618"/>
                  <a:pt x="16144" y="19789"/>
                  <a:pt x="15973" y="19884"/>
                </a:cubicBezTo>
                <a:cubicBezTo>
                  <a:pt x="15943" y="19889"/>
                  <a:pt x="15912" y="19892"/>
                  <a:pt x="15882" y="19892"/>
                </a:cubicBezTo>
                <a:cubicBezTo>
                  <a:pt x="15710" y="19892"/>
                  <a:pt x="15558" y="19802"/>
                  <a:pt x="15461" y="19656"/>
                </a:cubicBezTo>
                <a:cubicBezTo>
                  <a:pt x="15329" y="19467"/>
                  <a:pt x="15215" y="19258"/>
                  <a:pt x="15139" y="19031"/>
                </a:cubicBezTo>
                <a:cubicBezTo>
                  <a:pt x="15025" y="18746"/>
                  <a:pt x="14912" y="18481"/>
                  <a:pt x="14817" y="18197"/>
                </a:cubicBezTo>
                <a:cubicBezTo>
                  <a:pt x="14608" y="17628"/>
                  <a:pt x="14419" y="17059"/>
                  <a:pt x="14248" y="16491"/>
                </a:cubicBezTo>
                <a:cubicBezTo>
                  <a:pt x="13888" y="15353"/>
                  <a:pt x="13566" y="14178"/>
                  <a:pt x="13300" y="13003"/>
                </a:cubicBezTo>
                <a:cubicBezTo>
                  <a:pt x="13073" y="12017"/>
                  <a:pt x="12921" y="11031"/>
                  <a:pt x="12694" y="10045"/>
                </a:cubicBezTo>
                <a:cubicBezTo>
                  <a:pt x="12334" y="8377"/>
                  <a:pt x="11822" y="6576"/>
                  <a:pt x="10590" y="5306"/>
                </a:cubicBezTo>
                <a:cubicBezTo>
                  <a:pt x="10305" y="5022"/>
                  <a:pt x="9983" y="4756"/>
                  <a:pt x="9623" y="4548"/>
                </a:cubicBezTo>
                <a:cubicBezTo>
                  <a:pt x="9603" y="4534"/>
                  <a:pt x="9580" y="4528"/>
                  <a:pt x="9558" y="4528"/>
                </a:cubicBezTo>
                <a:cubicBezTo>
                  <a:pt x="9517" y="4528"/>
                  <a:pt x="9477" y="4549"/>
                  <a:pt x="9452" y="4586"/>
                </a:cubicBezTo>
                <a:cubicBezTo>
                  <a:pt x="8978" y="5458"/>
                  <a:pt x="9016" y="6481"/>
                  <a:pt x="9168" y="7448"/>
                </a:cubicBezTo>
                <a:cubicBezTo>
                  <a:pt x="9338" y="8510"/>
                  <a:pt x="9604" y="9571"/>
                  <a:pt x="9869" y="10633"/>
                </a:cubicBezTo>
                <a:cubicBezTo>
                  <a:pt x="10438" y="12832"/>
                  <a:pt x="11101" y="14993"/>
                  <a:pt x="11879" y="17135"/>
                </a:cubicBezTo>
                <a:cubicBezTo>
                  <a:pt x="12182" y="18007"/>
                  <a:pt x="12618" y="19182"/>
                  <a:pt x="11784" y="19922"/>
                </a:cubicBezTo>
                <a:cubicBezTo>
                  <a:pt x="11612" y="20082"/>
                  <a:pt x="11386" y="20166"/>
                  <a:pt x="11158" y="20166"/>
                </a:cubicBezTo>
                <a:cubicBezTo>
                  <a:pt x="11008" y="20166"/>
                  <a:pt x="10858" y="20130"/>
                  <a:pt x="10722" y="20055"/>
                </a:cubicBezTo>
                <a:cubicBezTo>
                  <a:pt x="10400" y="19827"/>
                  <a:pt x="10172" y="19524"/>
                  <a:pt x="10021" y="19182"/>
                </a:cubicBezTo>
                <a:cubicBezTo>
                  <a:pt x="9831" y="18784"/>
                  <a:pt x="9699" y="18367"/>
                  <a:pt x="9585" y="17950"/>
                </a:cubicBezTo>
                <a:lnTo>
                  <a:pt x="9111" y="16244"/>
                </a:lnTo>
                <a:lnTo>
                  <a:pt x="8125" y="12832"/>
                </a:lnTo>
                <a:cubicBezTo>
                  <a:pt x="7822" y="11732"/>
                  <a:pt x="7519" y="10614"/>
                  <a:pt x="7177" y="9514"/>
                </a:cubicBezTo>
                <a:cubicBezTo>
                  <a:pt x="6950" y="8737"/>
                  <a:pt x="6665" y="7903"/>
                  <a:pt x="6059" y="7353"/>
                </a:cubicBezTo>
                <a:cubicBezTo>
                  <a:pt x="5907" y="7221"/>
                  <a:pt x="5737" y="7107"/>
                  <a:pt x="5547" y="7012"/>
                </a:cubicBezTo>
                <a:cubicBezTo>
                  <a:pt x="5534" y="7008"/>
                  <a:pt x="5519" y="7005"/>
                  <a:pt x="5505" y="7005"/>
                </a:cubicBezTo>
                <a:cubicBezTo>
                  <a:pt x="5457" y="7005"/>
                  <a:pt x="5410" y="7030"/>
                  <a:pt x="5395" y="7088"/>
                </a:cubicBezTo>
                <a:cubicBezTo>
                  <a:pt x="5054" y="9041"/>
                  <a:pt x="5661" y="10936"/>
                  <a:pt x="6305" y="12775"/>
                </a:cubicBezTo>
                <a:cubicBezTo>
                  <a:pt x="6628" y="13723"/>
                  <a:pt x="6988" y="14671"/>
                  <a:pt x="7253" y="15638"/>
                </a:cubicBezTo>
                <a:cubicBezTo>
                  <a:pt x="7386" y="16093"/>
                  <a:pt x="7481" y="16566"/>
                  <a:pt x="7537" y="17059"/>
                </a:cubicBezTo>
                <a:cubicBezTo>
                  <a:pt x="7556" y="17457"/>
                  <a:pt x="7481" y="17969"/>
                  <a:pt x="7064" y="18121"/>
                </a:cubicBezTo>
                <a:cubicBezTo>
                  <a:pt x="6994" y="18147"/>
                  <a:pt x="6924" y="18158"/>
                  <a:pt x="6855" y="18158"/>
                </a:cubicBezTo>
                <a:cubicBezTo>
                  <a:pt x="6568" y="18158"/>
                  <a:pt x="6295" y="17959"/>
                  <a:pt x="6097" y="17761"/>
                </a:cubicBezTo>
                <a:cubicBezTo>
                  <a:pt x="5774" y="17438"/>
                  <a:pt x="5547" y="17059"/>
                  <a:pt x="5376" y="16642"/>
                </a:cubicBezTo>
                <a:cubicBezTo>
                  <a:pt x="4959" y="15619"/>
                  <a:pt x="4561" y="14595"/>
                  <a:pt x="4182" y="13571"/>
                </a:cubicBezTo>
                <a:cubicBezTo>
                  <a:pt x="3405" y="11505"/>
                  <a:pt x="2703" y="9401"/>
                  <a:pt x="2059" y="7278"/>
                </a:cubicBezTo>
                <a:cubicBezTo>
                  <a:pt x="1414" y="5154"/>
                  <a:pt x="846" y="3012"/>
                  <a:pt x="334" y="851"/>
                </a:cubicBezTo>
                <a:cubicBezTo>
                  <a:pt x="277" y="586"/>
                  <a:pt x="220" y="320"/>
                  <a:pt x="163" y="55"/>
                </a:cubicBezTo>
                <a:cubicBezTo>
                  <a:pt x="156" y="17"/>
                  <a:pt x="126" y="0"/>
                  <a:pt x="95"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59"/>
        <p:cNvGrpSpPr/>
        <p:nvPr/>
      </p:nvGrpSpPr>
      <p:grpSpPr>
        <a:xfrm>
          <a:off x="0" y="0"/>
          <a:ext cx="0" cy="0"/>
          <a:chOff x="0" y="0"/>
          <a:chExt cx="0" cy="0"/>
        </a:xfrm>
      </p:grpSpPr>
      <p:pic>
        <p:nvPicPr>
          <p:cNvPr id="2097298" name="Google Shape;460;p8"/>
          <p:cNvPicPr preferRelativeResize="0">
            <a:picLocks/>
          </p:cNvPicPr>
          <p:nvPr/>
        </p:nvPicPr>
        <p:blipFill>
          <a:blip r:embed="rId2">
            <a:alphaModFix amt="74000"/>
          </a:blip>
          <a:stretch>
            <a:fillRect/>
          </a:stretch>
        </p:blipFill>
        <p:spPr>
          <a:xfrm rot="-10162003" flipH="1">
            <a:off x="301118" y="56641"/>
            <a:ext cx="2894871" cy="2593322"/>
          </a:xfrm>
          <a:prstGeom prst="rect">
            <a:avLst/>
          </a:prstGeom>
          <a:noFill/>
          <a:ln>
            <a:noFill/>
          </a:ln>
        </p:spPr>
      </p:pic>
      <p:pic>
        <p:nvPicPr>
          <p:cNvPr id="2097299" name="Google Shape;461;p8"/>
          <p:cNvPicPr preferRelativeResize="0">
            <a:picLocks/>
          </p:cNvPicPr>
          <p:nvPr/>
        </p:nvPicPr>
        <p:blipFill>
          <a:blip r:embed="rId3">
            <a:alphaModFix amt="33000"/>
          </a:blip>
          <a:stretch>
            <a:fillRect/>
          </a:stretch>
        </p:blipFill>
        <p:spPr>
          <a:xfrm rot="10800000" flipH="1">
            <a:off x="2309117" y="4"/>
            <a:ext cx="6114874" cy="5143500"/>
          </a:xfrm>
          <a:prstGeom prst="rect">
            <a:avLst/>
          </a:prstGeom>
          <a:noFill/>
          <a:ln>
            <a:noFill/>
          </a:ln>
        </p:spPr>
      </p:pic>
      <p:pic>
        <p:nvPicPr>
          <p:cNvPr id="2097300" name="Google Shape;462;p8"/>
          <p:cNvPicPr preferRelativeResize="0">
            <a:picLocks/>
          </p:cNvPicPr>
          <p:nvPr/>
        </p:nvPicPr>
        <p:blipFill>
          <a:blip r:embed="rId4">
            <a:alphaModFix amt="58000"/>
          </a:blip>
          <a:stretch>
            <a:fillRect/>
          </a:stretch>
        </p:blipFill>
        <p:spPr>
          <a:xfrm rot="-8962532">
            <a:off x="7553885" y="2352524"/>
            <a:ext cx="1462806" cy="3509154"/>
          </a:xfrm>
          <a:prstGeom prst="rect">
            <a:avLst/>
          </a:prstGeom>
          <a:noFill/>
          <a:ln>
            <a:noFill/>
          </a:ln>
        </p:spPr>
      </p:pic>
      <p:pic>
        <p:nvPicPr>
          <p:cNvPr id="2097301" name="Google Shape;463;p8"/>
          <p:cNvPicPr preferRelativeResize="0">
            <a:picLocks/>
          </p:cNvPicPr>
          <p:nvPr/>
        </p:nvPicPr>
        <p:blipFill>
          <a:blip r:embed="rId5">
            <a:alphaModFix amt="62000"/>
          </a:blip>
          <a:stretch>
            <a:fillRect/>
          </a:stretch>
        </p:blipFill>
        <p:spPr>
          <a:xfrm rot="-10162003" flipH="1">
            <a:off x="-1091107" y="-1133759"/>
            <a:ext cx="2894871" cy="2593322"/>
          </a:xfrm>
          <a:prstGeom prst="rect">
            <a:avLst/>
          </a:prstGeom>
          <a:noFill/>
          <a:ln>
            <a:noFill/>
          </a:ln>
        </p:spPr>
      </p:pic>
      <p:sp>
        <p:nvSpPr>
          <p:cNvPr id="1050097" name="Google Shape;464;p8"/>
          <p:cNvSpPr/>
          <p:nvPr/>
        </p:nvSpPr>
        <p:spPr>
          <a:xfrm rot="-6681487">
            <a:off x="8044372" y="2590906"/>
            <a:ext cx="2265023" cy="2165778"/>
          </a:xfrm>
          <a:custGeom>
            <a:avLst/>
            <a:gdLst/>
            <a:ahLst/>
            <a:cxnLst/>
            <a:rect l="l" t="t" r="r" b="b"/>
            <a:pathLst>
              <a:path w="21339" h="20404" extrusionOk="0">
                <a:moveTo>
                  <a:pt x="95" y="0"/>
                </a:moveTo>
                <a:cubicBezTo>
                  <a:pt x="50" y="0"/>
                  <a:pt x="0" y="36"/>
                  <a:pt x="12" y="93"/>
                </a:cubicBezTo>
                <a:cubicBezTo>
                  <a:pt x="485" y="2330"/>
                  <a:pt x="1054" y="4567"/>
                  <a:pt x="1680" y="6766"/>
                </a:cubicBezTo>
                <a:cubicBezTo>
                  <a:pt x="2324" y="8965"/>
                  <a:pt x="3045" y="11126"/>
                  <a:pt x="3822" y="13249"/>
                </a:cubicBezTo>
                <a:cubicBezTo>
                  <a:pt x="4220" y="14330"/>
                  <a:pt x="4618" y="15391"/>
                  <a:pt x="5054" y="16453"/>
                </a:cubicBezTo>
                <a:cubicBezTo>
                  <a:pt x="5225" y="16889"/>
                  <a:pt x="5433" y="17287"/>
                  <a:pt x="5699" y="17666"/>
                </a:cubicBezTo>
                <a:cubicBezTo>
                  <a:pt x="5926" y="17988"/>
                  <a:pt x="6267" y="18216"/>
                  <a:pt x="6646" y="18348"/>
                </a:cubicBezTo>
                <a:cubicBezTo>
                  <a:pt x="6705" y="18361"/>
                  <a:pt x="6764" y="18368"/>
                  <a:pt x="6823" y="18368"/>
                </a:cubicBezTo>
                <a:cubicBezTo>
                  <a:pt x="7107" y="18368"/>
                  <a:pt x="7384" y="18221"/>
                  <a:pt x="7556" y="17969"/>
                </a:cubicBezTo>
                <a:cubicBezTo>
                  <a:pt x="7746" y="17609"/>
                  <a:pt x="7784" y="17173"/>
                  <a:pt x="7708" y="16775"/>
                </a:cubicBezTo>
                <a:cubicBezTo>
                  <a:pt x="7519" y="15770"/>
                  <a:pt x="7253" y="14784"/>
                  <a:pt x="6893" y="13837"/>
                </a:cubicBezTo>
                <a:cubicBezTo>
                  <a:pt x="6248" y="11941"/>
                  <a:pt x="5414" y="9969"/>
                  <a:pt x="5528" y="7922"/>
                </a:cubicBezTo>
                <a:cubicBezTo>
                  <a:pt x="5543" y="7707"/>
                  <a:pt x="5559" y="7504"/>
                  <a:pt x="5594" y="7294"/>
                </a:cubicBezTo>
                <a:lnTo>
                  <a:pt x="5594" y="7294"/>
                </a:lnTo>
                <a:cubicBezTo>
                  <a:pt x="6312" y="7702"/>
                  <a:pt x="6661" y="8502"/>
                  <a:pt x="6893" y="9268"/>
                </a:cubicBezTo>
                <a:cubicBezTo>
                  <a:pt x="7234" y="10349"/>
                  <a:pt x="7519" y="11467"/>
                  <a:pt x="7822" y="12567"/>
                </a:cubicBezTo>
                <a:lnTo>
                  <a:pt x="8789" y="16036"/>
                </a:lnTo>
                <a:cubicBezTo>
                  <a:pt x="8940" y="16604"/>
                  <a:pt x="9111" y="17173"/>
                  <a:pt x="9263" y="17742"/>
                </a:cubicBezTo>
                <a:cubicBezTo>
                  <a:pt x="9376" y="18216"/>
                  <a:pt x="9509" y="18652"/>
                  <a:pt x="9699" y="19107"/>
                </a:cubicBezTo>
                <a:cubicBezTo>
                  <a:pt x="9966" y="19713"/>
                  <a:pt x="10452" y="20404"/>
                  <a:pt x="11172" y="20404"/>
                </a:cubicBezTo>
                <a:cubicBezTo>
                  <a:pt x="11217" y="20404"/>
                  <a:pt x="11263" y="20401"/>
                  <a:pt x="11310" y="20396"/>
                </a:cubicBezTo>
                <a:cubicBezTo>
                  <a:pt x="11708" y="20339"/>
                  <a:pt x="12068" y="20092"/>
                  <a:pt x="12258" y="19732"/>
                </a:cubicBezTo>
                <a:cubicBezTo>
                  <a:pt x="12485" y="19334"/>
                  <a:pt x="12580" y="18860"/>
                  <a:pt x="12504" y="18405"/>
                </a:cubicBezTo>
                <a:cubicBezTo>
                  <a:pt x="12390" y="17855"/>
                  <a:pt x="12239" y="17306"/>
                  <a:pt x="12030" y="16794"/>
                </a:cubicBezTo>
                <a:cubicBezTo>
                  <a:pt x="11841" y="16263"/>
                  <a:pt x="11651" y="15713"/>
                  <a:pt x="11462" y="15183"/>
                </a:cubicBezTo>
                <a:cubicBezTo>
                  <a:pt x="11101" y="14083"/>
                  <a:pt x="10779" y="12965"/>
                  <a:pt x="10457" y="11865"/>
                </a:cubicBezTo>
                <a:cubicBezTo>
                  <a:pt x="10154" y="10766"/>
                  <a:pt x="9869" y="9628"/>
                  <a:pt x="9623" y="8491"/>
                </a:cubicBezTo>
                <a:cubicBezTo>
                  <a:pt x="9414" y="7486"/>
                  <a:pt x="9168" y="6424"/>
                  <a:pt x="9414" y="5420"/>
                </a:cubicBezTo>
                <a:cubicBezTo>
                  <a:pt x="9462" y="5197"/>
                  <a:pt x="9536" y="5002"/>
                  <a:pt x="9626" y="4810"/>
                </a:cubicBezTo>
                <a:lnTo>
                  <a:pt x="9626" y="4810"/>
                </a:lnTo>
                <a:cubicBezTo>
                  <a:pt x="11118" y="5773"/>
                  <a:pt x="11814" y="7472"/>
                  <a:pt x="12239" y="9135"/>
                </a:cubicBezTo>
                <a:cubicBezTo>
                  <a:pt x="12485" y="10026"/>
                  <a:pt x="12637" y="10936"/>
                  <a:pt x="12807" y="11846"/>
                </a:cubicBezTo>
                <a:cubicBezTo>
                  <a:pt x="13035" y="13040"/>
                  <a:pt x="13300" y="14216"/>
                  <a:pt x="13623" y="15391"/>
                </a:cubicBezTo>
                <a:cubicBezTo>
                  <a:pt x="13945" y="16547"/>
                  <a:pt x="14324" y="17723"/>
                  <a:pt x="14741" y="18879"/>
                </a:cubicBezTo>
                <a:cubicBezTo>
                  <a:pt x="14912" y="19315"/>
                  <a:pt x="15063" y="19827"/>
                  <a:pt x="15480" y="20092"/>
                </a:cubicBezTo>
                <a:cubicBezTo>
                  <a:pt x="15595" y="20165"/>
                  <a:pt x="15723" y="20199"/>
                  <a:pt x="15849" y="20199"/>
                </a:cubicBezTo>
                <a:cubicBezTo>
                  <a:pt x="16119" y="20199"/>
                  <a:pt x="16382" y="20042"/>
                  <a:pt x="16485" y="19770"/>
                </a:cubicBezTo>
                <a:cubicBezTo>
                  <a:pt x="16694" y="19334"/>
                  <a:pt x="16675" y="18765"/>
                  <a:pt x="16656" y="18292"/>
                </a:cubicBezTo>
                <a:cubicBezTo>
                  <a:pt x="16637" y="17723"/>
                  <a:pt x="16542" y="17154"/>
                  <a:pt x="16428" y="16585"/>
                </a:cubicBezTo>
                <a:cubicBezTo>
                  <a:pt x="16125" y="15467"/>
                  <a:pt x="15746" y="14348"/>
                  <a:pt x="15291" y="13268"/>
                </a:cubicBezTo>
                <a:cubicBezTo>
                  <a:pt x="14419" y="10993"/>
                  <a:pt x="13793" y="8623"/>
                  <a:pt x="13433" y="6216"/>
                </a:cubicBezTo>
                <a:cubicBezTo>
                  <a:pt x="13360" y="5689"/>
                  <a:pt x="13392" y="4465"/>
                  <a:pt x="14163" y="4465"/>
                </a:cubicBezTo>
                <a:cubicBezTo>
                  <a:pt x="14197" y="4465"/>
                  <a:pt x="14231" y="4467"/>
                  <a:pt x="14267" y="4472"/>
                </a:cubicBezTo>
                <a:cubicBezTo>
                  <a:pt x="14741" y="4548"/>
                  <a:pt x="15025" y="5060"/>
                  <a:pt x="15234" y="5439"/>
                </a:cubicBezTo>
                <a:cubicBezTo>
                  <a:pt x="15499" y="5913"/>
                  <a:pt x="15727" y="6406"/>
                  <a:pt x="15935" y="6898"/>
                </a:cubicBezTo>
                <a:cubicBezTo>
                  <a:pt x="16732" y="8946"/>
                  <a:pt x="17111" y="11107"/>
                  <a:pt x="17452" y="13268"/>
                </a:cubicBezTo>
                <a:cubicBezTo>
                  <a:pt x="17623" y="14348"/>
                  <a:pt x="17793" y="15429"/>
                  <a:pt x="18002" y="16510"/>
                </a:cubicBezTo>
                <a:cubicBezTo>
                  <a:pt x="18096" y="17040"/>
                  <a:pt x="18229" y="17590"/>
                  <a:pt x="18362" y="18121"/>
                </a:cubicBezTo>
                <a:cubicBezTo>
                  <a:pt x="18476" y="18557"/>
                  <a:pt x="18627" y="19031"/>
                  <a:pt x="18968" y="19334"/>
                </a:cubicBezTo>
                <a:cubicBezTo>
                  <a:pt x="19197" y="19533"/>
                  <a:pt x="19456" y="19618"/>
                  <a:pt x="19715" y="19618"/>
                </a:cubicBezTo>
                <a:cubicBezTo>
                  <a:pt x="20273" y="19618"/>
                  <a:pt x="20833" y="19220"/>
                  <a:pt x="21092" y="18690"/>
                </a:cubicBezTo>
                <a:cubicBezTo>
                  <a:pt x="21300" y="18178"/>
                  <a:pt x="21338" y="17628"/>
                  <a:pt x="21205" y="17078"/>
                </a:cubicBezTo>
                <a:cubicBezTo>
                  <a:pt x="21111" y="16472"/>
                  <a:pt x="20902" y="15884"/>
                  <a:pt x="20731" y="15277"/>
                </a:cubicBezTo>
                <a:lnTo>
                  <a:pt x="18684" y="7903"/>
                </a:lnTo>
                <a:cubicBezTo>
                  <a:pt x="18514" y="7315"/>
                  <a:pt x="18362" y="6728"/>
                  <a:pt x="18191" y="6102"/>
                </a:cubicBezTo>
                <a:cubicBezTo>
                  <a:pt x="18162" y="6043"/>
                  <a:pt x="18106" y="6015"/>
                  <a:pt x="18051" y="6015"/>
                </a:cubicBezTo>
                <a:cubicBezTo>
                  <a:pt x="17966" y="6015"/>
                  <a:pt x="17884" y="6082"/>
                  <a:pt x="17907" y="6197"/>
                </a:cubicBezTo>
                <a:cubicBezTo>
                  <a:pt x="18589" y="8623"/>
                  <a:pt x="19253" y="11050"/>
                  <a:pt x="19935" y="13476"/>
                </a:cubicBezTo>
                <a:lnTo>
                  <a:pt x="20428" y="15315"/>
                </a:lnTo>
                <a:cubicBezTo>
                  <a:pt x="20599" y="15903"/>
                  <a:pt x="20788" y="16491"/>
                  <a:pt x="20902" y="17078"/>
                </a:cubicBezTo>
                <a:cubicBezTo>
                  <a:pt x="21016" y="17609"/>
                  <a:pt x="21035" y="18216"/>
                  <a:pt x="20750" y="18690"/>
                </a:cubicBezTo>
                <a:cubicBezTo>
                  <a:pt x="20542" y="19050"/>
                  <a:pt x="20144" y="19296"/>
                  <a:pt x="19727" y="19334"/>
                </a:cubicBezTo>
                <a:cubicBezTo>
                  <a:pt x="19253" y="19334"/>
                  <a:pt x="18950" y="18917"/>
                  <a:pt x="18798" y="18519"/>
                </a:cubicBezTo>
                <a:cubicBezTo>
                  <a:pt x="18627" y="18026"/>
                  <a:pt x="18495" y="17533"/>
                  <a:pt x="18400" y="17040"/>
                </a:cubicBezTo>
                <a:cubicBezTo>
                  <a:pt x="18172" y="15979"/>
                  <a:pt x="17983" y="14898"/>
                  <a:pt x="17812" y="13837"/>
                </a:cubicBezTo>
                <a:cubicBezTo>
                  <a:pt x="17452" y="11713"/>
                  <a:pt x="17130" y="9571"/>
                  <a:pt x="16428" y="7524"/>
                </a:cubicBezTo>
                <a:cubicBezTo>
                  <a:pt x="16239" y="7031"/>
                  <a:pt x="16049" y="6538"/>
                  <a:pt x="15822" y="6064"/>
                </a:cubicBezTo>
                <a:cubicBezTo>
                  <a:pt x="15632" y="5590"/>
                  <a:pt x="15386" y="5154"/>
                  <a:pt x="15082" y="4756"/>
                </a:cubicBezTo>
                <a:cubicBezTo>
                  <a:pt x="14841" y="4446"/>
                  <a:pt x="14506" y="4199"/>
                  <a:pt x="14120" y="4199"/>
                </a:cubicBezTo>
                <a:cubicBezTo>
                  <a:pt x="14081" y="4199"/>
                  <a:pt x="14042" y="4201"/>
                  <a:pt x="14002" y="4207"/>
                </a:cubicBezTo>
                <a:cubicBezTo>
                  <a:pt x="13661" y="4282"/>
                  <a:pt x="13395" y="4529"/>
                  <a:pt x="13281" y="4851"/>
                </a:cubicBezTo>
                <a:cubicBezTo>
                  <a:pt x="13149" y="5230"/>
                  <a:pt x="13092" y="5609"/>
                  <a:pt x="13130" y="6007"/>
                </a:cubicBezTo>
                <a:cubicBezTo>
                  <a:pt x="13187" y="6538"/>
                  <a:pt x="13281" y="7088"/>
                  <a:pt x="13395" y="7619"/>
                </a:cubicBezTo>
                <a:cubicBezTo>
                  <a:pt x="13623" y="8794"/>
                  <a:pt x="13907" y="9969"/>
                  <a:pt x="14267" y="11126"/>
                </a:cubicBezTo>
                <a:cubicBezTo>
                  <a:pt x="14608" y="12244"/>
                  <a:pt x="15044" y="13344"/>
                  <a:pt x="15442" y="14443"/>
                </a:cubicBezTo>
                <a:cubicBezTo>
                  <a:pt x="15879" y="15524"/>
                  <a:pt x="16182" y="16642"/>
                  <a:pt x="16333" y="17799"/>
                </a:cubicBezTo>
                <a:cubicBezTo>
                  <a:pt x="16409" y="18329"/>
                  <a:pt x="16390" y="18879"/>
                  <a:pt x="16296" y="19410"/>
                </a:cubicBezTo>
                <a:cubicBezTo>
                  <a:pt x="16277" y="19618"/>
                  <a:pt x="16144" y="19789"/>
                  <a:pt x="15973" y="19884"/>
                </a:cubicBezTo>
                <a:cubicBezTo>
                  <a:pt x="15943" y="19889"/>
                  <a:pt x="15912" y="19892"/>
                  <a:pt x="15882" y="19892"/>
                </a:cubicBezTo>
                <a:cubicBezTo>
                  <a:pt x="15710" y="19892"/>
                  <a:pt x="15558" y="19802"/>
                  <a:pt x="15461" y="19656"/>
                </a:cubicBezTo>
                <a:cubicBezTo>
                  <a:pt x="15329" y="19467"/>
                  <a:pt x="15215" y="19258"/>
                  <a:pt x="15139" y="19031"/>
                </a:cubicBezTo>
                <a:cubicBezTo>
                  <a:pt x="15025" y="18746"/>
                  <a:pt x="14912" y="18481"/>
                  <a:pt x="14817" y="18197"/>
                </a:cubicBezTo>
                <a:cubicBezTo>
                  <a:pt x="14608" y="17628"/>
                  <a:pt x="14419" y="17059"/>
                  <a:pt x="14248" y="16491"/>
                </a:cubicBezTo>
                <a:cubicBezTo>
                  <a:pt x="13888" y="15353"/>
                  <a:pt x="13566" y="14178"/>
                  <a:pt x="13300" y="13003"/>
                </a:cubicBezTo>
                <a:cubicBezTo>
                  <a:pt x="13073" y="12017"/>
                  <a:pt x="12921" y="11031"/>
                  <a:pt x="12694" y="10045"/>
                </a:cubicBezTo>
                <a:cubicBezTo>
                  <a:pt x="12334" y="8377"/>
                  <a:pt x="11822" y="6576"/>
                  <a:pt x="10590" y="5306"/>
                </a:cubicBezTo>
                <a:cubicBezTo>
                  <a:pt x="10305" y="5022"/>
                  <a:pt x="9983" y="4756"/>
                  <a:pt x="9623" y="4548"/>
                </a:cubicBezTo>
                <a:cubicBezTo>
                  <a:pt x="9603" y="4534"/>
                  <a:pt x="9580" y="4528"/>
                  <a:pt x="9558" y="4528"/>
                </a:cubicBezTo>
                <a:cubicBezTo>
                  <a:pt x="9517" y="4528"/>
                  <a:pt x="9477" y="4549"/>
                  <a:pt x="9452" y="4586"/>
                </a:cubicBezTo>
                <a:cubicBezTo>
                  <a:pt x="8978" y="5458"/>
                  <a:pt x="9016" y="6481"/>
                  <a:pt x="9168" y="7448"/>
                </a:cubicBezTo>
                <a:cubicBezTo>
                  <a:pt x="9338" y="8510"/>
                  <a:pt x="9604" y="9571"/>
                  <a:pt x="9869" y="10633"/>
                </a:cubicBezTo>
                <a:cubicBezTo>
                  <a:pt x="10438" y="12832"/>
                  <a:pt x="11101" y="14993"/>
                  <a:pt x="11879" y="17135"/>
                </a:cubicBezTo>
                <a:cubicBezTo>
                  <a:pt x="12182" y="18007"/>
                  <a:pt x="12618" y="19182"/>
                  <a:pt x="11784" y="19922"/>
                </a:cubicBezTo>
                <a:cubicBezTo>
                  <a:pt x="11612" y="20082"/>
                  <a:pt x="11386" y="20166"/>
                  <a:pt x="11158" y="20166"/>
                </a:cubicBezTo>
                <a:cubicBezTo>
                  <a:pt x="11008" y="20166"/>
                  <a:pt x="10858" y="20130"/>
                  <a:pt x="10722" y="20055"/>
                </a:cubicBezTo>
                <a:cubicBezTo>
                  <a:pt x="10400" y="19827"/>
                  <a:pt x="10172" y="19524"/>
                  <a:pt x="10021" y="19182"/>
                </a:cubicBezTo>
                <a:cubicBezTo>
                  <a:pt x="9831" y="18784"/>
                  <a:pt x="9699" y="18367"/>
                  <a:pt x="9585" y="17950"/>
                </a:cubicBezTo>
                <a:lnTo>
                  <a:pt x="9111" y="16244"/>
                </a:lnTo>
                <a:lnTo>
                  <a:pt x="8125" y="12832"/>
                </a:lnTo>
                <a:cubicBezTo>
                  <a:pt x="7822" y="11732"/>
                  <a:pt x="7519" y="10614"/>
                  <a:pt x="7177" y="9514"/>
                </a:cubicBezTo>
                <a:cubicBezTo>
                  <a:pt x="6950" y="8737"/>
                  <a:pt x="6665" y="7903"/>
                  <a:pt x="6059" y="7353"/>
                </a:cubicBezTo>
                <a:cubicBezTo>
                  <a:pt x="5907" y="7221"/>
                  <a:pt x="5737" y="7107"/>
                  <a:pt x="5547" y="7012"/>
                </a:cubicBezTo>
                <a:cubicBezTo>
                  <a:pt x="5534" y="7008"/>
                  <a:pt x="5519" y="7005"/>
                  <a:pt x="5505" y="7005"/>
                </a:cubicBezTo>
                <a:cubicBezTo>
                  <a:pt x="5457" y="7005"/>
                  <a:pt x="5410" y="7030"/>
                  <a:pt x="5395" y="7088"/>
                </a:cubicBezTo>
                <a:cubicBezTo>
                  <a:pt x="5054" y="9041"/>
                  <a:pt x="5661" y="10936"/>
                  <a:pt x="6305" y="12775"/>
                </a:cubicBezTo>
                <a:cubicBezTo>
                  <a:pt x="6628" y="13723"/>
                  <a:pt x="6988" y="14671"/>
                  <a:pt x="7253" y="15638"/>
                </a:cubicBezTo>
                <a:cubicBezTo>
                  <a:pt x="7386" y="16093"/>
                  <a:pt x="7481" y="16566"/>
                  <a:pt x="7537" y="17059"/>
                </a:cubicBezTo>
                <a:cubicBezTo>
                  <a:pt x="7556" y="17457"/>
                  <a:pt x="7481" y="17969"/>
                  <a:pt x="7064" y="18121"/>
                </a:cubicBezTo>
                <a:cubicBezTo>
                  <a:pt x="6994" y="18147"/>
                  <a:pt x="6924" y="18158"/>
                  <a:pt x="6855" y="18158"/>
                </a:cubicBezTo>
                <a:cubicBezTo>
                  <a:pt x="6568" y="18158"/>
                  <a:pt x="6295" y="17959"/>
                  <a:pt x="6097" y="17761"/>
                </a:cubicBezTo>
                <a:cubicBezTo>
                  <a:pt x="5774" y="17438"/>
                  <a:pt x="5547" y="17059"/>
                  <a:pt x="5376" y="16642"/>
                </a:cubicBezTo>
                <a:cubicBezTo>
                  <a:pt x="4959" y="15619"/>
                  <a:pt x="4561" y="14595"/>
                  <a:pt x="4182" y="13571"/>
                </a:cubicBezTo>
                <a:cubicBezTo>
                  <a:pt x="3405" y="11505"/>
                  <a:pt x="2703" y="9401"/>
                  <a:pt x="2059" y="7278"/>
                </a:cubicBezTo>
                <a:cubicBezTo>
                  <a:pt x="1414" y="5154"/>
                  <a:pt x="846" y="3012"/>
                  <a:pt x="334" y="851"/>
                </a:cubicBezTo>
                <a:cubicBezTo>
                  <a:pt x="277" y="586"/>
                  <a:pt x="220" y="320"/>
                  <a:pt x="163" y="55"/>
                </a:cubicBezTo>
                <a:cubicBezTo>
                  <a:pt x="156" y="17"/>
                  <a:pt x="126" y="0"/>
                  <a:pt x="95"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1" name="Google Shape;465;p8"/>
          <p:cNvGrpSpPr/>
          <p:nvPr/>
        </p:nvGrpSpPr>
        <p:grpSpPr>
          <a:xfrm rot="8100046">
            <a:off x="-12030" y="3450661"/>
            <a:ext cx="1344367" cy="1995327"/>
            <a:chOff x="272875" y="1527563"/>
            <a:chExt cx="255950" cy="455000"/>
          </a:xfrm>
        </p:grpSpPr>
        <p:sp>
          <p:nvSpPr>
            <p:cNvPr id="1050098" name="Google Shape;466;p8"/>
            <p:cNvSpPr/>
            <p:nvPr/>
          </p:nvSpPr>
          <p:spPr>
            <a:xfrm>
              <a:off x="471925" y="1963988"/>
              <a:ext cx="26575" cy="18575"/>
            </a:xfrm>
            <a:custGeom>
              <a:avLst/>
              <a:gdLst/>
              <a:ahLst/>
              <a:cxnLst/>
              <a:rect l="l" t="t" r="r" b="b"/>
              <a:pathLst>
                <a:path w="1063" h="743" extrusionOk="0">
                  <a:moveTo>
                    <a:pt x="724" y="0"/>
                  </a:moveTo>
                  <a:cubicBezTo>
                    <a:pt x="636" y="0"/>
                    <a:pt x="547" y="14"/>
                    <a:pt x="512" y="41"/>
                  </a:cubicBezTo>
                  <a:cubicBezTo>
                    <a:pt x="323" y="230"/>
                    <a:pt x="152" y="420"/>
                    <a:pt x="0" y="628"/>
                  </a:cubicBezTo>
                  <a:lnTo>
                    <a:pt x="57" y="742"/>
                  </a:lnTo>
                  <a:cubicBezTo>
                    <a:pt x="247" y="742"/>
                    <a:pt x="436" y="704"/>
                    <a:pt x="626" y="647"/>
                  </a:cubicBezTo>
                  <a:cubicBezTo>
                    <a:pt x="929" y="496"/>
                    <a:pt x="1062" y="249"/>
                    <a:pt x="948" y="60"/>
                  </a:cubicBezTo>
                  <a:cubicBezTo>
                    <a:pt x="928" y="19"/>
                    <a:pt x="826" y="0"/>
                    <a:pt x="72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099" name="Google Shape;467;p8"/>
            <p:cNvSpPr/>
            <p:nvPr/>
          </p:nvSpPr>
          <p:spPr>
            <a:xfrm>
              <a:off x="366725" y="1787738"/>
              <a:ext cx="29875" cy="22300"/>
            </a:xfrm>
            <a:custGeom>
              <a:avLst/>
              <a:gdLst/>
              <a:ahLst/>
              <a:cxnLst/>
              <a:rect l="l" t="t" r="r" b="b"/>
              <a:pathLst>
                <a:path w="1195" h="892" extrusionOk="0">
                  <a:moveTo>
                    <a:pt x="607" y="1"/>
                  </a:moveTo>
                  <a:cubicBezTo>
                    <a:pt x="0" y="1"/>
                    <a:pt x="0" y="892"/>
                    <a:pt x="607" y="892"/>
                  </a:cubicBezTo>
                  <a:cubicBezTo>
                    <a:pt x="1194" y="892"/>
                    <a:pt x="1194" y="1"/>
                    <a:pt x="607"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100" name="Google Shape;468;p8"/>
            <p:cNvSpPr/>
            <p:nvPr/>
          </p:nvSpPr>
          <p:spPr>
            <a:xfrm>
              <a:off x="380450" y="1835613"/>
              <a:ext cx="9975" cy="8550"/>
            </a:xfrm>
            <a:custGeom>
              <a:avLst/>
              <a:gdLst/>
              <a:ahLst/>
              <a:cxnLst/>
              <a:rect l="l" t="t" r="r" b="b"/>
              <a:pathLst>
                <a:path w="399" h="342" extrusionOk="0">
                  <a:moveTo>
                    <a:pt x="209" y="1"/>
                  </a:moveTo>
                  <a:cubicBezTo>
                    <a:pt x="1" y="38"/>
                    <a:pt x="1" y="323"/>
                    <a:pt x="209" y="342"/>
                  </a:cubicBezTo>
                  <a:cubicBezTo>
                    <a:pt x="399" y="323"/>
                    <a:pt x="399" y="38"/>
                    <a:pt x="209"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101" name="Google Shape;469;p8"/>
            <p:cNvSpPr/>
            <p:nvPr/>
          </p:nvSpPr>
          <p:spPr>
            <a:xfrm>
              <a:off x="416475" y="1837513"/>
              <a:ext cx="5700" cy="4750"/>
            </a:xfrm>
            <a:custGeom>
              <a:avLst/>
              <a:gdLst/>
              <a:ahLst/>
              <a:cxnLst/>
              <a:rect l="l" t="t" r="r" b="b"/>
              <a:pathLst>
                <a:path w="228" h="190" extrusionOk="0">
                  <a:moveTo>
                    <a:pt x="114" y="0"/>
                  </a:moveTo>
                  <a:cubicBezTo>
                    <a:pt x="0" y="19"/>
                    <a:pt x="0" y="171"/>
                    <a:pt x="114" y="190"/>
                  </a:cubicBezTo>
                  <a:cubicBezTo>
                    <a:pt x="228" y="171"/>
                    <a:pt x="228" y="19"/>
                    <a:pt x="11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102" name="Google Shape;470;p8"/>
            <p:cNvSpPr/>
            <p:nvPr/>
          </p:nvSpPr>
          <p:spPr>
            <a:xfrm>
              <a:off x="415525" y="1877788"/>
              <a:ext cx="7600" cy="10675"/>
            </a:xfrm>
            <a:custGeom>
              <a:avLst/>
              <a:gdLst/>
              <a:ahLst/>
              <a:cxnLst/>
              <a:rect l="l" t="t" r="r" b="b"/>
              <a:pathLst>
                <a:path w="304" h="427" extrusionOk="0">
                  <a:moveTo>
                    <a:pt x="171" y="1"/>
                  </a:moveTo>
                  <a:cubicBezTo>
                    <a:pt x="133" y="1"/>
                    <a:pt x="95" y="20"/>
                    <a:pt x="76" y="39"/>
                  </a:cubicBezTo>
                  <a:lnTo>
                    <a:pt x="57" y="77"/>
                  </a:lnTo>
                  <a:cubicBezTo>
                    <a:pt x="38" y="95"/>
                    <a:pt x="38" y="114"/>
                    <a:pt x="38" y="133"/>
                  </a:cubicBezTo>
                  <a:lnTo>
                    <a:pt x="20" y="133"/>
                  </a:lnTo>
                  <a:cubicBezTo>
                    <a:pt x="20" y="190"/>
                    <a:pt x="20" y="228"/>
                    <a:pt x="1" y="285"/>
                  </a:cubicBezTo>
                  <a:cubicBezTo>
                    <a:pt x="1" y="304"/>
                    <a:pt x="1" y="323"/>
                    <a:pt x="20" y="342"/>
                  </a:cubicBezTo>
                  <a:cubicBezTo>
                    <a:pt x="20" y="361"/>
                    <a:pt x="38" y="380"/>
                    <a:pt x="38" y="380"/>
                  </a:cubicBezTo>
                  <a:cubicBezTo>
                    <a:pt x="57" y="399"/>
                    <a:pt x="76" y="418"/>
                    <a:pt x="95" y="418"/>
                  </a:cubicBezTo>
                  <a:cubicBezTo>
                    <a:pt x="108" y="418"/>
                    <a:pt x="121" y="426"/>
                    <a:pt x="133" y="426"/>
                  </a:cubicBezTo>
                  <a:cubicBezTo>
                    <a:pt x="140" y="426"/>
                    <a:pt x="146" y="424"/>
                    <a:pt x="152" y="418"/>
                  </a:cubicBezTo>
                  <a:lnTo>
                    <a:pt x="190" y="418"/>
                  </a:lnTo>
                  <a:cubicBezTo>
                    <a:pt x="209" y="418"/>
                    <a:pt x="228" y="418"/>
                    <a:pt x="247" y="399"/>
                  </a:cubicBezTo>
                  <a:cubicBezTo>
                    <a:pt x="285" y="361"/>
                    <a:pt x="285" y="323"/>
                    <a:pt x="285" y="285"/>
                  </a:cubicBezTo>
                  <a:lnTo>
                    <a:pt x="285" y="133"/>
                  </a:lnTo>
                  <a:cubicBezTo>
                    <a:pt x="304" y="114"/>
                    <a:pt x="304" y="95"/>
                    <a:pt x="285" y="95"/>
                  </a:cubicBezTo>
                  <a:cubicBezTo>
                    <a:pt x="285" y="77"/>
                    <a:pt x="285" y="58"/>
                    <a:pt x="266" y="39"/>
                  </a:cubicBezTo>
                  <a:cubicBezTo>
                    <a:pt x="228" y="20"/>
                    <a:pt x="209" y="1"/>
                    <a:pt x="17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103" name="Google Shape;471;p8"/>
            <p:cNvSpPr/>
            <p:nvPr/>
          </p:nvSpPr>
          <p:spPr>
            <a:xfrm>
              <a:off x="432600" y="1937038"/>
              <a:ext cx="10450" cy="8075"/>
            </a:xfrm>
            <a:custGeom>
              <a:avLst/>
              <a:gdLst/>
              <a:ahLst/>
              <a:cxnLst/>
              <a:rect l="l" t="t" r="r" b="b"/>
              <a:pathLst>
                <a:path w="418" h="323" extrusionOk="0">
                  <a:moveTo>
                    <a:pt x="209" y="0"/>
                  </a:moveTo>
                  <a:cubicBezTo>
                    <a:pt x="0" y="0"/>
                    <a:pt x="0" y="323"/>
                    <a:pt x="209" y="323"/>
                  </a:cubicBezTo>
                  <a:cubicBezTo>
                    <a:pt x="417" y="323"/>
                    <a:pt x="417" y="0"/>
                    <a:pt x="20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104" name="Google Shape;472;p8"/>
            <p:cNvSpPr/>
            <p:nvPr/>
          </p:nvSpPr>
          <p:spPr>
            <a:xfrm>
              <a:off x="452025" y="1974938"/>
              <a:ext cx="9500" cy="7150"/>
            </a:xfrm>
            <a:custGeom>
              <a:avLst/>
              <a:gdLst/>
              <a:ahLst/>
              <a:cxnLst/>
              <a:rect l="l" t="t" r="r" b="b"/>
              <a:pathLst>
                <a:path w="380" h="286" extrusionOk="0">
                  <a:moveTo>
                    <a:pt x="190" y="1"/>
                  </a:moveTo>
                  <a:cubicBezTo>
                    <a:pt x="0" y="1"/>
                    <a:pt x="0" y="285"/>
                    <a:pt x="190" y="285"/>
                  </a:cubicBezTo>
                  <a:cubicBezTo>
                    <a:pt x="379" y="285"/>
                    <a:pt x="379" y="1"/>
                    <a:pt x="19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105" name="Google Shape;473;p8"/>
            <p:cNvSpPr/>
            <p:nvPr/>
          </p:nvSpPr>
          <p:spPr>
            <a:xfrm>
              <a:off x="472875" y="1918538"/>
              <a:ext cx="19925" cy="15200"/>
            </a:xfrm>
            <a:custGeom>
              <a:avLst/>
              <a:gdLst/>
              <a:ahLst/>
              <a:cxnLst/>
              <a:rect l="l" t="t" r="r" b="b"/>
              <a:pathLst>
                <a:path w="797" h="608" extrusionOk="0">
                  <a:moveTo>
                    <a:pt x="398" y="1"/>
                  </a:moveTo>
                  <a:cubicBezTo>
                    <a:pt x="0" y="1"/>
                    <a:pt x="0" y="608"/>
                    <a:pt x="398" y="608"/>
                  </a:cubicBezTo>
                  <a:cubicBezTo>
                    <a:pt x="797" y="608"/>
                    <a:pt x="797" y="1"/>
                    <a:pt x="398"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106" name="Google Shape;474;p8"/>
            <p:cNvSpPr/>
            <p:nvPr/>
          </p:nvSpPr>
          <p:spPr>
            <a:xfrm>
              <a:off x="444900" y="1890113"/>
              <a:ext cx="16150" cy="11875"/>
            </a:xfrm>
            <a:custGeom>
              <a:avLst/>
              <a:gdLst/>
              <a:ahLst/>
              <a:cxnLst/>
              <a:rect l="l" t="t" r="r" b="b"/>
              <a:pathLst>
                <a:path w="646" h="475" extrusionOk="0">
                  <a:moveTo>
                    <a:pt x="323" y="1"/>
                  </a:moveTo>
                  <a:cubicBezTo>
                    <a:pt x="1" y="1"/>
                    <a:pt x="1" y="475"/>
                    <a:pt x="323" y="475"/>
                  </a:cubicBezTo>
                  <a:cubicBezTo>
                    <a:pt x="645" y="475"/>
                    <a:pt x="645" y="1"/>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107" name="Google Shape;475;p8"/>
            <p:cNvSpPr/>
            <p:nvPr/>
          </p:nvSpPr>
          <p:spPr>
            <a:xfrm>
              <a:off x="398475" y="1905288"/>
              <a:ext cx="11875" cy="11400"/>
            </a:xfrm>
            <a:custGeom>
              <a:avLst/>
              <a:gdLst/>
              <a:ahLst/>
              <a:cxnLst/>
              <a:rect l="l" t="t" r="r" b="b"/>
              <a:pathLst>
                <a:path w="475" h="456" extrusionOk="0">
                  <a:moveTo>
                    <a:pt x="228" y="0"/>
                  </a:moveTo>
                  <a:cubicBezTo>
                    <a:pt x="0" y="57"/>
                    <a:pt x="0" y="398"/>
                    <a:pt x="228" y="455"/>
                  </a:cubicBezTo>
                  <a:cubicBezTo>
                    <a:pt x="474" y="398"/>
                    <a:pt x="474" y="57"/>
                    <a:pt x="22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108" name="Google Shape;476;p8"/>
            <p:cNvSpPr/>
            <p:nvPr/>
          </p:nvSpPr>
          <p:spPr>
            <a:xfrm>
              <a:off x="454400" y="1849363"/>
              <a:ext cx="11850" cy="11400"/>
            </a:xfrm>
            <a:custGeom>
              <a:avLst/>
              <a:gdLst/>
              <a:ahLst/>
              <a:cxnLst/>
              <a:rect l="l" t="t" r="r" b="b"/>
              <a:pathLst>
                <a:path w="474" h="456" extrusionOk="0">
                  <a:moveTo>
                    <a:pt x="246" y="0"/>
                  </a:moveTo>
                  <a:cubicBezTo>
                    <a:pt x="0" y="57"/>
                    <a:pt x="0" y="398"/>
                    <a:pt x="246" y="455"/>
                  </a:cubicBezTo>
                  <a:cubicBezTo>
                    <a:pt x="474" y="398"/>
                    <a:pt x="474" y="57"/>
                    <a:pt x="24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109" name="Google Shape;477;p8"/>
            <p:cNvSpPr/>
            <p:nvPr/>
          </p:nvSpPr>
          <p:spPr>
            <a:xfrm>
              <a:off x="428800" y="1830863"/>
              <a:ext cx="14725" cy="11400"/>
            </a:xfrm>
            <a:custGeom>
              <a:avLst/>
              <a:gdLst/>
              <a:ahLst/>
              <a:cxnLst/>
              <a:rect l="l" t="t" r="r" b="b"/>
              <a:pathLst>
                <a:path w="589" h="456" extrusionOk="0">
                  <a:moveTo>
                    <a:pt x="228" y="1"/>
                  </a:moveTo>
                  <a:cubicBezTo>
                    <a:pt x="190" y="1"/>
                    <a:pt x="171" y="1"/>
                    <a:pt x="133" y="20"/>
                  </a:cubicBezTo>
                  <a:cubicBezTo>
                    <a:pt x="114" y="39"/>
                    <a:pt x="76" y="39"/>
                    <a:pt x="57" y="77"/>
                  </a:cubicBezTo>
                  <a:cubicBezTo>
                    <a:pt x="38" y="96"/>
                    <a:pt x="19" y="115"/>
                    <a:pt x="19" y="153"/>
                  </a:cubicBezTo>
                  <a:cubicBezTo>
                    <a:pt x="0" y="172"/>
                    <a:pt x="0" y="209"/>
                    <a:pt x="0" y="228"/>
                  </a:cubicBezTo>
                  <a:lnTo>
                    <a:pt x="0" y="285"/>
                  </a:lnTo>
                  <a:cubicBezTo>
                    <a:pt x="0" y="323"/>
                    <a:pt x="19" y="361"/>
                    <a:pt x="57" y="399"/>
                  </a:cubicBezTo>
                  <a:lnTo>
                    <a:pt x="95" y="437"/>
                  </a:lnTo>
                  <a:cubicBezTo>
                    <a:pt x="133" y="456"/>
                    <a:pt x="171" y="456"/>
                    <a:pt x="209" y="456"/>
                  </a:cubicBezTo>
                  <a:lnTo>
                    <a:pt x="209" y="437"/>
                  </a:lnTo>
                  <a:lnTo>
                    <a:pt x="361" y="437"/>
                  </a:lnTo>
                  <a:cubicBezTo>
                    <a:pt x="398" y="437"/>
                    <a:pt x="417" y="437"/>
                    <a:pt x="455" y="418"/>
                  </a:cubicBezTo>
                  <a:cubicBezTo>
                    <a:pt x="474" y="418"/>
                    <a:pt x="493" y="399"/>
                    <a:pt x="531" y="380"/>
                  </a:cubicBezTo>
                  <a:cubicBezTo>
                    <a:pt x="550" y="361"/>
                    <a:pt x="569" y="342"/>
                    <a:pt x="569" y="304"/>
                  </a:cubicBezTo>
                  <a:cubicBezTo>
                    <a:pt x="588" y="285"/>
                    <a:pt x="588" y="247"/>
                    <a:pt x="588" y="228"/>
                  </a:cubicBezTo>
                  <a:lnTo>
                    <a:pt x="588" y="172"/>
                  </a:lnTo>
                  <a:cubicBezTo>
                    <a:pt x="569" y="134"/>
                    <a:pt x="550" y="96"/>
                    <a:pt x="531" y="58"/>
                  </a:cubicBezTo>
                  <a:lnTo>
                    <a:pt x="493" y="39"/>
                  </a:lnTo>
                  <a:cubicBezTo>
                    <a:pt x="455" y="20"/>
                    <a:pt x="417" y="1"/>
                    <a:pt x="38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110" name="Google Shape;478;p8"/>
            <p:cNvSpPr/>
            <p:nvPr/>
          </p:nvSpPr>
          <p:spPr>
            <a:xfrm>
              <a:off x="440175" y="1765463"/>
              <a:ext cx="18025" cy="14725"/>
            </a:xfrm>
            <a:custGeom>
              <a:avLst/>
              <a:gdLst/>
              <a:ahLst/>
              <a:cxnLst/>
              <a:rect l="l" t="t" r="r" b="b"/>
              <a:pathLst>
                <a:path w="721" h="589" extrusionOk="0">
                  <a:moveTo>
                    <a:pt x="361" y="1"/>
                  </a:moveTo>
                  <a:cubicBezTo>
                    <a:pt x="0" y="20"/>
                    <a:pt x="0" y="551"/>
                    <a:pt x="361" y="589"/>
                  </a:cubicBezTo>
                  <a:cubicBezTo>
                    <a:pt x="721" y="551"/>
                    <a:pt x="721" y="20"/>
                    <a:pt x="36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111" name="Google Shape;479;p8"/>
            <p:cNvSpPr/>
            <p:nvPr/>
          </p:nvSpPr>
          <p:spPr>
            <a:xfrm>
              <a:off x="385200" y="1777313"/>
              <a:ext cx="15650" cy="13300"/>
            </a:xfrm>
            <a:custGeom>
              <a:avLst/>
              <a:gdLst/>
              <a:ahLst/>
              <a:cxnLst/>
              <a:rect l="l" t="t" r="r" b="b"/>
              <a:pathLst>
                <a:path w="626" h="532" extrusionOk="0">
                  <a:moveTo>
                    <a:pt x="323" y="1"/>
                  </a:moveTo>
                  <a:cubicBezTo>
                    <a:pt x="0" y="39"/>
                    <a:pt x="0" y="494"/>
                    <a:pt x="323" y="532"/>
                  </a:cubicBezTo>
                  <a:cubicBezTo>
                    <a:pt x="626" y="494"/>
                    <a:pt x="626" y="39"/>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112" name="Google Shape;480;p8"/>
            <p:cNvSpPr/>
            <p:nvPr/>
          </p:nvSpPr>
          <p:spPr>
            <a:xfrm>
              <a:off x="399875" y="1703388"/>
              <a:ext cx="16150" cy="11875"/>
            </a:xfrm>
            <a:custGeom>
              <a:avLst/>
              <a:gdLst/>
              <a:ahLst/>
              <a:cxnLst/>
              <a:rect l="l" t="t" r="r" b="b"/>
              <a:pathLst>
                <a:path w="646" h="475" extrusionOk="0">
                  <a:moveTo>
                    <a:pt x="323" y="1"/>
                  </a:moveTo>
                  <a:cubicBezTo>
                    <a:pt x="1" y="1"/>
                    <a:pt x="1" y="474"/>
                    <a:pt x="323" y="474"/>
                  </a:cubicBezTo>
                  <a:cubicBezTo>
                    <a:pt x="646" y="474"/>
                    <a:pt x="646" y="1"/>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113" name="Google Shape;481;p8"/>
            <p:cNvSpPr/>
            <p:nvPr/>
          </p:nvSpPr>
          <p:spPr>
            <a:xfrm>
              <a:off x="354400" y="1709538"/>
              <a:ext cx="17550" cy="14250"/>
            </a:xfrm>
            <a:custGeom>
              <a:avLst/>
              <a:gdLst/>
              <a:ahLst/>
              <a:cxnLst/>
              <a:rect l="l" t="t" r="r" b="b"/>
              <a:pathLst>
                <a:path w="702" h="570" extrusionOk="0">
                  <a:moveTo>
                    <a:pt x="341" y="1"/>
                  </a:moveTo>
                  <a:cubicBezTo>
                    <a:pt x="0" y="20"/>
                    <a:pt x="0" y="532"/>
                    <a:pt x="341" y="570"/>
                  </a:cubicBezTo>
                  <a:cubicBezTo>
                    <a:pt x="702" y="532"/>
                    <a:pt x="702" y="20"/>
                    <a:pt x="34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114" name="Google Shape;482;p8"/>
            <p:cNvSpPr/>
            <p:nvPr/>
          </p:nvSpPr>
          <p:spPr>
            <a:xfrm>
              <a:off x="338275" y="1701963"/>
              <a:ext cx="19450" cy="14250"/>
            </a:xfrm>
            <a:custGeom>
              <a:avLst/>
              <a:gdLst/>
              <a:ahLst/>
              <a:cxnLst/>
              <a:rect l="l" t="t" r="r" b="b"/>
              <a:pathLst>
                <a:path w="778" h="570" extrusionOk="0">
                  <a:moveTo>
                    <a:pt x="416" y="0"/>
                  </a:moveTo>
                  <a:cubicBezTo>
                    <a:pt x="411" y="0"/>
                    <a:pt x="405" y="0"/>
                    <a:pt x="399" y="1"/>
                  </a:cubicBezTo>
                  <a:cubicBezTo>
                    <a:pt x="1" y="1"/>
                    <a:pt x="1" y="569"/>
                    <a:pt x="399" y="569"/>
                  </a:cubicBezTo>
                  <a:cubicBezTo>
                    <a:pt x="772" y="569"/>
                    <a:pt x="778" y="0"/>
                    <a:pt x="41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115" name="Google Shape;483;p8"/>
            <p:cNvSpPr/>
            <p:nvPr/>
          </p:nvSpPr>
          <p:spPr>
            <a:xfrm>
              <a:off x="388050" y="1631363"/>
              <a:ext cx="17550" cy="13750"/>
            </a:xfrm>
            <a:custGeom>
              <a:avLst/>
              <a:gdLst/>
              <a:ahLst/>
              <a:cxnLst/>
              <a:rect l="l" t="t" r="r" b="b"/>
              <a:pathLst>
                <a:path w="702" h="550" extrusionOk="0">
                  <a:moveTo>
                    <a:pt x="360" y="0"/>
                  </a:moveTo>
                  <a:cubicBezTo>
                    <a:pt x="0" y="0"/>
                    <a:pt x="0" y="550"/>
                    <a:pt x="360" y="550"/>
                  </a:cubicBezTo>
                  <a:cubicBezTo>
                    <a:pt x="701" y="550"/>
                    <a:pt x="701" y="0"/>
                    <a:pt x="360"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116" name="Google Shape;484;p8"/>
            <p:cNvSpPr/>
            <p:nvPr/>
          </p:nvSpPr>
          <p:spPr>
            <a:xfrm>
              <a:off x="297525" y="1637988"/>
              <a:ext cx="18975" cy="14725"/>
            </a:xfrm>
            <a:custGeom>
              <a:avLst/>
              <a:gdLst/>
              <a:ahLst/>
              <a:cxnLst/>
              <a:rect l="l" t="t" r="r" b="b"/>
              <a:pathLst>
                <a:path w="759" h="589" extrusionOk="0">
                  <a:moveTo>
                    <a:pt x="379" y="0"/>
                  </a:moveTo>
                  <a:cubicBezTo>
                    <a:pt x="0" y="0"/>
                    <a:pt x="0" y="588"/>
                    <a:pt x="379" y="588"/>
                  </a:cubicBezTo>
                  <a:cubicBezTo>
                    <a:pt x="759" y="588"/>
                    <a:pt x="759" y="0"/>
                    <a:pt x="37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117" name="Google Shape;485;p8"/>
            <p:cNvSpPr/>
            <p:nvPr/>
          </p:nvSpPr>
          <p:spPr>
            <a:xfrm>
              <a:off x="356275" y="1585363"/>
              <a:ext cx="20875" cy="15675"/>
            </a:xfrm>
            <a:custGeom>
              <a:avLst/>
              <a:gdLst/>
              <a:ahLst/>
              <a:cxnLst/>
              <a:rect l="l" t="t" r="r" b="b"/>
              <a:pathLst>
                <a:path w="835" h="627" extrusionOk="0">
                  <a:moveTo>
                    <a:pt x="436" y="1"/>
                  </a:moveTo>
                  <a:cubicBezTo>
                    <a:pt x="430" y="1"/>
                    <a:pt x="424" y="1"/>
                    <a:pt x="418" y="1"/>
                  </a:cubicBezTo>
                  <a:cubicBezTo>
                    <a:pt x="1" y="1"/>
                    <a:pt x="1" y="627"/>
                    <a:pt x="418" y="627"/>
                  </a:cubicBezTo>
                  <a:cubicBezTo>
                    <a:pt x="829" y="627"/>
                    <a:pt x="835" y="1"/>
                    <a:pt x="436"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118" name="Google Shape;486;p8"/>
            <p:cNvSpPr/>
            <p:nvPr/>
          </p:nvSpPr>
          <p:spPr>
            <a:xfrm>
              <a:off x="311750" y="1588238"/>
              <a:ext cx="12800" cy="9500"/>
            </a:xfrm>
            <a:custGeom>
              <a:avLst/>
              <a:gdLst/>
              <a:ahLst/>
              <a:cxnLst/>
              <a:rect l="l" t="t" r="r" b="b"/>
              <a:pathLst>
                <a:path w="512" h="380" extrusionOk="0">
                  <a:moveTo>
                    <a:pt x="265" y="0"/>
                  </a:moveTo>
                  <a:cubicBezTo>
                    <a:pt x="0" y="0"/>
                    <a:pt x="0" y="379"/>
                    <a:pt x="265" y="379"/>
                  </a:cubicBezTo>
                  <a:cubicBezTo>
                    <a:pt x="512" y="379"/>
                    <a:pt x="512" y="0"/>
                    <a:pt x="265"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119" name="Google Shape;487;p8"/>
            <p:cNvSpPr/>
            <p:nvPr/>
          </p:nvSpPr>
          <p:spPr>
            <a:xfrm>
              <a:off x="285675" y="1574488"/>
              <a:ext cx="20400" cy="15175"/>
            </a:xfrm>
            <a:custGeom>
              <a:avLst/>
              <a:gdLst/>
              <a:ahLst/>
              <a:cxnLst/>
              <a:rect l="l" t="t" r="r" b="b"/>
              <a:pathLst>
                <a:path w="816" h="607" extrusionOk="0">
                  <a:moveTo>
                    <a:pt x="398" y="0"/>
                  </a:moveTo>
                  <a:cubicBezTo>
                    <a:pt x="0" y="0"/>
                    <a:pt x="0" y="607"/>
                    <a:pt x="398" y="607"/>
                  </a:cubicBezTo>
                  <a:cubicBezTo>
                    <a:pt x="816" y="607"/>
                    <a:pt x="816" y="0"/>
                    <a:pt x="39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120" name="Google Shape;488;p8"/>
            <p:cNvSpPr/>
            <p:nvPr/>
          </p:nvSpPr>
          <p:spPr>
            <a:xfrm>
              <a:off x="354400" y="1551263"/>
              <a:ext cx="9975" cy="8550"/>
            </a:xfrm>
            <a:custGeom>
              <a:avLst/>
              <a:gdLst/>
              <a:ahLst/>
              <a:cxnLst/>
              <a:rect l="l" t="t" r="r" b="b"/>
              <a:pathLst>
                <a:path w="399" h="342" extrusionOk="0">
                  <a:moveTo>
                    <a:pt x="209" y="0"/>
                  </a:moveTo>
                  <a:cubicBezTo>
                    <a:pt x="0" y="38"/>
                    <a:pt x="0" y="323"/>
                    <a:pt x="209" y="342"/>
                  </a:cubicBezTo>
                  <a:cubicBezTo>
                    <a:pt x="398" y="323"/>
                    <a:pt x="398" y="38"/>
                    <a:pt x="20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121" name="Google Shape;489;p8"/>
            <p:cNvSpPr/>
            <p:nvPr/>
          </p:nvSpPr>
          <p:spPr>
            <a:xfrm>
              <a:off x="337800" y="1527563"/>
              <a:ext cx="13300" cy="11400"/>
            </a:xfrm>
            <a:custGeom>
              <a:avLst/>
              <a:gdLst/>
              <a:ahLst/>
              <a:cxnLst/>
              <a:rect l="l" t="t" r="r" b="b"/>
              <a:pathLst>
                <a:path w="532" h="456" extrusionOk="0">
                  <a:moveTo>
                    <a:pt x="266" y="1"/>
                  </a:moveTo>
                  <a:cubicBezTo>
                    <a:pt x="1" y="38"/>
                    <a:pt x="1" y="418"/>
                    <a:pt x="266" y="455"/>
                  </a:cubicBezTo>
                  <a:cubicBezTo>
                    <a:pt x="531" y="418"/>
                    <a:pt x="531" y="38"/>
                    <a:pt x="266"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122" name="Google Shape;490;p8"/>
            <p:cNvSpPr/>
            <p:nvPr/>
          </p:nvSpPr>
          <p:spPr>
            <a:xfrm>
              <a:off x="272875" y="1700063"/>
              <a:ext cx="23250" cy="18050"/>
            </a:xfrm>
            <a:custGeom>
              <a:avLst/>
              <a:gdLst/>
              <a:ahLst/>
              <a:cxnLst/>
              <a:rect l="l" t="t" r="r" b="b"/>
              <a:pathLst>
                <a:path w="930" h="722" extrusionOk="0">
                  <a:moveTo>
                    <a:pt x="474" y="1"/>
                  </a:moveTo>
                  <a:cubicBezTo>
                    <a:pt x="0" y="1"/>
                    <a:pt x="0" y="721"/>
                    <a:pt x="474" y="721"/>
                  </a:cubicBezTo>
                  <a:cubicBezTo>
                    <a:pt x="929" y="721"/>
                    <a:pt x="929" y="1"/>
                    <a:pt x="474"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123" name="Google Shape;491;p8"/>
            <p:cNvSpPr/>
            <p:nvPr/>
          </p:nvSpPr>
          <p:spPr>
            <a:xfrm>
              <a:off x="507000" y="1726138"/>
              <a:ext cx="3800" cy="3350"/>
            </a:xfrm>
            <a:custGeom>
              <a:avLst/>
              <a:gdLst/>
              <a:ahLst/>
              <a:cxnLst/>
              <a:rect l="l" t="t" r="r" b="b"/>
              <a:pathLst>
                <a:path w="152" h="134" extrusionOk="0">
                  <a:moveTo>
                    <a:pt x="76" y="0"/>
                  </a:moveTo>
                  <a:cubicBezTo>
                    <a:pt x="0" y="0"/>
                    <a:pt x="0" y="114"/>
                    <a:pt x="76" y="133"/>
                  </a:cubicBezTo>
                  <a:cubicBezTo>
                    <a:pt x="152" y="114"/>
                    <a:pt x="152" y="0"/>
                    <a:pt x="7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124" name="Google Shape;492;p8"/>
            <p:cNvSpPr/>
            <p:nvPr/>
          </p:nvSpPr>
          <p:spPr>
            <a:xfrm>
              <a:off x="485200" y="1780638"/>
              <a:ext cx="18025" cy="13775"/>
            </a:xfrm>
            <a:custGeom>
              <a:avLst/>
              <a:gdLst/>
              <a:ahLst/>
              <a:cxnLst/>
              <a:rect l="l" t="t" r="r" b="b"/>
              <a:pathLst>
                <a:path w="721" h="551" extrusionOk="0">
                  <a:moveTo>
                    <a:pt x="360" y="1"/>
                  </a:moveTo>
                  <a:cubicBezTo>
                    <a:pt x="0" y="1"/>
                    <a:pt x="0" y="550"/>
                    <a:pt x="360" y="550"/>
                  </a:cubicBezTo>
                  <a:cubicBezTo>
                    <a:pt x="721" y="550"/>
                    <a:pt x="721" y="1"/>
                    <a:pt x="36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125" name="Google Shape;493;p8"/>
            <p:cNvSpPr/>
            <p:nvPr/>
          </p:nvSpPr>
          <p:spPr>
            <a:xfrm>
              <a:off x="502250" y="1829463"/>
              <a:ext cx="9500" cy="6175"/>
            </a:xfrm>
            <a:custGeom>
              <a:avLst/>
              <a:gdLst/>
              <a:ahLst/>
              <a:cxnLst/>
              <a:rect l="l" t="t" r="r" b="b"/>
              <a:pathLst>
                <a:path w="380" h="247" extrusionOk="0">
                  <a:moveTo>
                    <a:pt x="114" y="0"/>
                  </a:moveTo>
                  <a:cubicBezTo>
                    <a:pt x="77" y="0"/>
                    <a:pt x="39" y="19"/>
                    <a:pt x="20" y="38"/>
                  </a:cubicBezTo>
                  <a:cubicBezTo>
                    <a:pt x="20" y="38"/>
                    <a:pt x="1" y="57"/>
                    <a:pt x="1" y="76"/>
                  </a:cubicBezTo>
                  <a:cubicBezTo>
                    <a:pt x="1" y="95"/>
                    <a:pt x="1" y="114"/>
                    <a:pt x="1" y="114"/>
                  </a:cubicBezTo>
                  <a:cubicBezTo>
                    <a:pt x="1" y="152"/>
                    <a:pt x="20" y="190"/>
                    <a:pt x="39" y="209"/>
                  </a:cubicBezTo>
                  <a:cubicBezTo>
                    <a:pt x="58" y="228"/>
                    <a:pt x="95" y="247"/>
                    <a:pt x="114" y="247"/>
                  </a:cubicBezTo>
                  <a:lnTo>
                    <a:pt x="266" y="247"/>
                  </a:lnTo>
                  <a:cubicBezTo>
                    <a:pt x="304" y="247"/>
                    <a:pt x="342" y="228"/>
                    <a:pt x="361" y="209"/>
                  </a:cubicBezTo>
                  <a:cubicBezTo>
                    <a:pt x="361" y="190"/>
                    <a:pt x="380" y="190"/>
                    <a:pt x="380" y="171"/>
                  </a:cubicBezTo>
                  <a:cubicBezTo>
                    <a:pt x="380" y="152"/>
                    <a:pt x="380" y="133"/>
                    <a:pt x="380" y="114"/>
                  </a:cubicBezTo>
                  <a:cubicBezTo>
                    <a:pt x="380" y="95"/>
                    <a:pt x="361" y="57"/>
                    <a:pt x="342" y="38"/>
                  </a:cubicBezTo>
                  <a:cubicBezTo>
                    <a:pt x="323" y="19"/>
                    <a:pt x="285" y="0"/>
                    <a:pt x="26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126" name="Google Shape;494;p8"/>
            <p:cNvSpPr/>
            <p:nvPr/>
          </p:nvSpPr>
          <p:spPr>
            <a:xfrm>
              <a:off x="504150" y="1867838"/>
              <a:ext cx="24675" cy="18975"/>
            </a:xfrm>
            <a:custGeom>
              <a:avLst/>
              <a:gdLst/>
              <a:ahLst/>
              <a:cxnLst/>
              <a:rect l="l" t="t" r="r" b="b"/>
              <a:pathLst>
                <a:path w="987" h="759" extrusionOk="0">
                  <a:moveTo>
                    <a:pt x="493" y="1"/>
                  </a:moveTo>
                  <a:cubicBezTo>
                    <a:pt x="1" y="1"/>
                    <a:pt x="1" y="759"/>
                    <a:pt x="493" y="759"/>
                  </a:cubicBezTo>
                  <a:cubicBezTo>
                    <a:pt x="986" y="759"/>
                    <a:pt x="986" y="1"/>
                    <a:pt x="49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127" name="Google Shape;495;p8"/>
            <p:cNvSpPr/>
            <p:nvPr/>
          </p:nvSpPr>
          <p:spPr>
            <a:xfrm>
              <a:off x="360075" y="1880163"/>
              <a:ext cx="20875" cy="17075"/>
            </a:xfrm>
            <a:custGeom>
              <a:avLst/>
              <a:gdLst/>
              <a:ahLst/>
              <a:cxnLst/>
              <a:rect l="l" t="t" r="r" b="b"/>
              <a:pathLst>
                <a:path w="835" h="683" extrusionOk="0">
                  <a:moveTo>
                    <a:pt x="418" y="0"/>
                  </a:moveTo>
                  <a:cubicBezTo>
                    <a:pt x="1" y="38"/>
                    <a:pt x="1" y="645"/>
                    <a:pt x="418" y="683"/>
                  </a:cubicBezTo>
                  <a:cubicBezTo>
                    <a:pt x="835" y="645"/>
                    <a:pt x="835" y="38"/>
                    <a:pt x="41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128" name="Google Shape;496;p8"/>
            <p:cNvSpPr/>
            <p:nvPr/>
          </p:nvSpPr>
          <p:spPr>
            <a:xfrm>
              <a:off x="319325" y="1860263"/>
              <a:ext cx="16125" cy="12350"/>
            </a:xfrm>
            <a:custGeom>
              <a:avLst/>
              <a:gdLst/>
              <a:ahLst/>
              <a:cxnLst/>
              <a:rect l="l" t="t" r="r" b="b"/>
              <a:pathLst>
                <a:path w="645" h="494" extrusionOk="0">
                  <a:moveTo>
                    <a:pt x="247" y="0"/>
                  </a:moveTo>
                  <a:cubicBezTo>
                    <a:pt x="228" y="0"/>
                    <a:pt x="190" y="0"/>
                    <a:pt x="152" y="19"/>
                  </a:cubicBezTo>
                  <a:cubicBezTo>
                    <a:pt x="133" y="19"/>
                    <a:pt x="95" y="38"/>
                    <a:pt x="76" y="76"/>
                  </a:cubicBezTo>
                  <a:cubicBezTo>
                    <a:pt x="38" y="114"/>
                    <a:pt x="0" y="171"/>
                    <a:pt x="0" y="247"/>
                  </a:cubicBezTo>
                  <a:lnTo>
                    <a:pt x="0" y="304"/>
                  </a:lnTo>
                  <a:cubicBezTo>
                    <a:pt x="19" y="342"/>
                    <a:pt x="38" y="379"/>
                    <a:pt x="76" y="417"/>
                  </a:cubicBezTo>
                  <a:lnTo>
                    <a:pt x="114" y="455"/>
                  </a:lnTo>
                  <a:cubicBezTo>
                    <a:pt x="152" y="474"/>
                    <a:pt x="209" y="493"/>
                    <a:pt x="247" y="493"/>
                  </a:cubicBezTo>
                  <a:lnTo>
                    <a:pt x="398" y="493"/>
                  </a:lnTo>
                  <a:cubicBezTo>
                    <a:pt x="436" y="493"/>
                    <a:pt x="455" y="493"/>
                    <a:pt x="493" y="474"/>
                  </a:cubicBezTo>
                  <a:cubicBezTo>
                    <a:pt x="550" y="455"/>
                    <a:pt x="588" y="398"/>
                    <a:pt x="607" y="342"/>
                  </a:cubicBezTo>
                  <a:cubicBezTo>
                    <a:pt x="626" y="323"/>
                    <a:pt x="645" y="285"/>
                    <a:pt x="626" y="247"/>
                  </a:cubicBezTo>
                  <a:lnTo>
                    <a:pt x="626" y="190"/>
                  </a:lnTo>
                  <a:cubicBezTo>
                    <a:pt x="626" y="152"/>
                    <a:pt x="607" y="114"/>
                    <a:pt x="569" y="76"/>
                  </a:cubicBezTo>
                  <a:lnTo>
                    <a:pt x="531" y="38"/>
                  </a:lnTo>
                  <a:cubicBezTo>
                    <a:pt x="493" y="19"/>
                    <a:pt x="436" y="19"/>
                    <a:pt x="398" y="19"/>
                  </a:cubicBezTo>
                  <a:lnTo>
                    <a:pt x="398" y="0"/>
                  </a:ln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129" name="Google Shape;497;p8"/>
            <p:cNvSpPr/>
            <p:nvPr/>
          </p:nvSpPr>
          <p:spPr>
            <a:xfrm>
              <a:off x="325475" y="1808138"/>
              <a:ext cx="15675" cy="11850"/>
            </a:xfrm>
            <a:custGeom>
              <a:avLst/>
              <a:gdLst/>
              <a:ahLst/>
              <a:cxnLst/>
              <a:rect l="l" t="t" r="r" b="b"/>
              <a:pathLst>
                <a:path w="627" h="474" extrusionOk="0">
                  <a:moveTo>
                    <a:pt x="304" y="0"/>
                  </a:moveTo>
                  <a:cubicBezTo>
                    <a:pt x="1" y="0"/>
                    <a:pt x="1" y="474"/>
                    <a:pt x="304" y="474"/>
                  </a:cubicBezTo>
                  <a:cubicBezTo>
                    <a:pt x="626" y="474"/>
                    <a:pt x="626" y="0"/>
                    <a:pt x="30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130" name="Google Shape;498;p8"/>
            <p:cNvSpPr/>
            <p:nvPr/>
          </p:nvSpPr>
          <p:spPr>
            <a:xfrm>
              <a:off x="298950" y="1787738"/>
              <a:ext cx="8550" cy="7150"/>
            </a:xfrm>
            <a:custGeom>
              <a:avLst/>
              <a:gdLst/>
              <a:ahLst/>
              <a:cxnLst/>
              <a:rect l="l" t="t" r="r" b="b"/>
              <a:pathLst>
                <a:path w="342" h="286" extrusionOk="0">
                  <a:moveTo>
                    <a:pt x="171" y="1"/>
                  </a:moveTo>
                  <a:cubicBezTo>
                    <a:pt x="0" y="20"/>
                    <a:pt x="0" y="266"/>
                    <a:pt x="171" y="285"/>
                  </a:cubicBezTo>
                  <a:cubicBezTo>
                    <a:pt x="341" y="266"/>
                    <a:pt x="341" y="20"/>
                    <a:pt x="17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131" name="Google Shape;499;p8"/>
            <p:cNvSpPr/>
            <p:nvPr/>
          </p:nvSpPr>
          <p:spPr>
            <a:xfrm>
              <a:off x="445850" y="1622338"/>
              <a:ext cx="21825" cy="16625"/>
            </a:xfrm>
            <a:custGeom>
              <a:avLst/>
              <a:gdLst/>
              <a:ahLst/>
              <a:cxnLst/>
              <a:rect l="l" t="t" r="r" b="b"/>
              <a:pathLst>
                <a:path w="873" h="665" extrusionOk="0">
                  <a:moveTo>
                    <a:pt x="437" y="1"/>
                  </a:moveTo>
                  <a:cubicBezTo>
                    <a:pt x="1" y="1"/>
                    <a:pt x="1" y="664"/>
                    <a:pt x="437" y="664"/>
                  </a:cubicBezTo>
                  <a:cubicBezTo>
                    <a:pt x="873" y="664"/>
                    <a:pt x="873" y="1"/>
                    <a:pt x="437"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132" name="Google Shape;500;p8"/>
            <p:cNvSpPr/>
            <p:nvPr/>
          </p:nvSpPr>
          <p:spPr>
            <a:xfrm>
              <a:off x="418850" y="1542263"/>
              <a:ext cx="23250" cy="18975"/>
            </a:xfrm>
            <a:custGeom>
              <a:avLst/>
              <a:gdLst/>
              <a:ahLst/>
              <a:cxnLst/>
              <a:rect l="l" t="t" r="r" b="b"/>
              <a:pathLst>
                <a:path w="930" h="759" extrusionOk="0">
                  <a:moveTo>
                    <a:pt x="474" y="0"/>
                  </a:moveTo>
                  <a:cubicBezTo>
                    <a:pt x="0" y="38"/>
                    <a:pt x="0" y="721"/>
                    <a:pt x="474" y="758"/>
                  </a:cubicBezTo>
                  <a:cubicBezTo>
                    <a:pt x="929" y="721"/>
                    <a:pt x="929" y="38"/>
                    <a:pt x="47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2" name="Google Shape;501;p8"/>
          <p:cNvGrpSpPr/>
          <p:nvPr/>
        </p:nvGrpSpPr>
        <p:grpSpPr>
          <a:xfrm rot="-987768">
            <a:off x="7751817" y="-266278"/>
            <a:ext cx="1344359" cy="1995308"/>
            <a:chOff x="272875" y="1527563"/>
            <a:chExt cx="255950" cy="455000"/>
          </a:xfrm>
        </p:grpSpPr>
        <p:sp>
          <p:nvSpPr>
            <p:cNvPr id="1050133" name="Google Shape;502;p8"/>
            <p:cNvSpPr/>
            <p:nvPr/>
          </p:nvSpPr>
          <p:spPr>
            <a:xfrm>
              <a:off x="471925" y="1963988"/>
              <a:ext cx="26575" cy="18575"/>
            </a:xfrm>
            <a:custGeom>
              <a:avLst/>
              <a:gdLst/>
              <a:ahLst/>
              <a:cxnLst/>
              <a:rect l="l" t="t" r="r" b="b"/>
              <a:pathLst>
                <a:path w="1063" h="743" extrusionOk="0">
                  <a:moveTo>
                    <a:pt x="724" y="0"/>
                  </a:moveTo>
                  <a:cubicBezTo>
                    <a:pt x="636" y="0"/>
                    <a:pt x="547" y="14"/>
                    <a:pt x="512" y="41"/>
                  </a:cubicBezTo>
                  <a:cubicBezTo>
                    <a:pt x="323" y="230"/>
                    <a:pt x="152" y="420"/>
                    <a:pt x="0" y="628"/>
                  </a:cubicBezTo>
                  <a:lnTo>
                    <a:pt x="57" y="742"/>
                  </a:lnTo>
                  <a:cubicBezTo>
                    <a:pt x="247" y="742"/>
                    <a:pt x="436" y="704"/>
                    <a:pt x="626" y="647"/>
                  </a:cubicBezTo>
                  <a:cubicBezTo>
                    <a:pt x="929" y="496"/>
                    <a:pt x="1062" y="249"/>
                    <a:pt x="948" y="60"/>
                  </a:cubicBezTo>
                  <a:cubicBezTo>
                    <a:pt x="928" y="19"/>
                    <a:pt x="826" y="0"/>
                    <a:pt x="72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134" name="Google Shape;503;p8"/>
            <p:cNvSpPr/>
            <p:nvPr/>
          </p:nvSpPr>
          <p:spPr>
            <a:xfrm>
              <a:off x="366725" y="1787738"/>
              <a:ext cx="29875" cy="22300"/>
            </a:xfrm>
            <a:custGeom>
              <a:avLst/>
              <a:gdLst/>
              <a:ahLst/>
              <a:cxnLst/>
              <a:rect l="l" t="t" r="r" b="b"/>
              <a:pathLst>
                <a:path w="1195" h="892" extrusionOk="0">
                  <a:moveTo>
                    <a:pt x="607" y="1"/>
                  </a:moveTo>
                  <a:cubicBezTo>
                    <a:pt x="0" y="1"/>
                    <a:pt x="0" y="892"/>
                    <a:pt x="607" y="892"/>
                  </a:cubicBezTo>
                  <a:cubicBezTo>
                    <a:pt x="1194" y="892"/>
                    <a:pt x="1194" y="1"/>
                    <a:pt x="607"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135" name="Google Shape;504;p8"/>
            <p:cNvSpPr/>
            <p:nvPr/>
          </p:nvSpPr>
          <p:spPr>
            <a:xfrm>
              <a:off x="380450" y="1835613"/>
              <a:ext cx="9975" cy="8550"/>
            </a:xfrm>
            <a:custGeom>
              <a:avLst/>
              <a:gdLst/>
              <a:ahLst/>
              <a:cxnLst/>
              <a:rect l="l" t="t" r="r" b="b"/>
              <a:pathLst>
                <a:path w="399" h="342" extrusionOk="0">
                  <a:moveTo>
                    <a:pt x="209" y="1"/>
                  </a:moveTo>
                  <a:cubicBezTo>
                    <a:pt x="1" y="38"/>
                    <a:pt x="1" y="323"/>
                    <a:pt x="209" y="342"/>
                  </a:cubicBezTo>
                  <a:cubicBezTo>
                    <a:pt x="399" y="323"/>
                    <a:pt x="399" y="38"/>
                    <a:pt x="209"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136" name="Google Shape;505;p8"/>
            <p:cNvSpPr/>
            <p:nvPr/>
          </p:nvSpPr>
          <p:spPr>
            <a:xfrm>
              <a:off x="416475" y="1837513"/>
              <a:ext cx="5700" cy="4750"/>
            </a:xfrm>
            <a:custGeom>
              <a:avLst/>
              <a:gdLst/>
              <a:ahLst/>
              <a:cxnLst/>
              <a:rect l="l" t="t" r="r" b="b"/>
              <a:pathLst>
                <a:path w="228" h="190" extrusionOk="0">
                  <a:moveTo>
                    <a:pt x="114" y="0"/>
                  </a:moveTo>
                  <a:cubicBezTo>
                    <a:pt x="0" y="19"/>
                    <a:pt x="0" y="171"/>
                    <a:pt x="114" y="190"/>
                  </a:cubicBezTo>
                  <a:cubicBezTo>
                    <a:pt x="228" y="171"/>
                    <a:pt x="228" y="19"/>
                    <a:pt x="11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137" name="Google Shape;506;p8"/>
            <p:cNvSpPr/>
            <p:nvPr/>
          </p:nvSpPr>
          <p:spPr>
            <a:xfrm>
              <a:off x="415525" y="1877788"/>
              <a:ext cx="7600" cy="10675"/>
            </a:xfrm>
            <a:custGeom>
              <a:avLst/>
              <a:gdLst/>
              <a:ahLst/>
              <a:cxnLst/>
              <a:rect l="l" t="t" r="r" b="b"/>
              <a:pathLst>
                <a:path w="304" h="427" extrusionOk="0">
                  <a:moveTo>
                    <a:pt x="171" y="1"/>
                  </a:moveTo>
                  <a:cubicBezTo>
                    <a:pt x="133" y="1"/>
                    <a:pt x="95" y="20"/>
                    <a:pt x="76" y="39"/>
                  </a:cubicBezTo>
                  <a:lnTo>
                    <a:pt x="57" y="77"/>
                  </a:lnTo>
                  <a:cubicBezTo>
                    <a:pt x="38" y="95"/>
                    <a:pt x="38" y="114"/>
                    <a:pt x="38" y="133"/>
                  </a:cubicBezTo>
                  <a:lnTo>
                    <a:pt x="20" y="133"/>
                  </a:lnTo>
                  <a:cubicBezTo>
                    <a:pt x="20" y="190"/>
                    <a:pt x="20" y="228"/>
                    <a:pt x="1" y="285"/>
                  </a:cubicBezTo>
                  <a:cubicBezTo>
                    <a:pt x="1" y="304"/>
                    <a:pt x="1" y="323"/>
                    <a:pt x="20" y="342"/>
                  </a:cubicBezTo>
                  <a:cubicBezTo>
                    <a:pt x="20" y="361"/>
                    <a:pt x="38" y="380"/>
                    <a:pt x="38" y="380"/>
                  </a:cubicBezTo>
                  <a:cubicBezTo>
                    <a:pt x="57" y="399"/>
                    <a:pt x="76" y="418"/>
                    <a:pt x="95" y="418"/>
                  </a:cubicBezTo>
                  <a:cubicBezTo>
                    <a:pt x="108" y="418"/>
                    <a:pt x="121" y="426"/>
                    <a:pt x="133" y="426"/>
                  </a:cubicBezTo>
                  <a:cubicBezTo>
                    <a:pt x="140" y="426"/>
                    <a:pt x="146" y="424"/>
                    <a:pt x="152" y="418"/>
                  </a:cubicBezTo>
                  <a:lnTo>
                    <a:pt x="190" y="418"/>
                  </a:lnTo>
                  <a:cubicBezTo>
                    <a:pt x="209" y="418"/>
                    <a:pt x="228" y="418"/>
                    <a:pt x="247" y="399"/>
                  </a:cubicBezTo>
                  <a:cubicBezTo>
                    <a:pt x="285" y="361"/>
                    <a:pt x="285" y="323"/>
                    <a:pt x="285" y="285"/>
                  </a:cubicBezTo>
                  <a:lnTo>
                    <a:pt x="285" y="133"/>
                  </a:lnTo>
                  <a:cubicBezTo>
                    <a:pt x="304" y="114"/>
                    <a:pt x="304" y="95"/>
                    <a:pt x="285" y="95"/>
                  </a:cubicBezTo>
                  <a:cubicBezTo>
                    <a:pt x="285" y="77"/>
                    <a:pt x="285" y="58"/>
                    <a:pt x="266" y="39"/>
                  </a:cubicBezTo>
                  <a:cubicBezTo>
                    <a:pt x="228" y="20"/>
                    <a:pt x="209" y="1"/>
                    <a:pt x="17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138" name="Google Shape;507;p8"/>
            <p:cNvSpPr/>
            <p:nvPr/>
          </p:nvSpPr>
          <p:spPr>
            <a:xfrm>
              <a:off x="432600" y="1937038"/>
              <a:ext cx="10450" cy="8075"/>
            </a:xfrm>
            <a:custGeom>
              <a:avLst/>
              <a:gdLst/>
              <a:ahLst/>
              <a:cxnLst/>
              <a:rect l="l" t="t" r="r" b="b"/>
              <a:pathLst>
                <a:path w="418" h="323" extrusionOk="0">
                  <a:moveTo>
                    <a:pt x="209" y="0"/>
                  </a:moveTo>
                  <a:cubicBezTo>
                    <a:pt x="0" y="0"/>
                    <a:pt x="0" y="323"/>
                    <a:pt x="209" y="323"/>
                  </a:cubicBezTo>
                  <a:cubicBezTo>
                    <a:pt x="417" y="323"/>
                    <a:pt x="417" y="0"/>
                    <a:pt x="20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139" name="Google Shape;508;p8"/>
            <p:cNvSpPr/>
            <p:nvPr/>
          </p:nvSpPr>
          <p:spPr>
            <a:xfrm>
              <a:off x="452025" y="1974938"/>
              <a:ext cx="9500" cy="7150"/>
            </a:xfrm>
            <a:custGeom>
              <a:avLst/>
              <a:gdLst/>
              <a:ahLst/>
              <a:cxnLst/>
              <a:rect l="l" t="t" r="r" b="b"/>
              <a:pathLst>
                <a:path w="380" h="286" extrusionOk="0">
                  <a:moveTo>
                    <a:pt x="190" y="1"/>
                  </a:moveTo>
                  <a:cubicBezTo>
                    <a:pt x="0" y="1"/>
                    <a:pt x="0" y="285"/>
                    <a:pt x="190" y="285"/>
                  </a:cubicBezTo>
                  <a:cubicBezTo>
                    <a:pt x="379" y="285"/>
                    <a:pt x="379" y="1"/>
                    <a:pt x="19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140" name="Google Shape;509;p8"/>
            <p:cNvSpPr/>
            <p:nvPr/>
          </p:nvSpPr>
          <p:spPr>
            <a:xfrm>
              <a:off x="472875" y="1918538"/>
              <a:ext cx="19925" cy="15200"/>
            </a:xfrm>
            <a:custGeom>
              <a:avLst/>
              <a:gdLst/>
              <a:ahLst/>
              <a:cxnLst/>
              <a:rect l="l" t="t" r="r" b="b"/>
              <a:pathLst>
                <a:path w="797" h="608" extrusionOk="0">
                  <a:moveTo>
                    <a:pt x="398" y="1"/>
                  </a:moveTo>
                  <a:cubicBezTo>
                    <a:pt x="0" y="1"/>
                    <a:pt x="0" y="608"/>
                    <a:pt x="398" y="608"/>
                  </a:cubicBezTo>
                  <a:cubicBezTo>
                    <a:pt x="797" y="608"/>
                    <a:pt x="797" y="1"/>
                    <a:pt x="398"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141" name="Google Shape;510;p8"/>
            <p:cNvSpPr/>
            <p:nvPr/>
          </p:nvSpPr>
          <p:spPr>
            <a:xfrm>
              <a:off x="444900" y="1890113"/>
              <a:ext cx="16150" cy="11875"/>
            </a:xfrm>
            <a:custGeom>
              <a:avLst/>
              <a:gdLst/>
              <a:ahLst/>
              <a:cxnLst/>
              <a:rect l="l" t="t" r="r" b="b"/>
              <a:pathLst>
                <a:path w="646" h="475" extrusionOk="0">
                  <a:moveTo>
                    <a:pt x="323" y="1"/>
                  </a:moveTo>
                  <a:cubicBezTo>
                    <a:pt x="1" y="1"/>
                    <a:pt x="1" y="475"/>
                    <a:pt x="323" y="475"/>
                  </a:cubicBezTo>
                  <a:cubicBezTo>
                    <a:pt x="645" y="475"/>
                    <a:pt x="645" y="1"/>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142" name="Google Shape;511;p8"/>
            <p:cNvSpPr/>
            <p:nvPr/>
          </p:nvSpPr>
          <p:spPr>
            <a:xfrm>
              <a:off x="398475" y="1905288"/>
              <a:ext cx="11875" cy="11400"/>
            </a:xfrm>
            <a:custGeom>
              <a:avLst/>
              <a:gdLst/>
              <a:ahLst/>
              <a:cxnLst/>
              <a:rect l="l" t="t" r="r" b="b"/>
              <a:pathLst>
                <a:path w="475" h="456" extrusionOk="0">
                  <a:moveTo>
                    <a:pt x="228" y="0"/>
                  </a:moveTo>
                  <a:cubicBezTo>
                    <a:pt x="0" y="57"/>
                    <a:pt x="0" y="398"/>
                    <a:pt x="228" y="455"/>
                  </a:cubicBezTo>
                  <a:cubicBezTo>
                    <a:pt x="474" y="398"/>
                    <a:pt x="474" y="57"/>
                    <a:pt x="22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143" name="Google Shape;512;p8"/>
            <p:cNvSpPr/>
            <p:nvPr/>
          </p:nvSpPr>
          <p:spPr>
            <a:xfrm>
              <a:off x="454400" y="1849363"/>
              <a:ext cx="11850" cy="11400"/>
            </a:xfrm>
            <a:custGeom>
              <a:avLst/>
              <a:gdLst/>
              <a:ahLst/>
              <a:cxnLst/>
              <a:rect l="l" t="t" r="r" b="b"/>
              <a:pathLst>
                <a:path w="474" h="456" extrusionOk="0">
                  <a:moveTo>
                    <a:pt x="246" y="0"/>
                  </a:moveTo>
                  <a:cubicBezTo>
                    <a:pt x="0" y="57"/>
                    <a:pt x="0" y="398"/>
                    <a:pt x="246" y="455"/>
                  </a:cubicBezTo>
                  <a:cubicBezTo>
                    <a:pt x="474" y="398"/>
                    <a:pt x="474" y="57"/>
                    <a:pt x="24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144" name="Google Shape;513;p8"/>
            <p:cNvSpPr/>
            <p:nvPr/>
          </p:nvSpPr>
          <p:spPr>
            <a:xfrm>
              <a:off x="428800" y="1830863"/>
              <a:ext cx="14725" cy="11400"/>
            </a:xfrm>
            <a:custGeom>
              <a:avLst/>
              <a:gdLst/>
              <a:ahLst/>
              <a:cxnLst/>
              <a:rect l="l" t="t" r="r" b="b"/>
              <a:pathLst>
                <a:path w="589" h="456" extrusionOk="0">
                  <a:moveTo>
                    <a:pt x="228" y="1"/>
                  </a:moveTo>
                  <a:cubicBezTo>
                    <a:pt x="190" y="1"/>
                    <a:pt x="171" y="1"/>
                    <a:pt x="133" y="20"/>
                  </a:cubicBezTo>
                  <a:cubicBezTo>
                    <a:pt x="114" y="39"/>
                    <a:pt x="76" y="39"/>
                    <a:pt x="57" y="77"/>
                  </a:cubicBezTo>
                  <a:cubicBezTo>
                    <a:pt x="38" y="96"/>
                    <a:pt x="19" y="115"/>
                    <a:pt x="19" y="153"/>
                  </a:cubicBezTo>
                  <a:cubicBezTo>
                    <a:pt x="0" y="172"/>
                    <a:pt x="0" y="209"/>
                    <a:pt x="0" y="228"/>
                  </a:cubicBezTo>
                  <a:lnTo>
                    <a:pt x="0" y="285"/>
                  </a:lnTo>
                  <a:cubicBezTo>
                    <a:pt x="0" y="323"/>
                    <a:pt x="19" y="361"/>
                    <a:pt x="57" y="399"/>
                  </a:cubicBezTo>
                  <a:lnTo>
                    <a:pt x="95" y="437"/>
                  </a:lnTo>
                  <a:cubicBezTo>
                    <a:pt x="133" y="456"/>
                    <a:pt x="171" y="456"/>
                    <a:pt x="209" y="456"/>
                  </a:cubicBezTo>
                  <a:lnTo>
                    <a:pt x="209" y="437"/>
                  </a:lnTo>
                  <a:lnTo>
                    <a:pt x="361" y="437"/>
                  </a:lnTo>
                  <a:cubicBezTo>
                    <a:pt x="398" y="437"/>
                    <a:pt x="417" y="437"/>
                    <a:pt x="455" y="418"/>
                  </a:cubicBezTo>
                  <a:cubicBezTo>
                    <a:pt x="474" y="418"/>
                    <a:pt x="493" y="399"/>
                    <a:pt x="531" y="380"/>
                  </a:cubicBezTo>
                  <a:cubicBezTo>
                    <a:pt x="550" y="361"/>
                    <a:pt x="569" y="342"/>
                    <a:pt x="569" y="304"/>
                  </a:cubicBezTo>
                  <a:cubicBezTo>
                    <a:pt x="588" y="285"/>
                    <a:pt x="588" y="247"/>
                    <a:pt x="588" y="228"/>
                  </a:cubicBezTo>
                  <a:lnTo>
                    <a:pt x="588" y="172"/>
                  </a:lnTo>
                  <a:cubicBezTo>
                    <a:pt x="569" y="134"/>
                    <a:pt x="550" y="96"/>
                    <a:pt x="531" y="58"/>
                  </a:cubicBezTo>
                  <a:lnTo>
                    <a:pt x="493" y="39"/>
                  </a:lnTo>
                  <a:cubicBezTo>
                    <a:pt x="455" y="20"/>
                    <a:pt x="417" y="1"/>
                    <a:pt x="38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145" name="Google Shape;514;p8"/>
            <p:cNvSpPr/>
            <p:nvPr/>
          </p:nvSpPr>
          <p:spPr>
            <a:xfrm>
              <a:off x="440175" y="1765463"/>
              <a:ext cx="18025" cy="14725"/>
            </a:xfrm>
            <a:custGeom>
              <a:avLst/>
              <a:gdLst/>
              <a:ahLst/>
              <a:cxnLst/>
              <a:rect l="l" t="t" r="r" b="b"/>
              <a:pathLst>
                <a:path w="721" h="589" extrusionOk="0">
                  <a:moveTo>
                    <a:pt x="361" y="1"/>
                  </a:moveTo>
                  <a:cubicBezTo>
                    <a:pt x="0" y="20"/>
                    <a:pt x="0" y="551"/>
                    <a:pt x="361" y="589"/>
                  </a:cubicBezTo>
                  <a:cubicBezTo>
                    <a:pt x="721" y="551"/>
                    <a:pt x="721" y="20"/>
                    <a:pt x="36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146" name="Google Shape;515;p8"/>
            <p:cNvSpPr/>
            <p:nvPr/>
          </p:nvSpPr>
          <p:spPr>
            <a:xfrm>
              <a:off x="385200" y="1777313"/>
              <a:ext cx="15650" cy="13300"/>
            </a:xfrm>
            <a:custGeom>
              <a:avLst/>
              <a:gdLst/>
              <a:ahLst/>
              <a:cxnLst/>
              <a:rect l="l" t="t" r="r" b="b"/>
              <a:pathLst>
                <a:path w="626" h="532" extrusionOk="0">
                  <a:moveTo>
                    <a:pt x="323" y="1"/>
                  </a:moveTo>
                  <a:cubicBezTo>
                    <a:pt x="0" y="39"/>
                    <a:pt x="0" y="494"/>
                    <a:pt x="323" y="532"/>
                  </a:cubicBezTo>
                  <a:cubicBezTo>
                    <a:pt x="626" y="494"/>
                    <a:pt x="626" y="39"/>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147" name="Google Shape;516;p8"/>
            <p:cNvSpPr/>
            <p:nvPr/>
          </p:nvSpPr>
          <p:spPr>
            <a:xfrm>
              <a:off x="399875" y="1703388"/>
              <a:ext cx="16150" cy="11875"/>
            </a:xfrm>
            <a:custGeom>
              <a:avLst/>
              <a:gdLst/>
              <a:ahLst/>
              <a:cxnLst/>
              <a:rect l="l" t="t" r="r" b="b"/>
              <a:pathLst>
                <a:path w="646" h="475" extrusionOk="0">
                  <a:moveTo>
                    <a:pt x="323" y="1"/>
                  </a:moveTo>
                  <a:cubicBezTo>
                    <a:pt x="1" y="1"/>
                    <a:pt x="1" y="474"/>
                    <a:pt x="323" y="474"/>
                  </a:cubicBezTo>
                  <a:cubicBezTo>
                    <a:pt x="646" y="474"/>
                    <a:pt x="646" y="1"/>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148" name="Google Shape;517;p8"/>
            <p:cNvSpPr/>
            <p:nvPr/>
          </p:nvSpPr>
          <p:spPr>
            <a:xfrm>
              <a:off x="354400" y="1709538"/>
              <a:ext cx="17550" cy="14250"/>
            </a:xfrm>
            <a:custGeom>
              <a:avLst/>
              <a:gdLst/>
              <a:ahLst/>
              <a:cxnLst/>
              <a:rect l="l" t="t" r="r" b="b"/>
              <a:pathLst>
                <a:path w="702" h="570" extrusionOk="0">
                  <a:moveTo>
                    <a:pt x="341" y="1"/>
                  </a:moveTo>
                  <a:cubicBezTo>
                    <a:pt x="0" y="20"/>
                    <a:pt x="0" y="532"/>
                    <a:pt x="341" y="570"/>
                  </a:cubicBezTo>
                  <a:cubicBezTo>
                    <a:pt x="702" y="532"/>
                    <a:pt x="702" y="20"/>
                    <a:pt x="34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149" name="Google Shape;518;p8"/>
            <p:cNvSpPr/>
            <p:nvPr/>
          </p:nvSpPr>
          <p:spPr>
            <a:xfrm>
              <a:off x="338275" y="1701963"/>
              <a:ext cx="19450" cy="14250"/>
            </a:xfrm>
            <a:custGeom>
              <a:avLst/>
              <a:gdLst/>
              <a:ahLst/>
              <a:cxnLst/>
              <a:rect l="l" t="t" r="r" b="b"/>
              <a:pathLst>
                <a:path w="778" h="570" extrusionOk="0">
                  <a:moveTo>
                    <a:pt x="416" y="0"/>
                  </a:moveTo>
                  <a:cubicBezTo>
                    <a:pt x="411" y="0"/>
                    <a:pt x="405" y="0"/>
                    <a:pt x="399" y="1"/>
                  </a:cubicBezTo>
                  <a:cubicBezTo>
                    <a:pt x="1" y="1"/>
                    <a:pt x="1" y="569"/>
                    <a:pt x="399" y="569"/>
                  </a:cubicBezTo>
                  <a:cubicBezTo>
                    <a:pt x="772" y="569"/>
                    <a:pt x="778" y="0"/>
                    <a:pt x="41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150" name="Google Shape;519;p8"/>
            <p:cNvSpPr/>
            <p:nvPr/>
          </p:nvSpPr>
          <p:spPr>
            <a:xfrm>
              <a:off x="388050" y="1631363"/>
              <a:ext cx="17550" cy="13750"/>
            </a:xfrm>
            <a:custGeom>
              <a:avLst/>
              <a:gdLst/>
              <a:ahLst/>
              <a:cxnLst/>
              <a:rect l="l" t="t" r="r" b="b"/>
              <a:pathLst>
                <a:path w="702" h="550" extrusionOk="0">
                  <a:moveTo>
                    <a:pt x="360" y="0"/>
                  </a:moveTo>
                  <a:cubicBezTo>
                    <a:pt x="0" y="0"/>
                    <a:pt x="0" y="550"/>
                    <a:pt x="360" y="550"/>
                  </a:cubicBezTo>
                  <a:cubicBezTo>
                    <a:pt x="701" y="550"/>
                    <a:pt x="701" y="0"/>
                    <a:pt x="360"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151" name="Google Shape;520;p8"/>
            <p:cNvSpPr/>
            <p:nvPr/>
          </p:nvSpPr>
          <p:spPr>
            <a:xfrm>
              <a:off x="297525" y="1637988"/>
              <a:ext cx="18975" cy="14725"/>
            </a:xfrm>
            <a:custGeom>
              <a:avLst/>
              <a:gdLst/>
              <a:ahLst/>
              <a:cxnLst/>
              <a:rect l="l" t="t" r="r" b="b"/>
              <a:pathLst>
                <a:path w="759" h="589" extrusionOk="0">
                  <a:moveTo>
                    <a:pt x="379" y="0"/>
                  </a:moveTo>
                  <a:cubicBezTo>
                    <a:pt x="0" y="0"/>
                    <a:pt x="0" y="588"/>
                    <a:pt x="379" y="588"/>
                  </a:cubicBezTo>
                  <a:cubicBezTo>
                    <a:pt x="759" y="588"/>
                    <a:pt x="759" y="0"/>
                    <a:pt x="37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152" name="Google Shape;521;p8"/>
            <p:cNvSpPr/>
            <p:nvPr/>
          </p:nvSpPr>
          <p:spPr>
            <a:xfrm>
              <a:off x="356275" y="1585363"/>
              <a:ext cx="20875" cy="15675"/>
            </a:xfrm>
            <a:custGeom>
              <a:avLst/>
              <a:gdLst/>
              <a:ahLst/>
              <a:cxnLst/>
              <a:rect l="l" t="t" r="r" b="b"/>
              <a:pathLst>
                <a:path w="835" h="627" extrusionOk="0">
                  <a:moveTo>
                    <a:pt x="436" y="1"/>
                  </a:moveTo>
                  <a:cubicBezTo>
                    <a:pt x="430" y="1"/>
                    <a:pt x="424" y="1"/>
                    <a:pt x="418" y="1"/>
                  </a:cubicBezTo>
                  <a:cubicBezTo>
                    <a:pt x="1" y="1"/>
                    <a:pt x="1" y="627"/>
                    <a:pt x="418" y="627"/>
                  </a:cubicBezTo>
                  <a:cubicBezTo>
                    <a:pt x="829" y="627"/>
                    <a:pt x="835" y="1"/>
                    <a:pt x="436"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153" name="Google Shape;522;p8"/>
            <p:cNvSpPr/>
            <p:nvPr/>
          </p:nvSpPr>
          <p:spPr>
            <a:xfrm>
              <a:off x="311750" y="1588238"/>
              <a:ext cx="12800" cy="9500"/>
            </a:xfrm>
            <a:custGeom>
              <a:avLst/>
              <a:gdLst/>
              <a:ahLst/>
              <a:cxnLst/>
              <a:rect l="l" t="t" r="r" b="b"/>
              <a:pathLst>
                <a:path w="512" h="380" extrusionOk="0">
                  <a:moveTo>
                    <a:pt x="265" y="0"/>
                  </a:moveTo>
                  <a:cubicBezTo>
                    <a:pt x="0" y="0"/>
                    <a:pt x="0" y="379"/>
                    <a:pt x="265" y="379"/>
                  </a:cubicBezTo>
                  <a:cubicBezTo>
                    <a:pt x="512" y="379"/>
                    <a:pt x="512" y="0"/>
                    <a:pt x="265"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154" name="Google Shape;523;p8"/>
            <p:cNvSpPr/>
            <p:nvPr/>
          </p:nvSpPr>
          <p:spPr>
            <a:xfrm>
              <a:off x="285675" y="1574488"/>
              <a:ext cx="20400" cy="15175"/>
            </a:xfrm>
            <a:custGeom>
              <a:avLst/>
              <a:gdLst/>
              <a:ahLst/>
              <a:cxnLst/>
              <a:rect l="l" t="t" r="r" b="b"/>
              <a:pathLst>
                <a:path w="816" h="607" extrusionOk="0">
                  <a:moveTo>
                    <a:pt x="398" y="0"/>
                  </a:moveTo>
                  <a:cubicBezTo>
                    <a:pt x="0" y="0"/>
                    <a:pt x="0" y="607"/>
                    <a:pt x="398" y="607"/>
                  </a:cubicBezTo>
                  <a:cubicBezTo>
                    <a:pt x="816" y="607"/>
                    <a:pt x="816" y="0"/>
                    <a:pt x="39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155" name="Google Shape;524;p8"/>
            <p:cNvSpPr/>
            <p:nvPr/>
          </p:nvSpPr>
          <p:spPr>
            <a:xfrm>
              <a:off x="354400" y="1551263"/>
              <a:ext cx="9975" cy="8550"/>
            </a:xfrm>
            <a:custGeom>
              <a:avLst/>
              <a:gdLst/>
              <a:ahLst/>
              <a:cxnLst/>
              <a:rect l="l" t="t" r="r" b="b"/>
              <a:pathLst>
                <a:path w="399" h="342" extrusionOk="0">
                  <a:moveTo>
                    <a:pt x="209" y="0"/>
                  </a:moveTo>
                  <a:cubicBezTo>
                    <a:pt x="0" y="38"/>
                    <a:pt x="0" y="323"/>
                    <a:pt x="209" y="342"/>
                  </a:cubicBezTo>
                  <a:cubicBezTo>
                    <a:pt x="398" y="323"/>
                    <a:pt x="398" y="38"/>
                    <a:pt x="20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156" name="Google Shape;525;p8"/>
            <p:cNvSpPr/>
            <p:nvPr/>
          </p:nvSpPr>
          <p:spPr>
            <a:xfrm>
              <a:off x="337800" y="1527563"/>
              <a:ext cx="13300" cy="11400"/>
            </a:xfrm>
            <a:custGeom>
              <a:avLst/>
              <a:gdLst/>
              <a:ahLst/>
              <a:cxnLst/>
              <a:rect l="l" t="t" r="r" b="b"/>
              <a:pathLst>
                <a:path w="532" h="456" extrusionOk="0">
                  <a:moveTo>
                    <a:pt x="266" y="1"/>
                  </a:moveTo>
                  <a:cubicBezTo>
                    <a:pt x="1" y="38"/>
                    <a:pt x="1" y="418"/>
                    <a:pt x="266" y="455"/>
                  </a:cubicBezTo>
                  <a:cubicBezTo>
                    <a:pt x="531" y="418"/>
                    <a:pt x="531" y="38"/>
                    <a:pt x="266"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157" name="Google Shape;526;p8"/>
            <p:cNvSpPr/>
            <p:nvPr/>
          </p:nvSpPr>
          <p:spPr>
            <a:xfrm>
              <a:off x="272875" y="1700063"/>
              <a:ext cx="23250" cy="18050"/>
            </a:xfrm>
            <a:custGeom>
              <a:avLst/>
              <a:gdLst/>
              <a:ahLst/>
              <a:cxnLst/>
              <a:rect l="l" t="t" r="r" b="b"/>
              <a:pathLst>
                <a:path w="930" h="722" extrusionOk="0">
                  <a:moveTo>
                    <a:pt x="474" y="1"/>
                  </a:moveTo>
                  <a:cubicBezTo>
                    <a:pt x="0" y="1"/>
                    <a:pt x="0" y="721"/>
                    <a:pt x="474" y="721"/>
                  </a:cubicBezTo>
                  <a:cubicBezTo>
                    <a:pt x="929" y="721"/>
                    <a:pt x="929" y="1"/>
                    <a:pt x="474"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158" name="Google Shape;527;p8"/>
            <p:cNvSpPr/>
            <p:nvPr/>
          </p:nvSpPr>
          <p:spPr>
            <a:xfrm>
              <a:off x="507000" y="1726138"/>
              <a:ext cx="3800" cy="3350"/>
            </a:xfrm>
            <a:custGeom>
              <a:avLst/>
              <a:gdLst/>
              <a:ahLst/>
              <a:cxnLst/>
              <a:rect l="l" t="t" r="r" b="b"/>
              <a:pathLst>
                <a:path w="152" h="134" extrusionOk="0">
                  <a:moveTo>
                    <a:pt x="76" y="0"/>
                  </a:moveTo>
                  <a:cubicBezTo>
                    <a:pt x="0" y="0"/>
                    <a:pt x="0" y="114"/>
                    <a:pt x="76" y="133"/>
                  </a:cubicBezTo>
                  <a:cubicBezTo>
                    <a:pt x="152" y="114"/>
                    <a:pt x="152" y="0"/>
                    <a:pt x="7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159" name="Google Shape;528;p8"/>
            <p:cNvSpPr/>
            <p:nvPr/>
          </p:nvSpPr>
          <p:spPr>
            <a:xfrm>
              <a:off x="485200" y="1780638"/>
              <a:ext cx="18025" cy="13775"/>
            </a:xfrm>
            <a:custGeom>
              <a:avLst/>
              <a:gdLst/>
              <a:ahLst/>
              <a:cxnLst/>
              <a:rect l="l" t="t" r="r" b="b"/>
              <a:pathLst>
                <a:path w="721" h="551" extrusionOk="0">
                  <a:moveTo>
                    <a:pt x="360" y="1"/>
                  </a:moveTo>
                  <a:cubicBezTo>
                    <a:pt x="0" y="1"/>
                    <a:pt x="0" y="550"/>
                    <a:pt x="360" y="550"/>
                  </a:cubicBezTo>
                  <a:cubicBezTo>
                    <a:pt x="721" y="550"/>
                    <a:pt x="721" y="1"/>
                    <a:pt x="36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160" name="Google Shape;529;p8"/>
            <p:cNvSpPr/>
            <p:nvPr/>
          </p:nvSpPr>
          <p:spPr>
            <a:xfrm>
              <a:off x="502250" y="1829463"/>
              <a:ext cx="9500" cy="6175"/>
            </a:xfrm>
            <a:custGeom>
              <a:avLst/>
              <a:gdLst/>
              <a:ahLst/>
              <a:cxnLst/>
              <a:rect l="l" t="t" r="r" b="b"/>
              <a:pathLst>
                <a:path w="380" h="247" extrusionOk="0">
                  <a:moveTo>
                    <a:pt x="114" y="0"/>
                  </a:moveTo>
                  <a:cubicBezTo>
                    <a:pt x="77" y="0"/>
                    <a:pt x="39" y="19"/>
                    <a:pt x="20" y="38"/>
                  </a:cubicBezTo>
                  <a:cubicBezTo>
                    <a:pt x="20" y="38"/>
                    <a:pt x="1" y="57"/>
                    <a:pt x="1" y="76"/>
                  </a:cubicBezTo>
                  <a:cubicBezTo>
                    <a:pt x="1" y="95"/>
                    <a:pt x="1" y="114"/>
                    <a:pt x="1" y="114"/>
                  </a:cubicBezTo>
                  <a:cubicBezTo>
                    <a:pt x="1" y="152"/>
                    <a:pt x="20" y="190"/>
                    <a:pt x="39" y="209"/>
                  </a:cubicBezTo>
                  <a:cubicBezTo>
                    <a:pt x="58" y="228"/>
                    <a:pt x="95" y="247"/>
                    <a:pt x="114" y="247"/>
                  </a:cubicBezTo>
                  <a:lnTo>
                    <a:pt x="266" y="247"/>
                  </a:lnTo>
                  <a:cubicBezTo>
                    <a:pt x="304" y="247"/>
                    <a:pt x="342" y="228"/>
                    <a:pt x="361" y="209"/>
                  </a:cubicBezTo>
                  <a:cubicBezTo>
                    <a:pt x="361" y="190"/>
                    <a:pt x="380" y="190"/>
                    <a:pt x="380" y="171"/>
                  </a:cubicBezTo>
                  <a:cubicBezTo>
                    <a:pt x="380" y="152"/>
                    <a:pt x="380" y="133"/>
                    <a:pt x="380" y="114"/>
                  </a:cubicBezTo>
                  <a:cubicBezTo>
                    <a:pt x="380" y="95"/>
                    <a:pt x="361" y="57"/>
                    <a:pt x="342" y="38"/>
                  </a:cubicBezTo>
                  <a:cubicBezTo>
                    <a:pt x="323" y="19"/>
                    <a:pt x="285" y="0"/>
                    <a:pt x="26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161" name="Google Shape;530;p8"/>
            <p:cNvSpPr/>
            <p:nvPr/>
          </p:nvSpPr>
          <p:spPr>
            <a:xfrm>
              <a:off x="504150" y="1867838"/>
              <a:ext cx="24675" cy="18975"/>
            </a:xfrm>
            <a:custGeom>
              <a:avLst/>
              <a:gdLst/>
              <a:ahLst/>
              <a:cxnLst/>
              <a:rect l="l" t="t" r="r" b="b"/>
              <a:pathLst>
                <a:path w="987" h="759" extrusionOk="0">
                  <a:moveTo>
                    <a:pt x="493" y="1"/>
                  </a:moveTo>
                  <a:cubicBezTo>
                    <a:pt x="1" y="1"/>
                    <a:pt x="1" y="759"/>
                    <a:pt x="493" y="759"/>
                  </a:cubicBezTo>
                  <a:cubicBezTo>
                    <a:pt x="986" y="759"/>
                    <a:pt x="986" y="1"/>
                    <a:pt x="49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162" name="Google Shape;531;p8"/>
            <p:cNvSpPr/>
            <p:nvPr/>
          </p:nvSpPr>
          <p:spPr>
            <a:xfrm>
              <a:off x="360075" y="1880163"/>
              <a:ext cx="20875" cy="17075"/>
            </a:xfrm>
            <a:custGeom>
              <a:avLst/>
              <a:gdLst/>
              <a:ahLst/>
              <a:cxnLst/>
              <a:rect l="l" t="t" r="r" b="b"/>
              <a:pathLst>
                <a:path w="835" h="683" extrusionOk="0">
                  <a:moveTo>
                    <a:pt x="418" y="0"/>
                  </a:moveTo>
                  <a:cubicBezTo>
                    <a:pt x="1" y="38"/>
                    <a:pt x="1" y="645"/>
                    <a:pt x="418" y="683"/>
                  </a:cubicBezTo>
                  <a:cubicBezTo>
                    <a:pt x="835" y="645"/>
                    <a:pt x="835" y="38"/>
                    <a:pt x="41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163" name="Google Shape;532;p8"/>
            <p:cNvSpPr/>
            <p:nvPr/>
          </p:nvSpPr>
          <p:spPr>
            <a:xfrm>
              <a:off x="319325" y="1860263"/>
              <a:ext cx="16125" cy="12350"/>
            </a:xfrm>
            <a:custGeom>
              <a:avLst/>
              <a:gdLst/>
              <a:ahLst/>
              <a:cxnLst/>
              <a:rect l="l" t="t" r="r" b="b"/>
              <a:pathLst>
                <a:path w="645" h="494" extrusionOk="0">
                  <a:moveTo>
                    <a:pt x="247" y="0"/>
                  </a:moveTo>
                  <a:cubicBezTo>
                    <a:pt x="228" y="0"/>
                    <a:pt x="190" y="0"/>
                    <a:pt x="152" y="19"/>
                  </a:cubicBezTo>
                  <a:cubicBezTo>
                    <a:pt x="133" y="19"/>
                    <a:pt x="95" y="38"/>
                    <a:pt x="76" y="76"/>
                  </a:cubicBezTo>
                  <a:cubicBezTo>
                    <a:pt x="38" y="114"/>
                    <a:pt x="0" y="171"/>
                    <a:pt x="0" y="247"/>
                  </a:cubicBezTo>
                  <a:lnTo>
                    <a:pt x="0" y="304"/>
                  </a:lnTo>
                  <a:cubicBezTo>
                    <a:pt x="19" y="342"/>
                    <a:pt x="38" y="379"/>
                    <a:pt x="76" y="417"/>
                  </a:cubicBezTo>
                  <a:lnTo>
                    <a:pt x="114" y="455"/>
                  </a:lnTo>
                  <a:cubicBezTo>
                    <a:pt x="152" y="474"/>
                    <a:pt x="209" y="493"/>
                    <a:pt x="247" y="493"/>
                  </a:cubicBezTo>
                  <a:lnTo>
                    <a:pt x="398" y="493"/>
                  </a:lnTo>
                  <a:cubicBezTo>
                    <a:pt x="436" y="493"/>
                    <a:pt x="455" y="493"/>
                    <a:pt x="493" y="474"/>
                  </a:cubicBezTo>
                  <a:cubicBezTo>
                    <a:pt x="550" y="455"/>
                    <a:pt x="588" y="398"/>
                    <a:pt x="607" y="342"/>
                  </a:cubicBezTo>
                  <a:cubicBezTo>
                    <a:pt x="626" y="323"/>
                    <a:pt x="645" y="285"/>
                    <a:pt x="626" y="247"/>
                  </a:cubicBezTo>
                  <a:lnTo>
                    <a:pt x="626" y="190"/>
                  </a:lnTo>
                  <a:cubicBezTo>
                    <a:pt x="626" y="152"/>
                    <a:pt x="607" y="114"/>
                    <a:pt x="569" y="76"/>
                  </a:cubicBezTo>
                  <a:lnTo>
                    <a:pt x="531" y="38"/>
                  </a:lnTo>
                  <a:cubicBezTo>
                    <a:pt x="493" y="19"/>
                    <a:pt x="436" y="19"/>
                    <a:pt x="398" y="19"/>
                  </a:cubicBezTo>
                  <a:lnTo>
                    <a:pt x="398" y="0"/>
                  </a:ln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164" name="Google Shape;533;p8"/>
            <p:cNvSpPr/>
            <p:nvPr/>
          </p:nvSpPr>
          <p:spPr>
            <a:xfrm>
              <a:off x="325475" y="1808138"/>
              <a:ext cx="15675" cy="11850"/>
            </a:xfrm>
            <a:custGeom>
              <a:avLst/>
              <a:gdLst/>
              <a:ahLst/>
              <a:cxnLst/>
              <a:rect l="l" t="t" r="r" b="b"/>
              <a:pathLst>
                <a:path w="627" h="474" extrusionOk="0">
                  <a:moveTo>
                    <a:pt x="304" y="0"/>
                  </a:moveTo>
                  <a:cubicBezTo>
                    <a:pt x="1" y="0"/>
                    <a:pt x="1" y="474"/>
                    <a:pt x="304" y="474"/>
                  </a:cubicBezTo>
                  <a:cubicBezTo>
                    <a:pt x="626" y="474"/>
                    <a:pt x="626" y="0"/>
                    <a:pt x="30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165" name="Google Shape;534;p8"/>
            <p:cNvSpPr/>
            <p:nvPr/>
          </p:nvSpPr>
          <p:spPr>
            <a:xfrm>
              <a:off x="298950" y="1787738"/>
              <a:ext cx="8550" cy="7150"/>
            </a:xfrm>
            <a:custGeom>
              <a:avLst/>
              <a:gdLst/>
              <a:ahLst/>
              <a:cxnLst/>
              <a:rect l="l" t="t" r="r" b="b"/>
              <a:pathLst>
                <a:path w="342" h="286" extrusionOk="0">
                  <a:moveTo>
                    <a:pt x="171" y="1"/>
                  </a:moveTo>
                  <a:cubicBezTo>
                    <a:pt x="0" y="20"/>
                    <a:pt x="0" y="266"/>
                    <a:pt x="171" y="285"/>
                  </a:cubicBezTo>
                  <a:cubicBezTo>
                    <a:pt x="341" y="266"/>
                    <a:pt x="341" y="20"/>
                    <a:pt x="17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166" name="Google Shape;535;p8"/>
            <p:cNvSpPr/>
            <p:nvPr/>
          </p:nvSpPr>
          <p:spPr>
            <a:xfrm>
              <a:off x="445850" y="1622338"/>
              <a:ext cx="21825" cy="16625"/>
            </a:xfrm>
            <a:custGeom>
              <a:avLst/>
              <a:gdLst/>
              <a:ahLst/>
              <a:cxnLst/>
              <a:rect l="l" t="t" r="r" b="b"/>
              <a:pathLst>
                <a:path w="873" h="665" extrusionOk="0">
                  <a:moveTo>
                    <a:pt x="437" y="1"/>
                  </a:moveTo>
                  <a:cubicBezTo>
                    <a:pt x="1" y="1"/>
                    <a:pt x="1" y="664"/>
                    <a:pt x="437" y="664"/>
                  </a:cubicBezTo>
                  <a:cubicBezTo>
                    <a:pt x="873" y="664"/>
                    <a:pt x="873" y="1"/>
                    <a:pt x="437"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167" name="Google Shape;536;p8"/>
            <p:cNvSpPr/>
            <p:nvPr/>
          </p:nvSpPr>
          <p:spPr>
            <a:xfrm>
              <a:off x="418850" y="1542263"/>
              <a:ext cx="23250" cy="18975"/>
            </a:xfrm>
            <a:custGeom>
              <a:avLst/>
              <a:gdLst/>
              <a:ahLst/>
              <a:cxnLst/>
              <a:rect l="l" t="t" r="r" b="b"/>
              <a:pathLst>
                <a:path w="930" h="759" extrusionOk="0">
                  <a:moveTo>
                    <a:pt x="474" y="0"/>
                  </a:moveTo>
                  <a:cubicBezTo>
                    <a:pt x="0" y="38"/>
                    <a:pt x="0" y="721"/>
                    <a:pt x="474" y="758"/>
                  </a:cubicBezTo>
                  <a:cubicBezTo>
                    <a:pt x="929" y="721"/>
                    <a:pt x="929" y="38"/>
                    <a:pt x="47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097302" name="Google Shape;537;p8"/>
          <p:cNvPicPr preferRelativeResize="0">
            <a:picLocks/>
          </p:cNvPicPr>
          <p:nvPr/>
        </p:nvPicPr>
        <p:blipFill>
          <a:blip r:embed="rId6">
            <a:alphaModFix amt="62000"/>
          </a:blip>
          <a:stretch>
            <a:fillRect/>
          </a:stretch>
        </p:blipFill>
        <p:spPr>
          <a:xfrm rot="5400000">
            <a:off x="1054424" y="-334421"/>
            <a:ext cx="4474637" cy="5143502"/>
          </a:xfrm>
          <a:prstGeom prst="rect">
            <a:avLst/>
          </a:prstGeom>
          <a:noFill/>
          <a:ln>
            <a:noFill/>
          </a:ln>
        </p:spPr>
      </p:pic>
      <p:sp>
        <p:nvSpPr>
          <p:cNvPr id="1050168" name="Google Shape;538;p8"/>
          <p:cNvSpPr txBox="1">
            <a:spLocks noGrp="1"/>
          </p:cNvSpPr>
          <p:nvPr>
            <p:ph type="title"/>
          </p:nvPr>
        </p:nvSpPr>
        <p:spPr>
          <a:xfrm>
            <a:off x="1388100" y="1307100"/>
            <a:ext cx="6367800" cy="25293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6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1050169" name="Google Shape;539;p8"/>
          <p:cNvSpPr/>
          <p:nvPr/>
        </p:nvSpPr>
        <p:spPr>
          <a:xfrm rot="231922" flipH="1">
            <a:off x="-1189243" y="-3465582"/>
            <a:ext cx="4623938" cy="7256951"/>
          </a:xfrm>
          <a:custGeom>
            <a:avLst/>
            <a:gdLst/>
            <a:ahLst/>
            <a:cxnLst/>
            <a:rect l="l" t="t" r="r" b="b"/>
            <a:pathLst>
              <a:path w="55812" h="94461" extrusionOk="0">
                <a:moveTo>
                  <a:pt x="36054" y="83719"/>
                </a:moveTo>
                <a:cubicBezTo>
                  <a:pt x="36059" y="85810"/>
                  <a:pt x="36230" y="87883"/>
                  <a:pt x="36585" y="89937"/>
                </a:cubicBezTo>
                <a:cubicBezTo>
                  <a:pt x="36680" y="90449"/>
                  <a:pt x="36775" y="90942"/>
                  <a:pt x="36888" y="91454"/>
                </a:cubicBezTo>
                <a:cubicBezTo>
                  <a:pt x="36926" y="91719"/>
                  <a:pt x="37002" y="91984"/>
                  <a:pt x="37059" y="92250"/>
                </a:cubicBezTo>
                <a:cubicBezTo>
                  <a:pt x="37097" y="92439"/>
                  <a:pt x="37305" y="92856"/>
                  <a:pt x="37211" y="93046"/>
                </a:cubicBezTo>
                <a:cubicBezTo>
                  <a:pt x="37154" y="93160"/>
                  <a:pt x="36831" y="93255"/>
                  <a:pt x="36718" y="93311"/>
                </a:cubicBezTo>
                <a:cubicBezTo>
                  <a:pt x="36509" y="93425"/>
                  <a:pt x="36282" y="93539"/>
                  <a:pt x="36035" y="93634"/>
                </a:cubicBezTo>
                <a:cubicBezTo>
                  <a:pt x="35599" y="93804"/>
                  <a:pt x="35144" y="93937"/>
                  <a:pt x="34689" y="93994"/>
                </a:cubicBezTo>
                <a:cubicBezTo>
                  <a:pt x="34597" y="94004"/>
                  <a:pt x="34505" y="94009"/>
                  <a:pt x="34414" y="94009"/>
                </a:cubicBezTo>
                <a:cubicBezTo>
                  <a:pt x="33623" y="94009"/>
                  <a:pt x="32889" y="93638"/>
                  <a:pt x="32566" y="92856"/>
                </a:cubicBezTo>
                <a:cubicBezTo>
                  <a:pt x="32244" y="92041"/>
                  <a:pt x="32471" y="91093"/>
                  <a:pt x="32756" y="90297"/>
                </a:cubicBezTo>
                <a:cubicBezTo>
                  <a:pt x="33362" y="88572"/>
                  <a:pt x="34234" y="86923"/>
                  <a:pt x="35125" y="85331"/>
                </a:cubicBezTo>
                <a:cubicBezTo>
                  <a:pt x="35426" y="84788"/>
                  <a:pt x="35736" y="84251"/>
                  <a:pt x="36054" y="83719"/>
                </a:cubicBezTo>
                <a:close/>
                <a:moveTo>
                  <a:pt x="43850" y="72899"/>
                </a:moveTo>
                <a:cubicBezTo>
                  <a:pt x="43926" y="74041"/>
                  <a:pt x="43988" y="75183"/>
                  <a:pt x="44035" y="76326"/>
                </a:cubicBezTo>
                <a:cubicBezTo>
                  <a:pt x="44111" y="78487"/>
                  <a:pt x="44149" y="80629"/>
                  <a:pt x="44130" y="82790"/>
                </a:cubicBezTo>
                <a:cubicBezTo>
                  <a:pt x="44111" y="83871"/>
                  <a:pt x="44092" y="84970"/>
                  <a:pt x="44054" y="86051"/>
                </a:cubicBezTo>
                <a:cubicBezTo>
                  <a:pt x="44016" y="87037"/>
                  <a:pt x="44092" y="88117"/>
                  <a:pt x="43864" y="89065"/>
                </a:cubicBezTo>
                <a:cubicBezTo>
                  <a:pt x="43789" y="89463"/>
                  <a:pt x="43599" y="89823"/>
                  <a:pt x="43334" y="90127"/>
                </a:cubicBezTo>
                <a:cubicBezTo>
                  <a:pt x="43194" y="90249"/>
                  <a:pt x="43052" y="90301"/>
                  <a:pt x="42914" y="90301"/>
                </a:cubicBezTo>
                <a:cubicBezTo>
                  <a:pt x="42585" y="90301"/>
                  <a:pt x="42287" y="90001"/>
                  <a:pt x="42139" y="89653"/>
                </a:cubicBezTo>
                <a:cubicBezTo>
                  <a:pt x="41874" y="88970"/>
                  <a:pt x="41760" y="88193"/>
                  <a:pt x="41609" y="87473"/>
                </a:cubicBezTo>
                <a:cubicBezTo>
                  <a:pt x="41324" y="86165"/>
                  <a:pt x="41021" y="84724"/>
                  <a:pt x="40149" y="83643"/>
                </a:cubicBezTo>
                <a:cubicBezTo>
                  <a:pt x="39770" y="83169"/>
                  <a:pt x="39277" y="82809"/>
                  <a:pt x="38708" y="82582"/>
                </a:cubicBezTo>
                <a:cubicBezTo>
                  <a:pt x="38695" y="82577"/>
                  <a:pt x="38683" y="82574"/>
                  <a:pt x="38671" y="82574"/>
                </a:cubicBezTo>
                <a:cubicBezTo>
                  <a:pt x="38594" y="82574"/>
                  <a:pt x="38540" y="82668"/>
                  <a:pt x="38557" y="82733"/>
                </a:cubicBezTo>
                <a:cubicBezTo>
                  <a:pt x="38917" y="84667"/>
                  <a:pt x="39277" y="86601"/>
                  <a:pt x="39618" y="88534"/>
                </a:cubicBezTo>
                <a:lnTo>
                  <a:pt x="40149" y="91397"/>
                </a:lnTo>
                <a:cubicBezTo>
                  <a:pt x="40263" y="92136"/>
                  <a:pt x="40452" y="92875"/>
                  <a:pt x="40187" y="93596"/>
                </a:cubicBezTo>
                <a:cubicBezTo>
                  <a:pt x="40092" y="93861"/>
                  <a:pt x="39921" y="94183"/>
                  <a:pt x="39618" y="94240"/>
                </a:cubicBezTo>
                <a:cubicBezTo>
                  <a:pt x="39604" y="94243"/>
                  <a:pt x="39590" y="94244"/>
                  <a:pt x="39576" y="94244"/>
                </a:cubicBezTo>
                <a:cubicBezTo>
                  <a:pt x="39294" y="94244"/>
                  <a:pt x="39081" y="93717"/>
                  <a:pt x="38955" y="93482"/>
                </a:cubicBezTo>
                <a:cubicBezTo>
                  <a:pt x="38670" y="92856"/>
                  <a:pt x="38462" y="92193"/>
                  <a:pt x="38348" y="91511"/>
                </a:cubicBezTo>
                <a:cubicBezTo>
                  <a:pt x="38083" y="90146"/>
                  <a:pt x="38045" y="88762"/>
                  <a:pt x="37855" y="87397"/>
                </a:cubicBezTo>
                <a:cubicBezTo>
                  <a:pt x="37647" y="85994"/>
                  <a:pt x="37230" y="84610"/>
                  <a:pt x="36244" y="83549"/>
                </a:cubicBezTo>
                <a:cubicBezTo>
                  <a:pt x="36227" y="83526"/>
                  <a:pt x="36203" y="83515"/>
                  <a:pt x="36178" y="83514"/>
                </a:cubicBezTo>
                <a:lnTo>
                  <a:pt x="36178" y="83514"/>
                </a:lnTo>
                <a:cubicBezTo>
                  <a:pt x="38436" y="79777"/>
                  <a:pt x="41102" y="76305"/>
                  <a:pt x="43850" y="72899"/>
                </a:cubicBezTo>
                <a:close/>
                <a:moveTo>
                  <a:pt x="124" y="0"/>
                </a:moveTo>
                <a:cubicBezTo>
                  <a:pt x="60" y="0"/>
                  <a:pt x="1" y="49"/>
                  <a:pt x="36" y="119"/>
                </a:cubicBezTo>
                <a:lnTo>
                  <a:pt x="17" y="119"/>
                </a:lnTo>
                <a:cubicBezTo>
                  <a:pt x="2955" y="8498"/>
                  <a:pt x="5989" y="16839"/>
                  <a:pt x="9135" y="25123"/>
                </a:cubicBezTo>
                <a:cubicBezTo>
                  <a:pt x="9894" y="27152"/>
                  <a:pt x="10671" y="29180"/>
                  <a:pt x="11467" y="31208"/>
                </a:cubicBezTo>
                <a:cubicBezTo>
                  <a:pt x="12168" y="33028"/>
                  <a:pt x="12794" y="34905"/>
                  <a:pt x="13647" y="36649"/>
                </a:cubicBezTo>
                <a:cubicBezTo>
                  <a:pt x="14292" y="37976"/>
                  <a:pt x="15221" y="39246"/>
                  <a:pt x="16623" y="39796"/>
                </a:cubicBezTo>
                <a:cubicBezTo>
                  <a:pt x="17283" y="40054"/>
                  <a:pt x="17979" y="40142"/>
                  <a:pt x="18690" y="40142"/>
                </a:cubicBezTo>
                <a:cubicBezTo>
                  <a:pt x="19959" y="40142"/>
                  <a:pt x="21272" y="39862"/>
                  <a:pt x="22500" y="39777"/>
                </a:cubicBezTo>
                <a:cubicBezTo>
                  <a:pt x="23246" y="39726"/>
                  <a:pt x="23995" y="39701"/>
                  <a:pt x="24747" y="39701"/>
                </a:cubicBezTo>
                <a:cubicBezTo>
                  <a:pt x="26249" y="39701"/>
                  <a:pt x="27757" y="39802"/>
                  <a:pt x="29249" y="40004"/>
                </a:cubicBezTo>
                <a:cubicBezTo>
                  <a:pt x="31106" y="40270"/>
                  <a:pt x="33021" y="40668"/>
                  <a:pt x="34727" y="41502"/>
                </a:cubicBezTo>
                <a:cubicBezTo>
                  <a:pt x="36433" y="42317"/>
                  <a:pt x="37836" y="43682"/>
                  <a:pt x="38708" y="45350"/>
                </a:cubicBezTo>
                <a:cubicBezTo>
                  <a:pt x="39580" y="46981"/>
                  <a:pt x="40054" y="48782"/>
                  <a:pt x="40471" y="50545"/>
                </a:cubicBezTo>
                <a:cubicBezTo>
                  <a:pt x="42179" y="57664"/>
                  <a:pt x="43282" y="64918"/>
                  <a:pt x="43803" y="72216"/>
                </a:cubicBezTo>
                <a:lnTo>
                  <a:pt x="43803" y="72216"/>
                </a:lnTo>
                <a:cubicBezTo>
                  <a:pt x="43494" y="72599"/>
                  <a:pt x="43186" y="72983"/>
                  <a:pt x="42879" y="73369"/>
                </a:cubicBezTo>
                <a:cubicBezTo>
                  <a:pt x="40831" y="75966"/>
                  <a:pt x="38822" y="78601"/>
                  <a:pt x="37021" y="81387"/>
                </a:cubicBezTo>
                <a:cubicBezTo>
                  <a:pt x="35277" y="84098"/>
                  <a:pt x="33571" y="87018"/>
                  <a:pt x="32471" y="90070"/>
                </a:cubicBezTo>
                <a:cubicBezTo>
                  <a:pt x="31997" y="91359"/>
                  <a:pt x="31770" y="93198"/>
                  <a:pt x="33154" y="94013"/>
                </a:cubicBezTo>
                <a:cubicBezTo>
                  <a:pt x="33534" y="94235"/>
                  <a:pt x="33946" y="94326"/>
                  <a:pt x="34367" y="94326"/>
                </a:cubicBezTo>
                <a:cubicBezTo>
                  <a:pt x="35456" y="94326"/>
                  <a:pt x="36609" y="93717"/>
                  <a:pt x="37457" y="93198"/>
                </a:cubicBezTo>
                <a:cubicBezTo>
                  <a:pt x="37514" y="93160"/>
                  <a:pt x="37533" y="93103"/>
                  <a:pt x="37514" y="93046"/>
                </a:cubicBezTo>
                <a:cubicBezTo>
                  <a:pt x="36725" y="90076"/>
                  <a:pt x="36309" y="87016"/>
                  <a:pt x="36300" y="83937"/>
                </a:cubicBezTo>
                <a:lnTo>
                  <a:pt x="36300" y="83937"/>
                </a:lnTo>
                <a:cubicBezTo>
                  <a:pt x="38208" y="86250"/>
                  <a:pt x="37579" y="89653"/>
                  <a:pt x="38348" y="92383"/>
                </a:cubicBezTo>
                <a:cubicBezTo>
                  <a:pt x="38500" y="93065"/>
                  <a:pt x="38803" y="93710"/>
                  <a:pt x="39201" y="94297"/>
                </a:cubicBezTo>
                <a:cubicBezTo>
                  <a:pt x="39289" y="94413"/>
                  <a:pt x="39407" y="94460"/>
                  <a:pt x="39532" y="94460"/>
                </a:cubicBezTo>
                <a:cubicBezTo>
                  <a:pt x="39756" y="94460"/>
                  <a:pt x="40003" y="94309"/>
                  <a:pt x="40149" y="94127"/>
                </a:cubicBezTo>
                <a:cubicBezTo>
                  <a:pt x="40490" y="93728"/>
                  <a:pt x="40566" y="93103"/>
                  <a:pt x="40547" y="92591"/>
                </a:cubicBezTo>
                <a:cubicBezTo>
                  <a:pt x="40509" y="91681"/>
                  <a:pt x="40244" y="90752"/>
                  <a:pt x="40092" y="89861"/>
                </a:cubicBezTo>
                <a:cubicBezTo>
                  <a:pt x="39670" y="87551"/>
                  <a:pt x="39266" y="85241"/>
                  <a:pt x="38846" y="82914"/>
                </a:cubicBezTo>
                <a:lnTo>
                  <a:pt x="38846" y="82914"/>
                </a:lnTo>
                <a:cubicBezTo>
                  <a:pt x="40217" y="83575"/>
                  <a:pt x="40753" y="85091"/>
                  <a:pt x="41116" y="86487"/>
                </a:cubicBezTo>
                <a:cubicBezTo>
                  <a:pt x="41305" y="87245"/>
                  <a:pt x="41438" y="88022"/>
                  <a:pt x="41628" y="88781"/>
                </a:cubicBezTo>
                <a:cubicBezTo>
                  <a:pt x="41760" y="89349"/>
                  <a:pt x="41874" y="90146"/>
                  <a:pt x="42443" y="90468"/>
                </a:cubicBezTo>
                <a:cubicBezTo>
                  <a:pt x="42589" y="90550"/>
                  <a:pt x="42735" y="90587"/>
                  <a:pt x="42876" y="90587"/>
                </a:cubicBezTo>
                <a:cubicBezTo>
                  <a:pt x="43193" y="90587"/>
                  <a:pt x="43484" y="90402"/>
                  <a:pt x="43694" y="90127"/>
                </a:cubicBezTo>
                <a:cubicBezTo>
                  <a:pt x="44168" y="89539"/>
                  <a:pt x="44225" y="88781"/>
                  <a:pt x="44263" y="88060"/>
                </a:cubicBezTo>
                <a:cubicBezTo>
                  <a:pt x="44376" y="85842"/>
                  <a:pt x="44433" y="83624"/>
                  <a:pt x="44433" y="81425"/>
                </a:cubicBezTo>
                <a:cubicBezTo>
                  <a:pt x="44433" y="78462"/>
                  <a:pt x="44333" y="75502"/>
                  <a:pt x="44134" y="72549"/>
                </a:cubicBezTo>
                <a:lnTo>
                  <a:pt x="44134" y="72549"/>
                </a:lnTo>
                <a:cubicBezTo>
                  <a:pt x="45525" y="70831"/>
                  <a:pt x="46934" y="69129"/>
                  <a:pt x="48319" y="67416"/>
                </a:cubicBezTo>
                <a:cubicBezTo>
                  <a:pt x="50916" y="64213"/>
                  <a:pt x="53457" y="60952"/>
                  <a:pt x="55694" y="57464"/>
                </a:cubicBezTo>
                <a:cubicBezTo>
                  <a:pt x="55812" y="57293"/>
                  <a:pt x="55657" y="57122"/>
                  <a:pt x="55493" y="57122"/>
                </a:cubicBezTo>
                <a:cubicBezTo>
                  <a:pt x="55421" y="57122"/>
                  <a:pt x="55348" y="57155"/>
                  <a:pt x="55295" y="57236"/>
                </a:cubicBezTo>
                <a:cubicBezTo>
                  <a:pt x="51966" y="62402"/>
                  <a:pt x="47953" y="67087"/>
                  <a:pt x="44086" y="71866"/>
                </a:cubicBezTo>
                <a:lnTo>
                  <a:pt x="44086" y="71866"/>
                </a:lnTo>
                <a:cubicBezTo>
                  <a:pt x="43682" y="66321"/>
                  <a:pt x="42926" y="60806"/>
                  <a:pt x="41817" y="55360"/>
                </a:cubicBezTo>
                <a:cubicBezTo>
                  <a:pt x="41400" y="53255"/>
                  <a:pt x="40945" y="51132"/>
                  <a:pt x="40376" y="49066"/>
                </a:cubicBezTo>
                <a:cubicBezTo>
                  <a:pt x="39921" y="47379"/>
                  <a:pt x="39315" y="45673"/>
                  <a:pt x="38310" y="44213"/>
                </a:cubicBezTo>
                <a:cubicBezTo>
                  <a:pt x="36130" y="41104"/>
                  <a:pt x="32301" y="40175"/>
                  <a:pt x="28737" y="39739"/>
                </a:cubicBezTo>
                <a:cubicBezTo>
                  <a:pt x="27406" y="39567"/>
                  <a:pt x="26076" y="39485"/>
                  <a:pt x="24745" y="39485"/>
                </a:cubicBezTo>
                <a:cubicBezTo>
                  <a:pt x="23877" y="39485"/>
                  <a:pt x="23008" y="39520"/>
                  <a:pt x="22140" y="39587"/>
                </a:cubicBezTo>
                <a:cubicBezTo>
                  <a:pt x="21041" y="39680"/>
                  <a:pt x="19854" y="39911"/>
                  <a:pt x="18707" y="39911"/>
                </a:cubicBezTo>
                <a:cubicBezTo>
                  <a:pt x="17736" y="39911"/>
                  <a:pt x="16794" y="39745"/>
                  <a:pt x="15960" y="39189"/>
                </a:cubicBezTo>
                <a:cubicBezTo>
                  <a:pt x="14519" y="38204"/>
                  <a:pt x="13780" y="36479"/>
                  <a:pt x="13173" y="34924"/>
                </a:cubicBezTo>
                <a:cubicBezTo>
                  <a:pt x="12339" y="32820"/>
                  <a:pt x="11543" y="30735"/>
                  <a:pt x="10728" y="28630"/>
                </a:cubicBezTo>
                <a:cubicBezTo>
                  <a:pt x="7505" y="20194"/>
                  <a:pt x="4377" y="11721"/>
                  <a:pt x="1344" y="3228"/>
                </a:cubicBezTo>
                <a:cubicBezTo>
                  <a:pt x="965" y="2166"/>
                  <a:pt x="586" y="1124"/>
                  <a:pt x="226" y="62"/>
                </a:cubicBezTo>
                <a:cubicBezTo>
                  <a:pt x="204" y="19"/>
                  <a:pt x="163" y="0"/>
                  <a:pt x="124" y="0"/>
                </a:cubicBezTo>
                <a:close/>
              </a:path>
            </a:pathLst>
          </a:custGeom>
          <a:solidFill>
            <a:srgbClr val="1C5F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40"/>
        <p:cNvGrpSpPr/>
        <p:nvPr/>
      </p:nvGrpSpPr>
      <p:grpSpPr>
        <a:xfrm>
          <a:off x="0" y="0"/>
          <a:ext cx="0" cy="0"/>
          <a:chOff x="0" y="0"/>
          <a:chExt cx="0" cy="0"/>
        </a:xfrm>
      </p:grpSpPr>
      <p:sp>
        <p:nvSpPr>
          <p:cNvPr id="1048818" name="Google Shape;541;p9"/>
          <p:cNvSpPr txBox="1">
            <a:spLocks noGrp="1"/>
          </p:cNvSpPr>
          <p:nvPr>
            <p:ph type="subTitle" idx="1"/>
          </p:nvPr>
        </p:nvSpPr>
        <p:spPr>
          <a:xfrm flipH="1">
            <a:off x="5047900" y="2607067"/>
            <a:ext cx="3367800" cy="10632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400"/>
              <a:buNone/>
              <a:defRPr sz="1600"/>
            </a:lvl1pPr>
            <a:lvl2pPr lvl="1" algn="r" rtl="0">
              <a:lnSpc>
                <a:spcPct val="100000"/>
              </a:lnSpc>
              <a:spcBef>
                <a:spcPts val="0"/>
              </a:spcBef>
              <a:spcAft>
                <a:spcPts val="0"/>
              </a:spcAft>
              <a:buSzPts val="1400"/>
              <a:buNone/>
            </a:lvl2pPr>
            <a:lvl3pPr lvl="2" algn="r" rtl="0">
              <a:lnSpc>
                <a:spcPct val="100000"/>
              </a:lnSpc>
              <a:spcBef>
                <a:spcPts val="0"/>
              </a:spcBef>
              <a:spcAft>
                <a:spcPts val="0"/>
              </a:spcAft>
              <a:buSzPts val="1400"/>
              <a:buNone/>
            </a:lvl3pPr>
            <a:lvl4pPr lvl="3" algn="r" rtl="0">
              <a:lnSpc>
                <a:spcPct val="100000"/>
              </a:lnSpc>
              <a:spcBef>
                <a:spcPts val="0"/>
              </a:spcBef>
              <a:spcAft>
                <a:spcPts val="0"/>
              </a:spcAft>
              <a:buSzPts val="1400"/>
              <a:buNone/>
            </a:lvl4pPr>
            <a:lvl5pPr lvl="4" algn="r" rtl="0">
              <a:lnSpc>
                <a:spcPct val="100000"/>
              </a:lnSpc>
              <a:spcBef>
                <a:spcPts val="0"/>
              </a:spcBef>
              <a:spcAft>
                <a:spcPts val="0"/>
              </a:spcAft>
              <a:buSzPts val="1400"/>
              <a:buNone/>
            </a:lvl5pPr>
            <a:lvl6pPr lvl="5" algn="r" rtl="0">
              <a:lnSpc>
                <a:spcPct val="100000"/>
              </a:lnSpc>
              <a:spcBef>
                <a:spcPts val="0"/>
              </a:spcBef>
              <a:spcAft>
                <a:spcPts val="0"/>
              </a:spcAft>
              <a:buSzPts val="1400"/>
              <a:buNone/>
            </a:lvl6pPr>
            <a:lvl7pPr lvl="6" algn="r" rtl="0">
              <a:lnSpc>
                <a:spcPct val="100000"/>
              </a:lnSpc>
              <a:spcBef>
                <a:spcPts val="0"/>
              </a:spcBef>
              <a:spcAft>
                <a:spcPts val="0"/>
              </a:spcAft>
              <a:buSzPts val="1400"/>
              <a:buNone/>
            </a:lvl7pPr>
            <a:lvl8pPr lvl="7" algn="r" rtl="0">
              <a:lnSpc>
                <a:spcPct val="100000"/>
              </a:lnSpc>
              <a:spcBef>
                <a:spcPts val="0"/>
              </a:spcBef>
              <a:spcAft>
                <a:spcPts val="0"/>
              </a:spcAft>
              <a:buSzPts val="1400"/>
              <a:buNone/>
            </a:lvl8pPr>
            <a:lvl9pPr lvl="8" algn="r" rtl="0">
              <a:lnSpc>
                <a:spcPct val="100000"/>
              </a:lnSpc>
              <a:spcBef>
                <a:spcPts val="0"/>
              </a:spcBef>
              <a:spcAft>
                <a:spcPts val="0"/>
              </a:spcAft>
              <a:buSzPts val="1400"/>
              <a:buNone/>
            </a:lvl9pPr>
          </a:lstStyle>
          <a:p>
            <a:endParaRPr/>
          </a:p>
        </p:txBody>
      </p:sp>
      <p:sp>
        <p:nvSpPr>
          <p:cNvPr id="1048819" name="Google Shape;542;p9"/>
          <p:cNvSpPr txBox="1">
            <a:spLocks noGrp="1"/>
          </p:cNvSpPr>
          <p:nvPr>
            <p:ph type="ctrTitle"/>
          </p:nvPr>
        </p:nvSpPr>
        <p:spPr>
          <a:xfrm flipH="1">
            <a:off x="4571900" y="1697799"/>
            <a:ext cx="3860400" cy="9342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000"/>
              <a:buNone/>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a:endParaRPr/>
          </a:p>
        </p:txBody>
      </p:sp>
      <p:pic>
        <p:nvPicPr>
          <p:cNvPr id="2097178" name="Google Shape;543;p9"/>
          <p:cNvPicPr preferRelativeResize="0">
            <a:picLocks/>
          </p:cNvPicPr>
          <p:nvPr/>
        </p:nvPicPr>
        <p:blipFill>
          <a:blip r:embed="rId2">
            <a:alphaModFix amt="82000"/>
          </a:blip>
          <a:stretch>
            <a:fillRect/>
          </a:stretch>
        </p:blipFill>
        <p:spPr>
          <a:xfrm>
            <a:off x="6498000" y="3581373"/>
            <a:ext cx="3440400" cy="2840126"/>
          </a:xfrm>
          <a:prstGeom prst="rect">
            <a:avLst/>
          </a:prstGeom>
          <a:noFill/>
          <a:ln>
            <a:noFill/>
          </a:ln>
        </p:spPr>
      </p:pic>
      <p:sp>
        <p:nvSpPr>
          <p:cNvPr id="1048820" name="Google Shape;544;p9"/>
          <p:cNvSpPr/>
          <p:nvPr/>
        </p:nvSpPr>
        <p:spPr>
          <a:xfrm rot="-2569776">
            <a:off x="7774946" y="-1017900"/>
            <a:ext cx="2265043" cy="2165797"/>
          </a:xfrm>
          <a:custGeom>
            <a:avLst/>
            <a:gdLst/>
            <a:ahLst/>
            <a:cxnLst/>
            <a:rect l="l" t="t" r="r" b="b"/>
            <a:pathLst>
              <a:path w="21339" h="20404" extrusionOk="0">
                <a:moveTo>
                  <a:pt x="95" y="0"/>
                </a:moveTo>
                <a:cubicBezTo>
                  <a:pt x="50" y="0"/>
                  <a:pt x="0" y="36"/>
                  <a:pt x="12" y="93"/>
                </a:cubicBezTo>
                <a:cubicBezTo>
                  <a:pt x="485" y="2330"/>
                  <a:pt x="1054" y="4567"/>
                  <a:pt x="1680" y="6766"/>
                </a:cubicBezTo>
                <a:cubicBezTo>
                  <a:pt x="2324" y="8965"/>
                  <a:pt x="3045" y="11126"/>
                  <a:pt x="3822" y="13249"/>
                </a:cubicBezTo>
                <a:cubicBezTo>
                  <a:pt x="4220" y="14330"/>
                  <a:pt x="4618" y="15391"/>
                  <a:pt x="5054" y="16453"/>
                </a:cubicBezTo>
                <a:cubicBezTo>
                  <a:pt x="5225" y="16889"/>
                  <a:pt x="5433" y="17287"/>
                  <a:pt x="5699" y="17666"/>
                </a:cubicBezTo>
                <a:cubicBezTo>
                  <a:pt x="5926" y="17988"/>
                  <a:pt x="6267" y="18216"/>
                  <a:pt x="6646" y="18348"/>
                </a:cubicBezTo>
                <a:cubicBezTo>
                  <a:pt x="6705" y="18361"/>
                  <a:pt x="6764" y="18368"/>
                  <a:pt x="6823" y="18368"/>
                </a:cubicBezTo>
                <a:cubicBezTo>
                  <a:pt x="7107" y="18368"/>
                  <a:pt x="7384" y="18221"/>
                  <a:pt x="7556" y="17969"/>
                </a:cubicBezTo>
                <a:cubicBezTo>
                  <a:pt x="7746" y="17609"/>
                  <a:pt x="7784" y="17173"/>
                  <a:pt x="7708" y="16775"/>
                </a:cubicBezTo>
                <a:cubicBezTo>
                  <a:pt x="7519" y="15770"/>
                  <a:pt x="7253" y="14784"/>
                  <a:pt x="6893" y="13837"/>
                </a:cubicBezTo>
                <a:cubicBezTo>
                  <a:pt x="6248" y="11941"/>
                  <a:pt x="5414" y="9969"/>
                  <a:pt x="5528" y="7922"/>
                </a:cubicBezTo>
                <a:cubicBezTo>
                  <a:pt x="5543" y="7707"/>
                  <a:pt x="5559" y="7504"/>
                  <a:pt x="5594" y="7294"/>
                </a:cubicBezTo>
                <a:lnTo>
                  <a:pt x="5594" y="7294"/>
                </a:lnTo>
                <a:cubicBezTo>
                  <a:pt x="6312" y="7702"/>
                  <a:pt x="6661" y="8502"/>
                  <a:pt x="6893" y="9268"/>
                </a:cubicBezTo>
                <a:cubicBezTo>
                  <a:pt x="7234" y="10349"/>
                  <a:pt x="7519" y="11467"/>
                  <a:pt x="7822" y="12567"/>
                </a:cubicBezTo>
                <a:lnTo>
                  <a:pt x="8789" y="16036"/>
                </a:lnTo>
                <a:cubicBezTo>
                  <a:pt x="8940" y="16604"/>
                  <a:pt x="9111" y="17173"/>
                  <a:pt x="9263" y="17742"/>
                </a:cubicBezTo>
                <a:cubicBezTo>
                  <a:pt x="9376" y="18216"/>
                  <a:pt x="9509" y="18652"/>
                  <a:pt x="9699" y="19107"/>
                </a:cubicBezTo>
                <a:cubicBezTo>
                  <a:pt x="9966" y="19713"/>
                  <a:pt x="10452" y="20404"/>
                  <a:pt x="11172" y="20404"/>
                </a:cubicBezTo>
                <a:cubicBezTo>
                  <a:pt x="11217" y="20404"/>
                  <a:pt x="11263" y="20401"/>
                  <a:pt x="11310" y="20396"/>
                </a:cubicBezTo>
                <a:cubicBezTo>
                  <a:pt x="11708" y="20339"/>
                  <a:pt x="12068" y="20092"/>
                  <a:pt x="12258" y="19732"/>
                </a:cubicBezTo>
                <a:cubicBezTo>
                  <a:pt x="12485" y="19334"/>
                  <a:pt x="12580" y="18860"/>
                  <a:pt x="12504" y="18405"/>
                </a:cubicBezTo>
                <a:cubicBezTo>
                  <a:pt x="12390" y="17855"/>
                  <a:pt x="12239" y="17306"/>
                  <a:pt x="12030" y="16794"/>
                </a:cubicBezTo>
                <a:cubicBezTo>
                  <a:pt x="11841" y="16263"/>
                  <a:pt x="11651" y="15713"/>
                  <a:pt x="11462" y="15183"/>
                </a:cubicBezTo>
                <a:cubicBezTo>
                  <a:pt x="11101" y="14083"/>
                  <a:pt x="10779" y="12965"/>
                  <a:pt x="10457" y="11865"/>
                </a:cubicBezTo>
                <a:cubicBezTo>
                  <a:pt x="10154" y="10766"/>
                  <a:pt x="9869" y="9628"/>
                  <a:pt x="9623" y="8491"/>
                </a:cubicBezTo>
                <a:cubicBezTo>
                  <a:pt x="9414" y="7486"/>
                  <a:pt x="9168" y="6424"/>
                  <a:pt x="9414" y="5420"/>
                </a:cubicBezTo>
                <a:cubicBezTo>
                  <a:pt x="9462" y="5197"/>
                  <a:pt x="9536" y="5002"/>
                  <a:pt x="9626" y="4810"/>
                </a:cubicBezTo>
                <a:lnTo>
                  <a:pt x="9626" y="4810"/>
                </a:lnTo>
                <a:cubicBezTo>
                  <a:pt x="11118" y="5773"/>
                  <a:pt x="11814" y="7472"/>
                  <a:pt x="12239" y="9135"/>
                </a:cubicBezTo>
                <a:cubicBezTo>
                  <a:pt x="12485" y="10026"/>
                  <a:pt x="12637" y="10936"/>
                  <a:pt x="12807" y="11846"/>
                </a:cubicBezTo>
                <a:cubicBezTo>
                  <a:pt x="13035" y="13040"/>
                  <a:pt x="13300" y="14216"/>
                  <a:pt x="13623" y="15391"/>
                </a:cubicBezTo>
                <a:cubicBezTo>
                  <a:pt x="13945" y="16547"/>
                  <a:pt x="14324" y="17723"/>
                  <a:pt x="14741" y="18879"/>
                </a:cubicBezTo>
                <a:cubicBezTo>
                  <a:pt x="14912" y="19315"/>
                  <a:pt x="15063" y="19827"/>
                  <a:pt x="15480" y="20092"/>
                </a:cubicBezTo>
                <a:cubicBezTo>
                  <a:pt x="15595" y="20165"/>
                  <a:pt x="15723" y="20199"/>
                  <a:pt x="15849" y="20199"/>
                </a:cubicBezTo>
                <a:cubicBezTo>
                  <a:pt x="16119" y="20199"/>
                  <a:pt x="16382" y="20042"/>
                  <a:pt x="16485" y="19770"/>
                </a:cubicBezTo>
                <a:cubicBezTo>
                  <a:pt x="16694" y="19334"/>
                  <a:pt x="16675" y="18765"/>
                  <a:pt x="16656" y="18292"/>
                </a:cubicBezTo>
                <a:cubicBezTo>
                  <a:pt x="16637" y="17723"/>
                  <a:pt x="16542" y="17154"/>
                  <a:pt x="16428" y="16585"/>
                </a:cubicBezTo>
                <a:cubicBezTo>
                  <a:pt x="16125" y="15467"/>
                  <a:pt x="15746" y="14348"/>
                  <a:pt x="15291" y="13268"/>
                </a:cubicBezTo>
                <a:cubicBezTo>
                  <a:pt x="14419" y="10993"/>
                  <a:pt x="13793" y="8623"/>
                  <a:pt x="13433" y="6216"/>
                </a:cubicBezTo>
                <a:cubicBezTo>
                  <a:pt x="13360" y="5689"/>
                  <a:pt x="13392" y="4465"/>
                  <a:pt x="14163" y="4465"/>
                </a:cubicBezTo>
                <a:cubicBezTo>
                  <a:pt x="14197" y="4465"/>
                  <a:pt x="14231" y="4467"/>
                  <a:pt x="14267" y="4472"/>
                </a:cubicBezTo>
                <a:cubicBezTo>
                  <a:pt x="14741" y="4548"/>
                  <a:pt x="15025" y="5060"/>
                  <a:pt x="15234" y="5439"/>
                </a:cubicBezTo>
                <a:cubicBezTo>
                  <a:pt x="15499" y="5913"/>
                  <a:pt x="15727" y="6406"/>
                  <a:pt x="15935" y="6898"/>
                </a:cubicBezTo>
                <a:cubicBezTo>
                  <a:pt x="16732" y="8946"/>
                  <a:pt x="17111" y="11107"/>
                  <a:pt x="17452" y="13268"/>
                </a:cubicBezTo>
                <a:cubicBezTo>
                  <a:pt x="17623" y="14348"/>
                  <a:pt x="17793" y="15429"/>
                  <a:pt x="18002" y="16510"/>
                </a:cubicBezTo>
                <a:cubicBezTo>
                  <a:pt x="18096" y="17040"/>
                  <a:pt x="18229" y="17590"/>
                  <a:pt x="18362" y="18121"/>
                </a:cubicBezTo>
                <a:cubicBezTo>
                  <a:pt x="18476" y="18557"/>
                  <a:pt x="18627" y="19031"/>
                  <a:pt x="18968" y="19334"/>
                </a:cubicBezTo>
                <a:cubicBezTo>
                  <a:pt x="19197" y="19533"/>
                  <a:pt x="19456" y="19618"/>
                  <a:pt x="19715" y="19618"/>
                </a:cubicBezTo>
                <a:cubicBezTo>
                  <a:pt x="20273" y="19618"/>
                  <a:pt x="20833" y="19220"/>
                  <a:pt x="21092" y="18690"/>
                </a:cubicBezTo>
                <a:cubicBezTo>
                  <a:pt x="21300" y="18178"/>
                  <a:pt x="21338" y="17628"/>
                  <a:pt x="21205" y="17078"/>
                </a:cubicBezTo>
                <a:cubicBezTo>
                  <a:pt x="21111" y="16472"/>
                  <a:pt x="20902" y="15884"/>
                  <a:pt x="20731" y="15277"/>
                </a:cubicBezTo>
                <a:lnTo>
                  <a:pt x="18684" y="7903"/>
                </a:lnTo>
                <a:cubicBezTo>
                  <a:pt x="18514" y="7315"/>
                  <a:pt x="18362" y="6728"/>
                  <a:pt x="18191" y="6102"/>
                </a:cubicBezTo>
                <a:cubicBezTo>
                  <a:pt x="18162" y="6043"/>
                  <a:pt x="18106" y="6015"/>
                  <a:pt x="18051" y="6015"/>
                </a:cubicBezTo>
                <a:cubicBezTo>
                  <a:pt x="17966" y="6015"/>
                  <a:pt x="17884" y="6082"/>
                  <a:pt x="17907" y="6197"/>
                </a:cubicBezTo>
                <a:cubicBezTo>
                  <a:pt x="18589" y="8623"/>
                  <a:pt x="19253" y="11050"/>
                  <a:pt x="19935" y="13476"/>
                </a:cubicBezTo>
                <a:lnTo>
                  <a:pt x="20428" y="15315"/>
                </a:lnTo>
                <a:cubicBezTo>
                  <a:pt x="20599" y="15903"/>
                  <a:pt x="20788" y="16491"/>
                  <a:pt x="20902" y="17078"/>
                </a:cubicBezTo>
                <a:cubicBezTo>
                  <a:pt x="21016" y="17609"/>
                  <a:pt x="21035" y="18216"/>
                  <a:pt x="20750" y="18690"/>
                </a:cubicBezTo>
                <a:cubicBezTo>
                  <a:pt x="20542" y="19050"/>
                  <a:pt x="20144" y="19296"/>
                  <a:pt x="19727" y="19334"/>
                </a:cubicBezTo>
                <a:cubicBezTo>
                  <a:pt x="19253" y="19334"/>
                  <a:pt x="18950" y="18917"/>
                  <a:pt x="18798" y="18519"/>
                </a:cubicBezTo>
                <a:cubicBezTo>
                  <a:pt x="18627" y="18026"/>
                  <a:pt x="18495" y="17533"/>
                  <a:pt x="18400" y="17040"/>
                </a:cubicBezTo>
                <a:cubicBezTo>
                  <a:pt x="18172" y="15979"/>
                  <a:pt x="17983" y="14898"/>
                  <a:pt x="17812" y="13837"/>
                </a:cubicBezTo>
                <a:cubicBezTo>
                  <a:pt x="17452" y="11713"/>
                  <a:pt x="17130" y="9571"/>
                  <a:pt x="16428" y="7524"/>
                </a:cubicBezTo>
                <a:cubicBezTo>
                  <a:pt x="16239" y="7031"/>
                  <a:pt x="16049" y="6538"/>
                  <a:pt x="15822" y="6064"/>
                </a:cubicBezTo>
                <a:cubicBezTo>
                  <a:pt x="15632" y="5590"/>
                  <a:pt x="15386" y="5154"/>
                  <a:pt x="15082" y="4756"/>
                </a:cubicBezTo>
                <a:cubicBezTo>
                  <a:pt x="14841" y="4446"/>
                  <a:pt x="14506" y="4199"/>
                  <a:pt x="14120" y="4199"/>
                </a:cubicBezTo>
                <a:cubicBezTo>
                  <a:pt x="14081" y="4199"/>
                  <a:pt x="14042" y="4201"/>
                  <a:pt x="14002" y="4207"/>
                </a:cubicBezTo>
                <a:cubicBezTo>
                  <a:pt x="13661" y="4282"/>
                  <a:pt x="13395" y="4529"/>
                  <a:pt x="13281" y="4851"/>
                </a:cubicBezTo>
                <a:cubicBezTo>
                  <a:pt x="13149" y="5230"/>
                  <a:pt x="13092" y="5609"/>
                  <a:pt x="13130" y="6007"/>
                </a:cubicBezTo>
                <a:cubicBezTo>
                  <a:pt x="13187" y="6538"/>
                  <a:pt x="13281" y="7088"/>
                  <a:pt x="13395" y="7619"/>
                </a:cubicBezTo>
                <a:cubicBezTo>
                  <a:pt x="13623" y="8794"/>
                  <a:pt x="13907" y="9969"/>
                  <a:pt x="14267" y="11126"/>
                </a:cubicBezTo>
                <a:cubicBezTo>
                  <a:pt x="14608" y="12244"/>
                  <a:pt x="15044" y="13344"/>
                  <a:pt x="15442" y="14443"/>
                </a:cubicBezTo>
                <a:cubicBezTo>
                  <a:pt x="15879" y="15524"/>
                  <a:pt x="16182" y="16642"/>
                  <a:pt x="16333" y="17799"/>
                </a:cubicBezTo>
                <a:cubicBezTo>
                  <a:pt x="16409" y="18329"/>
                  <a:pt x="16390" y="18879"/>
                  <a:pt x="16296" y="19410"/>
                </a:cubicBezTo>
                <a:cubicBezTo>
                  <a:pt x="16277" y="19618"/>
                  <a:pt x="16144" y="19789"/>
                  <a:pt x="15973" y="19884"/>
                </a:cubicBezTo>
                <a:cubicBezTo>
                  <a:pt x="15943" y="19889"/>
                  <a:pt x="15912" y="19892"/>
                  <a:pt x="15882" y="19892"/>
                </a:cubicBezTo>
                <a:cubicBezTo>
                  <a:pt x="15710" y="19892"/>
                  <a:pt x="15558" y="19802"/>
                  <a:pt x="15461" y="19656"/>
                </a:cubicBezTo>
                <a:cubicBezTo>
                  <a:pt x="15329" y="19467"/>
                  <a:pt x="15215" y="19258"/>
                  <a:pt x="15139" y="19031"/>
                </a:cubicBezTo>
                <a:cubicBezTo>
                  <a:pt x="15025" y="18746"/>
                  <a:pt x="14912" y="18481"/>
                  <a:pt x="14817" y="18197"/>
                </a:cubicBezTo>
                <a:cubicBezTo>
                  <a:pt x="14608" y="17628"/>
                  <a:pt x="14419" y="17059"/>
                  <a:pt x="14248" y="16491"/>
                </a:cubicBezTo>
                <a:cubicBezTo>
                  <a:pt x="13888" y="15353"/>
                  <a:pt x="13566" y="14178"/>
                  <a:pt x="13300" y="13003"/>
                </a:cubicBezTo>
                <a:cubicBezTo>
                  <a:pt x="13073" y="12017"/>
                  <a:pt x="12921" y="11031"/>
                  <a:pt x="12694" y="10045"/>
                </a:cubicBezTo>
                <a:cubicBezTo>
                  <a:pt x="12334" y="8377"/>
                  <a:pt x="11822" y="6576"/>
                  <a:pt x="10590" y="5306"/>
                </a:cubicBezTo>
                <a:cubicBezTo>
                  <a:pt x="10305" y="5022"/>
                  <a:pt x="9983" y="4756"/>
                  <a:pt x="9623" y="4548"/>
                </a:cubicBezTo>
                <a:cubicBezTo>
                  <a:pt x="9603" y="4534"/>
                  <a:pt x="9580" y="4528"/>
                  <a:pt x="9558" y="4528"/>
                </a:cubicBezTo>
                <a:cubicBezTo>
                  <a:pt x="9517" y="4528"/>
                  <a:pt x="9477" y="4549"/>
                  <a:pt x="9452" y="4586"/>
                </a:cubicBezTo>
                <a:cubicBezTo>
                  <a:pt x="8978" y="5458"/>
                  <a:pt x="9016" y="6481"/>
                  <a:pt x="9168" y="7448"/>
                </a:cubicBezTo>
                <a:cubicBezTo>
                  <a:pt x="9338" y="8510"/>
                  <a:pt x="9604" y="9571"/>
                  <a:pt x="9869" y="10633"/>
                </a:cubicBezTo>
                <a:cubicBezTo>
                  <a:pt x="10438" y="12832"/>
                  <a:pt x="11101" y="14993"/>
                  <a:pt x="11879" y="17135"/>
                </a:cubicBezTo>
                <a:cubicBezTo>
                  <a:pt x="12182" y="18007"/>
                  <a:pt x="12618" y="19182"/>
                  <a:pt x="11784" y="19922"/>
                </a:cubicBezTo>
                <a:cubicBezTo>
                  <a:pt x="11612" y="20082"/>
                  <a:pt x="11386" y="20166"/>
                  <a:pt x="11158" y="20166"/>
                </a:cubicBezTo>
                <a:cubicBezTo>
                  <a:pt x="11008" y="20166"/>
                  <a:pt x="10858" y="20130"/>
                  <a:pt x="10722" y="20055"/>
                </a:cubicBezTo>
                <a:cubicBezTo>
                  <a:pt x="10400" y="19827"/>
                  <a:pt x="10172" y="19524"/>
                  <a:pt x="10021" y="19182"/>
                </a:cubicBezTo>
                <a:cubicBezTo>
                  <a:pt x="9831" y="18784"/>
                  <a:pt x="9699" y="18367"/>
                  <a:pt x="9585" y="17950"/>
                </a:cubicBezTo>
                <a:lnTo>
                  <a:pt x="9111" y="16244"/>
                </a:lnTo>
                <a:lnTo>
                  <a:pt x="8125" y="12832"/>
                </a:lnTo>
                <a:cubicBezTo>
                  <a:pt x="7822" y="11732"/>
                  <a:pt x="7519" y="10614"/>
                  <a:pt x="7177" y="9514"/>
                </a:cubicBezTo>
                <a:cubicBezTo>
                  <a:pt x="6950" y="8737"/>
                  <a:pt x="6665" y="7903"/>
                  <a:pt x="6059" y="7353"/>
                </a:cubicBezTo>
                <a:cubicBezTo>
                  <a:pt x="5907" y="7221"/>
                  <a:pt x="5737" y="7107"/>
                  <a:pt x="5547" y="7012"/>
                </a:cubicBezTo>
                <a:cubicBezTo>
                  <a:pt x="5534" y="7008"/>
                  <a:pt x="5519" y="7005"/>
                  <a:pt x="5505" y="7005"/>
                </a:cubicBezTo>
                <a:cubicBezTo>
                  <a:pt x="5457" y="7005"/>
                  <a:pt x="5410" y="7030"/>
                  <a:pt x="5395" y="7088"/>
                </a:cubicBezTo>
                <a:cubicBezTo>
                  <a:pt x="5054" y="9041"/>
                  <a:pt x="5661" y="10936"/>
                  <a:pt x="6305" y="12775"/>
                </a:cubicBezTo>
                <a:cubicBezTo>
                  <a:pt x="6628" y="13723"/>
                  <a:pt x="6988" y="14671"/>
                  <a:pt x="7253" y="15638"/>
                </a:cubicBezTo>
                <a:cubicBezTo>
                  <a:pt x="7386" y="16093"/>
                  <a:pt x="7481" y="16566"/>
                  <a:pt x="7537" y="17059"/>
                </a:cubicBezTo>
                <a:cubicBezTo>
                  <a:pt x="7556" y="17457"/>
                  <a:pt x="7481" y="17969"/>
                  <a:pt x="7064" y="18121"/>
                </a:cubicBezTo>
                <a:cubicBezTo>
                  <a:pt x="6994" y="18147"/>
                  <a:pt x="6924" y="18158"/>
                  <a:pt x="6855" y="18158"/>
                </a:cubicBezTo>
                <a:cubicBezTo>
                  <a:pt x="6568" y="18158"/>
                  <a:pt x="6295" y="17959"/>
                  <a:pt x="6097" y="17761"/>
                </a:cubicBezTo>
                <a:cubicBezTo>
                  <a:pt x="5774" y="17438"/>
                  <a:pt x="5547" y="17059"/>
                  <a:pt x="5376" y="16642"/>
                </a:cubicBezTo>
                <a:cubicBezTo>
                  <a:pt x="4959" y="15619"/>
                  <a:pt x="4561" y="14595"/>
                  <a:pt x="4182" y="13571"/>
                </a:cubicBezTo>
                <a:cubicBezTo>
                  <a:pt x="3405" y="11505"/>
                  <a:pt x="2703" y="9401"/>
                  <a:pt x="2059" y="7278"/>
                </a:cubicBezTo>
                <a:cubicBezTo>
                  <a:pt x="1414" y="5154"/>
                  <a:pt x="846" y="3012"/>
                  <a:pt x="334" y="851"/>
                </a:cubicBezTo>
                <a:cubicBezTo>
                  <a:pt x="277" y="586"/>
                  <a:pt x="220" y="320"/>
                  <a:pt x="163" y="55"/>
                </a:cubicBezTo>
                <a:cubicBezTo>
                  <a:pt x="156" y="17"/>
                  <a:pt x="126" y="0"/>
                  <a:pt x="95" y="0"/>
                </a:cubicBezTo>
                <a:close/>
              </a:path>
            </a:pathLst>
          </a:custGeom>
          <a:solidFill>
            <a:srgbClr val="1C5F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4" name="Google Shape;545;p9"/>
          <p:cNvGrpSpPr/>
          <p:nvPr/>
        </p:nvGrpSpPr>
        <p:grpSpPr>
          <a:xfrm rot="-6629356">
            <a:off x="7495291" y="3526103"/>
            <a:ext cx="1344346" cy="2469672"/>
            <a:chOff x="272875" y="1419395"/>
            <a:chExt cx="255950" cy="563168"/>
          </a:xfrm>
        </p:grpSpPr>
        <p:sp>
          <p:nvSpPr>
            <p:cNvPr id="1048821" name="Google Shape;546;p9"/>
            <p:cNvSpPr/>
            <p:nvPr/>
          </p:nvSpPr>
          <p:spPr>
            <a:xfrm>
              <a:off x="471925" y="1963988"/>
              <a:ext cx="26575" cy="18575"/>
            </a:xfrm>
            <a:custGeom>
              <a:avLst/>
              <a:gdLst/>
              <a:ahLst/>
              <a:cxnLst/>
              <a:rect l="l" t="t" r="r" b="b"/>
              <a:pathLst>
                <a:path w="1063" h="743" extrusionOk="0">
                  <a:moveTo>
                    <a:pt x="724" y="0"/>
                  </a:moveTo>
                  <a:cubicBezTo>
                    <a:pt x="636" y="0"/>
                    <a:pt x="547" y="14"/>
                    <a:pt x="512" y="41"/>
                  </a:cubicBezTo>
                  <a:cubicBezTo>
                    <a:pt x="323" y="230"/>
                    <a:pt x="152" y="420"/>
                    <a:pt x="0" y="628"/>
                  </a:cubicBezTo>
                  <a:lnTo>
                    <a:pt x="57" y="742"/>
                  </a:lnTo>
                  <a:cubicBezTo>
                    <a:pt x="247" y="742"/>
                    <a:pt x="436" y="704"/>
                    <a:pt x="626" y="647"/>
                  </a:cubicBezTo>
                  <a:cubicBezTo>
                    <a:pt x="929" y="496"/>
                    <a:pt x="1062" y="249"/>
                    <a:pt x="948" y="60"/>
                  </a:cubicBezTo>
                  <a:cubicBezTo>
                    <a:pt x="928" y="19"/>
                    <a:pt x="826" y="0"/>
                    <a:pt x="72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822" name="Google Shape;547;p9"/>
            <p:cNvSpPr/>
            <p:nvPr/>
          </p:nvSpPr>
          <p:spPr>
            <a:xfrm>
              <a:off x="366725" y="1787738"/>
              <a:ext cx="29875" cy="22300"/>
            </a:xfrm>
            <a:custGeom>
              <a:avLst/>
              <a:gdLst/>
              <a:ahLst/>
              <a:cxnLst/>
              <a:rect l="l" t="t" r="r" b="b"/>
              <a:pathLst>
                <a:path w="1195" h="892" extrusionOk="0">
                  <a:moveTo>
                    <a:pt x="607" y="1"/>
                  </a:moveTo>
                  <a:cubicBezTo>
                    <a:pt x="0" y="1"/>
                    <a:pt x="0" y="892"/>
                    <a:pt x="607" y="892"/>
                  </a:cubicBezTo>
                  <a:cubicBezTo>
                    <a:pt x="1194" y="892"/>
                    <a:pt x="1194" y="1"/>
                    <a:pt x="607"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823" name="Google Shape;548;p9"/>
            <p:cNvSpPr/>
            <p:nvPr/>
          </p:nvSpPr>
          <p:spPr>
            <a:xfrm>
              <a:off x="380450" y="1835613"/>
              <a:ext cx="9975" cy="8550"/>
            </a:xfrm>
            <a:custGeom>
              <a:avLst/>
              <a:gdLst/>
              <a:ahLst/>
              <a:cxnLst/>
              <a:rect l="l" t="t" r="r" b="b"/>
              <a:pathLst>
                <a:path w="399" h="342" extrusionOk="0">
                  <a:moveTo>
                    <a:pt x="209" y="1"/>
                  </a:moveTo>
                  <a:cubicBezTo>
                    <a:pt x="1" y="38"/>
                    <a:pt x="1" y="323"/>
                    <a:pt x="209" y="342"/>
                  </a:cubicBezTo>
                  <a:cubicBezTo>
                    <a:pt x="399" y="323"/>
                    <a:pt x="399" y="38"/>
                    <a:pt x="209"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824" name="Google Shape;549;p9"/>
            <p:cNvSpPr/>
            <p:nvPr/>
          </p:nvSpPr>
          <p:spPr>
            <a:xfrm>
              <a:off x="416475" y="1837513"/>
              <a:ext cx="5700" cy="4750"/>
            </a:xfrm>
            <a:custGeom>
              <a:avLst/>
              <a:gdLst/>
              <a:ahLst/>
              <a:cxnLst/>
              <a:rect l="l" t="t" r="r" b="b"/>
              <a:pathLst>
                <a:path w="228" h="190" extrusionOk="0">
                  <a:moveTo>
                    <a:pt x="114" y="0"/>
                  </a:moveTo>
                  <a:cubicBezTo>
                    <a:pt x="0" y="19"/>
                    <a:pt x="0" y="171"/>
                    <a:pt x="114" y="190"/>
                  </a:cubicBezTo>
                  <a:cubicBezTo>
                    <a:pt x="228" y="171"/>
                    <a:pt x="228" y="19"/>
                    <a:pt x="11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825" name="Google Shape;550;p9"/>
            <p:cNvSpPr/>
            <p:nvPr/>
          </p:nvSpPr>
          <p:spPr>
            <a:xfrm>
              <a:off x="415525" y="1877788"/>
              <a:ext cx="7600" cy="10675"/>
            </a:xfrm>
            <a:custGeom>
              <a:avLst/>
              <a:gdLst/>
              <a:ahLst/>
              <a:cxnLst/>
              <a:rect l="l" t="t" r="r" b="b"/>
              <a:pathLst>
                <a:path w="304" h="427" extrusionOk="0">
                  <a:moveTo>
                    <a:pt x="171" y="1"/>
                  </a:moveTo>
                  <a:cubicBezTo>
                    <a:pt x="133" y="1"/>
                    <a:pt x="95" y="20"/>
                    <a:pt x="76" y="39"/>
                  </a:cubicBezTo>
                  <a:lnTo>
                    <a:pt x="57" y="77"/>
                  </a:lnTo>
                  <a:cubicBezTo>
                    <a:pt x="38" y="95"/>
                    <a:pt x="38" y="114"/>
                    <a:pt x="38" y="133"/>
                  </a:cubicBezTo>
                  <a:lnTo>
                    <a:pt x="20" y="133"/>
                  </a:lnTo>
                  <a:cubicBezTo>
                    <a:pt x="20" y="190"/>
                    <a:pt x="20" y="228"/>
                    <a:pt x="1" y="285"/>
                  </a:cubicBezTo>
                  <a:cubicBezTo>
                    <a:pt x="1" y="304"/>
                    <a:pt x="1" y="323"/>
                    <a:pt x="20" y="342"/>
                  </a:cubicBezTo>
                  <a:cubicBezTo>
                    <a:pt x="20" y="361"/>
                    <a:pt x="38" y="380"/>
                    <a:pt x="38" y="380"/>
                  </a:cubicBezTo>
                  <a:cubicBezTo>
                    <a:pt x="57" y="399"/>
                    <a:pt x="76" y="418"/>
                    <a:pt x="95" y="418"/>
                  </a:cubicBezTo>
                  <a:cubicBezTo>
                    <a:pt x="108" y="418"/>
                    <a:pt x="121" y="426"/>
                    <a:pt x="133" y="426"/>
                  </a:cubicBezTo>
                  <a:cubicBezTo>
                    <a:pt x="140" y="426"/>
                    <a:pt x="146" y="424"/>
                    <a:pt x="152" y="418"/>
                  </a:cubicBezTo>
                  <a:lnTo>
                    <a:pt x="190" y="418"/>
                  </a:lnTo>
                  <a:cubicBezTo>
                    <a:pt x="209" y="418"/>
                    <a:pt x="228" y="418"/>
                    <a:pt x="247" y="399"/>
                  </a:cubicBezTo>
                  <a:cubicBezTo>
                    <a:pt x="285" y="361"/>
                    <a:pt x="285" y="323"/>
                    <a:pt x="285" y="285"/>
                  </a:cubicBezTo>
                  <a:lnTo>
                    <a:pt x="285" y="133"/>
                  </a:lnTo>
                  <a:cubicBezTo>
                    <a:pt x="304" y="114"/>
                    <a:pt x="304" y="95"/>
                    <a:pt x="285" y="95"/>
                  </a:cubicBezTo>
                  <a:cubicBezTo>
                    <a:pt x="285" y="77"/>
                    <a:pt x="285" y="58"/>
                    <a:pt x="266" y="39"/>
                  </a:cubicBezTo>
                  <a:cubicBezTo>
                    <a:pt x="228" y="20"/>
                    <a:pt x="209" y="1"/>
                    <a:pt x="17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826" name="Google Shape;551;p9"/>
            <p:cNvSpPr/>
            <p:nvPr/>
          </p:nvSpPr>
          <p:spPr>
            <a:xfrm>
              <a:off x="432600" y="1937038"/>
              <a:ext cx="10450" cy="8075"/>
            </a:xfrm>
            <a:custGeom>
              <a:avLst/>
              <a:gdLst/>
              <a:ahLst/>
              <a:cxnLst/>
              <a:rect l="l" t="t" r="r" b="b"/>
              <a:pathLst>
                <a:path w="418" h="323" extrusionOk="0">
                  <a:moveTo>
                    <a:pt x="209" y="0"/>
                  </a:moveTo>
                  <a:cubicBezTo>
                    <a:pt x="0" y="0"/>
                    <a:pt x="0" y="323"/>
                    <a:pt x="209" y="323"/>
                  </a:cubicBezTo>
                  <a:cubicBezTo>
                    <a:pt x="417" y="323"/>
                    <a:pt x="417" y="0"/>
                    <a:pt x="20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827" name="Google Shape;552;p9"/>
            <p:cNvSpPr/>
            <p:nvPr/>
          </p:nvSpPr>
          <p:spPr>
            <a:xfrm>
              <a:off x="452025" y="1974938"/>
              <a:ext cx="9500" cy="7150"/>
            </a:xfrm>
            <a:custGeom>
              <a:avLst/>
              <a:gdLst/>
              <a:ahLst/>
              <a:cxnLst/>
              <a:rect l="l" t="t" r="r" b="b"/>
              <a:pathLst>
                <a:path w="380" h="286" extrusionOk="0">
                  <a:moveTo>
                    <a:pt x="190" y="1"/>
                  </a:moveTo>
                  <a:cubicBezTo>
                    <a:pt x="0" y="1"/>
                    <a:pt x="0" y="285"/>
                    <a:pt x="190" y="285"/>
                  </a:cubicBezTo>
                  <a:cubicBezTo>
                    <a:pt x="379" y="285"/>
                    <a:pt x="379" y="1"/>
                    <a:pt x="19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828" name="Google Shape;553;p9"/>
            <p:cNvSpPr/>
            <p:nvPr/>
          </p:nvSpPr>
          <p:spPr>
            <a:xfrm>
              <a:off x="472875" y="1918538"/>
              <a:ext cx="19925" cy="15200"/>
            </a:xfrm>
            <a:custGeom>
              <a:avLst/>
              <a:gdLst/>
              <a:ahLst/>
              <a:cxnLst/>
              <a:rect l="l" t="t" r="r" b="b"/>
              <a:pathLst>
                <a:path w="797" h="608" extrusionOk="0">
                  <a:moveTo>
                    <a:pt x="398" y="1"/>
                  </a:moveTo>
                  <a:cubicBezTo>
                    <a:pt x="0" y="1"/>
                    <a:pt x="0" y="608"/>
                    <a:pt x="398" y="608"/>
                  </a:cubicBezTo>
                  <a:cubicBezTo>
                    <a:pt x="797" y="608"/>
                    <a:pt x="797" y="1"/>
                    <a:pt x="398"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829" name="Google Shape;554;p9"/>
            <p:cNvSpPr/>
            <p:nvPr/>
          </p:nvSpPr>
          <p:spPr>
            <a:xfrm>
              <a:off x="444900" y="1890113"/>
              <a:ext cx="16150" cy="11875"/>
            </a:xfrm>
            <a:custGeom>
              <a:avLst/>
              <a:gdLst/>
              <a:ahLst/>
              <a:cxnLst/>
              <a:rect l="l" t="t" r="r" b="b"/>
              <a:pathLst>
                <a:path w="646" h="475" extrusionOk="0">
                  <a:moveTo>
                    <a:pt x="323" y="1"/>
                  </a:moveTo>
                  <a:cubicBezTo>
                    <a:pt x="1" y="1"/>
                    <a:pt x="1" y="475"/>
                    <a:pt x="323" y="475"/>
                  </a:cubicBezTo>
                  <a:cubicBezTo>
                    <a:pt x="645" y="475"/>
                    <a:pt x="645" y="1"/>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830" name="Google Shape;555;p9"/>
            <p:cNvSpPr/>
            <p:nvPr/>
          </p:nvSpPr>
          <p:spPr>
            <a:xfrm>
              <a:off x="398475" y="1905288"/>
              <a:ext cx="11875" cy="11400"/>
            </a:xfrm>
            <a:custGeom>
              <a:avLst/>
              <a:gdLst/>
              <a:ahLst/>
              <a:cxnLst/>
              <a:rect l="l" t="t" r="r" b="b"/>
              <a:pathLst>
                <a:path w="475" h="456" extrusionOk="0">
                  <a:moveTo>
                    <a:pt x="228" y="0"/>
                  </a:moveTo>
                  <a:cubicBezTo>
                    <a:pt x="0" y="57"/>
                    <a:pt x="0" y="398"/>
                    <a:pt x="228" y="455"/>
                  </a:cubicBezTo>
                  <a:cubicBezTo>
                    <a:pt x="474" y="398"/>
                    <a:pt x="474" y="57"/>
                    <a:pt x="22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831" name="Google Shape;556;p9"/>
            <p:cNvSpPr/>
            <p:nvPr/>
          </p:nvSpPr>
          <p:spPr>
            <a:xfrm>
              <a:off x="454400" y="1849363"/>
              <a:ext cx="11850" cy="11400"/>
            </a:xfrm>
            <a:custGeom>
              <a:avLst/>
              <a:gdLst/>
              <a:ahLst/>
              <a:cxnLst/>
              <a:rect l="l" t="t" r="r" b="b"/>
              <a:pathLst>
                <a:path w="474" h="456" extrusionOk="0">
                  <a:moveTo>
                    <a:pt x="246" y="0"/>
                  </a:moveTo>
                  <a:cubicBezTo>
                    <a:pt x="0" y="57"/>
                    <a:pt x="0" y="398"/>
                    <a:pt x="246" y="455"/>
                  </a:cubicBezTo>
                  <a:cubicBezTo>
                    <a:pt x="474" y="398"/>
                    <a:pt x="474" y="57"/>
                    <a:pt x="24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832" name="Google Shape;557;p9"/>
            <p:cNvSpPr/>
            <p:nvPr/>
          </p:nvSpPr>
          <p:spPr>
            <a:xfrm>
              <a:off x="428800" y="1830863"/>
              <a:ext cx="14725" cy="11400"/>
            </a:xfrm>
            <a:custGeom>
              <a:avLst/>
              <a:gdLst/>
              <a:ahLst/>
              <a:cxnLst/>
              <a:rect l="l" t="t" r="r" b="b"/>
              <a:pathLst>
                <a:path w="589" h="456" extrusionOk="0">
                  <a:moveTo>
                    <a:pt x="228" y="1"/>
                  </a:moveTo>
                  <a:cubicBezTo>
                    <a:pt x="190" y="1"/>
                    <a:pt x="171" y="1"/>
                    <a:pt x="133" y="20"/>
                  </a:cubicBezTo>
                  <a:cubicBezTo>
                    <a:pt x="114" y="39"/>
                    <a:pt x="76" y="39"/>
                    <a:pt x="57" y="77"/>
                  </a:cubicBezTo>
                  <a:cubicBezTo>
                    <a:pt x="38" y="96"/>
                    <a:pt x="19" y="115"/>
                    <a:pt x="19" y="153"/>
                  </a:cubicBezTo>
                  <a:cubicBezTo>
                    <a:pt x="0" y="172"/>
                    <a:pt x="0" y="209"/>
                    <a:pt x="0" y="228"/>
                  </a:cubicBezTo>
                  <a:lnTo>
                    <a:pt x="0" y="285"/>
                  </a:lnTo>
                  <a:cubicBezTo>
                    <a:pt x="0" y="323"/>
                    <a:pt x="19" y="361"/>
                    <a:pt x="57" y="399"/>
                  </a:cubicBezTo>
                  <a:lnTo>
                    <a:pt x="95" y="437"/>
                  </a:lnTo>
                  <a:cubicBezTo>
                    <a:pt x="133" y="456"/>
                    <a:pt x="171" y="456"/>
                    <a:pt x="209" y="456"/>
                  </a:cubicBezTo>
                  <a:lnTo>
                    <a:pt x="209" y="437"/>
                  </a:lnTo>
                  <a:lnTo>
                    <a:pt x="361" y="437"/>
                  </a:lnTo>
                  <a:cubicBezTo>
                    <a:pt x="398" y="437"/>
                    <a:pt x="417" y="437"/>
                    <a:pt x="455" y="418"/>
                  </a:cubicBezTo>
                  <a:cubicBezTo>
                    <a:pt x="474" y="418"/>
                    <a:pt x="493" y="399"/>
                    <a:pt x="531" y="380"/>
                  </a:cubicBezTo>
                  <a:cubicBezTo>
                    <a:pt x="550" y="361"/>
                    <a:pt x="569" y="342"/>
                    <a:pt x="569" y="304"/>
                  </a:cubicBezTo>
                  <a:cubicBezTo>
                    <a:pt x="588" y="285"/>
                    <a:pt x="588" y="247"/>
                    <a:pt x="588" y="228"/>
                  </a:cubicBezTo>
                  <a:lnTo>
                    <a:pt x="588" y="172"/>
                  </a:lnTo>
                  <a:cubicBezTo>
                    <a:pt x="569" y="134"/>
                    <a:pt x="550" y="96"/>
                    <a:pt x="531" y="58"/>
                  </a:cubicBezTo>
                  <a:lnTo>
                    <a:pt x="493" y="39"/>
                  </a:lnTo>
                  <a:cubicBezTo>
                    <a:pt x="455" y="20"/>
                    <a:pt x="417" y="1"/>
                    <a:pt x="38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833" name="Google Shape;558;p9"/>
            <p:cNvSpPr/>
            <p:nvPr/>
          </p:nvSpPr>
          <p:spPr>
            <a:xfrm>
              <a:off x="440175" y="1765463"/>
              <a:ext cx="18025" cy="14725"/>
            </a:xfrm>
            <a:custGeom>
              <a:avLst/>
              <a:gdLst/>
              <a:ahLst/>
              <a:cxnLst/>
              <a:rect l="l" t="t" r="r" b="b"/>
              <a:pathLst>
                <a:path w="721" h="589" extrusionOk="0">
                  <a:moveTo>
                    <a:pt x="361" y="1"/>
                  </a:moveTo>
                  <a:cubicBezTo>
                    <a:pt x="0" y="20"/>
                    <a:pt x="0" y="551"/>
                    <a:pt x="361" y="589"/>
                  </a:cubicBezTo>
                  <a:cubicBezTo>
                    <a:pt x="721" y="551"/>
                    <a:pt x="721" y="20"/>
                    <a:pt x="36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834" name="Google Shape;559;p9"/>
            <p:cNvSpPr/>
            <p:nvPr/>
          </p:nvSpPr>
          <p:spPr>
            <a:xfrm>
              <a:off x="385200" y="1777313"/>
              <a:ext cx="15650" cy="13300"/>
            </a:xfrm>
            <a:custGeom>
              <a:avLst/>
              <a:gdLst/>
              <a:ahLst/>
              <a:cxnLst/>
              <a:rect l="l" t="t" r="r" b="b"/>
              <a:pathLst>
                <a:path w="626" h="532" extrusionOk="0">
                  <a:moveTo>
                    <a:pt x="323" y="1"/>
                  </a:moveTo>
                  <a:cubicBezTo>
                    <a:pt x="0" y="39"/>
                    <a:pt x="0" y="494"/>
                    <a:pt x="323" y="532"/>
                  </a:cubicBezTo>
                  <a:cubicBezTo>
                    <a:pt x="626" y="494"/>
                    <a:pt x="626" y="39"/>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835" name="Google Shape;560;p9"/>
            <p:cNvSpPr/>
            <p:nvPr/>
          </p:nvSpPr>
          <p:spPr>
            <a:xfrm>
              <a:off x="399875" y="1703388"/>
              <a:ext cx="16150" cy="11875"/>
            </a:xfrm>
            <a:custGeom>
              <a:avLst/>
              <a:gdLst/>
              <a:ahLst/>
              <a:cxnLst/>
              <a:rect l="l" t="t" r="r" b="b"/>
              <a:pathLst>
                <a:path w="646" h="475" extrusionOk="0">
                  <a:moveTo>
                    <a:pt x="323" y="1"/>
                  </a:moveTo>
                  <a:cubicBezTo>
                    <a:pt x="1" y="1"/>
                    <a:pt x="1" y="474"/>
                    <a:pt x="323" y="474"/>
                  </a:cubicBezTo>
                  <a:cubicBezTo>
                    <a:pt x="646" y="474"/>
                    <a:pt x="646" y="1"/>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836" name="Google Shape;561;p9"/>
            <p:cNvSpPr/>
            <p:nvPr/>
          </p:nvSpPr>
          <p:spPr>
            <a:xfrm>
              <a:off x="354400" y="1709538"/>
              <a:ext cx="17550" cy="14250"/>
            </a:xfrm>
            <a:custGeom>
              <a:avLst/>
              <a:gdLst/>
              <a:ahLst/>
              <a:cxnLst/>
              <a:rect l="l" t="t" r="r" b="b"/>
              <a:pathLst>
                <a:path w="702" h="570" extrusionOk="0">
                  <a:moveTo>
                    <a:pt x="341" y="1"/>
                  </a:moveTo>
                  <a:cubicBezTo>
                    <a:pt x="0" y="20"/>
                    <a:pt x="0" y="532"/>
                    <a:pt x="341" y="570"/>
                  </a:cubicBezTo>
                  <a:cubicBezTo>
                    <a:pt x="702" y="532"/>
                    <a:pt x="702" y="20"/>
                    <a:pt x="34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837" name="Google Shape;562;p9"/>
            <p:cNvSpPr/>
            <p:nvPr/>
          </p:nvSpPr>
          <p:spPr>
            <a:xfrm>
              <a:off x="369050" y="1615955"/>
              <a:ext cx="19450" cy="14250"/>
            </a:xfrm>
            <a:custGeom>
              <a:avLst/>
              <a:gdLst/>
              <a:ahLst/>
              <a:cxnLst/>
              <a:rect l="l" t="t" r="r" b="b"/>
              <a:pathLst>
                <a:path w="778" h="570" extrusionOk="0">
                  <a:moveTo>
                    <a:pt x="416" y="0"/>
                  </a:moveTo>
                  <a:cubicBezTo>
                    <a:pt x="411" y="0"/>
                    <a:pt x="405" y="0"/>
                    <a:pt x="399" y="1"/>
                  </a:cubicBezTo>
                  <a:cubicBezTo>
                    <a:pt x="1" y="1"/>
                    <a:pt x="1" y="569"/>
                    <a:pt x="399" y="569"/>
                  </a:cubicBezTo>
                  <a:cubicBezTo>
                    <a:pt x="772" y="569"/>
                    <a:pt x="778" y="0"/>
                    <a:pt x="41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838" name="Google Shape;563;p9"/>
            <p:cNvSpPr/>
            <p:nvPr/>
          </p:nvSpPr>
          <p:spPr>
            <a:xfrm>
              <a:off x="490635" y="1582215"/>
              <a:ext cx="17550" cy="13750"/>
            </a:xfrm>
            <a:custGeom>
              <a:avLst/>
              <a:gdLst/>
              <a:ahLst/>
              <a:cxnLst/>
              <a:rect l="l" t="t" r="r" b="b"/>
              <a:pathLst>
                <a:path w="702" h="550" extrusionOk="0">
                  <a:moveTo>
                    <a:pt x="360" y="0"/>
                  </a:moveTo>
                  <a:cubicBezTo>
                    <a:pt x="0" y="0"/>
                    <a:pt x="0" y="550"/>
                    <a:pt x="360" y="550"/>
                  </a:cubicBezTo>
                  <a:cubicBezTo>
                    <a:pt x="701" y="550"/>
                    <a:pt x="701" y="0"/>
                    <a:pt x="360"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839" name="Google Shape;564;p9"/>
            <p:cNvSpPr/>
            <p:nvPr/>
          </p:nvSpPr>
          <p:spPr>
            <a:xfrm>
              <a:off x="297525" y="1637988"/>
              <a:ext cx="18975" cy="14725"/>
            </a:xfrm>
            <a:custGeom>
              <a:avLst/>
              <a:gdLst/>
              <a:ahLst/>
              <a:cxnLst/>
              <a:rect l="l" t="t" r="r" b="b"/>
              <a:pathLst>
                <a:path w="759" h="589" extrusionOk="0">
                  <a:moveTo>
                    <a:pt x="379" y="0"/>
                  </a:moveTo>
                  <a:cubicBezTo>
                    <a:pt x="0" y="0"/>
                    <a:pt x="0" y="588"/>
                    <a:pt x="379" y="588"/>
                  </a:cubicBezTo>
                  <a:cubicBezTo>
                    <a:pt x="759" y="588"/>
                    <a:pt x="759" y="0"/>
                    <a:pt x="37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840" name="Google Shape;565;p9"/>
            <p:cNvSpPr/>
            <p:nvPr/>
          </p:nvSpPr>
          <p:spPr>
            <a:xfrm>
              <a:off x="438343" y="1487068"/>
              <a:ext cx="20875" cy="15675"/>
            </a:xfrm>
            <a:custGeom>
              <a:avLst/>
              <a:gdLst/>
              <a:ahLst/>
              <a:cxnLst/>
              <a:rect l="l" t="t" r="r" b="b"/>
              <a:pathLst>
                <a:path w="835" h="627" extrusionOk="0">
                  <a:moveTo>
                    <a:pt x="436" y="1"/>
                  </a:moveTo>
                  <a:cubicBezTo>
                    <a:pt x="430" y="1"/>
                    <a:pt x="424" y="1"/>
                    <a:pt x="418" y="1"/>
                  </a:cubicBezTo>
                  <a:cubicBezTo>
                    <a:pt x="1" y="1"/>
                    <a:pt x="1" y="627"/>
                    <a:pt x="418" y="627"/>
                  </a:cubicBezTo>
                  <a:cubicBezTo>
                    <a:pt x="829" y="627"/>
                    <a:pt x="835" y="1"/>
                    <a:pt x="436"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841" name="Google Shape;566;p9"/>
            <p:cNvSpPr/>
            <p:nvPr/>
          </p:nvSpPr>
          <p:spPr>
            <a:xfrm>
              <a:off x="311750" y="1588238"/>
              <a:ext cx="12800" cy="9500"/>
            </a:xfrm>
            <a:custGeom>
              <a:avLst/>
              <a:gdLst/>
              <a:ahLst/>
              <a:cxnLst/>
              <a:rect l="l" t="t" r="r" b="b"/>
              <a:pathLst>
                <a:path w="512" h="380" extrusionOk="0">
                  <a:moveTo>
                    <a:pt x="265" y="0"/>
                  </a:moveTo>
                  <a:cubicBezTo>
                    <a:pt x="0" y="0"/>
                    <a:pt x="0" y="379"/>
                    <a:pt x="265" y="379"/>
                  </a:cubicBezTo>
                  <a:cubicBezTo>
                    <a:pt x="512" y="379"/>
                    <a:pt x="512" y="0"/>
                    <a:pt x="265"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842" name="Google Shape;567;p9"/>
            <p:cNvSpPr/>
            <p:nvPr/>
          </p:nvSpPr>
          <p:spPr>
            <a:xfrm>
              <a:off x="285675" y="1574488"/>
              <a:ext cx="20400" cy="15175"/>
            </a:xfrm>
            <a:custGeom>
              <a:avLst/>
              <a:gdLst/>
              <a:ahLst/>
              <a:cxnLst/>
              <a:rect l="l" t="t" r="r" b="b"/>
              <a:pathLst>
                <a:path w="816" h="607" extrusionOk="0">
                  <a:moveTo>
                    <a:pt x="398" y="0"/>
                  </a:moveTo>
                  <a:cubicBezTo>
                    <a:pt x="0" y="0"/>
                    <a:pt x="0" y="607"/>
                    <a:pt x="398" y="607"/>
                  </a:cubicBezTo>
                  <a:cubicBezTo>
                    <a:pt x="816" y="607"/>
                    <a:pt x="816" y="0"/>
                    <a:pt x="39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843" name="Google Shape;568;p9"/>
            <p:cNvSpPr/>
            <p:nvPr/>
          </p:nvSpPr>
          <p:spPr>
            <a:xfrm>
              <a:off x="354400" y="1551263"/>
              <a:ext cx="9975" cy="8550"/>
            </a:xfrm>
            <a:custGeom>
              <a:avLst/>
              <a:gdLst/>
              <a:ahLst/>
              <a:cxnLst/>
              <a:rect l="l" t="t" r="r" b="b"/>
              <a:pathLst>
                <a:path w="399" h="342" extrusionOk="0">
                  <a:moveTo>
                    <a:pt x="209" y="0"/>
                  </a:moveTo>
                  <a:cubicBezTo>
                    <a:pt x="0" y="38"/>
                    <a:pt x="0" y="323"/>
                    <a:pt x="209" y="342"/>
                  </a:cubicBezTo>
                  <a:cubicBezTo>
                    <a:pt x="398" y="323"/>
                    <a:pt x="398" y="38"/>
                    <a:pt x="20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844" name="Google Shape;569;p9"/>
            <p:cNvSpPr/>
            <p:nvPr/>
          </p:nvSpPr>
          <p:spPr>
            <a:xfrm>
              <a:off x="337800" y="1527563"/>
              <a:ext cx="13300" cy="11400"/>
            </a:xfrm>
            <a:custGeom>
              <a:avLst/>
              <a:gdLst/>
              <a:ahLst/>
              <a:cxnLst/>
              <a:rect l="l" t="t" r="r" b="b"/>
              <a:pathLst>
                <a:path w="532" h="456" extrusionOk="0">
                  <a:moveTo>
                    <a:pt x="266" y="1"/>
                  </a:moveTo>
                  <a:cubicBezTo>
                    <a:pt x="1" y="38"/>
                    <a:pt x="1" y="418"/>
                    <a:pt x="266" y="455"/>
                  </a:cubicBezTo>
                  <a:cubicBezTo>
                    <a:pt x="531" y="418"/>
                    <a:pt x="531" y="38"/>
                    <a:pt x="266"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845" name="Google Shape;570;p9"/>
            <p:cNvSpPr/>
            <p:nvPr/>
          </p:nvSpPr>
          <p:spPr>
            <a:xfrm>
              <a:off x="272875" y="1700063"/>
              <a:ext cx="23250" cy="18050"/>
            </a:xfrm>
            <a:custGeom>
              <a:avLst/>
              <a:gdLst/>
              <a:ahLst/>
              <a:cxnLst/>
              <a:rect l="l" t="t" r="r" b="b"/>
              <a:pathLst>
                <a:path w="930" h="722" extrusionOk="0">
                  <a:moveTo>
                    <a:pt x="474" y="1"/>
                  </a:moveTo>
                  <a:cubicBezTo>
                    <a:pt x="0" y="1"/>
                    <a:pt x="0" y="721"/>
                    <a:pt x="474" y="721"/>
                  </a:cubicBezTo>
                  <a:cubicBezTo>
                    <a:pt x="929" y="721"/>
                    <a:pt x="929" y="1"/>
                    <a:pt x="474"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846" name="Google Shape;571;p9"/>
            <p:cNvSpPr/>
            <p:nvPr/>
          </p:nvSpPr>
          <p:spPr>
            <a:xfrm>
              <a:off x="507000" y="1726138"/>
              <a:ext cx="3800" cy="3350"/>
            </a:xfrm>
            <a:custGeom>
              <a:avLst/>
              <a:gdLst/>
              <a:ahLst/>
              <a:cxnLst/>
              <a:rect l="l" t="t" r="r" b="b"/>
              <a:pathLst>
                <a:path w="152" h="134" extrusionOk="0">
                  <a:moveTo>
                    <a:pt x="76" y="0"/>
                  </a:moveTo>
                  <a:cubicBezTo>
                    <a:pt x="0" y="0"/>
                    <a:pt x="0" y="114"/>
                    <a:pt x="76" y="133"/>
                  </a:cubicBezTo>
                  <a:cubicBezTo>
                    <a:pt x="152" y="114"/>
                    <a:pt x="152" y="0"/>
                    <a:pt x="7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847" name="Google Shape;572;p9"/>
            <p:cNvSpPr/>
            <p:nvPr/>
          </p:nvSpPr>
          <p:spPr>
            <a:xfrm>
              <a:off x="485200" y="1780638"/>
              <a:ext cx="18025" cy="13775"/>
            </a:xfrm>
            <a:custGeom>
              <a:avLst/>
              <a:gdLst/>
              <a:ahLst/>
              <a:cxnLst/>
              <a:rect l="l" t="t" r="r" b="b"/>
              <a:pathLst>
                <a:path w="721" h="551" extrusionOk="0">
                  <a:moveTo>
                    <a:pt x="360" y="1"/>
                  </a:moveTo>
                  <a:cubicBezTo>
                    <a:pt x="0" y="1"/>
                    <a:pt x="0" y="550"/>
                    <a:pt x="360" y="550"/>
                  </a:cubicBezTo>
                  <a:cubicBezTo>
                    <a:pt x="721" y="550"/>
                    <a:pt x="721" y="1"/>
                    <a:pt x="36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848" name="Google Shape;573;p9"/>
            <p:cNvSpPr/>
            <p:nvPr/>
          </p:nvSpPr>
          <p:spPr>
            <a:xfrm>
              <a:off x="502250" y="1829463"/>
              <a:ext cx="9500" cy="6175"/>
            </a:xfrm>
            <a:custGeom>
              <a:avLst/>
              <a:gdLst/>
              <a:ahLst/>
              <a:cxnLst/>
              <a:rect l="l" t="t" r="r" b="b"/>
              <a:pathLst>
                <a:path w="380" h="247" extrusionOk="0">
                  <a:moveTo>
                    <a:pt x="114" y="0"/>
                  </a:moveTo>
                  <a:cubicBezTo>
                    <a:pt x="77" y="0"/>
                    <a:pt x="39" y="19"/>
                    <a:pt x="20" y="38"/>
                  </a:cubicBezTo>
                  <a:cubicBezTo>
                    <a:pt x="20" y="38"/>
                    <a:pt x="1" y="57"/>
                    <a:pt x="1" y="76"/>
                  </a:cubicBezTo>
                  <a:cubicBezTo>
                    <a:pt x="1" y="95"/>
                    <a:pt x="1" y="114"/>
                    <a:pt x="1" y="114"/>
                  </a:cubicBezTo>
                  <a:cubicBezTo>
                    <a:pt x="1" y="152"/>
                    <a:pt x="20" y="190"/>
                    <a:pt x="39" y="209"/>
                  </a:cubicBezTo>
                  <a:cubicBezTo>
                    <a:pt x="58" y="228"/>
                    <a:pt x="95" y="247"/>
                    <a:pt x="114" y="247"/>
                  </a:cubicBezTo>
                  <a:lnTo>
                    <a:pt x="266" y="247"/>
                  </a:lnTo>
                  <a:cubicBezTo>
                    <a:pt x="304" y="247"/>
                    <a:pt x="342" y="228"/>
                    <a:pt x="361" y="209"/>
                  </a:cubicBezTo>
                  <a:cubicBezTo>
                    <a:pt x="361" y="190"/>
                    <a:pt x="380" y="190"/>
                    <a:pt x="380" y="171"/>
                  </a:cubicBezTo>
                  <a:cubicBezTo>
                    <a:pt x="380" y="152"/>
                    <a:pt x="380" y="133"/>
                    <a:pt x="380" y="114"/>
                  </a:cubicBezTo>
                  <a:cubicBezTo>
                    <a:pt x="380" y="95"/>
                    <a:pt x="361" y="57"/>
                    <a:pt x="342" y="38"/>
                  </a:cubicBezTo>
                  <a:cubicBezTo>
                    <a:pt x="323" y="19"/>
                    <a:pt x="285" y="0"/>
                    <a:pt x="26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849" name="Google Shape;574;p9"/>
            <p:cNvSpPr/>
            <p:nvPr/>
          </p:nvSpPr>
          <p:spPr>
            <a:xfrm>
              <a:off x="504150" y="1867838"/>
              <a:ext cx="24675" cy="18975"/>
            </a:xfrm>
            <a:custGeom>
              <a:avLst/>
              <a:gdLst/>
              <a:ahLst/>
              <a:cxnLst/>
              <a:rect l="l" t="t" r="r" b="b"/>
              <a:pathLst>
                <a:path w="987" h="759" extrusionOk="0">
                  <a:moveTo>
                    <a:pt x="493" y="1"/>
                  </a:moveTo>
                  <a:cubicBezTo>
                    <a:pt x="1" y="1"/>
                    <a:pt x="1" y="759"/>
                    <a:pt x="493" y="759"/>
                  </a:cubicBezTo>
                  <a:cubicBezTo>
                    <a:pt x="986" y="759"/>
                    <a:pt x="986" y="1"/>
                    <a:pt x="49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850" name="Google Shape;575;p9"/>
            <p:cNvSpPr/>
            <p:nvPr/>
          </p:nvSpPr>
          <p:spPr>
            <a:xfrm>
              <a:off x="360075" y="1953883"/>
              <a:ext cx="20875" cy="17075"/>
            </a:xfrm>
            <a:custGeom>
              <a:avLst/>
              <a:gdLst/>
              <a:ahLst/>
              <a:cxnLst/>
              <a:rect l="l" t="t" r="r" b="b"/>
              <a:pathLst>
                <a:path w="835" h="683" extrusionOk="0">
                  <a:moveTo>
                    <a:pt x="418" y="0"/>
                  </a:moveTo>
                  <a:cubicBezTo>
                    <a:pt x="1" y="38"/>
                    <a:pt x="1" y="645"/>
                    <a:pt x="418" y="683"/>
                  </a:cubicBezTo>
                  <a:cubicBezTo>
                    <a:pt x="835" y="645"/>
                    <a:pt x="835" y="38"/>
                    <a:pt x="41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851" name="Google Shape;576;p9"/>
            <p:cNvSpPr/>
            <p:nvPr/>
          </p:nvSpPr>
          <p:spPr>
            <a:xfrm>
              <a:off x="319325" y="1860263"/>
              <a:ext cx="16125" cy="12350"/>
            </a:xfrm>
            <a:custGeom>
              <a:avLst/>
              <a:gdLst/>
              <a:ahLst/>
              <a:cxnLst/>
              <a:rect l="l" t="t" r="r" b="b"/>
              <a:pathLst>
                <a:path w="645" h="494" extrusionOk="0">
                  <a:moveTo>
                    <a:pt x="247" y="0"/>
                  </a:moveTo>
                  <a:cubicBezTo>
                    <a:pt x="228" y="0"/>
                    <a:pt x="190" y="0"/>
                    <a:pt x="152" y="19"/>
                  </a:cubicBezTo>
                  <a:cubicBezTo>
                    <a:pt x="133" y="19"/>
                    <a:pt x="95" y="38"/>
                    <a:pt x="76" y="76"/>
                  </a:cubicBezTo>
                  <a:cubicBezTo>
                    <a:pt x="38" y="114"/>
                    <a:pt x="0" y="171"/>
                    <a:pt x="0" y="247"/>
                  </a:cubicBezTo>
                  <a:lnTo>
                    <a:pt x="0" y="304"/>
                  </a:lnTo>
                  <a:cubicBezTo>
                    <a:pt x="19" y="342"/>
                    <a:pt x="38" y="379"/>
                    <a:pt x="76" y="417"/>
                  </a:cubicBezTo>
                  <a:lnTo>
                    <a:pt x="114" y="455"/>
                  </a:lnTo>
                  <a:cubicBezTo>
                    <a:pt x="152" y="474"/>
                    <a:pt x="209" y="493"/>
                    <a:pt x="247" y="493"/>
                  </a:cubicBezTo>
                  <a:lnTo>
                    <a:pt x="398" y="493"/>
                  </a:lnTo>
                  <a:cubicBezTo>
                    <a:pt x="436" y="493"/>
                    <a:pt x="455" y="493"/>
                    <a:pt x="493" y="474"/>
                  </a:cubicBezTo>
                  <a:cubicBezTo>
                    <a:pt x="550" y="455"/>
                    <a:pt x="588" y="398"/>
                    <a:pt x="607" y="342"/>
                  </a:cubicBezTo>
                  <a:cubicBezTo>
                    <a:pt x="626" y="323"/>
                    <a:pt x="645" y="285"/>
                    <a:pt x="626" y="247"/>
                  </a:cubicBezTo>
                  <a:lnTo>
                    <a:pt x="626" y="190"/>
                  </a:lnTo>
                  <a:cubicBezTo>
                    <a:pt x="626" y="152"/>
                    <a:pt x="607" y="114"/>
                    <a:pt x="569" y="76"/>
                  </a:cubicBezTo>
                  <a:lnTo>
                    <a:pt x="531" y="38"/>
                  </a:lnTo>
                  <a:cubicBezTo>
                    <a:pt x="493" y="19"/>
                    <a:pt x="436" y="19"/>
                    <a:pt x="398" y="19"/>
                  </a:cubicBezTo>
                  <a:lnTo>
                    <a:pt x="398" y="0"/>
                  </a:ln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852" name="Google Shape;577;p9"/>
            <p:cNvSpPr/>
            <p:nvPr/>
          </p:nvSpPr>
          <p:spPr>
            <a:xfrm>
              <a:off x="325475" y="1808138"/>
              <a:ext cx="15675" cy="11850"/>
            </a:xfrm>
            <a:custGeom>
              <a:avLst/>
              <a:gdLst/>
              <a:ahLst/>
              <a:cxnLst/>
              <a:rect l="l" t="t" r="r" b="b"/>
              <a:pathLst>
                <a:path w="627" h="474" extrusionOk="0">
                  <a:moveTo>
                    <a:pt x="304" y="0"/>
                  </a:moveTo>
                  <a:cubicBezTo>
                    <a:pt x="1" y="0"/>
                    <a:pt x="1" y="474"/>
                    <a:pt x="304" y="474"/>
                  </a:cubicBezTo>
                  <a:cubicBezTo>
                    <a:pt x="626" y="474"/>
                    <a:pt x="626" y="0"/>
                    <a:pt x="30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853" name="Google Shape;578;p9"/>
            <p:cNvSpPr/>
            <p:nvPr/>
          </p:nvSpPr>
          <p:spPr>
            <a:xfrm>
              <a:off x="298950" y="1787738"/>
              <a:ext cx="8550" cy="7150"/>
            </a:xfrm>
            <a:custGeom>
              <a:avLst/>
              <a:gdLst/>
              <a:ahLst/>
              <a:cxnLst/>
              <a:rect l="l" t="t" r="r" b="b"/>
              <a:pathLst>
                <a:path w="342" h="286" extrusionOk="0">
                  <a:moveTo>
                    <a:pt x="171" y="1"/>
                  </a:moveTo>
                  <a:cubicBezTo>
                    <a:pt x="0" y="20"/>
                    <a:pt x="0" y="266"/>
                    <a:pt x="171" y="285"/>
                  </a:cubicBezTo>
                  <a:cubicBezTo>
                    <a:pt x="341" y="266"/>
                    <a:pt x="341" y="20"/>
                    <a:pt x="17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854" name="Google Shape;579;p9"/>
            <p:cNvSpPr/>
            <p:nvPr/>
          </p:nvSpPr>
          <p:spPr>
            <a:xfrm>
              <a:off x="394558" y="1560904"/>
              <a:ext cx="21825" cy="16625"/>
            </a:xfrm>
            <a:custGeom>
              <a:avLst/>
              <a:gdLst/>
              <a:ahLst/>
              <a:cxnLst/>
              <a:rect l="l" t="t" r="r" b="b"/>
              <a:pathLst>
                <a:path w="873" h="665" extrusionOk="0">
                  <a:moveTo>
                    <a:pt x="437" y="1"/>
                  </a:moveTo>
                  <a:cubicBezTo>
                    <a:pt x="1" y="1"/>
                    <a:pt x="1" y="664"/>
                    <a:pt x="437" y="664"/>
                  </a:cubicBezTo>
                  <a:cubicBezTo>
                    <a:pt x="873" y="664"/>
                    <a:pt x="873" y="1"/>
                    <a:pt x="437"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855" name="Google Shape;580;p9"/>
            <p:cNvSpPr/>
            <p:nvPr/>
          </p:nvSpPr>
          <p:spPr>
            <a:xfrm>
              <a:off x="418850" y="1419395"/>
              <a:ext cx="23250" cy="18975"/>
            </a:xfrm>
            <a:custGeom>
              <a:avLst/>
              <a:gdLst/>
              <a:ahLst/>
              <a:cxnLst/>
              <a:rect l="l" t="t" r="r" b="b"/>
              <a:pathLst>
                <a:path w="930" h="759" extrusionOk="0">
                  <a:moveTo>
                    <a:pt x="474" y="0"/>
                  </a:moveTo>
                  <a:cubicBezTo>
                    <a:pt x="0" y="38"/>
                    <a:pt x="0" y="721"/>
                    <a:pt x="474" y="758"/>
                  </a:cubicBezTo>
                  <a:cubicBezTo>
                    <a:pt x="929" y="721"/>
                    <a:pt x="929" y="38"/>
                    <a:pt x="47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097179" name="Google Shape;581;p9"/>
          <p:cNvPicPr preferRelativeResize="0">
            <a:picLocks/>
          </p:cNvPicPr>
          <p:nvPr/>
        </p:nvPicPr>
        <p:blipFill>
          <a:blip r:embed="rId3">
            <a:alphaModFix amt="82000"/>
          </a:blip>
          <a:stretch>
            <a:fillRect/>
          </a:stretch>
        </p:blipFill>
        <p:spPr>
          <a:xfrm rot="-5400005">
            <a:off x="-1096437" y="-959501"/>
            <a:ext cx="3632875" cy="2999026"/>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82"/>
        <p:cNvGrpSpPr/>
        <p:nvPr/>
      </p:nvGrpSpPr>
      <p:grpSpPr>
        <a:xfrm>
          <a:off x="0" y="0"/>
          <a:ext cx="0" cy="0"/>
          <a:chOff x="0" y="0"/>
          <a:chExt cx="0" cy="0"/>
        </a:xfrm>
      </p:grpSpPr>
      <p:sp>
        <p:nvSpPr>
          <p:cNvPr id="1049750" name="Google Shape;583;p10"/>
          <p:cNvSpPr txBox="1">
            <a:spLocks noGrp="1"/>
          </p:cNvSpPr>
          <p:nvPr>
            <p:ph type="title"/>
          </p:nvPr>
        </p:nvSpPr>
        <p:spPr>
          <a:xfrm>
            <a:off x="720000" y="3314050"/>
            <a:ext cx="7704000" cy="1254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300"/>
            </a:lvl1pPr>
            <a:lvl2pPr lvl="1" rtl="0">
              <a:spcBef>
                <a:spcPts val="0"/>
              </a:spcBef>
              <a:spcAft>
                <a:spcPts val="0"/>
              </a:spcAft>
              <a:buSzPts val="3000"/>
              <a:buNone/>
            </a:lvl2pPr>
            <a:lvl3pPr lvl="2" rtl="0">
              <a:spcBef>
                <a:spcPts val="0"/>
              </a:spcBef>
              <a:spcAft>
                <a:spcPts val="0"/>
              </a:spcAft>
              <a:buSzPts val="3000"/>
              <a:buNone/>
            </a:lvl3pPr>
            <a:lvl4pPr lvl="3" rtl="0">
              <a:spcBef>
                <a:spcPts val="0"/>
              </a:spcBef>
              <a:spcAft>
                <a:spcPts val="0"/>
              </a:spcAft>
              <a:buSzPts val="3000"/>
              <a:buNone/>
            </a:lvl4pPr>
            <a:lvl5pPr lvl="4" rtl="0">
              <a:spcBef>
                <a:spcPts val="0"/>
              </a:spcBef>
              <a:spcAft>
                <a:spcPts val="0"/>
              </a:spcAft>
              <a:buSzPts val="3000"/>
              <a:buNone/>
            </a:lvl5pPr>
            <a:lvl6pPr lvl="5" rtl="0">
              <a:spcBef>
                <a:spcPts val="0"/>
              </a:spcBef>
              <a:spcAft>
                <a:spcPts val="0"/>
              </a:spcAft>
              <a:buSzPts val="3000"/>
              <a:buNone/>
            </a:lvl6pPr>
            <a:lvl7pPr lvl="6" rtl="0">
              <a:spcBef>
                <a:spcPts val="0"/>
              </a:spcBef>
              <a:spcAft>
                <a:spcPts val="0"/>
              </a:spcAft>
              <a:buSzPts val="3000"/>
              <a:buNone/>
            </a:lvl7pPr>
            <a:lvl8pPr lvl="7" rtl="0">
              <a:spcBef>
                <a:spcPts val="0"/>
              </a:spcBef>
              <a:spcAft>
                <a:spcPts val="0"/>
              </a:spcAft>
              <a:buSzPts val="3000"/>
              <a:buNone/>
            </a:lvl8pPr>
            <a:lvl9pPr lvl="8" rtl="0">
              <a:spcBef>
                <a:spcPts val="0"/>
              </a:spcBef>
              <a:spcAft>
                <a:spcPts val="0"/>
              </a:spcAft>
              <a:buSzPts val="3000"/>
              <a:buNone/>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666"/>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image" Target="../media/image1.jpe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blipFill>
          <a:blip r:embed="rId32">
            <a:alphaModFix/>
          </a:blip>
          <a:stretch>
            <a:fillRect/>
          </a:stretch>
        </a:blipFill>
        <a:effectLst/>
      </p:bgPr>
    </p:bg>
    <p:spTree>
      <p:nvGrpSpPr>
        <p:cNvPr id="1" name="Shape 5"/>
        <p:cNvGrpSpPr/>
        <p:nvPr/>
      </p:nvGrpSpPr>
      <p:grpSpPr>
        <a:xfrm>
          <a:off x="0" y="0"/>
          <a:ext cx="0" cy="0"/>
          <a:chOff x="0" y="0"/>
          <a:chExt cx="0" cy="0"/>
        </a:xfrm>
      </p:grpSpPr>
      <p:sp>
        <p:nvSpPr>
          <p:cNvPr id="104857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2"/>
              </a:buClr>
              <a:buSzPts val="3000"/>
              <a:buFont typeface="Overpass Black"/>
              <a:buNone/>
              <a:defRPr sz="3000">
                <a:solidFill>
                  <a:schemeClr val="dk2"/>
                </a:solidFill>
                <a:latin typeface="Overpass Black"/>
                <a:ea typeface="Overpass Black"/>
                <a:cs typeface="Overpass Black"/>
                <a:sym typeface="Overpass Black"/>
              </a:defRPr>
            </a:lvl1pPr>
            <a:lvl2pPr lvl="1" rtl="0">
              <a:spcBef>
                <a:spcPts val="0"/>
              </a:spcBef>
              <a:spcAft>
                <a:spcPts val="0"/>
              </a:spcAft>
              <a:buClr>
                <a:schemeClr val="dk2"/>
              </a:buClr>
              <a:buSzPts val="3000"/>
              <a:buFont typeface="Overpass Black"/>
              <a:buNone/>
              <a:defRPr sz="3000">
                <a:solidFill>
                  <a:schemeClr val="dk2"/>
                </a:solidFill>
                <a:latin typeface="Overpass Black"/>
                <a:ea typeface="Overpass Black"/>
                <a:cs typeface="Overpass Black"/>
                <a:sym typeface="Overpass Black"/>
              </a:defRPr>
            </a:lvl2pPr>
            <a:lvl3pPr lvl="2" rtl="0">
              <a:spcBef>
                <a:spcPts val="0"/>
              </a:spcBef>
              <a:spcAft>
                <a:spcPts val="0"/>
              </a:spcAft>
              <a:buClr>
                <a:schemeClr val="dk2"/>
              </a:buClr>
              <a:buSzPts val="3000"/>
              <a:buFont typeface="Overpass Black"/>
              <a:buNone/>
              <a:defRPr sz="3000">
                <a:solidFill>
                  <a:schemeClr val="dk2"/>
                </a:solidFill>
                <a:latin typeface="Overpass Black"/>
                <a:ea typeface="Overpass Black"/>
                <a:cs typeface="Overpass Black"/>
                <a:sym typeface="Overpass Black"/>
              </a:defRPr>
            </a:lvl3pPr>
            <a:lvl4pPr lvl="3" rtl="0">
              <a:spcBef>
                <a:spcPts val="0"/>
              </a:spcBef>
              <a:spcAft>
                <a:spcPts val="0"/>
              </a:spcAft>
              <a:buClr>
                <a:schemeClr val="dk2"/>
              </a:buClr>
              <a:buSzPts val="3000"/>
              <a:buFont typeface="Overpass Black"/>
              <a:buNone/>
              <a:defRPr sz="3000">
                <a:solidFill>
                  <a:schemeClr val="dk2"/>
                </a:solidFill>
                <a:latin typeface="Overpass Black"/>
                <a:ea typeface="Overpass Black"/>
                <a:cs typeface="Overpass Black"/>
                <a:sym typeface="Overpass Black"/>
              </a:defRPr>
            </a:lvl4pPr>
            <a:lvl5pPr lvl="4" rtl="0">
              <a:spcBef>
                <a:spcPts val="0"/>
              </a:spcBef>
              <a:spcAft>
                <a:spcPts val="0"/>
              </a:spcAft>
              <a:buClr>
                <a:schemeClr val="dk2"/>
              </a:buClr>
              <a:buSzPts val="3000"/>
              <a:buFont typeface="Overpass Black"/>
              <a:buNone/>
              <a:defRPr sz="3000">
                <a:solidFill>
                  <a:schemeClr val="dk2"/>
                </a:solidFill>
                <a:latin typeface="Overpass Black"/>
                <a:ea typeface="Overpass Black"/>
                <a:cs typeface="Overpass Black"/>
                <a:sym typeface="Overpass Black"/>
              </a:defRPr>
            </a:lvl5pPr>
            <a:lvl6pPr lvl="5" rtl="0">
              <a:spcBef>
                <a:spcPts val="0"/>
              </a:spcBef>
              <a:spcAft>
                <a:spcPts val="0"/>
              </a:spcAft>
              <a:buClr>
                <a:schemeClr val="dk2"/>
              </a:buClr>
              <a:buSzPts val="3000"/>
              <a:buFont typeface="Overpass Black"/>
              <a:buNone/>
              <a:defRPr sz="3000">
                <a:solidFill>
                  <a:schemeClr val="dk2"/>
                </a:solidFill>
                <a:latin typeface="Overpass Black"/>
                <a:ea typeface="Overpass Black"/>
                <a:cs typeface="Overpass Black"/>
                <a:sym typeface="Overpass Black"/>
              </a:defRPr>
            </a:lvl6pPr>
            <a:lvl7pPr lvl="6" rtl="0">
              <a:spcBef>
                <a:spcPts val="0"/>
              </a:spcBef>
              <a:spcAft>
                <a:spcPts val="0"/>
              </a:spcAft>
              <a:buClr>
                <a:schemeClr val="dk2"/>
              </a:buClr>
              <a:buSzPts val="3000"/>
              <a:buFont typeface="Overpass Black"/>
              <a:buNone/>
              <a:defRPr sz="3000">
                <a:solidFill>
                  <a:schemeClr val="dk2"/>
                </a:solidFill>
                <a:latin typeface="Overpass Black"/>
                <a:ea typeface="Overpass Black"/>
                <a:cs typeface="Overpass Black"/>
                <a:sym typeface="Overpass Black"/>
              </a:defRPr>
            </a:lvl7pPr>
            <a:lvl8pPr lvl="7" rtl="0">
              <a:spcBef>
                <a:spcPts val="0"/>
              </a:spcBef>
              <a:spcAft>
                <a:spcPts val="0"/>
              </a:spcAft>
              <a:buClr>
                <a:schemeClr val="dk2"/>
              </a:buClr>
              <a:buSzPts val="3000"/>
              <a:buFont typeface="Overpass Black"/>
              <a:buNone/>
              <a:defRPr sz="3000">
                <a:solidFill>
                  <a:schemeClr val="dk2"/>
                </a:solidFill>
                <a:latin typeface="Overpass Black"/>
                <a:ea typeface="Overpass Black"/>
                <a:cs typeface="Overpass Black"/>
                <a:sym typeface="Overpass Black"/>
              </a:defRPr>
            </a:lvl8pPr>
            <a:lvl9pPr lvl="8" rtl="0">
              <a:spcBef>
                <a:spcPts val="0"/>
              </a:spcBef>
              <a:spcAft>
                <a:spcPts val="0"/>
              </a:spcAft>
              <a:buClr>
                <a:schemeClr val="dk2"/>
              </a:buClr>
              <a:buSzPts val="3000"/>
              <a:buFont typeface="Overpass Black"/>
              <a:buNone/>
              <a:defRPr sz="3000">
                <a:solidFill>
                  <a:schemeClr val="dk2"/>
                </a:solidFill>
                <a:latin typeface="Overpass Black"/>
                <a:ea typeface="Overpass Black"/>
                <a:cs typeface="Overpass Black"/>
                <a:sym typeface="Overpass Black"/>
              </a:defRPr>
            </a:lvl9pPr>
          </a:lstStyle>
          <a:p>
            <a:endParaRPr/>
          </a:p>
        </p:txBody>
      </p:sp>
      <p:sp>
        <p:nvSpPr>
          <p:cNvPr id="104857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1pPr>
            <a:lvl2pPr marL="914400" lvl="1" indent="-317500">
              <a:lnSpc>
                <a:spcPct val="100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marL="1371600" lvl="2" indent="-317500">
              <a:lnSpc>
                <a:spcPct val="100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marL="1828800" lvl="3" indent="-317500">
              <a:lnSpc>
                <a:spcPct val="100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marL="2286000" lvl="4" indent="-317500">
              <a:lnSpc>
                <a:spcPct val="100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marL="2743200" lvl="5" indent="-317500">
              <a:lnSpc>
                <a:spcPct val="100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marL="3200400" lvl="6" indent="-317500">
              <a:lnSpc>
                <a:spcPct val="100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marL="3657600" lvl="7" indent="-317500">
              <a:lnSpc>
                <a:spcPct val="100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marL="4114800" lvl="8" indent="-317500">
              <a:lnSpc>
                <a:spcPct val="100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a:endParaRPr/>
          </a:p>
        </p:txBody>
      </p:sp>
    </p:spTree>
  </p:cSld>
  <p:clrMap bg1="lt1" tx1="dk1" bg2="dk2" tx2="lt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6" r:id="rId6"/>
    <p:sldLayoutId id="2147483657" r:id="rId7"/>
    <p:sldLayoutId id="2147483658" r:id="rId8"/>
    <p:sldLayoutId id="2147483660" r:id="rId9"/>
    <p:sldLayoutId id="2147483661" r:id="rId10"/>
    <p:sldLayoutId id="2147483662" r:id="rId11"/>
    <p:sldLayoutId id="2147483663" r:id="rId12"/>
    <p:sldLayoutId id="2147483664" r:id="rId13"/>
    <p:sldLayoutId id="2147483665" r:id="rId14"/>
    <p:sldLayoutId id="2147483666" r:id="rId15"/>
    <p:sldLayoutId id="2147483667" r:id="rId16"/>
    <p:sldLayoutId id="2147483668" r:id="rId17"/>
    <p:sldLayoutId id="2147483669" r:id="rId18"/>
    <p:sldLayoutId id="2147483670" r:id="rId19"/>
    <p:sldLayoutId id="2147483671" r:id="rId20"/>
    <p:sldLayoutId id="2147483672" r:id="rId21"/>
    <p:sldLayoutId id="2147483673" r:id="rId22"/>
    <p:sldLayoutId id="2147483674" r:id="rId23"/>
    <p:sldLayoutId id="2147483675" r:id="rId24"/>
    <p:sldLayoutId id="2147483676" r:id="rId25"/>
    <p:sldLayoutId id="2147483679" r:id="rId26"/>
    <p:sldLayoutId id="2147483680" r:id="rId27"/>
    <p:sldLayoutId id="2147483681" r:id="rId28"/>
    <p:sldLayoutId id="2147483682" r:id="rId29"/>
    <p:sldLayoutId id="2147483683" r:id="rId3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notesSlide" Target="../notesSlides/notesSlide5.xml"/><Relationship Id="rId1" Type="http://schemas.openxmlformats.org/officeDocument/2006/relationships/slideLayout" Target="../slideLayouts/slideLayout22.xml"/></Relationships>
</file>

<file path=ppt/slides/_rels/slide8.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124"/>
        <p:cNvGrpSpPr/>
        <p:nvPr/>
      </p:nvGrpSpPr>
      <p:grpSpPr>
        <a:xfrm>
          <a:off x="0" y="0"/>
          <a:ext cx="0" cy="0"/>
          <a:chOff x="0" y="0"/>
          <a:chExt cx="0" cy="0"/>
        </a:xfrm>
      </p:grpSpPr>
      <p:pic>
        <p:nvPicPr>
          <p:cNvPr id="2097157" name="Google Shape;2125;p38"/>
          <p:cNvPicPr preferRelativeResize="0">
            <a:picLocks/>
          </p:cNvPicPr>
          <p:nvPr/>
        </p:nvPicPr>
        <p:blipFill>
          <a:blip r:embed="rId3">
            <a:alphaModFix amt="74000"/>
          </a:blip>
          <a:stretch>
            <a:fillRect/>
          </a:stretch>
        </p:blipFill>
        <p:spPr>
          <a:xfrm rot="9461196">
            <a:off x="1917996" y="2388117"/>
            <a:ext cx="2894873" cy="2593323"/>
          </a:xfrm>
          <a:prstGeom prst="rect">
            <a:avLst/>
          </a:prstGeom>
          <a:noFill/>
          <a:ln>
            <a:noFill/>
          </a:ln>
        </p:spPr>
      </p:pic>
      <p:pic>
        <p:nvPicPr>
          <p:cNvPr id="2097158" name="Google Shape;2126;p38"/>
          <p:cNvPicPr preferRelativeResize="0">
            <a:picLocks/>
          </p:cNvPicPr>
          <p:nvPr/>
        </p:nvPicPr>
        <p:blipFill>
          <a:blip r:embed="rId4">
            <a:alphaModFix amt="74000"/>
          </a:blip>
          <a:stretch>
            <a:fillRect/>
          </a:stretch>
        </p:blipFill>
        <p:spPr>
          <a:xfrm rot="1377427">
            <a:off x="4764679" y="752254"/>
            <a:ext cx="2894876" cy="2593327"/>
          </a:xfrm>
          <a:prstGeom prst="rect">
            <a:avLst/>
          </a:prstGeom>
          <a:noFill/>
          <a:ln>
            <a:noFill/>
          </a:ln>
        </p:spPr>
      </p:pic>
      <p:pic>
        <p:nvPicPr>
          <p:cNvPr id="2097159" name="Google Shape;2127;p38"/>
          <p:cNvPicPr preferRelativeResize="0">
            <a:picLocks/>
          </p:cNvPicPr>
          <p:nvPr/>
        </p:nvPicPr>
        <p:blipFill>
          <a:blip r:embed="rId5">
            <a:alphaModFix amt="47000"/>
          </a:blip>
          <a:stretch>
            <a:fillRect/>
          </a:stretch>
        </p:blipFill>
        <p:spPr>
          <a:xfrm>
            <a:off x="1808452" y="227299"/>
            <a:ext cx="5527099" cy="4562724"/>
          </a:xfrm>
          <a:prstGeom prst="rect">
            <a:avLst/>
          </a:prstGeom>
          <a:noFill/>
          <a:ln>
            <a:noFill/>
          </a:ln>
        </p:spPr>
      </p:pic>
      <p:sp>
        <p:nvSpPr>
          <p:cNvPr id="1048651" name="Google Shape;2128;p38"/>
          <p:cNvSpPr txBox="1">
            <a:spLocks noGrp="1"/>
          </p:cNvSpPr>
          <p:nvPr>
            <p:ph type="ctrTitle"/>
          </p:nvPr>
        </p:nvSpPr>
        <p:spPr>
          <a:xfrm>
            <a:off x="1426501" y="1022617"/>
            <a:ext cx="62910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smtClean="0"/>
              <a:t>Web Perumahan</a:t>
            </a:r>
            <a:endParaRPr lang="en" dirty="0"/>
          </a:p>
        </p:txBody>
      </p:sp>
      <p:sp>
        <p:nvSpPr>
          <p:cNvPr id="1048652" name="Google Shape;2129;p38"/>
          <p:cNvSpPr txBox="1">
            <a:spLocks noGrp="1"/>
          </p:cNvSpPr>
          <p:nvPr>
            <p:ph type="subTitle" idx="1"/>
          </p:nvPr>
        </p:nvSpPr>
        <p:spPr>
          <a:xfrm>
            <a:off x="720001" y="3000903"/>
            <a:ext cx="7704000" cy="1731087"/>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smtClean="0"/>
              <a:t>Kelompok 4 :</a:t>
            </a:r>
          </a:p>
          <a:p>
            <a:pPr marL="0" lvl="0" indent="0" algn="ctr" rtl="0">
              <a:spcBef>
                <a:spcPts val="0"/>
              </a:spcBef>
              <a:spcAft>
                <a:spcPts val="0"/>
              </a:spcAft>
              <a:buNone/>
            </a:pPr>
            <a:endParaRPr lang="en" dirty="0" smtClean="0"/>
          </a:p>
          <a:p>
            <a:pPr marL="285750" lvl="0" indent="-285750" algn="ctr" rtl="0">
              <a:spcBef>
                <a:spcPts val="0"/>
              </a:spcBef>
              <a:spcAft>
                <a:spcPts val="0"/>
              </a:spcAft>
              <a:buFont typeface="Wingdings" pitchFamily="2" charset="2"/>
              <a:buChar char="v"/>
            </a:pPr>
            <a:r>
              <a:rPr lang="en" dirty="0" smtClean="0"/>
              <a:t>Shafa Kamilah</a:t>
            </a:r>
          </a:p>
          <a:p>
            <a:pPr marL="285750" lvl="0" indent="-285750" algn="ctr" rtl="0">
              <a:spcBef>
                <a:spcPts val="0"/>
              </a:spcBef>
              <a:spcAft>
                <a:spcPts val="0"/>
              </a:spcAft>
              <a:buFont typeface="Wingdings" pitchFamily="2" charset="2"/>
              <a:buChar char="v"/>
            </a:pPr>
            <a:r>
              <a:rPr lang="en" dirty="0" smtClean="0"/>
              <a:t>Achlan Ramadhan</a:t>
            </a:r>
          </a:p>
          <a:p>
            <a:pPr marL="285750" lvl="0" indent="-285750" algn="ctr" rtl="0">
              <a:spcBef>
                <a:spcPts val="0"/>
              </a:spcBef>
              <a:spcAft>
                <a:spcPts val="0"/>
              </a:spcAft>
              <a:buFont typeface="Wingdings" pitchFamily="2" charset="2"/>
              <a:buChar char="v"/>
            </a:pPr>
            <a:r>
              <a:rPr lang="en" dirty="0" smtClean="0"/>
              <a:t>Satria Wira</a:t>
            </a:r>
          </a:p>
          <a:p>
            <a:pPr marL="285750" lvl="0" indent="-285750" algn="ctr" rtl="0">
              <a:spcBef>
                <a:spcPts val="0"/>
              </a:spcBef>
              <a:spcAft>
                <a:spcPts val="0"/>
              </a:spcAft>
              <a:buFont typeface="Wingdings" pitchFamily="2" charset="2"/>
              <a:buChar char="v"/>
            </a:pPr>
            <a:r>
              <a:rPr lang="en" dirty="0" smtClean="0"/>
              <a:t>Edison Hulu</a:t>
            </a:r>
            <a:endParaRPr lang="en" dirty="0"/>
          </a:p>
        </p:txBody>
      </p:sp>
      <p:sp>
        <p:nvSpPr>
          <p:cNvPr id="1048653" name="Google Shape;2130;p38"/>
          <p:cNvSpPr/>
          <p:nvPr/>
        </p:nvSpPr>
        <p:spPr>
          <a:xfrm>
            <a:off x="-3657600" y="7305175"/>
            <a:ext cx="792600" cy="7926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716"/>
        <p:cNvGrpSpPr/>
        <p:nvPr/>
      </p:nvGrpSpPr>
      <p:grpSpPr>
        <a:xfrm>
          <a:off x="0" y="0"/>
          <a:ext cx="0" cy="0"/>
          <a:chOff x="0" y="0"/>
          <a:chExt cx="0" cy="0"/>
        </a:xfrm>
      </p:grpSpPr>
      <p:sp>
        <p:nvSpPr>
          <p:cNvPr id="1050170" name="Google Shape;2717;p62"/>
          <p:cNvSpPr txBox="1">
            <a:spLocks noGrp="1"/>
          </p:cNvSpPr>
          <p:nvPr>
            <p:ph type="title"/>
          </p:nvPr>
        </p:nvSpPr>
        <p:spPr>
          <a:xfrm>
            <a:off x="872266" y="1059582"/>
            <a:ext cx="6367800" cy="2529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Thank you </a:t>
            </a:r>
            <a:endParaRPr lang="en" dirty="0"/>
          </a:p>
        </p:txBody>
      </p:sp>
      <p:sp>
        <p:nvSpPr>
          <p:cNvPr id="2" name="Smiley Face 1"/>
          <p:cNvSpPr/>
          <p:nvPr/>
        </p:nvSpPr>
        <p:spPr>
          <a:xfrm>
            <a:off x="6084168" y="1995686"/>
            <a:ext cx="648072" cy="648072"/>
          </a:xfrm>
          <a:prstGeom prst="smileyFace">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a:p>
        </p:txBody>
      </p:sp>
    </p:spTree>
  </p:cSld>
  <p:clrMapOvr>
    <a:masterClrMapping/>
  </p:clrMapOvr>
  <p:transition spd="slow">
    <p:cove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2483768" y="2859782"/>
            <a:ext cx="4392488" cy="792900"/>
          </a:xfrm>
        </p:spPr>
        <p:txBody>
          <a:bodyPr/>
          <a:lstStyle/>
          <a:p>
            <a:r>
              <a:rPr lang="en-US" dirty="0" err="1" smtClean="0"/>
              <a:t>Masalah</a:t>
            </a:r>
            <a:r>
              <a:rPr lang="en-US" dirty="0" smtClean="0"/>
              <a:t> &amp; </a:t>
            </a:r>
            <a:r>
              <a:rPr lang="en-US" dirty="0" err="1" smtClean="0"/>
              <a:t>Usulannya</a:t>
            </a:r>
            <a:endParaRPr lang="en-US" dirty="0"/>
          </a:p>
        </p:txBody>
      </p:sp>
      <p:sp>
        <p:nvSpPr>
          <p:cNvPr id="4" name="Title 3"/>
          <p:cNvSpPr>
            <a:spLocks noGrp="1"/>
          </p:cNvSpPr>
          <p:nvPr>
            <p:ph type="title" idx="2"/>
          </p:nvPr>
        </p:nvSpPr>
        <p:spPr/>
        <p:txBody>
          <a:bodyPr/>
          <a:lstStyle/>
          <a:p>
            <a:r>
              <a:rPr lang="en-US" dirty="0" smtClean="0"/>
              <a:t>01</a:t>
            </a:r>
            <a:endParaRPr lang="en-US" dirty="0"/>
          </a:p>
        </p:txBody>
      </p:sp>
    </p:spTree>
    <p:extLst>
      <p:ext uri="{BB962C8B-B14F-4D97-AF65-F5344CB8AC3E}">
        <p14:creationId xmlns:p14="http://schemas.microsoft.com/office/powerpoint/2010/main" val="615224453"/>
      </p:ext>
    </p:extLst>
  </p:cSld>
  <p:clrMapOvr>
    <a:masterClrMapping/>
  </p:clrMapOvr>
  <mc:AlternateContent xmlns:mc="http://schemas.openxmlformats.org/markup-compatibility/2006">
    <mc:Choice xmlns:p14="http://schemas.microsoft.com/office/powerpoint/2010/main" Requires="p14">
      <p:transition spd="slow" p14:dur="1500">
        <p:split dir="in"/>
      </p:transition>
    </mc:Choice>
    <mc:Fallback>
      <p:transition spd="slow">
        <p:split dir="in"/>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134"/>
        <p:cNvGrpSpPr/>
        <p:nvPr/>
      </p:nvGrpSpPr>
      <p:grpSpPr>
        <a:xfrm>
          <a:off x="0" y="0"/>
          <a:ext cx="0" cy="0"/>
          <a:chOff x="0" y="0"/>
          <a:chExt cx="0" cy="0"/>
        </a:xfrm>
      </p:grpSpPr>
      <p:sp>
        <p:nvSpPr>
          <p:cNvPr id="1048694" name="Google Shape;2135;p39"/>
          <p:cNvSpPr txBox="1">
            <a:spLocks noGrp="1"/>
          </p:cNvSpPr>
          <p:nvPr>
            <p:ph type="body" idx="1"/>
          </p:nvPr>
        </p:nvSpPr>
        <p:spPr>
          <a:xfrm>
            <a:off x="755576" y="1851670"/>
            <a:ext cx="7704000" cy="187594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US" dirty="0" smtClean="0"/>
              <a:t>M</a:t>
            </a:r>
            <a:r>
              <a:rPr lang="en" dirty="0" smtClean="0"/>
              <a:t>asalah yang terjadi adalah banyak orang yang melihat promosi perumahan melalui koran ataupun majalah, namun pada saat ini minat baca telah berkurang jadi orang jarang ada yang tahu tentang promosi perumahan tersebut.</a:t>
            </a:r>
          </a:p>
          <a:p>
            <a:pPr marL="0" lvl="0" indent="0" algn="ctr" rtl="0">
              <a:spcBef>
                <a:spcPts val="0"/>
              </a:spcBef>
              <a:spcAft>
                <a:spcPts val="1600"/>
              </a:spcAft>
              <a:buNone/>
            </a:pPr>
            <a:r>
              <a:rPr lang="en-US" dirty="0" smtClean="0"/>
              <a:t>U</a:t>
            </a:r>
            <a:r>
              <a:rPr lang="en" dirty="0" smtClean="0"/>
              <a:t>sulannya adalah membuat sebuah website mengenai promosi suatu perumahan, agar semua orang dapat melihat ataupun mencari rumah idaman mereka dimanapun dan kapanpun.</a:t>
            </a:r>
            <a:endParaRPr lang="en" dirty="0"/>
          </a:p>
        </p:txBody>
      </p:sp>
      <p:sp>
        <p:nvSpPr>
          <p:cNvPr id="1048695" name="Google Shape;2136;p39"/>
          <p:cNvSpPr txBox="1">
            <a:spLocks noGrp="1"/>
          </p:cNvSpPr>
          <p:nvPr>
            <p:ph type="ctrTitle"/>
          </p:nvPr>
        </p:nvSpPr>
        <p:spPr>
          <a:xfrm>
            <a:off x="736646" y="373025"/>
            <a:ext cx="7672500" cy="57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t>M</a:t>
            </a:r>
            <a:r>
              <a:rPr lang="en" dirty="0" smtClean="0"/>
              <a:t>asalah yang dihadapi dan usulannya</a:t>
            </a:r>
            <a:endParaRPr lang="en" dirty="0"/>
          </a:p>
        </p:txBody>
      </p:sp>
    </p:spTree>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2627784" y="2715766"/>
            <a:ext cx="3852000" cy="792900"/>
          </a:xfrm>
        </p:spPr>
        <p:txBody>
          <a:bodyPr/>
          <a:lstStyle/>
          <a:p>
            <a:r>
              <a:rPr lang="en-US" dirty="0" err="1" smtClean="0"/>
              <a:t>Struktur</a:t>
            </a:r>
            <a:r>
              <a:rPr lang="en-US" dirty="0" smtClean="0"/>
              <a:t> </a:t>
            </a:r>
            <a:r>
              <a:rPr lang="en-US" dirty="0" err="1" smtClean="0"/>
              <a:t>Navigasi</a:t>
            </a:r>
            <a:endParaRPr lang="en-US" dirty="0"/>
          </a:p>
        </p:txBody>
      </p:sp>
      <p:sp>
        <p:nvSpPr>
          <p:cNvPr id="4" name="Title 3"/>
          <p:cNvSpPr>
            <a:spLocks noGrp="1"/>
          </p:cNvSpPr>
          <p:nvPr>
            <p:ph type="title" idx="2"/>
          </p:nvPr>
        </p:nvSpPr>
        <p:spPr/>
        <p:txBody>
          <a:bodyPr/>
          <a:lstStyle/>
          <a:p>
            <a:r>
              <a:rPr lang="en-US" dirty="0" smtClean="0"/>
              <a:t>02</a:t>
            </a:r>
            <a:endParaRPr lang="en-US" dirty="0"/>
          </a:p>
        </p:txBody>
      </p:sp>
    </p:spTree>
    <p:extLst>
      <p:ext uri="{BB962C8B-B14F-4D97-AF65-F5344CB8AC3E}">
        <p14:creationId xmlns:p14="http://schemas.microsoft.com/office/powerpoint/2010/main" val="3881877919"/>
      </p:ext>
    </p:extLst>
  </p:cSld>
  <p:clrMapOvr>
    <a:masterClrMapping/>
  </p:clrMapOvr>
  <mc:AlternateContent xmlns:mc="http://schemas.openxmlformats.org/markup-compatibility/2006">
    <mc:Choice xmlns:p14="http://schemas.microsoft.com/office/powerpoint/2010/main" Requires="p14">
      <p:transition spd="slow" p14:dur="1500">
        <p:split/>
      </p:transition>
    </mc:Choice>
    <mc:Fallback>
      <p:transition spd="slow">
        <p:split/>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140"/>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8662" y="95250"/>
            <a:ext cx="7686675" cy="4953000"/>
          </a:xfrm>
          <a:prstGeom prst="rect">
            <a:avLst/>
          </a:prstGeom>
        </p:spPr>
      </p:pic>
    </p:spTree>
  </p:cSld>
  <p:clrMapOvr>
    <a:masterClrMapping/>
  </p:clrMapOvr>
  <p:transition spd="slow">
    <p:wip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184"/>
        <p:cNvGrpSpPr/>
        <p:nvPr/>
      </p:nvGrpSpPr>
      <p:grpSpPr>
        <a:xfrm>
          <a:off x="0" y="0"/>
          <a:ext cx="0" cy="0"/>
          <a:chOff x="0" y="0"/>
          <a:chExt cx="0" cy="0"/>
        </a:xfrm>
      </p:grpSpPr>
      <p:sp>
        <p:nvSpPr>
          <p:cNvPr id="1048935" name="Google Shape;2186;p43"/>
          <p:cNvSpPr txBox="1">
            <a:spLocks noGrp="1"/>
          </p:cNvSpPr>
          <p:nvPr>
            <p:ph type="title" idx="2"/>
          </p:nvPr>
        </p:nvSpPr>
        <p:spPr>
          <a:xfrm>
            <a:off x="2646000" y="1012100"/>
            <a:ext cx="3852000" cy="1796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03</a:t>
            </a:r>
            <a:endParaRPr lang="en" dirty="0"/>
          </a:p>
        </p:txBody>
      </p:sp>
      <p:sp>
        <p:nvSpPr>
          <p:cNvPr id="1048936" name="Google Shape;2187;p43"/>
          <p:cNvSpPr txBox="1">
            <a:spLocks noGrp="1"/>
          </p:cNvSpPr>
          <p:nvPr>
            <p:ph type="ctrTitle"/>
          </p:nvPr>
        </p:nvSpPr>
        <p:spPr>
          <a:xfrm>
            <a:off x="2627784" y="2715766"/>
            <a:ext cx="3852000" cy="792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Tampilan Web</a:t>
            </a:r>
            <a:endParaRPr lang="en" dirty="0"/>
          </a:p>
        </p:txBody>
      </p:sp>
    </p:spTree>
  </p:cSld>
  <p:clrMapOvr>
    <a:masterClrMapping/>
  </p:clrMapOvr>
  <mc:AlternateContent xmlns:mc="http://schemas.openxmlformats.org/markup-compatibility/2006">
    <mc:Choice xmlns:p14="http://schemas.microsoft.com/office/powerpoint/2010/main" Requires="p14">
      <p:transition spd="slow" p14:dur="1500">
        <p:split orient="vert" dir="in"/>
      </p:transition>
    </mc:Choice>
    <mc:Fallback>
      <p:transition spd="slow">
        <p:split orient="vert" dir="in"/>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169"/>
        <p:cNvGrpSpPr/>
        <p:nvPr/>
      </p:nvGrpSpPr>
      <p:grpSpPr>
        <a:xfrm>
          <a:off x="0" y="0"/>
          <a:ext cx="0" cy="0"/>
          <a:chOff x="0" y="0"/>
          <a:chExt cx="0" cy="0"/>
        </a:xfrm>
      </p:grpSpPr>
      <p:sp>
        <p:nvSpPr>
          <p:cNvPr id="1048814" name="Google Shape;2172;p41"/>
          <p:cNvSpPr/>
          <p:nvPr/>
        </p:nvSpPr>
        <p:spPr>
          <a:xfrm>
            <a:off x="4566955" y="-2521549"/>
            <a:ext cx="4624024" cy="7256966"/>
          </a:xfrm>
          <a:custGeom>
            <a:avLst/>
            <a:gdLst/>
            <a:ahLst/>
            <a:cxnLst/>
            <a:rect l="l" t="t" r="r" b="b"/>
            <a:pathLst>
              <a:path w="55812" h="94461" extrusionOk="0">
                <a:moveTo>
                  <a:pt x="36054" y="83719"/>
                </a:moveTo>
                <a:cubicBezTo>
                  <a:pt x="36059" y="85810"/>
                  <a:pt x="36230" y="87883"/>
                  <a:pt x="36585" y="89937"/>
                </a:cubicBezTo>
                <a:cubicBezTo>
                  <a:pt x="36680" y="90449"/>
                  <a:pt x="36775" y="90942"/>
                  <a:pt x="36888" y="91454"/>
                </a:cubicBezTo>
                <a:cubicBezTo>
                  <a:pt x="36926" y="91719"/>
                  <a:pt x="37002" y="91984"/>
                  <a:pt x="37059" y="92250"/>
                </a:cubicBezTo>
                <a:cubicBezTo>
                  <a:pt x="37097" y="92439"/>
                  <a:pt x="37305" y="92856"/>
                  <a:pt x="37211" y="93046"/>
                </a:cubicBezTo>
                <a:cubicBezTo>
                  <a:pt x="37154" y="93160"/>
                  <a:pt x="36831" y="93255"/>
                  <a:pt x="36718" y="93311"/>
                </a:cubicBezTo>
                <a:cubicBezTo>
                  <a:pt x="36509" y="93425"/>
                  <a:pt x="36282" y="93539"/>
                  <a:pt x="36035" y="93634"/>
                </a:cubicBezTo>
                <a:cubicBezTo>
                  <a:pt x="35599" y="93804"/>
                  <a:pt x="35144" y="93937"/>
                  <a:pt x="34689" y="93994"/>
                </a:cubicBezTo>
                <a:cubicBezTo>
                  <a:pt x="34597" y="94004"/>
                  <a:pt x="34505" y="94009"/>
                  <a:pt x="34414" y="94009"/>
                </a:cubicBezTo>
                <a:cubicBezTo>
                  <a:pt x="33623" y="94009"/>
                  <a:pt x="32889" y="93638"/>
                  <a:pt x="32566" y="92856"/>
                </a:cubicBezTo>
                <a:cubicBezTo>
                  <a:pt x="32244" y="92041"/>
                  <a:pt x="32471" y="91093"/>
                  <a:pt x="32756" y="90297"/>
                </a:cubicBezTo>
                <a:cubicBezTo>
                  <a:pt x="33362" y="88572"/>
                  <a:pt x="34234" y="86923"/>
                  <a:pt x="35125" y="85331"/>
                </a:cubicBezTo>
                <a:cubicBezTo>
                  <a:pt x="35426" y="84788"/>
                  <a:pt x="35736" y="84251"/>
                  <a:pt x="36054" y="83719"/>
                </a:cubicBezTo>
                <a:close/>
                <a:moveTo>
                  <a:pt x="43850" y="72899"/>
                </a:moveTo>
                <a:cubicBezTo>
                  <a:pt x="43926" y="74041"/>
                  <a:pt x="43988" y="75183"/>
                  <a:pt x="44035" y="76326"/>
                </a:cubicBezTo>
                <a:cubicBezTo>
                  <a:pt x="44111" y="78487"/>
                  <a:pt x="44149" y="80629"/>
                  <a:pt x="44130" y="82790"/>
                </a:cubicBezTo>
                <a:cubicBezTo>
                  <a:pt x="44111" y="83871"/>
                  <a:pt x="44092" y="84970"/>
                  <a:pt x="44054" y="86051"/>
                </a:cubicBezTo>
                <a:cubicBezTo>
                  <a:pt x="44016" y="87037"/>
                  <a:pt x="44092" y="88117"/>
                  <a:pt x="43864" y="89065"/>
                </a:cubicBezTo>
                <a:cubicBezTo>
                  <a:pt x="43789" y="89463"/>
                  <a:pt x="43599" y="89823"/>
                  <a:pt x="43334" y="90127"/>
                </a:cubicBezTo>
                <a:cubicBezTo>
                  <a:pt x="43194" y="90249"/>
                  <a:pt x="43052" y="90301"/>
                  <a:pt x="42914" y="90301"/>
                </a:cubicBezTo>
                <a:cubicBezTo>
                  <a:pt x="42585" y="90301"/>
                  <a:pt x="42287" y="90001"/>
                  <a:pt x="42139" y="89653"/>
                </a:cubicBezTo>
                <a:cubicBezTo>
                  <a:pt x="41874" y="88970"/>
                  <a:pt x="41760" y="88193"/>
                  <a:pt x="41609" y="87473"/>
                </a:cubicBezTo>
                <a:cubicBezTo>
                  <a:pt x="41324" y="86165"/>
                  <a:pt x="41021" y="84724"/>
                  <a:pt x="40149" y="83643"/>
                </a:cubicBezTo>
                <a:cubicBezTo>
                  <a:pt x="39770" y="83169"/>
                  <a:pt x="39277" y="82809"/>
                  <a:pt x="38708" y="82582"/>
                </a:cubicBezTo>
                <a:cubicBezTo>
                  <a:pt x="38695" y="82577"/>
                  <a:pt x="38683" y="82574"/>
                  <a:pt x="38671" y="82574"/>
                </a:cubicBezTo>
                <a:cubicBezTo>
                  <a:pt x="38594" y="82574"/>
                  <a:pt x="38540" y="82668"/>
                  <a:pt x="38557" y="82733"/>
                </a:cubicBezTo>
                <a:cubicBezTo>
                  <a:pt x="38917" y="84667"/>
                  <a:pt x="39277" y="86601"/>
                  <a:pt x="39618" y="88534"/>
                </a:cubicBezTo>
                <a:lnTo>
                  <a:pt x="40149" y="91397"/>
                </a:lnTo>
                <a:cubicBezTo>
                  <a:pt x="40263" y="92136"/>
                  <a:pt x="40452" y="92875"/>
                  <a:pt x="40187" y="93596"/>
                </a:cubicBezTo>
                <a:cubicBezTo>
                  <a:pt x="40092" y="93861"/>
                  <a:pt x="39921" y="94183"/>
                  <a:pt x="39618" y="94240"/>
                </a:cubicBezTo>
                <a:cubicBezTo>
                  <a:pt x="39604" y="94243"/>
                  <a:pt x="39590" y="94244"/>
                  <a:pt x="39576" y="94244"/>
                </a:cubicBezTo>
                <a:cubicBezTo>
                  <a:pt x="39294" y="94244"/>
                  <a:pt x="39081" y="93717"/>
                  <a:pt x="38955" y="93482"/>
                </a:cubicBezTo>
                <a:cubicBezTo>
                  <a:pt x="38670" y="92856"/>
                  <a:pt x="38462" y="92193"/>
                  <a:pt x="38348" y="91511"/>
                </a:cubicBezTo>
                <a:cubicBezTo>
                  <a:pt x="38083" y="90146"/>
                  <a:pt x="38045" y="88762"/>
                  <a:pt x="37855" y="87397"/>
                </a:cubicBezTo>
                <a:cubicBezTo>
                  <a:pt x="37647" y="85994"/>
                  <a:pt x="37230" y="84610"/>
                  <a:pt x="36244" y="83549"/>
                </a:cubicBezTo>
                <a:cubicBezTo>
                  <a:pt x="36227" y="83526"/>
                  <a:pt x="36203" y="83515"/>
                  <a:pt x="36178" y="83514"/>
                </a:cubicBezTo>
                <a:lnTo>
                  <a:pt x="36178" y="83514"/>
                </a:lnTo>
                <a:cubicBezTo>
                  <a:pt x="38436" y="79777"/>
                  <a:pt x="41102" y="76305"/>
                  <a:pt x="43850" y="72899"/>
                </a:cubicBezTo>
                <a:close/>
                <a:moveTo>
                  <a:pt x="124" y="0"/>
                </a:moveTo>
                <a:cubicBezTo>
                  <a:pt x="60" y="0"/>
                  <a:pt x="1" y="49"/>
                  <a:pt x="36" y="119"/>
                </a:cubicBezTo>
                <a:lnTo>
                  <a:pt x="17" y="119"/>
                </a:lnTo>
                <a:cubicBezTo>
                  <a:pt x="2955" y="8498"/>
                  <a:pt x="5989" y="16839"/>
                  <a:pt x="9135" y="25123"/>
                </a:cubicBezTo>
                <a:cubicBezTo>
                  <a:pt x="9894" y="27152"/>
                  <a:pt x="10671" y="29180"/>
                  <a:pt x="11467" y="31208"/>
                </a:cubicBezTo>
                <a:cubicBezTo>
                  <a:pt x="12168" y="33028"/>
                  <a:pt x="12794" y="34905"/>
                  <a:pt x="13647" y="36649"/>
                </a:cubicBezTo>
                <a:cubicBezTo>
                  <a:pt x="14292" y="37976"/>
                  <a:pt x="15221" y="39246"/>
                  <a:pt x="16623" y="39796"/>
                </a:cubicBezTo>
                <a:cubicBezTo>
                  <a:pt x="17283" y="40054"/>
                  <a:pt x="17979" y="40142"/>
                  <a:pt x="18690" y="40142"/>
                </a:cubicBezTo>
                <a:cubicBezTo>
                  <a:pt x="19959" y="40142"/>
                  <a:pt x="21272" y="39862"/>
                  <a:pt x="22500" y="39777"/>
                </a:cubicBezTo>
                <a:cubicBezTo>
                  <a:pt x="23246" y="39726"/>
                  <a:pt x="23995" y="39701"/>
                  <a:pt x="24747" y="39701"/>
                </a:cubicBezTo>
                <a:cubicBezTo>
                  <a:pt x="26249" y="39701"/>
                  <a:pt x="27757" y="39802"/>
                  <a:pt x="29249" y="40004"/>
                </a:cubicBezTo>
                <a:cubicBezTo>
                  <a:pt x="31106" y="40270"/>
                  <a:pt x="33021" y="40668"/>
                  <a:pt x="34727" y="41502"/>
                </a:cubicBezTo>
                <a:cubicBezTo>
                  <a:pt x="36433" y="42317"/>
                  <a:pt x="37836" y="43682"/>
                  <a:pt x="38708" y="45350"/>
                </a:cubicBezTo>
                <a:cubicBezTo>
                  <a:pt x="39580" y="46981"/>
                  <a:pt x="40054" y="48782"/>
                  <a:pt x="40471" y="50545"/>
                </a:cubicBezTo>
                <a:cubicBezTo>
                  <a:pt x="42179" y="57664"/>
                  <a:pt x="43282" y="64918"/>
                  <a:pt x="43803" y="72216"/>
                </a:cubicBezTo>
                <a:lnTo>
                  <a:pt x="43803" y="72216"/>
                </a:lnTo>
                <a:cubicBezTo>
                  <a:pt x="43494" y="72599"/>
                  <a:pt x="43186" y="72983"/>
                  <a:pt x="42879" y="73369"/>
                </a:cubicBezTo>
                <a:cubicBezTo>
                  <a:pt x="40831" y="75966"/>
                  <a:pt x="38822" y="78601"/>
                  <a:pt x="37021" y="81387"/>
                </a:cubicBezTo>
                <a:cubicBezTo>
                  <a:pt x="35277" y="84098"/>
                  <a:pt x="33571" y="87018"/>
                  <a:pt x="32471" y="90070"/>
                </a:cubicBezTo>
                <a:cubicBezTo>
                  <a:pt x="31997" y="91359"/>
                  <a:pt x="31770" y="93198"/>
                  <a:pt x="33154" y="94013"/>
                </a:cubicBezTo>
                <a:cubicBezTo>
                  <a:pt x="33534" y="94235"/>
                  <a:pt x="33946" y="94326"/>
                  <a:pt x="34367" y="94326"/>
                </a:cubicBezTo>
                <a:cubicBezTo>
                  <a:pt x="35456" y="94326"/>
                  <a:pt x="36609" y="93717"/>
                  <a:pt x="37457" y="93198"/>
                </a:cubicBezTo>
                <a:cubicBezTo>
                  <a:pt x="37514" y="93160"/>
                  <a:pt x="37533" y="93103"/>
                  <a:pt x="37514" y="93046"/>
                </a:cubicBezTo>
                <a:cubicBezTo>
                  <a:pt x="36725" y="90076"/>
                  <a:pt x="36309" y="87016"/>
                  <a:pt x="36300" y="83937"/>
                </a:cubicBezTo>
                <a:lnTo>
                  <a:pt x="36300" y="83937"/>
                </a:lnTo>
                <a:cubicBezTo>
                  <a:pt x="38208" y="86250"/>
                  <a:pt x="37579" y="89653"/>
                  <a:pt x="38348" y="92383"/>
                </a:cubicBezTo>
                <a:cubicBezTo>
                  <a:pt x="38500" y="93065"/>
                  <a:pt x="38803" y="93710"/>
                  <a:pt x="39201" y="94297"/>
                </a:cubicBezTo>
                <a:cubicBezTo>
                  <a:pt x="39289" y="94413"/>
                  <a:pt x="39407" y="94460"/>
                  <a:pt x="39532" y="94460"/>
                </a:cubicBezTo>
                <a:cubicBezTo>
                  <a:pt x="39756" y="94460"/>
                  <a:pt x="40003" y="94309"/>
                  <a:pt x="40149" y="94127"/>
                </a:cubicBezTo>
                <a:cubicBezTo>
                  <a:pt x="40490" y="93728"/>
                  <a:pt x="40566" y="93103"/>
                  <a:pt x="40547" y="92591"/>
                </a:cubicBezTo>
                <a:cubicBezTo>
                  <a:pt x="40509" y="91681"/>
                  <a:pt x="40244" y="90752"/>
                  <a:pt x="40092" y="89861"/>
                </a:cubicBezTo>
                <a:cubicBezTo>
                  <a:pt x="39670" y="87551"/>
                  <a:pt x="39266" y="85241"/>
                  <a:pt x="38846" y="82914"/>
                </a:cubicBezTo>
                <a:lnTo>
                  <a:pt x="38846" y="82914"/>
                </a:lnTo>
                <a:cubicBezTo>
                  <a:pt x="40217" y="83575"/>
                  <a:pt x="40753" y="85091"/>
                  <a:pt x="41116" y="86487"/>
                </a:cubicBezTo>
                <a:cubicBezTo>
                  <a:pt x="41305" y="87245"/>
                  <a:pt x="41438" y="88022"/>
                  <a:pt x="41628" y="88781"/>
                </a:cubicBezTo>
                <a:cubicBezTo>
                  <a:pt x="41760" y="89349"/>
                  <a:pt x="41874" y="90146"/>
                  <a:pt x="42443" y="90468"/>
                </a:cubicBezTo>
                <a:cubicBezTo>
                  <a:pt x="42589" y="90550"/>
                  <a:pt x="42735" y="90587"/>
                  <a:pt x="42876" y="90587"/>
                </a:cubicBezTo>
                <a:cubicBezTo>
                  <a:pt x="43193" y="90587"/>
                  <a:pt x="43484" y="90402"/>
                  <a:pt x="43694" y="90127"/>
                </a:cubicBezTo>
                <a:cubicBezTo>
                  <a:pt x="44168" y="89539"/>
                  <a:pt x="44225" y="88781"/>
                  <a:pt x="44263" y="88060"/>
                </a:cubicBezTo>
                <a:cubicBezTo>
                  <a:pt x="44376" y="85842"/>
                  <a:pt x="44433" y="83624"/>
                  <a:pt x="44433" y="81425"/>
                </a:cubicBezTo>
                <a:cubicBezTo>
                  <a:pt x="44433" y="78462"/>
                  <a:pt x="44333" y="75502"/>
                  <a:pt x="44134" y="72549"/>
                </a:cubicBezTo>
                <a:lnTo>
                  <a:pt x="44134" y="72549"/>
                </a:lnTo>
                <a:cubicBezTo>
                  <a:pt x="45525" y="70831"/>
                  <a:pt x="46934" y="69129"/>
                  <a:pt x="48319" y="67416"/>
                </a:cubicBezTo>
                <a:cubicBezTo>
                  <a:pt x="50916" y="64213"/>
                  <a:pt x="53457" y="60952"/>
                  <a:pt x="55694" y="57464"/>
                </a:cubicBezTo>
                <a:cubicBezTo>
                  <a:pt x="55812" y="57293"/>
                  <a:pt x="55657" y="57122"/>
                  <a:pt x="55493" y="57122"/>
                </a:cubicBezTo>
                <a:cubicBezTo>
                  <a:pt x="55421" y="57122"/>
                  <a:pt x="55348" y="57155"/>
                  <a:pt x="55295" y="57236"/>
                </a:cubicBezTo>
                <a:cubicBezTo>
                  <a:pt x="51966" y="62402"/>
                  <a:pt x="47953" y="67087"/>
                  <a:pt x="44086" y="71866"/>
                </a:cubicBezTo>
                <a:lnTo>
                  <a:pt x="44086" y="71866"/>
                </a:lnTo>
                <a:cubicBezTo>
                  <a:pt x="43682" y="66321"/>
                  <a:pt x="42926" y="60806"/>
                  <a:pt x="41817" y="55360"/>
                </a:cubicBezTo>
                <a:cubicBezTo>
                  <a:pt x="41400" y="53255"/>
                  <a:pt x="40945" y="51132"/>
                  <a:pt x="40376" y="49066"/>
                </a:cubicBezTo>
                <a:cubicBezTo>
                  <a:pt x="39921" y="47379"/>
                  <a:pt x="39315" y="45673"/>
                  <a:pt x="38310" y="44213"/>
                </a:cubicBezTo>
                <a:cubicBezTo>
                  <a:pt x="36130" y="41104"/>
                  <a:pt x="32301" y="40175"/>
                  <a:pt x="28737" y="39739"/>
                </a:cubicBezTo>
                <a:cubicBezTo>
                  <a:pt x="27406" y="39567"/>
                  <a:pt x="26076" y="39485"/>
                  <a:pt x="24745" y="39485"/>
                </a:cubicBezTo>
                <a:cubicBezTo>
                  <a:pt x="23877" y="39485"/>
                  <a:pt x="23008" y="39520"/>
                  <a:pt x="22140" y="39587"/>
                </a:cubicBezTo>
                <a:cubicBezTo>
                  <a:pt x="21041" y="39680"/>
                  <a:pt x="19854" y="39911"/>
                  <a:pt x="18707" y="39911"/>
                </a:cubicBezTo>
                <a:cubicBezTo>
                  <a:pt x="17736" y="39911"/>
                  <a:pt x="16794" y="39745"/>
                  <a:pt x="15960" y="39189"/>
                </a:cubicBezTo>
                <a:cubicBezTo>
                  <a:pt x="14519" y="38204"/>
                  <a:pt x="13780" y="36479"/>
                  <a:pt x="13173" y="34924"/>
                </a:cubicBezTo>
                <a:cubicBezTo>
                  <a:pt x="12339" y="32820"/>
                  <a:pt x="11543" y="30735"/>
                  <a:pt x="10728" y="28630"/>
                </a:cubicBezTo>
                <a:cubicBezTo>
                  <a:pt x="7505" y="20194"/>
                  <a:pt x="4377" y="11721"/>
                  <a:pt x="1344" y="3228"/>
                </a:cubicBezTo>
                <a:cubicBezTo>
                  <a:pt x="965" y="2166"/>
                  <a:pt x="586" y="1124"/>
                  <a:pt x="226" y="62"/>
                </a:cubicBezTo>
                <a:cubicBezTo>
                  <a:pt x="204" y="19"/>
                  <a:pt x="163" y="0"/>
                  <a:pt x="124" y="0"/>
                </a:cubicBezTo>
                <a:close/>
              </a:path>
            </a:pathLst>
          </a:custGeom>
          <a:solidFill>
            <a:srgbClr val="1C5F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0953" y="1029870"/>
            <a:ext cx="7672004" cy="3672408"/>
          </a:xfrm>
          <a:prstGeom prst="rect">
            <a:avLst/>
          </a:prstGeom>
        </p:spPr>
      </p:pic>
      <p:sp>
        <p:nvSpPr>
          <p:cNvPr id="5" name="Title 4"/>
          <p:cNvSpPr>
            <a:spLocks noGrp="1"/>
          </p:cNvSpPr>
          <p:nvPr>
            <p:ph type="ctrTitle"/>
          </p:nvPr>
        </p:nvSpPr>
        <p:spPr>
          <a:xfrm>
            <a:off x="1835696" y="195486"/>
            <a:ext cx="4968552" cy="573000"/>
          </a:xfrm>
        </p:spPr>
        <p:txBody>
          <a:bodyPr/>
          <a:lstStyle/>
          <a:p>
            <a:pPr algn="ctr"/>
            <a:r>
              <a:rPr lang="en-US" dirty="0" smtClean="0"/>
              <a:t>Home Page</a:t>
            </a:r>
            <a:endParaRPr lang="en-US" dirty="0"/>
          </a:p>
        </p:txBody>
      </p:sp>
    </p:spTree>
  </p:cSld>
  <p:clrMapOvr>
    <a:masterClrMapping/>
  </p:clrMapOvr>
  <p:transition spd="slow">
    <p:wipe dir="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177"/>
        <p:cNvGrpSpPr/>
        <p:nvPr/>
      </p:nvGrpSpPr>
      <p:grpSpPr>
        <a:xfrm>
          <a:off x="0" y="0"/>
          <a:ext cx="0" cy="0"/>
          <a:chOff x="0" y="0"/>
          <a:chExt cx="0" cy="0"/>
        </a:xfrm>
      </p:grpSpPr>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t="37686" r="22634"/>
          <a:stretch/>
        </p:blipFill>
        <p:spPr>
          <a:xfrm>
            <a:off x="782588" y="1203598"/>
            <a:ext cx="7522181" cy="3228925"/>
          </a:xfrm>
          <a:prstGeom prst="rect">
            <a:avLst/>
          </a:prstGeom>
        </p:spPr>
      </p:pic>
      <p:sp>
        <p:nvSpPr>
          <p:cNvPr id="5" name="Title 4"/>
          <p:cNvSpPr>
            <a:spLocks noGrp="1"/>
          </p:cNvSpPr>
          <p:nvPr>
            <p:ph type="ctrTitle"/>
          </p:nvPr>
        </p:nvSpPr>
        <p:spPr/>
        <p:txBody>
          <a:bodyPr/>
          <a:lstStyle/>
          <a:p>
            <a:r>
              <a:rPr lang="en-US" dirty="0" smtClean="0"/>
              <a:t>Input </a:t>
            </a:r>
            <a:endParaRPr lang="en-US" dirty="0"/>
          </a:p>
        </p:txBody>
      </p:sp>
    </p:spTree>
  </p:cSld>
  <p:clrMapOvr>
    <a:masterClrMapping/>
  </p:clrMapOvr>
  <p:transition spd="slow">
    <p:strips dir="ld"/>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245"/>
        <p:cNvGrpSpPr/>
        <p:nvPr/>
      </p:nvGrpSpPr>
      <p:grpSpPr>
        <a:xfrm>
          <a:off x="0" y="0"/>
          <a:ext cx="0" cy="0"/>
          <a:chOff x="0" y="0"/>
          <a:chExt cx="0" cy="0"/>
        </a:xfrm>
      </p:grpSpPr>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t="9932" r="5625" b="44918"/>
          <a:stretch/>
        </p:blipFill>
        <p:spPr>
          <a:xfrm>
            <a:off x="251520" y="1779662"/>
            <a:ext cx="8629650" cy="2200275"/>
          </a:xfrm>
          <a:prstGeom prst="rect">
            <a:avLst/>
          </a:prstGeom>
        </p:spPr>
      </p:pic>
      <p:sp>
        <p:nvSpPr>
          <p:cNvPr id="5" name="Title 4"/>
          <p:cNvSpPr>
            <a:spLocks noGrp="1"/>
          </p:cNvSpPr>
          <p:nvPr>
            <p:ph type="ctrTitle"/>
          </p:nvPr>
        </p:nvSpPr>
        <p:spPr/>
        <p:txBody>
          <a:bodyPr/>
          <a:lstStyle/>
          <a:p>
            <a:r>
              <a:rPr lang="en-US" dirty="0" smtClean="0"/>
              <a:t>Output </a:t>
            </a:r>
            <a:endParaRPr lang="en-US" dirty="0"/>
          </a:p>
        </p:txBody>
      </p:sp>
    </p:spTree>
  </p:cSld>
  <p:clrMapOvr>
    <a:masterClrMapping/>
  </p:clrMapOvr>
  <p:transition spd="slow">
    <p:pull/>
  </p:transition>
  <p:timing>
    <p:tnLst>
      <p:par>
        <p:cTn id="1" dur="indefinite" restart="never" nodeType="tmRoot"/>
      </p:par>
    </p:tnLst>
  </p:timing>
</p:sld>
</file>

<file path=ppt/theme/theme1.xml><?xml version="1.0" encoding="utf-8"?>
<a:theme xmlns:a="http://schemas.openxmlformats.org/drawingml/2006/main" name="Aqua Marketing Plan by Slidego">
  <a:themeElements>
    <a:clrScheme name="Simple Light">
      <a:dk1>
        <a:srgbClr val="434343"/>
      </a:dk1>
      <a:lt1>
        <a:srgbClr val="FFFFFF"/>
      </a:lt1>
      <a:dk2>
        <a:srgbClr val="073763"/>
      </a:dk2>
      <a:lt2>
        <a:srgbClr val="3D85C6"/>
      </a:lt2>
      <a:accent1>
        <a:srgbClr val="3D85C6"/>
      </a:accent1>
      <a:accent2>
        <a:srgbClr val="B6D7A8"/>
      </a:accent2>
      <a:accent3>
        <a:srgbClr val="9FC5E8"/>
      </a:accent3>
      <a:accent4>
        <a:srgbClr val="9EDCD9"/>
      </a:accent4>
      <a:accent5>
        <a:srgbClr val="93C47D"/>
      </a:accent5>
      <a:accent6>
        <a:srgbClr val="6FA8DC"/>
      </a:accent6>
      <a:hlink>
        <a:srgbClr val="07376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204</TotalTime>
  <Words>95</Words>
  <Application>Microsoft Office PowerPoint</Application>
  <PresentationFormat>On-screen Show (16:9)</PresentationFormat>
  <Paragraphs>20</Paragraphs>
  <Slides>10</Slides>
  <Notes>8</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Aqua Marketing Plan by Slidego</vt:lpstr>
      <vt:lpstr>Web Perumahan</vt:lpstr>
      <vt:lpstr>Masalah &amp; Usulannya</vt:lpstr>
      <vt:lpstr>Masalah yang dihadapi dan usulannya</vt:lpstr>
      <vt:lpstr>Struktur Navigasi</vt:lpstr>
      <vt:lpstr>PowerPoint Presentation</vt:lpstr>
      <vt:lpstr>03</vt:lpstr>
      <vt:lpstr>Home Page</vt:lpstr>
      <vt:lpstr>Input </vt:lpstr>
      <vt:lpstr>Output </vt:lpstr>
      <vt:lpstr>Thank you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Perumahan</dc:title>
  <dc:creator>CPH2127</dc:creator>
  <cp:lastModifiedBy>00</cp:lastModifiedBy>
  <cp:revision>8</cp:revision>
  <dcterms:created xsi:type="dcterms:W3CDTF">2021-06-11T00:52:11Z</dcterms:created>
  <dcterms:modified xsi:type="dcterms:W3CDTF">2021-06-13T03:58:44Z</dcterms:modified>
</cp:coreProperties>
</file>