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autoCompressPictures="0">
  <p:sldMasterIdLst>
    <p:sldMasterId id="2147483663" r:id="rId1"/>
    <p:sldMasterId id="2147483659" r:id="rId2"/>
  </p:sldMasterIdLst>
  <p:notesMasterIdLst>
    <p:notesMasterId r:id="rId19"/>
  </p:notesMasterIdLst>
  <p:handoutMasterIdLst>
    <p:handoutMasterId r:id="rId20"/>
  </p:handoutMasterIdLst>
  <p:sldIdLst>
    <p:sldId id="256" r:id="rId3"/>
    <p:sldId id="359" r:id="rId4"/>
    <p:sldId id="257" r:id="rId5"/>
    <p:sldId id="334" r:id="rId6"/>
    <p:sldId id="365" r:id="rId7"/>
    <p:sldId id="366" r:id="rId8"/>
    <p:sldId id="367" r:id="rId9"/>
    <p:sldId id="368" r:id="rId10"/>
    <p:sldId id="369" r:id="rId11"/>
    <p:sldId id="360" r:id="rId12"/>
    <p:sldId id="327" r:id="rId13"/>
    <p:sldId id="346" r:id="rId14"/>
    <p:sldId id="335" r:id="rId15"/>
    <p:sldId id="338" r:id="rId16"/>
    <p:sldId id="337" r:id="rId17"/>
    <p:sldId id="370" r:id="rId18"/>
  </p:sldIdLst>
  <p:sldSz cx="9144000" cy="6858000" type="screen4x3"/>
  <p:notesSz cx="6858000" cy="9144000"/>
  <p:embeddedFontLst>
    <p:embeddedFont>
      <p:font typeface="Verdana" panose="020B060403050404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Vendor Notes" id="{2963E63E-9EB6-4F1A-BA1C-B7A613DB634D}">
          <p14:sldIdLst>
            <p14:sldId id="256"/>
            <p14:sldId id="359"/>
            <p14:sldId id="257"/>
            <p14:sldId id="334"/>
            <p14:sldId id="365"/>
            <p14:sldId id="366"/>
            <p14:sldId id="367"/>
            <p14:sldId id="368"/>
            <p14:sldId id="369"/>
            <p14:sldId id="360"/>
            <p14:sldId id="327"/>
            <p14:sldId id="346"/>
            <p14:sldId id="335"/>
            <p14:sldId id="338"/>
            <p14:sldId id="337"/>
            <p14:sldId id="370"/>
          </p14:sldIdLst>
        </p14:section>
        <p14:section name="Template Slides" id="{EDDEA3F5-E0DB-4D0A-A681-008F4231C1F3}">
          <p14:sldIdLst/>
        </p14:section>
      </p14:sectionLst>
    </p:ext>
    <p:ext uri="{EFAFB233-063F-42B5-8137-9DF3F51BA10A}">
      <p15:sldGuideLst xmlns:p15="http://schemas.microsoft.com/office/powerpoint/2012/main">
        <p15:guide id="1" orient="horz" pos="4032" userDrawn="1">
          <p15:clr>
            <a:srgbClr val="A4A3A4"/>
          </p15:clr>
        </p15:guide>
        <p15:guide id="2" pos="26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29" autoAdjust="0"/>
    <p:restoredTop sz="89937" autoAdjust="0"/>
  </p:normalViewPr>
  <p:slideViewPr>
    <p:cSldViewPr snapToGrid="0" snapToObjects="1">
      <p:cViewPr varScale="1">
        <p:scale>
          <a:sx n="73" d="100"/>
          <a:sy n="73" d="100"/>
        </p:scale>
        <p:origin x="972" y="60"/>
      </p:cViewPr>
      <p:guideLst>
        <p:guide orient="horz" pos="4032"/>
        <p:guide pos="264"/>
      </p:guideLst>
    </p:cSldViewPr>
  </p:slideViewPr>
  <p:outlineViewPr>
    <p:cViewPr>
      <p:scale>
        <a:sx n="33" d="100"/>
        <a:sy n="33" d="100"/>
      </p:scale>
      <p:origin x="0" y="-10656"/>
    </p:cViewPr>
  </p:outlineViewPr>
  <p:notesTextViewPr>
    <p:cViewPr>
      <p:scale>
        <a:sx n="3" d="2"/>
        <a:sy n="3" d="2"/>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11/24/2024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dirty="0"/>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E730159E-C456-F158-C367-CC080C41E94F}"/>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CC2F9689-6080-7956-C78A-6514EC8F7D4B}"/>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A2DC04BA-D35A-5A38-9A2E-0FACAF382C95}"/>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2693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F5EE5FE9-0217-9E75-6DD4-4D5835943D30}"/>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B41D1F85-53FA-DC43-0789-EF94D0163068}"/>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F1185753-5177-A0AD-899E-7BA7F992A695}"/>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1228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260F79FE-A9D1-38A9-C6F8-AA1F29871D3A}"/>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D484E73E-6DF4-9B96-2C70-694713370C54}"/>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300EC687-D6DE-3F85-8B9C-130EEC9E1EFC}"/>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9924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EA02B20B-1B39-2400-C8B1-C10F0A0ACF41}"/>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478A2E28-4591-C1F0-B6E5-5214190046CE}"/>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CDD863D5-3CCC-8AF4-4192-4711AD34E52B}"/>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0137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809E55E7-2011-C4B1-86CD-2465DA4D5D74}"/>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73A640F0-DEE8-A790-7098-41173BC7CEF8}"/>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F7E09C66-D41A-CB82-9B45-7D381B943AD6}"/>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23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F1E263AD-6FCE-377D-3A81-E1BB70A10F31}"/>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ED2C2D81-C543-5647-7658-F192283E72AA}"/>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A8FA686C-CF86-788C-1EA9-02B74C651998}"/>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8930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A1995FA-15CA-2F41-A20D-F401531DC25F}"/>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D60A7DE8-6644-2E7E-1217-F4BE16EAEBB9}"/>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6BEAB122-F47D-26F6-7271-CE8A629C06A6}"/>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2018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57F7B062-01C0-CC1A-E435-4A95EB207152}"/>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1DBDD254-C8F2-D8E6-3902-8FCF1A2F88E2}"/>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0AF6B611-93FD-C38C-C8E7-8E3C93A80DE4}"/>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3613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8E6396F3-960B-758A-DA0A-510EA9100A59}"/>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E8A6CCB0-66B9-1170-8AC3-078A712D0CC9}"/>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212A09DD-80C2-4F9C-3D8C-395F2E36B7E0}"/>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138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5611F069-5DB6-3047-B129-CB7830AA7264}"/>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28BCD54B-17F1-A1E8-32B4-7618DDEFDB98}"/>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619E11C4-68E6-4FD5-25B1-F56DD58150CD}"/>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179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0A63145F-1E3E-757E-8E7E-EA101F9A5DED}"/>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CE874CE5-B173-F51B-F75E-F72A436223AC}"/>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98D94B15-B3FA-1620-8119-698E1D55D7BA}"/>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0311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1691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buNone/>
              <a:defRPr sz="3000"/>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101600" indent="0">
              <a:buNone/>
              <a:defRPr sz="2200"/>
            </a:lvl1pPr>
          </a:lstStyle>
          <a:p>
            <a:pPr lvl="0"/>
            <a:r>
              <a:rPr lang="en-US" dirty="0"/>
              <a:t>Chapter name</a:t>
            </a:r>
          </a:p>
        </p:txBody>
      </p:sp>
      <p:sp>
        <p:nvSpPr>
          <p:cNvPr id="2" name="Shape 14">
            <a:extLst>
              <a:ext uri="{FF2B5EF4-FFF2-40B4-BE49-F238E27FC236}">
                <a16:creationId xmlns:a16="http://schemas.microsoft.com/office/drawing/2014/main" id="{57072B50-169B-C171-CEAE-0093C3F5B411}"/>
              </a:ext>
            </a:extLst>
          </p:cNvPr>
          <p:cNvSpPr txBox="1">
            <a:spLocks noGrp="1"/>
          </p:cNvSpPr>
          <p:nvPr>
            <p:ph type="sldNum" idx="4"/>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5" name="Shape 14">
            <a:extLst>
              <a:ext uri="{FF2B5EF4-FFF2-40B4-BE49-F238E27FC236}">
                <a16:creationId xmlns:a16="http://schemas.microsoft.com/office/drawing/2014/main" id="{FC60D7C3-359F-5225-D027-14FCC75FDF48}"/>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202789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5" name="Shape 14">
            <a:extLst>
              <a:ext uri="{FF2B5EF4-FFF2-40B4-BE49-F238E27FC236}">
                <a16:creationId xmlns:a16="http://schemas.microsoft.com/office/drawing/2014/main" id="{03A42BFE-1423-D48D-25BD-193BC3CDCC1F}"/>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648721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Arial"/>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3" name="Shape 14">
            <a:extLst>
              <a:ext uri="{FF2B5EF4-FFF2-40B4-BE49-F238E27FC236}">
                <a16:creationId xmlns:a16="http://schemas.microsoft.com/office/drawing/2014/main" id="{FCBDB2D8-16D4-CEA9-FAF7-C496EA08069E}"/>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pic>
        <p:nvPicPr>
          <p:cNvPr id="4" name="Picture 3">
            <a:extLst>
              <a:ext uri="{FF2B5EF4-FFF2-40B4-BE49-F238E27FC236}">
                <a16:creationId xmlns:a16="http://schemas.microsoft.com/office/drawing/2014/main" id="{18022822-7C98-19BA-DBE9-2D0BAA492DFA}"/>
              </a:ext>
            </a:extLst>
          </p:cNvPr>
          <p:cNvPicPr>
            <a:picLocks noChangeAspect="1"/>
          </p:cNvPicPr>
          <p:nvPr userDrawn="1"/>
        </p:nvPicPr>
        <p:blipFill>
          <a:blip r:embed="rId2"/>
          <a:stretch>
            <a:fillRect/>
          </a:stretch>
        </p:blipFill>
        <p:spPr>
          <a:xfrm>
            <a:off x="457200" y="6146489"/>
            <a:ext cx="705392" cy="565710"/>
          </a:xfrm>
          <a:prstGeom prst="rect">
            <a:avLst/>
          </a:prstGeom>
        </p:spPr>
      </p:pic>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470996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hape 14">
            <a:extLst>
              <a:ext uri="{FF2B5EF4-FFF2-40B4-BE49-F238E27FC236}">
                <a16:creationId xmlns:a16="http://schemas.microsoft.com/office/drawing/2014/main" id="{17C114F5-C85F-1491-631E-4B8756868701}"/>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p>
            <a:pPr lvl="0"/>
            <a:r>
              <a:rPr lang="en-US" dirty="0"/>
              <a:t>Edit Master text styles</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p>
            <a:pPr lvl="0"/>
            <a:r>
              <a:rPr lang="en-US" dirty="0"/>
              <a:t>Edit Master text styles</a:t>
            </a:r>
          </a:p>
        </p:txBody>
      </p:sp>
      <p:sp>
        <p:nvSpPr>
          <p:cNvPr id="2" name="Shape 14">
            <a:extLst>
              <a:ext uri="{FF2B5EF4-FFF2-40B4-BE49-F238E27FC236}">
                <a16:creationId xmlns:a16="http://schemas.microsoft.com/office/drawing/2014/main" id="{F200ED2A-977D-C261-CC20-745113997B48}"/>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276906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457200" y="1552575"/>
            <a:ext cx="3991970" cy="4438650"/>
          </a:xfrm>
        </p:spPr>
        <p:txBody>
          <a:bodyPr/>
          <a:lstStyle>
            <a:lvl1pPr>
              <a:defRPr/>
            </a:lvl1pPr>
          </a:lstStyle>
          <a:p>
            <a:pPr lvl="0"/>
            <a:r>
              <a:rPr lang="en-US" dirty="0"/>
              <a:t>Click to add text</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4694830" y="1552575"/>
            <a:ext cx="3991970" cy="4438650"/>
          </a:xfrm>
        </p:spPr>
        <p:txBody>
          <a:bodyPr/>
          <a:lstStyle/>
          <a:p>
            <a:pPr lvl="0"/>
            <a:r>
              <a:rPr lang="en-US" dirty="0"/>
              <a:t>Click to add text</a:t>
            </a:r>
          </a:p>
        </p:txBody>
      </p:sp>
      <p:sp>
        <p:nvSpPr>
          <p:cNvPr id="2" name="Shape 14">
            <a:extLst>
              <a:ext uri="{FF2B5EF4-FFF2-40B4-BE49-F238E27FC236}">
                <a16:creationId xmlns:a16="http://schemas.microsoft.com/office/drawing/2014/main" id="{5C4EBBE2-30EA-6958-9884-4E923ED92803}"/>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41261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457201" y="1552575"/>
            <a:ext cx="2595603" cy="4438650"/>
          </a:xfrm>
        </p:spPr>
        <p:txBody>
          <a:bodyPr/>
          <a:lstStyle/>
          <a:p>
            <a:pPr lvl="0"/>
            <a:r>
              <a:rPr lang="en-US" dirty="0"/>
              <a:t>Click to add text</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3274199" y="1552575"/>
            <a:ext cx="2595602" cy="4438650"/>
          </a:xfrm>
        </p:spPr>
        <p:txBody>
          <a:bodyPr/>
          <a:lstStyle>
            <a:lvl1pPr>
              <a:defRPr/>
            </a:lvl1pPr>
          </a:lstStyle>
          <a:p>
            <a:pPr lvl="0"/>
            <a:r>
              <a:rPr lang="en-US" dirty="0"/>
              <a:t>Click to add text</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6091197" y="1552575"/>
            <a:ext cx="2595603" cy="4438650"/>
          </a:xfrm>
        </p:spPr>
        <p:txBody>
          <a:bodyPr/>
          <a:lstStyle/>
          <a:p>
            <a:pPr lvl="0"/>
            <a:r>
              <a:rPr lang="en-US" dirty="0"/>
              <a:t>Click to add text</a:t>
            </a:r>
          </a:p>
        </p:txBody>
      </p:sp>
      <p:sp>
        <p:nvSpPr>
          <p:cNvPr id="2" name="Shape 14">
            <a:extLst>
              <a:ext uri="{FF2B5EF4-FFF2-40B4-BE49-F238E27FC236}">
                <a16:creationId xmlns:a16="http://schemas.microsoft.com/office/drawing/2014/main" id="{7682C8F3-738B-BAF8-8C54-3BB4BDF7276B}"/>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4164433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457200" y="1552575"/>
            <a:ext cx="1885950" cy="4438650"/>
          </a:xfrm>
        </p:spPr>
        <p:txBody>
          <a:bodyPr/>
          <a:lstStyle>
            <a:lvl1pPr>
              <a:defRPr/>
            </a:lvl1pPr>
          </a:lstStyle>
          <a:p>
            <a:pPr lvl="0"/>
            <a:r>
              <a:rPr lang="en-US" dirty="0"/>
              <a:t>Click to add text</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2572593" y="1552575"/>
            <a:ext cx="1885950" cy="4438650"/>
          </a:xfrm>
        </p:spPr>
        <p:txBody>
          <a:bodyPr/>
          <a:lstStyle/>
          <a:p>
            <a:pPr lvl="0"/>
            <a:r>
              <a:rPr lang="en-US" dirty="0"/>
              <a:t>Click to add text</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4687986" y="1552575"/>
            <a:ext cx="1885950" cy="4438650"/>
          </a:xfrm>
        </p:spPr>
        <p:txBody>
          <a:bodyPr/>
          <a:lstStyle/>
          <a:p>
            <a:pPr lvl="0"/>
            <a:r>
              <a:rPr lang="en-US" dirty="0"/>
              <a:t>Click to add text</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hasCustomPrompt="1"/>
          </p:nvPr>
        </p:nvSpPr>
        <p:spPr>
          <a:xfrm>
            <a:off x="6803378" y="1552575"/>
            <a:ext cx="1885950" cy="4438650"/>
          </a:xfrm>
        </p:spPr>
        <p:txBody>
          <a:bodyPr/>
          <a:lstStyle/>
          <a:p>
            <a:pPr marL="256032" marR="0" lvl="0" indent="-154432"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lang="en-US" dirty="0"/>
              <a:t>Click to add text</a:t>
            </a:r>
          </a:p>
        </p:txBody>
      </p:sp>
      <p:sp>
        <p:nvSpPr>
          <p:cNvPr id="2" name="Shape 14">
            <a:extLst>
              <a:ext uri="{FF2B5EF4-FFF2-40B4-BE49-F238E27FC236}">
                <a16:creationId xmlns:a16="http://schemas.microsoft.com/office/drawing/2014/main" id="{86E906C6-A261-C194-ABB9-B3F4F47D477A}"/>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011214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2" name="Shape 14">
            <a:extLst>
              <a:ext uri="{FF2B5EF4-FFF2-40B4-BE49-F238E27FC236}">
                <a16:creationId xmlns:a16="http://schemas.microsoft.com/office/drawing/2014/main" id="{6D2100BD-732A-62B7-19A0-ED108F27258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188509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481138"/>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hasCustomPrompt="1"/>
          </p:nvPr>
        </p:nvSpPr>
        <p:spPr>
          <a:xfrm>
            <a:off x="5048250" y="1481138"/>
            <a:ext cx="3638550" cy="3754437"/>
          </a:xfrm>
        </p:spPr>
        <p:txBody>
          <a:bodyPr/>
          <a:lstStyle/>
          <a:p>
            <a:pPr lvl="0"/>
            <a:r>
              <a:rPr lang="en-US" dirty="0"/>
              <a:t>Click to add text</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343525"/>
            <a:ext cx="8229600" cy="533400"/>
          </a:xfrm>
        </p:spPr>
        <p:txBody>
          <a:bodyPr/>
          <a:lstStyle>
            <a:lvl1pPr>
              <a:defRPr/>
            </a:lvl1pPr>
          </a:lstStyle>
          <a:p>
            <a:pPr lvl="0"/>
            <a:r>
              <a:rPr lang="en-US" dirty="0"/>
              <a:t>Caption</a:t>
            </a:r>
          </a:p>
        </p:txBody>
      </p:sp>
      <p:sp>
        <p:nvSpPr>
          <p:cNvPr id="5" name="Shape 14">
            <a:extLst>
              <a:ext uri="{FF2B5EF4-FFF2-40B4-BE49-F238E27FC236}">
                <a16:creationId xmlns:a16="http://schemas.microsoft.com/office/drawing/2014/main" id="{162F4118-6A0F-E2BE-1DDA-DA19553254FB}"/>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1660428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3" name="Shape 14">
            <a:extLst>
              <a:ext uri="{FF2B5EF4-FFF2-40B4-BE49-F238E27FC236}">
                <a16:creationId xmlns:a16="http://schemas.microsoft.com/office/drawing/2014/main" id="{F6B99CB1-718E-D939-8AFA-3B9B71BC8169}"/>
              </a:ext>
            </a:extLst>
          </p:cNvPr>
          <p:cNvSpPr txBox="1">
            <a:spLocks noGrp="1"/>
          </p:cNvSpPr>
          <p:nvPr>
            <p:ph type="sldNum" idx="4"/>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pic>
        <p:nvPicPr>
          <p:cNvPr id="4" name="Picture 3">
            <a:extLst>
              <a:ext uri="{FF2B5EF4-FFF2-40B4-BE49-F238E27FC236}">
                <a16:creationId xmlns:a16="http://schemas.microsoft.com/office/drawing/2014/main" id="{6AA74238-B139-F5B0-6A4A-9FD98E04998A}"/>
              </a:ext>
            </a:extLst>
          </p:cNvPr>
          <p:cNvPicPr>
            <a:picLocks noChangeAspect="1"/>
          </p:cNvPicPr>
          <p:nvPr userDrawn="1"/>
        </p:nvPicPr>
        <p:blipFill>
          <a:blip r:embed="rId4"/>
          <a:stretch>
            <a:fillRect/>
          </a:stretch>
        </p:blipFill>
        <p:spPr>
          <a:xfrm>
            <a:off x="457200" y="6146489"/>
            <a:ext cx="705392" cy="565710"/>
          </a:xfrm>
          <a:prstGeom prst="rect">
            <a:avLst/>
          </a:prstGeom>
        </p:spPr>
      </p:pic>
      <p:sp>
        <p:nvSpPr>
          <p:cNvPr id="5" name="Copyright">
            <a:extLst>
              <a:ext uri="{FF2B5EF4-FFF2-40B4-BE49-F238E27FC236}">
                <a16:creationId xmlns:a16="http://schemas.microsoft.com/office/drawing/2014/main" id="{2F42F172-F36A-8817-4B38-3E737783E056}"/>
              </a:ext>
            </a:extLst>
          </p:cNvPr>
          <p:cNvSpPr txBox="1"/>
          <p:nvPr userDrawn="1"/>
        </p:nvSpPr>
        <p:spPr>
          <a:xfrm>
            <a:off x="1090744" y="6429344"/>
            <a:ext cx="2971800" cy="200054"/>
          </a:xfrm>
          <a:prstGeom prst="rect">
            <a:avLst/>
          </a:prstGeom>
          <a:noFill/>
          <a:ln>
            <a:noFill/>
          </a:ln>
        </p:spPr>
        <p:txBody>
          <a:bodyPr lIns="91425" tIns="45700" rIns="91425" bIns="45700" anchor="ctr"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accent1">
                    <a:lumMod val="60000"/>
                    <a:lumOff val="40000"/>
                  </a:schemeClr>
                </a:solidFill>
                <a:latin typeface="Verdana"/>
                <a:ea typeface="Verdana" panose="020B0604030504040204" pitchFamily="34" charset="0"/>
                <a:cs typeface="Verdana" panose="020B0604030504040204" pitchFamily="34" charset="0"/>
              </a:rPr>
              <a:t>ACE ENGINEERING COLLEGE</a:t>
            </a:r>
          </a:p>
        </p:txBody>
      </p:sp>
      <p:sp>
        <p:nvSpPr>
          <p:cNvPr id="6" name="Copyright">
            <a:extLst>
              <a:ext uri="{FF2B5EF4-FFF2-40B4-BE49-F238E27FC236}">
                <a16:creationId xmlns:a16="http://schemas.microsoft.com/office/drawing/2014/main" id="{7D5BE745-A6AB-D64C-71E6-2E743506F001}"/>
              </a:ext>
            </a:extLst>
          </p:cNvPr>
          <p:cNvSpPr txBox="1"/>
          <p:nvPr userDrawn="1"/>
        </p:nvSpPr>
        <p:spPr>
          <a:xfrm>
            <a:off x="5605536" y="6429343"/>
            <a:ext cx="3139666" cy="185055"/>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accent1">
                    <a:lumMod val="60000"/>
                    <a:lumOff val="40000"/>
                  </a:schemeClr>
                </a:solidFill>
                <a:latin typeface="Verdana"/>
                <a:ea typeface="Verdana" panose="020B0604030504040204" pitchFamily="34" charset="0"/>
                <a:cs typeface="Verdana" panose="020B0604030504040204" pitchFamily="34" charset="0"/>
              </a:rPr>
              <a:t>Shafakhatullah Khan Mohammed</a:t>
            </a:r>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 id="2147483664"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pic>
        <p:nvPicPr>
          <p:cNvPr id="4" name="Picture 3">
            <a:extLst>
              <a:ext uri="{FF2B5EF4-FFF2-40B4-BE49-F238E27FC236}">
                <a16:creationId xmlns:a16="http://schemas.microsoft.com/office/drawing/2014/main" id="{3EC799AB-B61C-EC9C-9FB6-1AC1A007852E}"/>
              </a:ext>
            </a:extLst>
          </p:cNvPr>
          <p:cNvPicPr>
            <a:picLocks noChangeAspect="1"/>
          </p:cNvPicPr>
          <p:nvPr userDrawn="1"/>
        </p:nvPicPr>
        <p:blipFill>
          <a:blip r:embed="rId12"/>
          <a:stretch>
            <a:fillRect/>
          </a:stretch>
        </p:blipFill>
        <p:spPr>
          <a:xfrm>
            <a:off x="457200" y="6146489"/>
            <a:ext cx="705392" cy="565710"/>
          </a:xfrm>
          <a:prstGeom prst="rect">
            <a:avLst/>
          </a:prstGeom>
        </p:spPr>
      </p:pic>
      <p:sp>
        <p:nvSpPr>
          <p:cNvPr id="7" name="Copyright">
            <a:extLst>
              <a:ext uri="{FF2B5EF4-FFF2-40B4-BE49-F238E27FC236}">
                <a16:creationId xmlns:a16="http://schemas.microsoft.com/office/drawing/2014/main" id="{CBBD624A-2A52-92C4-2E13-2C07163D560E}"/>
              </a:ext>
            </a:extLst>
          </p:cNvPr>
          <p:cNvSpPr txBox="1"/>
          <p:nvPr userDrawn="1"/>
        </p:nvSpPr>
        <p:spPr>
          <a:xfrm>
            <a:off x="1103815" y="6429344"/>
            <a:ext cx="2971800" cy="200054"/>
          </a:xfrm>
          <a:prstGeom prst="rect">
            <a:avLst/>
          </a:prstGeom>
          <a:noFill/>
          <a:ln>
            <a:noFill/>
          </a:ln>
        </p:spPr>
        <p:txBody>
          <a:bodyPr lIns="91425" tIns="45700" rIns="91425" bIns="45700" anchor="ctr"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accent1">
                    <a:lumMod val="60000"/>
                    <a:lumOff val="40000"/>
                  </a:schemeClr>
                </a:solidFill>
                <a:latin typeface="Verdana"/>
                <a:ea typeface="Verdana" panose="020B0604030504040204" pitchFamily="34" charset="0"/>
                <a:cs typeface="Verdana" panose="020B0604030504040204" pitchFamily="34" charset="0"/>
              </a:rPr>
              <a:t>ACE ENGINEERING COLLEGE</a:t>
            </a:r>
          </a:p>
        </p:txBody>
      </p:sp>
      <p:sp>
        <p:nvSpPr>
          <p:cNvPr id="8" name="Copyright">
            <a:extLst>
              <a:ext uri="{FF2B5EF4-FFF2-40B4-BE49-F238E27FC236}">
                <a16:creationId xmlns:a16="http://schemas.microsoft.com/office/drawing/2014/main" id="{8C9CD9C4-F014-A409-5B40-178D36588E08}"/>
              </a:ext>
            </a:extLst>
          </p:cNvPr>
          <p:cNvSpPr txBox="1"/>
          <p:nvPr userDrawn="1"/>
        </p:nvSpPr>
        <p:spPr>
          <a:xfrm>
            <a:off x="5547134" y="6429343"/>
            <a:ext cx="3139666" cy="185055"/>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accent1">
                    <a:lumMod val="60000"/>
                    <a:lumOff val="40000"/>
                  </a:schemeClr>
                </a:solidFill>
                <a:latin typeface="Verdana"/>
                <a:ea typeface="Verdana" panose="020B0604030504040204" pitchFamily="34" charset="0"/>
                <a:cs typeface="Verdana" panose="020B0604030504040204" pitchFamily="34" charset="0"/>
              </a:rPr>
              <a:t>Shafakhatullah Khan Mohammed</a:t>
            </a:r>
          </a:p>
        </p:txBody>
      </p:sp>
      <p:sp>
        <p:nvSpPr>
          <p:cNvPr id="2" name="Shape 14">
            <a:extLst>
              <a:ext uri="{FF2B5EF4-FFF2-40B4-BE49-F238E27FC236}">
                <a16:creationId xmlns:a16="http://schemas.microsoft.com/office/drawing/2014/main" id="{CE0B5B1C-8858-43DC-BD75-C546F4738779}"/>
              </a:ext>
            </a:extLst>
          </p:cNvPr>
          <p:cNvSpPr txBox="1">
            <a:spLocks noGrp="1"/>
          </p:cNvSpPr>
          <p:nvPr>
            <p:ph type="sldNum" idx="4"/>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5" name="TextBox 4">
            <a:extLst>
              <a:ext uri="{FF2B5EF4-FFF2-40B4-BE49-F238E27FC236}">
                <a16:creationId xmlns:a16="http://schemas.microsoft.com/office/drawing/2014/main" id="{7169D7E5-8D5C-61DA-1B8F-E5EFEE53DF94}"/>
              </a:ext>
            </a:extLst>
          </p:cNvPr>
          <p:cNvSpPr txBox="1"/>
          <p:nvPr userDrawn="1"/>
        </p:nvSpPr>
        <p:spPr>
          <a:xfrm>
            <a:off x="457200" y="66551"/>
            <a:ext cx="6090129" cy="307777"/>
          </a:xfrm>
          <a:prstGeom prst="rect">
            <a:avLst/>
          </a:prstGeom>
          <a:noFill/>
        </p:spPr>
        <p:txBody>
          <a:bodyPr wrap="none" rtlCol="0">
            <a:spAutoFit/>
          </a:bodyPr>
          <a:lstStyle/>
          <a:p>
            <a:r>
              <a:rPr lang="en-US" b="1" dirty="0">
                <a:solidFill>
                  <a:schemeClr val="accent1"/>
                </a:solidFill>
              </a:rPr>
              <a:t>PTP5.101: Programmer’s Mindset: Problem Solving and Programming</a:t>
            </a:r>
          </a:p>
        </p:txBody>
      </p:sp>
    </p:spTree>
  </p:cSld>
  <p:clrMap bg1="lt1" tx1="dk1" bg2="dk2" tx2="lt2" accent1="accent1" accent2="accent2" accent3="accent3" accent4="accent4" accent5="accent5" accent6="accent6" hlink="hlink" folHlink="folHlink"/>
  <p:sldLayoutIdLst>
    <p:sldLayoutId id="2147483649" r:id="rId1"/>
    <p:sldLayoutId id="2147483676" r:id="rId2"/>
    <p:sldLayoutId id="2147483677" r:id="rId3"/>
    <p:sldLayoutId id="2147483678" r:id="rId4"/>
    <p:sldLayoutId id="2147483679" r:id="rId5"/>
    <p:sldLayoutId id="2147483671" r:id="rId6"/>
    <p:sldLayoutId id="2147483673" r:id="rId7"/>
    <p:sldLayoutId id="2147483670" r:id="rId8"/>
    <p:sldLayoutId id="2147483669" r:id="rId9"/>
    <p:sldLayoutId id="214748365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9" name="Title 1">
            <a:extLst>
              <a:ext uri="{FF2B5EF4-FFF2-40B4-BE49-F238E27FC236}">
                <a16:creationId xmlns:a16="http://schemas.microsoft.com/office/drawing/2014/main" id="{EF3320E2-C54F-408D-B51D-2B0EF2BEA88A}"/>
              </a:ext>
            </a:extLst>
          </p:cNvPr>
          <p:cNvSpPr>
            <a:spLocks noGrp="1"/>
          </p:cNvSpPr>
          <p:nvPr>
            <p:ph type="ctrTitle"/>
          </p:nvPr>
        </p:nvSpPr>
        <p:spPr>
          <a:xfrm>
            <a:off x="685800" y="762000"/>
            <a:ext cx="7772400" cy="2838451"/>
          </a:xfrm>
        </p:spPr>
        <p:txBody>
          <a:bodyPr/>
          <a:lstStyle/>
          <a:p>
            <a:r>
              <a:rPr lang="en-US" dirty="0"/>
              <a:t>MODULE 4:</a:t>
            </a:r>
            <a:br>
              <a:rPr lang="en-US" dirty="0"/>
            </a:br>
            <a:r>
              <a:rPr lang="en-US" sz="3200" dirty="0"/>
              <a:t>Control Flow: Conditionals and Loops</a:t>
            </a:r>
            <a:endParaRPr lang="en-US" dirty="0"/>
          </a:p>
        </p:txBody>
      </p:sp>
      <p:sp>
        <p:nvSpPr>
          <p:cNvPr id="10" name="Subtitle 1">
            <a:extLst>
              <a:ext uri="{FF2B5EF4-FFF2-40B4-BE49-F238E27FC236}">
                <a16:creationId xmlns:a16="http://schemas.microsoft.com/office/drawing/2014/main" id="{62B19C9B-D4C0-40C0-8D21-871B1ACD99BF}"/>
              </a:ext>
            </a:extLst>
          </p:cNvPr>
          <p:cNvSpPr>
            <a:spLocks noGrp="1"/>
          </p:cNvSpPr>
          <p:nvPr>
            <p:ph type="subTitle" idx="1"/>
          </p:nvPr>
        </p:nvSpPr>
        <p:spPr>
          <a:xfrm>
            <a:off x="674687" y="3962400"/>
            <a:ext cx="7794625" cy="1752600"/>
          </a:xfrm>
        </p:spPr>
        <p:txBody>
          <a:bodyPr>
            <a:noAutofit/>
          </a:bodyPr>
          <a:lstStyle/>
          <a:p>
            <a:endParaRPr lang="en-US" dirty="0"/>
          </a:p>
          <a:p>
            <a:r>
              <a:rPr lang="en-US" b="1" dirty="0">
                <a:solidFill>
                  <a:schemeClr val="accent1"/>
                </a:solidFill>
              </a:rPr>
              <a:t>PTP5.101: Programmer's Mindset: Problem Solving and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F26AEC-D975-E291-825A-E37A5FF1E240}"/>
              </a:ext>
            </a:extLst>
          </p:cNvPr>
          <p:cNvSpPr>
            <a:spLocks noGrp="1"/>
          </p:cNvSpPr>
          <p:nvPr>
            <p:ph type="title"/>
          </p:nvPr>
        </p:nvSpPr>
        <p:spPr/>
        <p:txBody>
          <a:bodyPr/>
          <a:lstStyle/>
          <a:p>
            <a:pPr algn="ctr"/>
            <a:r>
              <a:rPr lang="en-US" dirty="0"/>
              <a:t>Loops</a:t>
            </a:r>
          </a:p>
        </p:txBody>
      </p:sp>
      <p:sp>
        <p:nvSpPr>
          <p:cNvPr id="8" name="Text Placeholder 7">
            <a:extLst>
              <a:ext uri="{FF2B5EF4-FFF2-40B4-BE49-F238E27FC236}">
                <a16:creationId xmlns:a16="http://schemas.microsoft.com/office/drawing/2014/main" id="{94F1AB8B-ED72-0273-431E-44CB7756152D}"/>
              </a:ext>
            </a:extLst>
          </p:cNvPr>
          <p:cNvSpPr>
            <a:spLocks noGrp="1"/>
          </p:cNvSpPr>
          <p:nvPr>
            <p:ph type="body" idx="1"/>
          </p:nvPr>
        </p:nvSpPr>
        <p:spPr/>
        <p:txBody>
          <a:bodyPr/>
          <a:lstStyle/>
          <a:p>
            <a:pPr marL="285750" indent="-285750">
              <a:buFont typeface="Wingdings" panose="05000000000000000000" pitchFamily="2" charset="2"/>
              <a:buChar char="ü"/>
            </a:pPr>
            <a:r>
              <a:rPr lang="en-US" dirty="0"/>
              <a:t>Forever </a:t>
            </a:r>
          </a:p>
          <a:p>
            <a:pPr marL="285750" indent="-285750">
              <a:buFont typeface="Wingdings" panose="05000000000000000000" pitchFamily="2" charset="2"/>
              <a:buChar char="ü"/>
            </a:pPr>
            <a:r>
              <a:rPr lang="en-US" dirty="0"/>
              <a:t>Repeat </a:t>
            </a:r>
          </a:p>
          <a:p>
            <a:pPr marL="285750" indent="-285750">
              <a:buFont typeface="Wingdings" panose="05000000000000000000" pitchFamily="2" charset="2"/>
              <a:buChar char="ü"/>
            </a:pPr>
            <a:r>
              <a:rPr lang="en-US" dirty="0"/>
              <a:t>Repeat - until</a:t>
            </a:r>
          </a:p>
          <a:p>
            <a:pPr marL="285750" indent="-285750">
              <a:buFont typeface="Wingdings" panose="05000000000000000000" pitchFamily="2" charset="2"/>
              <a:buChar char="ü"/>
            </a:pPr>
            <a:r>
              <a:rPr lang="en-US" dirty="0" err="1"/>
              <a:t>StopAll</a:t>
            </a:r>
            <a:endParaRPr lang="en-US" dirty="0"/>
          </a:p>
          <a:p>
            <a:endParaRPr lang="en-US" dirty="0"/>
          </a:p>
        </p:txBody>
      </p:sp>
      <p:sp>
        <p:nvSpPr>
          <p:cNvPr id="6" name="Slide Number Placeholder 5">
            <a:extLst>
              <a:ext uri="{FF2B5EF4-FFF2-40B4-BE49-F238E27FC236}">
                <a16:creationId xmlns:a16="http://schemas.microsoft.com/office/drawing/2014/main" id="{B5873692-2C74-9F59-94EB-B75578A097C3}"/>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10</a:t>
            </a:fld>
            <a:endParaRPr lang="en-US" sz="900" dirty="0"/>
          </a:p>
        </p:txBody>
      </p:sp>
    </p:spTree>
    <p:extLst>
      <p:ext uri="{BB962C8B-B14F-4D97-AF65-F5344CB8AC3E}">
        <p14:creationId xmlns:p14="http://schemas.microsoft.com/office/powerpoint/2010/main" val="2018318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Title 1">
            <a:extLst>
              <a:ext uri="{FF2B5EF4-FFF2-40B4-BE49-F238E27FC236}">
                <a16:creationId xmlns:a16="http://schemas.microsoft.com/office/drawing/2014/main" id="{006073EC-1D62-446F-8455-AB6A8D23B6FF}"/>
              </a:ext>
            </a:extLst>
          </p:cNvPr>
          <p:cNvSpPr>
            <a:spLocks noGrp="1"/>
          </p:cNvSpPr>
          <p:nvPr>
            <p:ph type="title"/>
          </p:nvPr>
        </p:nvSpPr>
        <p:spPr/>
        <p:txBody>
          <a:bodyPr/>
          <a:lstStyle/>
          <a:p>
            <a:r>
              <a:rPr lang="en-US" dirty="0"/>
              <a:t>Loops, and break Statements</a:t>
            </a:r>
          </a:p>
        </p:txBody>
      </p:sp>
      <p:sp>
        <p:nvSpPr>
          <p:cNvPr id="3" name="Text Placeholder 2">
            <a:extLst>
              <a:ext uri="{FF2B5EF4-FFF2-40B4-BE49-F238E27FC236}">
                <a16:creationId xmlns:a16="http://schemas.microsoft.com/office/drawing/2014/main" id="{7BDE4F0F-1433-42CD-8EBE-FFF913A7524F}"/>
              </a:ext>
            </a:extLst>
          </p:cNvPr>
          <p:cNvSpPr>
            <a:spLocks noGrp="1"/>
          </p:cNvSpPr>
          <p:nvPr>
            <p:ph sz="quarter" idx="13"/>
          </p:nvPr>
        </p:nvSpPr>
        <p:spPr>
          <a:xfrm>
            <a:off x="457200" y="1484085"/>
            <a:ext cx="8229600" cy="4525963"/>
          </a:xfrm>
        </p:spPr>
        <p:txBody>
          <a:bodyPr/>
          <a:lstStyle/>
          <a:p>
            <a:pPr marL="285750" indent="-285750" algn="just">
              <a:spcBef>
                <a:spcPts val="1200"/>
              </a:spcBef>
            </a:pPr>
            <a:r>
              <a:rPr lang="en-US" sz="2000" dirty="0"/>
              <a:t>Loops, break, and jump statements are fundamental for controlling the flow of execution in both Scratch. While both languages allow for the repetition of actions and provide ways to exit or skip parts of code, they do so in different ways.</a:t>
            </a:r>
          </a:p>
          <a:p>
            <a:pPr marL="285750" indent="-285750" algn="just">
              <a:spcBef>
                <a:spcPts val="1200"/>
              </a:spcBef>
            </a:pPr>
            <a:r>
              <a:rPr lang="en-US" sz="2000" dirty="0"/>
              <a:t>Scratch provides several types of loops to repeat actions, such as:</a:t>
            </a:r>
          </a:p>
          <a:p>
            <a:pPr marL="772668" lvl="1" indent="-285750" algn="just">
              <a:spcBef>
                <a:spcPts val="1200"/>
              </a:spcBef>
            </a:pPr>
            <a:r>
              <a:rPr lang="en-US" sz="2000" dirty="0"/>
              <a:t>"forever" loop: Repeats indefinitely.</a:t>
            </a:r>
          </a:p>
          <a:p>
            <a:pPr marL="772668" lvl="1" indent="-285750" algn="just">
              <a:spcBef>
                <a:spcPts val="1200"/>
              </a:spcBef>
            </a:pPr>
            <a:r>
              <a:rPr lang="en-US" sz="2000" dirty="0"/>
              <a:t>"repeat" loop: Repeats a specific number of times.</a:t>
            </a:r>
          </a:p>
          <a:p>
            <a:pPr marL="772668" lvl="1" indent="-285750" algn="just">
              <a:spcBef>
                <a:spcPts val="1200"/>
              </a:spcBef>
            </a:pPr>
            <a:r>
              <a:rPr lang="en-US" sz="2000" dirty="0"/>
              <a:t>"repeat until" loop: Repeats until a condition is met.</a:t>
            </a:r>
          </a:p>
        </p:txBody>
      </p:sp>
      <p:sp>
        <p:nvSpPr>
          <p:cNvPr id="4" name="Slide Number Placeholder 3">
            <a:extLst>
              <a:ext uri="{FF2B5EF4-FFF2-40B4-BE49-F238E27FC236}">
                <a16:creationId xmlns:a16="http://schemas.microsoft.com/office/drawing/2014/main" id="{DBA3A54D-5697-66B7-B882-519D0D7B8CAE}"/>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11</a:t>
            </a:fld>
            <a:endParaRPr lang="en-US" sz="900" dirty="0"/>
          </a:p>
        </p:txBody>
      </p:sp>
    </p:spTree>
    <p:extLst>
      <p:ext uri="{BB962C8B-B14F-4D97-AF65-F5344CB8AC3E}">
        <p14:creationId xmlns:p14="http://schemas.microsoft.com/office/powerpoint/2010/main" val="3293022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16E911DD-683E-0D46-F880-B1E80B02A5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41788C-5202-7796-0BBC-4307EA73E7D9}"/>
              </a:ext>
            </a:extLst>
          </p:cNvPr>
          <p:cNvSpPr>
            <a:spLocks noGrp="1"/>
          </p:cNvSpPr>
          <p:nvPr>
            <p:ph type="title"/>
          </p:nvPr>
        </p:nvSpPr>
        <p:spPr/>
        <p:txBody>
          <a:bodyPr/>
          <a:lstStyle/>
          <a:p>
            <a:r>
              <a:rPr lang="en-US" dirty="0"/>
              <a:t>Forever Loop</a:t>
            </a:r>
          </a:p>
        </p:txBody>
      </p:sp>
      <p:sp>
        <p:nvSpPr>
          <p:cNvPr id="3" name="Text Placeholder 2">
            <a:extLst>
              <a:ext uri="{FF2B5EF4-FFF2-40B4-BE49-F238E27FC236}">
                <a16:creationId xmlns:a16="http://schemas.microsoft.com/office/drawing/2014/main" id="{77F598FB-B769-80A5-BC67-FEF1C883BE81}"/>
              </a:ext>
            </a:extLst>
          </p:cNvPr>
          <p:cNvSpPr>
            <a:spLocks noGrp="1"/>
          </p:cNvSpPr>
          <p:nvPr>
            <p:ph sz="quarter" idx="13"/>
          </p:nvPr>
        </p:nvSpPr>
        <p:spPr>
          <a:xfrm>
            <a:off x="457200" y="1407885"/>
            <a:ext cx="8229600" cy="4525963"/>
          </a:xfrm>
        </p:spPr>
        <p:txBody>
          <a:bodyPr/>
          <a:lstStyle/>
          <a:p>
            <a:pPr marL="285750" indent="-285750" algn="just">
              <a:spcBef>
                <a:spcPts val="1200"/>
              </a:spcBef>
            </a:pPr>
            <a:r>
              <a:rPr lang="en-US" sz="2000" dirty="0"/>
              <a:t>For loop run indefinitely.</a:t>
            </a:r>
          </a:p>
          <a:p>
            <a:pPr algn="just"/>
            <a:r>
              <a:rPr lang="en-US" sz="2000" dirty="0">
                <a:latin typeface="Calibri" panose="020F0502020204030204" pitchFamily="34" charset="0"/>
              </a:rPr>
              <a:t>Example: Rotate a Sprite</a:t>
            </a:r>
          </a:p>
          <a:p>
            <a:pPr algn="just"/>
            <a:endParaRPr lang="en-US" i="0" u="none" strike="noStrike" baseline="0" dirty="0">
              <a:latin typeface="Calibri" panose="020F0502020204030204" pitchFamily="34" charset="0"/>
            </a:endParaRPr>
          </a:p>
          <a:p>
            <a:pPr marL="285750" indent="-285750" algn="just">
              <a:spcBef>
                <a:spcPts val="1200"/>
              </a:spcBef>
            </a:pPr>
            <a:endParaRPr lang="en-US" sz="2000" dirty="0"/>
          </a:p>
        </p:txBody>
      </p:sp>
      <p:sp>
        <p:nvSpPr>
          <p:cNvPr id="4" name="Slide Number Placeholder 3">
            <a:extLst>
              <a:ext uri="{FF2B5EF4-FFF2-40B4-BE49-F238E27FC236}">
                <a16:creationId xmlns:a16="http://schemas.microsoft.com/office/drawing/2014/main" id="{AE1224C0-44A8-C666-E735-D038629DDB38}"/>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12</a:t>
            </a:fld>
            <a:endParaRPr lang="en-US" sz="900" dirty="0"/>
          </a:p>
        </p:txBody>
      </p:sp>
      <p:pic>
        <p:nvPicPr>
          <p:cNvPr id="6" name="Picture 5">
            <a:extLst>
              <a:ext uri="{FF2B5EF4-FFF2-40B4-BE49-F238E27FC236}">
                <a16:creationId xmlns:a16="http://schemas.microsoft.com/office/drawing/2014/main" id="{BBF2D967-D81B-B69C-6481-22DF336B8360}"/>
              </a:ext>
            </a:extLst>
          </p:cNvPr>
          <p:cNvPicPr>
            <a:picLocks noChangeAspect="1"/>
          </p:cNvPicPr>
          <p:nvPr/>
        </p:nvPicPr>
        <p:blipFill>
          <a:blip r:embed="rId3"/>
          <a:stretch>
            <a:fillRect/>
          </a:stretch>
        </p:blipFill>
        <p:spPr>
          <a:xfrm>
            <a:off x="6553484" y="1312650"/>
            <a:ext cx="1915827" cy="1316090"/>
          </a:xfrm>
          <a:prstGeom prst="rect">
            <a:avLst/>
          </a:prstGeom>
        </p:spPr>
      </p:pic>
      <p:pic>
        <p:nvPicPr>
          <p:cNvPr id="8" name="Picture 7">
            <a:extLst>
              <a:ext uri="{FF2B5EF4-FFF2-40B4-BE49-F238E27FC236}">
                <a16:creationId xmlns:a16="http://schemas.microsoft.com/office/drawing/2014/main" id="{9C020C6B-A321-981E-ED1D-FD2C5F00380D}"/>
              </a:ext>
            </a:extLst>
          </p:cNvPr>
          <p:cNvPicPr>
            <a:picLocks noChangeAspect="1"/>
          </p:cNvPicPr>
          <p:nvPr/>
        </p:nvPicPr>
        <p:blipFill>
          <a:blip r:embed="rId4"/>
          <a:stretch>
            <a:fillRect/>
          </a:stretch>
        </p:blipFill>
        <p:spPr>
          <a:xfrm>
            <a:off x="2089051" y="2735199"/>
            <a:ext cx="3375961" cy="2167001"/>
          </a:xfrm>
          <a:prstGeom prst="rect">
            <a:avLst/>
          </a:prstGeom>
        </p:spPr>
      </p:pic>
    </p:spTree>
    <p:extLst>
      <p:ext uri="{BB962C8B-B14F-4D97-AF65-F5344CB8AC3E}">
        <p14:creationId xmlns:p14="http://schemas.microsoft.com/office/powerpoint/2010/main" val="336276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448F9314-18A1-E5FF-08CC-CB871C6243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9F4CA0-CD1F-FB13-D715-1D55A55D1DBD}"/>
              </a:ext>
            </a:extLst>
          </p:cNvPr>
          <p:cNvSpPr>
            <a:spLocks noGrp="1"/>
          </p:cNvSpPr>
          <p:nvPr>
            <p:ph type="title"/>
          </p:nvPr>
        </p:nvSpPr>
        <p:spPr/>
        <p:txBody>
          <a:bodyPr/>
          <a:lstStyle/>
          <a:p>
            <a:r>
              <a:rPr lang="en-US" dirty="0"/>
              <a:t>Repeat Loop</a:t>
            </a:r>
          </a:p>
        </p:txBody>
      </p:sp>
      <p:sp>
        <p:nvSpPr>
          <p:cNvPr id="3" name="Text Placeholder 2">
            <a:extLst>
              <a:ext uri="{FF2B5EF4-FFF2-40B4-BE49-F238E27FC236}">
                <a16:creationId xmlns:a16="http://schemas.microsoft.com/office/drawing/2014/main" id="{D1B9AA31-783F-854A-DBD2-5E431E21D5DB}"/>
              </a:ext>
            </a:extLst>
          </p:cNvPr>
          <p:cNvSpPr>
            <a:spLocks noGrp="1"/>
          </p:cNvSpPr>
          <p:nvPr>
            <p:ph sz="quarter" idx="13"/>
          </p:nvPr>
        </p:nvSpPr>
        <p:spPr>
          <a:xfrm>
            <a:off x="457200" y="1484085"/>
            <a:ext cx="8229600" cy="4525963"/>
          </a:xfrm>
        </p:spPr>
        <p:txBody>
          <a:bodyPr/>
          <a:lstStyle/>
          <a:p>
            <a:pPr marL="285750" indent="-285750" algn="just">
              <a:spcBef>
                <a:spcPts val="1200"/>
              </a:spcBef>
            </a:pPr>
            <a:r>
              <a:rPr lang="en-US" sz="2000" dirty="0"/>
              <a:t>Repeat loop repeats for a fixed number of iterations</a:t>
            </a:r>
          </a:p>
          <a:p>
            <a:pPr marL="285750" indent="-285750" algn="just">
              <a:spcBef>
                <a:spcPts val="1200"/>
              </a:spcBef>
            </a:pPr>
            <a:r>
              <a:rPr lang="en-US" sz="2000" dirty="0">
                <a:latin typeface="Calibri" panose="020F0502020204030204" pitchFamily="34" charset="0"/>
              </a:rPr>
              <a:t>Example: Turn sprite 45 degrees a Sprite for 8 times</a:t>
            </a:r>
          </a:p>
          <a:p>
            <a:pPr marL="285750" indent="-285750" algn="just">
              <a:spcBef>
                <a:spcPts val="1200"/>
              </a:spcBef>
            </a:pPr>
            <a:endParaRPr lang="en-US" sz="2000" dirty="0"/>
          </a:p>
          <a:p>
            <a:pPr marL="285750" indent="-285750" algn="just">
              <a:spcBef>
                <a:spcPts val="1200"/>
              </a:spcBef>
            </a:pPr>
            <a:endParaRPr lang="en-US" sz="2000" dirty="0"/>
          </a:p>
        </p:txBody>
      </p:sp>
      <p:sp>
        <p:nvSpPr>
          <p:cNvPr id="4" name="Slide Number Placeholder 3">
            <a:extLst>
              <a:ext uri="{FF2B5EF4-FFF2-40B4-BE49-F238E27FC236}">
                <a16:creationId xmlns:a16="http://schemas.microsoft.com/office/drawing/2014/main" id="{6883F8A1-8ED9-F782-2AFB-A206E0B5CDCE}"/>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13</a:t>
            </a:fld>
            <a:endParaRPr lang="en-US" sz="900" dirty="0"/>
          </a:p>
        </p:txBody>
      </p:sp>
      <p:pic>
        <p:nvPicPr>
          <p:cNvPr id="6" name="Picture 5">
            <a:extLst>
              <a:ext uri="{FF2B5EF4-FFF2-40B4-BE49-F238E27FC236}">
                <a16:creationId xmlns:a16="http://schemas.microsoft.com/office/drawing/2014/main" id="{F5F956DC-62A8-9AC0-E582-3E7F55D85ABA}"/>
              </a:ext>
            </a:extLst>
          </p:cNvPr>
          <p:cNvPicPr>
            <a:picLocks noChangeAspect="1"/>
          </p:cNvPicPr>
          <p:nvPr/>
        </p:nvPicPr>
        <p:blipFill>
          <a:blip r:embed="rId3"/>
          <a:stretch>
            <a:fillRect/>
          </a:stretch>
        </p:blipFill>
        <p:spPr>
          <a:xfrm>
            <a:off x="6304758" y="1860483"/>
            <a:ext cx="2164553" cy="1568517"/>
          </a:xfrm>
          <a:prstGeom prst="rect">
            <a:avLst/>
          </a:prstGeom>
        </p:spPr>
      </p:pic>
      <p:pic>
        <p:nvPicPr>
          <p:cNvPr id="8" name="Picture 7">
            <a:extLst>
              <a:ext uri="{FF2B5EF4-FFF2-40B4-BE49-F238E27FC236}">
                <a16:creationId xmlns:a16="http://schemas.microsoft.com/office/drawing/2014/main" id="{FA737D97-0840-7284-629D-11F39C5A99EE}"/>
              </a:ext>
            </a:extLst>
          </p:cNvPr>
          <p:cNvPicPr>
            <a:picLocks noChangeAspect="1"/>
          </p:cNvPicPr>
          <p:nvPr/>
        </p:nvPicPr>
        <p:blipFill>
          <a:blip r:embed="rId4"/>
          <a:stretch>
            <a:fillRect/>
          </a:stretch>
        </p:blipFill>
        <p:spPr>
          <a:xfrm>
            <a:off x="2438282" y="2670141"/>
            <a:ext cx="3302873" cy="2308259"/>
          </a:xfrm>
          <a:prstGeom prst="rect">
            <a:avLst/>
          </a:prstGeom>
        </p:spPr>
      </p:pic>
    </p:spTree>
    <p:extLst>
      <p:ext uri="{BB962C8B-B14F-4D97-AF65-F5344CB8AC3E}">
        <p14:creationId xmlns:p14="http://schemas.microsoft.com/office/powerpoint/2010/main" val="2566939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CBB3432E-CC94-0A98-6000-4B6FF1734F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06B38C-7A6A-042A-FE3C-3D113E50A53D}"/>
              </a:ext>
            </a:extLst>
          </p:cNvPr>
          <p:cNvSpPr>
            <a:spLocks noGrp="1"/>
          </p:cNvSpPr>
          <p:nvPr>
            <p:ph type="title"/>
          </p:nvPr>
        </p:nvSpPr>
        <p:spPr/>
        <p:txBody>
          <a:bodyPr/>
          <a:lstStyle/>
          <a:p>
            <a:r>
              <a:rPr lang="en-US" dirty="0"/>
              <a:t>Repeat-Until Loop</a:t>
            </a:r>
          </a:p>
        </p:txBody>
      </p:sp>
      <p:sp>
        <p:nvSpPr>
          <p:cNvPr id="3" name="Text Placeholder 2">
            <a:extLst>
              <a:ext uri="{FF2B5EF4-FFF2-40B4-BE49-F238E27FC236}">
                <a16:creationId xmlns:a16="http://schemas.microsoft.com/office/drawing/2014/main" id="{1A756532-068E-1182-62E1-42C6FF8468D6}"/>
              </a:ext>
            </a:extLst>
          </p:cNvPr>
          <p:cNvSpPr>
            <a:spLocks noGrp="1"/>
          </p:cNvSpPr>
          <p:nvPr>
            <p:ph sz="quarter" idx="13"/>
          </p:nvPr>
        </p:nvSpPr>
        <p:spPr>
          <a:xfrm>
            <a:off x="457200" y="1463235"/>
            <a:ext cx="8229600" cy="4525963"/>
          </a:xfrm>
        </p:spPr>
        <p:txBody>
          <a:bodyPr/>
          <a:lstStyle/>
          <a:p>
            <a:pPr marL="285750" indent="-285750" algn="just">
              <a:spcBef>
                <a:spcPts val="1200"/>
              </a:spcBef>
            </a:pPr>
            <a:r>
              <a:rPr lang="en-US" sz="1800" dirty="0"/>
              <a:t>Repeat – until the loop is a conditional loop it iterates till the condition becomes “false”.</a:t>
            </a:r>
          </a:p>
          <a:p>
            <a:pPr marL="285750" indent="-285750" algn="just">
              <a:spcBef>
                <a:spcPts val="1200"/>
              </a:spcBef>
            </a:pPr>
            <a:r>
              <a:rPr lang="en-US" sz="1800" dirty="0">
                <a:latin typeface="Calibri" panose="020F0502020204030204" pitchFamily="34" charset="0"/>
              </a:rPr>
              <a:t>Example: Turn the sprite 15 degrees till its x and y value is 0.</a:t>
            </a:r>
          </a:p>
          <a:p>
            <a:pPr marL="285750" indent="-285750" algn="just">
              <a:spcBef>
                <a:spcPts val="1200"/>
              </a:spcBef>
            </a:pPr>
            <a:endParaRPr lang="en-US" sz="1800" dirty="0"/>
          </a:p>
        </p:txBody>
      </p:sp>
      <p:sp>
        <p:nvSpPr>
          <p:cNvPr id="4" name="Slide Number Placeholder 3">
            <a:extLst>
              <a:ext uri="{FF2B5EF4-FFF2-40B4-BE49-F238E27FC236}">
                <a16:creationId xmlns:a16="http://schemas.microsoft.com/office/drawing/2014/main" id="{9073F98A-096C-5A83-7089-939C9741481D}"/>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14</a:t>
            </a:fld>
            <a:endParaRPr lang="en-US" sz="900" dirty="0"/>
          </a:p>
        </p:txBody>
      </p:sp>
      <p:pic>
        <p:nvPicPr>
          <p:cNvPr id="6" name="Picture 5">
            <a:extLst>
              <a:ext uri="{FF2B5EF4-FFF2-40B4-BE49-F238E27FC236}">
                <a16:creationId xmlns:a16="http://schemas.microsoft.com/office/drawing/2014/main" id="{11E7D691-AA35-227B-DBCD-8B6DCD3C4CA5}"/>
              </a:ext>
            </a:extLst>
          </p:cNvPr>
          <p:cNvPicPr>
            <a:picLocks noChangeAspect="1"/>
          </p:cNvPicPr>
          <p:nvPr/>
        </p:nvPicPr>
        <p:blipFill>
          <a:blip r:embed="rId3"/>
          <a:stretch>
            <a:fillRect/>
          </a:stretch>
        </p:blipFill>
        <p:spPr>
          <a:xfrm>
            <a:off x="6524530" y="2065140"/>
            <a:ext cx="1944781" cy="1385132"/>
          </a:xfrm>
          <a:prstGeom prst="rect">
            <a:avLst/>
          </a:prstGeom>
        </p:spPr>
      </p:pic>
      <p:pic>
        <p:nvPicPr>
          <p:cNvPr id="8" name="Picture 7">
            <a:extLst>
              <a:ext uri="{FF2B5EF4-FFF2-40B4-BE49-F238E27FC236}">
                <a16:creationId xmlns:a16="http://schemas.microsoft.com/office/drawing/2014/main" id="{2DE2F115-B68A-88C0-D798-8D0B8FEB08A6}"/>
              </a:ext>
            </a:extLst>
          </p:cNvPr>
          <p:cNvPicPr>
            <a:picLocks noChangeAspect="1"/>
          </p:cNvPicPr>
          <p:nvPr/>
        </p:nvPicPr>
        <p:blipFill>
          <a:blip r:embed="rId4"/>
          <a:stretch>
            <a:fillRect/>
          </a:stretch>
        </p:blipFill>
        <p:spPr>
          <a:xfrm>
            <a:off x="2060409" y="2757706"/>
            <a:ext cx="3660236" cy="2371833"/>
          </a:xfrm>
          <a:prstGeom prst="rect">
            <a:avLst/>
          </a:prstGeom>
        </p:spPr>
      </p:pic>
    </p:spTree>
    <p:extLst>
      <p:ext uri="{BB962C8B-B14F-4D97-AF65-F5344CB8AC3E}">
        <p14:creationId xmlns:p14="http://schemas.microsoft.com/office/powerpoint/2010/main" val="407561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A98105CA-303F-6484-9E26-688AA9ECF6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4EC07-018E-1069-BC2C-B5CE17136D1B}"/>
              </a:ext>
            </a:extLst>
          </p:cNvPr>
          <p:cNvSpPr>
            <a:spLocks noGrp="1"/>
          </p:cNvSpPr>
          <p:nvPr>
            <p:ph type="title"/>
          </p:nvPr>
        </p:nvSpPr>
        <p:spPr/>
        <p:txBody>
          <a:bodyPr/>
          <a:lstStyle/>
          <a:p>
            <a:r>
              <a:rPr lang="en-US" dirty="0"/>
              <a:t>Stop Statement</a:t>
            </a:r>
          </a:p>
        </p:txBody>
      </p:sp>
      <p:sp>
        <p:nvSpPr>
          <p:cNvPr id="3" name="Text Placeholder 2">
            <a:extLst>
              <a:ext uri="{FF2B5EF4-FFF2-40B4-BE49-F238E27FC236}">
                <a16:creationId xmlns:a16="http://schemas.microsoft.com/office/drawing/2014/main" id="{3CB3F782-9B9F-7DEB-DCD1-20E475108BE4}"/>
              </a:ext>
            </a:extLst>
          </p:cNvPr>
          <p:cNvSpPr>
            <a:spLocks noGrp="1"/>
          </p:cNvSpPr>
          <p:nvPr>
            <p:ph sz="quarter" idx="13"/>
          </p:nvPr>
        </p:nvSpPr>
        <p:spPr>
          <a:xfrm>
            <a:off x="457200" y="1484085"/>
            <a:ext cx="8229600" cy="4525963"/>
          </a:xfrm>
        </p:spPr>
        <p:txBody>
          <a:bodyPr/>
          <a:lstStyle/>
          <a:p>
            <a:pPr marL="285750" indent="-285750" algn="just">
              <a:spcBef>
                <a:spcPts val="1200"/>
              </a:spcBef>
            </a:pPr>
            <a:r>
              <a:rPr lang="en-US" sz="2000" dirty="0"/>
              <a:t>Scratch does not have a direct break statement. However, the "stop all" block can be used to stop a script or loop.</a:t>
            </a:r>
          </a:p>
          <a:p>
            <a:pPr marL="285750" indent="-285750" algn="just">
              <a:spcBef>
                <a:spcPts val="1200"/>
              </a:spcBef>
            </a:pPr>
            <a:endParaRPr lang="en-US" sz="2000" dirty="0">
              <a:latin typeface="Calibri" panose="020F0502020204030204" pitchFamily="34" charset="0"/>
            </a:endParaRPr>
          </a:p>
          <a:p>
            <a:pPr marL="285750" indent="-285750" algn="just">
              <a:spcBef>
                <a:spcPts val="1200"/>
              </a:spcBef>
            </a:pPr>
            <a:endParaRPr lang="en-US" sz="2000" dirty="0">
              <a:latin typeface="Calibri" panose="020F0502020204030204" pitchFamily="34" charset="0"/>
            </a:endParaRPr>
          </a:p>
          <a:p>
            <a:pPr marL="285750" indent="-285750" algn="just">
              <a:spcBef>
                <a:spcPts val="1200"/>
              </a:spcBef>
            </a:pPr>
            <a:r>
              <a:rPr lang="en-US" sz="2000" dirty="0">
                <a:latin typeface="Calibri" panose="020F0502020204030204" pitchFamily="34" charset="0"/>
              </a:rPr>
              <a:t>Example: set a variable a to 0 and increment the </a:t>
            </a:r>
          </a:p>
          <a:p>
            <a:pPr marL="0" indent="0" algn="just">
              <a:spcBef>
                <a:spcPts val="1200"/>
              </a:spcBef>
              <a:buNone/>
            </a:pPr>
            <a:r>
              <a:rPr lang="en-US" sz="2000" dirty="0">
                <a:latin typeface="Calibri" panose="020F0502020204030204" pitchFamily="34" charset="0"/>
              </a:rPr>
              <a:t>value by 10 and stop iteration when a = 50. </a:t>
            </a:r>
            <a:endParaRPr lang="en-US" sz="2000" dirty="0"/>
          </a:p>
          <a:p>
            <a:pPr marL="285750" indent="-285750" algn="just">
              <a:spcBef>
                <a:spcPts val="1200"/>
              </a:spcBef>
            </a:pPr>
            <a:endParaRPr lang="en-US" sz="2000" dirty="0"/>
          </a:p>
        </p:txBody>
      </p:sp>
      <p:sp>
        <p:nvSpPr>
          <p:cNvPr id="4" name="Slide Number Placeholder 3">
            <a:extLst>
              <a:ext uri="{FF2B5EF4-FFF2-40B4-BE49-F238E27FC236}">
                <a16:creationId xmlns:a16="http://schemas.microsoft.com/office/drawing/2014/main" id="{2E81728C-7550-DCA8-F407-AFDF16497CE4}"/>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15</a:t>
            </a:fld>
            <a:endParaRPr lang="en-US" sz="900" dirty="0"/>
          </a:p>
        </p:txBody>
      </p:sp>
      <p:pic>
        <p:nvPicPr>
          <p:cNvPr id="6" name="Picture 5">
            <a:extLst>
              <a:ext uri="{FF2B5EF4-FFF2-40B4-BE49-F238E27FC236}">
                <a16:creationId xmlns:a16="http://schemas.microsoft.com/office/drawing/2014/main" id="{0DB7E85D-9352-3769-88F8-1723078B140F}"/>
              </a:ext>
            </a:extLst>
          </p:cNvPr>
          <p:cNvPicPr>
            <a:picLocks noChangeAspect="1"/>
          </p:cNvPicPr>
          <p:nvPr/>
        </p:nvPicPr>
        <p:blipFill>
          <a:blip r:embed="rId3"/>
          <a:stretch>
            <a:fillRect/>
          </a:stretch>
        </p:blipFill>
        <p:spPr>
          <a:xfrm>
            <a:off x="2285999" y="2322528"/>
            <a:ext cx="1431967" cy="663594"/>
          </a:xfrm>
          <a:prstGeom prst="rect">
            <a:avLst/>
          </a:prstGeom>
        </p:spPr>
      </p:pic>
      <p:pic>
        <p:nvPicPr>
          <p:cNvPr id="8" name="Picture 7">
            <a:extLst>
              <a:ext uri="{FF2B5EF4-FFF2-40B4-BE49-F238E27FC236}">
                <a16:creationId xmlns:a16="http://schemas.microsoft.com/office/drawing/2014/main" id="{19A85B40-F2B2-17A4-D9E1-C7EDDF16859B}"/>
              </a:ext>
            </a:extLst>
          </p:cNvPr>
          <p:cNvPicPr>
            <a:picLocks noChangeAspect="1"/>
          </p:cNvPicPr>
          <p:nvPr/>
        </p:nvPicPr>
        <p:blipFill>
          <a:blip r:embed="rId4"/>
          <a:stretch>
            <a:fillRect/>
          </a:stretch>
        </p:blipFill>
        <p:spPr>
          <a:xfrm>
            <a:off x="5892801" y="2153687"/>
            <a:ext cx="2794000" cy="3997109"/>
          </a:xfrm>
          <a:prstGeom prst="rect">
            <a:avLst/>
          </a:prstGeom>
        </p:spPr>
      </p:pic>
    </p:spTree>
    <p:extLst>
      <p:ext uri="{BB962C8B-B14F-4D97-AF65-F5344CB8AC3E}">
        <p14:creationId xmlns:p14="http://schemas.microsoft.com/office/powerpoint/2010/main" val="2770123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13A1CB6B-3D31-71CE-68C8-94FAB06AA3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F2EDBA-1ED0-F0C5-E1DC-073CE3DD54E2}"/>
              </a:ext>
            </a:extLst>
          </p:cNvPr>
          <p:cNvSpPr>
            <a:spLocks noGrp="1"/>
          </p:cNvSpPr>
          <p:nvPr>
            <p:ph type="title"/>
          </p:nvPr>
        </p:nvSpPr>
        <p:spPr/>
        <p:txBody>
          <a:bodyPr/>
          <a:lstStyle/>
          <a:p>
            <a:r>
              <a:rPr lang="en-US" dirty="0"/>
              <a:t>Comparison Scratch vs C</a:t>
            </a:r>
          </a:p>
        </p:txBody>
      </p:sp>
      <p:pic>
        <p:nvPicPr>
          <p:cNvPr id="7" name="Content Placeholder 6">
            <a:extLst>
              <a:ext uri="{FF2B5EF4-FFF2-40B4-BE49-F238E27FC236}">
                <a16:creationId xmlns:a16="http://schemas.microsoft.com/office/drawing/2014/main" id="{394476BF-57B9-7449-B3E5-2BF81FD9A212}"/>
              </a:ext>
            </a:extLst>
          </p:cNvPr>
          <p:cNvPicPr>
            <a:picLocks noGrp="1" noChangeAspect="1"/>
          </p:cNvPicPr>
          <p:nvPr>
            <p:ph sz="quarter" idx="13"/>
          </p:nvPr>
        </p:nvPicPr>
        <p:blipFill>
          <a:blip r:embed="rId3"/>
          <a:stretch>
            <a:fillRect/>
          </a:stretch>
        </p:blipFill>
        <p:spPr>
          <a:xfrm>
            <a:off x="809352" y="1312650"/>
            <a:ext cx="7877448" cy="4787399"/>
          </a:xfrm>
        </p:spPr>
      </p:pic>
      <p:sp>
        <p:nvSpPr>
          <p:cNvPr id="4" name="Slide Number Placeholder 3">
            <a:extLst>
              <a:ext uri="{FF2B5EF4-FFF2-40B4-BE49-F238E27FC236}">
                <a16:creationId xmlns:a16="http://schemas.microsoft.com/office/drawing/2014/main" id="{9894E787-09F2-B6F9-8973-C3A246BC0608}"/>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16</a:t>
            </a:fld>
            <a:endParaRPr lang="en-US" sz="900" dirty="0"/>
          </a:p>
        </p:txBody>
      </p:sp>
    </p:spTree>
    <p:extLst>
      <p:ext uri="{BB962C8B-B14F-4D97-AF65-F5344CB8AC3E}">
        <p14:creationId xmlns:p14="http://schemas.microsoft.com/office/powerpoint/2010/main" val="2080774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9ACF73-70D0-7B95-848A-110981192D94}"/>
              </a:ext>
            </a:extLst>
          </p:cNvPr>
          <p:cNvSpPr>
            <a:spLocks noGrp="1"/>
          </p:cNvSpPr>
          <p:nvPr>
            <p:ph type="title"/>
          </p:nvPr>
        </p:nvSpPr>
        <p:spPr/>
        <p:txBody>
          <a:bodyPr/>
          <a:lstStyle/>
          <a:p>
            <a:pPr algn="ctr"/>
            <a:r>
              <a:rPr lang="en-US" dirty="0"/>
              <a:t>Conditionals</a:t>
            </a:r>
          </a:p>
        </p:txBody>
      </p:sp>
      <p:sp>
        <p:nvSpPr>
          <p:cNvPr id="5" name="Text Placeholder 4">
            <a:extLst>
              <a:ext uri="{FF2B5EF4-FFF2-40B4-BE49-F238E27FC236}">
                <a16:creationId xmlns:a16="http://schemas.microsoft.com/office/drawing/2014/main" id="{7AE4AE8F-3146-27CA-AB18-1B62F965C581}"/>
              </a:ext>
            </a:extLst>
          </p:cNvPr>
          <p:cNvSpPr>
            <a:spLocks noGrp="1"/>
          </p:cNvSpPr>
          <p:nvPr>
            <p:ph type="body" idx="1"/>
          </p:nvPr>
        </p:nvSpPr>
        <p:spPr/>
        <p:txBody>
          <a:bodyPr/>
          <a:lstStyle/>
          <a:p>
            <a:pPr marL="285750" indent="-285750">
              <a:buFont typeface="Wingdings" panose="05000000000000000000" pitchFamily="2" charset="2"/>
              <a:buChar char="ü"/>
            </a:pPr>
            <a:r>
              <a:rPr lang="en-US" dirty="0"/>
              <a:t>If blocks (Simple-If)</a:t>
            </a:r>
          </a:p>
          <a:p>
            <a:pPr marL="285750" indent="-285750">
              <a:buFont typeface="Wingdings" panose="05000000000000000000" pitchFamily="2" charset="2"/>
              <a:buChar char="ü"/>
            </a:pPr>
            <a:r>
              <a:rPr lang="en-US" dirty="0"/>
              <a:t>If-else block (if-else, else-if ladder, Nested-if, switch-case)</a:t>
            </a:r>
          </a:p>
        </p:txBody>
      </p:sp>
    </p:spTree>
    <p:extLst>
      <p:ext uri="{BB962C8B-B14F-4D97-AF65-F5344CB8AC3E}">
        <p14:creationId xmlns:p14="http://schemas.microsoft.com/office/powerpoint/2010/main" val="250185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Title 1">
            <a:extLst>
              <a:ext uri="{FF2B5EF4-FFF2-40B4-BE49-F238E27FC236}">
                <a16:creationId xmlns:a16="http://schemas.microsoft.com/office/drawing/2014/main" id="{006073EC-1D62-446F-8455-AB6A8D23B6FF}"/>
              </a:ext>
            </a:extLst>
          </p:cNvPr>
          <p:cNvSpPr>
            <a:spLocks noGrp="1"/>
          </p:cNvSpPr>
          <p:nvPr>
            <p:ph type="title"/>
          </p:nvPr>
        </p:nvSpPr>
        <p:spPr/>
        <p:txBody>
          <a:bodyPr/>
          <a:lstStyle/>
          <a:p>
            <a:r>
              <a:rPr lang="en-US" dirty="0"/>
              <a:t>Conditionals</a:t>
            </a:r>
          </a:p>
        </p:txBody>
      </p:sp>
      <p:sp>
        <p:nvSpPr>
          <p:cNvPr id="3" name="Text Placeholder 2">
            <a:extLst>
              <a:ext uri="{FF2B5EF4-FFF2-40B4-BE49-F238E27FC236}">
                <a16:creationId xmlns:a16="http://schemas.microsoft.com/office/drawing/2014/main" id="{7BDE4F0F-1433-42CD-8EBE-FFF913A7524F}"/>
              </a:ext>
            </a:extLst>
          </p:cNvPr>
          <p:cNvSpPr>
            <a:spLocks noGrp="1"/>
          </p:cNvSpPr>
          <p:nvPr>
            <p:ph sz="quarter" idx="13"/>
          </p:nvPr>
        </p:nvSpPr>
        <p:spPr>
          <a:xfrm>
            <a:off x="457200" y="1484085"/>
            <a:ext cx="8229600" cy="4525963"/>
          </a:xfrm>
        </p:spPr>
        <p:txBody>
          <a:bodyPr/>
          <a:lstStyle/>
          <a:p>
            <a:pPr algn="just"/>
            <a:r>
              <a:rPr lang="en-US" sz="2400" b="0" i="0" u="none" strike="noStrike" baseline="0" dirty="0">
                <a:latin typeface="Calibri" panose="020F0502020204030204" pitchFamily="34" charset="0"/>
              </a:rPr>
              <a:t>In programming, conditional statements are used to make decisions in the flow of execution based on whether a given condition is true or false.</a:t>
            </a:r>
          </a:p>
          <a:p>
            <a:pPr algn="just"/>
            <a:r>
              <a:rPr lang="en-US" sz="2400" b="1" i="0" u="none" strike="noStrike" baseline="0" dirty="0">
                <a:latin typeface="Calibri" panose="020F0502020204030204" pitchFamily="34" charset="0"/>
              </a:rPr>
              <a:t>In Scratch:</a:t>
            </a:r>
          </a:p>
          <a:p>
            <a:pPr algn="just"/>
            <a:r>
              <a:rPr lang="en-US" sz="2400" b="0" i="0" u="none" strike="noStrike" baseline="0" dirty="0">
                <a:latin typeface="Calibri" panose="020F0502020204030204" pitchFamily="34" charset="0"/>
              </a:rPr>
              <a:t>Scratch is a visual, block-based programming language designed primarily for beginners. It uses "if" blocks to implement conditionals.</a:t>
            </a:r>
          </a:p>
          <a:p>
            <a:pPr algn="just"/>
            <a:r>
              <a:rPr lang="en-US" sz="2400" b="0" i="0" u="none" strike="noStrike" baseline="0" dirty="0">
                <a:latin typeface="Calibri" panose="020F0502020204030204" pitchFamily="34" charset="0"/>
              </a:rPr>
              <a:t>The blocks represent different logic structures and are designed to be easy to drag, drop, and connect.</a:t>
            </a:r>
          </a:p>
        </p:txBody>
      </p:sp>
      <p:sp>
        <p:nvSpPr>
          <p:cNvPr id="4" name="Slide Number Placeholder 3">
            <a:extLst>
              <a:ext uri="{FF2B5EF4-FFF2-40B4-BE49-F238E27FC236}">
                <a16:creationId xmlns:a16="http://schemas.microsoft.com/office/drawing/2014/main" id="{DC527E6C-B91D-4DFA-BF87-A2F0B18281A0}"/>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3</a:t>
            </a:fld>
            <a:endParaRPr lang="en-US" sz="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B4053637-93CA-2321-6312-F140A13348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E032F2-3063-BDDE-CD03-7CE84FC3817B}"/>
              </a:ext>
            </a:extLst>
          </p:cNvPr>
          <p:cNvSpPr>
            <a:spLocks noGrp="1"/>
          </p:cNvSpPr>
          <p:nvPr>
            <p:ph type="title"/>
          </p:nvPr>
        </p:nvSpPr>
        <p:spPr/>
        <p:txBody>
          <a:bodyPr/>
          <a:lstStyle/>
          <a:p>
            <a:r>
              <a:rPr lang="en-US" dirty="0"/>
              <a:t>Basic If Statement</a:t>
            </a:r>
          </a:p>
        </p:txBody>
      </p:sp>
      <p:sp>
        <p:nvSpPr>
          <p:cNvPr id="3" name="Text Placeholder 2">
            <a:extLst>
              <a:ext uri="{FF2B5EF4-FFF2-40B4-BE49-F238E27FC236}">
                <a16:creationId xmlns:a16="http://schemas.microsoft.com/office/drawing/2014/main" id="{1B6E2632-5494-4969-AB8C-06BB125F4E43}"/>
              </a:ext>
            </a:extLst>
          </p:cNvPr>
          <p:cNvSpPr>
            <a:spLocks noGrp="1"/>
          </p:cNvSpPr>
          <p:nvPr>
            <p:ph sz="quarter" idx="13"/>
          </p:nvPr>
        </p:nvSpPr>
        <p:spPr/>
        <p:txBody>
          <a:bodyPr/>
          <a:lstStyle/>
          <a:p>
            <a:pPr algn="just"/>
            <a:r>
              <a:rPr lang="en-US" sz="2400" i="0" u="none" strike="noStrike" baseline="0" dirty="0">
                <a:latin typeface="Calibri" panose="020F0502020204030204" pitchFamily="34" charset="0"/>
              </a:rPr>
              <a:t>In Scratch, conditionals are represented by the “if</a:t>
            </a:r>
            <a:r>
              <a:rPr lang="en-US" sz="2400" dirty="0">
                <a:latin typeface="Calibri" panose="020F0502020204030204" pitchFamily="34" charset="0"/>
              </a:rPr>
              <a:t>”</a:t>
            </a:r>
            <a:r>
              <a:rPr lang="en-US" sz="2400" i="0" u="none" strike="noStrike" baseline="0" dirty="0">
                <a:latin typeface="Calibri" panose="020F0502020204030204" pitchFamily="34" charset="0"/>
              </a:rPr>
              <a:t> block. If the condition inside the block evaluates to “true”, the code inside the block is executed.</a:t>
            </a:r>
          </a:p>
          <a:p>
            <a:pPr algn="just"/>
            <a:r>
              <a:rPr lang="en-US" sz="2400" dirty="0">
                <a:latin typeface="Calibri" panose="020F0502020204030204" pitchFamily="34" charset="0"/>
              </a:rPr>
              <a:t>Example: </a:t>
            </a:r>
          </a:p>
          <a:p>
            <a:pPr algn="just"/>
            <a:r>
              <a:rPr lang="en-US" sz="2400" i="0" u="none" strike="noStrike" baseline="0" dirty="0">
                <a:latin typeface="Calibri" panose="020F0502020204030204" pitchFamily="34" charset="0"/>
              </a:rPr>
              <a:t>Check weather the number is even or odd</a:t>
            </a:r>
          </a:p>
          <a:p>
            <a:pPr algn="just"/>
            <a:endParaRPr lang="en-US" sz="2400" i="0" u="none" strike="noStrike" baseline="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2D342F6A-4CA2-A316-8EA3-012EB6DDCD1F}"/>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4</a:t>
            </a:fld>
            <a:endParaRPr lang="en-US" sz="900" dirty="0"/>
          </a:p>
        </p:txBody>
      </p:sp>
      <p:pic>
        <p:nvPicPr>
          <p:cNvPr id="6" name="Picture 5">
            <a:extLst>
              <a:ext uri="{FF2B5EF4-FFF2-40B4-BE49-F238E27FC236}">
                <a16:creationId xmlns:a16="http://schemas.microsoft.com/office/drawing/2014/main" id="{9320B00C-F314-7B47-B6B9-FD99377FEA4D}"/>
              </a:ext>
            </a:extLst>
          </p:cNvPr>
          <p:cNvPicPr>
            <a:picLocks noChangeAspect="1"/>
          </p:cNvPicPr>
          <p:nvPr/>
        </p:nvPicPr>
        <p:blipFill>
          <a:blip r:embed="rId3"/>
          <a:stretch>
            <a:fillRect/>
          </a:stretch>
        </p:blipFill>
        <p:spPr>
          <a:xfrm>
            <a:off x="6544992" y="2318450"/>
            <a:ext cx="1924319" cy="1362265"/>
          </a:xfrm>
          <a:prstGeom prst="rect">
            <a:avLst/>
          </a:prstGeom>
        </p:spPr>
      </p:pic>
      <p:pic>
        <p:nvPicPr>
          <p:cNvPr id="8" name="Picture 7">
            <a:extLst>
              <a:ext uri="{FF2B5EF4-FFF2-40B4-BE49-F238E27FC236}">
                <a16:creationId xmlns:a16="http://schemas.microsoft.com/office/drawing/2014/main" id="{8EEF317D-055C-1276-3497-C6482BDC3A2F}"/>
              </a:ext>
            </a:extLst>
          </p:cNvPr>
          <p:cNvPicPr>
            <a:picLocks noChangeAspect="1"/>
          </p:cNvPicPr>
          <p:nvPr/>
        </p:nvPicPr>
        <p:blipFill>
          <a:blip r:embed="rId4"/>
          <a:stretch>
            <a:fillRect/>
          </a:stretch>
        </p:blipFill>
        <p:spPr>
          <a:xfrm>
            <a:off x="2754024" y="3796434"/>
            <a:ext cx="3635951" cy="2134466"/>
          </a:xfrm>
          <a:prstGeom prst="rect">
            <a:avLst/>
          </a:prstGeom>
        </p:spPr>
      </p:pic>
    </p:spTree>
    <p:extLst>
      <p:ext uri="{BB962C8B-B14F-4D97-AF65-F5344CB8AC3E}">
        <p14:creationId xmlns:p14="http://schemas.microsoft.com/office/powerpoint/2010/main" val="2405011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CCE0B6B3-86C2-057C-FBFD-C6EFFA50E8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A2FA1E-3333-5051-1949-19472A33D973}"/>
              </a:ext>
            </a:extLst>
          </p:cNvPr>
          <p:cNvSpPr>
            <a:spLocks noGrp="1"/>
          </p:cNvSpPr>
          <p:nvPr>
            <p:ph type="title"/>
          </p:nvPr>
        </p:nvSpPr>
        <p:spPr/>
        <p:txBody>
          <a:bodyPr/>
          <a:lstStyle/>
          <a:p>
            <a:r>
              <a:rPr lang="en-US" dirty="0"/>
              <a:t>If-else Statement</a:t>
            </a:r>
          </a:p>
        </p:txBody>
      </p:sp>
      <p:sp>
        <p:nvSpPr>
          <p:cNvPr id="3" name="Text Placeholder 2">
            <a:extLst>
              <a:ext uri="{FF2B5EF4-FFF2-40B4-BE49-F238E27FC236}">
                <a16:creationId xmlns:a16="http://schemas.microsoft.com/office/drawing/2014/main" id="{826E6B14-D4B9-E482-5E2E-B46B8C25EE9C}"/>
              </a:ext>
            </a:extLst>
          </p:cNvPr>
          <p:cNvSpPr>
            <a:spLocks noGrp="1"/>
          </p:cNvSpPr>
          <p:nvPr>
            <p:ph sz="quarter" idx="13"/>
          </p:nvPr>
        </p:nvSpPr>
        <p:spPr/>
        <p:txBody>
          <a:bodyPr/>
          <a:lstStyle/>
          <a:p>
            <a:pPr algn="just"/>
            <a:r>
              <a:rPr lang="en-US" sz="2400" i="0" u="none" strike="noStrike" baseline="0" dirty="0">
                <a:latin typeface="Calibri" panose="020F0502020204030204" pitchFamily="34" charset="0"/>
              </a:rPr>
              <a:t>The "if else" block is used when there are two possible actions: one if the condition is true and another if the condition is false.</a:t>
            </a:r>
          </a:p>
          <a:p>
            <a:pPr algn="just"/>
            <a:r>
              <a:rPr lang="en-US" sz="2000" dirty="0">
                <a:latin typeface="Calibri" panose="020F0502020204030204" pitchFamily="34" charset="0"/>
              </a:rPr>
              <a:t>Example: </a:t>
            </a:r>
            <a:r>
              <a:rPr lang="en-US" sz="2000" i="0" u="none" strike="noStrike" baseline="0" dirty="0">
                <a:latin typeface="Calibri" panose="020F0502020204030204" pitchFamily="34" charset="0"/>
              </a:rPr>
              <a:t>Check weather the number is even or odd</a:t>
            </a:r>
          </a:p>
          <a:p>
            <a:pPr algn="just"/>
            <a:endParaRPr lang="en-US" sz="2400" i="0" u="none" strike="noStrike" baseline="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D7CDEE5A-5AC7-799C-29D4-095EACEDD675}"/>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5</a:t>
            </a:fld>
            <a:endParaRPr lang="en-US" sz="900" dirty="0"/>
          </a:p>
        </p:txBody>
      </p:sp>
      <p:pic>
        <p:nvPicPr>
          <p:cNvPr id="7" name="Picture 6">
            <a:extLst>
              <a:ext uri="{FF2B5EF4-FFF2-40B4-BE49-F238E27FC236}">
                <a16:creationId xmlns:a16="http://schemas.microsoft.com/office/drawing/2014/main" id="{BCAAAD61-6918-BC30-931A-51F8C2ACE0C3}"/>
              </a:ext>
            </a:extLst>
          </p:cNvPr>
          <p:cNvPicPr>
            <a:picLocks noChangeAspect="1"/>
          </p:cNvPicPr>
          <p:nvPr/>
        </p:nvPicPr>
        <p:blipFill>
          <a:blip r:embed="rId3"/>
          <a:stretch>
            <a:fillRect/>
          </a:stretch>
        </p:blipFill>
        <p:spPr>
          <a:xfrm>
            <a:off x="6707109" y="2276313"/>
            <a:ext cx="1878091" cy="1942299"/>
          </a:xfrm>
          <a:prstGeom prst="rect">
            <a:avLst/>
          </a:prstGeom>
        </p:spPr>
      </p:pic>
      <p:pic>
        <p:nvPicPr>
          <p:cNvPr id="10" name="Picture 9">
            <a:extLst>
              <a:ext uri="{FF2B5EF4-FFF2-40B4-BE49-F238E27FC236}">
                <a16:creationId xmlns:a16="http://schemas.microsoft.com/office/drawing/2014/main" id="{CCF5BF3B-D6AB-930B-7A66-C6AD605823E7}"/>
              </a:ext>
            </a:extLst>
          </p:cNvPr>
          <p:cNvPicPr>
            <a:picLocks noChangeAspect="1"/>
          </p:cNvPicPr>
          <p:nvPr/>
        </p:nvPicPr>
        <p:blipFill>
          <a:blip r:embed="rId4"/>
          <a:stretch>
            <a:fillRect/>
          </a:stretch>
        </p:blipFill>
        <p:spPr>
          <a:xfrm>
            <a:off x="1753312" y="3198873"/>
            <a:ext cx="3325976" cy="2701507"/>
          </a:xfrm>
          <a:prstGeom prst="rect">
            <a:avLst/>
          </a:prstGeom>
        </p:spPr>
      </p:pic>
    </p:spTree>
    <p:extLst>
      <p:ext uri="{BB962C8B-B14F-4D97-AF65-F5344CB8AC3E}">
        <p14:creationId xmlns:p14="http://schemas.microsoft.com/office/powerpoint/2010/main" val="1469414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2BA787E-FDD1-2796-C3A2-10F10B79EE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7136B1-FF28-A142-D14F-953FE8F74B6E}"/>
              </a:ext>
            </a:extLst>
          </p:cNvPr>
          <p:cNvSpPr>
            <a:spLocks noGrp="1"/>
          </p:cNvSpPr>
          <p:nvPr>
            <p:ph type="title"/>
          </p:nvPr>
        </p:nvSpPr>
        <p:spPr/>
        <p:txBody>
          <a:bodyPr/>
          <a:lstStyle/>
          <a:p>
            <a:r>
              <a:rPr lang="en-US" dirty="0"/>
              <a:t>Else-if Statement</a:t>
            </a:r>
          </a:p>
        </p:txBody>
      </p:sp>
      <p:sp>
        <p:nvSpPr>
          <p:cNvPr id="3" name="Text Placeholder 2">
            <a:extLst>
              <a:ext uri="{FF2B5EF4-FFF2-40B4-BE49-F238E27FC236}">
                <a16:creationId xmlns:a16="http://schemas.microsoft.com/office/drawing/2014/main" id="{4434A141-AB14-3774-12BF-7F0F6B54691A}"/>
              </a:ext>
            </a:extLst>
          </p:cNvPr>
          <p:cNvSpPr>
            <a:spLocks noGrp="1"/>
          </p:cNvSpPr>
          <p:nvPr>
            <p:ph sz="quarter" idx="13"/>
          </p:nvPr>
        </p:nvSpPr>
        <p:spPr/>
        <p:txBody>
          <a:bodyPr/>
          <a:lstStyle/>
          <a:p>
            <a:pPr algn="just"/>
            <a:r>
              <a:rPr lang="en-US" sz="2400" i="0" u="none" strike="noStrike" baseline="0" dirty="0">
                <a:latin typeface="Calibri" panose="020F0502020204030204" pitchFamily="34" charset="0"/>
              </a:rPr>
              <a:t>Scratch has an "if else" block, but it doesn't have an explicit "else if" block like in C. However, you can simulate an else if by nesting multiple "if" blocks.</a:t>
            </a:r>
          </a:p>
          <a:p>
            <a:pPr algn="just"/>
            <a:r>
              <a:rPr lang="en-US" sz="2000" dirty="0">
                <a:latin typeface="Calibri" panose="020F0502020204030204" pitchFamily="34" charset="0"/>
              </a:rPr>
              <a:t>Example: Create a variable name score and prompt</a:t>
            </a:r>
          </a:p>
          <a:p>
            <a:pPr lvl="1" algn="just"/>
            <a:r>
              <a:rPr lang="en-US" i="0" u="none" strike="noStrike" baseline="0" dirty="0">
                <a:latin typeface="Calibri" panose="020F0502020204030204" pitchFamily="34" charset="0"/>
              </a:rPr>
              <a:t>If score=100 </a:t>
            </a:r>
            <a:r>
              <a:rPr lang="en-US" dirty="0">
                <a:latin typeface="Calibri" panose="020F0502020204030204" pitchFamily="34" charset="0"/>
              </a:rPr>
              <a:t> [You Win!]</a:t>
            </a:r>
          </a:p>
          <a:p>
            <a:pPr lvl="1" algn="just"/>
            <a:r>
              <a:rPr lang="en-US" i="0" u="none" strike="noStrike" baseline="0" dirty="0">
                <a:latin typeface="Calibri" panose="020F0502020204030204" pitchFamily="34" charset="0"/>
              </a:rPr>
              <a:t>If score&gt;=50 [You are almost there]</a:t>
            </a:r>
          </a:p>
          <a:p>
            <a:pPr lvl="1" algn="just"/>
            <a:r>
              <a:rPr lang="en-US" i="0" u="none" strike="noStrike" baseline="0" dirty="0">
                <a:latin typeface="Calibri" panose="020F0502020204030204" pitchFamily="34" charset="0"/>
              </a:rPr>
              <a:t>If score &lt;50 [Try hard]</a:t>
            </a:r>
          </a:p>
          <a:p>
            <a:pPr algn="just"/>
            <a:endParaRPr lang="en-US" sz="2400" i="0" u="none" strike="noStrike" baseline="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437D34E2-5688-7791-218A-E8847CD447FA}"/>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6</a:t>
            </a:fld>
            <a:endParaRPr lang="en-US" sz="900" dirty="0"/>
          </a:p>
        </p:txBody>
      </p:sp>
      <p:pic>
        <p:nvPicPr>
          <p:cNvPr id="6" name="Picture 5">
            <a:extLst>
              <a:ext uri="{FF2B5EF4-FFF2-40B4-BE49-F238E27FC236}">
                <a16:creationId xmlns:a16="http://schemas.microsoft.com/office/drawing/2014/main" id="{B86C9A62-F3BE-1369-F8C1-36E8B33BB252}"/>
              </a:ext>
            </a:extLst>
          </p:cNvPr>
          <p:cNvPicPr>
            <a:picLocks noChangeAspect="1"/>
          </p:cNvPicPr>
          <p:nvPr/>
        </p:nvPicPr>
        <p:blipFill>
          <a:blip r:embed="rId3"/>
          <a:stretch>
            <a:fillRect/>
          </a:stretch>
        </p:blipFill>
        <p:spPr>
          <a:xfrm>
            <a:off x="5679888" y="3122045"/>
            <a:ext cx="2789423" cy="3029373"/>
          </a:xfrm>
          <a:prstGeom prst="rect">
            <a:avLst/>
          </a:prstGeom>
        </p:spPr>
      </p:pic>
    </p:spTree>
    <p:extLst>
      <p:ext uri="{BB962C8B-B14F-4D97-AF65-F5344CB8AC3E}">
        <p14:creationId xmlns:p14="http://schemas.microsoft.com/office/powerpoint/2010/main" val="3051929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E770A97D-EED4-6612-5DA3-FB361E5EC3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2062BF-3A23-A7DB-A2E4-13C44A2971B7}"/>
              </a:ext>
            </a:extLst>
          </p:cNvPr>
          <p:cNvSpPr>
            <a:spLocks noGrp="1"/>
          </p:cNvSpPr>
          <p:nvPr>
            <p:ph type="title"/>
          </p:nvPr>
        </p:nvSpPr>
        <p:spPr/>
        <p:txBody>
          <a:bodyPr/>
          <a:lstStyle/>
          <a:p>
            <a:r>
              <a:rPr lang="en-US" dirty="0"/>
              <a:t>Switch-Case</a:t>
            </a:r>
          </a:p>
        </p:txBody>
      </p:sp>
      <p:sp>
        <p:nvSpPr>
          <p:cNvPr id="3" name="Text Placeholder 2">
            <a:extLst>
              <a:ext uri="{FF2B5EF4-FFF2-40B4-BE49-F238E27FC236}">
                <a16:creationId xmlns:a16="http://schemas.microsoft.com/office/drawing/2014/main" id="{076F8456-9330-963C-D8CA-5D39BD5FAA00}"/>
              </a:ext>
            </a:extLst>
          </p:cNvPr>
          <p:cNvSpPr>
            <a:spLocks noGrp="1"/>
          </p:cNvSpPr>
          <p:nvPr>
            <p:ph sz="quarter" idx="13"/>
          </p:nvPr>
        </p:nvSpPr>
        <p:spPr/>
        <p:txBody>
          <a:bodyPr/>
          <a:lstStyle/>
          <a:p>
            <a:pPr algn="just"/>
            <a:r>
              <a:rPr lang="en-US" sz="2400" i="0" u="none" strike="noStrike" baseline="0" dirty="0">
                <a:latin typeface="Calibri" panose="020F0502020204030204" pitchFamily="34" charset="0"/>
              </a:rPr>
              <a:t>Switch-case is an alternative to multiple else-if statements.</a:t>
            </a:r>
          </a:p>
          <a:p>
            <a:pPr algn="just"/>
            <a:r>
              <a:rPr lang="en-US" sz="2400" i="0" u="none" strike="noStrike" baseline="0" dirty="0">
                <a:latin typeface="Calibri" panose="020F0502020204030204" pitchFamily="34" charset="0"/>
              </a:rPr>
              <a:t>Scratch doesn't have a built-in switch-case block, but you can simulate similar behavior using multiple "if-else" blocks.</a:t>
            </a:r>
          </a:p>
          <a:p>
            <a:pPr algn="just"/>
            <a:r>
              <a:rPr lang="en-US" sz="2000" dirty="0">
                <a:latin typeface="Calibri" panose="020F0502020204030204" pitchFamily="34" charset="0"/>
              </a:rPr>
              <a:t>Example: Prompt the color selected</a:t>
            </a:r>
            <a:endParaRPr lang="en-US" sz="2400" dirty="0">
              <a:latin typeface="Calibri" panose="020F0502020204030204" pitchFamily="34" charset="0"/>
            </a:endParaRPr>
          </a:p>
          <a:p>
            <a:pPr lvl="1" algn="just"/>
            <a:r>
              <a:rPr lang="en-US" i="0" u="none" strike="noStrike" baseline="0" dirty="0">
                <a:latin typeface="Calibri" panose="020F0502020204030204" pitchFamily="34" charset="0"/>
              </a:rPr>
              <a:t>If b </a:t>
            </a:r>
            <a:r>
              <a:rPr lang="en-US" dirty="0">
                <a:latin typeface="Calibri" panose="020F0502020204030204" pitchFamily="34" charset="0"/>
              </a:rPr>
              <a:t>key is pressed [Blue]</a:t>
            </a:r>
          </a:p>
          <a:p>
            <a:pPr lvl="1" algn="just"/>
            <a:r>
              <a:rPr lang="en-US" i="0" u="none" strike="noStrike" baseline="0" dirty="0">
                <a:latin typeface="Calibri" panose="020F0502020204030204" pitchFamily="34" charset="0"/>
              </a:rPr>
              <a:t>If r key is pressed [Red]</a:t>
            </a:r>
          </a:p>
          <a:p>
            <a:pPr lvl="1" algn="just"/>
            <a:r>
              <a:rPr lang="en-US" dirty="0">
                <a:latin typeface="Calibri" panose="020F0502020204030204" pitchFamily="34" charset="0"/>
              </a:rPr>
              <a:t>If other key is pressed [Sorry]</a:t>
            </a:r>
            <a:endParaRPr lang="en-US" i="0" u="none" strike="noStrike" baseline="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0380C4CC-F729-4F7B-9BB5-E90305DE072B}"/>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7</a:t>
            </a:fld>
            <a:endParaRPr lang="en-US" sz="900" dirty="0"/>
          </a:p>
        </p:txBody>
      </p:sp>
      <p:pic>
        <p:nvPicPr>
          <p:cNvPr id="7" name="Picture 6">
            <a:extLst>
              <a:ext uri="{FF2B5EF4-FFF2-40B4-BE49-F238E27FC236}">
                <a16:creationId xmlns:a16="http://schemas.microsoft.com/office/drawing/2014/main" id="{BEC2C651-63CC-BB18-4E5D-471D31D072FE}"/>
              </a:ext>
            </a:extLst>
          </p:cNvPr>
          <p:cNvPicPr>
            <a:picLocks noChangeAspect="1"/>
          </p:cNvPicPr>
          <p:nvPr/>
        </p:nvPicPr>
        <p:blipFill>
          <a:blip r:embed="rId3"/>
          <a:stretch>
            <a:fillRect/>
          </a:stretch>
        </p:blipFill>
        <p:spPr>
          <a:xfrm>
            <a:off x="4713140" y="2858882"/>
            <a:ext cx="3046560" cy="3292536"/>
          </a:xfrm>
          <a:prstGeom prst="rect">
            <a:avLst/>
          </a:prstGeom>
        </p:spPr>
      </p:pic>
    </p:spTree>
    <p:extLst>
      <p:ext uri="{BB962C8B-B14F-4D97-AF65-F5344CB8AC3E}">
        <p14:creationId xmlns:p14="http://schemas.microsoft.com/office/powerpoint/2010/main" val="2088485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C582BB17-093A-F6F6-11C9-728602FB0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135D0F-6538-0447-9D8F-66D01F80E869}"/>
              </a:ext>
            </a:extLst>
          </p:cNvPr>
          <p:cNvSpPr>
            <a:spLocks noGrp="1"/>
          </p:cNvSpPr>
          <p:nvPr>
            <p:ph type="title"/>
          </p:nvPr>
        </p:nvSpPr>
        <p:spPr/>
        <p:txBody>
          <a:bodyPr/>
          <a:lstStyle/>
          <a:p>
            <a:r>
              <a:rPr lang="en-US" dirty="0"/>
              <a:t>Nested-If</a:t>
            </a:r>
          </a:p>
        </p:txBody>
      </p:sp>
      <p:sp>
        <p:nvSpPr>
          <p:cNvPr id="3" name="Text Placeholder 2">
            <a:extLst>
              <a:ext uri="{FF2B5EF4-FFF2-40B4-BE49-F238E27FC236}">
                <a16:creationId xmlns:a16="http://schemas.microsoft.com/office/drawing/2014/main" id="{FBD62A1C-31EB-87B4-C243-9E43695E564E}"/>
              </a:ext>
            </a:extLst>
          </p:cNvPr>
          <p:cNvSpPr>
            <a:spLocks noGrp="1"/>
          </p:cNvSpPr>
          <p:nvPr>
            <p:ph sz="quarter" idx="13"/>
          </p:nvPr>
        </p:nvSpPr>
        <p:spPr/>
        <p:txBody>
          <a:bodyPr/>
          <a:lstStyle/>
          <a:p>
            <a:pPr algn="just"/>
            <a:r>
              <a:rPr lang="en-US" sz="2400" i="0" u="none" strike="noStrike" baseline="0" dirty="0">
                <a:latin typeface="Calibri" panose="020F0502020204030204" pitchFamily="34" charset="0"/>
              </a:rPr>
              <a:t>You can nest conditionals (putting an "if" block inside another "if" block) to create more complex decision-making logic.</a:t>
            </a:r>
          </a:p>
          <a:p>
            <a:pPr algn="just"/>
            <a:r>
              <a:rPr lang="en-US" sz="2000" dirty="0">
                <a:latin typeface="Calibri" panose="020F0502020204030204" pitchFamily="34" charset="0"/>
              </a:rPr>
              <a:t>Example: Create a variable name score and prompt</a:t>
            </a:r>
          </a:p>
          <a:p>
            <a:pPr lvl="1" algn="just"/>
            <a:r>
              <a:rPr lang="en-US" i="0" u="none" strike="noStrike" baseline="0" dirty="0">
                <a:latin typeface="Calibri" panose="020F0502020204030204" pitchFamily="34" charset="0"/>
              </a:rPr>
              <a:t>If score&gt;50 </a:t>
            </a:r>
            <a:r>
              <a:rPr lang="en-US" dirty="0">
                <a:latin typeface="Calibri" panose="020F0502020204030204" pitchFamily="34" charset="0"/>
              </a:rPr>
              <a:t> [then check score &lt; 100]</a:t>
            </a:r>
          </a:p>
          <a:p>
            <a:pPr lvl="1" algn="just"/>
            <a:r>
              <a:rPr lang="en-US" i="0" u="none" strike="noStrike" baseline="0" dirty="0">
                <a:latin typeface="Calibri" panose="020F0502020204030204" pitchFamily="34" charset="0"/>
              </a:rPr>
              <a:t>If score&lt;100 [You are almost there]</a:t>
            </a:r>
          </a:p>
          <a:p>
            <a:pPr lvl="1" algn="just"/>
            <a:r>
              <a:rPr lang="en-US" i="0" u="none" strike="noStrike" baseline="0" dirty="0">
                <a:latin typeface="Calibri" panose="020F0502020204030204" pitchFamily="34" charset="0"/>
              </a:rPr>
              <a:t>If score =100 [You Won!]</a:t>
            </a:r>
          </a:p>
        </p:txBody>
      </p:sp>
      <p:sp>
        <p:nvSpPr>
          <p:cNvPr id="4" name="Slide Number Placeholder 3">
            <a:extLst>
              <a:ext uri="{FF2B5EF4-FFF2-40B4-BE49-F238E27FC236}">
                <a16:creationId xmlns:a16="http://schemas.microsoft.com/office/drawing/2014/main" id="{E93F9D86-5D2D-1780-5120-86AA40AA2808}"/>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8</a:t>
            </a:fld>
            <a:endParaRPr lang="en-US" sz="900" dirty="0"/>
          </a:p>
        </p:txBody>
      </p:sp>
      <p:pic>
        <p:nvPicPr>
          <p:cNvPr id="6" name="Picture 5">
            <a:extLst>
              <a:ext uri="{FF2B5EF4-FFF2-40B4-BE49-F238E27FC236}">
                <a16:creationId xmlns:a16="http://schemas.microsoft.com/office/drawing/2014/main" id="{4AEEB8BE-5A51-A57E-7B32-7CD427C3EE8C}"/>
              </a:ext>
            </a:extLst>
          </p:cNvPr>
          <p:cNvPicPr>
            <a:picLocks noChangeAspect="1"/>
          </p:cNvPicPr>
          <p:nvPr/>
        </p:nvPicPr>
        <p:blipFill>
          <a:blip r:embed="rId3"/>
          <a:stretch>
            <a:fillRect/>
          </a:stretch>
        </p:blipFill>
        <p:spPr>
          <a:xfrm>
            <a:off x="4660900" y="2868532"/>
            <a:ext cx="2754476" cy="3282885"/>
          </a:xfrm>
          <a:prstGeom prst="rect">
            <a:avLst/>
          </a:prstGeom>
        </p:spPr>
      </p:pic>
    </p:spTree>
    <p:extLst>
      <p:ext uri="{BB962C8B-B14F-4D97-AF65-F5344CB8AC3E}">
        <p14:creationId xmlns:p14="http://schemas.microsoft.com/office/powerpoint/2010/main" val="250851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F44A474C-8EFF-F576-79EC-34303D2868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92D1E-7E23-5C63-EAA8-0C2684196B38}"/>
              </a:ext>
            </a:extLst>
          </p:cNvPr>
          <p:cNvSpPr>
            <a:spLocks noGrp="1"/>
          </p:cNvSpPr>
          <p:nvPr>
            <p:ph type="title"/>
          </p:nvPr>
        </p:nvSpPr>
        <p:spPr/>
        <p:txBody>
          <a:bodyPr/>
          <a:lstStyle/>
          <a:p>
            <a:r>
              <a:rPr lang="en-US" dirty="0"/>
              <a:t>Comparison Scratch vs C</a:t>
            </a:r>
          </a:p>
        </p:txBody>
      </p:sp>
      <p:sp>
        <p:nvSpPr>
          <p:cNvPr id="4" name="Slide Number Placeholder 3">
            <a:extLst>
              <a:ext uri="{FF2B5EF4-FFF2-40B4-BE49-F238E27FC236}">
                <a16:creationId xmlns:a16="http://schemas.microsoft.com/office/drawing/2014/main" id="{F5B9320C-543D-8B5D-DFD4-00C1F98E2C43}"/>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9</a:t>
            </a:fld>
            <a:endParaRPr lang="en-US" sz="900" dirty="0"/>
          </a:p>
        </p:txBody>
      </p:sp>
      <p:pic>
        <p:nvPicPr>
          <p:cNvPr id="11" name="Content Placeholder 10">
            <a:extLst>
              <a:ext uri="{FF2B5EF4-FFF2-40B4-BE49-F238E27FC236}">
                <a16:creationId xmlns:a16="http://schemas.microsoft.com/office/drawing/2014/main" id="{C2721D47-2248-97B7-141B-0C3F68C6B3AA}"/>
              </a:ext>
            </a:extLst>
          </p:cNvPr>
          <p:cNvPicPr>
            <a:picLocks noGrp="1" noChangeAspect="1"/>
          </p:cNvPicPr>
          <p:nvPr>
            <p:ph sz="quarter" idx="13"/>
          </p:nvPr>
        </p:nvPicPr>
        <p:blipFill>
          <a:blip r:embed="rId3"/>
          <a:stretch>
            <a:fillRect/>
          </a:stretch>
        </p:blipFill>
        <p:spPr>
          <a:xfrm>
            <a:off x="569250" y="1262550"/>
            <a:ext cx="8008674" cy="4763112"/>
          </a:xfrm>
        </p:spPr>
      </p:pic>
    </p:spTree>
    <p:extLst>
      <p:ext uri="{BB962C8B-B14F-4D97-AF65-F5344CB8AC3E}">
        <p14:creationId xmlns:p14="http://schemas.microsoft.com/office/powerpoint/2010/main" val="2200568622"/>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645</Words>
  <Application>Microsoft Office PowerPoint</Application>
  <PresentationFormat>On-screen Show (4:3)</PresentationFormat>
  <Paragraphs>79</Paragraphs>
  <Slides>16</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Wingdings</vt:lpstr>
      <vt:lpstr>Times New Roman</vt:lpstr>
      <vt:lpstr>Verdana</vt:lpstr>
      <vt:lpstr>Calibri</vt:lpstr>
      <vt:lpstr>Arial</vt:lpstr>
      <vt:lpstr>USHE</vt:lpstr>
      <vt:lpstr>USHE_slide options</vt:lpstr>
      <vt:lpstr>MODULE 4: Control Flow: Conditionals and Loops</vt:lpstr>
      <vt:lpstr>Conditionals</vt:lpstr>
      <vt:lpstr>Conditionals</vt:lpstr>
      <vt:lpstr>Basic If Statement</vt:lpstr>
      <vt:lpstr>If-else Statement</vt:lpstr>
      <vt:lpstr>Else-if Statement</vt:lpstr>
      <vt:lpstr>Switch-Case</vt:lpstr>
      <vt:lpstr>Nested-If</vt:lpstr>
      <vt:lpstr>Comparison Scratch vs C</vt:lpstr>
      <vt:lpstr>Loops</vt:lpstr>
      <vt:lpstr>Loops, and break Statements</vt:lpstr>
      <vt:lpstr>Forever Loop</vt:lpstr>
      <vt:lpstr>Repeat Loop</vt:lpstr>
      <vt:lpstr>Repeat-Until Loop</vt:lpstr>
      <vt:lpstr>Stop Statement</vt:lpstr>
      <vt:lpstr>Comparison Scratch vs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modified xsi:type="dcterms:W3CDTF">2024-11-24T17:30:10Z</dcterms:modified>
</cp:coreProperties>
</file>