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embedTrueTypeFonts="1" autoCompressPictures="0">
  <p:sldMasterIdLst>
    <p:sldMasterId id="2147483663" r:id="rId1"/>
    <p:sldMasterId id="2147483659" r:id="rId2"/>
  </p:sldMasterIdLst>
  <p:notesMasterIdLst>
    <p:notesMasterId r:id="rId19"/>
  </p:notesMasterIdLst>
  <p:handoutMasterIdLst>
    <p:handoutMasterId r:id="rId20"/>
  </p:handoutMasterIdLst>
  <p:sldIdLst>
    <p:sldId id="256" r:id="rId3"/>
    <p:sldId id="359" r:id="rId4"/>
    <p:sldId id="257" r:id="rId5"/>
    <p:sldId id="371" r:id="rId6"/>
    <p:sldId id="334" r:id="rId7"/>
    <p:sldId id="372" r:id="rId8"/>
    <p:sldId id="373" r:id="rId9"/>
    <p:sldId id="374" r:id="rId10"/>
    <p:sldId id="375" r:id="rId11"/>
    <p:sldId id="365" r:id="rId12"/>
    <p:sldId id="376" r:id="rId13"/>
    <p:sldId id="377" r:id="rId14"/>
    <p:sldId id="378" r:id="rId15"/>
    <p:sldId id="379" r:id="rId16"/>
    <p:sldId id="380" r:id="rId17"/>
    <p:sldId id="360" r:id="rId18"/>
  </p:sldIdLst>
  <p:sldSz cx="9144000" cy="6858000" type="screen4x3"/>
  <p:notesSz cx="6858000" cy="9144000"/>
  <p:embeddedFontLst>
    <p:embeddedFont>
      <p:font typeface="Verdana" panose="020B0604030504040204" pitchFamily="34"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Vendor Notes" id="{2963E63E-9EB6-4F1A-BA1C-B7A613DB634D}">
          <p14:sldIdLst>
            <p14:sldId id="256"/>
            <p14:sldId id="359"/>
            <p14:sldId id="257"/>
            <p14:sldId id="371"/>
            <p14:sldId id="334"/>
            <p14:sldId id="372"/>
            <p14:sldId id="373"/>
            <p14:sldId id="374"/>
            <p14:sldId id="375"/>
            <p14:sldId id="365"/>
            <p14:sldId id="376"/>
            <p14:sldId id="377"/>
            <p14:sldId id="378"/>
            <p14:sldId id="379"/>
            <p14:sldId id="380"/>
            <p14:sldId id="360"/>
          </p14:sldIdLst>
        </p14:section>
        <p14:section name="Template Slides" id="{EDDEA3F5-E0DB-4D0A-A681-008F4231C1F3}">
          <p14:sldIdLst/>
        </p14:section>
      </p14:sectionLst>
    </p:ext>
    <p:ext uri="{EFAFB233-063F-42B5-8137-9DF3F51BA10A}">
      <p15:sldGuideLst xmlns:p15="http://schemas.microsoft.com/office/powerpoint/2012/main">
        <p15:guide id="1" orient="horz" pos="4032" userDrawn="1">
          <p15:clr>
            <a:srgbClr val="A4A3A4"/>
          </p15:clr>
        </p15:guide>
        <p15:guide id="2" pos="264"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Author" initials="A" lastIdx="0" clrIdx="7"/>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529" autoAdjust="0"/>
    <p:restoredTop sz="89937" autoAdjust="0"/>
  </p:normalViewPr>
  <p:slideViewPr>
    <p:cSldViewPr snapToGrid="0" snapToObjects="1">
      <p:cViewPr varScale="1">
        <p:scale>
          <a:sx n="71" d="100"/>
          <a:sy n="71" d="100"/>
        </p:scale>
        <p:origin x="834" y="60"/>
      </p:cViewPr>
      <p:guideLst>
        <p:guide orient="horz" pos="4032"/>
        <p:guide pos="264"/>
      </p:guideLst>
    </p:cSldViewPr>
  </p:slideViewPr>
  <p:outlineViewPr>
    <p:cViewPr>
      <p:scale>
        <a:sx n="33" d="100"/>
        <a:sy n="33" d="100"/>
      </p:scale>
      <p:origin x="0" y="-10656"/>
    </p:cViewPr>
  </p:outlineViewPr>
  <p:notesTextViewPr>
    <p:cViewPr>
      <p:scale>
        <a:sx n="3" d="2"/>
        <a:sy n="3" d="2"/>
      </p:scale>
      <p:origin x="0" y="0"/>
    </p:cViewPr>
  </p:notesTextViewPr>
  <p:sorterViewPr>
    <p:cViewPr>
      <p:scale>
        <a:sx n="100" d="100"/>
        <a:sy n="100" d="100"/>
      </p:scale>
      <p:origin x="0" y="-3346"/>
    </p:cViewPr>
  </p:sorterViewPr>
  <p:notesViewPr>
    <p:cSldViewPr snapToGrid="0" snapToObjects="1">
      <p:cViewPr varScale="1">
        <p:scale>
          <a:sx n="68" d="100"/>
          <a:sy n="68" d="100"/>
        </p:scale>
        <p:origin x="306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font" Target="fonts/font1.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handoutMaster" Target="handoutMasters/handoutMaster1.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4.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3.fntdata"/><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2.fntdata"/><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11/25/2024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dirty="0"/>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dirty="0"/>
          </a:p>
        </p:txBody>
      </p:sp>
      <p:sp>
        <p:nvSpPr>
          <p:cNvPr id="101" name="Shape 10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a:extLst>
            <a:ext uri="{FF2B5EF4-FFF2-40B4-BE49-F238E27FC236}">
              <a16:creationId xmlns:a16="http://schemas.microsoft.com/office/drawing/2014/main" id="{C5C1AD70-F194-2164-FA34-C7B8A5EEEB60}"/>
            </a:ext>
          </a:extLst>
        </p:cNvPr>
        <p:cNvGrpSpPr/>
        <p:nvPr/>
      </p:nvGrpSpPr>
      <p:grpSpPr>
        <a:xfrm>
          <a:off x="0" y="0"/>
          <a:ext cx="0" cy="0"/>
          <a:chOff x="0" y="0"/>
          <a:chExt cx="0" cy="0"/>
        </a:xfrm>
      </p:grpSpPr>
      <p:sp>
        <p:nvSpPr>
          <p:cNvPr id="108" name="Shape 108">
            <a:extLst>
              <a:ext uri="{FF2B5EF4-FFF2-40B4-BE49-F238E27FC236}">
                <a16:creationId xmlns:a16="http://schemas.microsoft.com/office/drawing/2014/main" id="{5053CA97-187C-E376-86A6-62765213B5EB}"/>
              </a:ext>
            </a:extLst>
          </p:cNvPr>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
        <p:nvSpPr>
          <p:cNvPr id="109" name="Shape 109">
            <a:extLst>
              <a:ext uri="{FF2B5EF4-FFF2-40B4-BE49-F238E27FC236}">
                <a16:creationId xmlns:a16="http://schemas.microsoft.com/office/drawing/2014/main" id="{0B54DAA5-5B25-0F57-4024-05CD5AF73395}"/>
              </a:ext>
            </a:extLst>
          </p:cNvPr>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749233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a:extLst>
            <a:ext uri="{FF2B5EF4-FFF2-40B4-BE49-F238E27FC236}">
              <a16:creationId xmlns:a16="http://schemas.microsoft.com/office/drawing/2014/main" id="{11A79AA9-E67C-9FBF-7C10-B7E3150A170C}"/>
            </a:ext>
          </a:extLst>
        </p:cNvPr>
        <p:cNvGrpSpPr/>
        <p:nvPr/>
      </p:nvGrpSpPr>
      <p:grpSpPr>
        <a:xfrm>
          <a:off x="0" y="0"/>
          <a:ext cx="0" cy="0"/>
          <a:chOff x="0" y="0"/>
          <a:chExt cx="0" cy="0"/>
        </a:xfrm>
      </p:grpSpPr>
      <p:sp>
        <p:nvSpPr>
          <p:cNvPr id="108" name="Shape 108">
            <a:extLst>
              <a:ext uri="{FF2B5EF4-FFF2-40B4-BE49-F238E27FC236}">
                <a16:creationId xmlns:a16="http://schemas.microsoft.com/office/drawing/2014/main" id="{194606D4-D8C1-593C-ACBD-0A18DE1467AF}"/>
              </a:ext>
            </a:extLst>
          </p:cNvPr>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
        <p:nvSpPr>
          <p:cNvPr id="109" name="Shape 109">
            <a:extLst>
              <a:ext uri="{FF2B5EF4-FFF2-40B4-BE49-F238E27FC236}">
                <a16:creationId xmlns:a16="http://schemas.microsoft.com/office/drawing/2014/main" id="{50984095-1B2F-D847-5189-AF821F8B76C3}"/>
              </a:ext>
            </a:extLst>
          </p:cNvPr>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073983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a:extLst>
            <a:ext uri="{FF2B5EF4-FFF2-40B4-BE49-F238E27FC236}">
              <a16:creationId xmlns:a16="http://schemas.microsoft.com/office/drawing/2014/main" id="{C9F028C4-DEDB-E0F6-61DA-369F06FFBAED}"/>
            </a:ext>
          </a:extLst>
        </p:cNvPr>
        <p:cNvGrpSpPr/>
        <p:nvPr/>
      </p:nvGrpSpPr>
      <p:grpSpPr>
        <a:xfrm>
          <a:off x="0" y="0"/>
          <a:ext cx="0" cy="0"/>
          <a:chOff x="0" y="0"/>
          <a:chExt cx="0" cy="0"/>
        </a:xfrm>
      </p:grpSpPr>
      <p:sp>
        <p:nvSpPr>
          <p:cNvPr id="108" name="Shape 108">
            <a:extLst>
              <a:ext uri="{FF2B5EF4-FFF2-40B4-BE49-F238E27FC236}">
                <a16:creationId xmlns:a16="http://schemas.microsoft.com/office/drawing/2014/main" id="{014843FA-3179-867E-E738-E907213EC8B8}"/>
              </a:ext>
            </a:extLst>
          </p:cNvPr>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
        <p:nvSpPr>
          <p:cNvPr id="109" name="Shape 109">
            <a:extLst>
              <a:ext uri="{FF2B5EF4-FFF2-40B4-BE49-F238E27FC236}">
                <a16:creationId xmlns:a16="http://schemas.microsoft.com/office/drawing/2014/main" id="{B8655E80-3BAF-9AED-4EB9-90C7DBB1C796}"/>
              </a:ext>
            </a:extLst>
          </p:cNvPr>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134805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a:extLst>
            <a:ext uri="{FF2B5EF4-FFF2-40B4-BE49-F238E27FC236}">
              <a16:creationId xmlns:a16="http://schemas.microsoft.com/office/drawing/2014/main" id="{EB9DB2F2-0928-A952-2829-651231294C02}"/>
            </a:ext>
          </a:extLst>
        </p:cNvPr>
        <p:cNvGrpSpPr/>
        <p:nvPr/>
      </p:nvGrpSpPr>
      <p:grpSpPr>
        <a:xfrm>
          <a:off x="0" y="0"/>
          <a:ext cx="0" cy="0"/>
          <a:chOff x="0" y="0"/>
          <a:chExt cx="0" cy="0"/>
        </a:xfrm>
      </p:grpSpPr>
      <p:sp>
        <p:nvSpPr>
          <p:cNvPr id="108" name="Shape 108">
            <a:extLst>
              <a:ext uri="{FF2B5EF4-FFF2-40B4-BE49-F238E27FC236}">
                <a16:creationId xmlns:a16="http://schemas.microsoft.com/office/drawing/2014/main" id="{5D31C646-98EB-A142-7C8A-172DB6879982}"/>
              </a:ext>
            </a:extLst>
          </p:cNvPr>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
        <p:nvSpPr>
          <p:cNvPr id="109" name="Shape 109">
            <a:extLst>
              <a:ext uri="{FF2B5EF4-FFF2-40B4-BE49-F238E27FC236}">
                <a16:creationId xmlns:a16="http://schemas.microsoft.com/office/drawing/2014/main" id="{DBA7DE82-2D95-036C-D107-1DD1232A8093}"/>
              </a:ext>
            </a:extLst>
          </p:cNvPr>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434885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a:extLst>
            <a:ext uri="{FF2B5EF4-FFF2-40B4-BE49-F238E27FC236}">
              <a16:creationId xmlns:a16="http://schemas.microsoft.com/office/drawing/2014/main" id="{067AC0B5-1B27-CECA-3769-DFCC5C0B6144}"/>
            </a:ext>
          </a:extLst>
        </p:cNvPr>
        <p:cNvGrpSpPr/>
        <p:nvPr/>
      </p:nvGrpSpPr>
      <p:grpSpPr>
        <a:xfrm>
          <a:off x="0" y="0"/>
          <a:ext cx="0" cy="0"/>
          <a:chOff x="0" y="0"/>
          <a:chExt cx="0" cy="0"/>
        </a:xfrm>
      </p:grpSpPr>
      <p:sp>
        <p:nvSpPr>
          <p:cNvPr id="108" name="Shape 108">
            <a:extLst>
              <a:ext uri="{FF2B5EF4-FFF2-40B4-BE49-F238E27FC236}">
                <a16:creationId xmlns:a16="http://schemas.microsoft.com/office/drawing/2014/main" id="{3C855A71-C6B3-4A5C-D950-6AF8F4CA3754}"/>
              </a:ext>
            </a:extLst>
          </p:cNvPr>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
        <p:nvSpPr>
          <p:cNvPr id="109" name="Shape 109">
            <a:extLst>
              <a:ext uri="{FF2B5EF4-FFF2-40B4-BE49-F238E27FC236}">
                <a16:creationId xmlns:a16="http://schemas.microsoft.com/office/drawing/2014/main" id="{564AD1E1-379C-63F1-0916-21CE6FCA6B74}"/>
              </a:ext>
            </a:extLst>
          </p:cNvPr>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63009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
        <p:nvSpPr>
          <p:cNvPr id="109" name="Shape 10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a:extLst>
            <a:ext uri="{FF2B5EF4-FFF2-40B4-BE49-F238E27FC236}">
              <a16:creationId xmlns:a16="http://schemas.microsoft.com/office/drawing/2014/main" id="{0DA13B08-CF76-3CE3-C5B3-8907E5E62552}"/>
            </a:ext>
          </a:extLst>
        </p:cNvPr>
        <p:cNvGrpSpPr/>
        <p:nvPr/>
      </p:nvGrpSpPr>
      <p:grpSpPr>
        <a:xfrm>
          <a:off x="0" y="0"/>
          <a:ext cx="0" cy="0"/>
          <a:chOff x="0" y="0"/>
          <a:chExt cx="0" cy="0"/>
        </a:xfrm>
      </p:grpSpPr>
      <p:sp>
        <p:nvSpPr>
          <p:cNvPr id="108" name="Shape 108">
            <a:extLst>
              <a:ext uri="{FF2B5EF4-FFF2-40B4-BE49-F238E27FC236}">
                <a16:creationId xmlns:a16="http://schemas.microsoft.com/office/drawing/2014/main" id="{AB114168-4537-9ABB-F2D6-FB689C96304C}"/>
              </a:ext>
            </a:extLst>
          </p:cNvPr>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
        <p:nvSpPr>
          <p:cNvPr id="109" name="Shape 109">
            <a:extLst>
              <a:ext uri="{FF2B5EF4-FFF2-40B4-BE49-F238E27FC236}">
                <a16:creationId xmlns:a16="http://schemas.microsoft.com/office/drawing/2014/main" id="{4A195D00-DA7B-7B66-D230-6E2179F28DEA}"/>
              </a:ext>
            </a:extLst>
          </p:cNvPr>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641795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a:extLst>
            <a:ext uri="{FF2B5EF4-FFF2-40B4-BE49-F238E27FC236}">
              <a16:creationId xmlns:a16="http://schemas.microsoft.com/office/drawing/2014/main" id="{F1E263AD-6FCE-377D-3A81-E1BB70A10F31}"/>
            </a:ext>
          </a:extLst>
        </p:cNvPr>
        <p:cNvGrpSpPr/>
        <p:nvPr/>
      </p:nvGrpSpPr>
      <p:grpSpPr>
        <a:xfrm>
          <a:off x="0" y="0"/>
          <a:ext cx="0" cy="0"/>
          <a:chOff x="0" y="0"/>
          <a:chExt cx="0" cy="0"/>
        </a:xfrm>
      </p:grpSpPr>
      <p:sp>
        <p:nvSpPr>
          <p:cNvPr id="108" name="Shape 108">
            <a:extLst>
              <a:ext uri="{FF2B5EF4-FFF2-40B4-BE49-F238E27FC236}">
                <a16:creationId xmlns:a16="http://schemas.microsoft.com/office/drawing/2014/main" id="{ED2C2D81-C543-5647-7658-F192283E72AA}"/>
              </a:ext>
            </a:extLst>
          </p:cNvPr>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
        <p:nvSpPr>
          <p:cNvPr id="109" name="Shape 109">
            <a:extLst>
              <a:ext uri="{FF2B5EF4-FFF2-40B4-BE49-F238E27FC236}">
                <a16:creationId xmlns:a16="http://schemas.microsoft.com/office/drawing/2014/main" id="{A8FA686C-CF86-788C-1EA9-02B74C651998}"/>
              </a:ext>
            </a:extLst>
          </p:cNvPr>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989305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a:extLst>
            <a:ext uri="{FF2B5EF4-FFF2-40B4-BE49-F238E27FC236}">
              <a16:creationId xmlns:a16="http://schemas.microsoft.com/office/drawing/2014/main" id="{64135FA6-DC6F-92FF-2AF0-C3057606E246}"/>
            </a:ext>
          </a:extLst>
        </p:cNvPr>
        <p:cNvGrpSpPr/>
        <p:nvPr/>
      </p:nvGrpSpPr>
      <p:grpSpPr>
        <a:xfrm>
          <a:off x="0" y="0"/>
          <a:ext cx="0" cy="0"/>
          <a:chOff x="0" y="0"/>
          <a:chExt cx="0" cy="0"/>
        </a:xfrm>
      </p:grpSpPr>
      <p:sp>
        <p:nvSpPr>
          <p:cNvPr id="108" name="Shape 108">
            <a:extLst>
              <a:ext uri="{FF2B5EF4-FFF2-40B4-BE49-F238E27FC236}">
                <a16:creationId xmlns:a16="http://schemas.microsoft.com/office/drawing/2014/main" id="{C80E306C-9427-5A12-4FA3-01EBB5D163A0}"/>
              </a:ext>
            </a:extLst>
          </p:cNvPr>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
        <p:nvSpPr>
          <p:cNvPr id="109" name="Shape 109">
            <a:extLst>
              <a:ext uri="{FF2B5EF4-FFF2-40B4-BE49-F238E27FC236}">
                <a16:creationId xmlns:a16="http://schemas.microsoft.com/office/drawing/2014/main" id="{6915B3D6-F163-CD7E-D6E4-FF8F5F168234}"/>
              </a:ext>
            </a:extLst>
          </p:cNvPr>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782571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a:extLst>
            <a:ext uri="{FF2B5EF4-FFF2-40B4-BE49-F238E27FC236}">
              <a16:creationId xmlns:a16="http://schemas.microsoft.com/office/drawing/2014/main" id="{3ED5B66E-F9FE-1055-CFFD-1B7B09E80E21}"/>
            </a:ext>
          </a:extLst>
        </p:cNvPr>
        <p:cNvGrpSpPr/>
        <p:nvPr/>
      </p:nvGrpSpPr>
      <p:grpSpPr>
        <a:xfrm>
          <a:off x="0" y="0"/>
          <a:ext cx="0" cy="0"/>
          <a:chOff x="0" y="0"/>
          <a:chExt cx="0" cy="0"/>
        </a:xfrm>
      </p:grpSpPr>
      <p:sp>
        <p:nvSpPr>
          <p:cNvPr id="108" name="Shape 108">
            <a:extLst>
              <a:ext uri="{FF2B5EF4-FFF2-40B4-BE49-F238E27FC236}">
                <a16:creationId xmlns:a16="http://schemas.microsoft.com/office/drawing/2014/main" id="{2EB82011-D2AD-5C3D-EA9E-CD1F67268B36}"/>
              </a:ext>
            </a:extLst>
          </p:cNvPr>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
        <p:nvSpPr>
          <p:cNvPr id="109" name="Shape 109">
            <a:extLst>
              <a:ext uri="{FF2B5EF4-FFF2-40B4-BE49-F238E27FC236}">
                <a16:creationId xmlns:a16="http://schemas.microsoft.com/office/drawing/2014/main" id="{D01B2B1D-3084-8AED-0E30-9894E96BCC5E}"/>
              </a:ext>
            </a:extLst>
          </p:cNvPr>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617305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a:extLst>
            <a:ext uri="{FF2B5EF4-FFF2-40B4-BE49-F238E27FC236}">
              <a16:creationId xmlns:a16="http://schemas.microsoft.com/office/drawing/2014/main" id="{25F00014-1817-24C6-A2E8-E85A403D9458}"/>
            </a:ext>
          </a:extLst>
        </p:cNvPr>
        <p:cNvGrpSpPr/>
        <p:nvPr/>
      </p:nvGrpSpPr>
      <p:grpSpPr>
        <a:xfrm>
          <a:off x="0" y="0"/>
          <a:ext cx="0" cy="0"/>
          <a:chOff x="0" y="0"/>
          <a:chExt cx="0" cy="0"/>
        </a:xfrm>
      </p:grpSpPr>
      <p:sp>
        <p:nvSpPr>
          <p:cNvPr id="108" name="Shape 108">
            <a:extLst>
              <a:ext uri="{FF2B5EF4-FFF2-40B4-BE49-F238E27FC236}">
                <a16:creationId xmlns:a16="http://schemas.microsoft.com/office/drawing/2014/main" id="{7B3B6B4C-6B70-EB50-1475-F19DEF8DDBFD}"/>
              </a:ext>
            </a:extLst>
          </p:cNvPr>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
        <p:nvSpPr>
          <p:cNvPr id="109" name="Shape 109">
            <a:extLst>
              <a:ext uri="{FF2B5EF4-FFF2-40B4-BE49-F238E27FC236}">
                <a16:creationId xmlns:a16="http://schemas.microsoft.com/office/drawing/2014/main" id="{ADDBB1F4-7AE1-7F85-3D68-3273CCBEEB22}"/>
              </a:ext>
            </a:extLst>
          </p:cNvPr>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723212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a:extLst>
            <a:ext uri="{FF2B5EF4-FFF2-40B4-BE49-F238E27FC236}">
              <a16:creationId xmlns:a16="http://schemas.microsoft.com/office/drawing/2014/main" id="{C384136E-4F91-C00A-EB71-F3E75F5EF7F3}"/>
            </a:ext>
          </a:extLst>
        </p:cNvPr>
        <p:cNvGrpSpPr/>
        <p:nvPr/>
      </p:nvGrpSpPr>
      <p:grpSpPr>
        <a:xfrm>
          <a:off x="0" y="0"/>
          <a:ext cx="0" cy="0"/>
          <a:chOff x="0" y="0"/>
          <a:chExt cx="0" cy="0"/>
        </a:xfrm>
      </p:grpSpPr>
      <p:sp>
        <p:nvSpPr>
          <p:cNvPr id="108" name="Shape 108">
            <a:extLst>
              <a:ext uri="{FF2B5EF4-FFF2-40B4-BE49-F238E27FC236}">
                <a16:creationId xmlns:a16="http://schemas.microsoft.com/office/drawing/2014/main" id="{0340B113-3397-33FB-A699-470F27560222}"/>
              </a:ext>
            </a:extLst>
          </p:cNvPr>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
        <p:nvSpPr>
          <p:cNvPr id="109" name="Shape 109">
            <a:extLst>
              <a:ext uri="{FF2B5EF4-FFF2-40B4-BE49-F238E27FC236}">
                <a16:creationId xmlns:a16="http://schemas.microsoft.com/office/drawing/2014/main" id="{8A3A007B-2D51-906F-A222-484CCD4595DB}"/>
              </a:ext>
            </a:extLst>
          </p:cNvPr>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213499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a:extLst>
            <a:ext uri="{FF2B5EF4-FFF2-40B4-BE49-F238E27FC236}">
              <a16:creationId xmlns:a16="http://schemas.microsoft.com/office/drawing/2014/main" id="{9A1995FA-15CA-2F41-A20D-F401531DC25F}"/>
            </a:ext>
          </a:extLst>
        </p:cNvPr>
        <p:cNvGrpSpPr/>
        <p:nvPr/>
      </p:nvGrpSpPr>
      <p:grpSpPr>
        <a:xfrm>
          <a:off x="0" y="0"/>
          <a:ext cx="0" cy="0"/>
          <a:chOff x="0" y="0"/>
          <a:chExt cx="0" cy="0"/>
        </a:xfrm>
      </p:grpSpPr>
      <p:sp>
        <p:nvSpPr>
          <p:cNvPr id="108" name="Shape 108">
            <a:extLst>
              <a:ext uri="{FF2B5EF4-FFF2-40B4-BE49-F238E27FC236}">
                <a16:creationId xmlns:a16="http://schemas.microsoft.com/office/drawing/2014/main" id="{D60A7DE8-6644-2E7E-1217-F4BE16EAEBB9}"/>
              </a:ext>
            </a:extLst>
          </p:cNvPr>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
        <p:nvSpPr>
          <p:cNvPr id="109" name="Shape 109">
            <a:extLst>
              <a:ext uri="{FF2B5EF4-FFF2-40B4-BE49-F238E27FC236}">
                <a16:creationId xmlns:a16="http://schemas.microsoft.com/office/drawing/2014/main" id="{6BEAB122-F47D-26F6-7271-CE8A629C06A6}"/>
              </a:ext>
            </a:extLst>
          </p:cNvPr>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620184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hapter Opener-add copyright">
    <p:spTree>
      <p:nvGrpSpPr>
        <p:cNvPr id="1" name="Shape 37"/>
        <p:cNvGrpSpPr/>
        <p:nvPr/>
      </p:nvGrpSpPr>
      <p:grpSpPr>
        <a:xfrm>
          <a:off x="0" y="0"/>
          <a:ext cx="0" cy="0"/>
          <a:chOff x="0" y="0"/>
          <a:chExt cx="0" cy="0"/>
        </a:xfrm>
      </p:grpSpPr>
      <p:sp>
        <p:nvSpPr>
          <p:cNvPr id="38" name="Title Placeholder"/>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9" name="Content Placeholder"/>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dirty="0"/>
          </a:p>
        </p:txBody>
      </p:sp>
      <p:sp>
        <p:nvSpPr>
          <p:cNvPr id="4" name="Content Placeholder 3">
            <a:extLst>
              <a:ext uri="{FF2B5EF4-FFF2-40B4-BE49-F238E27FC236}">
                <a16:creationId xmlns:a16="http://schemas.microsoft.com/office/drawing/2014/main" id="{6EE677B9-EC76-47FA-B8D6-49D033518C61}"/>
              </a:ext>
            </a:extLst>
          </p:cNvPr>
          <p:cNvSpPr>
            <a:spLocks noGrp="1"/>
          </p:cNvSpPr>
          <p:nvPr>
            <p:ph sz="quarter" idx="13" hasCustomPrompt="1"/>
          </p:nvPr>
        </p:nvSpPr>
        <p:spPr>
          <a:xfrm>
            <a:off x="457200" y="1600200"/>
            <a:ext cx="4397375" cy="4525963"/>
          </a:xfrm>
        </p:spPr>
        <p:txBody>
          <a:bodyPr/>
          <a:lstStyle>
            <a:lvl1pPr marL="101600" indent="0">
              <a:buNone/>
              <a:defRPr/>
            </a:lvl1pPr>
          </a:lstStyle>
          <a:p>
            <a:pPr lvl="0"/>
            <a:r>
              <a:rPr lang="en-US" dirty="0"/>
              <a:t>Image of front cover</a:t>
            </a:r>
          </a:p>
        </p:txBody>
      </p:sp>
      <p:sp>
        <p:nvSpPr>
          <p:cNvPr id="6" name="Content Placeholder 5">
            <a:extLst>
              <a:ext uri="{FF2B5EF4-FFF2-40B4-BE49-F238E27FC236}">
                <a16:creationId xmlns:a16="http://schemas.microsoft.com/office/drawing/2014/main" id="{F4ED3915-2147-4382-A599-2376CC8854D1}"/>
              </a:ext>
            </a:extLst>
          </p:cNvPr>
          <p:cNvSpPr>
            <a:spLocks noGrp="1"/>
          </p:cNvSpPr>
          <p:nvPr>
            <p:ph sz="quarter" idx="14" hasCustomPrompt="1"/>
          </p:nvPr>
        </p:nvSpPr>
        <p:spPr>
          <a:xfrm>
            <a:off x="5029200" y="1600200"/>
            <a:ext cx="3657600" cy="1492250"/>
          </a:xfrm>
        </p:spPr>
        <p:txBody>
          <a:bodyPr anchor="b"/>
          <a:lstStyle>
            <a:lvl1pPr marL="101600" indent="0">
              <a:buNone/>
              <a:defRPr sz="3000"/>
            </a:lvl1pPr>
            <a:lvl2pPr marL="558800" indent="0">
              <a:buNone/>
              <a:defRPr/>
            </a:lvl2pPr>
          </a:lstStyle>
          <a:p>
            <a:pPr lvl="0"/>
            <a:r>
              <a:rPr lang="en-US" dirty="0"/>
              <a:t>Chapter #</a:t>
            </a:r>
          </a:p>
        </p:txBody>
      </p:sp>
      <p:sp>
        <p:nvSpPr>
          <p:cNvPr id="8" name="Content Placeholder 7">
            <a:extLst>
              <a:ext uri="{FF2B5EF4-FFF2-40B4-BE49-F238E27FC236}">
                <a16:creationId xmlns:a16="http://schemas.microsoft.com/office/drawing/2014/main" id="{3B38FD8D-0DB0-4A1A-A3F1-E26B606AC837}"/>
              </a:ext>
            </a:extLst>
          </p:cNvPr>
          <p:cNvSpPr>
            <a:spLocks noGrp="1"/>
          </p:cNvSpPr>
          <p:nvPr>
            <p:ph sz="quarter" idx="15" hasCustomPrompt="1"/>
          </p:nvPr>
        </p:nvSpPr>
        <p:spPr>
          <a:xfrm>
            <a:off x="5029200" y="3252788"/>
            <a:ext cx="3657600" cy="2873375"/>
          </a:xfrm>
        </p:spPr>
        <p:txBody>
          <a:bodyPr/>
          <a:lstStyle>
            <a:lvl1pPr marL="101600" indent="0">
              <a:buNone/>
              <a:defRPr sz="2200"/>
            </a:lvl1pPr>
          </a:lstStyle>
          <a:p>
            <a:pPr lvl="0"/>
            <a:r>
              <a:rPr lang="en-US" dirty="0"/>
              <a:t>Chapter name</a:t>
            </a:r>
          </a:p>
        </p:txBody>
      </p:sp>
      <p:sp>
        <p:nvSpPr>
          <p:cNvPr id="2" name="Shape 14">
            <a:extLst>
              <a:ext uri="{FF2B5EF4-FFF2-40B4-BE49-F238E27FC236}">
                <a16:creationId xmlns:a16="http://schemas.microsoft.com/office/drawing/2014/main" id="{57072B50-169B-C171-CEAE-0093C3F5B411}"/>
              </a:ext>
            </a:extLst>
          </p:cNvPr>
          <p:cNvSpPr txBox="1">
            <a:spLocks noGrp="1"/>
          </p:cNvSpPr>
          <p:nvPr>
            <p:ph type="sldNum" idx="4"/>
          </p:nvPr>
        </p:nvSpPr>
        <p:spPr>
          <a:xfrm>
            <a:off x="8469311" y="113071"/>
            <a:ext cx="551783" cy="182879"/>
          </a:xfrm>
          <a:prstGeom prst="rect">
            <a:avLst/>
          </a:prstGeom>
          <a:noFill/>
          <a:ln>
            <a:noFill/>
          </a:ln>
        </p:spPr>
        <p:txBody>
          <a:bodyPr lIns="91425" tIns="45700" rIns="91425" bIns="45700" anchor="ctr" anchorCtr="0">
            <a:noAutofit/>
          </a:bodyPr>
          <a:lstStyle>
            <a:lvl1pPr>
              <a:defRPr>
                <a:solidFill>
                  <a:schemeClr val="tx1"/>
                </a:solidFill>
              </a:defRPr>
            </a:lvl1pPr>
          </a:lstStyle>
          <a:p>
            <a:pPr algn="r">
              <a:buSzPct val="25000"/>
              <a:defRPr/>
            </a:pPr>
            <a:fld id="{00000000-1234-1234-1234-123412341234}" type="slidenum">
              <a:rPr lang="en-US" sz="900" smtClean="0"/>
              <a:pPr algn="r">
                <a:buSzPct val="25000"/>
                <a:defRPr/>
              </a:pPr>
              <a:t>‹#›</a:t>
            </a:fld>
            <a:endParaRPr lang="en-US" sz="900" dirty="0"/>
          </a:p>
        </p:txBody>
      </p:sp>
    </p:spTree>
    <p:extLst>
      <p:ext uri="{BB962C8B-B14F-4D97-AF65-F5344CB8AC3E}">
        <p14:creationId xmlns:p14="http://schemas.microsoft.com/office/powerpoint/2010/main" val="839355990"/>
      </p:ext>
    </p:extLst>
  </p:cSld>
  <p:clrMapOvr>
    <a:masterClrMapping/>
  </p:clrMapOvr>
  <p:extLst>
    <p:ext uri="{DCECCB84-F9BA-43D5-87BE-67443E8EF086}">
      <p15:sldGuideLst xmlns:p15="http://schemas.microsoft.com/office/powerpoint/2012/main">
        <p15:guide id="1" orient="horz" pos="4176" userDrawn="1">
          <p15:clr>
            <a:srgbClr val="FBAE40"/>
          </p15:clr>
        </p15:guide>
        <p15:guide id="2" pos="288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abel Layout 1">
    <p:spTree>
      <p:nvGrpSpPr>
        <p:cNvPr id="1" name=""/>
        <p:cNvGrpSpPr/>
        <p:nvPr/>
      </p:nvGrpSpPr>
      <p:grpSpPr>
        <a:xfrm>
          <a:off x="0" y="0"/>
          <a:ext cx="0" cy="0"/>
          <a:chOff x="0" y="0"/>
          <a:chExt cx="0" cy="0"/>
        </a:xfrm>
      </p:grpSpPr>
      <p:sp>
        <p:nvSpPr>
          <p:cNvPr id="2" name="Title Placeholder">
            <a:extLst>
              <a:ext uri="{FF2B5EF4-FFF2-40B4-BE49-F238E27FC236}">
                <a16:creationId xmlns:a16="http://schemas.microsoft.com/office/drawing/2014/main" id="{065091D3-E16C-46AB-9A90-0F52CA812534}"/>
              </a:ext>
            </a:extLst>
          </p:cNvPr>
          <p:cNvSpPr>
            <a:spLocks noGrp="1"/>
          </p:cNvSpPr>
          <p:nvPr>
            <p:ph type="title" hasCustomPrompt="1"/>
          </p:nvPr>
        </p:nvSpPr>
        <p:spPr/>
        <p:txBody>
          <a:bodyPr/>
          <a:lstStyle>
            <a:lvl1pPr>
              <a:defRPr sz="3600">
                <a:latin typeface="+mj-lt"/>
              </a:defRPr>
            </a:lvl1pPr>
          </a:lstStyle>
          <a:p>
            <a:r>
              <a:rPr lang="en-US" dirty="0"/>
              <a:t>Click to add title</a:t>
            </a:r>
          </a:p>
        </p:txBody>
      </p:sp>
      <p:sp>
        <p:nvSpPr>
          <p:cNvPr id="7" name="Image title">
            <a:extLst>
              <a:ext uri="{FF2B5EF4-FFF2-40B4-BE49-F238E27FC236}">
                <a16:creationId xmlns:a16="http://schemas.microsoft.com/office/drawing/2014/main" id="{CB345607-C53C-44AF-8929-3BDC4C617AB6}"/>
              </a:ext>
            </a:extLst>
          </p:cNvPr>
          <p:cNvSpPr>
            <a:spLocks noGrp="1"/>
          </p:cNvSpPr>
          <p:nvPr>
            <p:ph type="body" sz="quarter" idx="13" hasCustomPrompt="1"/>
          </p:nvPr>
        </p:nvSpPr>
        <p:spPr>
          <a:xfrm>
            <a:off x="2982913" y="4359275"/>
            <a:ext cx="3482975" cy="600075"/>
          </a:xfrm>
        </p:spPr>
        <p:txBody>
          <a:bodyPr/>
          <a:lstStyle>
            <a:lvl1pPr marL="101600" indent="0">
              <a:buNone/>
              <a:defRPr/>
            </a:lvl1pPr>
          </a:lstStyle>
          <a:p>
            <a:pPr lvl="0"/>
            <a:r>
              <a:rPr lang="en-US" dirty="0"/>
              <a:t>Image title</a:t>
            </a:r>
          </a:p>
        </p:txBody>
      </p:sp>
      <p:sp>
        <p:nvSpPr>
          <p:cNvPr id="9" name="Image">
            <a:extLst>
              <a:ext uri="{FF2B5EF4-FFF2-40B4-BE49-F238E27FC236}">
                <a16:creationId xmlns:a16="http://schemas.microsoft.com/office/drawing/2014/main" id="{C2661E64-2E71-47E6-A5A0-AC5348C08F51}"/>
              </a:ext>
            </a:extLst>
          </p:cNvPr>
          <p:cNvSpPr>
            <a:spLocks noGrp="1"/>
          </p:cNvSpPr>
          <p:nvPr>
            <p:ph type="pic" sz="quarter" idx="14" hasCustomPrompt="1"/>
          </p:nvPr>
        </p:nvSpPr>
        <p:spPr>
          <a:xfrm>
            <a:off x="2982912" y="1681163"/>
            <a:ext cx="3482975" cy="2559050"/>
          </a:xfrm>
        </p:spPr>
        <p:txBody>
          <a:bodyPr/>
          <a:lstStyle>
            <a:lvl1pPr marL="101600" indent="0">
              <a:buNone/>
              <a:defRPr/>
            </a:lvl1pPr>
          </a:lstStyle>
          <a:p>
            <a:r>
              <a:rPr lang="en-US" dirty="0"/>
              <a:t>Image</a:t>
            </a:r>
          </a:p>
        </p:txBody>
      </p:sp>
      <p:sp>
        <p:nvSpPr>
          <p:cNvPr id="11" name="Label 1">
            <a:extLst>
              <a:ext uri="{FF2B5EF4-FFF2-40B4-BE49-F238E27FC236}">
                <a16:creationId xmlns:a16="http://schemas.microsoft.com/office/drawing/2014/main" id="{3D0F2ED9-E212-40DC-A528-BE4A28DE88FD}"/>
              </a:ext>
            </a:extLst>
          </p:cNvPr>
          <p:cNvSpPr>
            <a:spLocks noGrp="1"/>
          </p:cNvSpPr>
          <p:nvPr>
            <p:ph type="body" sz="quarter" idx="15" hasCustomPrompt="1"/>
          </p:nvPr>
        </p:nvSpPr>
        <p:spPr>
          <a:xfrm>
            <a:off x="808109" y="1681163"/>
            <a:ext cx="1220716" cy="627062"/>
          </a:xfrm>
        </p:spPr>
        <p:txBody>
          <a:bodyPr/>
          <a:lstStyle>
            <a:lvl1pPr marL="101600" indent="0">
              <a:buNone/>
              <a:defRPr/>
            </a:lvl1pPr>
          </a:lstStyle>
          <a:p>
            <a:pPr lvl="0"/>
            <a:r>
              <a:rPr lang="en-US" dirty="0"/>
              <a:t>Label 1</a:t>
            </a:r>
          </a:p>
        </p:txBody>
      </p:sp>
      <p:sp>
        <p:nvSpPr>
          <p:cNvPr id="13" name="Label 2">
            <a:extLst>
              <a:ext uri="{FF2B5EF4-FFF2-40B4-BE49-F238E27FC236}">
                <a16:creationId xmlns:a16="http://schemas.microsoft.com/office/drawing/2014/main" id="{E8D9AEEF-5E99-48D4-B8C3-C5A995764DCA}"/>
              </a:ext>
            </a:extLst>
          </p:cNvPr>
          <p:cNvSpPr>
            <a:spLocks noGrp="1"/>
          </p:cNvSpPr>
          <p:nvPr>
            <p:ph type="body" sz="quarter" idx="16" hasCustomPrompt="1"/>
          </p:nvPr>
        </p:nvSpPr>
        <p:spPr>
          <a:xfrm>
            <a:off x="808109" y="2647157"/>
            <a:ext cx="1206500" cy="627062"/>
          </a:xfrm>
        </p:spPr>
        <p:txBody>
          <a:bodyPr/>
          <a:lstStyle>
            <a:lvl1pPr marL="101600" indent="0">
              <a:buNone/>
              <a:defRPr/>
            </a:lvl1pPr>
          </a:lstStyle>
          <a:p>
            <a:pPr lvl="0"/>
            <a:r>
              <a:rPr lang="en-US" dirty="0"/>
              <a:t>Label 2</a:t>
            </a:r>
          </a:p>
        </p:txBody>
      </p:sp>
      <p:sp>
        <p:nvSpPr>
          <p:cNvPr id="15" name="Label 3">
            <a:extLst>
              <a:ext uri="{FF2B5EF4-FFF2-40B4-BE49-F238E27FC236}">
                <a16:creationId xmlns:a16="http://schemas.microsoft.com/office/drawing/2014/main" id="{99D329CE-18C4-40A9-A508-1684979AC205}"/>
              </a:ext>
            </a:extLst>
          </p:cNvPr>
          <p:cNvSpPr>
            <a:spLocks noGrp="1"/>
          </p:cNvSpPr>
          <p:nvPr>
            <p:ph type="body" sz="quarter" idx="17" hasCustomPrompt="1"/>
          </p:nvPr>
        </p:nvSpPr>
        <p:spPr>
          <a:xfrm>
            <a:off x="808109" y="3613151"/>
            <a:ext cx="1206500" cy="627062"/>
          </a:xfrm>
        </p:spPr>
        <p:txBody>
          <a:bodyPr/>
          <a:lstStyle>
            <a:lvl1pPr marL="101600" indent="0">
              <a:buNone/>
              <a:defRPr/>
            </a:lvl1pPr>
          </a:lstStyle>
          <a:p>
            <a:pPr lvl="0"/>
            <a:r>
              <a:rPr lang="en-US" dirty="0"/>
              <a:t>Label 3</a:t>
            </a:r>
          </a:p>
        </p:txBody>
      </p:sp>
      <p:sp>
        <p:nvSpPr>
          <p:cNvPr id="17" name="Label 4">
            <a:extLst>
              <a:ext uri="{FF2B5EF4-FFF2-40B4-BE49-F238E27FC236}">
                <a16:creationId xmlns:a16="http://schemas.microsoft.com/office/drawing/2014/main" id="{AAE735D1-F9F4-4525-9ED5-F10A99DECCB8}"/>
              </a:ext>
            </a:extLst>
          </p:cNvPr>
          <p:cNvSpPr>
            <a:spLocks noGrp="1"/>
          </p:cNvSpPr>
          <p:nvPr>
            <p:ph type="body" sz="quarter" idx="18" hasCustomPrompt="1"/>
          </p:nvPr>
        </p:nvSpPr>
        <p:spPr>
          <a:xfrm>
            <a:off x="7381874" y="1681163"/>
            <a:ext cx="1304925" cy="627062"/>
          </a:xfrm>
        </p:spPr>
        <p:txBody>
          <a:bodyPr/>
          <a:lstStyle>
            <a:lvl1pPr marL="101600" indent="0">
              <a:buNone/>
              <a:defRPr/>
            </a:lvl1pPr>
          </a:lstStyle>
          <a:p>
            <a:pPr lvl="0"/>
            <a:r>
              <a:rPr lang="en-US" dirty="0"/>
              <a:t>Label 4</a:t>
            </a:r>
          </a:p>
        </p:txBody>
      </p:sp>
      <p:sp>
        <p:nvSpPr>
          <p:cNvPr id="19" name="Label 5">
            <a:extLst>
              <a:ext uri="{FF2B5EF4-FFF2-40B4-BE49-F238E27FC236}">
                <a16:creationId xmlns:a16="http://schemas.microsoft.com/office/drawing/2014/main" id="{43259E0C-9247-446E-9183-FBF70F8FD41C}"/>
              </a:ext>
            </a:extLst>
          </p:cNvPr>
          <p:cNvSpPr>
            <a:spLocks noGrp="1"/>
          </p:cNvSpPr>
          <p:nvPr>
            <p:ph type="body" sz="quarter" idx="19" hasCustomPrompt="1"/>
          </p:nvPr>
        </p:nvSpPr>
        <p:spPr>
          <a:xfrm>
            <a:off x="7381874" y="2651590"/>
            <a:ext cx="1304925" cy="618196"/>
          </a:xfrm>
        </p:spPr>
        <p:txBody>
          <a:bodyPr/>
          <a:lstStyle>
            <a:lvl1pPr marL="101600" indent="0">
              <a:buNone/>
              <a:defRPr/>
            </a:lvl1pPr>
          </a:lstStyle>
          <a:p>
            <a:pPr lvl="0"/>
            <a:r>
              <a:rPr lang="en-US" dirty="0"/>
              <a:t>Label 5</a:t>
            </a:r>
          </a:p>
        </p:txBody>
      </p:sp>
      <p:sp>
        <p:nvSpPr>
          <p:cNvPr id="21" name="Label 6">
            <a:extLst>
              <a:ext uri="{FF2B5EF4-FFF2-40B4-BE49-F238E27FC236}">
                <a16:creationId xmlns:a16="http://schemas.microsoft.com/office/drawing/2014/main" id="{111F58DF-A1C1-4DD6-ADE5-FC54A39F6757}"/>
              </a:ext>
            </a:extLst>
          </p:cNvPr>
          <p:cNvSpPr>
            <a:spLocks noGrp="1"/>
          </p:cNvSpPr>
          <p:nvPr>
            <p:ph type="body" sz="quarter" idx="20" hasCustomPrompt="1"/>
          </p:nvPr>
        </p:nvSpPr>
        <p:spPr>
          <a:xfrm>
            <a:off x="7381874" y="3613151"/>
            <a:ext cx="1304925" cy="627063"/>
          </a:xfrm>
        </p:spPr>
        <p:txBody>
          <a:bodyPr/>
          <a:lstStyle>
            <a:lvl1pPr marL="101600" indent="0">
              <a:buNone/>
              <a:defRPr/>
            </a:lvl1pPr>
          </a:lstStyle>
          <a:p>
            <a:pPr lvl="0"/>
            <a:r>
              <a:rPr lang="en-US" dirty="0"/>
              <a:t>Label 6</a:t>
            </a:r>
          </a:p>
        </p:txBody>
      </p:sp>
      <p:sp>
        <p:nvSpPr>
          <p:cNvPr id="5" name="Shape 14">
            <a:extLst>
              <a:ext uri="{FF2B5EF4-FFF2-40B4-BE49-F238E27FC236}">
                <a16:creationId xmlns:a16="http://schemas.microsoft.com/office/drawing/2014/main" id="{FC60D7C3-359F-5225-D027-14FCC75FDF48}"/>
              </a:ext>
            </a:extLst>
          </p:cNvPr>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lvl1pPr>
              <a:defRPr>
                <a:solidFill>
                  <a:schemeClr val="tx1"/>
                </a:solidFill>
              </a:defRPr>
            </a:lvl1pPr>
          </a:lstStyle>
          <a:p>
            <a:pPr algn="r">
              <a:buSzPct val="25000"/>
              <a:defRPr/>
            </a:pPr>
            <a:fld id="{00000000-1234-1234-1234-123412341234}" type="slidenum">
              <a:rPr lang="en-US" sz="900" smtClean="0"/>
              <a:pPr algn="r">
                <a:buSzPct val="25000"/>
                <a:defRPr/>
              </a:pPr>
              <a:t>‹#›</a:t>
            </a:fld>
            <a:endParaRPr lang="en-US" sz="900" dirty="0"/>
          </a:p>
        </p:txBody>
      </p:sp>
    </p:spTree>
    <p:extLst>
      <p:ext uri="{BB962C8B-B14F-4D97-AF65-F5344CB8AC3E}">
        <p14:creationId xmlns:p14="http://schemas.microsoft.com/office/powerpoint/2010/main" val="20278991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abel Layout 2">
    <p:spTree>
      <p:nvGrpSpPr>
        <p:cNvPr id="1" name=""/>
        <p:cNvGrpSpPr/>
        <p:nvPr/>
      </p:nvGrpSpPr>
      <p:grpSpPr>
        <a:xfrm>
          <a:off x="0" y="0"/>
          <a:ext cx="0" cy="0"/>
          <a:chOff x="0" y="0"/>
          <a:chExt cx="0" cy="0"/>
        </a:xfrm>
      </p:grpSpPr>
      <p:sp>
        <p:nvSpPr>
          <p:cNvPr id="2" name="Title Placeholder">
            <a:extLst>
              <a:ext uri="{FF2B5EF4-FFF2-40B4-BE49-F238E27FC236}">
                <a16:creationId xmlns:a16="http://schemas.microsoft.com/office/drawing/2014/main" id="{5AF36A59-5DE4-46F3-8035-460E546D5673}"/>
              </a:ext>
            </a:extLst>
          </p:cNvPr>
          <p:cNvSpPr>
            <a:spLocks noGrp="1"/>
          </p:cNvSpPr>
          <p:nvPr>
            <p:ph type="title"/>
          </p:nvPr>
        </p:nvSpPr>
        <p:spPr/>
        <p:txBody>
          <a:bodyPr/>
          <a:lstStyle>
            <a:lvl1pPr>
              <a:defRPr sz="3600">
                <a:latin typeface="+mj-lt"/>
              </a:defRPr>
            </a:lvl1pPr>
          </a:lstStyle>
          <a:p>
            <a:r>
              <a:rPr lang="en-US" dirty="0"/>
              <a:t>Click to edit Master title style</a:t>
            </a:r>
          </a:p>
        </p:txBody>
      </p:sp>
      <p:sp>
        <p:nvSpPr>
          <p:cNvPr id="7" name="Image 1 title">
            <a:extLst>
              <a:ext uri="{FF2B5EF4-FFF2-40B4-BE49-F238E27FC236}">
                <a16:creationId xmlns:a16="http://schemas.microsoft.com/office/drawing/2014/main" id="{2BEC12FB-EC67-436F-875F-0A306862EF78}"/>
              </a:ext>
            </a:extLst>
          </p:cNvPr>
          <p:cNvSpPr>
            <a:spLocks noGrp="1"/>
          </p:cNvSpPr>
          <p:nvPr>
            <p:ph type="body" sz="quarter" idx="13" hasCustomPrompt="1"/>
          </p:nvPr>
        </p:nvSpPr>
        <p:spPr>
          <a:xfrm>
            <a:off x="457201" y="4392613"/>
            <a:ext cx="2107323" cy="504825"/>
          </a:xfrm>
        </p:spPr>
        <p:txBody>
          <a:bodyPr/>
          <a:lstStyle>
            <a:lvl1pPr marL="101600" indent="0">
              <a:buNone/>
              <a:defRPr/>
            </a:lvl1pPr>
          </a:lstStyle>
          <a:p>
            <a:pPr lvl="0"/>
            <a:r>
              <a:rPr lang="en-US" dirty="0"/>
              <a:t>Image 1 title</a:t>
            </a:r>
          </a:p>
        </p:txBody>
      </p:sp>
      <p:sp>
        <p:nvSpPr>
          <p:cNvPr id="9" name="Image 1">
            <a:extLst>
              <a:ext uri="{FF2B5EF4-FFF2-40B4-BE49-F238E27FC236}">
                <a16:creationId xmlns:a16="http://schemas.microsoft.com/office/drawing/2014/main" id="{1E9C9C32-F8ED-4AA8-AA00-26A2357E73E9}"/>
              </a:ext>
            </a:extLst>
          </p:cNvPr>
          <p:cNvSpPr>
            <a:spLocks noGrp="1"/>
          </p:cNvSpPr>
          <p:nvPr>
            <p:ph type="pic" sz="quarter" idx="14" hasCustomPrompt="1"/>
          </p:nvPr>
        </p:nvSpPr>
        <p:spPr>
          <a:xfrm>
            <a:off x="457200" y="1817688"/>
            <a:ext cx="2107324" cy="2386012"/>
          </a:xfrm>
        </p:spPr>
        <p:txBody>
          <a:bodyPr/>
          <a:lstStyle>
            <a:lvl1pPr marL="101600" indent="0">
              <a:buNone/>
              <a:defRPr/>
            </a:lvl1pPr>
          </a:lstStyle>
          <a:p>
            <a:r>
              <a:rPr lang="en-US" dirty="0"/>
              <a:t>Image 1</a:t>
            </a:r>
          </a:p>
        </p:txBody>
      </p:sp>
      <p:sp>
        <p:nvSpPr>
          <p:cNvPr id="11" name="Label 1.1">
            <a:extLst>
              <a:ext uri="{FF2B5EF4-FFF2-40B4-BE49-F238E27FC236}">
                <a16:creationId xmlns:a16="http://schemas.microsoft.com/office/drawing/2014/main" id="{BD50A136-2F5A-4764-ADDC-D48D703981CC}"/>
              </a:ext>
            </a:extLst>
          </p:cNvPr>
          <p:cNvSpPr>
            <a:spLocks noGrp="1"/>
          </p:cNvSpPr>
          <p:nvPr>
            <p:ph type="body" sz="quarter" idx="15" hasCustomPrompt="1"/>
          </p:nvPr>
        </p:nvSpPr>
        <p:spPr>
          <a:xfrm>
            <a:off x="2774622" y="1794947"/>
            <a:ext cx="1534619" cy="591855"/>
          </a:xfrm>
        </p:spPr>
        <p:txBody>
          <a:bodyPr/>
          <a:lstStyle>
            <a:lvl1pPr marL="101600" indent="0">
              <a:buNone/>
              <a:defRPr/>
            </a:lvl1pPr>
          </a:lstStyle>
          <a:p>
            <a:pPr lvl="0"/>
            <a:r>
              <a:rPr lang="en-US" dirty="0"/>
              <a:t>Label 1.1</a:t>
            </a:r>
          </a:p>
        </p:txBody>
      </p:sp>
      <p:sp>
        <p:nvSpPr>
          <p:cNvPr id="13" name="Label 1.2">
            <a:extLst>
              <a:ext uri="{FF2B5EF4-FFF2-40B4-BE49-F238E27FC236}">
                <a16:creationId xmlns:a16="http://schemas.microsoft.com/office/drawing/2014/main" id="{16926224-3F90-4884-9AC1-A5381D78801B}"/>
              </a:ext>
            </a:extLst>
          </p:cNvPr>
          <p:cNvSpPr>
            <a:spLocks noGrp="1"/>
          </p:cNvSpPr>
          <p:nvPr>
            <p:ph type="body" sz="quarter" idx="16" hasCustomPrompt="1"/>
          </p:nvPr>
        </p:nvSpPr>
        <p:spPr>
          <a:xfrm>
            <a:off x="2774622" y="2707481"/>
            <a:ext cx="1534619" cy="606425"/>
          </a:xfrm>
        </p:spPr>
        <p:txBody>
          <a:bodyPr/>
          <a:lstStyle>
            <a:lvl1pPr marL="101600" indent="0">
              <a:buNone/>
              <a:defRPr/>
            </a:lvl1pPr>
          </a:lstStyle>
          <a:p>
            <a:pPr lvl="0"/>
            <a:r>
              <a:rPr lang="en-US" dirty="0"/>
              <a:t>Label 1.2</a:t>
            </a:r>
          </a:p>
        </p:txBody>
      </p:sp>
      <p:sp>
        <p:nvSpPr>
          <p:cNvPr id="15" name="Label 1.3">
            <a:extLst>
              <a:ext uri="{FF2B5EF4-FFF2-40B4-BE49-F238E27FC236}">
                <a16:creationId xmlns:a16="http://schemas.microsoft.com/office/drawing/2014/main" id="{D4719473-9C3F-493C-B20E-27CDBBA38B68}"/>
              </a:ext>
            </a:extLst>
          </p:cNvPr>
          <p:cNvSpPr>
            <a:spLocks noGrp="1"/>
          </p:cNvSpPr>
          <p:nvPr>
            <p:ph type="body" sz="quarter" idx="17" hasCustomPrompt="1"/>
          </p:nvPr>
        </p:nvSpPr>
        <p:spPr>
          <a:xfrm>
            <a:off x="2774622" y="3597275"/>
            <a:ext cx="1534619" cy="606425"/>
          </a:xfrm>
        </p:spPr>
        <p:txBody>
          <a:bodyPr/>
          <a:lstStyle>
            <a:lvl1pPr marL="101600" indent="0">
              <a:buNone/>
              <a:defRPr/>
            </a:lvl1pPr>
          </a:lstStyle>
          <a:p>
            <a:pPr lvl="0"/>
            <a:r>
              <a:rPr lang="en-US" dirty="0"/>
              <a:t>Label 1.3</a:t>
            </a:r>
          </a:p>
        </p:txBody>
      </p:sp>
      <p:sp>
        <p:nvSpPr>
          <p:cNvPr id="17" name="Image 2 title">
            <a:extLst>
              <a:ext uri="{FF2B5EF4-FFF2-40B4-BE49-F238E27FC236}">
                <a16:creationId xmlns:a16="http://schemas.microsoft.com/office/drawing/2014/main" id="{DC526974-AF8C-4228-AAAA-33D0B8AB71C7}"/>
              </a:ext>
            </a:extLst>
          </p:cNvPr>
          <p:cNvSpPr>
            <a:spLocks noGrp="1"/>
          </p:cNvSpPr>
          <p:nvPr>
            <p:ph type="body" sz="quarter" idx="18" hasCustomPrompt="1"/>
          </p:nvPr>
        </p:nvSpPr>
        <p:spPr>
          <a:xfrm>
            <a:off x="4931596" y="4347439"/>
            <a:ext cx="2107323" cy="504825"/>
          </a:xfrm>
        </p:spPr>
        <p:txBody>
          <a:bodyPr/>
          <a:lstStyle>
            <a:lvl1pPr marL="101600" indent="0">
              <a:buNone/>
              <a:defRPr/>
            </a:lvl1pPr>
          </a:lstStyle>
          <a:p>
            <a:pPr lvl="0"/>
            <a:r>
              <a:rPr lang="en-US" dirty="0"/>
              <a:t>Image 2 title</a:t>
            </a:r>
          </a:p>
        </p:txBody>
      </p:sp>
      <p:sp>
        <p:nvSpPr>
          <p:cNvPr id="19" name="Image 2">
            <a:extLst>
              <a:ext uri="{FF2B5EF4-FFF2-40B4-BE49-F238E27FC236}">
                <a16:creationId xmlns:a16="http://schemas.microsoft.com/office/drawing/2014/main" id="{812D2BB4-4991-47F8-9E82-9C9B41B052FB}"/>
              </a:ext>
            </a:extLst>
          </p:cNvPr>
          <p:cNvSpPr>
            <a:spLocks noGrp="1"/>
          </p:cNvSpPr>
          <p:nvPr>
            <p:ph type="pic" sz="quarter" idx="19" hasCustomPrompt="1"/>
          </p:nvPr>
        </p:nvSpPr>
        <p:spPr>
          <a:xfrm>
            <a:off x="4931596" y="1806537"/>
            <a:ext cx="2107323" cy="2397164"/>
          </a:xfrm>
        </p:spPr>
        <p:txBody>
          <a:bodyPr/>
          <a:lstStyle>
            <a:lvl1pPr marL="101600" indent="0">
              <a:buNone/>
              <a:defRPr/>
            </a:lvl1pPr>
          </a:lstStyle>
          <a:p>
            <a:r>
              <a:rPr lang="en-US" dirty="0"/>
              <a:t>Image 2</a:t>
            </a:r>
          </a:p>
        </p:txBody>
      </p:sp>
      <p:sp>
        <p:nvSpPr>
          <p:cNvPr id="21" name="Label 2.1">
            <a:extLst>
              <a:ext uri="{FF2B5EF4-FFF2-40B4-BE49-F238E27FC236}">
                <a16:creationId xmlns:a16="http://schemas.microsoft.com/office/drawing/2014/main" id="{15D9E78D-62D4-4D7C-8E37-E1A000DA23A2}"/>
              </a:ext>
            </a:extLst>
          </p:cNvPr>
          <p:cNvSpPr>
            <a:spLocks noGrp="1"/>
          </p:cNvSpPr>
          <p:nvPr>
            <p:ph type="body" sz="quarter" idx="20" hasCustomPrompt="1"/>
          </p:nvPr>
        </p:nvSpPr>
        <p:spPr>
          <a:xfrm>
            <a:off x="7304580" y="1794947"/>
            <a:ext cx="1534619" cy="608524"/>
          </a:xfrm>
        </p:spPr>
        <p:txBody>
          <a:bodyPr/>
          <a:lstStyle>
            <a:lvl1pPr marL="101600" indent="0">
              <a:buNone/>
              <a:defRPr/>
            </a:lvl1pPr>
          </a:lstStyle>
          <a:p>
            <a:pPr lvl="0"/>
            <a:r>
              <a:rPr lang="en-US" dirty="0"/>
              <a:t>Label 2.1</a:t>
            </a:r>
          </a:p>
        </p:txBody>
      </p:sp>
      <p:sp>
        <p:nvSpPr>
          <p:cNvPr id="23" name="Label 2.2">
            <a:extLst>
              <a:ext uri="{FF2B5EF4-FFF2-40B4-BE49-F238E27FC236}">
                <a16:creationId xmlns:a16="http://schemas.microsoft.com/office/drawing/2014/main" id="{0ECEA5DA-0702-46DA-A4DD-66B7E7FF424B}"/>
              </a:ext>
            </a:extLst>
          </p:cNvPr>
          <p:cNvSpPr>
            <a:spLocks noGrp="1"/>
          </p:cNvSpPr>
          <p:nvPr>
            <p:ph type="body" sz="quarter" idx="21" hasCustomPrompt="1"/>
          </p:nvPr>
        </p:nvSpPr>
        <p:spPr>
          <a:xfrm>
            <a:off x="7304579" y="2707481"/>
            <a:ext cx="1534619" cy="608524"/>
          </a:xfrm>
        </p:spPr>
        <p:txBody>
          <a:bodyPr/>
          <a:lstStyle>
            <a:lvl1pPr marL="101600" indent="0">
              <a:buNone/>
              <a:defRPr/>
            </a:lvl1pPr>
          </a:lstStyle>
          <a:p>
            <a:pPr lvl="0"/>
            <a:r>
              <a:rPr lang="en-US" dirty="0"/>
              <a:t>Label 2.2</a:t>
            </a:r>
          </a:p>
        </p:txBody>
      </p:sp>
      <p:sp>
        <p:nvSpPr>
          <p:cNvPr id="25" name="Label 2.3">
            <a:extLst>
              <a:ext uri="{FF2B5EF4-FFF2-40B4-BE49-F238E27FC236}">
                <a16:creationId xmlns:a16="http://schemas.microsoft.com/office/drawing/2014/main" id="{64C63D68-E200-46DF-8E34-92DC66FE879B}"/>
              </a:ext>
            </a:extLst>
          </p:cNvPr>
          <p:cNvSpPr>
            <a:spLocks noGrp="1"/>
          </p:cNvSpPr>
          <p:nvPr>
            <p:ph type="body" sz="quarter" idx="22" hasCustomPrompt="1"/>
          </p:nvPr>
        </p:nvSpPr>
        <p:spPr>
          <a:xfrm>
            <a:off x="7304579" y="3579818"/>
            <a:ext cx="1534620" cy="608524"/>
          </a:xfrm>
        </p:spPr>
        <p:txBody>
          <a:bodyPr/>
          <a:lstStyle>
            <a:lvl1pPr marL="101600" indent="0">
              <a:buNone/>
              <a:defRPr/>
            </a:lvl1pPr>
          </a:lstStyle>
          <a:p>
            <a:pPr lvl="0"/>
            <a:r>
              <a:rPr lang="en-US" dirty="0"/>
              <a:t>Label 2.3</a:t>
            </a:r>
          </a:p>
        </p:txBody>
      </p:sp>
      <p:sp>
        <p:nvSpPr>
          <p:cNvPr id="5" name="Shape 14">
            <a:extLst>
              <a:ext uri="{FF2B5EF4-FFF2-40B4-BE49-F238E27FC236}">
                <a16:creationId xmlns:a16="http://schemas.microsoft.com/office/drawing/2014/main" id="{03A42BFE-1423-D48D-25BD-193BC3CDCC1F}"/>
              </a:ext>
            </a:extLst>
          </p:cNvPr>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lvl1pPr>
              <a:defRPr>
                <a:solidFill>
                  <a:schemeClr val="tx1"/>
                </a:solidFill>
              </a:defRPr>
            </a:lvl1pPr>
          </a:lstStyle>
          <a:p>
            <a:pPr algn="r">
              <a:buSzPct val="25000"/>
              <a:defRPr/>
            </a:pPr>
            <a:fld id="{00000000-1234-1234-1234-123412341234}" type="slidenum">
              <a:rPr lang="en-US" sz="900" smtClean="0"/>
              <a:pPr algn="r">
                <a:buSzPct val="25000"/>
                <a:defRPr/>
              </a:pPr>
              <a:t>‹#›</a:t>
            </a:fld>
            <a:endParaRPr lang="en-US" sz="900" dirty="0"/>
          </a:p>
        </p:txBody>
      </p:sp>
    </p:spTree>
    <p:extLst>
      <p:ext uri="{BB962C8B-B14F-4D97-AF65-F5344CB8AC3E}">
        <p14:creationId xmlns:p14="http://schemas.microsoft.com/office/powerpoint/2010/main" val="6487214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Title Placeholder"/>
          <p:cNvSpPr txBox="1">
            <a:spLocks noGrp="1"/>
          </p:cNvSpPr>
          <p:nvPr>
            <p:ph type="title" hasCustomPrompt="1"/>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z="3600" dirty="0">
                <a:latin typeface="+mj-lt"/>
              </a:rPr>
              <a:t>Click to add title	</a:t>
            </a:r>
            <a:endParaRPr dirty="0"/>
          </a:p>
        </p:txBody>
      </p:sp>
      <p:sp>
        <p:nvSpPr>
          <p:cNvPr id="70" name="Content Placeholder"/>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Arial"/>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dirty="0"/>
          </a:p>
        </p:txBody>
      </p:sp>
      <p:sp>
        <p:nvSpPr>
          <p:cNvPr id="3" name="Shape 14">
            <a:extLst>
              <a:ext uri="{FF2B5EF4-FFF2-40B4-BE49-F238E27FC236}">
                <a16:creationId xmlns:a16="http://schemas.microsoft.com/office/drawing/2014/main" id="{FCBDB2D8-16D4-CEA9-FAF7-C496EA08069E}"/>
              </a:ext>
            </a:extLst>
          </p:cNvPr>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lvl1pPr>
              <a:defRPr>
                <a:solidFill>
                  <a:schemeClr val="tx1"/>
                </a:solidFill>
              </a:defRPr>
            </a:lvl1pPr>
          </a:lstStyle>
          <a:p>
            <a:pPr algn="r">
              <a:buSzPct val="25000"/>
              <a:defRPr/>
            </a:pPr>
            <a:fld id="{00000000-1234-1234-1234-123412341234}" type="slidenum">
              <a:rPr lang="en-US" sz="900" smtClean="0"/>
              <a:pPr algn="r">
                <a:buSzPct val="25000"/>
                <a:defRPr/>
              </a:pPr>
              <a:t>‹#›</a:t>
            </a:fld>
            <a:endParaRPr lang="en-US" sz="9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add copyright">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FFFFFF"/>
              </a:solidFill>
              <a:effectLst/>
              <a:uLnTx/>
              <a:uFillTx/>
              <a:latin typeface="Arial"/>
              <a:ea typeface="Arial"/>
              <a:cs typeface="Arial"/>
              <a:sym typeface="Arial"/>
            </a:endParaRPr>
          </a:p>
        </p:txBody>
      </p:sp>
      <p:sp>
        <p:nvSpPr>
          <p:cNvPr id="19" name="Title Placeholder"/>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0" name="Content Placeholder"/>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4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pic>
        <p:nvPicPr>
          <p:cNvPr id="4" name="Picture 3">
            <a:extLst>
              <a:ext uri="{FF2B5EF4-FFF2-40B4-BE49-F238E27FC236}">
                <a16:creationId xmlns:a16="http://schemas.microsoft.com/office/drawing/2014/main" id="{18022822-7C98-19BA-DBE9-2D0BAA492DFA}"/>
              </a:ext>
            </a:extLst>
          </p:cNvPr>
          <p:cNvPicPr>
            <a:picLocks noChangeAspect="1"/>
          </p:cNvPicPr>
          <p:nvPr userDrawn="1"/>
        </p:nvPicPr>
        <p:blipFill>
          <a:blip r:embed="rId2"/>
          <a:stretch>
            <a:fillRect/>
          </a:stretch>
        </p:blipFill>
        <p:spPr>
          <a:xfrm>
            <a:off x="457200" y="6146489"/>
            <a:ext cx="705392" cy="565710"/>
          </a:xfrm>
          <a:prstGeom prst="rect">
            <a:avLst/>
          </a:prstGeom>
        </p:spPr>
      </p:pic>
    </p:spTree>
    <p:extLst>
      <p:ext uri="{BB962C8B-B14F-4D97-AF65-F5344CB8AC3E}">
        <p14:creationId xmlns:p14="http://schemas.microsoft.com/office/powerpoint/2010/main" val="42159409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Shape 24"/>
        <p:cNvGrpSpPr/>
        <p:nvPr/>
      </p:nvGrpSpPr>
      <p:grpSpPr>
        <a:xfrm>
          <a:off x="0" y="0"/>
          <a:ext cx="0" cy="0"/>
          <a:chOff x="0" y="0"/>
          <a:chExt cx="0" cy="0"/>
        </a:xfrm>
      </p:grpSpPr>
      <p:sp>
        <p:nvSpPr>
          <p:cNvPr id="25"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4" name="Content Placeholder 3">
            <a:extLst>
              <a:ext uri="{FF2B5EF4-FFF2-40B4-BE49-F238E27FC236}">
                <a16:creationId xmlns:a16="http://schemas.microsoft.com/office/drawing/2014/main" id="{00F45AE3-EB76-41DE-97B2-CFE79B73D3C6}"/>
              </a:ext>
            </a:extLst>
          </p:cNvPr>
          <p:cNvSpPr>
            <a:spLocks noGrp="1"/>
          </p:cNvSpPr>
          <p:nvPr>
            <p:ph sz="quarter" idx="13"/>
          </p:nvPr>
        </p:nvSpPr>
        <p:spPr>
          <a:xfrm>
            <a:off x="457200" y="1441450"/>
            <a:ext cx="8232775" cy="470996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Shape 14">
            <a:extLst>
              <a:ext uri="{FF2B5EF4-FFF2-40B4-BE49-F238E27FC236}">
                <a16:creationId xmlns:a16="http://schemas.microsoft.com/office/drawing/2014/main" id="{17C114F5-C85F-1491-631E-4B8756868701}"/>
              </a:ext>
            </a:extLst>
          </p:cNvPr>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lvl1pPr>
              <a:defRPr>
                <a:solidFill>
                  <a:schemeClr val="tx1"/>
                </a:solidFill>
              </a:defRPr>
            </a:lvl1pPr>
          </a:lstStyle>
          <a:p>
            <a:pPr algn="r">
              <a:buSzPct val="25000"/>
              <a:defRPr/>
            </a:pPr>
            <a:fld id="{00000000-1234-1234-1234-123412341234}" type="slidenum">
              <a:rPr lang="en-US" sz="900" smtClean="0"/>
              <a:pPr algn="r">
                <a:buSzPct val="25000"/>
                <a:defRPr/>
              </a:pPr>
              <a:t>‹#›</a:t>
            </a:fld>
            <a:endParaRPr lang="en-US" sz="90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Three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 name="Content Placeholder 2">
            <a:extLst>
              <a:ext uri="{FF2B5EF4-FFF2-40B4-BE49-F238E27FC236}">
                <a16:creationId xmlns:a16="http://schemas.microsoft.com/office/drawing/2014/main" id="{6F503D41-401A-43DB-9BC0-38F51965B892}"/>
              </a:ext>
            </a:extLst>
          </p:cNvPr>
          <p:cNvSpPr>
            <a:spLocks noGrp="1"/>
          </p:cNvSpPr>
          <p:nvPr>
            <p:ph sz="quarter" idx="15"/>
          </p:nvPr>
        </p:nvSpPr>
        <p:spPr>
          <a:xfrm>
            <a:off x="457200" y="1556327"/>
            <a:ext cx="3635375" cy="4520623"/>
          </a:xfrm>
        </p:spPr>
        <p:txBody>
          <a:bodyPr/>
          <a:lstStyle/>
          <a:p>
            <a:pPr lvl="0"/>
            <a:r>
              <a:rPr lang="en-US" dirty="0"/>
              <a:t>Edit Master text styles</a:t>
            </a: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234542" y="1556327"/>
            <a:ext cx="4452257" cy="2267528"/>
          </a:xfrm>
        </p:spPr>
        <p:txBody>
          <a:bodyPr/>
          <a:lstStyle/>
          <a:p>
            <a:pPr lvl="0"/>
            <a:r>
              <a:rPr lang="en-US" dirty="0"/>
              <a:t>Edit Master text styles</a:t>
            </a:r>
          </a:p>
        </p:txBody>
      </p:sp>
      <p:sp>
        <p:nvSpPr>
          <p:cNvPr id="7" name="Content Placeholder 6">
            <a:extLst>
              <a:ext uri="{FF2B5EF4-FFF2-40B4-BE49-F238E27FC236}">
                <a16:creationId xmlns:a16="http://schemas.microsoft.com/office/drawing/2014/main" id="{820D01C0-4FD2-4065-9EC3-96A308398288}"/>
              </a:ext>
            </a:extLst>
          </p:cNvPr>
          <p:cNvSpPr>
            <a:spLocks noGrp="1"/>
          </p:cNvSpPr>
          <p:nvPr>
            <p:ph sz="quarter" idx="14"/>
          </p:nvPr>
        </p:nvSpPr>
        <p:spPr>
          <a:xfrm>
            <a:off x="4234542" y="3971925"/>
            <a:ext cx="4452258" cy="2105025"/>
          </a:xfrm>
        </p:spPr>
        <p:txBody>
          <a:bodyPr/>
          <a:lstStyle/>
          <a:p>
            <a:pPr lvl="0"/>
            <a:r>
              <a:rPr lang="en-US" dirty="0"/>
              <a:t>Edit Master text styles</a:t>
            </a:r>
          </a:p>
        </p:txBody>
      </p:sp>
      <p:sp>
        <p:nvSpPr>
          <p:cNvPr id="2" name="Shape 14">
            <a:extLst>
              <a:ext uri="{FF2B5EF4-FFF2-40B4-BE49-F238E27FC236}">
                <a16:creationId xmlns:a16="http://schemas.microsoft.com/office/drawing/2014/main" id="{F200ED2A-977D-C261-CC20-745113997B48}"/>
              </a:ext>
            </a:extLst>
          </p:cNvPr>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lvl1pPr>
              <a:defRPr>
                <a:solidFill>
                  <a:schemeClr val="tx1"/>
                </a:solidFill>
              </a:defRPr>
            </a:lvl1pPr>
          </a:lstStyle>
          <a:p>
            <a:pPr algn="r">
              <a:buSzPct val="25000"/>
              <a:defRPr/>
            </a:pPr>
            <a:fld id="{00000000-1234-1234-1234-123412341234}" type="slidenum">
              <a:rPr lang="en-US" sz="900" smtClean="0"/>
              <a:pPr algn="r">
                <a:buSzPct val="25000"/>
                <a:defRPr/>
              </a:pPr>
              <a:t>‹#›</a:t>
            </a:fld>
            <a:endParaRPr lang="en-US" sz="900" dirty="0"/>
          </a:p>
        </p:txBody>
      </p:sp>
    </p:spTree>
    <p:extLst>
      <p:ext uri="{BB962C8B-B14F-4D97-AF65-F5344CB8AC3E}">
        <p14:creationId xmlns:p14="http://schemas.microsoft.com/office/powerpoint/2010/main" val="2769062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Two Columns">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hasCustomPrompt="1"/>
          </p:nvPr>
        </p:nvSpPr>
        <p:spPr>
          <a:xfrm>
            <a:off x="457200" y="1552575"/>
            <a:ext cx="3991970" cy="4438650"/>
          </a:xfrm>
        </p:spPr>
        <p:txBody>
          <a:bodyPr/>
          <a:lstStyle>
            <a:lvl1pPr>
              <a:defRPr/>
            </a:lvl1pPr>
          </a:lstStyle>
          <a:p>
            <a:pPr lvl="0"/>
            <a:r>
              <a:rPr lang="en-US" dirty="0"/>
              <a:t>Click to add text</a:t>
            </a:r>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hasCustomPrompt="1"/>
          </p:nvPr>
        </p:nvSpPr>
        <p:spPr>
          <a:xfrm>
            <a:off x="4694830" y="1552575"/>
            <a:ext cx="3991970" cy="4438650"/>
          </a:xfrm>
        </p:spPr>
        <p:txBody>
          <a:bodyPr/>
          <a:lstStyle/>
          <a:p>
            <a:pPr lvl="0"/>
            <a:r>
              <a:rPr lang="en-US" dirty="0"/>
              <a:t>Click to add text</a:t>
            </a:r>
          </a:p>
        </p:txBody>
      </p:sp>
      <p:sp>
        <p:nvSpPr>
          <p:cNvPr id="2" name="Shape 14">
            <a:extLst>
              <a:ext uri="{FF2B5EF4-FFF2-40B4-BE49-F238E27FC236}">
                <a16:creationId xmlns:a16="http://schemas.microsoft.com/office/drawing/2014/main" id="{5C4EBBE2-30EA-6958-9884-4E923ED92803}"/>
              </a:ext>
            </a:extLst>
          </p:cNvPr>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lvl1pPr>
              <a:defRPr>
                <a:solidFill>
                  <a:schemeClr val="tx1"/>
                </a:solidFill>
              </a:defRPr>
            </a:lvl1pPr>
          </a:lstStyle>
          <a:p>
            <a:pPr algn="r">
              <a:buSzPct val="25000"/>
              <a:defRPr/>
            </a:pPr>
            <a:fld id="{00000000-1234-1234-1234-123412341234}" type="slidenum">
              <a:rPr lang="en-US" sz="900" smtClean="0"/>
              <a:pPr algn="r">
                <a:buSzPct val="25000"/>
                <a:defRPr/>
              </a:pPr>
              <a:t>‹#›</a:t>
            </a:fld>
            <a:endParaRPr lang="en-US" sz="900" dirty="0"/>
          </a:p>
        </p:txBody>
      </p:sp>
    </p:spTree>
    <p:extLst>
      <p:ext uri="{BB962C8B-B14F-4D97-AF65-F5344CB8AC3E}">
        <p14:creationId xmlns:p14="http://schemas.microsoft.com/office/powerpoint/2010/main" val="4126110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hree Columns">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hasCustomPrompt="1"/>
          </p:nvPr>
        </p:nvSpPr>
        <p:spPr>
          <a:xfrm>
            <a:off x="457201" y="1552575"/>
            <a:ext cx="2595603" cy="4438650"/>
          </a:xfrm>
        </p:spPr>
        <p:txBody>
          <a:bodyPr/>
          <a:lstStyle/>
          <a:p>
            <a:pPr lvl="0"/>
            <a:r>
              <a:rPr lang="en-US" dirty="0"/>
              <a:t>Click to add text</a:t>
            </a:r>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hasCustomPrompt="1"/>
          </p:nvPr>
        </p:nvSpPr>
        <p:spPr>
          <a:xfrm>
            <a:off x="3274199" y="1552575"/>
            <a:ext cx="2595602" cy="4438650"/>
          </a:xfrm>
        </p:spPr>
        <p:txBody>
          <a:bodyPr/>
          <a:lstStyle>
            <a:lvl1pPr>
              <a:defRPr/>
            </a:lvl1pPr>
          </a:lstStyle>
          <a:p>
            <a:pPr lvl="0"/>
            <a:r>
              <a:rPr lang="en-US" dirty="0"/>
              <a:t>Click to add text</a:t>
            </a:r>
          </a:p>
        </p:txBody>
      </p:sp>
      <p:sp>
        <p:nvSpPr>
          <p:cNvPr id="17" name="Content Placeholder 7">
            <a:extLst>
              <a:ext uri="{FF2B5EF4-FFF2-40B4-BE49-F238E27FC236}">
                <a16:creationId xmlns:a16="http://schemas.microsoft.com/office/drawing/2014/main" id="{5D721EFE-2C28-4C54-8BB9-3FCF3DECD16D}"/>
              </a:ext>
            </a:extLst>
          </p:cNvPr>
          <p:cNvSpPr>
            <a:spLocks noGrp="1"/>
          </p:cNvSpPr>
          <p:nvPr>
            <p:ph sz="quarter" idx="15" hasCustomPrompt="1"/>
          </p:nvPr>
        </p:nvSpPr>
        <p:spPr>
          <a:xfrm>
            <a:off x="6091197" y="1552575"/>
            <a:ext cx="2595603" cy="4438650"/>
          </a:xfrm>
        </p:spPr>
        <p:txBody>
          <a:bodyPr/>
          <a:lstStyle/>
          <a:p>
            <a:pPr lvl="0"/>
            <a:r>
              <a:rPr lang="en-US" dirty="0"/>
              <a:t>Click to add text</a:t>
            </a:r>
          </a:p>
        </p:txBody>
      </p:sp>
      <p:sp>
        <p:nvSpPr>
          <p:cNvPr id="2" name="Shape 14">
            <a:extLst>
              <a:ext uri="{FF2B5EF4-FFF2-40B4-BE49-F238E27FC236}">
                <a16:creationId xmlns:a16="http://schemas.microsoft.com/office/drawing/2014/main" id="{7682C8F3-738B-BAF8-8C54-3BB4BDF7276B}"/>
              </a:ext>
            </a:extLst>
          </p:cNvPr>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lvl1pPr>
              <a:defRPr>
                <a:solidFill>
                  <a:schemeClr val="tx1"/>
                </a:solidFill>
              </a:defRPr>
            </a:lvl1pPr>
          </a:lstStyle>
          <a:p>
            <a:pPr algn="r">
              <a:buSzPct val="25000"/>
              <a:defRPr/>
            </a:pPr>
            <a:fld id="{00000000-1234-1234-1234-123412341234}" type="slidenum">
              <a:rPr lang="en-US" sz="900" smtClean="0"/>
              <a:pPr algn="r">
                <a:buSzPct val="25000"/>
                <a:defRPr/>
              </a:pPr>
              <a:t>‹#›</a:t>
            </a:fld>
            <a:endParaRPr lang="en-US" sz="900" dirty="0"/>
          </a:p>
        </p:txBody>
      </p:sp>
    </p:spTree>
    <p:extLst>
      <p:ext uri="{BB962C8B-B14F-4D97-AF65-F5344CB8AC3E}">
        <p14:creationId xmlns:p14="http://schemas.microsoft.com/office/powerpoint/2010/main" val="41644338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Four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hasCustomPrompt="1"/>
          </p:nvPr>
        </p:nvSpPr>
        <p:spPr>
          <a:xfrm>
            <a:off x="457200" y="1552575"/>
            <a:ext cx="1885950" cy="4438650"/>
          </a:xfrm>
        </p:spPr>
        <p:txBody>
          <a:bodyPr/>
          <a:lstStyle>
            <a:lvl1pPr>
              <a:defRPr/>
            </a:lvl1pPr>
          </a:lstStyle>
          <a:p>
            <a:pPr lvl="0"/>
            <a:r>
              <a:rPr lang="en-US" dirty="0"/>
              <a:t>Click to add text</a:t>
            </a:r>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hasCustomPrompt="1"/>
          </p:nvPr>
        </p:nvSpPr>
        <p:spPr>
          <a:xfrm>
            <a:off x="2572593" y="1552575"/>
            <a:ext cx="1885950" cy="4438650"/>
          </a:xfrm>
        </p:spPr>
        <p:txBody>
          <a:bodyPr/>
          <a:lstStyle/>
          <a:p>
            <a:pPr lvl="0"/>
            <a:r>
              <a:rPr lang="en-US" dirty="0"/>
              <a:t>Click to add text</a:t>
            </a:r>
          </a:p>
        </p:txBody>
      </p:sp>
      <p:sp>
        <p:nvSpPr>
          <p:cNvPr id="17" name="Content Placeholder 7">
            <a:extLst>
              <a:ext uri="{FF2B5EF4-FFF2-40B4-BE49-F238E27FC236}">
                <a16:creationId xmlns:a16="http://schemas.microsoft.com/office/drawing/2014/main" id="{5D721EFE-2C28-4C54-8BB9-3FCF3DECD16D}"/>
              </a:ext>
            </a:extLst>
          </p:cNvPr>
          <p:cNvSpPr>
            <a:spLocks noGrp="1"/>
          </p:cNvSpPr>
          <p:nvPr>
            <p:ph sz="quarter" idx="15" hasCustomPrompt="1"/>
          </p:nvPr>
        </p:nvSpPr>
        <p:spPr>
          <a:xfrm>
            <a:off x="4687986" y="1552575"/>
            <a:ext cx="1885950" cy="4438650"/>
          </a:xfrm>
        </p:spPr>
        <p:txBody>
          <a:bodyPr/>
          <a:lstStyle/>
          <a:p>
            <a:pPr lvl="0"/>
            <a:r>
              <a:rPr lang="en-US" dirty="0"/>
              <a:t>Click to add text</a:t>
            </a:r>
          </a:p>
        </p:txBody>
      </p:sp>
      <p:sp>
        <p:nvSpPr>
          <p:cNvPr id="18" name="Content Placeholder 7">
            <a:extLst>
              <a:ext uri="{FF2B5EF4-FFF2-40B4-BE49-F238E27FC236}">
                <a16:creationId xmlns:a16="http://schemas.microsoft.com/office/drawing/2014/main" id="{99D20A0E-9225-48FB-91AF-C7D8DE4D66F4}"/>
              </a:ext>
            </a:extLst>
          </p:cNvPr>
          <p:cNvSpPr>
            <a:spLocks noGrp="1"/>
          </p:cNvSpPr>
          <p:nvPr>
            <p:ph sz="quarter" idx="16" hasCustomPrompt="1"/>
          </p:nvPr>
        </p:nvSpPr>
        <p:spPr>
          <a:xfrm>
            <a:off x="6803378" y="1552575"/>
            <a:ext cx="1885950" cy="4438650"/>
          </a:xfrm>
        </p:spPr>
        <p:txBody>
          <a:bodyPr/>
          <a:lstStyle/>
          <a:p>
            <a:pPr marL="256032" marR="0" lvl="0" indent="-154432" algn="l" defTabSz="914400" rtl="0" eaLnBrk="1" fontAlgn="auto" latinLnBrk="0" hangingPunct="1">
              <a:lnSpc>
                <a:spcPct val="100000"/>
              </a:lnSpc>
              <a:spcBef>
                <a:spcPts val="1500"/>
              </a:spcBef>
              <a:spcAft>
                <a:spcPts val="0"/>
              </a:spcAft>
              <a:buClr>
                <a:srgbClr val="007FA3"/>
              </a:buClr>
              <a:buSzPct val="100000"/>
              <a:buFont typeface="Arial"/>
              <a:buChar char="•"/>
              <a:tabLst/>
              <a:defRPr/>
            </a:pPr>
            <a:r>
              <a:rPr lang="en-US" dirty="0"/>
              <a:t>Click to add text</a:t>
            </a:r>
          </a:p>
        </p:txBody>
      </p:sp>
      <p:sp>
        <p:nvSpPr>
          <p:cNvPr id="2" name="Shape 14">
            <a:extLst>
              <a:ext uri="{FF2B5EF4-FFF2-40B4-BE49-F238E27FC236}">
                <a16:creationId xmlns:a16="http://schemas.microsoft.com/office/drawing/2014/main" id="{86E906C6-A261-C194-ABB9-B3F4F47D477A}"/>
              </a:ext>
            </a:extLst>
          </p:cNvPr>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lvl1pPr>
              <a:defRPr>
                <a:solidFill>
                  <a:schemeClr val="tx1"/>
                </a:solidFill>
              </a:defRPr>
            </a:lvl1pPr>
          </a:lstStyle>
          <a:p>
            <a:pPr algn="r">
              <a:buSzPct val="25000"/>
              <a:defRPr/>
            </a:pPr>
            <a:fld id="{00000000-1234-1234-1234-123412341234}" type="slidenum">
              <a:rPr lang="en-US" sz="900" smtClean="0"/>
              <a:pPr algn="r">
                <a:buSzPct val="25000"/>
                <a:defRPr/>
              </a:pPr>
              <a:t>‹#›</a:t>
            </a:fld>
            <a:endParaRPr lang="en-US" sz="900" dirty="0"/>
          </a:p>
        </p:txBody>
      </p:sp>
    </p:spTree>
    <p:extLst>
      <p:ext uri="{BB962C8B-B14F-4D97-AF65-F5344CB8AC3E}">
        <p14:creationId xmlns:p14="http://schemas.microsoft.com/office/powerpoint/2010/main" val="30112147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Figure + Caption">
    <p:spTree>
      <p:nvGrpSpPr>
        <p:cNvPr id="1" name="Shape 53"/>
        <p:cNvGrpSpPr/>
        <p:nvPr/>
      </p:nvGrpSpPr>
      <p:grpSpPr>
        <a:xfrm>
          <a:off x="0" y="0"/>
          <a:ext cx="0" cy="0"/>
          <a:chOff x="0" y="0"/>
          <a:chExt cx="0" cy="0"/>
        </a:xfrm>
      </p:grpSpPr>
      <p:sp>
        <p:nvSpPr>
          <p:cNvPr id="54" name="Tile Placeholder"/>
          <p:cNvSpPr txBox="1">
            <a:spLocks noGrp="1"/>
          </p:cNvSpPr>
          <p:nvPr>
            <p:ph type="title" hasCustomPrompt="1"/>
          </p:nvPr>
        </p:nvSpPr>
        <p:spPr>
          <a:xfrm>
            <a:off x="457200" y="228600"/>
            <a:ext cx="8229600" cy="106679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dirty="0"/>
              <a:t>Click to add figure number and title</a:t>
            </a:r>
            <a:endParaRPr dirty="0"/>
          </a:p>
        </p:txBody>
      </p:sp>
      <p:sp>
        <p:nvSpPr>
          <p:cNvPr id="3" name="Picture Placeholder 2">
            <a:extLst>
              <a:ext uri="{FF2B5EF4-FFF2-40B4-BE49-F238E27FC236}">
                <a16:creationId xmlns:a16="http://schemas.microsoft.com/office/drawing/2014/main" id="{AD3CB993-AC2C-41C5-BFB7-F2499EC1A14C}"/>
              </a:ext>
            </a:extLst>
          </p:cNvPr>
          <p:cNvSpPr>
            <a:spLocks noGrp="1"/>
          </p:cNvSpPr>
          <p:nvPr>
            <p:ph type="pic" sz="quarter" idx="13"/>
          </p:nvPr>
        </p:nvSpPr>
        <p:spPr>
          <a:xfrm>
            <a:off x="457200" y="1512888"/>
            <a:ext cx="8232775" cy="3417887"/>
          </a:xfrm>
        </p:spPr>
        <p:txBody>
          <a:bodyPr/>
          <a:lstStyle/>
          <a:p>
            <a:endParaRPr lang="en-US" dirty="0"/>
          </a:p>
        </p:txBody>
      </p:sp>
      <p:sp>
        <p:nvSpPr>
          <p:cNvPr id="55" name="Content Placeholder"/>
          <p:cNvSpPr txBox="1">
            <a:spLocks noGrp="1"/>
          </p:cNvSpPr>
          <p:nvPr>
            <p:ph type="body" idx="1" hasCustomPrompt="1"/>
          </p:nvPr>
        </p:nvSpPr>
        <p:spPr>
          <a:xfrm>
            <a:off x="457200" y="5050971"/>
            <a:ext cx="8229600" cy="1018367"/>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1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r>
              <a:rPr lang="en-US" dirty="0"/>
              <a:t>Click to add caption</a:t>
            </a:r>
            <a:endParaRPr dirty="0"/>
          </a:p>
        </p:txBody>
      </p:sp>
      <p:sp>
        <p:nvSpPr>
          <p:cNvPr id="2" name="Shape 14">
            <a:extLst>
              <a:ext uri="{FF2B5EF4-FFF2-40B4-BE49-F238E27FC236}">
                <a16:creationId xmlns:a16="http://schemas.microsoft.com/office/drawing/2014/main" id="{6D2100BD-732A-62B7-19A0-ED108F272589}"/>
              </a:ext>
            </a:extLst>
          </p:cNvPr>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lvl1pPr>
              <a:defRPr>
                <a:solidFill>
                  <a:schemeClr val="tx1"/>
                </a:solidFill>
              </a:defRPr>
            </a:lvl1pPr>
          </a:lstStyle>
          <a:p>
            <a:pPr algn="r">
              <a:buSzPct val="25000"/>
              <a:defRPr/>
            </a:pPr>
            <a:fld id="{00000000-1234-1234-1234-123412341234}" type="slidenum">
              <a:rPr lang="en-US" sz="900" smtClean="0"/>
              <a:pPr algn="r">
                <a:buSzPct val="25000"/>
                <a:defRPr/>
              </a:pPr>
              <a:t>‹#›</a:t>
            </a:fld>
            <a:endParaRPr lang="en-US" sz="900" dirty="0"/>
          </a:p>
        </p:txBody>
      </p:sp>
    </p:spTree>
    <p:extLst>
      <p:ext uri="{BB962C8B-B14F-4D97-AF65-F5344CB8AC3E}">
        <p14:creationId xmlns:p14="http://schemas.microsoft.com/office/powerpoint/2010/main" val="1885097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Figure + Caption">
    <p:spTree>
      <p:nvGrpSpPr>
        <p:cNvPr id="1" name=""/>
        <p:cNvGrpSpPr/>
        <p:nvPr/>
      </p:nvGrpSpPr>
      <p:grpSpPr>
        <a:xfrm>
          <a:off x="0" y="0"/>
          <a:ext cx="0" cy="0"/>
          <a:chOff x="0" y="0"/>
          <a:chExt cx="0" cy="0"/>
        </a:xfrm>
      </p:grpSpPr>
      <p:sp>
        <p:nvSpPr>
          <p:cNvPr id="2" name="Title Placeholder">
            <a:extLst>
              <a:ext uri="{FF2B5EF4-FFF2-40B4-BE49-F238E27FC236}">
                <a16:creationId xmlns:a16="http://schemas.microsoft.com/office/drawing/2014/main" id="{14F033AD-BE5C-406D-991C-6AC56003E70C}"/>
              </a:ext>
            </a:extLst>
          </p:cNvPr>
          <p:cNvSpPr>
            <a:spLocks noGrp="1"/>
          </p:cNvSpPr>
          <p:nvPr>
            <p:ph type="title" hasCustomPrompt="1"/>
          </p:nvPr>
        </p:nvSpPr>
        <p:spPr/>
        <p:txBody>
          <a:bodyPr/>
          <a:lstStyle>
            <a:lvl1pPr>
              <a:defRPr sz="3600">
                <a:latin typeface="+mj-lt"/>
              </a:defRPr>
            </a:lvl1pPr>
          </a:lstStyle>
          <a:p>
            <a:r>
              <a:rPr lang="en-US" dirty="0"/>
              <a:t>Click to add figure number and title</a:t>
            </a:r>
          </a:p>
        </p:txBody>
      </p:sp>
      <p:sp>
        <p:nvSpPr>
          <p:cNvPr id="7" name="Content Placeholder 6">
            <a:extLst>
              <a:ext uri="{FF2B5EF4-FFF2-40B4-BE49-F238E27FC236}">
                <a16:creationId xmlns:a16="http://schemas.microsoft.com/office/drawing/2014/main" id="{9E6B7D3D-89C9-4133-8D8A-D779EB3D311D}"/>
              </a:ext>
            </a:extLst>
          </p:cNvPr>
          <p:cNvSpPr>
            <a:spLocks noGrp="1"/>
          </p:cNvSpPr>
          <p:nvPr>
            <p:ph sz="quarter" idx="13" hasCustomPrompt="1"/>
          </p:nvPr>
        </p:nvSpPr>
        <p:spPr>
          <a:xfrm>
            <a:off x="457200" y="1481138"/>
            <a:ext cx="4484688" cy="3754437"/>
          </a:xfrm>
        </p:spPr>
        <p:txBody>
          <a:bodyPr/>
          <a:lstStyle>
            <a:lvl1pPr>
              <a:defRPr/>
            </a:lvl1pPr>
          </a:lstStyle>
          <a:p>
            <a:pPr lvl="0"/>
            <a:r>
              <a:rPr lang="en-US" dirty="0"/>
              <a:t>Figure</a:t>
            </a:r>
          </a:p>
        </p:txBody>
      </p:sp>
      <p:sp>
        <p:nvSpPr>
          <p:cNvPr id="12" name="Content Placeholder 11">
            <a:extLst>
              <a:ext uri="{FF2B5EF4-FFF2-40B4-BE49-F238E27FC236}">
                <a16:creationId xmlns:a16="http://schemas.microsoft.com/office/drawing/2014/main" id="{5CAF3FDC-1BE7-4A19-A3D7-02B55407B90B}"/>
              </a:ext>
            </a:extLst>
          </p:cNvPr>
          <p:cNvSpPr>
            <a:spLocks noGrp="1"/>
          </p:cNvSpPr>
          <p:nvPr>
            <p:ph sz="quarter" idx="15" hasCustomPrompt="1"/>
          </p:nvPr>
        </p:nvSpPr>
        <p:spPr>
          <a:xfrm>
            <a:off x="5048250" y="1481138"/>
            <a:ext cx="3638550" cy="3754437"/>
          </a:xfrm>
        </p:spPr>
        <p:txBody>
          <a:bodyPr/>
          <a:lstStyle/>
          <a:p>
            <a:pPr lvl="0"/>
            <a:r>
              <a:rPr lang="en-US" dirty="0"/>
              <a:t>Click to add text</a:t>
            </a:r>
          </a:p>
        </p:txBody>
      </p:sp>
      <p:sp>
        <p:nvSpPr>
          <p:cNvPr id="8" name="Content Placeholder 7">
            <a:extLst>
              <a:ext uri="{FF2B5EF4-FFF2-40B4-BE49-F238E27FC236}">
                <a16:creationId xmlns:a16="http://schemas.microsoft.com/office/drawing/2014/main" id="{BF40E849-7663-4A75-9BC8-012C23AC44DF}"/>
              </a:ext>
            </a:extLst>
          </p:cNvPr>
          <p:cNvSpPr>
            <a:spLocks noGrp="1"/>
          </p:cNvSpPr>
          <p:nvPr>
            <p:ph sz="quarter" idx="14" hasCustomPrompt="1"/>
          </p:nvPr>
        </p:nvSpPr>
        <p:spPr>
          <a:xfrm>
            <a:off x="457200" y="5343525"/>
            <a:ext cx="8229600" cy="533400"/>
          </a:xfrm>
        </p:spPr>
        <p:txBody>
          <a:bodyPr/>
          <a:lstStyle>
            <a:lvl1pPr>
              <a:defRPr/>
            </a:lvl1pPr>
          </a:lstStyle>
          <a:p>
            <a:pPr lvl="0"/>
            <a:r>
              <a:rPr lang="en-US" dirty="0"/>
              <a:t>Caption</a:t>
            </a:r>
          </a:p>
        </p:txBody>
      </p:sp>
      <p:sp>
        <p:nvSpPr>
          <p:cNvPr id="5" name="Shape 14">
            <a:extLst>
              <a:ext uri="{FF2B5EF4-FFF2-40B4-BE49-F238E27FC236}">
                <a16:creationId xmlns:a16="http://schemas.microsoft.com/office/drawing/2014/main" id="{162F4118-6A0F-E2BE-1DDA-DA19553254FB}"/>
              </a:ext>
            </a:extLst>
          </p:cNvPr>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lvl1pPr>
              <a:defRPr>
                <a:solidFill>
                  <a:schemeClr val="tx1"/>
                </a:solidFill>
              </a:defRPr>
            </a:lvl1pPr>
          </a:lstStyle>
          <a:p>
            <a:pPr algn="r">
              <a:buSzPct val="25000"/>
              <a:defRPr/>
            </a:pPr>
            <a:fld id="{00000000-1234-1234-1234-123412341234}" type="slidenum">
              <a:rPr lang="en-US" sz="900" smtClean="0"/>
              <a:pPr algn="r">
                <a:buSzPct val="25000"/>
                <a:defRPr/>
              </a:pPr>
              <a:t>‹#›</a:t>
            </a:fld>
            <a:endParaRPr lang="en-US" sz="900" dirty="0"/>
          </a:p>
        </p:txBody>
      </p:sp>
    </p:spTree>
    <p:extLst>
      <p:ext uri="{BB962C8B-B14F-4D97-AF65-F5344CB8AC3E}">
        <p14:creationId xmlns:p14="http://schemas.microsoft.com/office/powerpoint/2010/main" val="166042820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image" Target="../media/image1.png"/><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theme" Target="../theme/theme2.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z="3600" dirty="0">
                <a:latin typeface="+mj-lt"/>
              </a:rPr>
              <a:t>Click to add title</a:t>
            </a:r>
            <a:endParaRPr dirty="0"/>
          </a:p>
        </p:txBody>
      </p:sp>
      <p:sp>
        <p:nvSpPr>
          <p:cNvPr id="11" name="Shape 11"/>
          <p:cNvSpPr txBox="1">
            <a:spLocks noGrp="1"/>
          </p:cNvSpPr>
          <p:nvPr>
            <p:ph type="body" idx="1"/>
          </p:nvPr>
        </p:nvSpPr>
        <p:spPr>
          <a:xfrm>
            <a:off x="457200" y="1600200"/>
            <a:ext cx="8229600" cy="4428411"/>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3" name="Shape 14">
            <a:extLst>
              <a:ext uri="{FF2B5EF4-FFF2-40B4-BE49-F238E27FC236}">
                <a16:creationId xmlns:a16="http://schemas.microsoft.com/office/drawing/2014/main" id="{F6B99CB1-718E-D939-8AFA-3B9B71BC8169}"/>
              </a:ext>
            </a:extLst>
          </p:cNvPr>
          <p:cNvSpPr txBox="1">
            <a:spLocks noGrp="1"/>
          </p:cNvSpPr>
          <p:nvPr>
            <p:ph type="sldNum" idx="4"/>
          </p:nvPr>
        </p:nvSpPr>
        <p:spPr>
          <a:xfrm>
            <a:off x="8469311" y="113071"/>
            <a:ext cx="551783" cy="182879"/>
          </a:xfrm>
          <a:prstGeom prst="rect">
            <a:avLst/>
          </a:prstGeom>
          <a:noFill/>
          <a:ln>
            <a:noFill/>
          </a:ln>
        </p:spPr>
        <p:txBody>
          <a:bodyPr lIns="91425" tIns="45700" rIns="91425" bIns="45700" anchor="ctr" anchorCtr="0">
            <a:noAutofit/>
          </a:bodyPr>
          <a:lstStyle>
            <a:lvl1pPr>
              <a:defRPr>
                <a:solidFill>
                  <a:schemeClr val="tx1"/>
                </a:solidFill>
              </a:defRPr>
            </a:lvl1pPr>
          </a:lstStyle>
          <a:p>
            <a:pPr algn="r">
              <a:buSzPct val="25000"/>
              <a:defRPr/>
            </a:pPr>
            <a:fld id="{00000000-1234-1234-1234-123412341234}" type="slidenum">
              <a:rPr lang="en-US" sz="900" smtClean="0"/>
              <a:pPr algn="r">
                <a:buSzPct val="25000"/>
                <a:defRPr/>
              </a:pPr>
              <a:t>‹#›</a:t>
            </a:fld>
            <a:endParaRPr lang="en-US" sz="900" dirty="0"/>
          </a:p>
        </p:txBody>
      </p:sp>
      <p:pic>
        <p:nvPicPr>
          <p:cNvPr id="4" name="Picture 3">
            <a:extLst>
              <a:ext uri="{FF2B5EF4-FFF2-40B4-BE49-F238E27FC236}">
                <a16:creationId xmlns:a16="http://schemas.microsoft.com/office/drawing/2014/main" id="{6AA74238-B139-F5B0-6A4A-9FD98E04998A}"/>
              </a:ext>
            </a:extLst>
          </p:cNvPr>
          <p:cNvPicPr>
            <a:picLocks noChangeAspect="1"/>
          </p:cNvPicPr>
          <p:nvPr userDrawn="1"/>
        </p:nvPicPr>
        <p:blipFill>
          <a:blip r:embed="rId4"/>
          <a:stretch>
            <a:fillRect/>
          </a:stretch>
        </p:blipFill>
        <p:spPr>
          <a:xfrm>
            <a:off x="457200" y="6146489"/>
            <a:ext cx="705392" cy="565710"/>
          </a:xfrm>
          <a:prstGeom prst="rect">
            <a:avLst/>
          </a:prstGeom>
        </p:spPr>
      </p:pic>
      <p:sp>
        <p:nvSpPr>
          <p:cNvPr id="5" name="Copyright">
            <a:extLst>
              <a:ext uri="{FF2B5EF4-FFF2-40B4-BE49-F238E27FC236}">
                <a16:creationId xmlns:a16="http://schemas.microsoft.com/office/drawing/2014/main" id="{2F42F172-F36A-8817-4B38-3E737783E056}"/>
              </a:ext>
            </a:extLst>
          </p:cNvPr>
          <p:cNvSpPr txBox="1"/>
          <p:nvPr userDrawn="1"/>
        </p:nvSpPr>
        <p:spPr>
          <a:xfrm>
            <a:off x="1090744" y="6429344"/>
            <a:ext cx="2971800" cy="200054"/>
          </a:xfrm>
          <a:prstGeom prst="rect">
            <a:avLst/>
          </a:prstGeom>
          <a:noFill/>
          <a:ln>
            <a:noFill/>
          </a:ln>
        </p:spPr>
        <p:txBody>
          <a:bodyPr lIns="91425" tIns="45700" rIns="91425" bIns="45700" anchor="ctr"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1" dirty="0">
                <a:solidFill>
                  <a:schemeClr val="accent1">
                    <a:lumMod val="60000"/>
                    <a:lumOff val="40000"/>
                  </a:schemeClr>
                </a:solidFill>
                <a:latin typeface="Verdana"/>
                <a:ea typeface="Verdana" panose="020B0604030504040204" pitchFamily="34" charset="0"/>
                <a:cs typeface="Verdana" panose="020B0604030504040204" pitchFamily="34" charset="0"/>
              </a:rPr>
              <a:t>ACE ENGINEERING COLLEGE</a:t>
            </a:r>
          </a:p>
        </p:txBody>
      </p:sp>
      <p:sp>
        <p:nvSpPr>
          <p:cNvPr id="6" name="Copyright">
            <a:extLst>
              <a:ext uri="{FF2B5EF4-FFF2-40B4-BE49-F238E27FC236}">
                <a16:creationId xmlns:a16="http://schemas.microsoft.com/office/drawing/2014/main" id="{7D5BE745-A6AB-D64C-71E6-2E743506F001}"/>
              </a:ext>
            </a:extLst>
          </p:cNvPr>
          <p:cNvSpPr txBox="1"/>
          <p:nvPr userDrawn="1"/>
        </p:nvSpPr>
        <p:spPr>
          <a:xfrm>
            <a:off x="5605536" y="6429343"/>
            <a:ext cx="3139666" cy="185055"/>
          </a:xfrm>
          <a:prstGeom prst="rect">
            <a:avLst/>
          </a:prstGeom>
          <a:noFill/>
          <a:ln>
            <a:noFill/>
          </a:ln>
        </p:spPr>
        <p:txBody>
          <a:bodyPr lIns="91425" tIns="45700" rIns="91425" bIns="45700" anchor="ctr"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1" dirty="0">
                <a:solidFill>
                  <a:schemeClr val="accent1">
                    <a:lumMod val="60000"/>
                    <a:lumOff val="40000"/>
                  </a:schemeClr>
                </a:solidFill>
                <a:latin typeface="Verdana"/>
                <a:ea typeface="Verdana" panose="020B0604030504040204" pitchFamily="34" charset="0"/>
                <a:cs typeface="Verdana" panose="020B0604030504040204" pitchFamily="34" charset="0"/>
              </a:rPr>
              <a:t>Shafakhatullah Khan Mohammed</a:t>
            </a:r>
          </a:p>
        </p:txBody>
      </p:sp>
    </p:spTree>
    <p:extLst>
      <p:ext uri="{BB962C8B-B14F-4D97-AF65-F5344CB8AC3E}">
        <p14:creationId xmlns:p14="http://schemas.microsoft.com/office/powerpoint/2010/main" val="3246644562"/>
      </p:ext>
    </p:extLst>
  </p:cSld>
  <p:clrMap bg1="lt1" tx1="dk1" bg2="dk2" tx2="lt2" accent1="accent1" accent2="accent2" accent3="accent3" accent4="accent4" accent5="accent5" accent6="accent6" hlink="hlink" folHlink="folHlink"/>
  <p:sldLayoutIdLst>
    <p:sldLayoutId id="2147483675" r:id="rId1"/>
    <p:sldLayoutId id="2147483664" r:id="rId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3600" b="0" i="0" u="none" strike="noStrike" cap="none">
          <a:solidFill>
            <a:srgbClr val="000000"/>
          </a:solidFill>
          <a:latin typeface="+mj-lt"/>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z="3600" dirty="0">
                <a:latin typeface="+mj-lt"/>
              </a:rPr>
              <a:t>Click to add title</a:t>
            </a:r>
            <a:endParaRPr dirty="0"/>
          </a:p>
        </p:txBody>
      </p:sp>
      <p:sp>
        <p:nvSpPr>
          <p:cNvPr id="11" name="Content Placeholder"/>
          <p:cNvSpPr txBox="1">
            <a:spLocks noGrp="1"/>
          </p:cNvSpPr>
          <p:nvPr>
            <p:ph type="body" idx="1"/>
          </p:nvPr>
        </p:nvSpPr>
        <p:spPr>
          <a:xfrm>
            <a:off x="457200" y="1600200"/>
            <a:ext cx="8229600" cy="4428411"/>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pic>
        <p:nvPicPr>
          <p:cNvPr id="4" name="Picture 3">
            <a:extLst>
              <a:ext uri="{FF2B5EF4-FFF2-40B4-BE49-F238E27FC236}">
                <a16:creationId xmlns:a16="http://schemas.microsoft.com/office/drawing/2014/main" id="{3EC799AB-B61C-EC9C-9FB6-1AC1A007852E}"/>
              </a:ext>
            </a:extLst>
          </p:cNvPr>
          <p:cNvPicPr>
            <a:picLocks noChangeAspect="1"/>
          </p:cNvPicPr>
          <p:nvPr userDrawn="1"/>
        </p:nvPicPr>
        <p:blipFill>
          <a:blip r:embed="rId12"/>
          <a:stretch>
            <a:fillRect/>
          </a:stretch>
        </p:blipFill>
        <p:spPr>
          <a:xfrm>
            <a:off x="457200" y="6146489"/>
            <a:ext cx="705392" cy="565710"/>
          </a:xfrm>
          <a:prstGeom prst="rect">
            <a:avLst/>
          </a:prstGeom>
        </p:spPr>
      </p:pic>
      <p:sp>
        <p:nvSpPr>
          <p:cNvPr id="7" name="Copyright">
            <a:extLst>
              <a:ext uri="{FF2B5EF4-FFF2-40B4-BE49-F238E27FC236}">
                <a16:creationId xmlns:a16="http://schemas.microsoft.com/office/drawing/2014/main" id="{CBBD624A-2A52-92C4-2E13-2C07163D560E}"/>
              </a:ext>
            </a:extLst>
          </p:cNvPr>
          <p:cNvSpPr txBox="1"/>
          <p:nvPr userDrawn="1"/>
        </p:nvSpPr>
        <p:spPr>
          <a:xfrm>
            <a:off x="1103815" y="6429344"/>
            <a:ext cx="2971800" cy="200054"/>
          </a:xfrm>
          <a:prstGeom prst="rect">
            <a:avLst/>
          </a:prstGeom>
          <a:noFill/>
          <a:ln>
            <a:noFill/>
          </a:ln>
        </p:spPr>
        <p:txBody>
          <a:bodyPr lIns="91425" tIns="45700" rIns="91425" bIns="45700" anchor="ctr"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1" dirty="0">
                <a:solidFill>
                  <a:schemeClr val="accent1">
                    <a:lumMod val="60000"/>
                    <a:lumOff val="40000"/>
                  </a:schemeClr>
                </a:solidFill>
                <a:latin typeface="Verdana"/>
                <a:ea typeface="Verdana" panose="020B0604030504040204" pitchFamily="34" charset="0"/>
                <a:cs typeface="Verdana" panose="020B0604030504040204" pitchFamily="34" charset="0"/>
              </a:rPr>
              <a:t>ACE ENGINEERING COLLEGE</a:t>
            </a:r>
          </a:p>
        </p:txBody>
      </p:sp>
      <p:sp>
        <p:nvSpPr>
          <p:cNvPr id="8" name="Copyright">
            <a:extLst>
              <a:ext uri="{FF2B5EF4-FFF2-40B4-BE49-F238E27FC236}">
                <a16:creationId xmlns:a16="http://schemas.microsoft.com/office/drawing/2014/main" id="{8C9CD9C4-F014-A409-5B40-178D36588E08}"/>
              </a:ext>
            </a:extLst>
          </p:cNvPr>
          <p:cNvSpPr txBox="1"/>
          <p:nvPr userDrawn="1"/>
        </p:nvSpPr>
        <p:spPr>
          <a:xfrm>
            <a:off x="5547134" y="6429343"/>
            <a:ext cx="3139666" cy="185055"/>
          </a:xfrm>
          <a:prstGeom prst="rect">
            <a:avLst/>
          </a:prstGeom>
          <a:noFill/>
          <a:ln>
            <a:noFill/>
          </a:ln>
        </p:spPr>
        <p:txBody>
          <a:bodyPr lIns="91425" tIns="45700" rIns="91425" bIns="45700" anchor="ctr"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1" dirty="0">
                <a:solidFill>
                  <a:schemeClr val="accent1">
                    <a:lumMod val="60000"/>
                    <a:lumOff val="40000"/>
                  </a:schemeClr>
                </a:solidFill>
                <a:latin typeface="Verdana"/>
                <a:ea typeface="Verdana" panose="020B0604030504040204" pitchFamily="34" charset="0"/>
                <a:cs typeface="Verdana" panose="020B0604030504040204" pitchFamily="34" charset="0"/>
              </a:rPr>
              <a:t>Shafakhatullah Khan Mohammed</a:t>
            </a:r>
          </a:p>
        </p:txBody>
      </p:sp>
      <p:sp>
        <p:nvSpPr>
          <p:cNvPr id="2" name="Shape 14">
            <a:extLst>
              <a:ext uri="{FF2B5EF4-FFF2-40B4-BE49-F238E27FC236}">
                <a16:creationId xmlns:a16="http://schemas.microsoft.com/office/drawing/2014/main" id="{CE0B5B1C-8858-43DC-BD75-C546F4738779}"/>
              </a:ext>
            </a:extLst>
          </p:cNvPr>
          <p:cNvSpPr txBox="1">
            <a:spLocks noGrp="1"/>
          </p:cNvSpPr>
          <p:nvPr>
            <p:ph type="sldNum" idx="4"/>
          </p:nvPr>
        </p:nvSpPr>
        <p:spPr>
          <a:xfrm>
            <a:off x="8469311" y="113071"/>
            <a:ext cx="551783" cy="182879"/>
          </a:xfrm>
          <a:prstGeom prst="rect">
            <a:avLst/>
          </a:prstGeom>
          <a:noFill/>
          <a:ln>
            <a:noFill/>
          </a:ln>
        </p:spPr>
        <p:txBody>
          <a:bodyPr lIns="91425" tIns="45700" rIns="91425" bIns="45700" anchor="ctr" anchorCtr="0">
            <a:noAutofit/>
          </a:bodyPr>
          <a:lstStyle>
            <a:lvl1pPr>
              <a:defRPr>
                <a:solidFill>
                  <a:schemeClr val="tx1"/>
                </a:solidFill>
              </a:defRPr>
            </a:lvl1pPr>
          </a:lstStyle>
          <a:p>
            <a:pPr algn="r">
              <a:buSzPct val="25000"/>
              <a:defRPr/>
            </a:pPr>
            <a:fld id="{00000000-1234-1234-1234-123412341234}" type="slidenum">
              <a:rPr lang="en-US" sz="900" smtClean="0"/>
              <a:pPr algn="r">
                <a:buSzPct val="25000"/>
                <a:defRPr/>
              </a:pPr>
              <a:t>‹#›</a:t>
            </a:fld>
            <a:endParaRPr lang="en-US" sz="900" dirty="0"/>
          </a:p>
        </p:txBody>
      </p:sp>
      <p:sp>
        <p:nvSpPr>
          <p:cNvPr id="5" name="TextBox 4">
            <a:extLst>
              <a:ext uri="{FF2B5EF4-FFF2-40B4-BE49-F238E27FC236}">
                <a16:creationId xmlns:a16="http://schemas.microsoft.com/office/drawing/2014/main" id="{7169D7E5-8D5C-61DA-1B8F-E5EFEE53DF94}"/>
              </a:ext>
            </a:extLst>
          </p:cNvPr>
          <p:cNvSpPr txBox="1"/>
          <p:nvPr userDrawn="1"/>
        </p:nvSpPr>
        <p:spPr>
          <a:xfrm>
            <a:off x="457200" y="66551"/>
            <a:ext cx="6090129" cy="307777"/>
          </a:xfrm>
          <a:prstGeom prst="rect">
            <a:avLst/>
          </a:prstGeom>
          <a:noFill/>
        </p:spPr>
        <p:txBody>
          <a:bodyPr wrap="none" rtlCol="0">
            <a:spAutoFit/>
          </a:bodyPr>
          <a:lstStyle/>
          <a:p>
            <a:r>
              <a:rPr lang="en-US" b="1" dirty="0">
                <a:solidFill>
                  <a:schemeClr val="accent1"/>
                </a:solidFill>
              </a:rPr>
              <a:t>PTP5.101: Programmer’s Mindset: Problem Solving and Programming</a:t>
            </a:r>
          </a:p>
        </p:txBody>
      </p:sp>
    </p:spTree>
  </p:cSld>
  <p:clrMap bg1="lt1" tx1="dk1" bg2="dk2" tx2="lt2" accent1="accent1" accent2="accent2" accent3="accent3" accent4="accent4" accent5="accent5" accent6="accent6" hlink="hlink" folHlink="folHlink"/>
  <p:sldLayoutIdLst>
    <p:sldLayoutId id="2147483649" r:id="rId1"/>
    <p:sldLayoutId id="2147483676" r:id="rId2"/>
    <p:sldLayoutId id="2147483677" r:id="rId3"/>
    <p:sldLayoutId id="2147483678" r:id="rId4"/>
    <p:sldLayoutId id="2147483679" r:id="rId5"/>
    <p:sldLayoutId id="2147483671" r:id="rId6"/>
    <p:sldLayoutId id="2147483673" r:id="rId7"/>
    <p:sldLayoutId id="2147483670" r:id="rId8"/>
    <p:sldLayoutId id="2147483669" r:id="rId9"/>
    <p:sldLayoutId id="2147483655"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3600" b="0" i="0" u="none" strike="noStrike" cap="none">
          <a:solidFill>
            <a:srgbClr val="000000"/>
          </a:solidFill>
          <a:latin typeface="+mj-lt"/>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20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9" name="Title 1">
            <a:extLst>
              <a:ext uri="{FF2B5EF4-FFF2-40B4-BE49-F238E27FC236}">
                <a16:creationId xmlns:a16="http://schemas.microsoft.com/office/drawing/2014/main" id="{EF3320E2-C54F-408D-B51D-2B0EF2BEA88A}"/>
              </a:ext>
            </a:extLst>
          </p:cNvPr>
          <p:cNvSpPr>
            <a:spLocks noGrp="1"/>
          </p:cNvSpPr>
          <p:nvPr>
            <p:ph type="ctrTitle"/>
          </p:nvPr>
        </p:nvSpPr>
        <p:spPr>
          <a:xfrm>
            <a:off x="685800" y="762000"/>
            <a:ext cx="7772400" cy="2838451"/>
          </a:xfrm>
        </p:spPr>
        <p:txBody>
          <a:bodyPr/>
          <a:lstStyle/>
          <a:p>
            <a:r>
              <a:rPr lang="en-US" dirty="0"/>
              <a:t>MODULE 5:</a:t>
            </a:r>
            <a:br>
              <a:rPr lang="en-US" dirty="0"/>
            </a:br>
            <a:r>
              <a:rPr lang="en-US" sz="3200" dirty="0"/>
              <a:t>Functions and Modularity</a:t>
            </a:r>
            <a:endParaRPr lang="en-US" dirty="0"/>
          </a:p>
        </p:txBody>
      </p:sp>
      <p:sp>
        <p:nvSpPr>
          <p:cNvPr id="10" name="Subtitle 1">
            <a:extLst>
              <a:ext uri="{FF2B5EF4-FFF2-40B4-BE49-F238E27FC236}">
                <a16:creationId xmlns:a16="http://schemas.microsoft.com/office/drawing/2014/main" id="{62B19C9B-D4C0-40C0-8D21-871B1ACD99BF}"/>
              </a:ext>
            </a:extLst>
          </p:cNvPr>
          <p:cNvSpPr>
            <a:spLocks noGrp="1"/>
          </p:cNvSpPr>
          <p:nvPr>
            <p:ph type="subTitle" idx="1"/>
          </p:nvPr>
        </p:nvSpPr>
        <p:spPr>
          <a:xfrm>
            <a:off x="674687" y="3962400"/>
            <a:ext cx="7794625" cy="1752600"/>
          </a:xfrm>
        </p:spPr>
        <p:txBody>
          <a:bodyPr>
            <a:noAutofit/>
          </a:bodyPr>
          <a:lstStyle/>
          <a:p>
            <a:endParaRPr lang="en-US" dirty="0"/>
          </a:p>
          <a:p>
            <a:r>
              <a:rPr lang="en-US" b="1" dirty="0">
                <a:solidFill>
                  <a:schemeClr val="accent1"/>
                </a:solidFill>
              </a:rPr>
              <a:t>PTP5.101: Programmer's Mindset: Problem Solving and Programming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0">
          <a:extLst>
            <a:ext uri="{FF2B5EF4-FFF2-40B4-BE49-F238E27FC236}">
              <a16:creationId xmlns:a16="http://schemas.microsoft.com/office/drawing/2014/main" id="{CCE0B6B3-86C2-057C-FBFD-C6EFFA50E81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AA2FA1E-3333-5051-1949-19472A33D973}"/>
              </a:ext>
            </a:extLst>
          </p:cNvPr>
          <p:cNvSpPr>
            <a:spLocks noGrp="1"/>
          </p:cNvSpPr>
          <p:nvPr>
            <p:ph type="title"/>
          </p:nvPr>
        </p:nvSpPr>
        <p:spPr/>
        <p:txBody>
          <a:bodyPr/>
          <a:lstStyle/>
          <a:p>
            <a:r>
              <a:rPr lang="en-US" dirty="0"/>
              <a:t>Functions in Scratch</a:t>
            </a:r>
          </a:p>
        </p:txBody>
      </p:sp>
      <p:sp>
        <p:nvSpPr>
          <p:cNvPr id="3" name="Text Placeholder 2">
            <a:extLst>
              <a:ext uri="{FF2B5EF4-FFF2-40B4-BE49-F238E27FC236}">
                <a16:creationId xmlns:a16="http://schemas.microsoft.com/office/drawing/2014/main" id="{826E6B14-D4B9-E482-5E2E-B46B8C25EE9C}"/>
              </a:ext>
            </a:extLst>
          </p:cNvPr>
          <p:cNvSpPr>
            <a:spLocks noGrp="1"/>
          </p:cNvSpPr>
          <p:nvPr>
            <p:ph sz="quarter" idx="13"/>
          </p:nvPr>
        </p:nvSpPr>
        <p:spPr/>
        <p:txBody>
          <a:bodyPr/>
          <a:lstStyle/>
          <a:p>
            <a:pPr marL="101600" indent="0" algn="just">
              <a:buNone/>
            </a:pPr>
            <a:r>
              <a:rPr lang="en-US" sz="2400" b="1" i="0" u="none" strike="noStrike" baseline="0" dirty="0">
                <a:latin typeface="Calibri" panose="020F0502020204030204" pitchFamily="34" charset="0"/>
              </a:rPr>
              <a:t>How to edit and delete My Blocks in Scratch:</a:t>
            </a:r>
          </a:p>
          <a:p>
            <a:pPr algn="just"/>
            <a:r>
              <a:rPr lang="en-US" sz="2400" b="1" i="0" u="none" strike="noStrike" baseline="0" dirty="0">
                <a:latin typeface="Calibri" panose="020F0502020204030204" pitchFamily="34" charset="0"/>
              </a:rPr>
              <a:t>To edit </a:t>
            </a:r>
            <a:r>
              <a:rPr lang="en-US" sz="2400" i="0" u="none" strike="noStrike" baseline="0" dirty="0">
                <a:latin typeface="Calibri" panose="020F0502020204030204" pitchFamily="34" charset="0"/>
              </a:rPr>
              <a:t>a My Block, right-click on the block and select “</a:t>
            </a:r>
            <a:r>
              <a:rPr lang="en-US" sz="2400" b="1" i="0" u="none" strike="noStrike" baseline="0" dirty="0">
                <a:latin typeface="Calibri" panose="020F0502020204030204" pitchFamily="34" charset="0"/>
              </a:rPr>
              <a:t>Edit</a:t>
            </a:r>
            <a:r>
              <a:rPr lang="en-US" sz="2400" i="0" u="none" strike="noStrike" baseline="0" dirty="0">
                <a:latin typeface="Calibri" panose="020F0502020204030204" pitchFamily="34" charset="0"/>
              </a:rPr>
              <a:t>”. This will take you to the initial My Block creation screen. Now, you can edit the name of the block or add the input values or labels as per the requirement.</a:t>
            </a:r>
            <a:endParaRPr lang="en-US" sz="2400" dirty="0">
              <a:latin typeface="Calibri" panose="020F0502020204030204" pitchFamily="34" charset="0"/>
            </a:endParaRPr>
          </a:p>
          <a:p>
            <a:pPr algn="just"/>
            <a:r>
              <a:rPr lang="en-US" sz="2400" b="1" i="0" u="none" strike="noStrike" baseline="0" dirty="0">
                <a:latin typeface="Calibri" panose="020F0502020204030204" pitchFamily="34" charset="0"/>
              </a:rPr>
              <a:t>To delete</a:t>
            </a:r>
            <a:r>
              <a:rPr lang="en-US" sz="2400" i="0" u="none" strike="noStrike" baseline="0" dirty="0">
                <a:latin typeface="Calibri" panose="020F0502020204030204" pitchFamily="34" charset="0"/>
              </a:rPr>
              <a:t> a My Block, right-click on the block and select “</a:t>
            </a:r>
            <a:r>
              <a:rPr lang="en-US" sz="2400" b="1" i="0" u="none" strike="noStrike" baseline="0" dirty="0">
                <a:latin typeface="Calibri" panose="020F0502020204030204" pitchFamily="34" charset="0"/>
              </a:rPr>
              <a:t>Delete</a:t>
            </a:r>
            <a:r>
              <a:rPr lang="en-US" sz="2400" i="0" u="none" strike="noStrike" baseline="0" dirty="0">
                <a:latin typeface="Calibri" panose="020F0502020204030204" pitchFamily="34" charset="0"/>
              </a:rPr>
              <a:t>”. This will simply delete the block.</a:t>
            </a:r>
          </a:p>
        </p:txBody>
      </p:sp>
      <p:sp>
        <p:nvSpPr>
          <p:cNvPr id="4" name="Slide Number Placeholder 3">
            <a:extLst>
              <a:ext uri="{FF2B5EF4-FFF2-40B4-BE49-F238E27FC236}">
                <a16:creationId xmlns:a16="http://schemas.microsoft.com/office/drawing/2014/main" id="{D7CDEE5A-5AC7-799C-29D4-095EACEDD675}"/>
              </a:ext>
            </a:extLst>
          </p:cNvPr>
          <p:cNvSpPr>
            <a:spLocks noGrp="1"/>
          </p:cNvSpPr>
          <p:nvPr>
            <p:ph type="sldNum" idx="12"/>
          </p:nvPr>
        </p:nvSpPr>
        <p:spPr/>
        <p:txBody>
          <a:bodyPr/>
          <a:lstStyle/>
          <a:p>
            <a:pPr algn="r">
              <a:buSzPct val="25000"/>
              <a:defRPr/>
            </a:pPr>
            <a:fld id="{00000000-1234-1234-1234-123412341234}" type="slidenum">
              <a:rPr lang="en-US" sz="900" smtClean="0"/>
              <a:pPr algn="r">
                <a:buSzPct val="25000"/>
                <a:defRPr/>
              </a:pPr>
              <a:t>10</a:t>
            </a:fld>
            <a:endParaRPr lang="en-US" sz="900" dirty="0"/>
          </a:p>
        </p:txBody>
      </p:sp>
    </p:spTree>
    <p:extLst>
      <p:ext uri="{BB962C8B-B14F-4D97-AF65-F5344CB8AC3E}">
        <p14:creationId xmlns:p14="http://schemas.microsoft.com/office/powerpoint/2010/main" val="14694149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0">
          <a:extLst>
            <a:ext uri="{FF2B5EF4-FFF2-40B4-BE49-F238E27FC236}">
              <a16:creationId xmlns:a16="http://schemas.microsoft.com/office/drawing/2014/main" id="{E4652AA1-0050-47ED-F098-B9729FF906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49CE3D6-2115-6B9F-DF69-02EC24EF5863}"/>
              </a:ext>
            </a:extLst>
          </p:cNvPr>
          <p:cNvSpPr>
            <a:spLocks noGrp="1"/>
          </p:cNvSpPr>
          <p:nvPr>
            <p:ph type="title"/>
          </p:nvPr>
        </p:nvSpPr>
        <p:spPr/>
        <p:txBody>
          <a:bodyPr/>
          <a:lstStyle/>
          <a:p>
            <a:r>
              <a:rPr lang="en-US" dirty="0"/>
              <a:t>Creating and Calling a Function</a:t>
            </a:r>
          </a:p>
        </p:txBody>
      </p:sp>
      <p:sp>
        <p:nvSpPr>
          <p:cNvPr id="3" name="Text Placeholder 2">
            <a:extLst>
              <a:ext uri="{FF2B5EF4-FFF2-40B4-BE49-F238E27FC236}">
                <a16:creationId xmlns:a16="http://schemas.microsoft.com/office/drawing/2014/main" id="{07A763DC-561B-AE41-1487-1A429D684F1B}"/>
              </a:ext>
            </a:extLst>
          </p:cNvPr>
          <p:cNvSpPr>
            <a:spLocks noGrp="1"/>
          </p:cNvSpPr>
          <p:nvPr>
            <p:ph sz="quarter" idx="13"/>
          </p:nvPr>
        </p:nvSpPr>
        <p:spPr/>
        <p:txBody>
          <a:bodyPr/>
          <a:lstStyle/>
          <a:p>
            <a:pPr marL="101600" indent="0" algn="just">
              <a:buNone/>
            </a:pPr>
            <a:r>
              <a:rPr lang="en-US" sz="2400" b="1" dirty="0">
                <a:latin typeface="Calibri" panose="020F0502020204030204" pitchFamily="34" charset="0"/>
              </a:rPr>
              <a:t>Example</a:t>
            </a:r>
            <a:r>
              <a:rPr lang="en-US" sz="2400" b="1" i="0" u="none" strike="noStrike" baseline="0" dirty="0">
                <a:latin typeface="Calibri" panose="020F0502020204030204" pitchFamily="34" charset="0"/>
              </a:rPr>
              <a:t>: Create and Invoke a Function</a:t>
            </a:r>
          </a:p>
          <a:p>
            <a:pPr marL="101600" indent="0" algn="just">
              <a:buNone/>
            </a:pPr>
            <a:endParaRPr lang="en-US" sz="2400" b="1" i="0" u="none" strike="noStrike" baseline="0" dirty="0">
              <a:latin typeface="Calibri" panose="020F0502020204030204" pitchFamily="34" charset="0"/>
            </a:endParaRPr>
          </a:p>
        </p:txBody>
      </p:sp>
      <p:sp>
        <p:nvSpPr>
          <p:cNvPr id="4" name="Slide Number Placeholder 3">
            <a:extLst>
              <a:ext uri="{FF2B5EF4-FFF2-40B4-BE49-F238E27FC236}">
                <a16:creationId xmlns:a16="http://schemas.microsoft.com/office/drawing/2014/main" id="{6695887C-9DDA-9CD5-740C-26B5EA1B73EE}"/>
              </a:ext>
            </a:extLst>
          </p:cNvPr>
          <p:cNvSpPr>
            <a:spLocks noGrp="1"/>
          </p:cNvSpPr>
          <p:nvPr>
            <p:ph type="sldNum" idx="12"/>
          </p:nvPr>
        </p:nvSpPr>
        <p:spPr/>
        <p:txBody>
          <a:bodyPr/>
          <a:lstStyle/>
          <a:p>
            <a:pPr algn="r">
              <a:buSzPct val="25000"/>
              <a:defRPr/>
            </a:pPr>
            <a:fld id="{00000000-1234-1234-1234-123412341234}" type="slidenum">
              <a:rPr lang="en-US" sz="900" smtClean="0"/>
              <a:pPr algn="r">
                <a:buSzPct val="25000"/>
                <a:defRPr/>
              </a:pPr>
              <a:t>11</a:t>
            </a:fld>
            <a:endParaRPr lang="en-US" sz="900" dirty="0"/>
          </a:p>
        </p:txBody>
      </p:sp>
      <p:pic>
        <p:nvPicPr>
          <p:cNvPr id="6" name="Picture 5">
            <a:extLst>
              <a:ext uri="{FF2B5EF4-FFF2-40B4-BE49-F238E27FC236}">
                <a16:creationId xmlns:a16="http://schemas.microsoft.com/office/drawing/2014/main" id="{026ADC40-5C7D-2312-5ED5-C847E5F05FE1}"/>
              </a:ext>
            </a:extLst>
          </p:cNvPr>
          <p:cNvPicPr>
            <a:picLocks noChangeAspect="1"/>
          </p:cNvPicPr>
          <p:nvPr/>
        </p:nvPicPr>
        <p:blipFill>
          <a:blip r:embed="rId3"/>
          <a:stretch>
            <a:fillRect/>
          </a:stretch>
        </p:blipFill>
        <p:spPr>
          <a:xfrm>
            <a:off x="2260128" y="1921728"/>
            <a:ext cx="4153480" cy="4229690"/>
          </a:xfrm>
          <a:prstGeom prst="rect">
            <a:avLst/>
          </a:prstGeom>
        </p:spPr>
      </p:pic>
    </p:spTree>
    <p:extLst>
      <p:ext uri="{BB962C8B-B14F-4D97-AF65-F5344CB8AC3E}">
        <p14:creationId xmlns:p14="http://schemas.microsoft.com/office/powerpoint/2010/main" val="8922739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0">
          <a:extLst>
            <a:ext uri="{FF2B5EF4-FFF2-40B4-BE49-F238E27FC236}">
              <a16:creationId xmlns:a16="http://schemas.microsoft.com/office/drawing/2014/main" id="{61F9652F-00A1-8D92-BE9E-D023A9E6751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4EF770E-CC87-41B5-C4A4-5BE3D2FA03C2}"/>
              </a:ext>
            </a:extLst>
          </p:cNvPr>
          <p:cNvSpPr>
            <a:spLocks noGrp="1"/>
          </p:cNvSpPr>
          <p:nvPr>
            <p:ph type="title"/>
          </p:nvPr>
        </p:nvSpPr>
        <p:spPr/>
        <p:txBody>
          <a:bodyPr/>
          <a:lstStyle/>
          <a:p>
            <a:r>
              <a:rPr lang="en-US" dirty="0"/>
              <a:t>Functions with Parameters</a:t>
            </a:r>
          </a:p>
        </p:txBody>
      </p:sp>
      <p:sp>
        <p:nvSpPr>
          <p:cNvPr id="3" name="Text Placeholder 2">
            <a:extLst>
              <a:ext uri="{FF2B5EF4-FFF2-40B4-BE49-F238E27FC236}">
                <a16:creationId xmlns:a16="http://schemas.microsoft.com/office/drawing/2014/main" id="{238A6263-6F50-3EE3-BD27-D618B6CDE114}"/>
              </a:ext>
            </a:extLst>
          </p:cNvPr>
          <p:cNvSpPr>
            <a:spLocks noGrp="1"/>
          </p:cNvSpPr>
          <p:nvPr>
            <p:ph sz="quarter" idx="13"/>
          </p:nvPr>
        </p:nvSpPr>
        <p:spPr/>
        <p:txBody>
          <a:bodyPr/>
          <a:lstStyle/>
          <a:p>
            <a:pPr algn="just"/>
            <a:r>
              <a:rPr lang="en-US" sz="2400" i="0" u="none" strike="noStrike" baseline="0" dirty="0">
                <a:latin typeface="Calibri" panose="020F0502020204030204" pitchFamily="34" charset="0"/>
              </a:rPr>
              <a:t>What if I want to make different size triangles? </a:t>
            </a:r>
          </a:p>
          <a:p>
            <a:pPr algn="just"/>
            <a:r>
              <a:rPr lang="en-US" sz="2400" i="0" u="none" strike="noStrike" baseline="0" dirty="0">
                <a:latin typeface="Calibri" panose="020F0502020204030204" pitchFamily="34" charset="0"/>
              </a:rPr>
              <a:t>Do I need to write a pile of different functions?</a:t>
            </a:r>
          </a:p>
          <a:p>
            <a:pPr algn="just"/>
            <a:r>
              <a:rPr lang="en-US" sz="2400" i="0" u="none" strike="noStrike" baseline="0" dirty="0">
                <a:latin typeface="Calibri" panose="020F0502020204030204" pitchFamily="34" charset="0"/>
              </a:rPr>
              <a:t>No!!!</a:t>
            </a:r>
          </a:p>
          <a:p>
            <a:pPr marL="101600" indent="0" algn="just">
              <a:buNone/>
            </a:pPr>
            <a:r>
              <a:rPr lang="en-US" sz="2400" b="1" i="0" u="none" strike="noStrike" baseline="0" dirty="0">
                <a:latin typeface="Calibri" panose="020F0502020204030204" pitchFamily="34" charset="0"/>
              </a:rPr>
              <a:t>Solution:</a:t>
            </a:r>
          </a:p>
          <a:p>
            <a:pPr algn="just"/>
            <a:r>
              <a:rPr lang="en-US" sz="2400" i="0" u="none" strike="noStrike" baseline="0" dirty="0">
                <a:latin typeface="Calibri" panose="020F0502020204030204" pitchFamily="34" charset="0"/>
              </a:rPr>
              <a:t>We can modify our function to include a parameter block (input text or number) so that we can use the same function to make different size triangles within our program.</a:t>
            </a:r>
          </a:p>
          <a:p>
            <a:pPr algn="just"/>
            <a:r>
              <a:rPr lang="en-US" sz="2400" i="0" u="none" strike="noStrike" baseline="0" dirty="0">
                <a:latin typeface="Calibri" panose="020F0502020204030204" pitchFamily="34" charset="0"/>
              </a:rPr>
              <a:t>When the program is called, all we have to do is specify a size</a:t>
            </a:r>
          </a:p>
        </p:txBody>
      </p:sp>
      <p:sp>
        <p:nvSpPr>
          <p:cNvPr id="4" name="Slide Number Placeholder 3">
            <a:extLst>
              <a:ext uri="{FF2B5EF4-FFF2-40B4-BE49-F238E27FC236}">
                <a16:creationId xmlns:a16="http://schemas.microsoft.com/office/drawing/2014/main" id="{C4ABF6D0-C728-D52C-2374-1BE7B49409CD}"/>
              </a:ext>
            </a:extLst>
          </p:cNvPr>
          <p:cNvSpPr>
            <a:spLocks noGrp="1"/>
          </p:cNvSpPr>
          <p:nvPr>
            <p:ph type="sldNum" idx="12"/>
          </p:nvPr>
        </p:nvSpPr>
        <p:spPr/>
        <p:txBody>
          <a:bodyPr/>
          <a:lstStyle/>
          <a:p>
            <a:pPr algn="r">
              <a:buSzPct val="25000"/>
              <a:defRPr/>
            </a:pPr>
            <a:fld id="{00000000-1234-1234-1234-123412341234}" type="slidenum">
              <a:rPr lang="en-US" sz="900" smtClean="0"/>
              <a:pPr algn="r">
                <a:buSzPct val="25000"/>
                <a:defRPr/>
              </a:pPr>
              <a:t>12</a:t>
            </a:fld>
            <a:endParaRPr lang="en-US" sz="900" dirty="0"/>
          </a:p>
        </p:txBody>
      </p:sp>
    </p:spTree>
    <p:extLst>
      <p:ext uri="{BB962C8B-B14F-4D97-AF65-F5344CB8AC3E}">
        <p14:creationId xmlns:p14="http://schemas.microsoft.com/office/powerpoint/2010/main" val="32430172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0">
          <a:extLst>
            <a:ext uri="{FF2B5EF4-FFF2-40B4-BE49-F238E27FC236}">
              <a16:creationId xmlns:a16="http://schemas.microsoft.com/office/drawing/2014/main" id="{9E2A8FD8-D30F-0C38-10E7-C088B9A15FE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2B738DE-DE62-6AD6-B3DA-6F34F53F0D39}"/>
              </a:ext>
            </a:extLst>
          </p:cNvPr>
          <p:cNvSpPr>
            <a:spLocks noGrp="1"/>
          </p:cNvSpPr>
          <p:nvPr>
            <p:ph type="title"/>
          </p:nvPr>
        </p:nvSpPr>
        <p:spPr/>
        <p:txBody>
          <a:bodyPr/>
          <a:lstStyle/>
          <a:p>
            <a:r>
              <a:rPr lang="en-US" dirty="0"/>
              <a:t>Functions with Parameters</a:t>
            </a:r>
          </a:p>
        </p:txBody>
      </p:sp>
      <p:sp>
        <p:nvSpPr>
          <p:cNvPr id="3" name="Text Placeholder 2">
            <a:extLst>
              <a:ext uri="{FF2B5EF4-FFF2-40B4-BE49-F238E27FC236}">
                <a16:creationId xmlns:a16="http://schemas.microsoft.com/office/drawing/2014/main" id="{0C4E6244-A54A-204E-6C6F-48C3628D53C8}"/>
              </a:ext>
            </a:extLst>
          </p:cNvPr>
          <p:cNvSpPr>
            <a:spLocks noGrp="1"/>
          </p:cNvSpPr>
          <p:nvPr>
            <p:ph sz="quarter" idx="13"/>
          </p:nvPr>
        </p:nvSpPr>
        <p:spPr/>
        <p:txBody>
          <a:bodyPr/>
          <a:lstStyle/>
          <a:p>
            <a:pPr algn="just"/>
            <a:r>
              <a:rPr lang="en-US" sz="2400" i="0" u="none" strike="noStrike" baseline="0" dirty="0">
                <a:latin typeface="Calibri" panose="020F0502020204030204" pitchFamily="34" charset="0"/>
              </a:rPr>
              <a:t>Example:</a:t>
            </a:r>
          </a:p>
          <a:p>
            <a:pPr algn="just"/>
            <a:endParaRPr lang="en-US" sz="2400" i="0" u="none" strike="noStrike" baseline="0" dirty="0">
              <a:latin typeface="Calibri" panose="020F0502020204030204" pitchFamily="34" charset="0"/>
            </a:endParaRPr>
          </a:p>
        </p:txBody>
      </p:sp>
      <p:sp>
        <p:nvSpPr>
          <p:cNvPr id="4" name="Slide Number Placeholder 3">
            <a:extLst>
              <a:ext uri="{FF2B5EF4-FFF2-40B4-BE49-F238E27FC236}">
                <a16:creationId xmlns:a16="http://schemas.microsoft.com/office/drawing/2014/main" id="{14B44D2D-A338-F68C-65E2-717B6138E852}"/>
              </a:ext>
            </a:extLst>
          </p:cNvPr>
          <p:cNvSpPr>
            <a:spLocks noGrp="1"/>
          </p:cNvSpPr>
          <p:nvPr>
            <p:ph type="sldNum" idx="12"/>
          </p:nvPr>
        </p:nvSpPr>
        <p:spPr/>
        <p:txBody>
          <a:bodyPr/>
          <a:lstStyle/>
          <a:p>
            <a:pPr algn="r">
              <a:buSzPct val="25000"/>
              <a:defRPr/>
            </a:pPr>
            <a:fld id="{00000000-1234-1234-1234-123412341234}" type="slidenum">
              <a:rPr lang="en-US" sz="900" smtClean="0"/>
              <a:pPr algn="r">
                <a:buSzPct val="25000"/>
                <a:defRPr/>
              </a:pPr>
              <a:t>13</a:t>
            </a:fld>
            <a:endParaRPr lang="en-US" sz="900" dirty="0"/>
          </a:p>
        </p:txBody>
      </p:sp>
      <p:pic>
        <p:nvPicPr>
          <p:cNvPr id="8" name="Picture 7">
            <a:extLst>
              <a:ext uri="{FF2B5EF4-FFF2-40B4-BE49-F238E27FC236}">
                <a16:creationId xmlns:a16="http://schemas.microsoft.com/office/drawing/2014/main" id="{1EE05345-1010-9F57-FF32-6BF0B709A82E}"/>
              </a:ext>
            </a:extLst>
          </p:cNvPr>
          <p:cNvPicPr>
            <a:picLocks noChangeAspect="1"/>
          </p:cNvPicPr>
          <p:nvPr/>
        </p:nvPicPr>
        <p:blipFill>
          <a:blip r:embed="rId3"/>
          <a:stretch>
            <a:fillRect/>
          </a:stretch>
        </p:blipFill>
        <p:spPr>
          <a:xfrm>
            <a:off x="2433339" y="2082335"/>
            <a:ext cx="4277322" cy="3334215"/>
          </a:xfrm>
          <a:prstGeom prst="rect">
            <a:avLst/>
          </a:prstGeom>
        </p:spPr>
      </p:pic>
    </p:spTree>
    <p:extLst>
      <p:ext uri="{BB962C8B-B14F-4D97-AF65-F5344CB8AC3E}">
        <p14:creationId xmlns:p14="http://schemas.microsoft.com/office/powerpoint/2010/main" val="35889973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0">
          <a:extLst>
            <a:ext uri="{FF2B5EF4-FFF2-40B4-BE49-F238E27FC236}">
              <a16:creationId xmlns:a16="http://schemas.microsoft.com/office/drawing/2014/main" id="{16DA3EF6-0BB5-DE49-3BA5-32DC7C560E9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AF6311C-CD94-1847-3ECF-9530337CD3BD}"/>
              </a:ext>
            </a:extLst>
          </p:cNvPr>
          <p:cNvSpPr>
            <a:spLocks noGrp="1"/>
          </p:cNvSpPr>
          <p:nvPr>
            <p:ph type="title"/>
          </p:nvPr>
        </p:nvSpPr>
        <p:spPr/>
        <p:txBody>
          <a:bodyPr/>
          <a:lstStyle/>
          <a:p>
            <a:r>
              <a:rPr lang="en-US" dirty="0"/>
              <a:t>Functions with Parameters</a:t>
            </a:r>
          </a:p>
        </p:txBody>
      </p:sp>
      <p:sp>
        <p:nvSpPr>
          <p:cNvPr id="3" name="Text Placeholder 2">
            <a:extLst>
              <a:ext uri="{FF2B5EF4-FFF2-40B4-BE49-F238E27FC236}">
                <a16:creationId xmlns:a16="http://schemas.microsoft.com/office/drawing/2014/main" id="{7D1A454A-0377-0815-3D62-CD2F4F3473D5}"/>
              </a:ext>
            </a:extLst>
          </p:cNvPr>
          <p:cNvSpPr>
            <a:spLocks noGrp="1"/>
          </p:cNvSpPr>
          <p:nvPr>
            <p:ph sz="quarter" idx="13"/>
          </p:nvPr>
        </p:nvSpPr>
        <p:spPr/>
        <p:txBody>
          <a:bodyPr/>
          <a:lstStyle/>
          <a:p>
            <a:pPr marL="101600" indent="0" algn="just">
              <a:buNone/>
            </a:pPr>
            <a:r>
              <a:rPr lang="en-US" sz="2400" b="1" i="0" u="none" strike="noStrike" baseline="0" dirty="0">
                <a:latin typeface="Calibri" panose="020F0502020204030204" pitchFamily="34" charset="0"/>
              </a:rPr>
              <a:t>Task:</a:t>
            </a:r>
          </a:p>
          <a:p>
            <a:pPr algn="just"/>
            <a:r>
              <a:rPr lang="en-US" sz="2400" i="0" u="none" strike="noStrike" baseline="0" dirty="0">
                <a:latin typeface="Calibri" panose="020F0502020204030204" pitchFamily="34" charset="0"/>
              </a:rPr>
              <a:t>Similar to the triangle function, you can create a square function.</a:t>
            </a:r>
          </a:p>
          <a:p>
            <a:pPr algn="just"/>
            <a:r>
              <a:rPr lang="en-US" sz="2400" i="0" u="none" strike="noStrike" baseline="0" dirty="0">
                <a:latin typeface="Calibri" panose="020F0502020204030204" pitchFamily="34" charset="0"/>
              </a:rPr>
              <a:t>Rather than making 3 square functions (1 for each size), it is easier to create our function to have a parameter block that utilizes a variable size</a:t>
            </a:r>
          </a:p>
          <a:p>
            <a:pPr algn="just"/>
            <a:r>
              <a:rPr lang="en-US" sz="2400" i="0" u="none" strike="noStrike" baseline="0" dirty="0">
                <a:latin typeface="Calibri" panose="020F0502020204030204" pitchFamily="34" charset="0"/>
              </a:rPr>
              <a:t>Each time we want to make a new square, all we do is add the size of the square we want to draw</a:t>
            </a:r>
          </a:p>
          <a:p>
            <a:pPr algn="just"/>
            <a:endParaRPr lang="en-US" sz="2400" i="0" u="none" strike="noStrike" baseline="0" dirty="0">
              <a:latin typeface="Calibri" panose="020F0502020204030204" pitchFamily="34" charset="0"/>
            </a:endParaRPr>
          </a:p>
        </p:txBody>
      </p:sp>
      <p:sp>
        <p:nvSpPr>
          <p:cNvPr id="4" name="Slide Number Placeholder 3">
            <a:extLst>
              <a:ext uri="{FF2B5EF4-FFF2-40B4-BE49-F238E27FC236}">
                <a16:creationId xmlns:a16="http://schemas.microsoft.com/office/drawing/2014/main" id="{56A060DA-10A6-14B7-7C55-AD3B560CFC4B}"/>
              </a:ext>
            </a:extLst>
          </p:cNvPr>
          <p:cNvSpPr>
            <a:spLocks noGrp="1"/>
          </p:cNvSpPr>
          <p:nvPr>
            <p:ph type="sldNum" idx="12"/>
          </p:nvPr>
        </p:nvSpPr>
        <p:spPr/>
        <p:txBody>
          <a:bodyPr/>
          <a:lstStyle/>
          <a:p>
            <a:pPr algn="r">
              <a:buSzPct val="25000"/>
              <a:defRPr/>
            </a:pPr>
            <a:fld id="{00000000-1234-1234-1234-123412341234}" type="slidenum">
              <a:rPr lang="en-US" sz="900" smtClean="0"/>
              <a:pPr algn="r">
                <a:buSzPct val="25000"/>
                <a:defRPr/>
              </a:pPr>
              <a:t>14</a:t>
            </a:fld>
            <a:endParaRPr lang="en-US" sz="900" dirty="0"/>
          </a:p>
        </p:txBody>
      </p:sp>
    </p:spTree>
    <p:extLst>
      <p:ext uri="{BB962C8B-B14F-4D97-AF65-F5344CB8AC3E}">
        <p14:creationId xmlns:p14="http://schemas.microsoft.com/office/powerpoint/2010/main" val="18719308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0">
          <a:extLst>
            <a:ext uri="{FF2B5EF4-FFF2-40B4-BE49-F238E27FC236}">
              <a16:creationId xmlns:a16="http://schemas.microsoft.com/office/drawing/2014/main" id="{C083D99D-E4A3-B1B4-EBCA-1B12DFA7E15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A666EE0-8A63-B8CE-274C-188C7352CDDF}"/>
              </a:ext>
            </a:extLst>
          </p:cNvPr>
          <p:cNvSpPr>
            <a:spLocks noGrp="1"/>
          </p:cNvSpPr>
          <p:nvPr>
            <p:ph type="title"/>
          </p:nvPr>
        </p:nvSpPr>
        <p:spPr/>
        <p:txBody>
          <a:bodyPr/>
          <a:lstStyle/>
          <a:p>
            <a:r>
              <a:rPr lang="en-US" dirty="0"/>
              <a:t>Functions with Parameters</a:t>
            </a:r>
          </a:p>
        </p:txBody>
      </p:sp>
      <p:pic>
        <p:nvPicPr>
          <p:cNvPr id="6" name="Content Placeholder 5">
            <a:extLst>
              <a:ext uri="{FF2B5EF4-FFF2-40B4-BE49-F238E27FC236}">
                <a16:creationId xmlns:a16="http://schemas.microsoft.com/office/drawing/2014/main" id="{E200385D-E9BE-BEE4-BC0B-29743E217C70}"/>
              </a:ext>
            </a:extLst>
          </p:cNvPr>
          <p:cNvPicPr>
            <a:picLocks noGrp="1" noChangeAspect="1"/>
          </p:cNvPicPr>
          <p:nvPr>
            <p:ph sz="quarter" idx="13"/>
          </p:nvPr>
        </p:nvPicPr>
        <p:blipFill>
          <a:blip r:embed="rId3"/>
          <a:stretch>
            <a:fillRect/>
          </a:stretch>
        </p:blipFill>
        <p:spPr>
          <a:xfrm>
            <a:off x="1960857" y="1414950"/>
            <a:ext cx="5222286" cy="4404600"/>
          </a:xfrm>
        </p:spPr>
      </p:pic>
      <p:sp>
        <p:nvSpPr>
          <p:cNvPr id="4" name="Slide Number Placeholder 3">
            <a:extLst>
              <a:ext uri="{FF2B5EF4-FFF2-40B4-BE49-F238E27FC236}">
                <a16:creationId xmlns:a16="http://schemas.microsoft.com/office/drawing/2014/main" id="{AB1A1CC2-BF1A-1EBE-B08A-31E18BDBB0C6}"/>
              </a:ext>
            </a:extLst>
          </p:cNvPr>
          <p:cNvSpPr>
            <a:spLocks noGrp="1"/>
          </p:cNvSpPr>
          <p:nvPr>
            <p:ph type="sldNum" idx="12"/>
          </p:nvPr>
        </p:nvSpPr>
        <p:spPr/>
        <p:txBody>
          <a:bodyPr/>
          <a:lstStyle/>
          <a:p>
            <a:pPr algn="r">
              <a:buSzPct val="25000"/>
              <a:defRPr/>
            </a:pPr>
            <a:fld id="{00000000-1234-1234-1234-123412341234}" type="slidenum">
              <a:rPr lang="en-US" sz="900" smtClean="0"/>
              <a:pPr algn="r">
                <a:buSzPct val="25000"/>
                <a:defRPr/>
              </a:pPr>
              <a:t>15</a:t>
            </a:fld>
            <a:endParaRPr lang="en-US" sz="900" dirty="0"/>
          </a:p>
        </p:txBody>
      </p:sp>
    </p:spTree>
    <p:extLst>
      <p:ext uri="{BB962C8B-B14F-4D97-AF65-F5344CB8AC3E}">
        <p14:creationId xmlns:p14="http://schemas.microsoft.com/office/powerpoint/2010/main" val="33003947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2F26AEC-D975-E291-825A-E37A5FF1E240}"/>
              </a:ext>
            </a:extLst>
          </p:cNvPr>
          <p:cNvSpPr>
            <a:spLocks noGrp="1"/>
          </p:cNvSpPr>
          <p:nvPr>
            <p:ph type="title"/>
          </p:nvPr>
        </p:nvSpPr>
        <p:spPr/>
        <p:txBody>
          <a:bodyPr/>
          <a:lstStyle/>
          <a:p>
            <a:pPr algn="ctr"/>
            <a:r>
              <a:rPr lang="en-US" dirty="0"/>
              <a:t>Modularity</a:t>
            </a:r>
          </a:p>
        </p:txBody>
      </p:sp>
      <p:sp>
        <p:nvSpPr>
          <p:cNvPr id="8" name="Text Placeholder 7">
            <a:extLst>
              <a:ext uri="{FF2B5EF4-FFF2-40B4-BE49-F238E27FC236}">
                <a16:creationId xmlns:a16="http://schemas.microsoft.com/office/drawing/2014/main" id="{94F1AB8B-ED72-0273-431E-44CB7756152D}"/>
              </a:ext>
            </a:extLst>
          </p:cNvPr>
          <p:cNvSpPr>
            <a:spLocks noGrp="1"/>
          </p:cNvSpPr>
          <p:nvPr>
            <p:ph type="body" idx="1"/>
          </p:nvPr>
        </p:nvSpPr>
        <p:spPr/>
        <p:txBody>
          <a:bodyPr/>
          <a:lstStyle/>
          <a:p>
            <a:pPr marL="285750" indent="-285750">
              <a:buFont typeface="Wingdings" panose="05000000000000000000" pitchFamily="2" charset="2"/>
              <a:buChar char="ü"/>
            </a:pPr>
            <a:r>
              <a:rPr lang="en-US" dirty="0"/>
              <a:t>One</a:t>
            </a:r>
          </a:p>
          <a:p>
            <a:pPr marL="285750" indent="-285750">
              <a:buFont typeface="Wingdings" panose="05000000000000000000" pitchFamily="2" charset="2"/>
              <a:buChar char="ü"/>
            </a:pPr>
            <a:r>
              <a:rPr lang="en-US" dirty="0"/>
              <a:t>Two </a:t>
            </a:r>
          </a:p>
          <a:p>
            <a:endParaRPr lang="en-US" dirty="0"/>
          </a:p>
        </p:txBody>
      </p:sp>
      <p:sp>
        <p:nvSpPr>
          <p:cNvPr id="6" name="Slide Number Placeholder 5">
            <a:extLst>
              <a:ext uri="{FF2B5EF4-FFF2-40B4-BE49-F238E27FC236}">
                <a16:creationId xmlns:a16="http://schemas.microsoft.com/office/drawing/2014/main" id="{B5873692-2C74-9F59-94EB-B75578A097C3}"/>
              </a:ext>
            </a:extLst>
          </p:cNvPr>
          <p:cNvSpPr>
            <a:spLocks noGrp="1"/>
          </p:cNvSpPr>
          <p:nvPr>
            <p:ph type="sldNum" idx="12"/>
          </p:nvPr>
        </p:nvSpPr>
        <p:spPr/>
        <p:txBody>
          <a:bodyPr/>
          <a:lstStyle/>
          <a:p>
            <a:pPr algn="r">
              <a:buSzPct val="25000"/>
              <a:defRPr/>
            </a:pPr>
            <a:fld id="{00000000-1234-1234-1234-123412341234}" type="slidenum">
              <a:rPr lang="en-US" sz="900" smtClean="0"/>
              <a:pPr algn="r">
                <a:buSzPct val="25000"/>
                <a:defRPr/>
              </a:pPr>
              <a:t>16</a:t>
            </a:fld>
            <a:endParaRPr lang="en-US" sz="900" dirty="0"/>
          </a:p>
        </p:txBody>
      </p:sp>
    </p:spTree>
    <p:extLst>
      <p:ext uri="{BB962C8B-B14F-4D97-AF65-F5344CB8AC3E}">
        <p14:creationId xmlns:p14="http://schemas.microsoft.com/office/powerpoint/2010/main" val="20183182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E9ACF73-70D0-7B95-848A-110981192D94}"/>
              </a:ext>
            </a:extLst>
          </p:cNvPr>
          <p:cNvSpPr>
            <a:spLocks noGrp="1"/>
          </p:cNvSpPr>
          <p:nvPr>
            <p:ph type="title"/>
          </p:nvPr>
        </p:nvSpPr>
        <p:spPr/>
        <p:txBody>
          <a:bodyPr/>
          <a:lstStyle/>
          <a:p>
            <a:pPr algn="ctr"/>
            <a:r>
              <a:rPr lang="en-US" dirty="0"/>
              <a:t>Functions</a:t>
            </a:r>
          </a:p>
        </p:txBody>
      </p:sp>
      <p:sp>
        <p:nvSpPr>
          <p:cNvPr id="5" name="Text Placeholder 4">
            <a:extLst>
              <a:ext uri="{FF2B5EF4-FFF2-40B4-BE49-F238E27FC236}">
                <a16:creationId xmlns:a16="http://schemas.microsoft.com/office/drawing/2014/main" id="{7AE4AE8F-3146-27CA-AB18-1B62F965C581}"/>
              </a:ext>
            </a:extLst>
          </p:cNvPr>
          <p:cNvSpPr>
            <a:spLocks noGrp="1"/>
          </p:cNvSpPr>
          <p:nvPr>
            <p:ph type="body" idx="1"/>
          </p:nvPr>
        </p:nvSpPr>
        <p:spPr/>
        <p:txBody>
          <a:bodyPr/>
          <a:lstStyle/>
          <a:p>
            <a:pPr marL="285750" indent="-285750">
              <a:buFont typeface="Wingdings" panose="05000000000000000000" pitchFamily="2" charset="2"/>
              <a:buChar char="ü"/>
            </a:pPr>
            <a:r>
              <a:rPr lang="en-US" dirty="0"/>
              <a:t>Function definition</a:t>
            </a:r>
          </a:p>
          <a:p>
            <a:pPr marL="285750" indent="-285750">
              <a:buFont typeface="Wingdings" panose="05000000000000000000" pitchFamily="2" charset="2"/>
              <a:buChar char="ü"/>
            </a:pPr>
            <a:r>
              <a:rPr lang="en-US" dirty="0"/>
              <a:t>Calling a Function</a:t>
            </a:r>
          </a:p>
          <a:p>
            <a:pPr marL="285750" indent="-285750">
              <a:buFont typeface="Wingdings" panose="05000000000000000000" pitchFamily="2" charset="2"/>
              <a:buChar char="ü"/>
            </a:pPr>
            <a:r>
              <a:rPr lang="en-US" dirty="0"/>
              <a:t>Passing arguments to a Function</a:t>
            </a:r>
          </a:p>
          <a:p>
            <a:pPr marL="285750" indent="-285750">
              <a:buFont typeface="Wingdings" panose="05000000000000000000" pitchFamily="2" charset="2"/>
              <a:buChar char="ü"/>
            </a:pPr>
            <a:r>
              <a:rPr lang="en-US" dirty="0"/>
              <a:t>Passing arguments and returning values.</a:t>
            </a:r>
          </a:p>
        </p:txBody>
      </p:sp>
    </p:spTree>
    <p:extLst>
      <p:ext uri="{BB962C8B-B14F-4D97-AF65-F5344CB8AC3E}">
        <p14:creationId xmlns:p14="http://schemas.microsoft.com/office/powerpoint/2010/main" val="25018576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2" name="Title 1">
            <a:extLst>
              <a:ext uri="{FF2B5EF4-FFF2-40B4-BE49-F238E27FC236}">
                <a16:creationId xmlns:a16="http://schemas.microsoft.com/office/drawing/2014/main" id="{006073EC-1D62-446F-8455-AB6A8D23B6FF}"/>
              </a:ext>
            </a:extLst>
          </p:cNvPr>
          <p:cNvSpPr>
            <a:spLocks noGrp="1"/>
          </p:cNvSpPr>
          <p:nvPr>
            <p:ph type="title"/>
          </p:nvPr>
        </p:nvSpPr>
        <p:spPr/>
        <p:txBody>
          <a:bodyPr/>
          <a:lstStyle/>
          <a:p>
            <a:r>
              <a:rPr lang="en-US" dirty="0"/>
              <a:t>Introduction</a:t>
            </a:r>
          </a:p>
        </p:txBody>
      </p:sp>
      <p:sp>
        <p:nvSpPr>
          <p:cNvPr id="3" name="Text Placeholder 2">
            <a:extLst>
              <a:ext uri="{FF2B5EF4-FFF2-40B4-BE49-F238E27FC236}">
                <a16:creationId xmlns:a16="http://schemas.microsoft.com/office/drawing/2014/main" id="{7BDE4F0F-1433-42CD-8EBE-FFF913A7524F}"/>
              </a:ext>
            </a:extLst>
          </p:cNvPr>
          <p:cNvSpPr>
            <a:spLocks noGrp="1"/>
          </p:cNvSpPr>
          <p:nvPr>
            <p:ph sz="quarter" idx="13"/>
          </p:nvPr>
        </p:nvSpPr>
        <p:spPr>
          <a:xfrm>
            <a:off x="457200" y="1484085"/>
            <a:ext cx="8229600" cy="4525963"/>
          </a:xfrm>
        </p:spPr>
        <p:txBody>
          <a:bodyPr/>
          <a:lstStyle/>
          <a:p>
            <a:pPr algn="just"/>
            <a:r>
              <a:rPr lang="en-US" sz="2400" b="0" i="0" u="none" strike="noStrike" baseline="0" dirty="0">
                <a:latin typeface="Calibri" panose="020F0502020204030204" pitchFamily="34" charset="0"/>
              </a:rPr>
              <a:t>In programming, the main difference between functions and modularity is that functions are modules that perform a single task. In contrast, modularity is a software design technique that breaks down a program into independent modules.</a:t>
            </a:r>
          </a:p>
          <a:p>
            <a:pPr marL="101600" indent="0" algn="just">
              <a:buNone/>
            </a:pPr>
            <a:r>
              <a:rPr lang="en-US" sz="2400" b="1" i="0" u="none" strike="noStrike" baseline="0" dirty="0">
                <a:latin typeface="Calibri" panose="020F0502020204030204" pitchFamily="34" charset="0"/>
              </a:rPr>
              <a:t>Functions:</a:t>
            </a:r>
            <a:r>
              <a:rPr lang="en-US" sz="2400" b="0" i="0" u="none" strike="noStrike" baseline="0" dirty="0">
                <a:latin typeface="Calibri" panose="020F0502020204030204" pitchFamily="34" charset="0"/>
              </a:rPr>
              <a:t> </a:t>
            </a:r>
          </a:p>
          <a:p>
            <a:pPr algn="just"/>
            <a:r>
              <a:rPr lang="en-US" sz="2400" b="0" i="0" u="none" strike="noStrike" baseline="0" dirty="0">
                <a:latin typeface="Calibri" panose="020F0502020204030204" pitchFamily="34" charset="0"/>
              </a:rPr>
              <a:t>A function is a module that performs a single task and returns a value to the program that calls it. Functions can be called multiple times within a program with different inputs. </a:t>
            </a:r>
          </a:p>
        </p:txBody>
      </p:sp>
      <p:sp>
        <p:nvSpPr>
          <p:cNvPr id="4" name="Slide Number Placeholder 3">
            <a:extLst>
              <a:ext uri="{FF2B5EF4-FFF2-40B4-BE49-F238E27FC236}">
                <a16:creationId xmlns:a16="http://schemas.microsoft.com/office/drawing/2014/main" id="{DC527E6C-B91D-4DFA-BF87-A2F0B18281A0}"/>
              </a:ext>
            </a:extLst>
          </p:cNvPr>
          <p:cNvSpPr>
            <a:spLocks noGrp="1"/>
          </p:cNvSpPr>
          <p:nvPr>
            <p:ph type="sldNum" idx="12"/>
          </p:nvPr>
        </p:nvSpPr>
        <p:spPr/>
        <p:txBody>
          <a:bodyPr/>
          <a:lstStyle/>
          <a:p>
            <a:pPr algn="r">
              <a:buSzPct val="25000"/>
              <a:defRPr/>
            </a:pPr>
            <a:fld id="{00000000-1234-1234-1234-123412341234}" type="slidenum">
              <a:rPr lang="en-US" sz="900" smtClean="0"/>
              <a:pPr algn="r">
                <a:buSzPct val="25000"/>
                <a:defRPr/>
              </a:pPr>
              <a:t>3</a:t>
            </a:fld>
            <a:endParaRPr lang="en-US" sz="9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0">
          <a:extLst>
            <a:ext uri="{FF2B5EF4-FFF2-40B4-BE49-F238E27FC236}">
              <a16:creationId xmlns:a16="http://schemas.microsoft.com/office/drawing/2014/main" id="{6CCA00E0-7235-B9DF-0449-43545B36266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1C7764F-0A07-4FF5-DEF7-6B7F008199EE}"/>
              </a:ext>
            </a:extLst>
          </p:cNvPr>
          <p:cNvSpPr>
            <a:spLocks noGrp="1"/>
          </p:cNvSpPr>
          <p:nvPr>
            <p:ph type="title"/>
          </p:nvPr>
        </p:nvSpPr>
        <p:spPr/>
        <p:txBody>
          <a:bodyPr/>
          <a:lstStyle/>
          <a:p>
            <a:r>
              <a:rPr lang="en-US" dirty="0"/>
              <a:t>Introduction</a:t>
            </a:r>
          </a:p>
        </p:txBody>
      </p:sp>
      <p:sp>
        <p:nvSpPr>
          <p:cNvPr id="3" name="Text Placeholder 2">
            <a:extLst>
              <a:ext uri="{FF2B5EF4-FFF2-40B4-BE49-F238E27FC236}">
                <a16:creationId xmlns:a16="http://schemas.microsoft.com/office/drawing/2014/main" id="{5B35D6BE-9E15-48A9-E3E8-79CB745480AC}"/>
              </a:ext>
            </a:extLst>
          </p:cNvPr>
          <p:cNvSpPr>
            <a:spLocks noGrp="1"/>
          </p:cNvSpPr>
          <p:nvPr>
            <p:ph sz="quarter" idx="13"/>
          </p:nvPr>
        </p:nvSpPr>
        <p:spPr>
          <a:xfrm>
            <a:off x="457200" y="1484085"/>
            <a:ext cx="8229600" cy="4525963"/>
          </a:xfrm>
        </p:spPr>
        <p:txBody>
          <a:bodyPr/>
          <a:lstStyle/>
          <a:p>
            <a:pPr marL="101600" indent="0" algn="just">
              <a:buNone/>
            </a:pPr>
            <a:r>
              <a:rPr lang="en-US" sz="2400" b="1" i="0" u="none" strike="noStrike" baseline="0" dirty="0">
                <a:latin typeface="Calibri" panose="020F0502020204030204" pitchFamily="34" charset="0"/>
              </a:rPr>
              <a:t>Modularity:</a:t>
            </a:r>
            <a:r>
              <a:rPr lang="en-US" sz="2400" b="0" i="0" u="none" strike="noStrike" baseline="0" dirty="0">
                <a:latin typeface="Calibri" panose="020F0502020204030204" pitchFamily="34" charset="0"/>
              </a:rPr>
              <a:t> </a:t>
            </a:r>
          </a:p>
          <a:p>
            <a:pPr algn="just"/>
            <a:r>
              <a:rPr lang="en-US" sz="2400" dirty="0">
                <a:latin typeface="Calibri" panose="020F0502020204030204" pitchFamily="34" charset="0"/>
              </a:rPr>
              <a:t>A Modularity</a:t>
            </a:r>
            <a:r>
              <a:rPr lang="en-US" sz="2400" b="0" i="0" u="none" strike="noStrike" baseline="0" dirty="0">
                <a:latin typeface="Calibri" panose="020F0502020204030204" pitchFamily="34" charset="0"/>
              </a:rPr>
              <a:t> is a software design technique that breaks down a program into independent modules. Each module contains everything needed to execute one aspect of the program's functionality. Modularity promotes code reuse on a larger scale than functions. </a:t>
            </a:r>
          </a:p>
        </p:txBody>
      </p:sp>
      <p:sp>
        <p:nvSpPr>
          <p:cNvPr id="4" name="Slide Number Placeholder 3">
            <a:extLst>
              <a:ext uri="{FF2B5EF4-FFF2-40B4-BE49-F238E27FC236}">
                <a16:creationId xmlns:a16="http://schemas.microsoft.com/office/drawing/2014/main" id="{9DD1C58F-100A-9EF1-1E87-C800A0134972}"/>
              </a:ext>
            </a:extLst>
          </p:cNvPr>
          <p:cNvSpPr>
            <a:spLocks noGrp="1"/>
          </p:cNvSpPr>
          <p:nvPr>
            <p:ph type="sldNum" idx="12"/>
          </p:nvPr>
        </p:nvSpPr>
        <p:spPr/>
        <p:txBody>
          <a:bodyPr/>
          <a:lstStyle/>
          <a:p>
            <a:pPr algn="r">
              <a:buSzPct val="25000"/>
              <a:defRPr/>
            </a:pPr>
            <a:fld id="{00000000-1234-1234-1234-123412341234}" type="slidenum">
              <a:rPr lang="en-US" sz="900" smtClean="0"/>
              <a:pPr algn="r">
                <a:buSzPct val="25000"/>
                <a:defRPr/>
              </a:pPr>
              <a:t>4</a:t>
            </a:fld>
            <a:endParaRPr lang="en-US" sz="900" dirty="0"/>
          </a:p>
        </p:txBody>
      </p:sp>
    </p:spTree>
    <p:extLst>
      <p:ext uri="{BB962C8B-B14F-4D97-AF65-F5344CB8AC3E}">
        <p14:creationId xmlns:p14="http://schemas.microsoft.com/office/powerpoint/2010/main" val="23237154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0">
          <a:extLst>
            <a:ext uri="{FF2B5EF4-FFF2-40B4-BE49-F238E27FC236}">
              <a16:creationId xmlns:a16="http://schemas.microsoft.com/office/drawing/2014/main" id="{B4053637-93CA-2321-6312-F140A13348B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8E032F2-3063-BDDE-CD03-7CE84FC3817B}"/>
              </a:ext>
            </a:extLst>
          </p:cNvPr>
          <p:cNvSpPr>
            <a:spLocks noGrp="1"/>
          </p:cNvSpPr>
          <p:nvPr>
            <p:ph type="title"/>
          </p:nvPr>
        </p:nvSpPr>
        <p:spPr/>
        <p:txBody>
          <a:bodyPr/>
          <a:lstStyle/>
          <a:p>
            <a:r>
              <a:rPr lang="en-US" dirty="0"/>
              <a:t>Functions in Scratch</a:t>
            </a:r>
          </a:p>
        </p:txBody>
      </p:sp>
      <p:sp>
        <p:nvSpPr>
          <p:cNvPr id="3" name="Text Placeholder 2">
            <a:extLst>
              <a:ext uri="{FF2B5EF4-FFF2-40B4-BE49-F238E27FC236}">
                <a16:creationId xmlns:a16="http://schemas.microsoft.com/office/drawing/2014/main" id="{1B6E2632-5494-4969-AB8C-06BB125F4E43}"/>
              </a:ext>
            </a:extLst>
          </p:cNvPr>
          <p:cNvSpPr>
            <a:spLocks noGrp="1"/>
          </p:cNvSpPr>
          <p:nvPr>
            <p:ph sz="quarter" idx="13"/>
          </p:nvPr>
        </p:nvSpPr>
        <p:spPr/>
        <p:txBody>
          <a:bodyPr/>
          <a:lstStyle/>
          <a:p>
            <a:pPr algn="just"/>
            <a:r>
              <a:rPr lang="en-US" sz="2400" i="0" u="none" strike="noStrike" baseline="0" dirty="0">
                <a:latin typeface="Calibri" panose="020F0502020204030204" pitchFamily="34" charset="0"/>
              </a:rPr>
              <a:t>In Scratch programming, a function is a block of code that performs a specific task and can be reused throughout a project.</a:t>
            </a:r>
          </a:p>
          <a:p>
            <a:pPr algn="just"/>
            <a:r>
              <a:rPr lang="en-US" sz="2400" b="1" i="0" u="none" strike="noStrike" baseline="0" dirty="0">
                <a:latin typeface="Calibri" panose="020F0502020204030204" pitchFamily="34" charset="0"/>
              </a:rPr>
              <a:t>My blocks </a:t>
            </a:r>
            <a:r>
              <a:rPr lang="en-US" sz="2400" i="0" u="none" strike="noStrike" baseline="0" dirty="0">
                <a:latin typeface="Calibri" panose="020F0502020204030204" pitchFamily="34" charset="0"/>
              </a:rPr>
              <a:t>are one of the 9 categories of blocks in Scratch. My Blocks are pink-</a:t>
            </a:r>
            <a:r>
              <a:rPr lang="en-US" sz="2400" i="0" u="none" strike="noStrike" baseline="0" dirty="0" err="1">
                <a:latin typeface="Calibri" panose="020F0502020204030204" pitchFamily="34" charset="0"/>
              </a:rPr>
              <a:t>coloured</a:t>
            </a:r>
            <a:r>
              <a:rPr lang="en-US" sz="2400" i="0" u="none" strike="noStrike" baseline="0" dirty="0">
                <a:latin typeface="Calibri" panose="020F0502020204030204" pitchFamily="34" charset="0"/>
              </a:rPr>
              <a:t> blocks that specifically hold the procedure for selected sprites. They are the combination of more than one block that can be grouped to form a single block</a:t>
            </a:r>
          </a:p>
          <a:p>
            <a:pPr marL="101600" indent="0" algn="just">
              <a:buNone/>
            </a:pPr>
            <a:r>
              <a:rPr lang="en-US" sz="2400" b="1" i="0" u="none" strike="noStrike" baseline="0" dirty="0">
                <a:latin typeface="Calibri" panose="020F0502020204030204" pitchFamily="34" charset="0"/>
              </a:rPr>
              <a:t>Purpose: </a:t>
            </a:r>
            <a:r>
              <a:rPr lang="en-US" sz="2400" i="0" u="none" strike="noStrike" baseline="0" dirty="0">
                <a:latin typeface="Calibri" panose="020F0502020204030204" pitchFamily="34" charset="0"/>
              </a:rPr>
              <a:t>Functions help organize code and make it more efficient. They can also make code more readable with clear function names. </a:t>
            </a:r>
          </a:p>
        </p:txBody>
      </p:sp>
      <p:sp>
        <p:nvSpPr>
          <p:cNvPr id="4" name="Slide Number Placeholder 3">
            <a:extLst>
              <a:ext uri="{FF2B5EF4-FFF2-40B4-BE49-F238E27FC236}">
                <a16:creationId xmlns:a16="http://schemas.microsoft.com/office/drawing/2014/main" id="{2D342F6A-4CA2-A316-8EA3-012EB6DDCD1F}"/>
              </a:ext>
            </a:extLst>
          </p:cNvPr>
          <p:cNvSpPr>
            <a:spLocks noGrp="1"/>
          </p:cNvSpPr>
          <p:nvPr>
            <p:ph type="sldNum" idx="12"/>
          </p:nvPr>
        </p:nvSpPr>
        <p:spPr/>
        <p:txBody>
          <a:bodyPr/>
          <a:lstStyle/>
          <a:p>
            <a:pPr algn="r">
              <a:buSzPct val="25000"/>
              <a:defRPr/>
            </a:pPr>
            <a:fld id="{00000000-1234-1234-1234-123412341234}" type="slidenum">
              <a:rPr lang="en-US" sz="900" smtClean="0"/>
              <a:pPr algn="r">
                <a:buSzPct val="25000"/>
                <a:defRPr/>
              </a:pPr>
              <a:t>5</a:t>
            </a:fld>
            <a:endParaRPr lang="en-US" sz="900" dirty="0"/>
          </a:p>
        </p:txBody>
      </p:sp>
    </p:spTree>
    <p:extLst>
      <p:ext uri="{BB962C8B-B14F-4D97-AF65-F5344CB8AC3E}">
        <p14:creationId xmlns:p14="http://schemas.microsoft.com/office/powerpoint/2010/main" val="24050117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0">
          <a:extLst>
            <a:ext uri="{FF2B5EF4-FFF2-40B4-BE49-F238E27FC236}">
              <a16:creationId xmlns:a16="http://schemas.microsoft.com/office/drawing/2014/main" id="{1772C305-B545-950F-D9CD-CBC69CE6CB1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1ABD1C6-DFFE-7874-E6D8-7D65A3BD76D4}"/>
              </a:ext>
            </a:extLst>
          </p:cNvPr>
          <p:cNvSpPr>
            <a:spLocks noGrp="1"/>
          </p:cNvSpPr>
          <p:nvPr>
            <p:ph type="title"/>
          </p:nvPr>
        </p:nvSpPr>
        <p:spPr/>
        <p:txBody>
          <a:bodyPr/>
          <a:lstStyle/>
          <a:p>
            <a:r>
              <a:rPr lang="en-US" dirty="0"/>
              <a:t>Functions in Scratch</a:t>
            </a:r>
          </a:p>
        </p:txBody>
      </p:sp>
      <p:sp>
        <p:nvSpPr>
          <p:cNvPr id="3" name="Text Placeholder 2">
            <a:extLst>
              <a:ext uri="{FF2B5EF4-FFF2-40B4-BE49-F238E27FC236}">
                <a16:creationId xmlns:a16="http://schemas.microsoft.com/office/drawing/2014/main" id="{1F5F1D5D-6D1D-D8A8-F63A-C8F3DCC9DD59}"/>
              </a:ext>
            </a:extLst>
          </p:cNvPr>
          <p:cNvSpPr>
            <a:spLocks noGrp="1"/>
          </p:cNvSpPr>
          <p:nvPr>
            <p:ph sz="quarter" idx="13"/>
          </p:nvPr>
        </p:nvSpPr>
        <p:spPr/>
        <p:txBody>
          <a:bodyPr/>
          <a:lstStyle/>
          <a:p>
            <a:pPr marL="101600" indent="0" algn="just">
              <a:buNone/>
            </a:pPr>
            <a:r>
              <a:rPr lang="en-US" sz="2400" b="1" i="0" u="none" strike="noStrike" baseline="0" dirty="0">
                <a:latin typeface="Calibri" panose="020F0502020204030204" pitchFamily="34" charset="0"/>
              </a:rPr>
              <a:t>Uses of My Blocks in Scratch</a:t>
            </a:r>
          </a:p>
          <a:p>
            <a:pPr algn="just"/>
            <a:r>
              <a:rPr lang="en-US" sz="2400" i="0" u="none" strike="noStrike" baseline="0" dirty="0">
                <a:latin typeface="Calibri" panose="020F0502020204030204" pitchFamily="34" charset="0"/>
              </a:rPr>
              <a:t>My Blocks help in organizing and simplifying your code. My Blocks give the users the ability to combine more than one block to ease the coding process.</a:t>
            </a:r>
          </a:p>
          <a:p>
            <a:pPr algn="just"/>
            <a:r>
              <a:rPr lang="en-US" sz="2400" i="0" u="none" strike="noStrike" baseline="0" dirty="0">
                <a:latin typeface="Calibri" panose="020F0502020204030204" pitchFamily="34" charset="0"/>
              </a:rPr>
              <a:t>My Blocks also allows running the code and scripts without screen fresh, that is, it eliminates the extremely short period between the running processes of two blocks. It enhances the working of sprites and code.</a:t>
            </a:r>
          </a:p>
        </p:txBody>
      </p:sp>
      <p:sp>
        <p:nvSpPr>
          <p:cNvPr id="4" name="Slide Number Placeholder 3">
            <a:extLst>
              <a:ext uri="{FF2B5EF4-FFF2-40B4-BE49-F238E27FC236}">
                <a16:creationId xmlns:a16="http://schemas.microsoft.com/office/drawing/2014/main" id="{25AF96A4-4FBC-D7CE-634C-5F01126367DB}"/>
              </a:ext>
            </a:extLst>
          </p:cNvPr>
          <p:cNvSpPr>
            <a:spLocks noGrp="1"/>
          </p:cNvSpPr>
          <p:nvPr>
            <p:ph type="sldNum" idx="12"/>
          </p:nvPr>
        </p:nvSpPr>
        <p:spPr/>
        <p:txBody>
          <a:bodyPr/>
          <a:lstStyle/>
          <a:p>
            <a:pPr algn="r">
              <a:buSzPct val="25000"/>
              <a:defRPr/>
            </a:pPr>
            <a:fld id="{00000000-1234-1234-1234-123412341234}" type="slidenum">
              <a:rPr lang="en-US" sz="900" smtClean="0"/>
              <a:pPr algn="r">
                <a:buSzPct val="25000"/>
                <a:defRPr/>
              </a:pPr>
              <a:t>6</a:t>
            </a:fld>
            <a:endParaRPr lang="en-US" sz="900" dirty="0"/>
          </a:p>
        </p:txBody>
      </p:sp>
    </p:spTree>
    <p:extLst>
      <p:ext uri="{BB962C8B-B14F-4D97-AF65-F5344CB8AC3E}">
        <p14:creationId xmlns:p14="http://schemas.microsoft.com/office/powerpoint/2010/main" val="6323274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0">
          <a:extLst>
            <a:ext uri="{FF2B5EF4-FFF2-40B4-BE49-F238E27FC236}">
              <a16:creationId xmlns:a16="http://schemas.microsoft.com/office/drawing/2014/main" id="{BA6C72DE-22ED-4F01-8C6E-1CCFBB0D475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A7F9874-BE2E-A21E-A798-F638E96D00A4}"/>
              </a:ext>
            </a:extLst>
          </p:cNvPr>
          <p:cNvSpPr>
            <a:spLocks noGrp="1"/>
          </p:cNvSpPr>
          <p:nvPr>
            <p:ph type="title"/>
          </p:nvPr>
        </p:nvSpPr>
        <p:spPr/>
        <p:txBody>
          <a:bodyPr/>
          <a:lstStyle/>
          <a:p>
            <a:r>
              <a:rPr lang="en-US" dirty="0"/>
              <a:t>Functions in Scratch</a:t>
            </a:r>
          </a:p>
        </p:txBody>
      </p:sp>
      <p:sp>
        <p:nvSpPr>
          <p:cNvPr id="3" name="Text Placeholder 2">
            <a:extLst>
              <a:ext uri="{FF2B5EF4-FFF2-40B4-BE49-F238E27FC236}">
                <a16:creationId xmlns:a16="http://schemas.microsoft.com/office/drawing/2014/main" id="{77495DB1-7FF6-1FE0-6395-DD3E0FEB399A}"/>
              </a:ext>
            </a:extLst>
          </p:cNvPr>
          <p:cNvSpPr>
            <a:spLocks noGrp="1"/>
          </p:cNvSpPr>
          <p:nvPr>
            <p:ph sz="quarter" idx="13"/>
          </p:nvPr>
        </p:nvSpPr>
        <p:spPr/>
        <p:txBody>
          <a:bodyPr/>
          <a:lstStyle/>
          <a:p>
            <a:pPr marL="101600" indent="0" algn="just">
              <a:buNone/>
            </a:pPr>
            <a:r>
              <a:rPr lang="en-US" sz="2400" b="1" i="0" u="none" strike="noStrike" baseline="0" dirty="0">
                <a:latin typeface="Calibri" panose="020F0502020204030204" pitchFamily="34" charset="0"/>
              </a:rPr>
              <a:t>How to create a Function</a:t>
            </a:r>
          </a:p>
          <a:p>
            <a:pPr algn="just"/>
            <a:r>
              <a:rPr lang="en-US" sz="2400" i="0" u="none" strike="noStrike" baseline="0" dirty="0">
                <a:latin typeface="Calibri" panose="020F0502020204030204" pitchFamily="34" charset="0"/>
              </a:rPr>
              <a:t>To create a function in Scratch, you need to follow the below steps: </a:t>
            </a:r>
          </a:p>
          <a:p>
            <a:pPr algn="just"/>
            <a:r>
              <a:rPr lang="en-US" sz="2400" i="0" u="none" strike="noStrike" baseline="0" dirty="0">
                <a:latin typeface="Calibri" panose="020F0502020204030204" pitchFamily="34" charset="0"/>
              </a:rPr>
              <a:t>Step 1: Click on the “My Blocks” button which is a pink-colored circle available on the left side of the screen.</a:t>
            </a:r>
            <a:endParaRPr lang="en-US" sz="2400" dirty="0">
              <a:latin typeface="Calibri" panose="020F0502020204030204" pitchFamily="34" charset="0"/>
            </a:endParaRPr>
          </a:p>
          <a:p>
            <a:pPr algn="just"/>
            <a:r>
              <a:rPr lang="en-US" sz="2400" i="0" u="none" strike="noStrike" baseline="0" dirty="0">
                <a:latin typeface="Calibri" panose="020F0502020204030204" pitchFamily="34" charset="0"/>
              </a:rPr>
              <a:t>Step 2: Then click on a box saying “Make a Block” to create your own customized block.</a:t>
            </a:r>
          </a:p>
          <a:p>
            <a:pPr algn="just"/>
            <a:r>
              <a:rPr lang="en-US" sz="2400" i="0" u="none" strike="noStrike" baseline="0" dirty="0">
                <a:latin typeface="Calibri" panose="020F0502020204030204" pitchFamily="34" charset="0"/>
              </a:rPr>
              <a:t>Step 3: Once you click on the “Make a Block” option, the following screen will show up allowing the user to make a procedure.</a:t>
            </a:r>
          </a:p>
        </p:txBody>
      </p:sp>
      <p:sp>
        <p:nvSpPr>
          <p:cNvPr id="4" name="Slide Number Placeholder 3">
            <a:extLst>
              <a:ext uri="{FF2B5EF4-FFF2-40B4-BE49-F238E27FC236}">
                <a16:creationId xmlns:a16="http://schemas.microsoft.com/office/drawing/2014/main" id="{CB792F1E-4045-A726-0BFE-DDEBFA3FADA0}"/>
              </a:ext>
            </a:extLst>
          </p:cNvPr>
          <p:cNvSpPr>
            <a:spLocks noGrp="1"/>
          </p:cNvSpPr>
          <p:nvPr>
            <p:ph type="sldNum" idx="12"/>
          </p:nvPr>
        </p:nvSpPr>
        <p:spPr/>
        <p:txBody>
          <a:bodyPr/>
          <a:lstStyle/>
          <a:p>
            <a:pPr algn="r">
              <a:buSzPct val="25000"/>
              <a:defRPr/>
            </a:pPr>
            <a:fld id="{00000000-1234-1234-1234-123412341234}" type="slidenum">
              <a:rPr lang="en-US" sz="900" smtClean="0"/>
              <a:pPr algn="r">
                <a:buSzPct val="25000"/>
                <a:defRPr/>
              </a:pPr>
              <a:t>7</a:t>
            </a:fld>
            <a:endParaRPr lang="en-US" sz="900" dirty="0"/>
          </a:p>
        </p:txBody>
      </p:sp>
    </p:spTree>
    <p:extLst>
      <p:ext uri="{BB962C8B-B14F-4D97-AF65-F5344CB8AC3E}">
        <p14:creationId xmlns:p14="http://schemas.microsoft.com/office/powerpoint/2010/main" val="39623412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0">
          <a:extLst>
            <a:ext uri="{FF2B5EF4-FFF2-40B4-BE49-F238E27FC236}">
              <a16:creationId xmlns:a16="http://schemas.microsoft.com/office/drawing/2014/main" id="{8AEA6562-3A67-C256-EEBD-CD3CA557C06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B5CC0A9-CFC2-1BE2-FD36-8AB842B11C98}"/>
              </a:ext>
            </a:extLst>
          </p:cNvPr>
          <p:cNvSpPr>
            <a:spLocks noGrp="1"/>
          </p:cNvSpPr>
          <p:nvPr>
            <p:ph type="title"/>
          </p:nvPr>
        </p:nvSpPr>
        <p:spPr/>
        <p:txBody>
          <a:bodyPr/>
          <a:lstStyle/>
          <a:p>
            <a:r>
              <a:rPr lang="en-US" dirty="0"/>
              <a:t>Functions in Scratch</a:t>
            </a:r>
          </a:p>
        </p:txBody>
      </p:sp>
      <p:sp>
        <p:nvSpPr>
          <p:cNvPr id="3" name="Text Placeholder 2">
            <a:extLst>
              <a:ext uri="{FF2B5EF4-FFF2-40B4-BE49-F238E27FC236}">
                <a16:creationId xmlns:a16="http://schemas.microsoft.com/office/drawing/2014/main" id="{D90BDE2F-0084-EE69-468A-A1B090BF840B}"/>
              </a:ext>
            </a:extLst>
          </p:cNvPr>
          <p:cNvSpPr>
            <a:spLocks noGrp="1"/>
          </p:cNvSpPr>
          <p:nvPr>
            <p:ph sz="quarter" idx="13"/>
          </p:nvPr>
        </p:nvSpPr>
        <p:spPr/>
        <p:txBody>
          <a:bodyPr/>
          <a:lstStyle/>
          <a:p>
            <a:pPr algn="just"/>
            <a:r>
              <a:rPr lang="en-US" sz="2400" i="0" u="none" strike="noStrike" baseline="0" dirty="0">
                <a:latin typeface="Calibri" panose="020F0502020204030204" pitchFamily="34" charset="0"/>
              </a:rPr>
              <a:t>Step 4: To add a number or text to your customized block, click on the first option of the three available options present at the extreme left.</a:t>
            </a:r>
          </a:p>
          <a:p>
            <a:pPr algn="just"/>
            <a:r>
              <a:rPr lang="en-US" sz="2400" i="0" u="none" strike="noStrike" baseline="0" dirty="0">
                <a:latin typeface="Calibri" panose="020F0502020204030204" pitchFamily="34" charset="0"/>
              </a:rPr>
              <a:t>Step 5: To add a Boolean value to your customized block, click on the second option of the three available options present in the middle.</a:t>
            </a:r>
            <a:endParaRPr lang="en-US" sz="2400" dirty="0">
              <a:latin typeface="Calibri" panose="020F0502020204030204" pitchFamily="34" charset="0"/>
            </a:endParaRPr>
          </a:p>
          <a:p>
            <a:pPr algn="just"/>
            <a:r>
              <a:rPr lang="en-US" sz="2400" i="0" u="none" strike="noStrike" baseline="0" dirty="0">
                <a:latin typeface="Calibri" panose="020F0502020204030204" pitchFamily="34" charset="0"/>
              </a:rPr>
              <a:t>Step 6: To add a label to your customized block, click on the third option of the three available options present at the extreme right.</a:t>
            </a:r>
          </a:p>
          <a:p>
            <a:pPr algn="just"/>
            <a:r>
              <a:rPr lang="en-US" sz="2400" i="0" u="none" strike="noStrike" baseline="0" dirty="0">
                <a:latin typeface="Calibri" panose="020F0502020204030204" pitchFamily="34" charset="0"/>
              </a:rPr>
              <a:t>Step 7: After creating the block and giving it a name, click on “OK” to move forward</a:t>
            </a:r>
            <a:r>
              <a:rPr lang="en-US" sz="2400" dirty="0">
                <a:latin typeface="Calibri" panose="020F0502020204030204" pitchFamily="34" charset="0"/>
              </a:rPr>
              <a:t>.</a:t>
            </a:r>
            <a:endParaRPr lang="en-US" sz="2400" i="0" u="none" strike="noStrike" baseline="0" dirty="0">
              <a:latin typeface="Calibri" panose="020F0502020204030204" pitchFamily="34" charset="0"/>
            </a:endParaRPr>
          </a:p>
        </p:txBody>
      </p:sp>
      <p:sp>
        <p:nvSpPr>
          <p:cNvPr id="4" name="Slide Number Placeholder 3">
            <a:extLst>
              <a:ext uri="{FF2B5EF4-FFF2-40B4-BE49-F238E27FC236}">
                <a16:creationId xmlns:a16="http://schemas.microsoft.com/office/drawing/2014/main" id="{C16683A4-DEFD-28C7-7C75-42BBF147F0B4}"/>
              </a:ext>
            </a:extLst>
          </p:cNvPr>
          <p:cNvSpPr>
            <a:spLocks noGrp="1"/>
          </p:cNvSpPr>
          <p:nvPr>
            <p:ph type="sldNum" idx="12"/>
          </p:nvPr>
        </p:nvSpPr>
        <p:spPr/>
        <p:txBody>
          <a:bodyPr/>
          <a:lstStyle/>
          <a:p>
            <a:pPr algn="r">
              <a:buSzPct val="25000"/>
              <a:defRPr/>
            </a:pPr>
            <a:fld id="{00000000-1234-1234-1234-123412341234}" type="slidenum">
              <a:rPr lang="en-US" sz="900" smtClean="0"/>
              <a:pPr algn="r">
                <a:buSzPct val="25000"/>
                <a:defRPr/>
              </a:pPr>
              <a:t>8</a:t>
            </a:fld>
            <a:endParaRPr lang="en-US" sz="900" dirty="0"/>
          </a:p>
        </p:txBody>
      </p:sp>
    </p:spTree>
    <p:extLst>
      <p:ext uri="{BB962C8B-B14F-4D97-AF65-F5344CB8AC3E}">
        <p14:creationId xmlns:p14="http://schemas.microsoft.com/office/powerpoint/2010/main" val="29186262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0">
          <a:extLst>
            <a:ext uri="{FF2B5EF4-FFF2-40B4-BE49-F238E27FC236}">
              <a16:creationId xmlns:a16="http://schemas.microsoft.com/office/drawing/2014/main" id="{38DB3C2E-390C-9713-FBF8-AC9014BB810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9DE2E49-476B-3BFD-3EE1-6A354BBE2003}"/>
              </a:ext>
            </a:extLst>
          </p:cNvPr>
          <p:cNvSpPr>
            <a:spLocks noGrp="1"/>
          </p:cNvSpPr>
          <p:nvPr>
            <p:ph type="title"/>
          </p:nvPr>
        </p:nvSpPr>
        <p:spPr/>
        <p:txBody>
          <a:bodyPr/>
          <a:lstStyle/>
          <a:p>
            <a:r>
              <a:rPr lang="en-US" dirty="0"/>
              <a:t>Functions in Scratch</a:t>
            </a:r>
          </a:p>
        </p:txBody>
      </p:sp>
      <p:sp>
        <p:nvSpPr>
          <p:cNvPr id="3" name="Text Placeholder 2">
            <a:extLst>
              <a:ext uri="{FF2B5EF4-FFF2-40B4-BE49-F238E27FC236}">
                <a16:creationId xmlns:a16="http://schemas.microsoft.com/office/drawing/2014/main" id="{75C6BB64-97D2-1A4E-5EDF-5E9B05FC7DB5}"/>
              </a:ext>
            </a:extLst>
          </p:cNvPr>
          <p:cNvSpPr>
            <a:spLocks noGrp="1"/>
          </p:cNvSpPr>
          <p:nvPr>
            <p:ph sz="quarter" idx="13"/>
          </p:nvPr>
        </p:nvSpPr>
        <p:spPr>
          <a:xfrm>
            <a:off x="457200" y="1441450"/>
            <a:ext cx="3879667" cy="4709968"/>
          </a:xfrm>
        </p:spPr>
        <p:txBody>
          <a:bodyPr/>
          <a:lstStyle/>
          <a:p>
            <a:pPr algn="just"/>
            <a:r>
              <a:rPr lang="en-US" sz="2400" dirty="0">
                <a:latin typeface="Calibri" panose="020F0502020204030204" pitchFamily="34" charset="0"/>
              </a:rPr>
              <a:t>Step 8: If you want to run your block without the screen fresh, click on the tick box.</a:t>
            </a:r>
          </a:p>
          <a:p>
            <a:pPr algn="just"/>
            <a:r>
              <a:rPr lang="en-US" sz="2400" dirty="0">
                <a:latin typeface="Calibri" panose="020F0502020204030204" pitchFamily="34" charset="0"/>
              </a:rPr>
              <a:t>Step 9: Once you click on “OK”, the new block will appear in the block palette and an empty definition will appear in the coding area.</a:t>
            </a:r>
          </a:p>
        </p:txBody>
      </p:sp>
      <p:sp>
        <p:nvSpPr>
          <p:cNvPr id="4" name="Slide Number Placeholder 3">
            <a:extLst>
              <a:ext uri="{FF2B5EF4-FFF2-40B4-BE49-F238E27FC236}">
                <a16:creationId xmlns:a16="http://schemas.microsoft.com/office/drawing/2014/main" id="{49DAB752-FE8A-C7B7-9687-EC363EB5846B}"/>
              </a:ext>
            </a:extLst>
          </p:cNvPr>
          <p:cNvSpPr>
            <a:spLocks noGrp="1"/>
          </p:cNvSpPr>
          <p:nvPr>
            <p:ph type="sldNum" idx="12"/>
          </p:nvPr>
        </p:nvSpPr>
        <p:spPr/>
        <p:txBody>
          <a:bodyPr/>
          <a:lstStyle/>
          <a:p>
            <a:pPr algn="r">
              <a:buSzPct val="25000"/>
              <a:defRPr/>
            </a:pPr>
            <a:fld id="{00000000-1234-1234-1234-123412341234}" type="slidenum">
              <a:rPr lang="en-US" sz="900" smtClean="0"/>
              <a:pPr algn="r">
                <a:buSzPct val="25000"/>
                <a:defRPr/>
              </a:pPr>
              <a:t>9</a:t>
            </a:fld>
            <a:endParaRPr lang="en-US" sz="900" dirty="0"/>
          </a:p>
        </p:txBody>
      </p:sp>
      <p:pic>
        <p:nvPicPr>
          <p:cNvPr id="6" name="Picture 5">
            <a:extLst>
              <a:ext uri="{FF2B5EF4-FFF2-40B4-BE49-F238E27FC236}">
                <a16:creationId xmlns:a16="http://schemas.microsoft.com/office/drawing/2014/main" id="{FA4538D1-0F4C-2307-1632-158E517982D8}"/>
              </a:ext>
            </a:extLst>
          </p:cNvPr>
          <p:cNvPicPr>
            <a:picLocks noChangeAspect="1"/>
          </p:cNvPicPr>
          <p:nvPr/>
        </p:nvPicPr>
        <p:blipFill>
          <a:blip r:embed="rId3"/>
          <a:stretch>
            <a:fillRect/>
          </a:stretch>
        </p:blipFill>
        <p:spPr>
          <a:xfrm>
            <a:off x="4336867" y="1727732"/>
            <a:ext cx="4349931" cy="3688818"/>
          </a:xfrm>
          <a:prstGeom prst="rect">
            <a:avLst/>
          </a:prstGeom>
        </p:spPr>
      </p:pic>
    </p:spTree>
    <p:extLst>
      <p:ext uri="{BB962C8B-B14F-4D97-AF65-F5344CB8AC3E}">
        <p14:creationId xmlns:p14="http://schemas.microsoft.com/office/powerpoint/2010/main" val="114206704"/>
      </p:ext>
    </p:extLst>
  </p:cSld>
  <p:clrMapOvr>
    <a:masterClrMapping/>
  </p:clrMapOvr>
</p:sld>
</file>

<file path=ppt/theme/theme1.xml><?xml version="1.0" encoding="utf-8"?>
<a:theme xmlns:a="http://schemas.openxmlformats.org/drawingml/2006/main" name="USH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USHE_slide options">
  <a:themeElements>
    <a:clrScheme name="Custom 40">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33399"/>
      </a:hlink>
      <a:folHlink>
        <a:srgbClr val="7030A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857</Words>
  <Application>Microsoft Office PowerPoint</Application>
  <PresentationFormat>On-screen Show (4:3)</PresentationFormat>
  <Paragraphs>75</Paragraphs>
  <Slides>16</Slides>
  <Notes>14</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16</vt:i4>
      </vt:variant>
    </vt:vector>
  </HeadingPairs>
  <TitlesOfParts>
    <vt:vector size="23" baseType="lpstr">
      <vt:lpstr>Calibri</vt:lpstr>
      <vt:lpstr>Arial</vt:lpstr>
      <vt:lpstr>Wingdings</vt:lpstr>
      <vt:lpstr>Times New Roman</vt:lpstr>
      <vt:lpstr>Verdana</vt:lpstr>
      <vt:lpstr>USHE</vt:lpstr>
      <vt:lpstr>USHE_slide options</vt:lpstr>
      <vt:lpstr>MODULE 5: Functions and Modularity</vt:lpstr>
      <vt:lpstr>Functions</vt:lpstr>
      <vt:lpstr>Introduction</vt:lpstr>
      <vt:lpstr>Introduction</vt:lpstr>
      <vt:lpstr>Functions in Scratch</vt:lpstr>
      <vt:lpstr>Functions in Scratch</vt:lpstr>
      <vt:lpstr>Functions in Scratch</vt:lpstr>
      <vt:lpstr>Functions in Scratch</vt:lpstr>
      <vt:lpstr>Functions in Scratch</vt:lpstr>
      <vt:lpstr>Functions in Scratch</vt:lpstr>
      <vt:lpstr>Creating and Calling a Function</vt:lpstr>
      <vt:lpstr>Functions with Parameters</vt:lpstr>
      <vt:lpstr>Functions with Parameters</vt:lpstr>
      <vt:lpstr>Functions with Parameters</vt:lpstr>
      <vt:lpstr>Functions with Parameters</vt:lpstr>
      <vt:lpstr>Modularity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modified xsi:type="dcterms:W3CDTF">2024-11-25T06:53:48Z</dcterms:modified>
</cp:coreProperties>
</file>