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4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2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2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5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9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3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2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6E30-B22A-4032-913E-BB12BE40406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502C12-342A-4F41-A7B2-F6C308A3CE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19CA-55FC-4283-82EC-449A4F6FB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AD29A-0691-473A-847B-6C3E711B5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Shafayat Ahmed</a:t>
            </a:r>
          </a:p>
        </p:txBody>
      </p:sp>
    </p:spTree>
    <p:extLst>
      <p:ext uri="{BB962C8B-B14F-4D97-AF65-F5344CB8AC3E}">
        <p14:creationId xmlns:p14="http://schemas.microsoft.com/office/powerpoint/2010/main" val="396723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64DE-924A-4035-AD8B-7A030216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B330-8FDA-4EC9-8E45-EF1A8694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  <a:p>
            <a:r>
              <a:rPr lang="en-US" dirty="0"/>
              <a:t>Collection of prewritten packages, classes, interface</a:t>
            </a:r>
          </a:p>
          <a:p>
            <a:r>
              <a:rPr lang="en-US" dirty="0"/>
              <a:t>JAVA API –included with JDK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6B76-62E6-4640-BAB4-FEFF4328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50DF-CAE8-4357-8177-67837D19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packages are</a:t>
            </a:r>
          </a:p>
          <a:p>
            <a:pPr lvl="1"/>
            <a:r>
              <a:rPr lang="en-US" dirty="0" err="1"/>
              <a:t>lang</a:t>
            </a:r>
            <a:endParaRPr lang="en-US" dirty="0"/>
          </a:p>
          <a:p>
            <a:pPr lvl="1"/>
            <a:r>
              <a:rPr lang="en-US" dirty="0" err="1"/>
              <a:t>util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3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1C9A-6677-452F-A5C6-853325A9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CBB7-7CB6-4B0A-894A-1305983D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  <a:p>
            <a:r>
              <a:rPr lang="en-US" dirty="0"/>
              <a:t>Scanner</a:t>
            </a:r>
          </a:p>
          <a:p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95034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7F1B-315D-4063-8168-FF44D3E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8EBF-902C-49BB-A0C0-D3E883EA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- To apply complex mathematical calculations</a:t>
            </a:r>
          </a:p>
          <a:p>
            <a:r>
              <a:rPr lang="en-US" dirty="0"/>
              <a:t>Comes from </a:t>
            </a:r>
            <a:r>
              <a:rPr lang="en-US" dirty="0" err="1"/>
              <a:t>lang</a:t>
            </a:r>
            <a:r>
              <a:rPr lang="en-US" dirty="0"/>
              <a:t> package</a:t>
            </a:r>
          </a:p>
          <a:p>
            <a:r>
              <a:rPr lang="en-US" dirty="0"/>
              <a:t>Static class - very easy to use and no need to instantiate</a:t>
            </a:r>
          </a:p>
          <a:p>
            <a:r>
              <a:rPr lang="en-US" dirty="0"/>
              <a:t>No need to import</a:t>
            </a:r>
          </a:p>
          <a:p>
            <a:r>
              <a:rPr lang="en-US" dirty="0"/>
              <a:t>Example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1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7591-6C3F-47F6-B1CA-0B233CEA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FED4-20DE-4E4F-A1C7-B0F99707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– to obtain user input (primitive data types and strings)</a:t>
            </a:r>
          </a:p>
          <a:p>
            <a:r>
              <a:rPr lang="en-US" dirty="0"/>
              <a:t>Import from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r>
              <a:rPr lang="en-US" dirty="0"/>
              <a:t>System.in – Predefined object represents standard input stream</a:t>
            </a:r>
          </a:p>
          <a:p>
            <a:r>
              <a:rPr lang="en-US" dirty="0" err="1"/>
              <a:t>nextInt</a:t>
            </a:r>
            <a:r>
              <a:rPr lang="en-US" dirty="0"/>
              <a:t>(), </a:t>
            </a:r>
            <a:r>
              <a:rPr lang="en-US" dirty="0" err="1"/>
              <a:t>nextDouble</a:t>
            </a:r>
            <a:r>
              <a:rPr lang="en-US" dirty="0"/>
              <a:t>(), </a:t>
            </a:r>
            <a:r>
              <a:rPr lang="en-US" dirty="0" err="1"/>
              <a:t>nextline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 - is used to read the data value input</a:t>
            </a:r>
          </a:p>
          <a:p>
            <a:r>
              <a:rPr lang="en-US" dirty="0"/>
              <a:t>Need to import the class</a:t>
            </a:r>
          </a:p>
          <a:p>
            <a:r>
              <a:rPr lang="en-US" dirty="0"/>
              <a:t>Need to create object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4426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FC23-6892-4894-8935-8D07A3B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043F-CBBD-43E0-B4F1-38D0EEDC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– to generate random numbers</a:t>
            </a:r>
          </a:p>
          <a:p>
            <a:r>
              <a:rPr lang="en-US" dirty="0"/>
              <a:t>Need to import the class</a:t>
            </a:r>
          </a:p>
          <a:p>
            <a:r>
              <a:rPr lang="en-US" dirty="0"/>
              <a:t>Need to create object</a:t>
            </a:r>
          </a:p>
          <a:p>
            <a:r>
              <a:rPr lang="en-US" dirty="0"/>
              <a:t>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97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1537</TotalTime>
  <Words>139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API</vt:lpstr>
      <vt:lpstr>Definition:</vt:lpstr>
      <vt:lpstr>API package</vt:lpstr>
      <vt:lpstr>API Class</vt:lpstr>
      <vt:lpstr>Math</vt:lpstr>
      <vt:lpstr>Scanner</vt:lpstr>
      <vt:lpstr>Random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Shafayat Ahmed</dc:creator>
  <cp:lastModifiedBy>Shafayat Ahmed</cp:lastModifiedBy>
  <cp:revision>14</cp:revision>
  <dcterms:created xsi:type="dcterms:W3CDTF">2018-12-04T02:17:37Z</dcterms:created>
  <dcterms:modified xsi:type="dcterms:W3CDTF">2018-12-05T22:14:32Z</dcterms:modified>
</cp:coreProperties>
</file>