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1" r:id="rId3"/>
    <p:sldId id="262" r:id="rId4"/>
    <p:sldId id="263" r:id="rId5"/>
    <p:sldId id="260" r:id="rId6"/>
    <p:sldId id="257" r:id="rId7"/>
    <p:sldId id="259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B41F9-7FF3-4B97-B779-E70683AFBA7C}" v="494" dt="2024-07-05T07:15:02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fayet E Jaman" userId="4e41a0ddb13a4ccc" providerId="Windows Live" clId="Web-{CF25FA45-456B-4B4D-B7D8-8502295E3753}"/>
    <pc:docChg chg="addSld modSld sldOrd addMainMaster delMainMaster">
      <pc:chgData name="Shafayet E Jaman" userId="4e41a0ddb13a4ccc" providerId="Windows Live" clId="Web-{CF25FA45-456B-4B4D-B7D8-8502295E3753}" dt="2024-05-13T11:42:17.325" v="167"/>
      <pc:docMkLst>
        <pc:docMk/>
      </pc:docMkLst>
      <pc:sldChg chg="addSp modSp mod setBg modClrScheme chgLayout">
        <pc:chgData name="Shafayet E Jaman" userId="4e41a0ddb13a4ccc" providerId="Windows Live" clId="Web-{CF25FA45-456B-4B4D-B7D8-8502295E3753}" dt="2024-05-13T11:22:00.726" v="19" actId="20577"/>
        <pc:sldMkLst>
          <pc:docMk/>
          <pc:sldMk cId="109857222" sldId="256"/>
        </pc:sldMkLst>
        <pc:spChg chg="mod">
          <ac:chgData name="Shafayet E Jaman" userId="4e41a0ddb13a4ccc" providerId="Windows Live" clId="Web-{CF25FA45-456B-4B4D-B7D8-8502295E3753}" dt="2024-05-13T11:21:57.601" v="1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afayet E Jaman" userId="4e41a0ddb13a4ccc" providerId="Windows Live" clId="Web-{CF25FA45-456B-4B4D-B7D8-8502295E3753}" dt="2024-05-13T11:22:00.726" v="19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hafayet E Jaman" userId="4e41a0ddb13a4ccc" providerId="Windows Live" clId="Web-{CF25FA45-456B-4B4D-B7D8-8502295E3753}" dt="2024-05-13T11:20:26.520" v="5"/>
          <ac:spMkLst>
            <pc:docMk/>
            <pc:sldMk cId="109857222" sldId="256"/>
            <ac:spMk id="9" creationId="{FA6B3B35-324C-0E4F-9288-7DF50CE9FE4A}"/>
          </ac:spMkLst>
        </pc:spChg>
        <pc:picChg chg="add">
          <ac:chgData name="Shafayet E Jaman" userId="4e41a0ddb13a4ccc" providerId="Windows Live" clId="Web-{CF25FA45-456B-4B4D-B7D8-8502295E3753}" dt="2024-05-13T11:20:26.520" v="5"/>
          <ac:picMkLst>
            <pc:docMk/>
            <pc:sldMk cId="109857222" sldId="256"/>
            <ac:picMk id="4" creationId="{BF915D53-000E-3D92-F45F-E74204532260}"/>
          </ac:picMkLst>
        </pc:picChg>
      </pc:sldChg>
      <pc:sldChg chg="addSp delSp modSp new mod setBg">
        <pc:chgData name="Shafayet E Jaman" userId="4e41a0ddb13a4ccc" providerId="Windows Live" clId="Web-{CF25FA45-456B-4B4D-B7D8-8502295E3753}" dt="2024-05-13T11:30:09.584" v="74" actId="1076"/>
        <pc:sldMkLst>
          <pc:docMk/>
          <pc:sldMk cId="2814847548" sldId="257"/>
        </pc:sldMkLst>
        <pc:spChg chg="mod">
          <ac:chgData name="Shafayet E Jaman" userId="4e41a0ddb13a4ccc" providerId="Windows Live" clId="Web-{CF25FA45-456B-4B4D-B7D8-8502295E3753}" dt="2024-05-13T11:30:09.584" v="74" actId="1076"/>
          <ac:spMkLst>
            <pc:docMk/>
            <pc:sldMk cId="2814847548" sldId="257"/>
            <ac:spMk id="2" creationId="{4D5A1E32-B2C8-5ABB-993D-D0A7EB43F0F8}"/>
          </ac:spMkLst>
        </pc:spChg>
        <pc:spChg chg="mod ord">
          <ac:chgData name="Shafayet E Jaman" userId="4e41a0ddb13a4ccc" providerId="Windows Live" clId="Web-{CF25FA45-456B-4B4D-B7D8-8502295E3753}" dt="2024-05-13T11:30:08.678" v="73" actId="20577"/>
          <ac:spMkLst>
            <pc:docMk/>
            <pc:sldMk cId="2814847548" sldId="257"/>
            <ac:spMk id="3" creationId="{0DBCEB2E-D3C8-EEC3-C3A5-B0DA905E8A75}"/>
          </ac:spMkLst>
        </pc:spChg>
        <pc:spChg chg="mod ord">
          <ac:chgData name="Shafayet E Jaman" userId="4e41a0ddb13a4ccc" providerId="Windows Live" clId="Web-{CF25FA45-456B-4B4D-B7D8-8502295E3753}" dt="2024-05-13T11:25:31.998" v="33"/>
          <ac:spMkLst>
            <pc:docMk/>
            <pc:sldMk cId="2814847548" sldId="257"/>
            <ac:spMk id="4" creationId="{9C4FA736-35A5-3352-09D5-8E2607B7D320}"/>
          </ac:spMkLst>
        </pc:spChg>
        <pc:spChg chg="del mod">
          <ac:chgData name="Shafayet E Jaman" userId="4e41a0ddb13a4ccc" providerId="Windows Live" clId="Web-{CF25FA45-456B-4B4D-B7D8-8502295E3753}" dt="2024-05-13T11:25:51.514" v="36"/>
          <ac:spMkLst>
            <pc:docMk/>
            <pc:sldMk cId="2814847548" sldId="257"/>
            <ac:spMk id="5" creationId="{A454D146-19C4-6064-CFDA-0BB9681525FC}"/>
          </ac:spMkLst>
        </pc:spChg>
        <pc:spChg chg="del mod">
          <ac:chgData name="Shafayet E Jaman" userId="4e41a0ddb13a4ccc" providerId="Windows Live" clId="Web-{CF25FA45-456B-4B4D-B7D8-8502295E3753}" dt="2024-05-13T11:25:54.733" v="37"/>
          <ac:spMkLst>
            <pc:docMk/>
            <pc:sldMk cId="2814847548" sldId="257"/>
            <ac:spMk id="6" creationId="{E3C813B2-CEE2-9093-0CC1-DA500FE9265F}"/>
          </ac:spMkLst>
        </pc:spChg>
        <pc:spChg chg="add del">
          <ac:chgData name="Shafayet E Jaman" userId="4e41a0ddb13a4ccc" providerId="Windows Live" clId="Web-{CF25FA45-456B-4B4D-B7D8-8502295E3753}" dt="2024-05-13T11:25:02.450" v="28"/>
          <ac:spMkLst>
            <pc:docMk/>
            <pc:sldMk cId="2814847548" sldId="257"/>
            <ac:spMk id="12" creationId="{FA6B3B35-324C-0E4F-9288-7DF50CE9FE4A}"/>
          </ac:spMkLst>
        </pc:spChg>
        <pc:spChg chg="add del">
          <ac:chgData name="Shafayet E Jaman" userId="4e41a0ddb13a4ccc" providerId="Windows Live" clId="Web-{CF25FA45-456B-4B4D-B7D8-8502295E3753}" dt="2024-05-13T11:25:31.998" v="33"/>
          <ac:spMkLst>
            <pc:docMk/>
            <pc:sldMk cId="2814847548" sldId="257"/>
            <ac:spMk id="14" creationId="{3876D2B9-2E99-23C0-A25B-77784F231B6B}"/>
          </ac:spMkLst>
        </pc:spChg>
        <pc:spChg chg="add del">
          <ac:chgData name="Shafayet E Jaman" userId="4e41a0ddb13a4ccc" providerId="Windows Live" clId="Web-{CF25FA45-456B-4B4D-B7D8-8502295E3753}" dt="2024-05-13T11:25:31.982" v="32"/>
          <ac:spMkLst>
            <pc:docMk/>
            <pc:sldMk cId="2814847548" sldId="257"/>
            <ac:spMk id="19" creationId="{936DADCA-861E-179A-F115-54D3E843BAD1}"/>
          </ac:spMkLst>
        </pc:spChg>
        <pc:spChg chg="add del">
          <ac:chgData name="Shafayet E Jaman" userId="4e41a0ddb13a4ccc" providerId="Windows Live" clId="Web-{CF25FA45-456B-4B4D-B7D8-8502295E3753}" dt="2024-05-13T11:28:51.504" v="58"/>
          <ac:spMkLst>
            <pc:docMk/>
            <pc:sldMk cId="2814847548" sldId="257"/>
            <ac:spMk id="21" creationId="{DF3207E6-B931-7EC6-1221-42FA9847A335}"/>
          </ac:spMkLst>
        </pc:spChg>
        <pc:spChg chg="add">
          <ac:chgData name="Shafayet E Jaman" userId="4e41a0ddb13a4ccc" providerId="Windows Live" clId="Web-{CF25FA45-456B-4B4D-B7D8-8502295E3753}" dt="2024-05-13T11:28:51.504" v="58"/>
          <ac:spMkLst>
            <pc:docMk/>
            <pc:sldMk cId="2814847548" sldId="257"/>
            <ac:spMk id="26" creationId="{C3E2F488-4701-BCBC-5473-947AB741CF66}"/>
          </ac:spMkLst>
        </pc:spChg>
        <pc:picChg chg="add mod ord modCrop">
          <ac:chgData name="Shafayet E Jaman" userId="4e41a0ddb13a4ccc" providerId="Windows Live" clId="Web-{CF25FA45-456B-4B4D-B7D8-8502295E3753}" dt="2024-05-13T11:28:51.504" v="58"/>
          <ac:picMkLst>
            <pc:docMk/>
            <pc:sldMk cId="2814847548" sldId="257"/>
            <ac:picMk id="7" creationId="{67EB3EC9-0C16-8779-6024-F0EF5666C3B7}"/>
          </ac:picMkLst>
        </pc:picChg>
        <pc:picChg chg="add mod ord modCrop">
          <ac:chgData name="Shafayet E Jaman" userId="4e41a0ddb13a4ccc" providerId="Windows Live" clId="Web-{CF25FA45-456B-4B4D-B7D8-8502295E3753}" dt="2024-05-13T11:28:51.504" v="58"/>
          <ac:picMkLst>
            <pc:docMk/>
            <pc:sldMk cId="2814847548" sldId="257"/>
            <ac:picMk id="8" creationId="{23D41A81-0C75-B309-3A86-A3458EF98BB7}"/>
          </ac:picMkLst>
        </pc:picChg>
      </pc:sldChg>
      <pc:sldChg chg="addSp delSp modSp new mod setBg">
        <pc:chgData name="Shafayet E Jaman" userId="4e41a0ddb13a4ccc" providerId="Windows Live" clId="Web-{CF25FA45-456B-4B4D-B7D8-8502295E3753}" dt="2024-05-13T11:41:58.106" v="165"/>
        <pc:sldMkLst>
          <pc:docMk/>
          <pc:sldMk cId="1424360199" sldId="258"/>
        </pc:sldMkLst>
        <pc:spChg chg="del mod">
          <ac:chgData name="Shafayet E Jaman" userId="4e41a0ddb13a4ccc" providerId="Windows Live" clId="Web-{CF25FA45-456B-4B4D-B7D8-8502295E3753}" dt="2024-05-13T11:31:57.244" v="85"/>
          <ac:spMkLst>
            <pc:docMk/>
            <pc:sldMk cId="1424360199" sldId="258"/>
            <ac:spMk id="2" creationId="{266F92AF-8567-C242-480E-CE675529B890}"/>
          </ac:spMkLst>
        </pc:spChg>
        <pc:spChg chg="del mod ord">
          <ac:chgData name="Shafayet E Jaman" userId="4e41a0ddb13a4ccc" providerId="Windows Live" clId="Web-{CF25FA45-456B-4B4D-B7D8-8502295E3753}" dt="2024-05-13T11:31:57.213" v="84"/>
          <ac:spMkLst>
            <pc:docMk/>
            <pc:sldMk cId="1424360199" sldId="258"/>
            <ac:spMk id="3" creationId="{1301DE43-17CE-1061-D87C-C73816D2CE24}"/>
          </ac:spMkLst>
        </pc:spChg>
        <pc:spChg chg="mod">
          <ac:chgData name="Shafayet E Jaman" userId="4e41a0ddb13a4ccc" providerId="Windows Live" clId="Web-{CF25FA45-456B-4B4D-B7D8-8502295E3753}" dt="2024-05-13T11:32:12.072" v="88"/>
          <ac:spMkLst>
            <pc:docMk/>
            <pc:sldMk cId="1424360199" sldId="258"/>
            <ac:spMk id="4" creationId="{94582F50-D72D-C675-44F8-C10826ED4CE6}"/>
          </ac:spMkLst>
        </pc:spChg>
        <pc:spChg chg="del mod">
          <ac:chgData name="Shafayet E Jaman" userId="4e41a0ddb13a4ccc" providerId="Windows Live" clId="Web-{CF25FA45-456B-4B4D-B7D8-8502295E3753}" dt="2024-05-13T11:31:57.181" v="82"/>
          <ac:spMkLst>
            <pc:docMk/>
            <pc:sldMk cId="1424360199" sldId="258"/>
            <ac:spMk id="5" creationId="{3CAF8F87-D9A1-B75D-5764-146A6924B718}"/>
          </ac:spMkLst>
        </pc:spChg>
        <pc:spChg chg="del mod">
          <ac:chgData name="Shafayet E Jaman" userId="4e41a0ddb13a4ccc" providerId="Windows Live" clId="Web-{CF25FA45-456B-4B4D-B7D8-8502295E3753}" dt="2024-05-13T11:31:57.181" v="81"/>
          <ac:spMkLst>
            <pc:docMk/>
            <pc:sldMk cId="1424360199" sldId="258"/>
            <ac:spMk id="6" creationId="{3C6E16E8-0ECD-E553-0812-3F142B425D54}"/>
          </ac:spMkLst>
        </pc:spChg>
        <pc:spChg chg="add del mod">
          <ac:chgData name="Shafayet E Jaman" userId="4e41a0ddb13a4ccc" providerId="Windows Live" clId="Web-{CF25FA45-456B-4B4D-B7D8-8502295E3753}" dt="2024-05-13T11:32:07.807" v="87"/>
          <ac:spMkLst>
            <pc:docMk/>
            <pc:sldMk cId="1424360199" sldId="258"/>
            <ac:spMk id="9" creationId="{3C199101-9802-6908-779A-787C83FB9A29}"/>
          </ac:spMkLst>
        </pc:spChg>
        <pc:spChg chg="add del mod">
          <ac:chgData name="Shafayet E Jaman" userId="4e41a0ddb13a4ccc" providerId="Windows Live" clId="Web-{CF25FA45-456B-4B4D-B7D8-8502295E3753}" dt="2024-05-13T11:32:12.072" v="88"/>
          <ac:spMkLst>
            <pc:docMk/>
            <pc:sldMk cId="1424360199" sldId="258"/>
            <ac:spMk id="11" creationId="{C9335818-8CC1-672E-5716-721B06AD0CD0}"/>
          </ac:spMkLst>
        </pc:spChg>
        <pc:spChg chg="add del">
          <ac:chgData name="Shafayet E Jaman" userId="4e41a0ddb13a4ccc" providerId="Windows Live" clId="Web-{CF25FA45-456B-4B4D-B7D8-8502295E3753}" dt="2024-05-13T11:31:57.244" v="86"/>
          <ac:spMkLst>
            <pc:docMk/>
            <pc:sldMk cId="1424360199" sldId="258"/>
            <ac:spMk id="12" creationId="{30C58FCB-AB15-8F2D-ECB3-614828E4362E}"/>
          </ac:spMkLst>
        </pc:spChg>
        <pc:picChg chg="add del">
          <ac:chgData name="Shafayet E Jaman" userId="4e41a0ddb13a4ccc" providerId="Windows Live" clId="Web-{CF25FA45-456B-4B4D-B7D8-8502295E3753}" dt="2024-05-13T11:31:57.181" v="83"/>
          <ac:picMkLst>
            <pc:docMk/>
            <pc:sldMk cId="1424360199" sldId="258"/>
            <ac:picMk id="8" creationId="{E152E41F-887B-028E-7B05-BDC1849E7739}"/>
          </ac:picMkLst>
        </pc:picChg>
        <pc:picChg chg="add mod ord">
          <ac:chgData name="Shafayet E Jaman" userId="4e41a0ddb13a4ccc" providerId="Windows Live" clId="Web-{CF25FA45-456B-4B4D-B7D8-8502295E3753}" dt="2024-05-13T11:32:12.072" v="88"/>
          <ac:picMkLst>
            <pc:docMk/>
            <pc:sldMk cId="1424360199" sldId="258"/>
            <ac:picMk id="13" creationId="{139655E4-71E8-9367-40FF-6589ED1AEF4E}"/>
          </ac:picMkLst>
        </pc:picChg>
        <pc:inkChg chg="add del">
          <ac:chgData name="Shafayet E Jaman" userId="4e41a0ddb13a4ccc" providerId="Windows Live" clId="Web-{CF25FA45-456B-4B4D-B7D8-8502295E3753}" dt="2024-05-13T11:40:07.774" v="133"/>
          <ac:inkMkLst>
            <pc:docMk/>
            <pc:sldMk cId="1424360199" sldId="258"/>
            <ac:inkMk id="14" creationId="{3AB3AE3B-1DA4-EE74-3D72-47BD4F77BD24}"/>
          </ac:inkMkLst>
        </pc:inkChg>
        <pc:inkChg chg="add">
          <ac:chgData name="Shafayet E Jaman" userId="4e41a0ddb13a4ccc" providerId="Windows Live" clId="Web-{CF25FA45-456B-4B4D-B7D8-8502295E3753}" dt="2024-05-13T11:39:50.039" v="129"/>
          <ac:inkMkLst>
            <pc:docMk/>
            <pc:sldMk cId="1424360199" sldId="258"/>
            <ac:inkMk id="15" creationId="{76764C92-6A1F-A8EF-2962-6C819E605EED}"/>
          </ac:inkMkLst>
        </pc:inkChg>
        <pc:inkChg chg="add">
          <ac:chgData name="Shafayet E Jaman" userId="4e41a0ddb13a4ccc" providerId="Windows Live" clId="Web-{CF25FA45-456B-4B4D-B7D8-8502295E3753}" dt="2024-05-13T11:39:52.805" v="130"/>
          <ac:inkMkLst>
            <pc:docMk/>
            <pc:sldMk cId="1424360199" sldId="258"/>
            <ac:inkMk id="16" creationId="{17A3A822-7748-3357-52CB-F081360FB4E4}"/>
          </ac:inkMkLst>
        </pc:inkChg>
        <pc:inkChg chg="add">
          <ac:chgData name="Shafayet E Jaman" userId="4e41a0ddb13a4ccc" providerId="Windows Live" clId="Web-{CF25FA45-456B-4B4D-B7D8-8502295E3753}" dt="2024-05-13T11:39:55.243" v="131"/>
          <ac:inkMkLst>
            <pc:docMk/>
            <pc:sldMk cId="1424360199" sldId="258"/>
            <ac:inkMk id="17" creationId="{BAE71A75-12B5-1DCA-E82E-FD25A1C8913F}"/>
          </ac:inkMkLst>
        </pc:inkChg>
        <pc:inkChg chg="add del">
          <ac:chgData name="Shafayet E Jaman" userId="4e41a0ddb13a4ccc" providerId="Windows Live" clId="Web-{CF25FA45-456B-4B4D-B7D8-8502295E3753}" dt="2024-05-13T11:40:11.946" v="134"/>
          <ac:inkMkLst>
            <pc:docMk/>
            <pc:sldMk cId="1424360199" sldId="258"/>
            <ac:inkMk id="18" creationId="{DB6E263B-C28F-5D48-39D2-910F3336DA9D}"/>
          </ac:inkMkLst>
        </pc:inkChg>
        <pc:inkChg chg="add">
          <ac:chgData name="Shafayet E Jaman" userId="4e41a0ddb13a4ccc" providerId="Windows Live" clId="Web-{CF25FA45-456B-4B4D-B7D8-8502295E3753}" dt="2024-05-13T11:40:36.603" v="135"/>
          <ac:inkMkLst>
            <pc:docMk/>
            <pc:sldMk cId="1424360199" sldId="258"/>
            <ac:inkMk id="19" creationId="{F89C4FBF-4DF1-99D7-2E26-22A37BD056E5}"/>
          </ac:inkMkLst>
        </pc:inkChg>
        <pc:inkChg chg="add">
          <ac:chgData name="Shafayet E Jaman" userId="4e41a0ddb13a4ccc" providerId="Windows Live" clId="Web-{CF25FA45-456B-4B4D-B7D8-8502295E3753}" dt="2024-05-13T11:40:48.463" v="136"/>
          <ac:inkMkLst>
            <pc:docMk/>
            <pc:sldMk cId="1424360199" sldId="258"/>
            <ac:inkMk id="20" creationId="{BD3EB974-9934-D340-9E74-C756E3C8511D}"/>
          </ac:inkMkLst>
        </pc:inkChg>
        <pc:inkChg chg="add">
          <ac:chgData name="Shafayet E Jaman" userId="4e41a0ddb13a4ccc" providerId="Windows Live" clId="Web-{CF25FA45-456B-4B4D-B7D8-8502295E3753}" dt="2024-05-13T11:40:49.729" v="137"/>
          <ac:inkMkLst>
            <pc:docMk/>
            <pc:sldMk cId="1424360199" sldId="258"/>
            <ac:inkMk id="21" creationId="{82A0A366-59EB-0AC4-6228-3A171CD2D4F7}"/>
          </ac:inkMkLst>
        </pc:inkChg>
        <pc:inkChg chg="add">
          <ac:chgData name="Shafayet E Jaman" userId="4e41a0ddb13a4ccc" providerId="Windows Live" clId="Web-{CF25FA45-456B-4B4D-B7D8-8502295E3753}" dt="2024-05-13T11:40:50.776" v="138"/>
          <ac:inkMkLst>
            <pc:docMk/>
            <pc:sldMk cId="1424360199" sldId="258"/>
            <ac:inkMk id="22" creationId="{66E34611-3DCA-A245-D3B2-A364C8743284}"/>
          </ac:inkMkLst>
        </pc:inkChg>
        <pc:inkChg chg="add">
          <ac:chgData name="Shafayet E Jaman" userId="4e41a0ddb13a4ccc" providerId="Windows Live" clId="Web-{CF25FA45-456B-4B4D-B7D8-8502295E3753}" dt="2024-05-13T11:40:51.572" v="139"/>
          <ac:inkMkLst>
            <pc:docMk/>
            <pc:sldMk cId="1424360199" sldId="258"/>
            <ac:inkMk id="23" creationId="{ADD988D8-E04D-ED08-2761-DF751A74936A}"/>
          </ac:inkMkLst>
        </pc:inkChg>
        <pc:inkChg chg="add">
          <ac:chgData name="Shafayet E Jaman" userId="4e41a0ddb13a4ccc" providerId="Windows Live" clId="Web-{CF25FA45-456B-4B4D-B7D8-8502295E3753}" dt="2024-05-13T11:41:04.823" v="140"/>
          <ac:inkMkLst>
            <pc:docMk/>
            <pc:sldMk cId="1424360199" sldId="258"/>
            <ac:inkMk id="24" creationId="{5F54F9DF-225A-A16C-7816-5237012407AD}"/>
          </ac:inkMkLst>
        </pc:inkChg>
        <pc:inkChg chg="add">
          <ac:chgData name="Shafayet E Jaman" userId="4e41a0ddb13a4ccc" providerId="Windows Live" clId="Web-{CF25FA45-456B-4B4D-B7D8-8502295E3753}" dt="2024-05-13T11:41:05.995" v="141"/>
          <ac:inkMkLst>
            <pc:docMk/>
            <pc:sldMk cId="1424360199" sldId="258"/>
            <ac:inkMk id="25" creationId="{6E5A643C-FEF7-B7AF-738E-FBC1EAD141A0}"/>
          </ac:inkMkLst>
        </pc:inkChg>
        <pc:inkChg chg="add">
          <ac:chgData name="Shafayet E Jaman" userId="4e41a0ddb13a4ccc" providerId="Windows Live" clId="Web-{CF25FA45-456B-4B4D-B7D8-8502295E3753}" dt="2024-05-13T11:41:05.995" v="142"/>
          <ac:inkMkLst>
            <pc:docMk/>
            <pc:sldMk cId="1424360199" sldId="258"/>
            <ac:inkMk id="26" creationId="{FA5D73A6-1AFF-CD31-DB57-7AF48AF270B0}"/>
          </ac:inkMkLst>
        </pc:inkChg>
        <pc:inkChg chg="add">
          <ac:chgData name="Shafayet E Jaman" userId="4e41a0ddb13a4ccc" providerId="Windows Live" clId="Web-{CF25FA45-456B-4B4D-B7D8-8502295E3753}" dt="2024-05-13T11:41:07.542" v="143"/>
          <ac:inkMkLst>
            <pc:docMk/>
            <pc:sldMk cId="1424360199" sldId="258"/>
            <ac:inkMk id="27" creationId="{DF7B3C8B-F777-2E2B-1328-E58B59CB9458}"/>
          </ac:inkMkLst>
        </pc:inkChg>
        <pc:inkChg chg="add">
          <ac:chgData name="Shafayet E Jaman" userId="4e41a0ddb13a4ccc" providerId="Windows Live" clId="Web-{CF25FA45-456B-4B4D-B7D8-8502295E3753}" dt="2024-05-13T11:41:50.199" v="164"/>
          <ac:inkMkLst>
            <pc:docMk/>
            <pc:sldMk cId="1424360199" sldId="258"/>
            <ac:inkMk id="28" creationId="{FF0D7849-10E8-0BA4-A6EB-4A2AD3DE9D16}"/>
          </ac:inkMkLst>
        </pc:inkChg>
        <pc:inkChg chg="add">
          <ac:chgData name="Shafayet E Jaman" userId="4e41a0ddb13a4ccc" providerId="Windows Live" clId="Web-{CF25FA45-456B-4B4D-B7D8-8502295E3753}" dt="2024-05-13T11:41:58.106" v="165"/>
          <ac:inkMkLst>
            <pc:docMk/>
            <pc:sldMk cId="1424360199" sldId="258"/>
            <ac:inkMk id="29" creationId="{18AAEAC7-647E-D5B1-2100-3C7C96CAF155}"/>
          </ac:inkMkLst>
        </pc:inkChg>
      </pc:sldChg>
      <pc:sldChg chg="addSp delSp modSp new mod ord setBg">
        <pc:chgData name="Shafayet E Jaman" userId="4e41a0ddb13a4ccc" providerId="Windows Live" clId="Web-{CF25FA45-456B-4B4D-B7D8-8502295E3753}" dt="2024-05-13T11:42:17.325" v="167"/>
        <pc:sldMkLst>
          <pc:docMk/>
          <pc:sldMk cId="189043596" sldId="259"/>
        </pc:sldMkLst>
        <pc:spChg chg="del mod">
          <ac:chgData name="Shafayet E Jaman" userId="4e41a0ddb13a4ccc" providerId="Windows Live" clId="Web-{CF25FA45-456B-4B4D-B7D8-8502295E3753}" dt="2024-05-13T11:35:37.704" v="95"/>
          <ac:spMkLst>
            <pc:docMk/>
            <pc:sldMk cId="189043596" sldId="259"/>
            <ac:spMk id="2" creationId="{D79478C2-8DED-7111-83D9-167F2BA25148}"/>
          </ac:spMkLst>
        </pc:spChg>
        <pc:spChg chg="del mod">
          <ac:chgData name="Shafayet E Jaman" userId="4e41a0ddb13a4ccc" providerId="Windows Live" clId="Web-{CF25FA45-456B-4B4D-B7D8-8502295E3753}" dt="2024-05-13T11:35:31.375" v="94"/>
          <ac:spMkLst>
            <pc:docMk/>
            <pc:sldMk cId="189043596" sldId="259"/>
            <ac:spMk id="3" creationId="{36C419CF-510E-54B6-E896-98AD74D000C6}"/>
          </ac:spMkLst>
        </pc:spChg>
        <pc:spChg chg="mod">
          <ac:chgData name="Shafayet E Jaman" userId="4e41a0ddb13a4ccc" providerId="Windows Live" clId="Web-{CF25FA45-456B-4B4D-B7D8-8502295E3753}" dt="2024-05-13T11:37:34.020" v="124"/>
          <ac:spMkLst>
            <pc:docMk/>
            <pc:sldMk cId="189043596" sldId="259"/>
            <ac:spMk id="4" creationId="{39C34E61-A399-10C8-C3DA-6FFCD08D2A67}"/>
          </ac:spMkLst>
        </pc:spChg>
        <pc:spChg chg="del mod">
          <ac:chgData name="Shafayet E Jaman" userId="4e41a0ddb13a4ccc" providerId="Windows Live" clId="Web-{CF25FA45-456B-4B4D-B7D8-8502295E3753}" dt="2024-05-13T11:37:22.488" v="122"/>
          <ac:spMkLst>
            <pc:docMk/>
            <pc:sldMk cId="189043596" sldId="259"/>
            <ac:spMk id="5" creationId="{10DA45AE-0DD2-B5FF-193F-1F1D1AB0C478}"/>
          </ac:spMkLst>
        </pc:spChg>
        <pc:spChg chg="del mod ord">
          <ac:chgData name="Shafayet E Jaman" userId="4e41a0ddb13a4ccc" providerId="Windows Live" clId="Web-{CF25FA45-456B-4B4D-B7D8-8502295E3753}" dt="2024-05-13T11:37:24.941" v="123"/>
          <ac:spMkLst>
            <pc:docMk/>
            <pc:sldMk cId="189043596" sldId="259"/>
            <ac:spMk id="6" creationId="{82CC6238-0953-ACCF-1712-07DBC47F44BA}"/>
          </ac:spMkLst>
        </pc:spChg>
        <pc:spChg chg="add del mod">
          <ac:chgData name="Shafayet E Jaman" userId="4e41a0ddb13a4ccc" providerId="Windows Live" clId="Web-{CF25FA45-456B-4B4D-B7D8-8502295E3753}" dt="2024-05-13T11:35:54.610" v="98"/>
          <ac:spMkLst>
            <pc:docMk/>
            <pc:sldMk cId="189043596" sldId="259"/>
            <ac:spMk id="8" creationId="{7A888934-EE73-C929-F91B-572C38DEB70E}"/>
          </ac:spMkLst>
        </pc:spChg>
        <pc:spChg chg="add del">
          <ac:chgData name="Shafayet E Jaman" userId="4e41a0ddb13a4ccc" providerId="Windows Live" clId="Web-{CF25FA45-456B-4B4D-B7D8-8502295E3753}" dt="2024-05-13T11:36:20.158" v="108"/>
          <ac:spMkLst>
            <pc:docMk/>
            <pc:sldMk cId="189043596" sldId="259"/>
            <ac:spMk id="14" creationId="{181D3EFC-5D08-25D7-2281-831F8DDBDE9F}"/>
          </ac:spMkLst>
        </pc:spChg>
        <pc:spChg chg="add del">
          <ac:chgData name="Shafayet E Jaman" userId="4e41a0ddb13a4ccc" providerId="Windows Live" clId="Web-{CF25FA45-456B-4B4D-B7D8-8502295E3753}" dt="2024-05-13T11:37:01.347" v="118"/>
          <ac:spMkLst>
            <pc:docMk/>
            <pc:sldMk cId="189043596" sldId="259"/>
            <ac:spMk id="16" creationId="{86FD8B7E-4F61-988D-D8F2-A0B3A2A071E9}"/>
          </ac:spMkLst>
        </pc:spChg>
        <pc:spChg chg="add del">
          <ac:chgData name="Shafayet E Jaman" userId="4e41a0ddb13a4ccc" providerId="Windows Live" clId="Web-{CF25FA45-456B-4B4D-B7D8-8502295E3753}" dt="2024-05-13T11:36:13.798" v="105"/>
          <ac:spMkLst>
            <pc:docMk/>
            <pc:sldMk cId="189043596" sldId="259"/>
            <ac:spMk id="19" creationId="{181D3EFC-5D08-25D7-2281-831F8DDBDE9F}"/>
          </ac:spMkLst>
        </pc:spChg>
        <pc:spChg chg="add del">
          <ac:chgData name="Shafayet E Jaman" userId="4e41a0ddb13a4ccc" providerId="Windows Live" clId="Web-{CF25FA45-456B-4B4D-B7D8-8502295E3753}" dt="2024-05-13T11:37:01.347" v="118"/>
          <ac:spMkLst>
            <pc:docMk/>
            <pc:sldMk cId="189043596" sldId="259"/>
            <ac:spMk id="21" creationId="{59220611-BC54-8C93-1060-F5D501009DE6}"/>
          </ac:spMkLst>
        </pc:spChg>
        <pc:spChg chg="add del">
          <ac:chgData name="Shafayet E Jaman" userId="4e41a0ddb13a4ccc" providerId="Windows Live" clId="Web-{CF25FA45-456B-4B4D-B7D8-8502295E3753}" dt="2024-05-13T11:36:58.925" v="115"/>
          <ac:spMkLst>
            <pc:docMk/>
            <pc:sldMk cId="189043596" sldId="259"/>
            <ac:spMk id="26" creationId="{181D3EFC-5D08-25D7-2281-831F8DDBDE9F}"/>
          </ac:spMkLst>
        </pc:spChg>
        <pc:spChg chg="add del">
          <ac:chgData name="Shafayet E Jaman" userId="4e41a0ddb13a4ccc" providerId="Windows Live" clId="Web-{CF25FA45-456B-4B4D-B7D8-8502295E3753}" dt="2024-05-13T11:37:01.347" v="117"/>
          <ac:spMkLst>
            <pc:docMk/>
            <pc:sldMk cId="189043596" sldId="259"/>
            <ac:spMk id="28" creationId="{59220611-BC54-8C93-1060-F5D501009DE6}"/>
          </ac:spMkLst>
        </pc:spChg>
        <pc:spChg chg="add del">
          <ac:chgData name="Shafayet E Jaman" userId="4e41a0ddb13a4ccc" providerId="Windows Live" clId="Web-{CF25FA45-456B-4B4D-B7D8-8502295E3753}" dt="2024-05-13T11:37:01.347" v="117"/>
          <ac:spMkLst>
            <pc:docMk/>
            <pc:sldMk cId="189043596" sldId="259"/>
            <ac:spMk id="29" creationId="{86FD8B7E-4F61-988D-D8F2-A0B3A2A071E9}"/>
          </ac:spMkLst>
        </pc:spChg>
        <pc:spChg chg="add del">
          <ac:chgData name="Shafayet E Jaman" userId="4e41a0ddb13a4ccc" providerId="Windows Live" clId="Web-{CF25FA45-456B-4B4D-B7D8-8502295E3753}" dt="2024-05-13T11:37:34.020" v="124"/>
          <ac:spMkLst>
            <pc:docMk/>
            <pc:sldMk cId="189043596" sldId="259"/>
            <ac:spMk id="31" creationId="{181D3EFC-5D08-25D7-2281-831F8DDBDE9F}"/>
          </ac:spMkLst>
        </pc:spChg>
        <pc:picChg chg="add mod ord modCrop">
          <ac:chgData name="Shafayet E Jaman" userId="4e41a0ddb13a4ccc" providerId="Windows Live" clId="Web-{CF25FA45-456B-4B4D-B7D8-8502295E3753}" dt="2024-05-13T11:38:13.474" v="127" actId="1076"/>
          <ac:picMkLst>
            <pc:docMk/>
            <pc:sldMk cId="189043596" sldId="259"/>
            <ac:picMk id="9" creationId="{100ABB44-97F7-D1C4-84D6-2B20C506CE5F}"/>
          </ac:picMkLst>
        </pc:picChg>
        <pc:inkChg chg="add">
          <ac:chgData name="Shafayet E Jaman" userId="4e41a0ddb13a4ccc" providerId="Windows Live" clId="Web-{CF25FA45-456B-4B4D-B7D8-8502295E3753}" dt="2024-05-13T11:41:17.058" v="144"/>
          <ac:inkMkLst>
            <pc:docMk/>
            <pc:sldMk cId="189043596" sldId="259"/>
            <ac:inkMk id="10" creationId="{BC4C15FE-F0A3-5B0E-3A01-B48D6AB87347}"/>
          </ac:inkMkLst>
        </pc:inkChg>
        <pc:inkChg chg="add">
          <ac:chgData name="Shafayet E Jaman" userId="4e41a0ddb13a4ccc" providerId="Windows Live" clId="Web-{CF25FA45-456B-4B4D-B7D8-8502295E3753}" dt="2024-05-13T11:41:17.058" v="145"/>
          <ac:inkMkLst>
            <pc:docMk/>
            <pc:sldMk cId="189043596" sldId="259"/>
            <ac:inkMk id="11" creationId="{D37B08D7-0C23-19CB-1A95-C792AC721F5C}"/>
          </ac:inkMkLst>
        </pc:inkChg>
        <pc:inkChg chg="add">
          <ac:chgData name="Shafayet E Jaman" userId="4e41a0ddb13a4ccc" providerId="Windows Live" clId="Web-{CF25FA45-456B-4B4D-B7D8-8502295E3753}" dt="2024-05-13T11:41:24.698" v="146"/>
          <ac:inkMkLst>
            <pc:docMk/>
            <pc:sldMk cId="189043596" sldId="259"/>
            <ac:inkMk id="12" creationId="{07E4532A-830C-3104-F6AD-7F0500676CC6}"/>
          </ac:inkMkLst>
        </pc:inkChg>
        <pc:inkChg chg="add">
          <ac:chgData name="Shafayet E Jaman" userId="4e41a0ddb13a4ccc" providerId="Windows Live" clId="Web-{CF25FA45-456B-4B4D-B7D8-8502295E3753}" dt="2024-05-13T11:41:30.074" v="147"/>
          <ac:inkMkLst>
            <pc:docMk/>
            <pc:sldMk cId="189043596" sldId="259"/>
            <ac:inkMk id="13" creationId="{215487CC-2872-79DC-4234-FE0D04E51096}"/>
          </ac:inkMkLst>
        </pc:inkChg>
        <pc:inkChg chg="add">
          <ac:chgData name="Shafayet E Jaman" userId="4e41a0ddb13a4ccc" providerId="Windows Live" clId="Web-{CF25FA45-456B-4B4D-B7D8-8502295E3753}" dt="2024-05-13T11:41:31.995" v="148"/>
          <ac:inkMkLst>
            <pc:docMk/>
            <pc:sldMk cId="189043596" sldId="259"/>
            <ac:inkMk id="15" creationId="{B4CA24E9-6685-534A-8056-D2CED50AC1DE}"/>
          </ac:inkMkLst>
        </pc:inkChg>
        <pc:inkChg chg="add del">
          <ac:chgData name="Shafayet E Jaman" userId="4e41a0ddb13a4ccc" providerId="Windows Live" clId="Web-{CF25FA45-456B-4B4D-B7D8-8502295E3753}" dt="2024-05-13T11:41:44.683" v="162"/>
          <ac:inkMkLst>
            <pc:docMk/>
            <pc:sldMk cId="189043596" sldId="259"/>
            <ac:inkMk id="17" creationId="{CD641F39-DD0F-E9D9-50BF-830631B6095F}"/>
          </ac:inkMkLst>
        </pc:inkChg>
        <pc:inkChg chg="add del">
          <ac:chgData name="Shafayet E Jaman" userId="4e41a0ddb13a4ccc" providerId="Windows Live" clId="Web-{CF25FA45-456B-4B4D-B7D8-8502295E3753}" dt="2024-05-13T11:41:44.683" v="161"/>
          <ac:inkMkLst>
            <pc:docMk/>
            <pc:sldMk cId="189043596" sldId="259"/>
            <ac:inkMk id="18" creationId="{D7F752AE-BE46-6F11-9417-2FF1D00B077E}"/>
          </ac:inkMkLst>
        </pc:inkChg>
        <pc:inkChg chg="add del">
          <ac:chgData name="Shafayet E Jaman" userId="4e41a0ddb13a4ccc" providerId="Windows Live" clId="Web-{CF25FA45-456B-4B4D-B7D8-8502295E3753}" dt="2024-05-13T11:41:43.590" v="160"/>
          <ac:inkMkLst>
            <pc:docMk/>
            <pc:sldMk cId="189043596" sldId="259"/>
            <ac:inkMk id="20" creationId="{60733AD6-C1D8-D27B-E7D4-B19DA60FD3EA}"/>
          </ac:inkMkLst>
        </pc:inkChg>
        <pc:inkChg chg="add del">
          <ac:chgData name="Shafayet E Jaman" userId="4e41a0ddb13a4ccc" providerId="Windows Live" clId="Web-{CF25FA45-456B-4B4D-B7D8-8502295E3753}" dt="2024-05-13T11:41:43.590" v="159"/>
          <ac:inkMkLst>
            <pc:docMk/>
            <pc:sldMk cId="189043596" sldId="259"/>
            <ac:inkMk id="22" creationId="{396ED41C-122B-C60C-225E-6E45E23E9B92}"/>
          </ac:inkMkLst>
        </pc:inkChg>
        <pc:inkChg chg="add del">
          <ac:chgData name="Shafayet E Jaman" userId="4e41a0ddb13a4ccc" providerId="Windows Live" clId="Web-{CF25FA45-456B-4B4D-B7D8-8502295E3753}" dt="2024-05-13T11:41:36.902" v="154"/>
          <ac:inkMkLst>
            <pc:docMk/>
            <pc:sldMk cId="189043596" sldId="259"/>
            <ac:inkMk id="23" creationId="{A5FD196D-C39B-97D9-607D-B6DFFBF3AE07}"/>
          </ac:inkMkLst>
        </pc:inkChg>
        <pc:inkChg chg="add del">
          <ac:chgData name="Shafayet E Jaman" userId="4e41a0ddb13a4ccc" providerId="Windows Live" clId="Web-{CF25FA45-456B-4B4D-B7D8-8502295E3753}" dt="2024-05-13T11:41:39.871" v="156"/>
          <ac:inkMkLst>
            <pc:docMk/>
            <pc:sldMk cId="189043596" sldId="259"/>
            <ac:inkMk id="24" creationId="{05ED2FC4-574D-5A9C-A042-1B026D357D6A}"/>
          </ac:inkMkLst>
        </pc:inkChg>
        <pc:inkChg chg="add del">
          <ac:chgData name="Shafayet E Jaman" userId="4e41a0ddb13a4ccc" providerId="Windows Live" clId="Web-{CF25FA45-456B-4B4D-B7D8-8502295E3753}" dt="2024-05-13T11:41:42.574" v="158"/>
          <ac:inkMkLst>
            <pc:docMk/>
            <pc:sldMk cId="189043596" sldId="259"/>
            <ac:inkMk id="25" creationId="{E21B544E-A210-41DA-ED49-4EC098D1C361}"/>
          </ac:inkMkLst>
        </pc:inkChg>
        <pc:inkChg chg="add">
          <ac:chgData name="Shafayet E Jaman" userId="4e41a0ddb13a4ccc" providerId="Windows Live" clId="Web-{CF25FA45-456B-4B4D-B7D8-8502295E3753}" dt="2024-05-13T11:41:45.558" v="163"/>
          <ac:inkMkLst>
            <pc:docMk/>
            <pc:sldMk cId="189043596" sldId="259"/>
            <ac:inkMk id="27" creationId="{DB2F9071-BDEE-1E64-7B22-0CA300D798CA}"/>
          </ac:inkMkLst>
        </pc:inkChg>
        <pc:inkChg chg="add">
          <ac:chgData name="Shafayet E Jaman" userId="4e41a0ddb13a4ccc" providerId="Windows Live" clId="Web-{CF25FA45-456B-4B4D-B7D8-8502295E3753}" dt="2024-05-13T11:42:17.325" v="167"/>
          <ac:inkMkLst>
            <pc:docMk/>
            <pc:sldMk cId="189043596" sldId="259"/>
            <ac:inkMk id="30" creationId="{B28C6BD5-723D-0243-6D77-2F02C5FD73C4}"/>
          </ac:inkMkLst>
        </pc:inkChg>
      </pc:sldChg>
      <pc:sldMasterChg chg="del delSldLayout">
        <pc:chgData name="Shafayet E Jaman" userId="4e41a0ddb13a4ccc" providerId="Windows Live" clId="Web-{CF25FA45-456B-4B4D-B7D8-8502295E3753}" dt="2024-05-13T11:20:26.520" v="5"/>
        <pc:sldMasterMkLst>
          <pc:docMk/>
          <pc:sldMasterMk cId="2460954070" sldId="2147483660"/>
        </pc:sldMasterMkLst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hafayet E Jaman" userId="4e41a0ddb13a4ccc" providerId="Windows Live" clId="Web-{CF25FA45-456B-4B4D-B7D8-8502295E3753}" dt="2024-05-13T11:20:26.520" v="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Shafayet E Jaman" userId="4e41a0ddb13a4ccc" providerId="Windows Live" clId="Web-{CF25FA45-456B-4B4D-B7D8-8502295E3753}" dt="2024-05-13T11:20:26.520" v="5"/>
        <pc:sldMasterMkLst>
          <pc:docMk/>
          <pc:sldMasterMk cId="1686768595" sldId="2147483685"/>
        </pc:sldMasterMkLst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1064887672" sldId="2147483674"/>
          </pc:sldLayoutMkLst>
        </pc:sldLayoutChg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39615345" sldId="2147483675"/>
          </pc:sldLayoutMkLst>
        </pc:sldLayoutChg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3718968460" sldId="2147483676"/>
          </pc:sldLayoutMkLst>
        </pc:sldLayoutChg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3462156140" sldId="2147483677"/>
          </pc:sldLayoutMkLst>
        </pc:sldLayoutChg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1602708893" sldId="2147483678"/>
          </pc:sldLayoutMkLst>
        </pc:sldLayoutChg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2468956967" sldId="2147483679"/>
          </pc:sldLayoutMkLst>
        </pc:sldLayoutChg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3008942634" sldId="2147483680"/>
          </pc:sldLayoutMkLst>
        </pc:sldLayoutChg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270722191" sldId="2147483681"/>
          </pc:sldLayoutMkLst>
        </pc:sldLayoutChg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2535847418" sldId="2147483682"/>
          </pc:sldLayoutMkLst>
        </pc:sldLayoutChg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264820446" sldId="2147483683"/>
          </pc:sldLayoutMkLst>
        </pc:sldLayoutChg>
        <pc:sldLayoutChg chg="add">
          <pc:chgData name="Shafayet E Jaman" userId="4e41a0ddb13a4ccc" providerId="Windows Live" clId="Web-{CF25FA45-456B-4B4D-B7D8-8502295E3753}" dt="2024-05-13T11:20:26.520" v="5"/>
          <pc:sldLayoutMkLst>
            <pc:docMk/>
            <pc:sldMasterMk cId="1686768595" sldId="2147483685"/>
            <pc:sldLayoutMk cId="2574655142" sldId="2147483684"/>
          </pc:sldLayoutMkLst>
        </pc:sldLayoutChg>
      </pc:sldMasterChg>
    </pc:docChg>
  </pc:docChgLst>
  <pc:docChgLst>
    <pc:chgData name="Shafayet E Jaman" userId="4e41a0ddb13a4ccc" providerId="Windows Live" clId="Web-{386B41F9-7FF3-4B97-B779-E70683AFBA7C}"/>
    <pc:docChg chg="addSld modSld">
      <pc:chgData name="Shafayet E Jaman" userId="4e41a0ddb13a4ccc" providerId="Windows Live" clId="Web-{386B41F9-7FF3-4B97-B779-E70683AFBA7C}" dt="2024-07-05T07:15:02.543" v="378"/>
      <pc:docMkLst>
        <pc:docMk/>
      </pc:docMkLst>
      <pc:sldChg chg="modSp modTransition">
        <pc:chgData name="Shafayet E Jaman" userId="4e41a0ddb13a4ccc" providerId="Windows Live" clId="Web-{386B41F9-7FF3-4B97-B779-E70683AFBA7C}" dt="2024-07-05T07:14:49.355" v="377"/>
        <pc:sldMkLst>
          <pc:docMk/>
          <pc:sldMk cId="109857222" sldId="256"/>
        </pc:sldMkLst>
        <pc:spChg chg="mod">
          <ac:chgData name="Shafayet E Jaman" userId="4e41a0ddb13a4ccc" providerId="Windows Live" clId="Web-{386B41F9-7FF3-4B97-B779-E70683AFBA7C}" dt="2024-07-05T07:14:10.447" v="37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Transition addAnim modAnim">
        <pc:chgData name="Shafayet E Jaman" userId="4e41a0ddb13a4ccc" providerId="Windows Live" clId="Web-{386B41F9-7FF3-4B97-B779-E70683AFBA7C}" dt="2024-07-05T06:53:38.591" v="243"/>
        <pc:sldMkLst>
          <pc:docMk/>
          <pc:sldMk cId="2814847548" sldId="257"/>
        </pc:sldMkLst>
      </pc:sldChg>
      <pc:sldChg chg="delSp modSp modTransition">
        <pc:chgData name="Shafayet E Jaman" userId="4e41a0ddb13a4ccc" providerId="Windows Live" clId="Web-{386B41F9-7FF3-4B97-B779-E70683AFBA7C}" dt="2024-07-05T06:55:43.220" v="248"/>
        <pc:sldMkLst>
          <pc:docMk/>
          <pc:sldMk cId="1424360199" sldId="258"/>
        </pc:sldMkLst>
        <pc:picChg chg="mod">
          <ac:chgData name="Shafayet E Jaman" userId="4e41a0ddb13a4ccc" providerId="Windows Live" clId="Web-{386B41F9-7FF3-4B97-B779-E70683AFBA7C}" dt="2024-07-05T06:55:37.783" v="247" actId="1076"/>
          <ac:picMkLst>
            <pc:docMk/>
            <pc:sldMk cId="1424360199" sldId="258"/>
            <ac:picMk id="13" creationId="{139655E4-71E8-9367-40FF-6589ED1AEF4E}"/>
          </ac:picMkLst>
        </pc:picChg>
        <pc:inkChg chg="del">
          <ac:chgData name="Shafayet E Jaman" userId="4e41a0ddb13a4ccc" providerId="Windows Live" clId="Web-{386B41F9-7FF3-4B97-B779-E70683AFBA7C}" dt="2024-07-05T06:55:43.220" v="248"/>
          <ac:inkMkLst>
            <pc:docMk/>
            <pc:sldMk cId="1424360199" sldId="258"/>
            <ac:inkMk id="28" creationId="{FF0D7849-10E8-0BA4-A6EB-4A2AD3DE9D16}"/>
          </ac:inkMkLst>
        </pc:inkChg>
      </pc:sldChg>
      <pc:sldChg chg="modTransition">
        <pc:chgData name="Shafayet E Jaman" userId="4e41a0ddb13a4ccc" providerId="Windows Live" clId="Web-{386B41F9-7FF3-4B97-B779-E70683AFBA7C}" dt="2024-07-05T06:55:15.329" v="244"/>
        <pc:sldMkLst>
          <pc:docMk/>
          <pc:sldMk cId="189043596" sldId="259"/>
        </pc:sldMkLst>
      </pc:sldChg>
      <pc:sldChg chg="addSp delSp modSp new mod modTransition setBg addAnim delAnim modAnim">
        <pc:chgData name="Shafayet E Jaman" userId="4e41a0ddb13a4ccc" providerId="Windows Live" clId="Web-{386B41F9-7FF3-4B97-B779-E70683AFBA7C}" dt="2024-07-05T06:48:49.127" v="197"/>
        <pc:sldMkLst>
          <pc:docMk/>
          <pc:sldMk cId="3481532404" sldId="260"/>
        </pc:sldMkLst>
        <pc:spChg chg="mod">
          <ac:chgData name="Shafayet E Jaman" userId="4e41a0ddb13a4ccc" providerId="Windows Live" clId="Web-{386B41F9-7FF3-4B97-B779-E70683AFBA7C}" dt="2024-07-05T06:34:53.489" v="33" actId="20577"/>
          <ac:spMkLst>
            <pc:docMk/>
            <pc:sldMk cId="3481532404" sldId="260"/>
            <ac:spMk id="2" creationId="{A2541862-4573-C480-0DC2-C9ABF4D04BD6}"/>
          </ac:spMkLst>
        </pc:spChg>
        <pc:spChg chg="del">
          <ac:chgData name="Shafayet E Jaman" userId="4e41a0ddb13a4ccc" providerId="Windows Live" clId="Web-{386B41F9-7FF3-4B97-B779-E70683AFBA7C}" dt="2024-07-05T06:29:55.243" v="14"/>
          <ac:spMkLst>
            <pc:docMk/>
            <pc:sldMk cId="3481532404" sldId="260"/>
            <ac:spMk id="3" creationId="{CFE15743-433E-7489-AEC7-9B3A0AAC02BA}"/>
          </ac:spMkLst>
        </pc:spChg>
        <pc:spChg chg="del">
          <ac:chgData name="Shafayet E Jaman" userId="4e41a0ddb13a4ccc" providerId="Windows Live" clId="Web-{386B41F9-7FF3-4B97-B779-E70683AFBA7C}" dt="2024-07-05T06:33:27.767" v="21"/>
          <ac:spMkLst>
            <pc:docMk/>
            <pc:sldMk cId="3481532404" sldId="260"/>
            <ac:spMk id="5" creationId="{721812AD-73DF-FE03-1AE8-D709AFBBFA61}"/>
          </ac:spMkLst>
        </pc:spChg>
        <pc:spChg chg="add">
          <ac:chgData name="Shafayet E Jaman" userId="4e41a0ddb13a4ccc" providerId="Windows Live" clId="Web-{386B41F9-7FF3-4B97-B779-E70683AFBA7C}" dt="2024-07-05T06:35:06.254" v="34"/>
          <ac:spMkLst>
            <pc:docMk/>
            <pc:sldMk cId="3481532404" sldId="260"/>
            <ac:spMk id="12" creationId="{F3060C83-F051-4F0E-ABAD-AA0DFC48B218}"/>
          </ac:spMkLst>
        </pc:spChg>
        <pc:spChg chg="add">
          <ac:chgData name="Shafayet E Jaman" userId="4e41a0ddb13a4ccc" providerId="Windows Live" clId="Web-{386B41F9-7FF3-4B97-B779-E70683AFBA7C}" dt="2024-07-05T06:35:06.254" v="34"/>
          <ac:spMkLst>
            <pc:docMk/>
            <pc:sldMk cId="3481532404" sldId="260"/>
            <ac:spMk id="13" creationId="{83C98ABE-055B-441F-B07E-44F97F083C39}"/>
          </ac:spMkLst>
        </pc:spChg>
        <pc:spChg chg="add">
          <ac:chgData name="Shafayet E Jaman" userId="4e41a0ddb13a4ccc" providerId="Windows Live" clId="Web-{386B41F9-7FF3-4B97-B779-E70683AFBA7C}" dt="2024-07-05T06:35:06.254" v="34"/>
          <ac:spMkLst>
            <pc:docMk/>
            <pc:sldMk cId="3481532404" sldId="260"/>
            <ac:spMk id="14" creationId="{29FDB030-9B49-4CED-8CCD-4D99382388AC}"/>
          </ac:spMkLst>
        </pc:spChg>
        <pc:spChg chg="add">
          <ac:chgData name="Shafayet E Jaman" userId="4e41a0ddb13a4ccc" providerId="Windows Live" clId="Web-{386B41F9-7FF3-4B97-B779-E70683AFBA7C}" dt="2024-07-05T06:35:06.254" v="34"/>
          <ac:spMkLst>
            <pc:docMk/>
            <pc:sldMk cId="3481532404" sldId="260"/>
            <ac:spMk id="15" creationId="{3783CA14-24A1-485C-8B30-D6A5D87987AD}"/>
          </ac:spMkLst>
        </pc:spChg>
        <pc:spChg chg="add">
          <ac:chgData name="Shafayet E Jaman" userId="4e41a0ddb13a4ccc" providerId="Windows Live" clId="Web-{386B41F9-7FF3-4B97-B779-E70683AFBA7C}" dt="2024-07-05T06:35:06.254" v="34"/>
          <ac:spMkLst>
            <pc:docMk/>
            <pc:sldMk cId="3481532404" sldId="260"/>
            <ac:spMk id="16" creationId="{9A97C86A-04D6-40F7-AE84-31AB43E6A846}"/>
          </ac:spMkLst>
        </pc:spChg>
        <pc:spChg chg="add">
          <ac:chgData name="Shafayet E Jaman" userId="4e41a0ddb13a4ccc" providerId="Windows Live" clId="Web-{386B41F9-7FF3-4B97-B779-E70683AFBA7C}" dt="2024-07-05T06:35:06.254" v="34"/>
          <ac:spMkLst>
            <pc:docMk/>
            <pc:sldMk cId="3481532404" sldId="260"/>
            <ac:spMk id="17" creationId="{FF9F2414-84E8-453E-B1F3-389FDE8192D9}"/>
          </ac:spMkLst>
        </pc:spChg>
        <pc:spChg chg="add">
          <ac:chgData name="Shafayet E Jaman" userId="4e41a0ddb13a4ccc" providerId="Windows Live" clId="Web-{386B41F9-7FF3-4B97-B779-E70683AFBA7C}" dt="2024-07-05T06:35:06.254" v="34"/>
          <ac:spMkLst>
            <pc:docMk/>
            <pc:sldMk cId="3481532404" sldId="260"/>
            <ac:spMk id="19" creationId="{3ECA69A1-7536-43AC-85EF-C7106179F5ED}"/>
          </ac:spMkLst>
        </pc:spChg>
        <pc:spChg chg="add mod">
          <ac:chgData name="Shafayet E Jaman" userId="4e41a0ddb13a4ccc" providerId="Windows Live" clId="Web-{386B41F9-7FF3-4B97-B779-E70683AFBA7C}" dt="2024-07-05T06:47:31.484" v="196" actId="20577"/>
          <ac:spMkLst>
            <pc:docMk/>
            <pc:sldMk cId="3481532404" sldId="260"/>
            <ac:spMk id="27" creationId="{9F936CF4-07FC-5318-EC60-67A43D9626A5}"/>
          </ac:spMkLst>
        </pc:spChg>
        <pc:spChg chg="add mod">
          <ac:chgData name="Shafayet E Jaman" userId="4e41a0ddb13a4ccc" providerId="Windows Live" clId="Web-{386B41F9-7FF3-4B97-B779-E70683AFBA7C}" dt="2024-07-05T06:47:20.390" v="194" actId="1076"/>
          <ac:spMkLst>
            <pc:docMk/>
            <pc:sldMk cId="3481532404" sldId="260"/>
            <ac:spMk id="28" creationId="{04FB0DD8-AA7B-F1F4-8D12-9EC92E51ACA9}"/>
          </ac:spMkLst>
        </pc:spChg>
        <pc:spChg chg="add mod">
          <ac:chgData name="Shafayet E Jaman" userId="4e41a0ddb13a4ccc" providerId="Windows Live" clId="Web-{386B41F9-7FF3-4B97-B779-E70683AFBA7C}" dt="2024-07-05T06:43:33.181" v="139" actId="1076"/>
          <ac:spMkLst>
            <pc:docMk/>
            <pc:sldMk cId="3481532404" sldId="260"/>
            <ac:spMk id="29" creationId="{C633EEEA-5F36-6A57-A179-1DD88BA24686}"/>
          </ac:spMkLst>
        </pc:spChg>
        <pc:spChg chg="add mod">
          <ac:chgData name="Shafayet E Jaman" userId="4e41a0ddb13a4ccc" providerId="Windows Live" clId="Web-{386B41F9-7FF3-4B97-B779-E70683AFBA7C}" dt="2024-07-05T06:44:01.914" v="154" actId="20577"/>
          <ac:spMkLst>
            <pc:docMk/>
            <pc:sldMk cId="3481532404" sldId="260"/>
            <ac:spMk id="30" creationId="{54688E44-06A2-2CC1-D780-F064530971E0}"/>
          </ac:spMkLst>
        </pc:spChg>
        <pc:spChg chg="add mod">
          <ac:chgData name="Shafayet E Jaman" userId="4e41a0ddb13a4ccc" providerId="Windows Live" clId="Web-{386B41F9-7FF3-4B97-B779-E70683AFBA7C}" dt="2024-07-05T06:44:30.009" v="172" actId="20577"/>
          <ac:spMkLst>
            <pc:docMk/>
            <pc:sldMk cId="3481532404" sldId="260"/>
            <ac:spMk id="31" creationId="{04EE35A1-D10B-FB4C-BE60-292E73A15B9B}"/>
          </ac:spMkLst>
        </pc:spChg>
        <pc:grpChg chg="add">
          <ac:chgData name="Shafayet E Jaman" userId="4e41a0ddb13a4ccc" providerId="Windows Live" clId="Web-{386B41F9-7FF3-4B97-B779-E70683AFBA7C}" dt="2024-07-05T06:44:50.447" v="173"/>
          <ac:grpSpMkLst>
            <pc:docMk/>
            <pc:sldMk cId="3481532404" sldId="260"/>
            <ac:grpSpMk id="32" creationId="{A129938A-C7EC-2A3D-5284-5C836E4FBBD7}"/>
          </ac:grpSpMkLst>
        </pc:grpChg>
        <pc:grpChg chg="add">
          <ac:chgData name="Shafayet E Jaman" userId="4e41a0ddb13a4ccc" providerId="Windows Live" clId="Web-{386B41F9-7FF3-4B97-B779-E70683AFBA7C}" dt="2024-07-05T06:44:57.010" v="174"/>
          <ac:grpSpMkLst>
            <pc:docMk/>
            <pc:sldMk cId="3481532404" sldId="260"/>
            <ac:grpSpMk id="33" creationId="{3E7850C5-E7C6-D2E1-134C-167943272391}"/>
          </ac:grpSpMkLst>
        </pc:grpChg>
        <pc:grpChg chg="add">
          <ac:chgData name="Shafayet E Jaman" userId="4e41a0ddb13a4ccc" providerId="Windows Live" clId="Web-{386B41F9-7FF3-4B97-B779-E70683AFBA7C}" dt="2024-07-05T06:45:09.542" v="175"/>
          <ac:grpSpMkLst>
            <pc:docMk/>
            <pc:sldMk cId="3481532404" sldId="260"/>
            <ac:grpSpMk id="34" creationId="{D946B021-6955-16E2-950A-C4F32517E4D2}"/>
          </ac:grpSpMkLst>
        </pc:grpChg>
        <pc:picChg chg="add del mod">
          <ac:chgData name="Shafayet E Jaman" userId="4e41a0ddb13a4ccc" providerId="Windows Live" clId="Web-{386B41F9-7FF3-4B97-B779-E70683AFBA7C}" dt="2024-07-05T06:33:13.501" v="18"/>
          <ac:picMkLst>
            <pc:docMk/>
            <pc:sldMk cId="3481532404" sldId="260"/>
            <ac:picMk id="7" creationId="{4C4C4E9E-EFBF-FDBF-B997-1147F5713FC1}"/>
          </ac:picMkLst>
        </pc:picChg>
        <pc:picChg chg="add mod">
          <ac:chgData name="Shafayet E Jaman" userId="4e41a0ddb13a4ccc" providerId="Windows Live" clId="Web-{386B41F9-7FF3-4B97-B779-E70683AFBA7C}" dt="2024-07-05T06:33:46.017" v="23" actId="1076"/>
          <ac:picMkLst>
            <pc:docMk/>
            <pc:sldMk cId="3481532404" sldId="260"/>
            <ac:picMk id="8" creationId="{E8DE8283-C318-54BE-30C5-1CF4466D74D0}"/>
          </ac:picMkLst>
        </pc:picChg>
        <pc:picChg chg="add mod">
          <ac:chgData name="Shafayet E Jaman" userId="4e41a0ddb13a4ccc" providerId="Windows Live" clId="Web-{386B41F9-7FF3-4B97-B779-E70683AFBA7C}" dt="2024-07-05T06:33:57.627" v="25" actId="1076"/>
          <ac:picMkLst>
            <pc:docMk/>
            <pc:sldMk cId="3481532404" sldId="260"/>
            <ac:picMk id="9" creationId="{DFF50351-A980-C3B1-9B8D-EB7CC3AB6EEE}"/>
          </ac:picMkLst>
        </pc:picChg>
        <pc:picChg chg="add del mod">
          <ac:chgData name="Shafayet E Jaman" userId="4e41a0ddb13a4ccc" providerId="Windows Live" clId="Web-{386B41F9-7FF3-4B97-B779-E70683AFBA7C}" dt="2024-07-05T06:34:14.721" v="28"/>
          <ac:picMkLst>
            <pc:docMk/>
            <pc:sldMk cId="3481532404" sldId="260"/>
            <ac:picMk id="10" creationId="{BCBA58F6-8F00-1681-34B5-587D6AC12DD0}"/>
          </ac:picMkLst>
        </pc:picChg>
        <pc:picChg chg="add mod">
          <ac:chgData name="Shafayet E Jaman" userId="4e41a0ddb13a4ccc" providerId="Windows Live" clId="Web-{386B41F9-7FF3-4B97-B779-E70683AFBA7C}" dt="2024-07-05T06:34:22.128" v="30" actId="1076"/>
          <ac:picMkLst>
            <pc:docMk/>
            <pc:sldMk cId="3481532404" sldId="260"/>
            <ac:picMk id="11" creationId="{44F0CC0B-8AA1-7E56-E943-A9B61C08D4AC}"/>
          </ac:picMkLst>
        </pc:picChg>
        <pc:picChg chg="add del">
          <ac:chgData name="Shafayet E Jaman" userId="4e41a0ddb13a4ccc" providerId="Windows Live" clId="Web-{386B41F9-7FF3-4B97-B779-E70683AFBA7C}" dt="2024-07-05T06:36:29.039" v="38"/>
          <ac:picMkLst>
            <pc:docMk/>
            <pc:sldMk cId="3481532404" sldId="260"/>
            <ac:picMk id="18" creationId="{66C10F2B-F162-C7E9-844D-F184D1F38550}"/>
          </ac:picMkLst>
        </pc:picChg>
        <pc:picChg chg="add">
          <ac:chgData name="Shafayet E Jaman" userId="4e41a0ddb13a4ccc" providerId="Windows Live" clId="Web-{386B41F9-7FF3-4B97-B779-E70683AFBA7C}" dt="2024-07-05T06:35:06.254" v="34"/>
          <ac:picMkLst>
            <pc:docMk/>
            <pc:sldMk cId="3481532404" sldId="260"/>
            <ac:picMk id="20" creationId="{D7913F0F-0ADA-0D13-3CD7-FF6AA4ADBA5D}"/>
          </ac:picMkLst>
        </pc:picChg>
        <pc:picChg chg="add">
          <ac:chgData name="Shafayet E Jaman" userId="4e41a0ddb13a4ccc" providerId="Windows Live" clId="Web-{386B41F9-7FF3-4B97-B779-E70683AFBA7C}" dt="2024-07-05T06:35:06.254" v="34"/>
          <ac:picMkLst>
            <pc:docMk/>
            <pc:sldMk cId="3481532404" sldId="260"/>
            <ac:picMk id="21" creationId="{CD979A0A-CDD4-367E-2157-AED014908438}"/>
          </ac:picMkLst>
        </pc:picChg>
        <pc:picChg chg="add del mod">
          <ac:chgData name="Shafayet E Jaman" userId="4e41a0ddb13a4ccc" providerId="Windows Live" clId="Web-{386B41F9-7FF3-4B97-B779-E70683AFBA7C}" dt="2024-07-05T06:37:11.712" v="44"/>
          <ac:picMkLst>
            <pc:docMk/>
            <pc:sldMk cId="3481532404" sldId="260"/>
            <ac:picMk id="22" creationId="{B653DD16-0E03-BB5F-F70B-02434DBF6643}"/>
          </ac:picMkLst>
        </pc:picChg>
        <pc:picChg chg="add del mod">
          <ac:chgData name="Shafayet E Jaman" userId="4e41a0ddb13a4ccc" providerId="Windows Live" clId="Web-{386B41F9-7FF3-4B97-B779-E70683AFBA7C}" dt="2024-07-05T06:36:58.883" v="41"/>
          <ac:picMkLst>
            <pc:docMk/>
            <pc:sldMk cId="3481532404" sldId="260"/>
            <ac:picMk id="23" creationId="{F9C865F8-BC01-016C-EF30-DD7C6EEE604B}"/>
          </ac:picMkLst>
        </pc:picChg>
        <pc:picChg chg="add mod">
          <ac:chgData name="Shafayet E Jaman" userId="4e41a0ddb13a4ccc" providerId="Windows Live" clId="Web-{386B41F9-7FF3-4B97-B779-E70683AFBA7C}" dt="2024-07-05T06:36:56.102" v="40" actId="1076"/>
          <ac:picMkLst>
            <pc:docMk/>
            <pc:sldMk cId="3481532404" sldId="260"/>
            <ac:picMk id="24" creationId="{8CC6C61E-8A50-0DFA-1F9A-664F1DFECD9D}"/>
          </ac:picMkLst>
        </pc:picChg>
        <pc:picChg chg="add mod">
          <ac:chgData name="Shafayet E Jaman" userId="4e41a0ddb13a4ccc" providerId="Windows Live" clId="Web-{386B41F9-7FF3-4B97-B779-E70683AFBA7C}" dt="2024-07-05T06:37:31.354" v="48" actId="1076"/>
          <ac:picMkLst>
            <pc:docMk/>
            <pc:sldMk cId="3481532404" sldId="260"/>
            <ac:picMk id="25" creationId="{94449B41-2F15-EE7D-89EA-AA7638F966D1}"/>
          </ac:picMkLst>
        </pc:picChg>
        <pc:picChg chg="add mod">
          <ac:chgData name="Shafayet E Jaman" userId="4e41a0ddb13a4ccc" providerId="Windows Live" clId="Web-{386B41F9-7FF3-4B97-B779-E70683AFBA7C}" dt="2024-07-05T06:37:44.135" v="51" actId="688"/>
          <ac:picMkLst>
            <pc:docMk/>
            <pc:sldMk cId="3481532404" sldId="260"/>
            <ac:picMk id="26" creationId="{B778F2FC-53B8-591B-386C-15A4DD5AB59C}"/>
          </ac:picMkLst>
        </pc:picChg>
      </pc:sldChg>
      <pc:sldChg chg="addSp delSp modSp new mod modTransition setBg addAnim modAnim">
        <pc:chgData name="Shafayet E Jaman" userId="4e41a0ddb13a4ccc" providerId="Windows Live" clId="Web-{386B41F9-7FF3-4B97-B779-E70683AFBA7C}" dt="2024-07-05T07:15:02.543" v="378"/>
        <pc:sldMkLst>
          <pc:docMk/>
          <pc:sldMk cId="3631215560" sldId="261"/>
        </pc:sldMkLst>
        <pc:spChg chg="mod ord">
          <ac:chgData name="Shafayet E Jaman" userId="4e41a0ddb13a4ccc" providerId="Windows Live" clId="Web-{386B41F9-7FF3-4B97-B779-E70683AFBA7C}" dt="2024-07-05T06:51:44.837" v="231"/>
          <ac:spMkLst>
            <pc:docMk/>
            <pc:sldMk cId="3631215560" sldId="261"/>
            <ac:spMk id="2" creationId="{B62D6006-EE8B-3725-9562-5D7465CFE662}"/>
          </ac:spMkLst>
        </pc:spChg>
        <pc:spChg chg="del">
          <ac:chgData name="Shafayet E Jaman" userId="4e41a0ddb13a4ccc" providerId="Windows Live" clId="Web-{386B41F9-7FF3-4B97-B779-E70683AFBA7C}" dt="2024-07-05T06:50:42.178" v="226"/>
          <ac:spMkLst>
            <pc:docMk/>
            <pc:sldMk cId="3631215560" sldId="261"/>
            <ac:spMk id="3" creationId="{4B9DBD74-8F99-1A9A-62C3-4660BC2883C5}"/>
          </ac:spMkLst>
        </pc:spChg>
        <pc:spChg chg="mod">
          <ac:chgData name="Shafayet E Jaman" userId="4e41a0ddb13a4ccc" providerId="Windows Live" clId="Web-{386B41F9-7FF3-4B97-B779-E70683AFBA7C}" dt="2024-07-05T06:51:44.837" v="231"/>
          <ac:spMkLst>
            <pc:docMk/>
            <pc:sldMk cId="3631215560" sldId="261"/>
            <ac:spMk id="4" creationId="{F6D21EB5-5636-D5C1-CC5A-12C15864BEAE}"/>
          </ac:spMkLst>
        </pc:spChg>
        <pc:spChg chg="del">
          <ac:chgData name="Shafayet E Jaman" userId="4e41a0ddb13a4ccc" providerId="Windows Live" clId="Web-{386B41F9-7FF3-4B97-B779-E70683AFBA7C}" dt="2024-07-05T06:49:54.474" v="225"/>
          <ac:spMkLst>
            <pc:docMk/>
            <pc:sldMk cId="3631215560" sldId="261"/>
            <ac:spMk id="5" creationId="{47BEE812-326D-8AD8-95B6-12DFBAEE02E8}"/>
          </ac:spMkLst>
        </pc:spChg>
        <pc:spChg chg="mod">
          <ac:chgData name="Shafayet E Jaman" userId="4e41a0ddb13a4ccc" providerId="Windows Live" clId="Web-{386B41F9-7FF3-4B97-B779-E70683AFBA7C}" dt="2024-07-05T06:51:44.837" v="231"/>
          <ac:spMkLst>
            <pc:docMk/>
            <pc:sldMk cId="3631215560" sldId="261"/>
            <ac:spMk id="6" creationId="{303A9DA6-5F54-426A-2669-A9DFB2E5770D}"/>
          </ac:spMkLst>
        </pc:spChg>
        <pc:spChg chg="add">
          <ac:chgData name="Shafayet E Jaman" userId="4e41a0ddb13a4ccc" providerId="Windows Live" clId="Web-{386B41F9-7FF3-4B97-B779-E70683AFBA7C}" dt="2024-07-05T06:51:44.837" v="231"/>
          <ac:spMkLst>
            <pc:docMk/>
            <pc:sldMk cId="3631215560" sldId="261"/>
            <ac:spMk id="9" creationId="{65BA6870-D03B-59F6-3B20-ECB878D96EBE}"/>
          </ac:spMkLst>
        </pc:spChg>
        <pc:spChg chg="add">
          <ac:chgData name="Shafayet E Jaman" userId="4e41a0ddb13a4ccc" providerId="Windows Live" clId="Web-{386B41F9-7FF3-4B97-B779-E70683AFBA7C}" dt="2024-07-05T06:51:44.837" v="231"/>
          <ac:spMkLst>
            <pc:docMk/>
            <pc:sldMk cId="3631215560" sldId="261"/>
            <ac:spMk id="10" creationId="{7007C44E-5608-5BA7-E07F-64016EA2A287}"/>
          </ac:spMkLst>
        </pc:spChg>
        <pc:spChg chg="add del">
          <ac:chgData name="Shafayet E Jaman" userId="4e41a0ddb13a4ccc" providerId="Windows Live" clId="Web-{386B41F9-7FF3-4B97-B779-E70683AFBA7C}" dt="2024-07-05T06:51:40.493" v="230"/>
          <ac:spMkLst>
            <pc:docMk/>
            <pc:sldMk cId="3631215560" sldId="261"/>
            <ac:spMk id="11" creationId="{8CE6915D-6D2E-BBD6-0A58-D8A6A7011316}"/>
          </ac:spMkLst>
        </pc:spChg>
        <pc:spChg chg="add del">
          <ac:chgData name="Shafayet E Jaman" userId="4e41a0ddb13a4ccc" providerId="Windows Live" clId="Web-{386B41F9-7FF3-4B97-B779-E70683AFBA7C}" dt="2024-07-05T06:51:02.257" v="228"/>
          <ac:spMkLst>
            <pc:docMk/>
            <pc:sldMk cId="3631215560" sldId="261"/>
            <ac:spMk id="12" creationId="{65BA6870-D03B-59F6-3B20-ECB878D96EBE}"/>
          </ac:spMkLst>
        </pc:spChg>
        <pc:spChg chg="add del">
          <ac:chgData name="Shafayet E Jaman" userId="4e41a0ddb13a4ccc" providerId="Windows Live" clId="Web-{386B41F9-7FF3-4B97-B779-E70683AFBA7C}" dt="2024-07-05T06:51:02.257" v="228"/>
          <ac:spMkLst>
            <pc:docMk/>
            <pc:sldMk cId="3631215560" sldId="261"/>
            <ac:spMk id="14" creationId="{7007C44E-5608-5BA7-E07F-64016EA2A287}"/>
          </ac:spMkLst>
        </pc:spChg>
        <pc:spChg chg="add del">
          <ac:chgData name="Shafayet E Jaman" userId="4e41a0ddb13a4ccc" providerId="Windows Live" clId="Web-{386B41F9-7FF3-4B97-B779-E70683AFBA7C}" dt="2024-07-05T06:51:40.493" v="230"/>
          <ac:spMkLst>
            <pc:docMk/>
            <pc:sldMk cId="3631215560" sldId="261"/>
            <ac:spMk id="16" creationId="{9F78D102-89E6-1D04-B77B-FB85BB44E25C}"/>
          </ac:spMkLst>
        </pc:spChg>
        <pc:spChg chg="add del">
          <ac:chgData name="Shafayet E Jaman" userId="4e41a0ddb13a4ccc" providerId="Windows Live" clId="Web-{386B41F9-7FF3-4B97-B779-E70683AFBA7C}" dt="2024-07-05T06:51:40.493" v="230"/>
          <ac:spMkLst>
            <pc:docMk/>
            <pc:sldMk cId="3631215560" sldId="261"/>
            <ac:spMk id="17" creationId="{A46739B7-CDA7-1140-87BB-21243FC57D4A}"/>
          </ac:spMkLst>
        </pc:spChg>
        <pc:picChg chg="add mod ord">
          <ac:chgData name="Shafayet E Jaman" userId="4e41a0ddb13a4ccc" providerId="Windows Live" clId="Web-{386B41F9-7FF3-4B97-B779-E70683AFBA7C}" dt="2024-07-05T06:52:01.619" v="235" actId="1076"/>
          <ac:picMkLst>
            <pc:docMk/>
            <pc:sldMk cId="3631215560" sldId="261"/>
            <ac:picMk id="7" creationId="{F8877662-D9FD-5F36-2CB1-541BE3D4EAA0}"/>
          </ac:picMkLst>
        </pc:picChg>
      </pc:sldChg>
      <pc:sldChg chg="addSp delSp modSp new mod modTransition setBg addAnim modAnim">
        <pc:chgData name="Shafayet E Jaman" userId="4e41a0ddb13a4ccc" providerId="Windows Live" clId="Web-{386B41F9-7FF3-4B97-B779-E70683AFBA7C}" dt="2024-07-05T07:07:15.026" v="313"/>
        <pc:sldMkLst>
          <pc:docMk/>
          <pc:sldMk cId="2832723558" sldId="262"/>
        </pc:sldMkLst>
        <pc:spChg chg="mod">
          <ac:chgData name="Shafayet E Jaman" userId="4e41a0ddb13a4ccc" providerId="Windows Live" clId="Web-{386B41F9-7FF3-4B97-B779-E70683AFBA7C}" dt="2024-07-05T07:05:03.381" v="300" actId="20577"/>
          <ac:spMkLst>
            <pc:docMk/>
            <pc:sldMk cId="2832723558" sldId="262"/>
            <ac:spMk id="2" creationId="{045D55B5-801D-DA56-C580-FBC8FBDECEBC}"/>
          </ac:spMkLst>
        </pc:spChg>
        <pc:spChg chg="del mod">
          <ac:chgData name="Shafayet E Jaman" userId="4e41a0ddb13a4ccc" providerId="Windows Live" clId="Web-{386B41F9-7FF3-4B97-B779-E70683AFBA7C}" dt="2024-07-05T06:57:07.801" v="261"/>
          <ac:spMkLst>
            <pc:docMk/>
            <pc:sldMk cId="2832723558" sldId="262"/>
            <ac:spMk id="3" creationId="{3985628E-1037-D388-7FC1-7DB777F3E13E}"/>
          </ac:spMkLst>
        </pc:spChg>
        <pc:spChg chg="mod">
          <ac:chgData name="Shafayet E Jaman" userId="4e41a0ddb13a4ccc" providerId="Windows Live" clId="Web-{386B41F9-7FF3-4B97-B779-E70683AFBA7C}" dt="2024-07-05T07:04:25.239" v="290"/>
          <ac:spMkLst>
            <pc:docMk/>
            <pc:sldMk cId="2832723558" sldId="262"/>
            <ac:spMk id="4" creationId="{B98C3031-2F3D-01F5-61CF-B384CE3B5301}"/>
          </ac:spMkLst>
        </pc:spChg>
        <pc:spChg chg="del">
          <ac:chgData name="Shafayet E Jaman" userId="4e41a0ddb13a4ccc" providerId="Windows Live" clId="Web-{386B41F9-7FF3-4B97-B779-E70683AFBA7C}" dt="2024-07-05T06:58:25.882" v="279"/>
          <ac:spMkLst>
            <pc:docMk/>
            <pc:sldMk cId="2832723558" sldId="262"/>
            <ac:spMk id="5" creationId="{75CA8E7D-EE90-ECCE-73A3-5CBAC2537AE8}"/>
          </ac:spMkLst>
        </pc:spChg>
        <pc:spChg chg="mod ord">
          <ac:chgData name="Shafayet E Jaman" userId="4e41a0ddb13a4ccc" providerId="Windows Live" clId="Web-{386B41F9-7FF3-4B97-B779-E70683AFBA7C}" dt="2024-07-05T07:04:25.239" v="290"/>
          <ac:spMkLst>
            <pc:docMk/>
            <pc:sldMk cId="2832723558" sldId="262"/>
            <ac:spMk id="6" creationId="{53764D52-BD2C-FD06-0DB7-6D7AB2210747}"/>
          </ac:spMkLst>
        </pc:spChg>
        <pc:spChg chg="add del">
          <ac:chgData name="Shafayet E Jaman" userId="4e41a0ddb13a4ccc" providerId="Windows Live" clId="Web-{386B41F9-7FF3-4B97-B779-E70683AFBA7C}" dt="2024-07-05T07:04:25.239" v="290"/>
          <ac:spMkLst>
            <pc:docMk/>
            <pc:sldMk cId="2832723558" sldId="262"/>
            <ac:spMk id="12" creationId="{ADD82748-5D4B-9073-B11E-A1F0685F42AA}"/>
          </ac:spMkLst>
        </pc:spChg>
        <pc:spChg chg="add del">
          <ac:chgData name="Shafayet E Jaman" userId="4e41a0ddb13a4ccc" providerId="Windows Live" clId="Web-{386B41F9-7FF3-4B97-B779-E70683AFBA7C}" dt="2024-07-05T07:04:25.239" v="290"/>
          <ac:spMkLst>
            <pc:docMk/>
            <pc:sldMk cId="2832723558" sldId="262"/>
            <ac:spMk id="14" creationId="{5391C612-6E4D-D622-90F0-66C72F95E98D}"/>
          </ac:spMkLst>
        </pc:spChg>
        <pc:spChg chg="add">
          <ac:chgData name="Shafayet E Jaman" userId="4e41a0ddb13a4ccc" providerId="Windows Live" clId="Web-{386B41F9-7FF3-4B97-B779-E70683AFBA7C}" dt="2024-07-05T07:04:25.239" v="290"/>
          <ac:spMkLst>
            <pc:docMk/>
            <pc:sldMk cId="2832723558" sldId="262"/>
            <ac:spMk id="19" creationId="{936DADCA-861E-179A-F115-54D3E843BAD1}"/>
          </ac:spMkLst>
        </pc:spChg>
        <pc:spChg chg="add">
          <ac:chgData name="Shafayet E Jaman" userId="4e41a0ddb13a4ccc" providerId="Windows Live" clId="Web-{386B41F9-7FF3-4B97-B779-E70683AFBA7C}" dt="2024-07-05T07:04:25.239" v="290"/>
          <ac:spMkLst>
            <pc:docMk/>
            <pc:sldMk cId="2832723558" sldId="262"/>
            <ac:spMk id="21" creationId="{473470E8-3B60-4554-7737-78DEB442308B}"/>
          </ac:spMkLst>
        </pc:spChg>
        <pc:picChg chg="add mod modCrop">
          <ac:chgData name="Shafayet E Jaman" userId="4e41a0ddb13a4ccc" providerId="Windows Live" clId="Web-{386B41F9-7FF3-4B97-B779-E70683AFBA7C}" dt="2024-07-05T07:04:32.786" v="292" actId="1076"/>
          <ac:picMkLst>
            <pc:docMk/>
            <pc:sldMk cId="2832723558" sldId="262"/>
            <ac:picMk id="7" creationId="{C8577B01-3D91-A2E6-B615-C1B23701B0E4}"/>
          </ac:picMkLst>
        </pc:picChg>
        <pc:picChg chg="add del mod ord">
          <ac:chgData name="Shafayet E Jaman" userId="4e41a0ddb13a4ccc" providerId="Windows Live" clId="Web-{386B41F9-7FF3-4B97-B779-E70683AFBA7C}" dt="2024-07-05T07:05:43.945" v="301"/>
          <ac:picMkLst>
            <pc:docMk/>
            <pc:sldMk cId="2832723558" sldId="262"/>
            <ac:picMk id="8" creationId="{F4F431CB-856F-616F-F648-239F7BD2E75E}"/>
          </ac:picMkLst>
        </pc:picChg>
        <pc:picChg chg="add mod modCrop">
          <ac:chgData name="Shafayet E Jaman" userId="4e41a0ddb13a4ccc" providerId="Windows Live" clId="Web-{386B41F9-7FF3-4B97-B779-E70683AFBA7C}" dt="2024-07-05T07:06:51.355" v="308" actId="1076"/>
          <ac:picMkLst>
            <pc:docMk/>
            <pc:sldMk cId="2832723558" sldId="262"/>
            <ac:picMk id="9" creationId="{10AEC37D-2F21-4A74-7F78-43E2AE24F440}"/>
          </ac:picMkLst>
        </pc:picChg>
      </pc:sldChg>
      <pc:sldChg chg="addSp delSp modSp new mod modTransition setBg">
        <pc:chgData name="Shafayet E Jaman" userId="4e41a0ddb13a4ccc" providerId="Windows Live" clId="Web-{386B41F9-7FF3-4B97-B779-E70683AFBA7C}" dt="2024-07-05T07:11:40.832" v="340"/>
        <pc:sldMkLst>
          <pc:docMk/>
          <pc:sldMk cId="679253247" sldId="263"/>
        </pc:sldMkLst>
        <pc:spChg chg="mod">
          <ac:chgData name="Shafayet E Jaman" userId="4e41a0ddb13a4ccc" providerId="Windows Live" clId="Web-{386B41F9-7FF3-4B97-B779-E70683AFBA7C}" dt="2024-07-05T07:10:50.112" v="330"/>
          <ac:spMkLst>
            <pc:docMk/>
            <pc:sldMk cId="679253247" sldId="263"/>
            <ac:spMk id="2" creationId="{2158AD06-BCEF-28D8-FF79-F7E287A9B2BD}"/>
          </ac:spMkLst>
        </pc:spChg>
        <pc:spChg chg="del">
          <ac:chgData name="Shafayet E Jaman" userId="4e41a0ddb13a4ccc" providerId="Windows Live" clId="Web-{386B41F9-7FF3-4B97-B779-E70683AFBA7C}" dt="2024-07-05T07:10:18.861" v="315"/>
          <ac:spMkLst>
            <pc:docMk/>
            <pc:sldMk cId="679253247" sldId="263"/>
            <ac:spMk id="3" creationId="{0E8D8122-105B-A948-E3CD-8CC22DEB68E4}"/>
          </ac:spMkLst>
        </pc:spChg>
        <pc:spChg chg="mod">
          <ac:chgData name="Shafayet E Jaman" userId="4e41a0ddb13a4ccc" providerId="Windows Live" clId="Web-{386B41F9-7FF3-4B97-B779-E70683AFBA7C}" dt="2024-07-05T07:10:50.112" v="330"/>
          <ac:spMkLst>
            <pc:docMk/>
            <pc:sldMk cId="679253247" sldId="263"/>
            <ac:spMk id="4" creationId="{582C6C07-053B-9224-057B-CDD4BFA42A53}"/>
          </ac:spMkLst>
        </pc:spChg>
        <pc:spChg chg="del">
          <ac:chgData name="Shafayet E Jaman" userId="4e41a0ddb13a4ccc" providerId="Windows Live" clId="Web-{386B41F9-7FF3-4B97-B779-E70683AFBA7C}" dt="2024-07-05T07:10:36.877" v="329"/>
          <ac:spMkLst>
            <pc:docMk/>
            <pc:sldMk cId="679253247" sldId="263"/>
            <ac:spMk id="5" creationId="{0BCC2CA1-746B-B421-FEF1-62CEFD7F96CE}"/>
          </ac:spMkLst>
        </pc:spChg>
        <pc:spChg chg="mod">
          <ac:chgData name="Shafayet E Jaman" userId="4e41a0ddb13a4ccc" providerId="Windows Live" clId="Web-{386B41F9-7FF3-4B97-B779-E70683AFBA7C}" dt="2024-07-05T07:10:50.112" v="330"/>
          <ac:spMkLst>
            <pc:docMk/>
            <pc:sldMk cId="679253247" sldId="263"/>
            <ac:spMk id="6" creationId="{E3D87549-CD23-4684-FBA8-8F5151E30073}"/>
          </ac:spMkLst>
        </pc:spChg>
        <pc:spChg chg="add del">
          <ac:chgData name="Shafayet E Jaman" userId="4e41a0ddb13a4ccc" providerId="Windows Live" clId="Web-{386B41F9-7FF3-4B97-B779-E70683AFBA7C}" dt="2024-07-05T07:10:53.737" v="331"/>
          <ac:spMkLst>
            <pc:docMk/>
            <pc:sldMk cId="679253247" sldId="263"/>
            <ac:spMk id="11" creationId="{B57A76D0-466C-7B3A-4FE8-96D42FCFC1F8}"/>
          </ac:spMkLst>
        </pc:spChg>
        <pc:spChg chg="add">
          <ac:chgData name="Shafayet E Jaman" userId="4e41a0ddb13a4ccc" providerId="Windows Live" clId="Web-{386B41F9-7FF3-4B97-B779-E70683AFBA7C}" dt="2024-07-05T07:10:50.112" v="330"/>
          <ac:spMkLst>
            <pc:docMk/>
            <pc:sldMk cId="679253247" sldId="263"/>
            <ac:spMk id="14" creationId="{88CA9E9D-6A76-A56D-C4DE-0910EA872523}"/>
          </ac:spMkLst>
        </pc:spChg>
        <pc:spChg chg="add">
          <ac:chgData name="Shafayet E Jaman" userId="4e41a0ddb13a4ccc" providerId="Windows Live" clId="Web-{386B41F9-7FF3-4B97-B779-E70683AFBA7C}" dt="2024-07-05T07:10:50.112" v="330"/>
          <ac:spMkLst>
            <pc:docMk/>
            <pc:sldMk cId="679253247" sldId="263"/>
            <ac:spMk id="16" creationId="{DFB7E5ED-F72A-DBA0-549D-BABA6DACABFA}"/>
          </ac:spMkLst>
        </pc:spChg>
        <pc:picChg chg="add mod ord modCrop">
          <ac:chgData name="Shafayet E Jaman" userId="4e41a0ddb13a4ccc" providerId="Windows Live" clId="Web-{386B41F9-7FF3-4B97-B779-E70683AFBA7C}" dt="2024-07-05T07:11:20.019" v="339" actId="1076"/>
          <ac:picMkLst>
            <pc:docMk/>
            <pc:sldMk cId="679253247" sldId="263"/>
            <ac:picMk id="7" creationId="{07B953D9-0FB2-C960-83DE-1827584D99FD}"/>
          </ac:picMkLst>
        </pc:picChg>
      </pc:sldChg>
      <pc:sldChg chg="addSp delSp modSp new mod modTransition setBg">
        <pc:chgData name="Shafayet E Jaman" userId="4e41a0ddb13a4ccc" providerId="Windows Live" clId="Web-{386B41F9-7FF3-4B97-B779-E70683AFBA7C}" dt="2024-07-05T07:13:07.117" v="360"/>
        <pc:sldMkLst>
          <pc:docMk/>
          <pc:sldMk cId="2237198517" sldId="264"/>
        </pc:sldMkLst>
        <pc:spChg chg="del">
          <ac:chgData name="Shafayet E Jaman" userId="4e41a0ddb13a4ccc" providerId="Windows Live" clId="Web-{386B41F9-7FF3-4B97-B779-E70683AFBA7C}" dt="2024-07-05T07:12:19.303" v="345"/>
          <ac:spMkLst>
            <pc:docMk/>
            <pc:sldMk cId="2237198517" sldId="264"/>
            <ac:spMk id="2" creationId="{5CDBB16C-AE03-BC92-C33E-7219CA767904}"/>
          </ac:spMkLst>
        </pc:spChg>
        <pc:spChg chg="del">
          <ac:chgData name="Shafayet E Jaman" userId="4e41a0ddb13a4ccc" providerId="Windows Live" clId="Web-{386B41F9-7FF3-4B97-B779-E70683AFBA7C}" dt="2024-07-05T07:12:19.303" v="344"/>
          <ac:spMkLst>
            <pc:docMk/>
            <pc:sldMk cId="2237198517" sldId="264"/>
            <ac:spMk id="3" creationId="{6B9BBE80-8517-CD4E-31C4-7D32586A9752}"/>
          </ac:spMkLst>
        </pc:spChg>
        <pc:spChg chg="mod ord">
          <ac:chgData name="Shafayet E Jaman" userId="4e41a0ddb13a4ccc" providerId="Windows Live" clId="Web-{386B41F9-7FF3-4B97-B779-E70683AFBA7C}" dt="2024-07-05T07:12:52.507" v="359"/>
          <ac:spMkLst>
            <pc:docMk/>
            <pc:sldMk cId="2237198517" sldId="264"/>
            <ac:spMk id="4" creationId="{02C27782-F578-6941-5C5B-8AB0146A8D20}"/>
          </ac:spMkLst>
        </pc:spChg>
        <pc:spChg chg="del">
          <ac:chgData name="Shafayet E Jaman" userId="4e41a0ddb13a4ccc" providerId="Windows Live" clId="Web-{386B41F9-7FF3-4B97-B779-E70683AFBA7C}" dt="2024-07-05T07:12:19.303" v="343"/>
          <ac:spMkLst>
            <pc:docMk/>
            <pc:sldMk cId="2237198517" sldId="264"/>
            <ac:spMk id="5" creationId="{76BF1E1B-2B40-D025-CD00-F484C0ED4B0B}"/>
          </ac:spMkLst>
        </pc:spChg>
        <pc:spChg chg="del">
          <ac:chgData name="Shafayet E Jaman" userId="4e41a0ddb13a4ccc" providerId="Windows Live" clId="Web-{386B41F9-7FF3-4B97-B779-E70683AFBA7C}" dt="2024-07-05T07:12:19.303" v="342"/>
          <ac:spMkLst>
            <pc:docMk/>
            <pc:sldMk cId="2237198517" sldId="264"/>
            <ac:spMk id="6" creationId="{475C2A05-5996-4581-31C4-42F2BB6A1891}"/>
          </ac:spMkLst>
        </pc:spChg>
        <pc:spChg chg="add mod">
          <ac:chgData name="Shafayet E Jaman" userId="4e41a0ddb13a4ccc" providerId="Windows Live" clId="Web-{386B41F9-7FF3-4B97-B779-E70683AFBA7C}" dt="2024-07-05T07:12:52.507" v="359"/>
          <ac:spMkLst>
            <pc:docMk/>
            <pc:sldMk cId="2237198517" sldId="264"/>
            <ac:spMk id="7" creationId="{ED5DF0BD-035B-20D2-8B71-8F85CF11CC40}"/>
          </ac:spMkLst>
        </pc:spChg>
        <pc:spChg chg="add">
          <ac:chgData name="Shafayet E Jaman" userId="4e41a0ddb13a4ccc" providerId="Windows Live" clId="Web-{386B41F9-7FF3-4B97-B779-E70683AFBA7C}" dt="2024-07-05T07:12:52.507" v="359"/>
          <ac:spMkLst>
            <pc:docMk/>
            <pc:sldMk cId="2237198517" sldId="264"/>
            <ac:spMk id="13" creationId="{328A8B5D-091F-8F28-EAE5-D366B96B27D3}"/>
          </ac:spMkLst>
        </pc:spChg>
        <pc:spChg chg="add">
          <ac:chgData name="Shafayet E Jaman" userId="4e41a0ddb13a4ccc" providerId="Windows Live" clId="Web-{386B41F9-7FF3-4B97-B779-E70683AFBA7C}" dt="2024-07-05T07:12:52.507" v="359"/>
          <ac:spMkLst>
            <pc:docMk/>
            <pc:sldMk cId="2237198517" sldId="264"/>
            <ac:spMk id="15" creationId="{EA482A06-0FA1-DF3A-657C-33FC99466AEC}"/>
          </ac:spMkLst>
        </pc:spChg>
        <pc:spChg chg="add">
          <ac:chgData name="Shafayet E Jaman" userId="4e41a0ddb13a4ccc" providerId="Windows Live" clId="Web-{386B41F9-7FF3-4B97-B779-E70683AFBA7C}" dt="2024-07-05T07:12:52.507" v="359"/>
          <ac:spMkLst>
            <pc:docMk/>
            <pc:sldMk cId="2237198517" sldId="264"/>
            <ac:spMk id="17" creationId="{A007258F-B97F-F3D0-C605-607D51065C04}"/>
          </ac:spMkLst>
        </pc:spChg>
        <pc:picChg chg="add">
          <ac:chgData name="Shafayet E Jaman" userId="4e41a0ddb13a4ccc" providerId="Windows Live" clId="Web-{386B41F9-7FF3-4B97-B779-E70683AFBA7C}" dt="2024-07-05T07:12:52.507" v="359"/>
          <ac:picMkLst>
            <pc:docMk/>
            <pc:sldMk cId="2237198517" sldId="264"/>
            <ac:picMk id="9" creationId="{A777D1B6-42F9-6724-7172-F01AA58F08D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6:24:50.5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2499 14064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6:24:50.61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5855 6753 16383 0 0,'-11'21'0'0'0,"-14"28"0"0"0,-18 33 0 0 0,-13 22 0 0 0,-7 16 0 0 0,-4 9 0 0 0,4-8 0 0 0,8-8 0 0 0,8-19 0 0 0,12-13 0 0 0,6-17 0 0 0,4-12 0 0 0,5-11 0 0 0,11-18 0 0 0,14-22 0 0 0,15-34 0 0 0,16-32 0 0 0,22-25 0 0 0,23-20 0 0 0,18-6 0 0 0,14 5 0 0 0,9 17 0 0 0,0 19 0 0 0,-11 22 0 0 0,-19 20 0 0 0,-24 27 0 0 0,-30 29 0 0 0,-27 33 0 0 0,-25 28 0 0 0,-26 20 0 0 0,-23 9 0 0 0,-11 6 0 0 0,-3-6 0 0 0,11-18 0 0 0,17-19 0 0 0,22-38 0 0 0,32-53 0 0 0,30-55 0 0 0,31-58 0 0 0,25-50 0 0 0,24-31 0 0 0,13-7 0 0 0,17 7 0 0 0,5 18 0 0 0,-2 30 0 0 0,-10 28 0 0 0,-24 30 0 0 0,-25 33 0 0 0,-29 34 0 0 0,-23 38 0 0 0,-24 41 0 0 0,-25 44 0 0 0,-26 35 0 0 0,-23 16 0 0 0,-26 13 0 0 0,-21 0 0 0 0,-13-8 0 0 0,-17-8 0 0 0,-12-16 0 0 0,3-18 0 0 0,23-21 0 0 0,25-24 0 0 0,31-37 0 0 0,27-38 0 0 0,25-26 0 0 0,15-22 0 0 0,14-9 0 0 0,10-9 0 0 0,5 1 0 0 0,-1 9 0 0 0,0 11 0 0 0,1 17 0 0 0,-5 22 0 0 0,-17 37 0 0 0,-19 36 0 0 0,-30 43 0 0 0,-17 27 0 0 0,-4 8 0 0 0,-2 0 0 0 0,11-17 0 0 0,8-26 0 0 0,14-23 0 0 0,16-21 0 0 0,12-17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6:24:50.6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11041 4712 16383 0 0,'-5'0'0'0'0,"-7"5"0"0"0,-7 8 0 0 0,-11 6 0 0 0,-11 5 0 0 0,-9 5 0 0 0,-1 1 0 0 0,-2-3 0 0 0,-4-2 0 0 0,-2 1 0 0 0,4-4 0 0 0,-5-1 0 0 0,-3-4 0 0 0,5-5 0 0 0,0-4 0 0 0,6-3 0 0 0,17-14 0 0 0,29-21 0 0 0,38-21 0 0 0,29-18 0 0 0,26-13 0 0 0,29-14 0 0 0,27-6 0 0 0,21-2 0 0 0,9 1 0 0 0,-4 18 0 0 0,-20 18 0 0 0,-41 31 0 0 0,-64 38 0 0 0,-78 45 0 0 0,-86 40 0 0 0,-69 27 0 0 0,-57 16 0 0 0,-38 6 0 0 0,-9-9 0 0 0,20-21 0 0 0,34-23 0 0 0,48-20 0 0 0,51-22 0 0 0,54-17 0 0 0,48-18 0 0 0,40-20 0 0 0,36-25 0 0 0,27-20 0 0 0,30-17 0 0 0,29-22 0 0 0,21-10 0 0 0,23-2 0 0 0,14 1 0 0 0,3 14 0 0 0,-4 13 0 0 0,-16 15 0 0 0,-32 18 0 0 0,-32 19 0 0 0,-34 24 0 0 0,-44 29 0 0 0,-42 26 0 0 0,-44 22 0 0 0,-38 14 0 0 0,-28 8 0 0 0,-18-1 0 0 0,-1-5 0 0 0,9-18 0 0 0,18-15 0 0 0,19-12 0 0 0,32-17 0 0 0,33-25 0 0 0,33-33 0 0 0,40-32 0 0 0,44-37 0 0 0,46-27 0 0 0,49-18 0 0 0,32-6 0 0 0,23 8 0 0 0,4 22 0 0 0,-21 28 0 0 0,-43 30 0 0 0,-54 36 0 0 0,-64 39 0 0 0,-61 40 0 0 0,-67 36 0 0 0,-56 31 0 0 0,-60 17 0 0 0,-50 7 0 0 0,-36-6 0 0 0,-25-14 0 0 0,-2-17 0 0 0,8-16 0 0 0,44-23 0 0 0,59-23 0 0 0,58-18 0 0 0,57-13 0 0 0,48-8 0 0 0,39-16 0 0 0,34-22 0 0 0,32-14 0 0 0,34-21 0 0 0,31-15 0 0 0,39-13 0 0 0,32-11 0 0 0,18-9 0 0 0,11 10 0 0 0,-2 19 0 0 0,-31 19 0 0 0,-46 22 0 0 0,-49 29 0 0 0,-55 39 0 0 0,-58 48 0 0 0,-44 39 0 0 0,-41 22 0 0 0,-32 16 0 0 0,-23-6 0 0 0,-7-11 0 0 0,4-22 0 0 0,23-24 0 0 0,26-25 0 0 0,30-18 0 0 0,26-26 0 0 0,19-41 0 0 0,20-43 0 0 0,19-35 0 0 0,18-27 0 0 0,19-16 0 0 0,21-10 0 0 0,18-5 0 0 0,15 5 0 0 0,5 19 0 0 0,-7 28 0 0 0,-16 27 0 0 0,-28 34 0 0 0,-37 47 0 0 0,-37 45 0 0 0,-45 36 0 0 0,-38 33 0 0 0,-35 28 0 0 0,-33 18 0 0 0,-20 8 0 0 0,-12-2 0 0 0,7-18 0 0 0,29-28 0 0 0,37-29 0 0 0,44-40 0 0 0,46-43 0 0 0,33-44 0 0 0,37-36 0 0 0,23-32 0 0 0,23-29 0 0 0,22-18 0 0 0,25-3 0 0 0,12 8 0 0 0,2 21 0 0 0,-14 20 0 0 0,-22 29 0 0 0,-32 23 0 0 0,-28 27 0 0 0,-23 34 0 0 0,-26 42 0 0 0,-30 46 0 0 0,-25 34 0 0 0,-20 21 0 0 0,-13 13 0 0 0,-2-6 0 0 0,3-18 0 0 0,12-26 0 0 0,12-28 0 0 0,17-32 0 0 0,16-35 0 0 0,13-48 0 0 0,10-48 0 0 0,15-39 0 0 0,18-18 0 0 0,9-3 0 0 0,4 7 0 0 0,5 16 0 0 0,-4 17 0 0 0,-10 31 0 0 0,-15 39 0 0 0,-31 55 0 0 0,-24 51 0 0 0,-32 44 0 0 0,-30 34 0 0 0,-14 17 0 0 0,-3-5 0 0 0,7-19 0 0 0,18-29 0 0 0,20-30 0 0 0,21-35 0 0 0,21-36 0 0 0,25-37 0 0 0,19-37 0 0 0,24-28 0 0 0,21-33 0 0 0,21-27 0 0 0,20-15 0 0 0,23-13 0 0 0,19-2 0 0 0,6 7 0 0 0,-7 22 0 0 0,-15 30 0 0 0,-30 46 0 0 0,-36 62 0 0 0,-44 58 0 0 0,-36 58 0 0 0,-29 43 0 0 0,-22 22 0 0 0,-5 4 0 0 0,6-19 0 0 0,15-30 0 0 0,12-31 0 0 0,13-43 0 0 0,17-46 0 0 0,11-40 0 0 0,12-26 0 0 0,9-12 0 0 0,7-6 0 0 0,4 1 0 0 0,3 7 0 0 0,-9 21 0 0 0,-20 29 0 0 0,-15 28 0 0 0,-16 19 0 0 0,-9 9 0 0 0,-3 9 0 0 0,-1-3 0 0 0,8-10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6:24:50.6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11094 5019 16383 0 0,'0'-5'0'0'0,"6"-2"0"0"0,1-5 0 0 0,5-11 0 0 0,16-12 0 0 0,9-17 0 0 0,3-14 0 0 0,6-2 0 0 0,-5 0 0 0 0,-10 2 0 0 0,-5 5 0 0 0,-6 20 0 0 0,-18 21 0 0 0,-14 26 0 0 0,-16 21 0 0 0,-8 17 0 0 0,-4 12 0 0 0,-5 1 0 0 0,5-24 0 0 0,9-35 0 0 0,15-26 0 0 0,11-15 0 0 0,6-4 0 0 0,2 20 0 0 0,-4 37 0 0 0,-12 38 0 0 0,-21 37 0 0 0,-19 25 0 0 0,-23 15 0 0 0,-14 3 0 0 0,-2-5 0 0 0,-1 3 0 0 0,4-10 0 0 0,12-18 0 0 0,25-37 0 0 0,26-45 0 0 0,28-46 0 0 0,35-45 0 0 0,27-35 0 0 0,24-32 0 0 0,18-22 0 0 0,17-16 0 0 0,10-4 0 0 0,2 9 0 0 0,-5 18 0 0 0,-14 25 0 0 0,-27 29 0 0 0,-24 28 0 0 0,-27 42 0 0 0,-37 53 0 0 0,-34 65 0 0 0,-32 51 0 0 0,-27 28 0 0 0,-14 18 0 0 0,-4-6 0 0 0,6-23 0 0 0,15-36 0 0 0,23-45 0 0 0,22-49 0 0 0,19-56 0 0 0,19-43 0 0 0,27-35 0 0 0,20-25 0 0 0,24-22 0 0 0,11-10 0 0 0,10 8 0 0 0,-6 20 0 0 0,-15 29 0 0 0,-25 44 0 0 0,-35 59 0 0 0,-39 53 0 0 0,-35 50 0 0 0,-28 31 0 0 0,-17 9 0 0 0,-6-8 0 0 0,12-20 0 0 0,20-22 0 0 0,24-32 0 0 0,39-51 0 0 0,40-52 0 0 0,33-45 0 0 0,29-32 0 0 0,8-10 0 0 0,-6 2 0 0 0,-6 18 0 0 0,-15 25 0 0 0,-18 38 0 0 0,-26 54 0 0 0,-36 55 0 0 0,-31 43 0 0 0,-32 43 0 0 0,-24 23 0 0 0,-13 1 0 0 0,-9-8 0 0 0,9-24 0 0 0,14-31 0 0 0,25-42 0 0 0,27-42 0 0 0,29-46 0 0 0,23-38 0 0 0,29-41 0 0 0,26-33 0 0 0,9-20 0 0 0,11-9 0 0 0,-2 9 0 0 0,-1 20 0 0 0,-14 30 0 0 0,-9 32 0 0 0,-24 52 0 0 0,-30 55 0 0 0,-31 51 0 0 0,-34 37 0 0 0,-21 26 0 0 0,-5 4 0 0 0,10-12 0 0 0,15-30 0 0 0,19-53 0 0 0,20-51 0 0 0,32-63 0 0 0,27-48 0 0 0,20-31 0 0 0,9-13 0 0 0,0 9 0 0 0,-9 45 0 0 0,-22 61 0 0 0,-30 58 0 0 0,-25 52 0 0 0,-22 36 0 0 0,-17 20 0 0 0,-13 5 0 0 0,-2-10 0 0 0,9-15 0 0 0,18-20 0 0 0,13-25 0 0 0,16-34 0 0 0,18-42 0 0 0,12-46 0 0 0,11-34 0 0 0,4-11 0 0 0,5-14 0 0 0,5-9 0 0 0,-1 8 0 0 0,0 13 0 0 0,-3 19 0 0 0,-5 42 0 0 0,-10 48 0 0 0,-5 46 0 0 0,-14 36 0 0 0,-10 24 0 0 0,-10 16 0 0 0,-5-3 0 0 0,-1-7 0 0 0,1-11 0 0 0,7-18 0 0 0,10-35 0 0 0,8-41 0 0 0,8-54 0 0 0,14-46 0 0 0,17-33 0 0 0,10-13 0 0 0,5 8 0 0 0,0 19 0 0 0,-6 40 0 0 0,-9 47 0 0 0,-8 55 0 0 0,-7 42 0 0 0,-10 30 0 0 0,-11 18 0 0 0,-13 11 0 0 0,-8-8 0 0 0,-9-9 0 0 0,-3-14 0 0 0,2-18 0 0 0,12-30 0 0 0,23-39 0 0 0,28-38 0 0 0,33-37 0 0 0,38-34 0 0 0,41-22 0 0 0,30-13 0 0 0,13-6 0 0 0,5 10 0 0 0,-25 21 0 0 0,-26 28 0 0 0,-37 32 0 0 0,-38 39 0 0 0,-45 43 0 0 0,-44 34 0 0 0,-49 33 0 0 0,-36 19 0 0 0,-30 15 0 0 0,-26 0 0 0 0,-9-2 0 0 0,10-15 0 0 0,24-22 0 0 0,39-34 0 0 0,43-38 0 0 0,38-40 0 0 0,36-34 0 0 0,32-25 0 0 0,32-21 0 0 0,19-22 0 0 0,11-7 0 0 0,5 1 0 0 0,0 10 0 0 0,-7 13 0 0 0,-15 19 0 0 0,-21 26 0 0 0,-21 45 0 0 0,-33 49 0 0 0,-34 49 0 0 0,-28 31 0 0 0,-20 15 0 0 0,-14-4 0 0 0,3-21 0 0 0,11-23 0 0 0,13-27 0 0 0,23-39 0 0 0,27-41 0 0 0,38-43 0 0 0,36-32 0 0 0,44-22 0 0 0,35-1 0 0 0,27 2 0 0 0,15 11 0 0 0,-2 22 0 0 0,-15 20 0 0 0,-31 20 0 0 0,-39 34 0 0 0,-35 43 0 0 0,-34 43 0 0 0,-31 29 0 0 0,-21 17 0 0 0,-17 3 0 0 0,-1-9 0 0 0,2-15 0 0 0,2-14 0 0 0,13-27 0 0 0,17-36 0 0 0,19-33 0 0 0,25-25 0 0 0,17-19 0 0 0,10-6 0 0 0,10-4 0 0 0,-1-2 0 0 0,-8 9 0 0 0,-15 25 0 0 0,-31 48 0 0 0,-34 47 0 0 0,-31 34 0 0 0,-12 21 0 0 0,-6 0 0 0 0,8-37 0 0 0,24-59 0 0 0,34-71 0 0 0,27-70 0 0 0,31-63 0 0 0,26-49 0 0 0,16-29 0 0 0,10-17 0 0 0,-1-1 0 0 0,-5 11 0 0 0,-8 33 0 0 0,-21 45 0 0 0,-24 49 0 0 0,-19 58 0 0 0,-38 64 0 0 0,-43 66 0 0 0,-45 60 0 0 0,-50 50 0 0 0,-36 33 0 0 0,-26 10 0 0 0,2-8 0 0 0,25-33 0 0 0,37-44 0 0 0,38-42 0 0 0,36-51 0 0 0,35-40 0 0 0,29-29 0 0 0,20-12 0 0 0,7-2 0 0 0,6 3 0 0 0,-3 20 0 0 0,-11 39 0 0 0,-19 38 0 0 0,-13 27 0 0 0,-10 14 0 0 0,-5-4 0 0 0,8-15 0 0 0,19-24 0 0 0,31-35 0 0 0,43-30 0 0 0,47-26 0 0 0,51-16 0 0 0,45-7 0 0 0,39 3 0 0 0,25 9 0 0 0,8 8 0 0 0,-19 14 0 0 0,-37 12 0 0 0,-53 12 0 0 0,-51 8 0 0 0,-51 9 0 0 0,-50 16 0 0 0,-38 21 0 0 0,-33 18 0 0 0,-35 16 0 0 0,-24 11 0 0 0,-21 13 0 0 0,-20 10 0 0 0,-27 13 0 0 0,-26 8 0 0 0,-32 3 0 0 0,-25-6 0 0 0,1-13 0 0 0,23-15 0 0 0,45-24 0 0 0,56-36 0 0 0,49-29 0 0 0,51-33 0 0 0,30-27 0 0 0,21-16 0 0 0,13-7 0 0 0,1 4 0 0 0,-10 13 0 0 0,-25 28 0 0 0,-33 23 0 0 0,-42 29 0 0 0,-45 27 0 0 0,-44 14 0 0 0,-14 3 0 0 0,-4-10 0 0 0,20-11 0 0 0,32-11 0 0 0,39-19 0 0 0,41-32 0 0 0,34-45 0 0 0,21-39 0 0 0,15-34 0 0 0,11-27 0 0 0,10-11 0 0 0,4 7 0 0 0,1 16 0 0 0,-8 27 0 0 0,-9 41 0 0 0,-9 34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6:24:50.6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2663 4539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6:24:50.6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9974 4213 16383 0 0,'-21'21'0'0'0,"-23"23"0"0"0,-15 20 0 0 0,-7 9 0 0 0,1-2 0 0 0,8-13 0 0 0,17-27 0 0 0,22-35 0 0 0,19-32 0 0 0,20-32 0 0 0,17-25 0 0 0,18-18 0 0 0,15-11 0 0 0,1-1 0 0 0,-1 10 0 0 0,-13 24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6:24:50.6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2711 3692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6:24:50.6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16516 8490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6:24:50.6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20491 6867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6:24:50.6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20491 6867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6:24:50.6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9225 3034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6:24:50.5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2499 14064 16383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6:24:50.6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36248 2846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6:24:50.5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1629 16204 16383 0 0,'5'10'0'0'0,"1"8"0"0"0,5 1 0 0 0,1-2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6:24:50.5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2593 13288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6:24:50.5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11883 5104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6:24:50.5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35096 6209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6:24:50.5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5392 7526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6:24:50.60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6531 7258 16383 0 0,'-11'6'0'0'0,"-19"27"0"0"0,-36 41 0 0 0,-45 44 0 0 0,-44 34 0 0 0,-40 34 0 0 0,-22 16 0 0 0,-13-4 0 0 0,7-15 0 0 0,26-28 0 0 0,35-30 0 0 0,41-36 0 0 0,34-28 0 0 0,39-24 0 0 0,31-18 0 0 0,31-19 0 0 0,27-24 0 0 0,29-40 0 0 0,40-46 0 0 0,42-47 0 0 0,39-44 0 0 0,45-36 0 0 0,29-25 0 0 0,13-5 0 0 0,6 6 0 0 0,-8 20 0 0 0,-24 26 0 0 0,-34 43 0 0 0,-49 46 0 0 0,-48 44 0 0 0,-49 42 0 0 0,-43 54 0 0 0,-52 66 0 0 0,-50 63 0 0 0,-43 54 0 0 0,-34 47 0 0 0,-28 24 0 0 0,-16-2 0 0 0,3-19 0 0 0,20-26 0 0 0,27-39 0 0 0,38-46 0 0 0,33-35 0 0 0,27-30 0 0 0,39-32 0 0 0,41-38 0 0 0,36-51 0 0 0,43-60 0 0 0,34-59 0 0 0,35-53 0 0 0,28-37 0 0 0,16-6 0 0 0,17 16 0 0 0,15 29 0 0 0,-5 36 0 0 0,-30 43 0 0 0,-47 42 0 0 0,-48 36 0 0 0,-46 46 0 0 0,-42 57 0 0 0,-39 64 0 0 0,-30 67 0 0 0,-25 64 0 0 0,-26 43 0 0 0,-25 34 0 0 0,-16 21 0 0 0,-8 8 0 0 0,-4-18 0 0 0,5-21 0 0 0,3-30 0 0 0,12-40 0 0 0,26-50 0 0 0,21-49 0 0 0,39-48 0 0 0,40-54 0 0 0,32-59 0 0 0,37-67 0 0 0,29-55 0 0 0,34-48 0 0 0,24-34 0 0 0,20-15 0 0 0,20-1 0 0 0,12 9 0 0 0,10 24 0 0 0,-1 32 0 0 0,-15 33 0 0 0,-22 35 0 0 0,-33 32 0 0 0,-44 47 0 0 0,-52 50 0 0 0,-53 49 0 0 0,-45 51 0 0 0,-36 44 0 0 0,-34 25 0 0 0,-15 26 0 0 0,-3 2 0 0 0,14-13 0 0 0,14-24 0 0 0,19-36 0 0 0,22-37 0 0 0,19-30 0 0 0,37-33 0 0 0,50-32 0 0 0,64-45 0 0 0,69-47 0 0 0,89-56 0 0 0,108-69 0 0 0,110-60 0 0 0,89-38 0 0 0,51-9 0 0 0,-9 29 0 0 0,-51 52 0 0 0,-87 62 0 0 0,-115 61 0 0 0,-115 49 0 0 0,-96 36 0 0 0,-75 28 0 0 0,-58 36 0 0 0,-49 48 0 0 0,-47 42 0 0 0,-38 43 0 0 0,-28 34 0 0 0,-17 31 0 0 0,-20 29 0 0 0,-23 22 0 0 0,-15 11 0 0 0,-15-8 0 0 0,5-15 0 0 0,19-28 0 0 0,32-45 0 0 0,40-50 0 0 0,42-46 0 0 0,47-40 0 0 0,40-42 0 0 0,31-45 0 0 0,26-51 0 0 0,19-43 0 0 0,28-40 0 0 0,24-30 0 0 0,26-14 0 0 0,25-5 0 0 0,13 1 0 0 0,16 10 0 0 0,5 5 0 0 0,3 9 0 0 0,-14 26 0 0 0,-30 33 0 0 0,-40 32 0 0 0,-42 43 0 0 0,-42 50 0 0 0,-39 57 0 0 0,-43 61 0 0 0,-36 41 0 0 0,-23 25 0 0 0,-16 8 0 0 0,-6 2 0 0 0,7-16 0 0 0,15-28 0 0 0,19-34 0 0 0,22-33 0 0 0,31-46 0 0 0,34-67 0 0 0,36-60 0 0 0,42-53 0 0 0,37-28 0 0 0,34-18 0 0 0,20-3 0 0 0,18 5 0 0 0,0 11 0 0 0,-12 16 0 0 0,-28 22 0 0 0,-35 36 0 0 0,-40 29 0 0 0,-33 32 0 0 0,-37 28 0 0 0,-32 36 0 0 0,-28 36 0 0 0,-38 40 0 0 0,-37 28 0 0 0,-46 29 0 0 0,-48 21 0 0 0,-39 10 0 0 0,-37 11 0 0 0,-20 3 0 0 0,-1-12 0 0 0,22-23 0 0 0,48-28 0 0 0,61-40 0 0 0,60-30 0 0 0,56-27 0 0 0,39-27 0 0 0,40-31 0 0 0,22-35 0 0 0,21-35 0 0 0,17-30 0 0 0,21-32 0 0 0,27-28 0 0 0,35-17 0 0 0,32-11 0 0 0,21 1 0 0 0,7 14 0 0 0,-13 23 0 0 0,-30 40 0 0 0,-46 36 0 0 0,-49 43 0 0 0,-60 46 0 0 0,-65 54 0 0 0,-67 50 0 0 0,-62 34 0 0 0,-60 25 0 0 0,-48 11 0 0 0,-24 3 0 0 0,-13-8 0 0 0,11-17 0 0 0,31-28 0 0 0,53-31 0 0 0,53-25 0 0 0,56-30 0 0 0,52-32 0 0 0,49-49 0 0 0,41-64 0 0 0,38-73 0 0 0,34-53 0 0 0,27-40 0 0 0,24-21 0 0 0,23-3 0 0 0,25 18 0 0 0,15 23 0 0 0,4 35 0 0 0,-14 34 0 0 0,-31 38 0 0 0,-40 44 0 0 0,-36 35 0 0 0,-46 35 0 0 0,-52 54 0 0 0,-63 57 0 0 0,-57 57 0 0 0,-62 48 0 0 0,-67 52 0 0 0,-44 18 0 0 0,-26 14 0 0 0,-5-6 0 0 0,16-16 0 0 0,29-23 0 0 0,45-37 0 0 0,59-51 0 0 0,54-42 0 0 0,52-36 0 0 0,45-28 0 0 0,31-28 0 0 0,21-25 0 0 0,10-34 0 0 0,11-44 0 0 0,12-46 0 0 0,18-40 0 0 0,17-35 0 0 0,24-11 0 0 0,29-3 0 0 0,16 14 0 0 0,7 24 0 0 0,-5 36 0 0 0,-19 35 0 0 0,-29 40 0 0 0,-41 41 0 0 0,-53 55 0 0 0,-69 48 0 0 0,-67 52 0 0 0,-64 46 0 0 0,-48 28 0 0 0,-34 10 0 0 0,-16 0 0 0 0,-8-6 0 0 0,13-13 0 0 0,19-24 0 0 0,32-22 0 0 0,43-27 0 0 0,45-29 0 0 0,40-26 0 0 0,41-32 0 0 0,34-48 0 0 0,31-61 0 0 0,23-55 0 0 0,31-50 0 0 0,31-32 0 0 0,30-24 0 0 0,24-9 0 0 0,24 8 0 0 0,18 18 0 0 0,3 33 0 0 0,-12 38 0 0 0,-27 41 0 0 0,-41 39 0 0 0,-45 45 0 0 0,-58 52 0 0 0,-56 57 0 0 0,-49 55 0 0 0,-52 44 0 0 0,-54 27 0 0 0,-53 18 0 0 0,-42 7 0 0 0,-45-2 0 0 0,-36-5 0 0 0,-1-17 0 0 0,19-29 0 0 0,44-26 0 0 0,64-31 0 0 0,84-48 0 0 0,74-55 0 0 0,63-54 0 0 0,52-55 0 0 0,36-35 0 0 0,29-26 0 0 0,14-9 0 0 0,16-6 0 0 0,8 6 0 0 0,-3 19 0 0 0,-12 25 0 0 0,-20 36 0 0 0,-38 46 0 0 0,-39 52 0 0 0,-49 59 0 0 0,-46 45 0 0 0,-42 32 0 0 0,-27 20 0 0 0,-10 4 0 0 0,0-9 0 0 0,15-24 0 0 0,22-29 0 0 0,25-31 0 0 0,34-52 0 0 0,37-67 0 0 0,39-66 0 0 0,37-60 0 0 0,26-37 0 0 0,25-25 0 0 0,16 3 0 0 0,14 11 0 0 0,-5 26 0 0 0,-20 44 0 0 0,-23 47 0 0 0,-26 38 0 0 0,-29 42 0 0 0,-31 41 0 0 0,-36 46 0 0 0,-34 50 0 0 0,-41 33 0 0 0,-46 25 0 0 0,-42 21 0 0 0,-42 11 0 0 0,-22-2 0 0 0,-3-18 0 0 0,22-18 0 0 0,36-30 0 0 0,49-33 0 0 0,45-32 0 0 0,42-32 0 0 0,44-48 0 0 0,47-59 0 0 0,53-48 0 0 0,40-35 0 0 0,32-17 0 0 0,13 6 0 0 0,1 10 0 0 0,-11 26 0 0 0,-20 32 0 0 0,-32 26 0 0 0,-32 43 0 0 0,-37 63 0 0 0,-45 59 0 0 0,-46 51 0 0 0,-43 38 0 0 0,-36 26 0 0 0,-20 4 0 0 0,-13-6 0 0 0,-10-22 0 0 0,2-21 0 0 0,15-27 0 0 0,21-31 0 0 0,30-27 0 0 0,30-21 0 0 0,30-41 0 0 0,35-44 0 0 0,33-43 0 0 0,35-31 0 0 0,26-28 0 0 0,27-13 0 0 0,30 2 0 0 0,18 10 0 0 0,-4 22 0 0 0,-22 31 0 0 0,-25 28 0 0 0,-29 29 0 0 0,-37 40 0 0 0,-38 44 0 0 0,-40 42 0 0 0,-32 48 0 0 0,-34 29 0 0 0,-30 26 0 0 0,-10 11 0 0 0,-7 0 0 0 0,5-15 0 0 0,17-27 0 0 0,22-31 0 0 0,26-36 0 0 0,34-35 0 0 0,32-41 0 0 0,36-41 0 0 0,38-57 0 0 0,43-48 0 0 0,36-41 0 0 0,46-32 0 0 0,46-16 0 0 0,43 7 0 0 0,41 4 0 0 0,23 14 0 0 0,-14 32 0 0 0,-43 36 0 0 0,-62 36 0 0 0,-72 48 0 0 0,-69 49 0 0 0,-62 52 0 0 0,-58 57 0 0 0,-46 42 0 0 0,-28 35 0 0 0,-12 13 0 0 0,-10-4 0 0 0,5-13 0 0 0,12-19 0 0 0,17-31 0 0 0,18-37 0 0 0,26-32 0 0 0,25-26 0 0 0,20-33 0 0 0,26-53 0 0 0,29-54 0 0 0,35-55 0 0 0,35-52 0 0 0,26-31 0 0 0,30-11 0 0 0,14 8 0 0 0,11 21 0 0 0,-9 33 0 0 0,-28 40 0 0 0,-39 48 0 0 0,-57 58 0 0 0,-69 64 0 0 0,-73 68 0 0 0,-67 74 0 0 0,-49 47 0 0 0,-30 27 0 0 0,-6 6 0 0 0,8-20 0 0 0,22-35 0 0 0,39-44 0 0 0,45-43 0 0 0,38-39 0 0 0,43-32 0 0 0,39-36 0 0 0,34-41 0 0 0,29-49 0 0 0,16-42 0 0 0,19-39 0 0 0,16-20 0 0 0,7-11 0 0 0,7 0 0 0 0,-1-1 0 0 0,-3 17 0 0 0,-5 26 0 0 0,-9 32 0 0 0,-22 31 0 0 0,-17 29 0 0 0,-30 34 0 0 0,-34 41 0 0 0,-44 44 0 0 0,-43 42 0 0 0,-45 35 0 0 0,-29 29 0 0 0,-18 13 0 0 0,2-4 0 0 0,15-28 0 0 0,32-34 0 0 0,34-38 0 0 0,34-27 0 0 0,29-34 0 0 0,27-40 0 0 0,25-39 0 0 0,17-36 0 0 0,19-28 0 0 0,18-25 0 0 0,23-13 0 0 0,18-1 0 0 0,12 6 0 0 0,12 13 0 0 0,-5 27 0 0 0,-19 26 0 0 0,-28 35 0 0 0,-43 43 0 0 0,-49 43 0 0 0,-43 39 0 0 0,-49 39 0 0 0,-45 32 0 0 0,-32 19 0 0 0,-18 15 0 0 0,-12-3 0 0 0,9-8 0 0 0,23-22 0 0 0,37-30 0 0 0,38-28 0 0 0,46-29 0 0 0,40-29 0 0 0,27-35 0 0 0,35-42 0 0 0,24-49 0 0 0,29-45 0 0 0,29-41 0 0 0,30-25 0 0 0,37-19 0 0 0,33-7 0 0 0,15 9 0 0 0,0 29 0 0 0,-16 36 0 0 0,-35 42 0 0 0,-39 41 0 0 0,-45 28 0 0 0,-35 24 0 0 0,-35 22 0 0 0,-28 38 0 0 0,-27 40 0 0 0,-25 45 0 0 0,-10 39 0 0 0,-12 26 0 0 0,-5 13 0 0 0,4-11 0 0 0,9-26 0 0 0,9-29 0 0 0,18-36 0 0 0,25-46 0 0 0,40-56 0 0 0,42-58 0 0 0,49-56 0 0 0,47-38 0 0 0,47-18 0 0 0,39-11 0 0 0,34 1 0 0 0,16 17 0 0 0,2 26 0 0 0,-18 34 0 0 0,-50 35 0 0 0,-59 31 0 0 0,-55 23 0 0 0,-51 21 0 0 0,-42 27 0 0 0,-43 29 0 0 0,-25 34 0 0 0,-24 21 0 0 0,-6 15 0 0 0,-8 6 0 0 0,-8 9 0 0 0,-2-5 0 0 0,-6-8 0 0 0,-17-10 0 0 0,-10-9 0 0 0,-2-12 0 0 0,3-12 0 0 0,16-14 0 0 0,19-19 0 0 0,28-29 0 0 0,29-29 0 0 0,27-22 0 0 0,25-13 0 0 0,12-4 0 0 0,4 7 0 0 0,-6 19 0 0 0,-20 36 0 0 0,-24 41 0 0 0,-32 38 0 0 0,-27 29 0 0 0,-18 15 0 0 0,-5-1 0 0 0,0-6 0 0 0,5-17 0 0 0,6-15 0 0 0,9-15 0 0 0,17-17 0 0 0,12-13 0 0 0,16-28 0 0 0,18-33 0 0 0,30-43 0 0 0,27-43 0 0 0,30-39 0 0 0,33-39 0 0 0,23-22 0 0 0,19-10 0 0 0,5 9 0 0 0,-11 15 0 0 0,-21 23 0 0 0,-32 32 0 0 0,-28 33 0 0 0,-31 36 0 0 0,-29 39 0 0 0,-26 42 0 0 0,-33 44 0 0 0,-23 32 0 0 0,-27 29 0 0 0,-18 14 0 0 0,-10 3 0 0 0,5-17 0 0 0,12-22 0 0 0,25-33 0 0 0,32-47 0 0 0,40-54 0 0 0,38-60 0 0 0,36-47 0 0 0,33-38 0 0 0,27-33 0 0 0,30-19 0 0 0,15 2 0 0 0,11 18 0 0 0,-10 21 0 0 0,-27 36 0 0 0,-33 44 0 0 0,-36 32 0 0 0,-29 34 0 0 0,-28 50 0 0 0,-27 48 0 0 0,-17 45 0 0 0,-9 31 0 0 0,-9 19 0 0 0,-2 2 0 0 0,8-14 0 0 0,10-27 0 0 0,10-29 0 0 0,19-29 0 0 0,37-36 0 0 0,43-32 0 0 0,46-27 0 0 0,38-22 0 0 0,34-13 0 0 0,10 6 0 0 0,-19 8 0 0 0,-37 13 0 0 0,-39 14 0 0 0,-38 22 0 0 0,-32 29 0 0 0,-33 30 0 0 0,-35 34 0 0 0,-23 33 0 0 0,-24 34 0 0 0,-16 38 0 0 0,-14 23 0 0 0,0 12 0 0 0,2-10 0 0 0,12-33 0 0 0,17-42 0 0 0,20-55 0 0 0,24-65 0 0 0,22-61 0 0 0,13-51 0 0 0,15-27 0 0 0,14-8 0 0 0,2 1 0 0 0,4 0 0 0 0,1 5 0 0 0,4 8 0 0 0,14 6 0 0 0,3 10 0 0 0,1 11 0 0 0,-6 10 0 0 0,-7 11 0 0 0,-13 12 0 0 0,-7 14 0 0 0,-9 39 0 0 0,-14 42 0 0 0,-14 34 0 0 0,-17 24 0 0 0,-4 7 0 0 0,2-6 0 0 0,5-15 0 0 0,6-32 0 0 0,5-53 0 0 0,15-64 0 0 0,21-53 0 0 0,18-44 0 0 0,15-33 0 0 0,15-20 0 0 0,9-6 0 0 0,1 12 0 0 0,-3 20 0 0 0,-11 31 0 0 0,-17 36 0 0 0,-18 33 0 0 0,-16 42 0 0 0,-22 49 0 0 0,-31 55 0 0 0,-27 60 0 0 0,-19 41 0 0 0,-17 19 0 0 0,-9 1 0 0 0,3-16 0 0 0,8-25 0 0 0,15-25 0 0 0,20-39 0 0 0,20-48 0 0 0,22-44 0 0 0,19-42 0 0 0,25-36 0 0 0,18-36 0 0 0,12-21 0 0 0,12-22 0 0 0,10-9 0 0 0,2 5 0 0 0,-8 17 0 0 0,-11 25 0 0 0,-16 30 0 0 0,-27 48 0 0 0,-33 50 0 0 0,-34 52 0 0 0,-32 45 0 0 0,-28 34 0 0 0,-12 16 0 0 0,4 5 0 0 0,10-16 0 0 0,19-25 0 0 0,23-26 0 0 0,23-31 0 0 0,23-34 0 0 0,20-31 0 0 0,14-27 0 0 0,21-23 0 0 0,9-10 0 0 0,7-3 0 0 0,0 7 0 0 0,-5 5 0 0 0,1 9 0 0 0,2 9 0 0 0,-2 14 0 0 0,-11 17 0 0 0,-10 39 0 0 0,-17 37 0 0 0,-15 46 0 0 0,-23 43 0 0 0,-18 27 0 0 0,-11 18 0 0 0,-13 1 0 0 0,0-5 0 0 0,6-18 0 0 0,9-22 0 0 0,13-31 0 0 0,23-41 0 0 0,37-53 0 0 0,41-63 0 0 0,42-51 0 0 0,46-36 0 0 0,39-23 0 0 0,36-6 0 0 0,22 6 0 0 0,17 14 0 0 0,1 15 0 0 0,-18 21 0 0 0,-36 30 0 0 0,-47 25 0 0 0,-52 43 0 0 0,-44 37 0 0 0,-34 55 0 0 0,-34 50 0 0 0,-21 33 0 0 0,-23 24 0 0 0,-19 16 0 0 0,-10 9 0 0 0,-9-2 0 0 0,6-16 0 0 0,4-32 0 0 0,16-41 0 0 0,16-57 0 0 0,27-63 0 0 0,31-54 0 0 0,23-41 0 0 0,26-32 0 0 0,23-28 0 0 0,23-16 0 0 0,14 3 0 0 0,1 13 0 0 0,-11 21 0 0 0,-19 26 0 0 0,-16 24 0 0 0,-22 19 0 0 0,-20 36 0 0 0,-28 41 0 0 0,-21 39 0 0 0,-25 46 0 0 0,-22 36 0 0 0,-7 26 0 0 0,-2 5 0 0 0,3-16 0 0 0,14-30 0 0 0,14-42 0 0 0,14-57 0 0 0,20-43 0 0 0,22-36 0 0 0,22-36 0 0 0,16-24 0 0 0,17-20 0 0 0,19-20 0 0 0,23-15 0 0 0,9-8 0 0 0,-2 6 0 0 0,-1 10 0 0 0,-17 15 0 0 0,-15 22 0 0 0,-23 46 0 0 0,-24 53 0 0 0,-20 50 0 0 0,-13 47 0 0 0,-15 27 0 0 0,-6 6 0 0 0,-2 0 0 0 0,1-23 0 0 0,2-43 0 0 0,13-54 0 0 0,11-53 0 0 0,19-41 0 0 0,13-24 0 0 0,5-1 0 0 0,-2 11 0 0 0,-4 21 0 0 0,-10 21 0 0 0,-7 25 0 0 0,-7 25 0 0 0,-14 39 0 0 0,-24 39 0 0 0,-25 37 0 0 0,-27 29 0 0 0,-23 17 0 0 0,-24 2 0 0 0,-28-2 0 0 0,-17-13 0 0 0,-13-22 0 0 0,1-27 0 0 0,19-21 0 0 0,31-19 0 0 0,30-15 0 0 0,31-21 0 0 0,25-21 0 0 0,24-26 0 0 0,19-27 0 0 0,19-20 0 0 0,16-16 0 0 0,10-3 0 0 0,13 1 0 0 0,5 6 0 0 0,2 10 0 0 0,-2 11 0 0 0,-7 22 0 0 0,-14 16 0 0 0,-22 22 0 0 0,-25 33 0 0 0,-35 41 0 0 0,-44 40 0 0 0,-40 31 0 0 0,-43 24 0 0 0,-32 18 0 0 0,-15 5 0 0 0,-4-16 0 0 0,18-16 0 0 0,31-31 0 0 0,42-27 0 0 0,37-26 0 0 0,32-26 0 0 0,24-38 0 0 0,28-27 0 0 0,24-32 0 0 0,23-29 0 0 0,14-24 0 0 0,12-11 0 0 0,-1 2 0 0 0,-3 15 0 0 0,-8 17 0 0 0,-10 26 0 0 0,-18 54 0 0 0,-27 58 0 0 0,-30 55 0 0 0,-22 39 0 0 0,-24 30 0 0 0,-17 15 0 0 0,-10-1 0 0 0,1-8 0 0 0,10-20 0 0 0,16-19 0 0 0,13-20 0 0 0,5-17 0 0 0,12-12 0 0 0,1-14 0 0 0,7-22 0 0 0,14-33 0 0 0,20-39 0 0 0,21-35 0 0 0,15-27 0 0 0,18-23 0 0 0,15-13 0 0 0,10 0 0 0 0,18 7 0 0 0,8 9 0 0 0,-10 18 0 0 0,-21 43 0 0 0,-35 45 0 0 0,-35 47 0 0 0,-35 37 0 0 0,-29 28 0 0 0,-20 17 0 0 0,-14 11 0 0 0,-7-3 0 0 0,3-10 0 0 0,11-11 0 0 0,15-17 0 0 0,8-14 0 0 0,15-14 0 0 0,14-28 0 0 0,14-35 0 0 0,8-29 0 0 0,17-24 0 0 0,13-24 0 0 0,18-20 0 0 0,18-14 0 0 0,16-4 0 0 0,16 2 0 0 0,9 10 0 0 0,-1 13 0 0 0,-12 21 0 0 0,-16 23 0 0 0,-19 31 0 0 0,-18 44 0 0 0,-19 33 0 0 0,-24 28 0 0 0,-14 26 0 0 0,-19 19 0 0 0,-8-2 0 0 0,1-12 0 0 0,-3-12 0 0 0,3-7 0 0 0,-5 0 0 0 0,1 0 0 0 0,4-8 0 0 0,12-8 0 0 0,6-8 0 0 0,5-12 0 0 0,0-11 0 0 0,6-20 0 0 0,7-26 0 0 0,10-25 0 0 0,7-20 0 0 0,8-14 0 0 0,8-9 0 0 0,0 1 0 0 0,3 10 0 0 0,-2 9 0 0 0,-15 21 0 0 0,-14 26 0 0 0,-9 21 0 0 0,-8 12 0 0 0,-5 10 0 0 0,-1-3 0 0 0,4-5 0 0 0,8-19 0 0 0,6-25 0 0 0,7-22 0 0 0,4-22 0 0 0,3-20 0 0 0,2-8 0 0 0,6-3 0 0 0,1 2 0 0 0,5 3 0 0 0,6 9 0 0 0,-1 9 0 0 0,-3 20 0 0 0,-15 27 0 0 0,-12 24 0 0 0,-10 21 0 0 0,-7 10 0 0 0,8-20 0 0 0,17-41 0 0 0,26-49 0 0 0,24-36 0 0 0,32-27 0 0 0,23-34 0 0 0,21-23 0 0 0,21-16 0 0 0,24-1 0 0 0,21 12 0 0 0,14 17 0 0 0,1 32 0 0 0,-14 30 0 0 0,-29 32 0 0 0,-35 30 0 0 0,-34 23 0 0 0,-33 26 0 0 0,-31 39 0 0 0,-36 45 0 0 0,-28 44 0 0 0,-22 32 0 0 0,-13 15 0 0 0,1-1 0 0 0,7-21 0 0 0,10-25 0 0 0,13-30 0 0 0,14-27 0 0 0,12-36 0 0 0,13-35 0 0 0,18-33 0 0 0,28-39 0 0 0,26-23 0 0 0,29-16 0 0 0,29-1 0 0 0,19 2 0 0 0,11 10 0 0 0,0 5 0 0 0,-16 13 0 0 0,-27 15 0 0 0,-34 13 0 0 0,-24 16 0 0 0,-23 29 0 0 0,-16 33 0 0 0,-12 42 0 0 0,-7 43 0 0 0,-8 28 0 0 0,-8 17 0 0 0,-2 8 0 0 0,4-12 0 0 0,3-22 0 0 0,4-28 0 0 0,4-26 0 0 0,2-47 0 0 0,6-50 0 0 0,9-42 0 0 0,18-31 0 0 0,13-27 0 0 0,21-14 0 0 0,16-5 0 0 0,4 6 0 0 0,3 4 0 0 0,-7 19 0 0 0,-13 23 0 0 0,-17 53 0 0 0,-23 53 0 0 0,-22 51 0 0 0,-22 34 0 0 0,-19 21 0 0 0,-20 11 0 0 0,-10 3 0 0 0,-6 0 0 0 0,0-9 0 0 0,5-14 0 0 0,5-12 0 0 0,1-18 0 0 0,11-28 0 0 0,14-40 0 0 0,24-45 0 0 0,18-37 0 0 0,25-30 0 0 0,16-20 0 0 0,17-11 0 0 0,13-6 0 0 0,9-1 0 0 0,6 6 0 0 0,-3 14 0 0 0,-11 26 0 0 0,-13 23 0 0 0,-19 32 0 0 0,-22 38 0 0 0,-26 40 0 0 0,-23 37 0 0 0,-24 32 0 0 0,-25 27 0 0 0,-15 17 0 0 0,-4 2 0 0 0,-2-10 0 0 0,15-20 0 0 0,15-28 0 0 0,20-25 0 0 0,16-32 0 0 0,13-34 0 0 0,9-29 0 0 0,6-29 0 0 0,3-16 0 0 0,1-3 0 0 0,4-1 0 0 0,2 5 0 0 0,-6 29 0 0 0,-15 36 0 0 0,-16 38 0 0 0,-19 34 0 0 0,-8 13 0 0 0,1 4 0 0 0,4-10 0 0 0,5-8 0 0 0,5-12 0 0 0,8-26 0 0 0,10-31 0 0 0,9-38 0 0 0,17-34 0 0 0,17-27 0 0 0,28-19 0 0 0,20-17 0 0 0,24-23 0 0 0,19-13 0 0 0,15-4 0 0 0,3-1 0 0 0,-11 19 0 0 0,-21 30 0 0 0,-21 34 0 0 0,-30 39 0 0 0,-27 37 0 0 0,-29 37 0 0 0,-18 29 0 0 0,-10 17 0 0 0,-10 6 0 0 0,4-5 0 0 0,9-31 0 0 0,9-48 0 0 0,9-56 0 0 0,8-38 0 0 0,9-23 0 0 0,11-12 0 0 0,7-4 0 0 0,12 0 0 0 0,5 3 0 0 0,2 8 0 0 0,0 16 0 0 0,-8 21 0 0 0,-8 37 0 0 0,-24 49 0 0 0,-33 52 0 0 0,-38 43 0 0 0,-22 35 0 0 0,-5 15 0 0 0,-2-4 0 0 0,15-20 0 0 0,19-25 0 0 0,19-39 0 0 0,19-43 0 0 0,19-45 0 0 0,16-37 0 0 0,19-23 0 0 0,9-10 0 0 0,0 2 0 0 0,-1 8 0 0 0,-6 16 0 0 0,-8 15 0 0 0,-7 35 0 0 0,-11 38 0 0 0,-21 40 0 0 0,-18 32 0 0 0,-24 24 0 0 0,-12 10 0 0 0,-3 1 0 0 0,5-13 0 0 0,10-24 0 0 0,16-36 0 0 0,15-36 0 0 0,18-29 0 0 0,17-21 0 0 0,13-20 0 0 0,20-14 0 0 0,13-10 0 0 0,10 5 0 0 0,4 5 0 0 0,-2 12 0 0 0,-18 21 0 0 0,-27 25 0 0 0,-32 25 0 0 0,-34 28 0 0 0,-42 30 0 0 0,-36 20 0 0 0,-33 12 0 0 0,-33 10 0 0 0,-20 4 0 0 0,0-6 0 0 0,9-5 0 0 0,13-3 0 0 0,39-18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6:24:50.60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7502 7128 16383 0 0,'-16'27'0'0'0,"-21"29"0"0"0,-14 21 0 0 0,-21 14 0 0 0,-8 2 0 0 0,4-10 0 0 0,5-8 0 0 0,8-12 0 0 0,16-21 0 0 0,16-35 0 0 0,12-49 0 0 0,10-45 0 0 0,7-28 0 0 0,3-21 0 0 0,2-15 0 0 0,5-1 0 0 0,7 8 0 0 0,6 18 0 0 0,0 26 0 0 0,6 18 0 0 0,5 14 0 0 0,1 7 0 0 0,-4 30 0 0 0,-13 46 0 0 0,-19 48 0 0 0,-21 39 0 0 0,-15 19 0 0 0,-13 3 0 0 0,-2-12 0 0 0,2-22 0 0 0,5-19 0 0 0,5-18 0 0 0,5-22 0 0 0,8-22 0 0 0,9-34 0 0 0,9-28 0 0 0,5-32 0 0 0,4-28 0 0 0,2-16 0 0 0,2 4 0 0 0,0 17 0 0 0,-11 33 0 0 0,-20 50 0 0 0,-31 61 0 0 0,-32 67 0 0 0,-32 63 0 0 0,-27 41 0 0 0,-9 11 0 0 0,2-4 0 0 0,17-29 0 0 0,27-45 0 0 0,33-41 0 0 0,25-38 0 0 0,28-29 0 0 0,17-31 0 0 0,23-25 0 0 0,13-21 0 0 0,14-11 0 0 0,11-14 0 0 0,7-10 0 0 0,4-7 0 0 0,9-11 0 0 0,12-3 0 0 0,15-2 0 0 0,5 2 0 0 0,-3 7 0 0 0,-13 19 0 0 0,-22 18 0 0 0,-21 23 0 0 0,-23 23 0 0 0,-21 19 0 0 0,-15 18 0 0 0,-11 16 0 0 0,-10 6 0 0 0,-5-1 0 0 0,5-18 0 0 0,8-35 0 0 0,10-33 0 0 0,8-30 0 0 0,5-21 0 0 0,5 1 0 0 0,1 5 0 0 0,2 11 0 0 0,-6 23 0 0 0,-6 26 0 0 0,-3 22 0 0 0,-9 22 0 0 0,0 18 0 0 0,-3 13 0 0 0,-2 4 0 0 0,-1-8 0 0 0,3-23 0 0 0,7-20 0 0 0,11-16 0 0 0,7-12 0 0 0,3-7 0 0 0,2-3 0 0 0,-1 20 0 0 0,-11 28 0 0 0,-10 27 0 0 0,-7 24 0 0 0,0 10 0 0 0,-6 3 0 0 0,2-6 0 0 0,1-15 0 0 0,4-13 0 0 0,6-13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4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5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5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4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5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8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68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0" Type="http://schemas.openxmlformats.org/officeDocument/2006/relationships/customXml" Target="../ink/ink6.xml"/><Relationship Id="rId4" Type="http://schemas.openxmlformats.org/officeDocument/2006/relationships/image" Target="../media/image50.png"/><Relationship Id="rId9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customXml" Target="../ink/ink13.xml"/><Relationship Id="rId18" Type="http://schemas.openxmlformats.org/officeDocument/2006/relationships/customXml" Target="../ink/ink16.xml"/><Relationship Id="rId3" Type="http://schemas.openxmlformats.org/officeDocument/2006/relationships/customXml" Target="../ink/ink8.xml"/><Relationship Id="rId21" Type="http://schemas.openxmlformats.org/officeDocument/2006/relationships/customXml" Target="../ink/ink19.xml"/><Relationship Id="rId7" Type="http://schemas.openxmlformats.org/officeDocument/2006/relationships/customXml" Target="../ink/ink10.xml"/><Relationship Id="rId12" Type="http://schemas.openxmlformats.org/officeDocument/2006/relationships/image" Target="../media/image120.png"/><Relationship Id="rId17" Type="http://schemas.openxmlformats.org/officeDocument/2006/relationships/customXml" Target="../ink/ink15.xml"/><Relationship Id="rId2" Type="http://schemas.openxmlformats.org/officeDocument/2006/relationships/image" Target="../media/image16.jpeg"/><Relationship Id="rId16" Type="http://schemas.openxmlformats.org/officeDocument/2006/relationships/image" Target="../media/image13.png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10.png"/><Relationship Id="rId19" Type="http://schemas.openxmlformats.org/officeDocument/2006/relationships/customXml" Target="../ink/ink17.xml"/><Relationship Id="rId4" Type="http://schemas.openxmlformats.org/officeDocument/2006/relationships/image" Target="../media/image8.png"/><Relationship Id="rId9" Type="http://schemas.openxmlformats.org/officeDocument/2006/relationships/customXml" Target="../ink/ink11.xml"/><Relationship Id="rId14" Type="http://schemas.openxmlformats.org/officeDocument/2006/relationships/image" Target="../media/image50.png"/><Relationship Id="rId22" Type="http://schemas.openxmlformats.org/officeDocument/2006/relationships/customXml" Target="../ink/ink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6B3B35-324C-0E4F-9288-7DF50CE9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0" y="5413897"/>
            <a:ext cx="11206313" cy="928567"/>
          </a:xfrm>
        </p:spPr>
        <p:txBody>
          <a:bodyPr anchor="b"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  <a:ea typeface="+mj-lt"/>
                <a:cs typeface="+mj-lt"/>
              </a:rPr>
              <a:t>Variables, Operators, Conditional Statement, Loop &amp; Nested loop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968" y="4998348"/>
            <a:ext cx="11203841" cy="5398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Module-2</a:t>
            </a:r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BF915D53-000E-3D92-F45F-E74204532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09" r="-2" b="25825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BA6870-D03B-59F6-3B20-ECB878D96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D6006-EE8B-3725-9562-5D7465CF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5338112"/>
            <a:ext cx="6816312" cy="13370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Scalation of a C program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007C44E-5608-5BA7-E07F-64016EA2A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8" cy="5143500"/>
          </a:xfrm>
          <a:custGeom>
            <a:avLst/>
            <a:gdLst>
              <a:gd name="connsiteX0" fmla="*/ 0 w 12191998"/>
              <a:gd name="connsiteY0" fmla="*/ 0 h 5143500"/>
              <a:gd name="connsiteX1" fmla="*/ 12191998 w 12191998"/>
              <a:gd name="connsiteY1" fmla="*/ 0 h 5143500"/>
              <a:gd name="connsiteX2" fmla="*/ 12191998 w 12191998"/>
              <a:gd name="connsiteY2" fmla="*/ 4482569 h 5143500"/>
              <a:gd name="connsiteX3" fmla="*/ 11531067 w 12191998"/>
              <a:gd name="connsiteY3" fmla="*/ 5143500 h 5143500"/>
              <a:gd name="connsiteX4" fmla="*/ 660929 w 12191998"/>
              <a:gd name="connsiteY4" fmla="*/ 5143500 h 5143500"/>
              <a:gd name="connsiteX5" fmla="*/ 13426 w 12191998"/>
              <a:gd name="connsiteY5" fmla="*/ 4615770 h 5143500"/>
              <a:gd name="connsiteX6" fmla="*/ 0 w 12191998"/>
              <a:gd name="connsiteY6" fmla="*/ 448259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8" h="5143500">
                <a:moveTo>
                  <a:pt x="0" y="0"/>
                </a:moveTo>
                <a:lnTo>
                  <a:pt x="12191998" y="0"/>
                </a:lnTo>
                <a:lnTo>
                  <a:pt x="12191998" y="4482569"/>
                </a:lnTo>
                <a:cubicBezTo>
                  <a:pt x="12191998" y="4847591"/>
                  <a:pt x="11896089" y="5143500"/>
                  <a:pt x="11531067" y="5143500"/>
                </a:cubicBezTo>
                <a:lnTo>
                  <a:pt x="660929" y="5143500"/>
                </a:lnTo>
                <a:cubicBezTo>
                  <a:pt x="341535" y="5143500"/>
                  <a:pt x="75055" y="4916945"/>
                  <a:pt x="13426" y="4615770"/>
                </a:cubicBezTo>
                <a:lnTo>
                  <a:pt x="0" y="44825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21EB5-5636-D5C1-CC5A-12C15864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7/4/2024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8877662-D9FD-5F36-2CB1-541BE3D4E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558" y="253778"/>
            <a:ext cx="8446881" cy="43396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9DA6-5F54-426A-2669-A9DFB2E5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dirty="0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15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6DADCA-861E-179A-F115-54D3E843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D55B5-801D-DA56-C580-FBC8FBDE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8" y="4832129"/>
            <a:ext cx="9786847" cy="10870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Variables Declaration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3470E8-3B60-4554-7737-78DEB4423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0" y="63203"/>
            <a:ext cx="12050520" cy="4700812"/>
          </a:xfrm>
          <a:prstGeom prst="roundRect">
            <a:avLst>
              <a:gd name="adj" fmla="val 1188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3031-2F3D-01F5-61CF-B384CE3B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7/5/2024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577B01-3D91-A2E6-B615-C1B23701B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4" b="885"/>
          <a:stretch/>
        </p:blipFill>
        <p:spPr>
          <a:xfrm>
            <a:off x="6641164" y="1709734"/>
            <a:ext cx="5064373" cy="13197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4D52-BD2C-FD06-0DB7-6D7AB221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0AEC37D-2F21-4A74-7F78-43E2AE24F4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3" t="4525" r="2771" b="4777"/>
          <a:stretch/>
        </p:blipFill>
        <p:spPr>
          <a:xfrm>
            <a:off x="487882" y="470896"/>
            <a:ext cx="6150347" cy="380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23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8AD06-BCEF-28D8-FF79-F7E287A9B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US" dirty="0"/>
              <a:t>Variable in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C6C07-053B-9224-057B-CDD4BFA4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7/5/2024</a:t>
            </a:fld>
            <a:endParaRPr lang="en-US"/>
          </a:p>
        </p:txBody>
      </p:sp>
      <p:pic>
        <p:nvPicPr>
          <p:cNvPr id="7" name="Content Placeholder 6" descr="A diagram of a memory&#10;&#10;Description automatically generated">
            <a:extLst>
              <a:ext uri="{FF2B5EF4-FFF2-40B4-BE49-F238E27FC236}">
                <a16:creationId xmlns:a16="http://schemas.microsoft.com/office/drawing/2014/main" id="{07B953D9-0FB2-C960-83DE-1827584D9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23"/>
          <a:stretch/>
        </p:blipFill>
        <p:spPr>
          <a:xfrm>
            <a:off x="1578806" y="2129784"/>
            <a:ext cx="8640734" cy="437350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87549-CD23-4684-FBA8-8F5151E3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532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1862-4573-C480-0DC2-C9ABF4D0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5" y="3620"/>
            <a:ext cx="9956747" cy="112282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Compilation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BDB5A-C449-BF95-2959-5F843404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D1E8-47A3-C4E1-FCDD-AC7883CF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8DE8283-C318-54BE-30C5-1CF4466D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08" y="3567369"/>
            <a:ext cx="5353050" cy="3286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F50351-A980-C3B1-9B8D-EB7CC3AB6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4097037"/>
            <a:ext cx="4533900" cy="2762250"/>
          </a:xfrm>
          <a:prstGeom prst="rect">
            <a:avLst/>
          </a:prstGeom>
        </p:spPr>
      </p:pic>
      <p:pic>
        <p:nvPicPr>
          <p:cNvPr id="11" name="Picture 10" descr="A black square with green and yellow text&#10;&#10;Description automatically generated">
            <a:extLst>
              <a:ext uri="{FF2B5EF4-FFF2-40B4-BE49-F238E27FC236}">
                <a16:creationId xmlns:a16="http://schemas.microsoft.com/office/drawing/2014/main" id="{44F0CC0B-8AA1-7E56-E943-A9B61C08D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466" y="1127297"/>
            <a:ext cx="6981825" cy="21526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5" name="Picture 24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94449B41-2F15-EE7D-89EA-AA7638F96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2508568" y="2648268"/>
            <a:ext cx="1038225" cy="809625"/>
          </a:xfrm>
          <a:prstGeom prst="rect">
            <a:avLst/>
          </a:prstGeom>
        </p:spPr>
      </p:pic>
      <p:pic>
        <p:nvPicPr>
          <p:cNvPr id="26" name="Picture 25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B778F2FC-53B8-591B-386C-15A4DD5AB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507288" y="2638108"/>
            <a:ext cx="1038225" cy="8096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F936CF4-07FC-5318-EC60-67A43D9626A5}"/>
              </a:ext>
            </a:extLst>
          </p:cNvPr>
          <p:cNvSpPr txBox="1"/>
          <p:nvPr/>
        </p:nvSpPr>
        <p:spPr>
          <a:xfrm>
            <a:off x="3490189" y="288085"/>
            <a:ext cx="49885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chemeClr val="accent4"/>
                </a:solidFill>
              </a:rPr>
              <a:t>gcc</a:t>
            </a:r>
            <a:r>
              <a:rPr lang="en-US" sz="2800" dirty="0">
                <a:solidFill>
                  <a:schemeClr val="accent4"/>
                </a:solidFill>
              </a:rPr>
              <a:t>  </a:t>
            </a:r>
            <a:r>
              <a:rPr lang="en-US" sz="2800" dirty="0" err="1">
                <a:solidFill>
                  <a:schemeClr val="accent4"/>
                </a:solidFill>
              </a:rPr>
              <a:t>input.c</a:t>
            </a:r>
            <a:r>
              <a:rPr lang="en-US" sz="2800" dirty="0">
                <a:solidFill>
                  <a:schemeClr val="accent4"/>
                </a:solidFill>
              </a:rPr>
              <a:t> -o </a:t>
            </a:r>
            <a:r>
              <a:rPr lang="en-US" sz="2800" dirty="0" err="1">
                <a:solidFill>
                  <a:schemeClr val="accent4"/>
                </a:solidFill>
              </a:rPr>
              <a:t>output.c</a:t>
            </a:r>
            <a:endParaRPr lang="en-US" sz="2800" dirty="0">
              <a:solidFill>
                <a:schemeClr val="accent4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46B021-6955-16E2-950A-C4F32517E4D2}"/>
              </a:ext>
            </a:extLst>
          </p:cNvPr>
          <p:cNvGrpSpPr/>
          <p:nvPr/>
        </p:nvGrpSpPr>
        <p:grpSpPr>
          <a:xfrm>
            <a:off x="2627630" y="920600"/>
            <a:ext cx="7694930" cy="1872279"/>
            <a:chOff x="2627630" y="920600"/>
            <a:chExt cx="7694930" cy="1872279"/>
          </a:xfrm>
        </p:grpSpPr>
        <p:pic>
          <p:nvPicPr>
            <p:cNvPr id="24" name="Picture 23" descr="A black square with green text&#10;&#10;Description automatically generated">
              <a:extLst>
                <a:ext uri="{FF2B5EF4-FFF2-40B4-BE49-F238E27FC236}">
                  <a16:creationId xmlns:a16="http://schemas.microsoft.com/office/drawing/2014/main" id="{8CC6C61E-8A50-0DFA-1F9A-664F1DFEC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27630" y="920600"/>
              <a:ext cx="6096000" cy="187227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FB0DD8-AA7B-F1F4-8D12-9EC92E51ACA9}"/>
                </a:ext>
              </a:extLst>
            </p:cNvPr>
            <p:cNvSpPr txBox="1"/>
            <p:nvPr/>
          </p:nvSpPr>
          <p:spPr>
            <a:xfrm>
              <a:off x="2631440" y="2042435"/>
              <a:ext cx="11176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solidFill>
                    <a:srgbClr val="D1231C"/>
                  </a:solidFill>
                </a:rPr>
                <a:t>input.c</a:t>
              </a:r>
              <a:endParaRPr lang="en-US" sz="1600" dirty="0" err="1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33EEEA-5F36-6A57-A179-1DD88BA24686}"/>
                </a:ext>
              </a:extLst>
            </p:cNvPr>
            <p:cNvSpPr txBox="1"/>
            <p:nvPr/>
          </p:nvSpPr>
          <p:spPr>
            <a:xfrm>
              <a:off x="7579360" y="2021840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solidFill>
                    <a:srgbClr val="D1231C"/>
                  </a:solidFill>
                </a:rPr>
                <a:t>output.c</a:t>
              </a:r>
              <a:endParaRPr lang="en-US" dirty="0" err="1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7850C5-E7C6-D2E1-134C-167943272391}"/>
              </a:ext>
            </a:extLst>
          </p:cNvPr>
          <p:cNvGrpSpPr/>
          <p:nvPr/>
        </p:nvGrpSpPr>
        <p:grpSpPr>
          <a:xfrm>
            <a:off x="373063" y="3575715"/>
            <a:ext cx="5344584" cy="3286382"/>
            <a:chOff x="373063" y="3575715"/>
            <a:chExt cx="5344584" cy="3286382"/>
          </a:xfrm>
        </p:grpSpPr>
        <p:pic>
          <p:nvPicPr>
            <p:cNvPr id="20" name="Picture 19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D7913F0F-0ADA-0D13-3CD7-FF6AA4ADB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3063" y="3575715"/>
              <a:ext cx="5344584" cy="328638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688E44-06A2-2CC1-D780-F064530971E0}"/>
                </a:ext>
              </a:extLst>
            </p:cNvPr>
            <p:cNvSpPr txBox="1"/>
            <p:nvPr/>
          </p:nvSpPr>
          <p:spPr>
            <a:xfrm>
              <a:off x="2306320" y="3576320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solidFill>
                    <a:srgbClr val="D1231C"/>
                  </a:solidFill>
                </a:rPr>
                <a:t>Source code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29938A-C7EC-2A3D-5284-5C836E4FBBD7}"/>
              </a:ext>
            </a:extLst>
          </p:cNvPr>
          <p:cNvGrpSpPr/>
          <p:nvPr/>
        </p:nvGrpSpPr>
        <p:grpSpPr>
          <a:xfrm>
            <a:off x="6686550" y="3836458"/>
            <a:ext cx="4533900" cy="2762250"/>
            <a:chOff x="6686550" y="3836458"/>
            <a:chExt cx="4533900" cy="276225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D979A0A-CDD4-367E-2157-AED014908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86550" y="3836458"/>
              <a:ext cx="4533900" cy="27622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EE35A1-D10B-FB4C-BE60-292E73A15B9B}"/>
                </a:ext>
              </a:extLst>
            </p:cNvPr>
            <p:cNvSpPr txBox="1"/>
            <p:nvPr/>
          </p:nvSpPr>
          <p:spPr>
            <a:xfrm>
              <a:off x="8128000" y="384048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rgbClr val="D1231C"/>
                  </a:solidFill>
                </a:rPr>
                <a:t>Machine 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532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3E2F488-4701-BCBC-5473-947AB741C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A1E32-B2C8-5ABB-993D-D0A7EB43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5868424"/>
            <a:ext cx="6816312" cy="7096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EB2E-D3C8-EEC3-C3A5-B0DA905E8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73" y="5332118"/>
            <a:ext cx="5564016" cy="11551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r">
              <a:buNone/>
            </a:pPr>
            <a:r>
              <a:rPr lang="en-US" sz="2100" dirty="0"/>
              <a:t>Conditional statements control the flow of your program based on certain conditions.</a:t>
            </a:r>
          </a:p>
        </p:txBody>
      </p:sp>
      <p:pic>
        <p:nvPicPr>
          <p:cNvPr id="8" name="Picture 7" descr="A diagram of a condition&#10;&#10;Description automatically generated">
            <a:extLst>
              <a:ext uri="{FF2B5EF4-FFF2-40B4-BE49-F238E27FC236}">
                <a16:creationId xmlns:a16="http://schemas.microsoft.com/office/drawing/2014/main" id="{23D41A81-0C75-B309-3A86-A3458EF98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82" r="1" b="13497"/>
          <a:stretch/>
        </p:blipFill>
        <p:spPr>
          <a:xfrm>
            <a:off x="20" y="2"/>
            <a:ext cx="6095979" cy="5833211"/>
          </a:xfrm>
          <a:custGeom>
            <a:avLst/>
            <a:gdLst/>
            <a:ahLst/>
            <a:cxnLst/>
            <a:rect l="l" t="t" r="r" b="b"/>
            <a:pathLst>
              <a:path w="6095999" h="5833211">
                <a:moveTo>
                  <a:pt x="0" y="0"/>
                </a:moveTo>
                <a:lnTo>
                  <a:pt x="6095999" y="0"/>
                </a:lnTo>
                <a:lnTo>
                  <a:pt x="6095999" y="5155298"/>
                </a:lnTo>
                <a:lnTo>
                  <a:pt x="677319" y="5155298"/>
                </a:lnTo>
                <a:cubicBezTo>
                  <a:pt x="303246" y="5155298"/>
                  <a:pt x="0" y="5458810"/>
                  <a:pt x="0" y="5833211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A736-35A5-3352-09D5-8E2607B7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7/4/2024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 descr="A group of people holding signs&#10;&#10;Description automatically generated">
            <a:extLst>
              <a:ext uri="{FF2B5EF4-FFF2-40B4-BE49-F238E27FC236}">
                <a16:creationId xmlns:a16="http://schemas.microsoft.com/office/drawing/2014/main" id="{67EB3EC9-0C16-8779-6024-F0EF5666C3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"/>
          <a:stretch/>
        </p:blipFill>
        <p:spPr>
          <a:xfrm>
            <a:off x="6096000" y="-1"/>
            <a:ext cx="6095999" cy="5862918"/>
          </a:xfrm>
          <a:custGeom>
            <a:avLst/>
            <a:gdLst/>
            <a:ahLst/>
            <a:cxnLst/>
            <a:rect l="l" t="t" r="r" b="b"/>
            <a:pathLst>
              <a:path w="6095999" h="5862918">
                <a:moveTo>
                  <a:pt x="0" y="0"/>
                </a:moveTo>
                <a:lnTo>
                  <a:pt x="6095999" y="0"/>
                </a:lnTo>
                <a:lnTo>
                  <a:pt x="6095999" y="5862918"/>
                </a:lnTo>
                <a:lnTo>
                  <a:pt x="6085305" y="5862918"/>
                </a:lnTo>
                <a:lnTo>
                  <a:pt x="6085305" y="5833211"/>
                </a:lnTo>
                <a:cubicBezTo>
                  <a:pt x="6085305" y="5458810"/>
                  <a:pt x="5782059" y="5155298"/>
                  <a:pt x="5407987" y="5155298"/>
                </a:cubicBezTo>
                <a:lnTo>
                  <a:pt x="0" y="5155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4847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34E61-A399-10C8-C3DA-6FFCD08D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/>
              <a:pPr>
                <a:spcAft>
                  <a:spcPts val="600"/>
                </a:spcAft>
              </a:pPr>
              <a:t>7/4/2024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0ABB44-97F7-D1C4-84D6-2B20C506C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7" t="5832" b="13514"/>
          <a:stretch/>
        </p:blipFill>
        <p:spPr>
          <a:xfrm>
            <a:off x="833344" y="255494"/>
            <a:ext cx="10514012" cy="6353184"/>
          </a:xfrm>
          <a:custGeom>
            <a:avLst/>
            <a:gdLst/>
            <a:ahLst/>
            <a:cxnLst/>
            <a:rect l="l" t="t" r="r" b="b"/>
            <a:pathLst>
              <a:path w="10502900" h="5181600">
                <a:moveTo>
                  <a:pt x="524015" y="0"/>
                </a:moveTo>
                <a:lnTo>
                  <a:pt x="9978885" y="0"/>
                </a:lnTo>
                <a:cubicBezTo>
                  <a:pt x="10268290" y="0"/>
                  <a:pt x="10502900" y="234610"/>
                  <a:pt x="10502900" y="524015"/>
                </a:cubicBezTo>
                <a:lnTo>
                  <a:pt x="10502900" y="4657585"/>
                </a:lnTo>
                <a:cubicBezTo>
                  <a:pt x="10502900" y="4946990"/>
                  <a:pt x="10268290" y="5181600"/>
                  <a:pt x="9978885" y="5181600"/>
                </a:cubicBezTo>
                <a:lnTo>
                  <a:pt x="524015" y="5181600"/>
                </a:lnTo>
                <a:cubicBezTo>
                  <a:pt x="234610" y="5181600"/>
                  <a:pt x="0" y="4946990"/>
                  <a:pt x="0" y="4657585"/>
                </a:cubicBezTo>
                <a:lnTo>
                  <a:pt x="0" y="524015"/>
                </a:lnTo>
                <a:cubicBezTo>
                  <a:pt x="0" y="234610"/>
                  <a:pt x="234610" y="0"/>
                  <a:pt x="524015" y="0"/>
                </a:cubicBezTo>
                <a:close/>
              </a:path>
            </a:pathLst>
          </a:cu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4C15FE-F0A3-5B0E-3A01-B48D6AB87347}"/>
                  </a:ext>
                </a:extLst>
              </p14:cNvPr>
              <p14:cNvContentPartPr/>
              <p14:nvPr/>
            </p14:nvContentPartPr>
            <p14:xfrm>
              <a:off x="-1822356" y="6285099"/>
              <a:ext cx="12606" cy="12606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4C15FE-F0A3-5B0E-3A01-B48D6AB873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015800" y="4079049"/>
                <a:ext cx="4412100" cy="4412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7B08D7-0C23-19CB-1A95-C792AC721F5C}"/>
                  </a:ext>
                </a:extLst>
              </p14:cNvPr>
              <p14:cNvContentPartPr/>
              <p14:nvPr/>
            </p14:nvContentPartPr>
            <p14:xfrm>
              <a:off x="-1822356" y="6285099"/>
              <a:ext cx="12606" cy="12606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7B08D7-0C23-19CB-1A95-C792AC721F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015800" y="4079049"/>
                <a:ext cx="4412100" cy="4412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7E4532A-830C-3104-F6AD-7F0500676CC6}"/>
                  </a:ext>
                </a:extLst>
              </p14:cNvPr>
              <p14:cNvContentPartPr/>
              <p14:nvPr/>
            </p14:nvContentPartPr>
            <p14:xfrm>
              <a:off x="-1672745" y="7039366"/>
              <a:ext cx="12335" cy="2278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7E4532A-830C-3104-F6AD-7F0500676C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734068" y="6977055"/>
                <a:ext cx="135333" cy="147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15487CC-2872-79DC-4234-FE0D04E51096}"/>
                  </a:ext>
                </a:extLst>
              </p14:cNvPr>
              <p14:cNvContentPartPr/>
              <p14:nvPr/>
            </p14:nvContentPartPr>
            <p14:xfrm>
              <a:off x="-1244773" y="5345743"/>
              <a:ext cx="11743" cy="11743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15487CC-2872-79DC-4234-FE0D04E510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288055" y="3302461"/>
                <a:ext cx="4110050" cy="4110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CA24E9-6685-534A-8056-D2CED50AC1DE}"/>
                  </a:ext>
                </a:extLst>
              </p14:cNvPr>
              <p14:cNvContentPartPr/>
              <p14:nvPr/>
            </p14:nvContentPartPr>
            <p14:xfrm>
              <a:off x="2878376" y="1713194"/>
              <a:ext cx="11743" cy="11743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CA24E9-6685-534A-8056-D2CED50AC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094" y="-330088"/>
                <a:ext cx="4110050" cy="4110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B2F9071-BDEE-1E64-7B22-0CA300D798CA}"/>
                  </a:ext>
                </a:extLst>
              </p14:cNvPr>
              <p14:cNvContentPartPr/>
              <p14:nvPr/>
            </p14:nvContentPartPr>
            <p14:xfrm>
              <a:off x="13181035" y="2203797"/>
              <a:ext cx="11743" cy="11743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B2F9071-BDEE-1E64-7B22-0CA300D798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37753" y="160515"/>
                <a:ext cx="4110050" cy="4110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28C6BD5-723D-0243-6D77-2F02C5FD73C4}"/>
                  </a:ext>
                </a:extLst>
              </p14:cNvPr>
              <p14:cNvContentPartPr/>
              <p14:nvPr/>
            </p14:nvContentPartPr>
            <p14:xfrm>
              <a:off x="-2609" y="2788345"/>
              <a:ext cx="11743" cy="11743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28C6BD5-723D-0243-6D77-2F02C5FD73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045891" y="745063"/>
                <a:ext cx="4110050" cy="41100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4359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82F50-D72D-C675-44F8-C10826ED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7/4/2024</a:t>
            </a:fld>
            <a:endParaRPr lang="en-US"/>
          </a:p>
        </p:txBody>
      </p:sp>
      <p:pic>
        <p:nvPicPr>
          <p:cNvPr id="13" name="Content Placeholder 12" descr="A diagram of a loop&#10;&#10;Description automatically generated">
            <a:extLst>
              <a:ext uri="{FF2B5EF4-FFF2-40B4-BE49-F238E27FC236}">
                <a16:creationId xmlns:a16="http://schemas.microsoft.com/office/drawing/2014/main" id="{139655E4-71E8-9367-40FF-6589ED1AE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1329"/>
          <a:stretch/>
        </p:blipFill>
        <p:spPr>
          <a:xfrm>
            <a:off x="844550" y="838200"/>
            <a:ext cx="10502900" cy="5181600"/>
          </a:xfrm>
          <a:custGeom>
            <a:avLst/>
            <a:gdLst/>
            <a:ahLst/>
            <a:cxnLst/>
            <a:rect l="l" t="t" r="r" b="b"/>
            <a:pathLst>
              <a:path w="10502900" h="5181600">
                <a:moveTo>
                  <a:pt x="524015" y="0"/>
                </a:moveTo>
                <a:lnTo>
                  <a:pt x="9978885" y="0"/>
                </a:lnTo>
                <a:cubicBezTo>
                  <a:pt x="10268290" y="0"/>
                  <a:pt x="10502900" y="234610"/>
                  <a:pt x="10502900" y="524015"/>
                </a:cubicBezTo>
                <a:lnTo>
                  <a:pt x="10502900" y="4657585"/>
                </a:lnTo>
                <a:cubicBezTo>
                  <a:pt x="10502900" y="4946990"/>
                  <a:pt x="10268290" y="5181600"/>
                  <a:pt x="9978885" y="5181600"/>
                </a:cubicBezTo>
                <a:lnTo>
                  <a:pt x="524015" y="5181600"/>
                </a:lnTo>
                <a:cubicBezTo>
                  <a:pt x="234610" y="5181600"/>
                  <a:pt x="0" y="4946990"/>
                  <a:pt x="0" y="4657585"/>
                </a:cubicBezTo>
                <a:lnTo>
                  <a:pt x="0" y="524015"/>
                </a:lnTo>
                <a:cubicBezTo>
                  <a:pt x="0" y="234610"/>
                  <a:pt x="234610" y="0"/>
                  <a:pt x="524015" y="0"/>
                </a:cubicBezTo>
                <a:close/>
              </a:path>
            </a:pathLst>
          </a:cu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764C92-6A1F-A8EF-2962-6C819E605EED}"/>
                  </a:ext>
                </a:extLst>
              </p14:cNvPr>
              <p14:cNvContentPartPr/>
              <p14:nvPr/>
            </p14:nvContentPartPr>
            <p14:xfrm>
              <a:off x="1225105" y="2463694"/>
              <a:ext cx="3726432" cy="1485788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764C92-6A1F-A8EF-2962-6C819E605E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1109" y="2356075"/>
                <a:ext cx="3834064" cy="1701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7A3A822-7748-3357-52CB-F081360FB4E4}"/>
                  </a:ext>
                </a:extLst>
              </p14:cNvPr>
              <p14:cNvContentPartPr/>
              <p14:nvPr/>
            </p14:nvContentPartPr>
            <p14:xfrm>
              <a:off x="1627760" y="2655568"/>
              <a:ext cx="718471" cy="545634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7A3A822-7748-3357-52CB-F081360FB4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3794" y="2548024"/>
                <a:ext cx="826044" cy="761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AE71A75-12B5-1DCA-E82E-FD25A1C8913F}"/>
                  </a:ext>
                </a:extLst>
              </p14:cNvPr>
              <p14:cNvContentPartPr/>
              <p14:nvPr/>
            </p14:nvContentPartPr>
            <p14:xfrm>
              <a:off x="1532943" y="2520882"/>
              <a:ext cx="683706" cy="61881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AE71A75-12B5-1DCA-E82E-FD25A1C891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78966" y="2413310"/>
                <a:ext cx="791300" cy="834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89C4FBF-4DF1-99D7-2E26-22A37BD056E5}"/>
                  </a:ext>
                </a:extLst>
              </p14:cNvPr>
              <p14:cNvContentPartPr/>
              <p14:nvPr/>
            </p14:nvContentPartPr>
            <p14:xfrm>
              <a:off x="1320928" y="1262552"/>
              <a:ext cx="909830" cy="577609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89C4FBF-4DF1-99D7-2E26-22A37BD056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03293" y="1244918"/>
                <a:ext cx="945460" cy="613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D3EB974-9934-D340-9E74-C756E3C8511D}"/>
                  </a:ext>
                </a:extLst>
              </p14:cNvPr>
              <p14:cNvContentPartPr/>
              <p14:nvPr/>
            </p14:nvContentPartPr>
            <p14:xfrm>
              <a:off x="1426052" y="1039645"/>
              <a:ext cx="1246629" cy="92223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D3EB974-9934-D340-9E74-C756E3C8511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63073" y="976676"/>
                <a:ext cx="1372228" cy="1047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2A0A366-59EB-0AC4-6228-3A171CD2D4F7}"/>
                  </a:ext>
                </a:extLst>
              </p14:cNvPr>
              <p14:cNvContentPartPr/>
              <p14:nvPr/>
            </p14:nvContentPartPr>
            <p14:xfrm>
              <a:off x="-1743914" y="1746717"/>
              <a:ext cx="12606" cy="12606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2A0A366-59EB-0AC4-6228-3A171CD2D4F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3949964" y="-459333"/>
                <a:ext cx="4412100" cy="4412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6E34611-3DCA-A245-D3B2-A364C8743284}"/>
                  </a:ext>
                </a:extLst>
              </p14:cNvPr>
              <p14:cNvContentPartPr/>
              <p14:nvPr/>
            </p14:nvContentPartPr>
            <p14:xfrm>
              <a:off x="1563222" y="1402192"/>
              <a:ext cx="139433" cy="27322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6E34611-3DCA-A245-D3B2-A364C874328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00333" y="1339639"/>
                <a:ext cx="264851" cy="398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D988D8-E04D-ED08-2761-DF751A74936A}"/>
                  </a:ext>
                </a:extLst>
              </p14:cNvPr>
              <p14:cNvContentPartPr/>
              <p14:nvPr/>
            </p14:nvContentPartPr>
            <p14:xfrm>
              <a:off x="-1721503" y="1343305"/>
              <a:ext cx="12606" cy="12606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D988D8-E04D-ED08-2761-DF751A7493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3914947" y="-862745"/>
                <a:ext cx="4412100" cy="4412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F54F9DF-225A-A16C-7816-5237012407AD}"/>
                  </a:ext>
                </a:extLst>
              </p14:cNvPr>
              <p14:cNvContentPartPr/>
              <p14:nvPr/>
            </p14:nvContentPartPr>
            <p14:xfrm>
              <a:off x="4856349" y="3629305"/>
              <a:ext cx="12606" cy="12606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F54F9DF-225A-A16C-7816-5237012407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62905" y="1423255"/>
                <a:ext cx="4412100" cy="4412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E5A643C-FEF7-B7AF-738E-FBC1EAD141A0}"/>
                  </a:ext>
                </a:extLst>
              </p14:cNvPr>
              <p14:cNvContentPartPr/>
              <p14:nvPr/>
            </p14:nvContentPartPr>
            <p14:xfrm>
              <a:off x="6750145" y="2856099"/>
              <a:ext cx="12606" cy="12606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E5A643C-FEF7-B7AF-738E-FBC1EAD141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56701" y="650049"/>
                <a:ext cx="4412100" cy="4412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A5D73A6-1AFF-CD31-DB57-7AF48AF270B0}"/>
                  </a:ext>
                </a:extLst>
              </p14:cNvPr>
              <p14:cNvContentPartPr/>
              <p14:nvPr/>
            </p14:nvContentPartPr>
            <p14:xfrm>
              <a:off x="6750145" y="2856099"/>
              <a:ext cx="12606" cy="12606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A5D73A6-1AFF-CD31-DB57-7AF48AF270B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56701" y="650049"/>
                <a:ext cx="4412100" cy="4412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7B3C8B-F777-2E2B-1328-E58B59CB9458}"/>
                  </a:ext>
                </a:extLst>
              </p14:cNvPr>
              <p14:cNvContentPartPr/>
              <p14:nvPr/>
            </p14:nvContentPartPr>
            <p14:xfrm>
              <a:off x="1382526" y="1029541"/>
              <a:ext cx="12606" cy="12606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7B3C8B-F777-2E2B-1328-E58B59CB94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823524" y="-1163903"/>
                <a:ext cx="4412100" cy="4412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8AAEAC7-647E-D5B1-2100-3C7C96CAF155}"/>
                  </a:ext>
                </a:extLst>
              </p14:cNvPr>
              <p14:cNvContentPartPr/>
              <p14:nvPr/>
            </p14:nvContentPartPr>
            <p14:xfrm>
              <a:off x="13692516" y="711112"/>
              <a:ext cx="11743" cy="11743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8AAEAC7-647E-D5B1-2100-3C7C96CAF15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49234" y="-1332170"/>
                <a:ext cx="4110050" cy="41100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436019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8A8B5D-091F-8F28-EAE5-D366B96B2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94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gnifying glass on clear background">
            <a:extLst>
              <a:ext uri="{FF2B5EF4-FFF2-40B4-BE49-F238E27FC236}">
                <a16:creationId xmlns:a16="http://schemas.microsoft.com/office/drawing/2014/main" id="{A777D1B6-42F9-6724-7172-F01AA58F0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713"/>
          <a:stretch/>
        </p:blipFill>
        <p:spPr>
          <a:xfrm>
            <a:off x="1" y="-1055"/>
            <a:ext cx="12191998" cy="68590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482A06-0FA1-DF3A-657C-33FC99466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5341" y="-345340"/>
            <a:ext cx="6857999" cy="7548682"/>
          </a:xfrm>
          <a:prstGeom prst="rect">
            <a:avLst/>
          </a:prstGeom>
          <a:gradFill>
            <a:gsLst>
              <a:gs pos="55000">
                <a:srgbClr val="000000">
                  <a:alpha val="4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6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DF0BD-035B-20D2-8B71-8F85CF11CC40}"/>
              </a:ext>
            </a:extLst>
          </p:cNvPr>
          <p:cNvSpPr txBox="1"/>
          <p:nvPr/>
        </p:nvSpPr>
        <p:spPr>
          <a:xfrm>
            <a:off x="308389" y="745440"/>
            <a:ext cx="6253397" cy="35598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007258F-B97F-F3D0-C605-607D51065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5529264"/>
            <a:ext cx="12192000" cy="1328737"/>
          </a:xfrm>
          <a:custGeom>
            <a:avLst/>
            <a:gdLst>
              <a:gd name="connsiteX0" fmla="*/ 0 w 12192000"/>
              <a:gd name="connsiteY0" fmla="*/ 0 h 1328737"/>
              <a:gd name="connsiteX1" fmla="*/ 1 w 12192000"/>
              <a:gd name="connsiteY1" fmla="*/ 0 h 1328737"/>
              <a:gd name="connsiteX2" fmla="*/ 1 w 12192000"/>
              <a:gd name="connsiteY2" fmla="*/ 131028 h 1328737"/>
              <a:gd name="connsiteX3" fmla="*/ 13428 w 12192000"/>
              <a:gd name="connsiteY3" fmla="*/ 264218 h 1328737"/>
              <a:gd name="connsiteX4" fmla="*/ 660931 w 12192000"/>
              <a:gd name="connsiteY4" fmla="*/ 791948 h 1328737"/>
              <a:gd name="connsiteX5" fmla="*/ 11531069 w 12192000"/>
              <a:gd name="connsiteY5" fmla="*/ 791948 h 1328737"/>
              <a:gd name="connsiteX6" fmla="*/ 12192000 w 12192000"/>
              <a:gd name="connsiteY6" fmla="*/ 131017 h 1328737"/>
              <a:gd name="connsiteX7" fmla="*/ 12192000 w 12192000"/>
              <a:gd name="connsiteY7" fmla="*/ 1328737 h 1328737"/>
              <a:gd name="connsiteX8" fmla="*/ 0 w 12192000"/>
              <a:gd name="connsiteY8" fmla="*/ 1328737 h 132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328737">
                <a:moveTo>
                  <a:pt x="0" y="0"/>
                </a:moveTo>
                <a:lnTo>
                  <a:pt x="1" y="0"/>
                </a:lnTo>
                <a:lnTo>
                  <a:pt x="1" y="131028"/>
                </a:lnTo>
                <a:lnTo>
                  <a:pt x="13428" y="264218"/>
                </a:lnTo>
                <a:cubicBezTo>
                  <a:pt x="75057" y="565393"/>
                  <a:pt x="341537" y="791948"/>
                  <a:pt x="660931" y="791948"/>
                </a:cubicBezTo>
                <a:lnTo>
                  <a:pt x="11531069" y="791948"/>
                </a:lnTo>
                <a:cubicBezTo>
                  <a:pt x="11896091" y="791948"/>
                  <a:pt x="12192000" y="496039"/>
                  <a:pt x="12192000" y="131017"/>
                </a:cubicBezTo>
                <a:lnTo>
                  <a:pt x="12192000" y="1328737"/>
                </a:lnTo>
                <a:lnTo>
                  <a:pt x="0" y="1328737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27782-F578-6941-5C5B-8AB0146A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7/5/2024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9851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1E301B"/>
      </a:dk2>
      <a:lt2>
        <a:srgbClr val="F1F0F3"/>
      </a:lt2>
      <a:accent1>
        <a:srgbClr val="85AE23"/>
      </a:accent1>
      <a:accent2>
        <a:srgbClr val="B4A118"/>
      </a:accent2>
      <a:accent3>
        <a:srgbClr val="E2802D"/>
      </a:accent3>
      <a:accent4>
        <a:srgbClr val="D1231C"/>
      </a:accent4>
      <a:accent5>
        <a:srgbClr val="E22D71"/>
      </a:accent5>
      <a:accent6>
        <a:srgbClr val="D11CAB"/>
      </a:accent6>
      <a:hlink>
        <a:srgbClr val="C34D66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DylanVTI</vt:lpstr>
      <vt:lpstr>Variables, Operators, Conditional Statement, Loop &amp; Nested loop</vt:lpstr>
      <vt:lpstr>Scalation of a C program</vt:lpstr>
      <vt:lpstr>Variables Declaration</vt:lpstr>
      <vt:lpstr>Variable in memory</vt:lpstr>
      <vt:lpstr>Compilation</vt:lpstr>
      <vt:lpstr>Conditional Statements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285</cp:revision>
  <dcterms:created xsi:type="dcterms:W3CDTF">2024-05-13T11:19:25Z</dcterms:created>
  <dcterms:modified xsi:type="dcterms:W3CDTF">2024-07-05T07:15:02Z</dcterms:modified>
</cp:coreProperties>
</file>