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69" r:id="rId4"/>
    <p:sldId id="256" r:id="rId5"/>
    <p:sldId id="257" r:id="rId6"/>
    <p:sldId id="258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71" r:id="rId15"/>
    <p:sldId id="265" r:id="rId16"/>
    <p:sldId id="266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88" y="7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02-Oct-25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02-Oct-25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02-Oct-25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02-Oct-25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493F7C-CA54-AAF1-48DF-51544F018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21F50F7-19BD-17F7-1F1B-05F192D2C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8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BA1C5-8C1C-8769-C888-999583F76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99DADF-9797-A9EE-48CC-2DCFBB95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811E7-66B4-24D1-42AF-C4FBAFBC1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5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Debugging Techniques – Print &amp;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Print‑statement debugging to see state changes</a:t>
            </a:r>
          </a:p>
          <a:p>
            <a:pPr>
              <a:defRPr sz="2000"/>
            </a:pPr>
            <a:r>
              <a:rPr dirty="0"/>
              <a:t>Add IDs/timestamps to logs for correlation</a:t>
            </a:r>
          </a:p>
          <a:p>
            <a:pPr>
              <a:defRPr sz="2000"/>
            </a:pPr>
            <a:r>
              <a:rPr dirty="0"/>
              <a:t>Interactive debugging: breakpoints and watch expressions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Debugging Techniques – Tests &amp;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Test‑driven isolation: write failing test before fix</a:t>
            </a:r>
          </a:p>
          <a:p>
            <a:pPr>
              <a:defRPr sz="2000"/>
            </a:pPr>
            <a:r>
              <a:t>Keep the test to prevent regressions</a:t>
            </a:r>
          </a:p>
          <a:p>
            <a:pPr>
              <a:defRPr sz="2000"/>
            </a:pPr>
            <a:r>
              <a:t>Reproduce minimal example: small, clear snippet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Profiling &amp; Log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Profilers: CPU, memory, I/O, lock contention</a:t>
            </a:r>
          </a:p>
          <a:p>
            <a:pPr>
              <a:defRPr sz="2000"/>
            </a:pPr>
            <a:r>
              <a:t>Record under normal load → find hotspots</a:t>
            </a:r>
          </a:p>
          <a:p>
            <a:pPr>
              <a:defRPr sz="2000"/>
            </a:pPr>
            <a:r>
              <a:t>Centralize logs and add structured fields</a:t>
            </a:r>
          </a:p>
          <a:p>
            <a:pPr>
              <a:defRPr sz="2000"/>
            </a:pPr>
            <a:r>
              <a:t>Set alerts for spikes or anomalies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FC9E3-1487-198F-DD78-7FE6A5191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6789FE-208E-BE0C-3E81-C2D9E926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Strategies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C920-EE2B-A5CD-9C61-33D027D25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35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Debugging Strategies –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Start: 'Something bad happened' → look for bad data or logic</a:t>
            </a:r>
          </a:p>
          <a:p>
            <a:pPr>
              <a:defRPr sz="2000"/>
            </a:pPr>
            <a:r>
              <a:t>RTFE: Read the error carefully first</a:t>
            </a:r>
          </a:p>
          <a:p>
            <a:pPr>
              <a:defRPr sz="2000"/>
            </a:pPr>
            <a:r>
              <a:t>Form simple hypotheses and test them early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Debugging Strategies – Narrow &amp; 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Divide‑and‑conquer to reduce search space</a:t>
            </a:r>
          </a:p>
          <a:p>
            <a:pPr>
              <a:defRPr sz="2000"/>
            </a:pPr>
            <a:r>
              <a:t>Run minimal input/code reproductions</a:t>
            </a:r>
          </a:p>
          <a:p>
            <a:pPr>
              <a:defRPr sz="2000"/>
            </a:pPr>
            <a:r>
              <a:t>Expand scope to dependencies if needed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CE4E8-A9F9-0FA5-FFBC-8183E8222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470DF2-AE61-CAC8-AB2F-EECD2ECF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71104-5A40-7D95-314A-9ED2A13CF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0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9586-8BA2-FECE-6ED5-8B2BC001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0386-B73E-705F-298B-57C1D854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Types</a:t>
            </a:r>
          </a:p>
          <a:p>
            <a:endParaRPr lang="en-US" dirty="0"/>
          </a:p>
          <a:p>
            <a:r>
              <a:rPr lang="en-US" dirty="0"/>
              <a:t>Debugging Techniques</a:t>
            </a:r>
          </a:p>
          <a:p>
            <a:endParaRPr lang="en-US" dirty="0"/>
          </a:p>
          <a:p>
            <a:r>
              <a:rPr lang="en-US" dirty="0"/>
              <a:t>Debugging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59451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ECAA0D-DB1A-AD71-D328-3A46DF80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F067F-E20E-F538-32AC-7CE39F4D6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Bug Types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Bugs often overlap categories</a:t>
            </a:r>
          </a:p>
          <a:p>
            <a:pPr>
              <a:defRPr sz="2000"/>
            </a:pPr>
            <a:r>
              <a:t>Main families: Syntax / Compile-Time, Runtime, Logic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Syntax / Compile-Time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Stop code from compiling or running</a:t>
            </a:r>
          </a:p>
          <a:p>
            <a:pPr>
              <a:defRPr sz="2000"/>
            </a:pPr>
            <a:r>
              <a:t>Examples: missing semicolons, bad imports</a:t>
            </a:r>
          </a:p>
          <a:p>
            <a:pPr>
              <a:defRPr sz="2000"/>
            </a:pPr>
            <a:r>
              <a:t>Fix by correcting code &amp; build settings</a:t>
            </a:r>
          </a:p>
          <a:p>
            <a:pPr>
              <a:defRPr sz="2000"/>
            </a:pPr>
            <a:r>
              <a:t>Tools: linters, build logs, static analyzers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Runtime Bugs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Appear during program execution</a:t>
            </a:r>
          </a:p>
          <a:p>
            <a:pPr>
              <a:defRPr sz="2000"/>
            </a:pPr>
            <a:r>
              <a:t>Unhandled exceptions crash the app</a:t>
            </a:r>
          </a:p>
          <a:p>
            <a:pPr>
              <a:defRPr sz="2000"/>
            </a:pPr>
            <a:r>
              <a:t>Examples: NullReference, IndexError, KeyError</a:t>
            </a:r>
          </a:p>
          <a:p>
            <a:pPr>
              <a:defRPr sz="2000"/>
            </a:pPr>
            <a:r>
              <a:t>Use stack traces, try/catch, and context logging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Runtime Bugs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Data issues: invalid or missing input</a:t>
            </a:r>
          </a:p>
          <a:p>
            <a:pPr>
              <a:defRPr sz="2000"/>
            </a:pPr>
            <a:r>
              <a:t>Memory problems: leaks, buffer overruns</a:t>
            </a:r>
          </a:p>
          <a:p>
            <a:pPr>
              <a:defRPr sz="2000"/>
            </a:pPr>
            <a:r>
              <a:t>Concurrency issues: deadlocks, races</a:t>
            </a:r>
          </a:p>
          <a:p>
            <a:pPr>
              <a:defRPr sz="2000"/>
            </a:pPr>
            <a:r>
              <a:t>Use input validation, sanitizers, and lock timeouts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Logic Bugs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Program runs but produces wrong result</a:t>
            </a:r>
          </a:p>
          <a:p>
            <a:pPr>
              <a:defRPr sz="2000"/>
            </a:pPr>
            <a:r>
              <a:t>Off‑by‑one errors and counting mistakes</a:t>
            </a:r>
          </a:p>
          <a:p>
            <a:pPr>
              <a:defRPr sz="2000"/>
            </a:pPr>
            <a:r>
              <a:t>Fix: explicit loop bounds, use iterators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Logic Bugs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Improper branching: wrong conditions or misplaced else</a:t>
            </a:r>
          </a:p>
          <a:p>
            <a:pPr>
              <a:defRPr sz="2000"/>
            </a:pPr>
            <a:r>
              <a:t>Concurrency logic errors: bad ordering assumptions</a:t>
            </a:r>
          </a:p>
          <a:p>
            <a:pPr>
              <a:defRPr sz="2000"/>
            </a:pPr>
            <a:r>
              <a:t>Domain‑specific mistakes: business rule misinterpretation</a:t>
            </a:r>
          </a:p>
          <a:p>
            <a:pPr>
              <a:defRPr sz="2000"/>
            </a:pPr>
            <a:r>
              <a:t>Add tests and validate rules with stakeholders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350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Debugging Techniques</vt:lpstr>
      <vt:lpstr>Overview</vt:lpstr>
      <vt:lpstr>Bug Types</vt:lpstr>
      <vt:lpstr>Bug Types – Overview</vt:lpstr>
      <vt:lpstr>Syntax / Compile-Time Bugs</vt:lpstr>
      <vt:lpstr>Runtime Bugs – Part 1</vt:lpstr>
      <vt:lpstr>Runtime Bugs – Part 2</vt:lpstr>
      <vt:lpstr>Logic Bugs – Part 1</vt:lpstr>
      <vt:lpstr>Logic Bugs – Part 2</vt:lpstr>
      <vt:lpstr>Debugging Techniques</vt:lpstr>
      <vt:lpstr>Debugging Techniques – Print &amp; Interactive</vt:lpstr>
      <vt:lpstr>Debugging Techniques – Tests &amp; Examples</vt:lpstr>
      <vt:lpstr>Profiling &amp; Log Analysis</vt:lpstr>
      <vt:lpstr>Debugging Strategies</vt:lpstr>
      <vt:lpstr>Core Debugging Strategies – Basics</vt:lpstr>
      <vt:lpstr>Core Debugging Strategies – Narrow &amp; Expand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Ethan Shafer</cp:lastModifiedBy>
  <cp:revision>8</cp:revision>
  <dcterms:created xsi:type="dcterms:W3CDTF">2013-01-27T09:14:16Z</dcterms:created>
  <dcterms:modified xsi:type="dcterms:W3CDTF">2025-10-02T19:42:12Z</dcterms:modified>
  <cp:category/>
</cp:coreProperties>
</file>