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7" r:id="rId4"/>
  </p:sldMasterIdLst>
  <p:notesMasterIdLst>
    <p:notesMasterId r:id="rId21"/>
  </p:notesMasterIdLst>
  <p:sldIdLst>
    <p:sldId id="256" r:id="rId5"/>
    <p:sldId id="434" r:id="rId6"/>
    <p:sldId id="439" r:id="rId7"/>
    <p:sldId id="282" r:id="rId8"/>
    <p:sldId id="436" r:id="rId9"/>
    <p:sldId id="283" r:id="rId10"/>
    <p:sldId id="275" r:id="rId11"/>
    <p:sldId id="432" r:id="rId12"/>
    <p:sldId id="277" r:id="rId13"/>
    <p:sldId id="433" r:id="rId14"/>
    <p:sldId id="437" r:id="rId15"/>
    <p:sldId id="435" r:id="rId16"/>
    <p:sldId id="279" r:id="rId17"/>
    <p:sldId id="280" r:id="rId18"/>
    <p:sldId id="438" r:id="rId19"/>
    <p:sldId id="44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loan, Jonathan LTC" initials="SJL" lastIdx="4" clrIdx="0">
    <p:extLst>
      <p:ext uri="{19B8F6BF-5375-455C-9EA6-DF929625EA0E}">
        <p15:presenceInfo xmlns:p15="http://schemas.microsoft.com/office/powerpoint/2012/main" userId="S::jonathan.sloan@westpoint.edu::b55b9a62-7ad6-43ea-8df1-928d3239375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F34EC7-4702-4586-9D56-89A3F5A1607D}" v="5" dt="2024-10-03T16:07:11.2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36" autoAdjust="0"/>
    <p:restoredTop sz="81961" autoAdjust="0"/>
  </p:normalViewPr>
  <p:slideViewPr>
    <p:cSldViewPr snapToGrid="0">
      <p:cViewPr varScale="1">
        <p:scale>
          <a:sx n="82" d="100"/>
          <a:sy n="82" d="100"/>
        </p:scale>
        <p:origin x="114" y="1146"/>
      </p:cViewPr>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fer, Ethan H MAJ" userId="505e747c-87be-44c0-94c2-fc4c31a873c1" providerId="ADAL" clId="{AFF1C160-958B-4F8B-B148-0EEF1D2AA2A1}"/>
    <pc:docChg chg="modSld">
      <pc:chgData name="Shafer, Ethan H MAJ" userId="505e747c-87be-44c0-94c2-fc4c31a873c1" providerId="ADAL" clId="{AFF1C160-958B-4F8B-B148-0EEF1D2AA2A1}" dt="2024-08-16T13:46:11.535" v="206" actId="20577"/>
      <pc:docMkLst>
        <pc:docMk/>
      </pc:docMkLst>
      <pc:sldChg chg="modSp mod">
        <pc:chgData name="Shafer, Ethan H MAJ" userId="505e747c-87be-44c0-94c2-fc4c31a873c1" providerId="ADAL" clId="{AFF1C160-958B-4F8B-B148-0EEF1D2AA2A1}" dt="2024-08-16T13:46:11.535" v="206" actId="20577"/>
        <pc:sldMkLst>
          <pc:docMk/>
          <pc:sldMk cId="2539966657" sldId="440"/>
        </pc:sldMkLst>
        <pc:spChg chg="mod">
          <ac:chgData name="Shafer, Ethan H MAJ" userId="505e747c-87be-44c0-94c2-fc4c31a873c1" providerId="ADAL" clId="{AFF1C160-958B-4F8B-B148-0EEF1D2AA2A1}" dt="2024-08-16T13:45:49.446" v="18" actId="20577"/>
          <ac:spMkLst>
            <pc:docMk/>
            <pc:sldMk cId="2539966657" sldId="440"/>
            <ac:spMk id="2" creationId="{73B1DA4C-CBCC-D2B2-9F82-D223F8E4C97E}"/>
          </ac:spMkLst>
        </pc:spChg>
        <pc:spChg chg="mod">
          <ac:chgData name="Shafer, Ethan H MAJ" userId="505e747c-87be-44c0-94c2-fc4c31a873c1" providerId="ADAL" clId="{AFF1C160-958B-4F8B-B148-0EEF1D2AA2A1}" dt="2024-08-16T13:46:11.535" v="206" actId="20577"/>
          <ac:spMkLst>
            <pc:docMk/>
            <pc:sldMk cId="2539966657" sldId="440"/>
            <ac:spMk id="3" creationId="{C24F5BB5-B300-063C-19E1-97B9DCBA49A4}"/>
          </ac:spMkLst>
        </pc:spChg>
      </pc:sldChg>
    </pc:docChg>
  </pc:docChgLst>
  <pc:docChgLst>
    <pc:chgData name="Shafer, Ethan H MAJ" userId="505e747c-87be-44c0-94c2-fc4c31a873c1" providerId="ADAL" clId="{9FC1CBA7-2942-4733-86BB-D4FF90FF2708}"/>
    <pc:docChg chg="undo custSel addSld delSld modSld sldOrd">
      <pc:chgData name="Shafer, Ethan H MAJ" userId="505e747c-87be-44c0-94c2-fc4c31a873c1" providerId="ADAL" clId="{9FC1CBA7-2942-4733-86BB-D4FF90FF2708}" dt="2024-07-23T01:50:02.549" v="1534" actId="20577"/>
      <pc:docMkLst>
        <pc:docMk/>
      </pc:docMkLst>
      <pc:sldChg chg="modSp mod">
        <pc:chgData name="Shafer, Ethan H MAJ" userId="505e747c-87be-44c0-94c2-fc4c31a873c1" providerId="ADAL" clId="{9FC1CBA7-2942-4733-86BB-D4FF90FF2708}" dt="2024-07-23T00:46:46.233" v="13" actId="20577"/>
        <pc:sldMkLst>
          <pc:docMk/>
          <pc:sldMk cId="2600960340" sldId="413"/>
        </pc:sldMkLst>
        <pc:spChg chg="mod">
          <ac:chgData name="Shafer, Ethan H MAJ" userId="505e747c-87be-44c0-94c2-fc4c31a873c1" providerId="ADAL" clId="{9FC1CBA7-2942-4733-86BB-D4FF90FF2708}" dt="2024-07-23T00:46:46.233" v="13" actId="20577"/>
          <ac:spMkLst>
            <pc:docMk/>
            <pc:sldMk cId="2600960340" sldId="413"/>
            <ac:spMk id="2" creationId="{8D7E2DAC-8F14-49C5-B65E-1545269CF4BB}"/>
          </ac:spMkLst>
        </pc:spChg>
      </pc:sldChg>
      <pc:sldChg chg="modSp mod">
        <pc:chgData name="Shafer, Ethan H MAJ" userId="505e747c-87be-44c0-94c2-fc4c31a873c1" providerId="ADAL" clId="{9FC1CBA7-2942-4733-86BB-D4FF90FF2708}" dt="2024-07-23T01:01:48.940" v="166" actId="20577"/>
        <pc:sldMkLst>
          <pc:docMk/>
          <pc:sldMk cId="1277706378" sldId="429"/>
        </pc:sldMkLst>
        <pc:spChg chg="mod">
          <ac:chgData name="Shafer, Ethan H MAJ" userId="505e747c-87be-44c0-94c2-fc4c31a873c1" providerId="ADAL" clId="{9FC1CBA7-2942-4733-86BB-D4FF90FF2708}" dt="2024-07-23T01:01:48.940" v="166" actId="20577"/>
          <ac:spMkLst>
            <pc:docMk/>
            <pc:sldMk cId="1277706378" sldId="429"/>
            <ac:spMk id="3" creationId="{D19F0797-8975-980B-1DFB-53543119FFB6}"/>
          </ac:spMkLst>
        </pc:spChg>
      </pc:sldChg>
      <pc:sldChg chg="del">
        <pc:chgData name="Shafer, Ethan H MAJ" userId="505e747c-87be-44c0-94c2-fc4c31a873c1" providerId="ADAL" clId="{9FC1CBA7-2942-4733-86BB-D4FF90FF2708}" dt="2024-07-23T00:50:07.056" v="14" actId="47"/>
        <pc:sldMkLst>
          <pc:docMk/>
          <pc:sldMk cId="3150637941" sldId="458"/>
        </pc:sldMkLst>
      </pc:sldChg>
      <pc:sldChg chg="modSp add del mod">
        <pc:chgData name="Shafer, Ethan H MAJ" userId="505e747c-87be-44c0-94c2-fc4c31a873c1" providerId="ADAL" clId="{9FC1CBA7-2942-4733-86BB-D4FF90FF2708}" dt="2024-07-23T01:09:23.810" v="629" actId="20577"/>
        <pc:sldMkLst>
          <pc:docMk/>
          <pc:sldMk cId="3278906587" sldId="465"/>
        </pc:sldMkLst>
        <pc:spChg chg="mod">
          <ac:chgData name="Shafer, Ethan H MAJ" userId="505e747c-87be-44c0-94c2-fc4c31a873c1" providerId="ADAL" clId="{9FC1CBA7-2942-4733-86BB-D4FF90FF2708}" dt="2024-07-23T00:50:24.523" v="41" actId="20577"/>
          <ac:spMkLst>
            <pc:docMk/>
            <pc:sldMk cId="3278906587" sldId="465"/>
            <ac:spMk id="5" creationId="{84513F9A-D31B-C34A-B127-BD7A5DF0C4D1}"/>
          </ac:spMkLst>
        </pc:spChg>
        <pc:spChg chg="mod">
          <ac:chgData name="Shafer, Ethan H MAJ" userId="505e747c-87be-44c0-94c2-fc4c31a873c1" providerId="ADAL" clId="{9FC1CBA7-2942-4733-86BB-D4FF90FF2708}" dt="2024-07-23T01:09:23.810" v="629" actId="20577"/>
          <ac:spMkLst>
            <pc:docMk/>
            <pc:sldMk cId="3278906587" sldId="465"/>
            <ac:spMk id="7" creationId="{ADA6B4EE-0AF8-8FA8-DB3F-D8F7D6392C77}"/>
          </ac:spMkLst>
        </pc:spChg>
      </pc:sldChg>
      <pc:sldChg chg="addSp modSp mod modClrScheme chgLayout">
        <pc:chgData name="Shafer, Ethan H MAJ" userId="505e747c-87be-44c0-94c2-fc4c31a873c1" providerId="ADAL" clId="{9FC1CBA7-2942-4733-86BB-D4FF90FF2708}" dt="2024-07-23T01:11:54.968" v="943" actId="20577"/>
        <pc:sldMkLst>
          <pc:docMk/>
          <pc:sldMk cId="1957553010" sldId="470"/>
        </pc:sldMkLst>
        <pc:spChg chg="mod ord">
          <ac:chgData name="Shafer, Ethan H MAJ" userId="505e747c-87be-44c0-94c2-fc4c31a873c1" providerId="ADAL" clId="{9FC1CBA7-2942-4733-86BB-D4FF90FF2708}" dt="2024-07-23T01:10:34.470" v="730" actId="700"/>
          <ac:spMkLst>
            <pc:docMk/>
            <pc:sldMk cId="1957553010" sldId="470"/>
            <ac:spMk id="2" creationId="{6396E5D5-62CF-6738-6618-D778A005BBDC}"/>
          </ac:spMkLst>
        </pc:spChg>
        <pc:spChg chg="mod ord">
          <ac:chgData name="Shafer, Ethan H MAJ" userId="505e747c-87be-44c0-94c2-fc4c31a873c1" providerId="ADAL" clId="{9FC1CBA7-2942-4733-86BB-D4FF90FF2708}" dt="2024-07-23T01:10:34.470" v="730" actId="700"/>
          <ac:spMkLst>
            <pc:docMk/>
            <pc:sldMk cId="1957553010" sldId="470"/>
            <ac:spMk id="3" creationId="{90674732-FC82-13CD-4876-5A99CB6128C7}"/>
          </ac:spMkLst>
        </pc:spChg>
        <pc:spChg chg="mod ord">
          <ac:chgData name="Shafer, Ethan H MAJ" userId="505e747c-87be-44c0-94c2-fc4c31a873c1" providerId="ADAL" clId="{9FC1CBA7-2942-4733-86BB-D4FF90FF2708}" dt="2024-07-23T01:10:34.470" v="730" actId="700"/>
          <ac:spMkLst>
            <pc:docMk/>
            <pc:sldMk cId="1957553010" sldId="470"/>
            <ac:spMk id="4" creationId="{8666B325-E5BF-D2D5-E5E1-BCCFEBC93352}"/>
          </ac:spMkLst>
        </pc:spChg>
        <pc:spChg chg="mod ord">
          <ac:chgData name="Shafer, Ethan H MAJ" userId="505e747c-87be-44c0-94c2-fc4c31a873c1" providerId="ADAL" clId="{9FC1CBA7-2942-4733-86BB-D4FF90FF2708}" dt="2024-07-23T01:10:34.470" v="730" actId="700"/>
          <ac:spMkLst>
            <pc:docMk/>
            <pc:sldMk cId="1957553010" sldId="470"/>
            <ac:spMk id="5" creationId="{84513F9A-D31B-C34A-B127-BD7A5DF0C4D1}"/>
          </ac:spMkLst>
        </pc:spChg>
        <pc:spChg chg="add mod ord">
          <ac:chgData name="Shafer, Ethan H MAJ" userId="505e747c-87be-44c0-94c2-fc4c31a873c1" providerId="ADAL" clId="{9FC1CBA7-2942-4733-86BB-D4FF90FF2708}" dt="2024-07-23T01:11:54.968" v="943" actId="20577"/>
          <ac:spMkLst>
            <pc:docMk/>
            <pc:sldMk cId="1957553010" sldId="470"/>
            <ac:spMk id="6" creationId="{58B0FCDD-2A62-62DE-1500-BD3709D9F57C}"/>
          </ac:spMkLst>
        </pc:spChg>
        <pc:spChg chg="mod ord">
          <ac:chgData name="Shafer, Ethan H MAJ" userId="505e747c-87be-44c0-94c2-fc4c31a873c1" providerId="ADAL" clId="{9FC1CBA7-2942-4733-86BB-D4FF90FF2708}" dt="2024-07-23T01:11:35.912" v="888" actId="2711"/>
          <ac:spMkLst>
            <pc:docMk/>
            <pc:sldMk cId="1957553010" sldId="470"/>
            <ac:spMk id="7" creationId="{ADA6B4EE-0AF8-8FA8-DB3F-D8F7D6392C77}"/>
          </ac:spMkLst>
        </pc:spChg>
      </pc:sldChg>
      <pc:sldChg chg="modSp mod">
        <pc:chgData name="Shafer, Ethan H MAJ" userId="505e747c-87be-44c0-94c2-fc4c31a873c1" providerId="ADAL" clId="{9FC1CBA7-2942-4733-86BB-D4FF90FF2708}" dt="2024-07-23T01:50:02.549" v="1534" actId="20577"/>
        <pc:sldMkLst>
          <pc:docMk/>
          <pc:sldMk cId="3548741993" sldId="482"/>
        </pc:sldMkLst>
        <pc:spChg chg="mod">
          <ac:chgData name="Shafer, Ethan H MAJ" userId="505e747c-87be-44c0-94c2-fc4c31a873c1" providerId="ADAL" clId="{9FC1CBA7-2942-4733-86BB-D4FF90FF2708}" dt="2024-07-23T01:50:02.549" v="1534" actId="20577"/>
          <ac:spMkLst>
            <pc:docMk/>
            <pc:sldMk cId="3548741993" sldId="482"/>
            <ac:spMk id="7" creationId="{ADA6B4EE-0AF8-8FA8-DB3F-D8F7D6392C77}"/>
          </ac:spMkLst>
        </pc:spChg>
      </pc:sldChg>
      <pc:sldChg chg="del">
        <pc:chgData name="Shafer, Ethan H MAJ" userId="505e747c-87be-44c0-94c2-fc4c31a873c1" providerId="ADAL" clId="{9FC1CBA7-2942-4733-86BB-D4FF90FF2708}" dt="2024-07-23T00:50:15.193" v="28" actId="47"/>
        <pc:sldMkLst>
          <pc:docMk/>
          <pc:sldMk cId="2220460572" sldId="483"/>
        </pc:sldMkLst>
      </pc:sldChg>
      <pc:sldChg chg="del">
        <pc:chgData name="Shafer, Ethan H MAJ" userId="505e747c-87be-44c0-94c2-fc4c31a873c1" providerId="ADAL" clId="{9FC1CBA7-2942-4733-86BB-D4FF90FF2708}" dt="2024-07-23T00:50:15.682" v="29" actId="47"/>
        <pc:sldMkLst>
          <pc:docMk/>
          <pc:sldMk cId="429771833" sldId="484"/>
        </pc:sldMkLst>
      </pc:sldChg>
      <pc:sldChg chg="modSp add del mod">
        <pc:chgData name="Shafer, Ethan H MAJ" userId="505e747c-87be-44c0-94c2-fc4c31a873c1" providerId="ADAL" clId="{9FC1CBA7-2942-4733-86BB-D4FF90FF2708}" dt="2024-07-23T01:14:07.518" v="1185" actId="2711"/>
        <pc:sldMkLst>
          <pc:docMk/>
          <pc:sldMk cId="298309527" sldId="485"/>
        </pc:sldMkLst>
        <pc:spChg chg="mod">
          <ac:chgData name="Shafer, Ethan H MAJ" userId="505e747c-87be-44c0-94c2-fc4c31a873c1" providerId="ADAL" clId="{9FC1CBA7-2942-4733-86BB-D4FF90FF2708}" dt="2024-07-23T00:50:49.695" v="84" actId="20577"/>
          <ac:spMkLst>
            <pc:docMk/>
            <pc:sldMk cId="298309527" sldId="485"/>
            <ac:spMk id="7" creationId="{9E6F4282-AFCF-ACAA-32AB-9B291C8F9527}"/>
          </ac:spMkLst>
        </pc:spChg>
        <pc:spChg chg="mod">
          <ac:chgData name="Shafer, Ethan H MAJ" userId="505e747c-87be-44c0-94c2-fc4c31a873c1" providerId="ADAL" clId="{9FC1CBA7-2942-4733-86BB-D4FF90FF2708}" dt="2024-07-23T01:14:04.025" v="1183" actId="27636"/>
          <ac:spMkLst>
            <pc:docMk/>
            <pc:sldMk cId="298309527" sldId="485"/>
            <ac:spMk id="8" creationId="{D94F4881-75A0-0486-F27D-616527609721}"/>
          </ac:spMkLst>
        </pc:spChg>
        <pc:spChg chg="mod">
          <ac:chgData name="Shafer, Ethan H MAJ" userId="505e747c-87be-44c0-94c2-fc4c31a873c1" providerId="ADAL" clId="{9FC1CBA7-2942-4733-86BB-D4FF90FF2708}" dt="2024-07-23T01:14:07.518" v="1185" actId="2711"/>
          <ac:spMkLst>
            <pc:docMk/>
            <pc:sldMk cId="298309527" sldId="485"/>
            <ac:spMk id="9" creationId="{AFE07D9D-59E1-7E40-B0BA-BF8C2AFCF986}"/>
          </ac:spMkLst>
        </pc:spChg>
      </pc:sldChg>
      <pc:sldChg chg="del">
        <pc:chgData name="Shafer, Ethan H MAJ" userId="505e747c-87be-44c0-94c2-fc4c31a873c1" providerId="ADAL" clId="{9FC1CBA7-2942-4733-86BB-D4FF90FF2708}" dt="2024-07-23T00:51:16.030" v="104" actId="47"/>
        <pc:sldMkLst>
          <pc:docMk/>
          <pc:sldMk cId="883994509" sldId="486"/>
        </pc:sldMkLst>
      </pc:sldChg>
      <pc:sldChg chg="del">
        <pc:chgData name="Shafer, Ethan H MAJ" userId="505e747c-87be-44c0-94c2-fc4c31a873c1" providerId="ADAL" clId="{9FC1CBA7-2942-4733-86BB-D4FF90FF2708}" dt="2024-07-23T00:50:53.505" v="85" actId="47"/>
        <pc:sldMkLst>
          <pc:docMk/>
          <pc:sldMk cId="4157286638" sldId="488"/>
        </pc:sldMkLst>
      </pc:sldChg>
      <pc:sldChg chg="del">
        <pc:chgData name="Shafer, Ethan H MAJ" userId="505e747c-87be-44c0-94c2-fc4c31a873c1" providerId="ADAL" clId="{9FC1CBA7-2942-4733-86BB-D4FF90FF2708}" dt="2024-07-23T00:50:55.563" v="86" actId="47"/>
        <pc:sldMkLst>
          <pc:docMk/>
          <pc:sldMk cId="2560441761" sldId="489"/>
        </pc:sldMkLst>
      </pc:sldChg>
      <pc:sldChg chg="modSp del mod">
        <pc:chgData name="Shafer, Ethan H MAJ" userId="505e747c-87be-44c0-94c2-fc4c31a873c1" providerId="ADAL" clId="{9FC1CBA7-2942-4733-86BB-D4FF90FF2708}" dt="2024-07-23T00:50:30.328" v="43" actId="47"/>
        <pc:sldMkLst>
          <pc:docMk/>
          <pc:sldMk cId="845613221" sldId="490"/>
        </pc:sldMkLst>
        <pc:spChg chg="mod">
          <ac:chgData name="Shafer, Ethan H MAJ" userId="505e747c-87be-44c0-94c2-fc4c31a873c1" providerId="ADAL" clId="{9FC1CBA7-2942-4733-86BB-D4FF90FF2708}" dt="2024-07-23T00:50:22.203" v="40" actId="20577"/>
          <ac:spMkLst>
            <pc:docMk/>
            <pc:sldMk cId="845613221" sldId="490"/>
            <ac:spMk id="2" creationId="{91A51AAE-CD45-2B62-7484-63B4240562AD}"/>
          </ac:spMkLst>
        </pc:spChg>
      </pc:sldChg>
      <pc:sldChg chg="del">
        <pc:chgData name="Shafer, Ethan H MAJ" userId="505e747c-87be-44c0-94c2-fc4c31a873c1" providerId="ADAL" clId="{9FC1CBA7-2942-4733-86BB-D4FF90FF2708}" dt="2024-07-23T00:50:57.120" v="87" actId="47"/>
        <pc:sldMkLst>
          <pc:docMk/>
          <pc:sldMk cId="3842220762" sldId="491"/>
        </pc:sldMkLst>
      </pc:sldChg>
      <pc:sldChg chg="del">
        <pc:chgData name="Shafer, Ethan H MAJ" userId="505e747c-87be-44c0-94c2-fc4c31a873c1" providerId="ADAL" clId="{9FC1CBA7-2942-4733-86BB-D4FF90FF2708}" dt="2024-07-23T00:51:02.920" v="90" actId="47"/>
        <pc:sldMkLst>
          <pc:docMk/>
          <pc:sldMk cId="2837690613" sldId="492"/>
        </pc:sldMkLst>
      </pc:sldChg>
      <pc:sldChg chg="del">
        <pc:chgData name="Shafer, Ethan H MAJ" userId="505e747c-87be-44c0-94c2-fc4c31a873c1" providerId="ADAL" clId="{9FC1CBA7-2942-4733-86BB-D4FF90FF2708}" dt="2024-07-23T00:50:58.353" v="88" actId="47"/>
        <pc:sldMkLst>
          <pc:docMk/>
          <pc:sldMk cId="2307172413" sldId="493"/>
        </pc:sldMkLst>
      </pc:sldChg>
      <pc:sldChg chg="del">
        <pc:chgData name="Shafer, Ethan H MAJ" userId="505e747c-87be-44c0-94c2-fc4c31a873c1" providerId="ADAL" clId="{9FC1CBA7-2942-4733-86BB-D4FF90FF2708}" dt="2024-07-23T00:51:16.830" v="105" actId="47"/>
        <pc:sldMkLst>
          <pc:docMk/>
          <pc:sldMk cId="1250752702" sldId="494"/>
        </pc:sldMkLst>
      </pc:sldChg>
      <pc:sldChg chg="modSp add mod">
        <pc:chgData name="Shafer, Ethan H MAJ" userId="505e747c-87be-44c0-94c2-fc4c31a873c1" providerId="ADAL" clId="{9FC1CBA7-2942-4733-86BB-D4FF90FF2708}" dt="2024-07-23T01:13:48.409" v="1181" actId="20577"/>
        <pc:sldMkLst>
          <pc:docMk/>
          <pc:sldMk cId="1268732251" sldId="495"/>
        </pc:sldMkLst>
        <pc:spChg chg="mod">
          <ac:chgData name="Shafer, Ethan H MAJ" userId="505e747c-87be-44c0-94c2-fc4c31a873c1" providerId="ADAL" clId="{9FC1CBA7-2942-4733-86BB-D4FF90FF2708}" dt="2024-07-23T01:10:17.585" v="721" actId="20577"/>
          <ac:spMkLst>
            <pc:docMk/>
            <pc:sldMk cId="1268732251" sldId="495"/>
            <ac:spMk id="5" creationId="{84513F9A-D31B-C34A-B127-BD7A5DF0C4D1}"/>
          </ac:spMkLst>
        </pc:spChg>
        <pc:spChg chg="mod">
          <ac:chgData name="Shafer, Ethan H MAJ" userId="505e747c-87be-44c0-94c2-fc4c31a873c1" providerId="ADAL" clId="{9FC1CBA7-2942-4733-86BB-D4FF90FF2708}" dt="2024-07-23T01:13:48.409" v="1181" actId="20577"/>
          <ac:spMkLst>
            <pc:docMk/>
            <pc:sldMk cId="1268732251" sldId="495"/>
            <ac:spMk id="7" creationId="{ADA6B4EE-0AF8-8FA8-DB3F-D8F7D6392C77}"/>
          </ac:spMkLst>
        </pc:spChg>
      </pc:sldChg>
      <pc:sldChg chg="modSp add mod ord">
        <pc:chgData name="Shafer, Ethan H MAJ" userId="505e747c-87be-44c0-94c2-fc4c31a873c1" providerId="ADAL" clId="{9FC1CBA7-2942-4733-86BB-D4FF90FF2708}" dt="2024-07-23T01:13:37.427" v="1177" actId="20577"/>
        <pc:sldMkLst>
          <pc:docMk/>
          <pc:sldMk cId="1830518336" sldId="496"/>
        </pc:sldMkLst>
        <pc:spChg chg="mod">
          <ac:chgData name="Shafer, Ethan H MAJ" userId="505e747c-87be-44c0-94c2-fc4c31a873c1" providerId="ADAL" clId="{9FC1CBA7-2942-4733-86BB-D4FF90FF2708}" dt="2024-07-23T00:51:06.043" v="96" actId="20577"/>
          <ac:spMkLst>
            <pc:docMk/>
            <pc:sldMk cId="1830518336" sldId="496"/>
            <ac:spMk id="5" creationId="{84513F9A-D31B-C34A-B127-BD7A5DF0C4D1}"/>
          </ac:spMkLst>
        </pc:spChg>
        <pc:spChg chg="mod">
          <ac:chgData name="Shafer, Ethan H MAJ" userId="505e747c-87be-44c0-94c2-fc4c31a873c1" providerId="ADAL" clId="{9FC1CBA7-2942-4733-86BB-D4FF90FF2708}" dt="2024-07-23T01:13:37.427" v="1177" actId="20577"/>
          <ac:spMkLst>
            <pc:docMk/>
            <pc:sldMk cId="1830518336" sldId="496"/>
            <ac:spMk id="7" creationId="{ADA6B4EE-0AF8-8FA8-DB3F-D8F7D6392C77}"/>
          </ac:spMkLst>
        </pc:spChg>
      </pc:sldChg>
      <pc:sldChg chg="modSp add mod modAnim">
        <pc:chgData name="Shafer, Ethan H MAJ" userId="505e747c-87be-44c0-94c2-fc4c31a873c1" providerId="ADAL" clId="{9FC1CBA7-2942-4733-86BB-D4FF90FF2708}" dt="2024-07-23T01:24:46.555" v="1308" actId="20577"/>
        <pc:sldMkLst>
          <pc:docMk/>
          <pc:sldMk cId="3303075245" sldId="497"/>
        </pc:sldMkLst>
        <pc:spChg chg="mod">
          <ac:chgData name="Shafer, Ethan H MAJ" userId="505e747c-87be-44c0-94c2-fc4c31a873c1" providerId="ADAL" clId="{9FC1CBA7-2942-4733-86BB-D4FF90FF2708}" dt="2024-07-23T01:12:10.543" v="964" actId="5793"/>
          <ac:spMkLst>
            <pc:docMk/>
            <pc:sldMk cId="3303075245" sldId="497"/>
            <ac:spMk id="5" creationId="{84513F9A-D31B-C34A-B127-BD7A5DF0C4D1}"/>
          </ac:spMkLst>
        </pc:spChg>
        <pc:spChg chg="mod">
          <ac:chgData name="Shafer, Ethan H MAJ" userId="505e747c-87be-44c0-94c2-fc4c31a873c1" providerId="ADAL" clId="{9FC1CBA7-2942-4733-86BB-D4FF90FF2708}" dt="2024-07-23T01:24:46.555" v="1308" actId="20577"/>
          <ac:spMkLst>
            <pc:docMk/>
            <pc:sldMk cId="3303075245" sldId="497"/>
            <ac:spMk id="7" creationId="{ADA6B4EE-0AF8-8FA8-DB3F-D8F7D6392C77}"/>
          </ac:spMkLst>
        </pc:spChg>
      </pc:sldChg>
      <pc:sldChg chg="addSp delSp modSp add mod">
        <pc:chgData name="Shafer, Ethan H MAJ" userId="505e747c-87be-44c0-94c2-fc4c31a873c1" providerId="ADAL" clId="{9FC1CBA7-2942-4733-86BB-D4FF90FF2708}" dt="2024-07-23T01:41:07.970" v="1522" actId="27636"/>
        <pc:sldMkLst>
          <pc:docMk/>
          <pc:sldMk cId="2917846909" sldId="498"/>
        </pc:sldMkLst>
        <pc:spChg chg="del mod">
          <ac:chgData name="Shafer, Ethan H MAJ" userId="505e747c-87be-44c0-94c2-fc4c31a873c1" providerId="ADAL" clId="{9FC1CBA7-2942-4733-86BB-D4FF90FF2708}" dt="2024-07-23T01:40:52.275" v="1511" actId="478"/>
          <ac:spMkLst>
            <pc:docMk/>
            <pc:sldMk cId="2917846909" sldId="498"/>
            <ac:spMk id="6" creationId="{58B0FCDD-2A62-62DE-1500-BD3709D9F57C}"/>
          </ac:spMkLst>
        </pc:spChg>
        <pc:spChg chg="mod">
          <ac:chgData name="Shafer, Ethan H MAJ" userId="505e747c-87be-44c0-94c2-fc4c31a873c1" providerId="ADAL" clId="{9FC1CBA7-2942-4733-86BB-D4FF90FF2708}" dt="2024-07-23T01:41:07.970" v="1522" actId="27636"/>
          <ac:spMkLst>
            <pc:docMk/>
            <pc:sldMk cId="2917846909" sldId="498"/>
            <ac:spMk id="7" creationId="{ADA6B4EE-0AF8-8FA8-DB3F-D8F7D6392C77}"/>
          </ac:spMkLst>
        </pc:spChg>
        <pc:spChg chg="add mod">
          <ac:chgData name="Shafer, Ethan H MAJ" userId="505e747c-87be-44c0-94c2-fc4c31a873c1" providerId="ADAL" clId="{9FC1CBA7-2942-4733-86BB-D4FF90FF2708}" dt="2024-07-23T01:41:07.969" v="1521" actId="27636"/>
          <ac:spMkLst>
            <pc:docMk/>
            <pc:sldMk cId="2917846909" sldId="498"/>
            <ac:spMk id="9" creationId="{A4624357-86A7-33D8-ED61-DFC451F078A8}"/>
          </ac:spMkLst>
        </pc:spChg>
      </pc:sldChg>
      <pc:sldChg chg="add del">
        <pc:chgData name="Shafer, Ethan H MAJ" userId="505e747c-87be-44c0-94c2-fc4c31a873c1" providerId="ADAL" clId="{9FC1CBA7-2942-4733-86BB-D4FF90FF2708}" dt="2024-07-23T01:24:19.594" v="1187" actId="47"/>
        <pc:sldMkLst>
          <pc:docMk/>
          <pc:sldMk cId="3510860320" sldId="498"/>
        </pc:sldMkLst>
      </pc:sldChg>
    </pc:docChg>
  </pc:docChgLst>
  <pc:docChgLst>
    <pc:chgData name="Shafer, Ethan H MAJ" userId="505e747c-87be-44c0-94c2-fc4c31a873c1" providerId="ADAL" clId="{DFBD9E0F-8420-47EA-8509-1B3880A7E318}"/>
    <pc:docChg chg="undo custSel addSld delSld modSld sldOrd">
      <pc:chgData name="Shafer, Ethan H MAJ" userId="505e747c-87be-44c0-94c2-fc4c31a873c1" providerId="ADAL" clId="{DFBD9E0F-8420-47EA-8509-1B3880A7E318}" dt="2024-07-27T00:35:13.142" v="1160" actId="20577"/>
      <pc:docMkLst>
        <pc:docMk/>
      </pc:docMkLst>
      <pc:sldChg chg="addSp delSp modSp add mod delAnim modAnim chgLayout">
        <pc:chgData name="Shafer, Ethan H MAJ" userId="505e747c-87be-44c0-94c2-fc4c31a873c1" providerId="ADAL" clId="{DFBD9E0F-8420-47EA-8509-1B3880A7E318}" dt="2024-07-27T00:18:04.760" v="727" actId="20577"/>
        <pc:sldMkLst>
          <pc:docMk/>
          <pc:sldMk cId="3254519650" sldId="284"/>
        </pc:sldMkLst>
        <pc:spChg chg="mod ord">
          <ac:chgData name="Shafer, Ethan H MAJ" userId="505e747c-87be-44c0-94c2-fc4c31a873c1" providerId="ADAL" clId="{DFBD9E0F-8420-47EA-8509-1B3880A7E318}" dt="2024-07-27T00:18:04.760" v="727" actId="20577"/>
          <ac:spMkLst>
            <pc:docMk/>
            <pc:sldMk cId="3254519650" sldId="284"/>
            <ac:spMk id="2" creationId="{43973AFB-8D67-48DC-A27E-F0D2DD11BD7B}"/>
          </ac:spMkLst>
        </pc:spChg>
        <pc:spChg chg="add del mod">
          <ac:chgData name="Shafer, Ethan H MAJ" userId="505e747c-87be-44c0-94c2-fc4c31a873c1" providerId="ADAL" clId="{DFBD9E0F-8420-47EA-8509-1B3880A7E318}" dt="2024-07-27T00:04:00.730" v="2" actId="6264"/>
          <ac:spMkLst>
            <pc:docMk/>
            <pc:sldMk cId="3254519650" sldId="284"/>
            <ac:spMk id="3" creationId="{80758BE7-5D70-BEFC-1992-2568B5889B33}"/>
          </ac:spMkLst>
        </pc:spChg>
        <pc:spChg chg="add del mod">
          <ac:chgData name="Shafer, Ethan H MAJ" userId="505e747c-87be-44c0-94c2-fc4c31a873c1" providerId="ADAL" clId="{DFBD9E0F-8420-47EA-8509-1B3880A7E318}" dt="2024-07-27T00:04:00.730" v="2" actId="6264"/>
          <ac:spMkLst>
            <pc:docMk/>
            <pc:sldMk cId="3254519650" sldId="284"/>
            <ac:spMk id="4" creationId="{EE13BD42-E5A8-BB7D-4F28-6DF8E40D0CC3}"/>
          </ac:spMkLst>
        </pc:spChg>
        <pc:spChg chg="mod ord">
          <ac:chgData name="Shafer, Ethan H MAJ" userId="505e747c-87be-44c0-94c2-fc4c31a873c1" providerId="ADAL" clId="{DFBD9E0F-8420-47EA-8509-1B3880A7E318}" dt="2024-07-27T00:04:00.730" v="2" actId="6264"/>
          <ac:spMkLst>
            <pc:docMk/>
            <pc:sldMk cId="3254519650" sldId="284"/>
            <ac:spMk id="5" creationId="{CF74A43B-8B8A-4CF7-B83C-A9AA36F18452}"/>
          </ac:spMkLst>
        </pc:spChg>
        <pc:spChg chg="mod ord">
          <ac:chgData name="Shafer, Ethan H MAJ" userId="505e747c-87be-44c0-94c2-fc4c31a873c1" providerId="ADAL" clId="{DFBD9E0F-8420-47EA-8509-1B3880A7E318}" dt="2024-07-27T00:04:00.730" v="2" actId="6264"/>
          <ac:spMkLst>
            <pc:docMk/>
            <pc:sldMk cId="3254519650" sldId="284"/>
            <ac:spMk id="6" creationId="{3DB7C94E-51E4-42CA-AD0C-CBDAED83A9BF}"/>
          </ac:spMkLst>
        </pc:spChg>
        <pc:spChg chg="mod ord">
          <ac:chgData name="Shafer, Ethan H MAJ" userId="505e747c-87be-44c0-94c2-fc4c31a873c1" providerId="ADAL" clId="{DFBD9E0F-8420-47EA-8509-1B3880A7E318}" dt="2024-07-27T00:04:00.730" v="2" actId="6264"/>
          <ac:spMkLst>
            <pc:docMk/>
            <pc:sldMk cId="3254519650" sldId="284"/>
            <ac:spMk id="7" creationId="{6AEBC0B0-FB13-44BD-A138-6504BE8D5491}"/>
          </ac:spMkLst>
        </pc:spChg>
        <pc:spChg chg="del mod ord">
          <ac:chgData name="Shafer, Ethan H MAJ" userId="505e747c-87be-44c0-94c2-fc4c31a873c1" providerId="ADAL" clId="{DFBD9E0F-8420-47EA-8509-1B3880A7E318}" dt="2024-07-27T00:04:44.793" v="12" actId="478"/>
          <ac:spMkLst>
            <pc:docMk/>
            <pc:sldMk cId="3254519650" sldId="284"/>
            <ac:spMk id="8" creationId="{F9F9ECCC-7853-4D75-9E87-86A7C4240214}"/>
          </ac:spMkLst>
        </pc:spChg>
        <pc:spChg chg="add del mod">
          <ac:chgData name="Shafer, Ethan H MAJ" userId="505e747c-87be-44c0-94c2-fc4c31a873c1" providerId="ADAL" clId="{DFBD9E0F-8420-47EA-8509-1B3880A7E318}" dt="2024-07-27T00:04:00.730" v="2" actId="6264"/>
          <ac:spMkLst>
            <pc:docMk/>
            <pc:sldMk cId="3254519650" sldId="284"/>
            <ac:spMk id="9" creationId="{6C441A48-E589-1F89-151E-9B856DA4872A}"/>
          </ac:spMkLst>
        </pc:spChg>
        <pc:spChg chg="add del mod">
          <ac:chgData name="Shafer, Ethan H MAJ" userId="505e747c-87be-44c0-94c2-fc4c31a873c1" providerId="ADAL" clId="{DFBD9E0F-8420-47EA-8509-1B3880A7E318}" dt="2024-07-27T00:04:30.640" v="10" actId="1076"/>
          <ac:spMkLst>
            <pc:docMk/>
            <pc:sldMk cId="3254519650" sldId="284"/>
            <ac:spMk id="10" creationId="{D0CA61D6-6F08-484D-B6DC-E4CD7B4E18AA}"/>
          </ac:spMkLst>
        </pc:spChg>
        <pc:spChg chg="mod">
          <ac:chgData name="Shafer, Ethan H MAJ" userId="505e747c-87be-44c0-94c2-fc4c31a873c1" providerId="ADAL" clId="{DFBD9E0F-8420-47EA-8509-1B3880A7E318}" dt="2024-07-27T00:04:50.054" v="13" actId="21"/>
          <ac:spMkLst>
            <pc:docMk/>
            <pc:sldMk cId="3254519650" sldId="284"/>
            <ac:spMk id="11" creationId="{75DE2EF0-CB70-4F15-AA7F-DD663B11A663}"/>
          </ac:spMkLst>
        </pc:spChg>
        <pc:spChg chg="add del mod">
          <ac:chgData name="Shafer, Ethan H MAJ" userId="505e747c-87be-44c0-94c2-fc4c31a873c1" providerId="ADAL" clId="{DFBD9E0F-8420-47EA-8509-1B3880A7E318}" dt="2024-07-27T00:04:00.730" v="2" actId="6264"/>
          <ac:spMkLst>
            <pc:docMk/>
            <pc:sldMk cId="3254519650" sldId="284"/>
            <ac:spMk id="12" creationId="{3A25398B-457C-38E5-65FE-AE29F159CC0E}"/>
          </ac:spMkLst>
        </pc:spChg>
        <pc:spChg chg="add del mod">
          <ac:chgData name="Shafer, Ethan H MAJ" userId="505e747c-87be-44c0-94c2-fc4c31a873c1" providerId="ADAL" clId="{DFBD9E0F-8420-47EA-8509-1B3880A7E318}" dt="2024-07-27T00:04:00.730" v="2" actId="6264"/>
          <ac:spMkLst>
            <pc:docMk/>
            <pc:sldMk cId="3254519650" sldId="284"/>
            <ac:spMk id="13" creationId="{C112BC38-FF38-4788-DA3F-EB61241A3550}"/>
          </ac:spMkLst>
        </pc:spChg>
        <pc:spChg chg="add del mod ord">
          <ac:chgData name="Shafer, Ethan H MAJ" userId="505e747c-87be-44c0-94c2-fc4c31a873c1" providerId="ADAL" clId="{DFBD9E0F-8420-47EA-8509-1B3880A7E318}" dt="2024-07-27T00:04:27.870" v="9" actId="478"/>
          <ac:spMkLst>
            <pc:docMk/>
            <pc:sldMk cId="3254519650" sldId="284"/>
            <ac:spMk id="14" creationId="{523D89C2-D467-0DE1-24A4-66F4F192D1EE}"/>
          </ac:spMkLst>
        </pc:spChg>
        <pc:spChg chg="add mod">
          <ac:chgData name="Shafer, Ethan H MAJ" userId="505e747c-87be-44c0-94c2-fc4c31a873c1" providerId="ADAL" clId="{DFBD9E0F-8420-47EA-8509-1B3880A7E318}" dt="2024-07-27T00:04:22.320" v="7"/>
          <ac:spMkLst>
            <pc:docMk/>
            <pc:sldMk cId="3254519650" sldId="284"/>
            <ac:spMk id="15" creationId="{D0CA61D6-6F08-484D-B6DC-E4CD7B4E18AA}"/>
          </ac:spMkLst>
        </pc:spChg>
        <pc:spChg chg="add mod">
          <ac:chgData name="Shafer, Ethan H MAJ" userId="505e747c-87be-44c0-94c2-fc4c31a873c1" providerId="ADAL" clId="{DFBD9E0F-8420-47EA-8509-1B3880A7E318}" dt="2024-07-27T00:17:58.287" v="718" actId="2711"/>
          <ac:spMkLst>
            <pc:docMk/>
            <pc:sldMk cId="3254519650" sldId="284"/>
            <ac:spMk id="17" creationId="{E84263B3-E992-6F3E-E453-42B7B5D9AE4E}"/>
          </ac:spMkLst>
        </pc:spChg>
      </pc:sldChg>
      <pc:sldChg chg="addSp delSp modSp add mod chgLayout">
        <pc:chgData name="Shafer, Ethan H MAJ" userId="505e747c-87be-44c0-94c2-fc4c31a873c1" providerId="ADAL" clId="{DFBD9E0F-8420-47EA-8509-1B3880A7E318}" dt="2024-07-27T00:09:24.900" v="51"/>
        <pc:sldMkLst>
          <pc:docMk/>
          <pc:sldMk cId="933242954" sldId="285"/>
        </pc:sldMkLst>
        <pc:spChg chg="mod ord">
          <ac:chgData name="Shafer, Ethan H MAJ" userId="505e747c-87be-44c0-94c2-fc4c31a873c1" providerId="ADAL" clId="{DFBD9E0F-8420-47EA-8509-1B3880A7E318}" dt="2024-07-27T00:04:00.730" v="2" actId="6264"/>
          <ac:spMkLst>
            <pc:docMk/>
            <pc:sldMk cId="933242954" sldId="285"/>
            <ac:spMk id="2" creationId="{CF6D001E-DFA6-4334-BC37-1106A9CF9F18}"/>
          </ac:spMkLst>
        </pc:spChg>
        <pc:spChg chg="add del mod">
          <ac:chgData name="Shafer, Ethan H MAJ" userId="505e747c-87be-44c0-94c2-fc4c31a873c1" providerId="ADAL" clId="{DFBD9E0F-8420-47EA-8509-1B3880A7E318}" dt="2024-07-27T00:04:00.730" v="2" actId="6264"/>
          <ac:spMkLst>
            <pc:docMk/>
            <pc:sldMk cId="933242954" sldId="285"/>
            <ac:spMk id="3" creationId="{2CE82AA1-54D2-C7A6-5F70-EEE352F2F6DC}"/>
          </ac:spMkLst>
        </pc:spChg>
        <pc:spChg chg="mod ord">
          <ac:chgData name="Shafer, Ethan H MAJ" userId="505e747c-87be-44c0-94c2-fc4c31a873c1" providerId="ADAL" clId="{DFBD9E0F-8420-47EA-8509-1B3880A7E318}" dt="2024-07-27T00:04:00.773" v="3" actId="27636"/>
          <ac:spMkLst>
            <pc:docMk/>
            <pc:sldMk cId="933242954" sldId="285"/>
            <ac:spMk id="4" creationId="{643A6BB4-1C5F-40CB-B846-C03838D92469}"/>
          </ac:spMkLst>
        </pc:spChg>
        <pc:spChg chg="mod ord">
          <ac:chgData name="Shafer, Ethan H MAJ" userId="505e747c-87be-44c0-94c2-fc4c31a873c1" providerId="ADAL" clId="{DFBD9E0F-8420-47EA-8509-1B3880A7E318}" dt="2024-07-27T00:04:00.730" v="2" actId="6264"/>
          <ac:spMkLst>
            <pc:docMk/>
            <pc:sldMk cId="933242954" sldId="285"/>
            <ac:spMk id="5" creationId="{545452EE-7BA5-4D45-B4CA-D000EAFA65C3}"/>
          </ac:spMkLst>
        </pc:spChg>
        <pc:spChg chg="mod ord">
          <ac:chgData name="Shafer, Ethan H MAJ" userId="505e747c-87be-44c0-94c2-fc4c31a873c1" providerId="ADAL" clId="{DFBD9E0F-8420-47EA-8509-1B3880A7E318}" dt="2024-07-27T00:04:00.730" v="2" actId="6264"/>
          <ac:spMkLst>
            <pc:docMk/>
            <pc:sldMk cId="933242954" sldId="285"/>
            <ac:spMk id="6" creationId="{44251B0B-CBB2-4817-9D2B-CD86883AE9A4}"/>
          </ac:spMkLst>
        </pc:spChg>
        <pc:spChg chg="mod ord">
          <ac:chgData name="Shafer, Ethan H MAJ" userId="505e747c-87be-44c0-94c2-fc4c31a873c1" providerId="ADAL" clId="{DFBD9E0F-8420-47EA-8509-1B3880A7E318}" dt="2024-07-27T00:04:00.730" v="2" actId="6264"/>
          <ac:spMkLst>
            <pc:docMk/>
            <pc:sldMk cId="933242954" sldId="285"/>
            <ac:spMk id="7" creationId="{28794EC6-2EC1-4189-AD35-63BD75A8B448}"/>
          </ac:spMkLst>
        </pc:spChg>
        <pc:spChg chg="add del mod">
          <ac:chgData name="Shafer, Ethan H MAJ" userId="505e747c-87be-44c0-94c2-fc4c31a873c1" providerId="ADAL" clId="{DFBD9E0F-8420-47EA-8509-1B3880A7E318}" dt="2024-07-27T00:04:00.730" v="2" actId="6264"/>
          <ac:spMkLst>
            <pc:docMk/>
            <pc:sldMk cId="933242954" sldId="285"/>
            <ac:spMk id="8" creationId="{CC2ADD37-C5E4-CDEC-E7FA-506D9D70CF83}"/>
          </ac:spMkLst>
        </pc:spChg>
        <pc:spChg chg="add del mod">
          <ac:chgData name="Shafer, Ethan H MAJ" userId="505e747c-87be-44c0-94c2-fc4c31a873c1" providerId="ADAL" clId="{DFBD9E0F-8420-47EA-8509-1B3880A7E318}" dt="2024-07-27T00:04:00.730" v="2" actId="6264"/>
          <ac:spMkLst>
            <pc:docMk/>
            <pc:sldMk cId="933242954" sldId="285"/>
            <ac:spMk id="9" creationId="{E901A153-6607-4738-DAB8-F77F487AB503}"/>
          </ac:spMkLst>
        </pc:spChg>
        <pc:spChg chg="add del mod">
          <ac:chgData name="Shafer, Ethan H MAJ" userId="505e747c-87be-44c0-94c2-fc4c31a873c1" providerId="ADAL" clId="{DFBD9E0F-8420-47EA-8509-1B3880A7E318}" dt="2024-07-27T00:04:00.730" v="2" actId="6264"/>
          <ac:spMkLst>
            <pc:docMk/>
            <pc:sldMk cId="933242954" sldId="285"/>
            <ac:spMk id="10" creationId="{7DDC5D24-2922-D29C-5B18-D353C25EFB47}"/>
          </ac:spMkLst>
        </pc:spChg>
        <pc:spChg chg="add del mod">
          <ac:chgData name="Shafer, Ethan H MAJ" userId="505e747c-87be-44c0-94c2-fc4c31a873c1" providerId="ADAL" clId="{DFBD9E0F-8420-47EA-8509-1B3880A7E318}" dt="2024-07-27T00:04:00.730" v="2" actId="6264"/>
          <ac:spMkLst>
            <pc:docMk/>
            <pc:sldMk cId="933242954" sldId="285"/>
            <ac:spMk id="11" creationId="{F4A94337-3EAC-D9AF-9DDE-78FB6F91F1FA}"/>
          </ac:spMkLst>
        </pc:spChg>
        <pc:spChg chg="add del mod ord">
          <ac:chgData name="Shafer, Ethan H MAJ" userId="505e747c-87be-44c0-94c2-fc4c31a873c1" providerId="ADAL" clId="{DFBD9E0F-8420-47EA-8509-1B3880A7E318}" dt="2024-07-27T00:09:24.900" v="51"/>
          <ac:spMkLst>
            <pc:docMk/>
            <pc:sldMk cId="933242954" sldId="285"/>
            <ac:spMk id="13" creationId="{4B12A0A7-D950-DD79-03D2-029622306E4D}"/>
          </ac:spMkLst>
        </pc:spChg>
        <pc:spChg chg="del">
          <ac:chgData name="Shafer, Ethan H MAJ" userId="505e747c-87be-44c0-94c2-fc4c31a873c1" providerId="ADAL" clId="{DFBD9E0F-8420-47EA-8509-1B3880A7E318}" dt="2024-07-27T00:09:24.032" v="50" actId="478"/>
          <ac:spMkLst>
            <pc:docMk/>
            <pc:sldMk cId="933242954" sldId="285"/>
            <ac:spMk id="14" creationId="{6A8D779C-2967-4928-9B5D-B3F538849001}"/>
          </ac:spMkLst>
        </pc:spChg>
        <pc:picChg chg="del">
          <ac:chgData name="Shafer, Ethan H MAJ" userId="505e747c-87be-44c0-94c2-fc4c31a873c1" providerId="ADAL" clId="{DFBD9E0F-8420-47EA-8509-1B3880A7E318}" dt="2024-07-27T00:09:19.110" v="47" actId="21"/>
          <ac:picMkLst>
            <pc:docMk/>
            <pc:sldMk cId="933242954" sldId="285"/>
            <ac:picMk id="12" creationId="{0031F465-6916-4893-9F7C-4734B2185DC1}"/>
          </ac:picMkLst>
        </pc:picChg>
        <pc:picChg chg="add mod">
          <ac:chgData name="Shafer, Ethan H MAJ" userId="505e747c-87be-44c0-94c2-fc4c31a873c1" providerId="ADAL" clId="{DFBD9E0F-8420-47EA-8509-1B3880A7E318}" dt="2024-07-27T00:09:21.440" v="49"/>
          <ac:picMkLst>
            <pc:docMk/>
            <pc:sldMk cId="933242954" sldId="285"/>
            <ac:picMk id="15" creationId="{0031F465-6916-4893-9F7C-4734B2185DC1}"/>
          </ac:picMkLst>
        </pc:picChg>
        <pc:picChg chg="add mod">
          <ac:chgData name="Shafer, Ethan H MAJ" userId="505e747c-87be-44c0-94c2-fc4c31a873c1" providerId="ADAL" clId="{DFBD9E0F-8420-47EA-8509-1B3880A7E318}" dt="2024-07-27T00:09:24.900" v="51"/>
          <ac:picMkLst>
            <pc:docMk/>
            <pc:sldMk cId="933242954" sldId="285"/>
            <ac:picMk id="16" creationId="{AD05DD18-0F68-6252-5ED8-59F784DEF26B}"/>
          </ac:picMkLst>
        </pc:picChg>
      </pc:sldChg>
      <pc:sldChg chg="addSp delSp modSp add mod chgLayout">
        <pc:chgData name="Shafer, Ethan H MAJ" userId="505e747c-87be-44c0-94c2-fc4c31a873c1" providerId="ADAL" clId="{DFBD9E0F-8420-47EA-8509-1B3880A7E318}" dt="2024-07-27T00:10:21.961" v="74" actId="5793"/>
        <pc:sldMkLst>
          <pc:docMk/>
          <pc:sldMk cId="3673550586" sldId="293"/>
        </pc:sldMkLst>
        <pc:spChg chg="mod ord">
          <ac:chgData name="Shafer, Ethan H MAJ" userId="505e747c-87be-44c0-94c2-fc4c31a873c1" providerId="ADAL" clId="{DFBD9E0F-8420-47EA-8509-1B3880A7E318}" dt="2024-07-27T00:04:00.730" v="2" actId="6264"/>
          <ac:spMkLst>
            <pc:docMk/>
            <pc:sldMk cId="3673550586" sldId="293"/>
            <ac:spMk id="2" creationId="{CF6D001E-DFA6-4334-BC37-1106A9CF9F18}"/>
          </ac:spMkLst>
        </pc:spChg>
        <pc:spChg chg="add del mod">
          <ac:chgData name="Shafer, Ethan H MAJ" userId="505e747c-87be-44c0-94c2-fc4c31a873c1" providerId="ADAL" clId="{DFBD9E0F-8420-47EA-8509-1B3880A7E318}" dt="2024-07-27T00:04:00.730" v="2" actId="6264"/>
          <ac:spMkLst>
            <pc:docMk/>
            <pc:sldMk cId="3673550586" sldId="293"/>
            <ac:spMk id="3" creationId="{06915E50-90D6-0800-F3FF-DC39A9BF76A4}"/>
          </ac:spMkLst>
        </pc:spChg>
        <pc:spChg chg="add del mod">
          <ac:chgData name="Shafer, Ethan H MAJ" userId="505e747c-87be-44c0-94c2-fc4c31a873c1" providerId="ADAL" clId="{DFBD9E0F-8420-47EA-8509-1B3880A7E318}" dt="2024-07-27T00:04:00.730" v="2" actId="6264"/>
          <ac:spMkLst>
            <pc:docMk/>
            <pc:sldMk cId="3673550586" sldId="293"/>
            <ac:spMk id="4" creationId="{785CAD0F-AE8B-0DC1-01D5-FDDD3AD27439}"/>
          </ac:spMkLst>
        </pc:spChg>
        <pc:spChg chg="mod ord">
          <ac:chgData name="Shafer, Ethan H MAJ" userId="505e747c-87be-44c0-94c2-fc4c31a873c1" providerId="ADAL" clId="{DFBD9E0F-8420-47EA-8509-1B3880A7E318}" dt="2024-07-27T00:04:00.730" v="2" actId="6264"/>
          <ac:spMkLst>
            <pc:docMk/>
            <pc:sldMk cId="3673550586" sldId="293"/>
            <ac:spMk id="5" creationId="{545452EE-7BA5-4D45-B4CA-D000EAFA65C3}"/>
          </ac:spMkLst>
        </pc:spChg>
        <pc:spChg chg="mod ord">
          <ac:chgData name="Shafer, Ethan H MAJ" userId="505e747c-87be-44c0-94c2-fc4c31a873c1" providerId="ADAL" clId="{DFBD9E0F-8420-47EA-8509-1B3880A7E318}" dt="2024-07-27T00:04:00.730" v="2" actId="6264"/>
          <ac:spMkLst>
            <pc:docMk/>
            <pc:sldMk cId="3673550586" sldId="293"/>
            <ac:spMk id="6" creationId="{44251B0B-CBB2-4817-9D2B-CD86883AE9A4}"/>
          </ac:spMkLst>
        </pc:spChg>
        <pc:spChg chg="mod ord">
          <ac:chgData name="Shafer, Ethan H MAJ" userId="505e747c-87be-44c0-94c2-fc4c31a873c1" providerId="ADAL" clId="{DFBD9E0F-8420-47EA-8509-1B3880A7E318}" dt="2024-07-27T00:04:00.730" v="2" actId="6264"/>
          <ac:spMkLst>
            <pc:docMk/>
            <pc:sldMk cId="3673550586" sldId="293"/>
            <ac:spMk id="7" creationId="{28794EC6-2EC1-4189-AD35-63BD75A8B448}"/>
          </ac:spMkLst>
        </pc:spChg>
        <pc:spChg chg="add del mod">
          <ac:chgData name="Shafer, Ethan H MAJ" userId="505e747c-87be-44c0-94c2-fc4c31a873c1" providerId="ADAL" clId="{DFBD9E0F-8420-47EA-8509-1B3880A7E318}" dt="2024-07-27T00:04:00.730" v="2" actId="6264"/>
          <ac:spMkLst>
            <pc:docMk/>
            <pc:sldMk cId="3673550586" sldId="293"/>
            <ac:spMk id="8" creationId="{E572A770-4D7B-22A8-AF6C-A06E30F8F4AC}"/>
          </ac:spMkLst>
        </pc:spChg>
        <pc:spChg chg="add del mod">
          <ac:chgData name="Shafer, Ethan H MAJ" userId="505e747c-87be-44c0-94c2-fc4c31a873c1" providerId="ADAL" clId="{DFBD9E0F-8420-47EA-8509-1B3880A7E318}" dt="2024-07-27T00:04:00.730" v="2" actId="6264"/>
          <ac:spMkLst>
            <pc:docMk/>
            <pc:sldMk cId="3673550586" sldId="293"/>
            <ac:spMk id="9" creationId="{726E2739-EC34-C1FF-F86D-F18E16069B19}"/>
          </ac:spMkLst>
        </pc:spChg>
        <pc:spChg chg="add mod ord">
          <ac:chgData name="Shafer, Ethan H MAJ" userId="505e747c-87be-44c0-94c2-fc4c31a873c1" providerId="ADAL" clId="{DFBD9E0F-8420-47EA-8509-1B3880A7E318}" dt="2024-07-27T00:10:21.961" v="74" actId="5793"/>
          <ac:spMkLst>
            <pc:docMk/>
            <pc:sldMk cId="3673550586" sldId="293"/>
            <ac:spMk id="10" creationId="{9E7E09E5-78A3-0CBE-4CEB-16C8FC2BE60F}"/>
          </ac:spMkLst>
        </pc:spChg>
        <pc:spChg chg="add mod ord">
          <ac:chgData name="Shafer, Ethan H MAJ" userId="505e747c-87be-44c0-94c2-fc4c31a873c1" providerId="ADAL" clId="{DFBD9E0F-8420-47EA-8509-1B3880A7E318}" dt="2024-07-27T00:10:19.261" v="72" actId="27636"/>
          <ac:spMkLst>
            <pc:docMk/>
            <pc:sldMk cId="3673550586" sldId="293"/>
            <ac:spMk id="11" creationId="{5BF7E048-93F4-2DEB-7248-612EC25C107F}"/>
          </ac:spMkLst>
        </pc:spChg>
        <pc:spChg chg="del mod">
          <ac:chgData name="Shafer, Ethan H MAJ" userId="505e747c-87be-44c0-94c2-fc4c31a873c1" providerId="ADAL" clId="{DFBD9E0F-8420-47EA-8509-1B3880A7E318}" dt="2024-07-27T00:09:41.124" v="62"/>
          <ac:spMkLst>
            <pc:docMk/>
            <pc:sldMk cId="3673550586" sldId="293"/>
            <ac:spMk id="13" creationId="{AF7E158B-3D9B-4ADA-92D2-D791B140B1FC}"/>
          </ac:spMkLst>
        </pc:spChg>
        <pc:spChg chg="del mod">
          <ac:chgData name="Shafer, Ethan H MAJ" userId="505e747c-87be-44c0-94c2-fc4c31a873c1" providerId="ADAL" clId="{DFBD9E0F-8420-47EA-8509-1B3880A7E318}" dt="2024-07-27T00:09:41.124" v="64"/>
          <ac:spMkLst>
            <pc:docMk/>
            <pc:sldMk cId="3673550586" sldId="293"/>
            <ac:spMk id="15" creationId="{FAD184A0-4244-47C6-B92E-0D2A413F490B}"/>
          </ac:spMkLst>
        </pc:spChg>
      </pc:sldChg>
      <pc:sldChg chg="addSp delSp modSp add mod chgLayout">
        <pc:chgData name="Shafer, Ethan H MAJ" userId="505e747c-87be-44c0-94c2-fc4c31a873c1" providerId="ADAL" clId="{DFBD9E0F-8420-47EA-8509-1B3880A7E318}" dt="2024-07-27T00:06:00.876" v="28" actId="1076"/>
        <pc:sldMkLst>
          <pc:docMk/>
          <pc:sldMk cId="2088179809" sldId="303"/>
        </pc:sldMkLst>
        <pc:spChg chg="mod ord">
          <ac:chgData name="Shafer, Ethan H MAJ" userId="505e747c-87be-44c0-94c2-fc4c31a873c1" providerId="ADAL" clId="{DFBD9E0F-8420-47EA-8509-1B3880A7E318}" dt="2024-07-27T00:04:00.730" v="2" actId="6264"/>
          <ac:spMkLst>
            <pc:docMk/>
            <pc:sldMk cId="2088179809" sldId="303"/>
            <ac:spMk id="2" creationId="{43973AFB-8D67-48DC-A27E-F0D2DD11BD7B}"/>
          </ac:spMkLst>
        </pc:spChg>
        <pc:spChg chg="del">
          <ac:chgData name="Shafer, Ethan H MAJ" userId="505e747c-87be-44c0-94c2-fc4c31a873c1" providerId="ADAL" clId="{DFBD9E0F-8420-47EA-8509-1B3880A7E318}" dt="2024-07-27T00:05:54.917" v="26" actId="478"/>
          <ac:spMkLst>
            <pc:docMk/>
            <pc:sldMk cId="2088179809" sldId="303"/>
            <ac:spMk id="3" creationId="{EDD68F20-749C-34A0-5AF6-ECDE460AE191}"/>
          </ac:spMkLst>
        </pc:spChg>
        <pc:spChg chg="add del mod">
          <ac:chgData name="Shafer, Ethan H MAJ" userId="505e747c-87be-44c0-94c2-fc4c31a873c1" providerId="ADAL" clId="{DFBD9E0F-8420-47EA-8509-1B3880A7E318}" dt="2024-07-27T00:04:00.730" v="2" actId="6264"/>
          <ac:spMkLst>
            <pc:docMk/>
            <pc:sldMk cId="2088179809" sldId="303"/>
            <ac:spMk id="4" creationId="{DDEF7514-9E51-671B-836E-EB1E2F7F735A}"/>
          </ac:spMkLst>
        </pc:spChg>
        <pc:spChg chg="mod ord">
          <ac:chgData name="Shafer, Ethan H MAJ" userId="505e747c-87be-44c0-94c2-fc4c31a873c1" providerId="ADAL" clId="{DFBD9E0F-8420-47EA-8509-1B3880A7E318}" dt="2024-07-27T00:04:00.730" v="2" actId="6264"/>
          <ac:spMkLst>
            <pc:docMk/>
            <pc:sldMk cId="2088179809" sldId="303"/>
            <ac:spMk id="5" creationId="{CF74A43B-8B8A-4CF7-B83C-A9AA36F18452}"/>
          </ac:spMkLst>
        </pc:spChg>
        <pc:spChg chg="mod ord">
          <ac:chgData name="Shafer, Ethan H MAJ" userId="505e747c-87be-44c0-94c2-fc4c31a873c1" providerId="ADAL" clId="{DFBD9E0F-8420-47EA-8509-1B3880A7E318}" dt="2024-07-27T00:04:00.730" v="2" actId="6264"/>
          <ac:spMkLst>
            <pc:docMk/>
            <pc:sldMk cId="2088179809" sldId="303"/>
            <ac:spMk id="6" creationId="{3DB7C94E-51E4-42CA-AD0C-CBDAED83A9BF}"/>
          </ac:spMkLst>
        </pc:spChg>
        <pc:spChg chg="mod ord">
          <ac:chgData name="Shafer, Ethan H MAJ" userId="505e747c-87be-44c0-94c2-fc4c31a873c1" providerId="ADAL" clId="{DFBD9E0F-8420-47EA-8509-1B3880A7E318}" dt="2024-07-27T00:04:00.730" v="2" actId="6264"/>
          <ac:spMkLst>
            <pc:docMk/>
            <pc:sldMk cId="2088179809" sldId="303"/>
            <ac:spMk id="7" creationId="{6AEBC0B0-FB13-44BD-A138-6504BE8D5491}"/>
          </ac:spMkLst>
        </pc:spChg>
        <pc:spChg chg="mod ord">
          <ac:chgData name="Shafer, Ethan H MAJ" userId="505e747c-87be-44c0-94c2-fc4c31a873c1" providerId="ADAL" clId="{DFBD9E0F-8420-47EA-8509-1B3880A7E318}" dt="2024-07-27T00:06:00.876" v="28" actId="1076"/>
          <ac:spMkLst>
            <pc:docMk/>
            <pc:sldMk cId="2088179809" sldId="303"/>
            <ac:spMk id="8" creationId="{F9F9ECCC-7853-4D75-9E87-86A7C4240214}"/>
          </ac:spMkLst>
        </pc:spChg>
        <pc:spChg chg="mod">
          <ac:chgData name="Shafer, Ethan H MAJ" userId="505e747c-87be-44c0-94c2-fc4c31a873c1" providerId="ADAL" clId="{DFBD9E0F-8420-47EA-8509-1B3880A7E318}" dt="2024-07-27T00:05:49.710" v="24" actId="1076"/>
          <ac:spMkLst>
            <pc:docMk/>
            <pc:sldMk cId="2088179809" sldId="303"/>
            <ac:spMk id="10" creationId="{D0CA61D6-6F08-484D-B6DC-E4CD7B4E18AA}"/>
          </ac:spMkLst>
        </pc:spChg>
        <pc:spChg chg="add del mod">
          <ac:chgData name="Shafer, Ethan H MAJ" userId="505e747c-87be-44c0-94c2-fc4c31a873c1" providerId="ADAL" clId="{DFBD9E0F-8420-47EA-8509-1B3880A7E318}" dt="2024-07-27T00:04:00.730" v="2" actId="6264"/>
          <ac:spMkLst>
            <pc:docMk/>
            <pc:sldMk cId="2088179809" sldId="303"/>
            <ac:spMk id="11" creationId="{1EBB87CD-46E4-E4B1-398D-772031853DE4}"/>
          </ac:spMkLst>
        </pc:spChg>
        <pc:spChg chg="add del mod">
          <ac:chgData name="Shafer, Ethan H MAJ" userId="505e747c-87be-44c0-94c2-fc4c31a873c1" providerId="ADAL" clId="{DFBD9E0F-8420-47EA-8509-1B3880A7E318}" dt="2024-07-27T00:04:00.730" v="2" actId="6264"/>
          <ac:spMkLst>
            <pc:docMk/>
            <pc:sldMk cId="2088179809" sldId="303"/>
            <ac:spMk id="12" creationId="{98220270-03F9-7806-6598-1F2163BD383F}"/>
          </ac:spMkLst>
        </pc:spChg>
        <pc:spChg chg="add del mod">
          <ac:chgData name="Shafer, Ethan H MAJ" userId="505e747c-87be-44c0-94c2-fc4c31a873c1" providerId="ADAL" clId="{DFBD9E0F-8420-47EA-8509-1B3880A7E318}" dt="2024-07-27T00:04:00.730" v="2" actId="6264"/>
          <ac:spMkLst>
            <pc:docMk/>
            <pc:sldMk cId="2088179809" sldId="303"/>
            <ac:spMk id="13" creationId="{0F6DED10-A758-F46D-9E16-42D988135193}"/>
          </ac:spMkLst>
        </pc:spChg>
        <pc:spChg chg="add del mod">
          <ac:chgData name="Shafer, Ethan H MAJ" userId="505e747c-87be-44c0-94c2-fc4c31a873c1" providerId="ADAL" clId="{DFBD9E0F-8420-47EA-8509-1B3880A7E318}" dt="2024-07-27T00:04:00.730" v="2" actId="6264"/>
          <ac:spMkLst>
            <pc:docMk/>
            <pc:sldMk cId="2088179809" sldId="303"/>
            <ac:spMk id="14" creationId="{7E279A4E-6EF5-CD31-C33D-28F0EB6361FA}"/>
          </ac:spMkLst>
        </pc:spChg>
        <pc:spChg chg="add del mod ord">
          <ac:chgData name="Shafer, Ethan H MAJ" userId="505e747c-87be-44c0-94c2-fc4c31a873c1" providerId="ADAL" clId="{DFBD9E0F-8420-47EA-8509-1B3880A7E318}" dt="2024-07-27T00:05:46.804" v="23" actId="478"/>
          <ac:spMkLst>
            <pc:docMk/>
            <pc:sldMk cId="2088179809" sldId="303"/>
            <ac:spMk id="15" creationId="{4BF120E6-DAB3-E8D3-03A0-0E8B38039E8D}"/>
          </ac:spMkLst>
        </pc:spChg>
        <pc:picChg chg="mod">
          <ac:chgData name="Shafer, Ethan H MAJ" userId="505e747c-87be-44c0-94c2-fc4c31a873c1" providerId="ADAL" clId="{DFBD9E0F-8420-47EA-8509-1B3880A7E318}" dt="2024-07-27T00:05:58.351" v="27" actId="1076"/>
          <ac:picMkLst>
            <pc:docMk/>
            <pc:sldMk cId="2088179809" sldId="303"/>
            <ac:picMk id="9" creationId="{15720554-8417-1418-A3C8-744351979F3A}"/>
          </ac:picMkLst>
        </pc:picChg>
      </pc:sldChg>
      <pc:sldChg chg="addSp delSp modSp add mod chgLayout">
        <pc:chgData name="Shafer, Ethan H MAJ" userId="505e747c-87be-44c0-94c2-fc4c31a873c1" providerId="ADAL" clId="{DFBD9E0F-8420-47EA-8509-1B3880A7E318}" dt="2024-07-27T00:06:15.680" v="30" actId="1076"/>
        <pc:sldMkLst>
          <pc:docMk/>
          <pc:sldMk cId="244427633" sldId="304"/>
        </pc:sldMkLst>
        <pc:spChg chg="mod ord">
          <ac:chgData name="Shafer, Ethan H MAJ" userId="505e747c-87be-44c0-94c2-fc4c31a873c1" providerId="ADAL" clId="{DFBD9E0F-8420-47EA-8509-1B3880A7E318}" dt="2024-07-27T00:04:00.730" v="2" actId="6264"/>
          <ac:spMkLst>
            <pc:docMk/>
            <pc:sldMk cId="244427633" sldId="304"/>
            <ac:spMk id="2" creationId="{43973AFB-8D67-48DC-A27E-F0D2DD11BD7B}"/>
          </ac:spMkLst>
        </pc:spChg>
        <pc:spChg chg="add del mod">
          <ac:chgData name="Shafer, Ethan H MAJ" userId="505e747c-87be-44c0-94c2-fc4c31a873c1" providerId="ADAL" clId="{DFBD9E0F-8420-47EA-8509-1B3880A7E318}" dt="2024-07-27T00:04:00.730" v="2" actId="6264"/>
          <ac:spMkLst>
            <pc:docMk/>
            <pc:sldMk cId="244427633" sldId="304"/>
            <ac:spMk id="3" creationId="{B6BD6F77-62DE-2510-8A87-B0AAB9AA2DAE}"/>
          </ac:spMkLst>
        </pc:spChg>
        <pc:spChg chg="add del mod">
          <ac:chgData name="Shafer, Ethan H MAJ" userId="505e747c-87be-44c0-94c2-fc4c31a873c1" providerId="ADAL" clId="{DFBD9E0F-8420-47EA-8509-1B3880A7E318}" dt="2024-07-27T00:04:00.730" v="2" actId="6264"/>
          <ac:spMkLst>
            <pc:docMk/>
            <pc:sldMk cId="244427633" sldId="304"/>
            <ac:spMk id="4" creationId="{3E7D4811-CBA2-D692-2DCC-ABBF273D9C42}"/>
          </ac:spMkLst>
        </pc:spChg>
        <pc:spChg chg="mod ord">
          <ac:chgData name="Shafer, Ethan H MAJ" userId="505e747c-87be-44c0-94c2-fc4c31a873c1" providerId="ADAL" clId="{DFBD9E0F-8420-47EA-8509-1B3880A7E318}" dt="2024-07-27T00:04:00.730" v="2" actId="6264"/>
          <ac:spMkLst>
            <pc:docMk/>
            <pc:sldMk cId="244427633" sldId="304"/>
            <ac:spMk id="5" creationId="{CF74A43B-8B8A-4CF7-B83C-A9AA36F18452}"/>
          </ac:spMkLst>
        </pc:spChg>
        <pc:spChg chg="mod ord">
          <ac:chgData name="Shafer, Ethan H MAJ" userId="505e747c-87be-44c0-94c2-fc4c31a873c1" providerId="ADAL" clId="{DFBD9E0F-8420-47EA-8509-1B3880A7E318}" dt="2024-07-27T00:04:00.730" v="2" actId="6264"/>
          <ac:spMkLst>
            <pc:docMk/>
            <pc:sldMk cId="244427633" sldId="304"/>
            <ac:spMk id="6" creationId="{3DB7C94E-51E4-42CA-AD0C-CBDAED83A9BF}"/>
          </ac:spMkLst>
        </pc:spChg>
        <pc:spChg chg="mod ord">
          <ac:chgData name="Shafer, Ethan H MAJ" userId="505e747c-87be-44c0-94c2-fc4c31a873c1" providerId="ADAL" clId="{DFBD9E0F-8420-47EA-8509-1B3880A7E318}" dt="2024-07-27T00:04:00.730" v="2" actId="6264"/>
          <ac:spMkLst>
            <pc:docMk/>
            <pc:sldMk cId="244427633" sldId="304"/>
            <ac:spMk id="7" creationId="{6AEBC0B0-FB13-44BD-A138-6504BE8D5491}"/>
          </ac:spMkLst>
        </pc:spChg>
        <pc:spChg chg="mod ord">
          <ac:chgData name="Shafer, Ethan H MAJ" userId="505e747c-87be-44c0-94c2-fc4c31a873c1" providerId="ADAL" clId="{DFBD9E0F-8420-47EA-8509-1B3880A7E318}" dt="2024-07-27T00:04:00.730" v="2" actId="6264"/>
          <ac:spMkLst>
            <pc:docMk/>
            <pc:sldMk cId="244427633" sldId="304"/>
            <ac:spMk id="8" creationId="{F9F9ECCC-7853-4D75-9E87-86A7C4240214}"/>
          </ac:spMkLst>
        </pc:spChg>
        <pc:spChg chg="add del mod">
          <ac:chgData name="Shafer, Ethan H MAJ" userId="505e747c-87be-44c0-94c2-fc4c31a873c1" providerId="ADAL" clId="{DFBD9E0F-8420-47EA-8509-1B3880A7E318}" dt="2024-07-27T00:04:00.730" v="2" actId="6264"/>
          <ac:spMkLst>
            <pc:docMk/>
            <pc:sldMk cId="244427633" sldId="304"/>
            <ac:spMk id="9" creationId="{7FB28527-128F-22D9-2357-D1A1F0FDBBE7}"/>
          </ac:spMkLst>
        </pc:spChg>
        <pc:spChg chg="mod">
          <ac:chgData name="Shafer, Ethan H MAJ" userId="505e747c-87be-44c0-94c2-fc4c31a873c1" providerId="ADAL" clId="{DFBD9E0F-8420-47EA-8509-1B3880A7E318}" dt="2024-07-27T00:06:15.680" v="30" actId="1076"/>
          <ac:spMkLst>
            <pc:docMk/>
            <pc:sldMk cId="244427633" sldId="304"/>
            <ac:spMk id="10" creationId="{D0CA61D6-6F08-484D-B6DC-E4CD7B4E18AA}"/>
          </ac:spMkLst>
        </pc:spChg>
        <pc:spChg chg="add del mod">
          <ac:chgData name="Shafer, Ethan H MAJ" userId="505e747c-87be-44c0-94c2-fc4c31a873c1" providerId="ADAL" clId="{DFBD9E0F-8420-47EA-8509-1B3880A7E318}" dt="2024-07-27T00:04:00.730" v="2" actId="6264"/>
          <ac:spMkLst>
            <pc:docMk/>
            <pc:sldMk cId="244427633" sldId="304"/>
            <ac:spMk id="11" creationId="{BF833497-E8F8-4C57-CD81-9AFE0E9CB9F0}"/>
          </ac:spMkLst>
        </pc:spChg>
        <pc:spChg chg="add del mod">
          <ac:chgData name="Shafer, Ethan H MAJ" userId="505e747c-87be-44c0-94c2-fc4c31a873c1" providerId="ADAL" clId="{DFBD9E0F-8420-47EA-8509-1B3880A7E318}" dt="2024-07-27T00:04:00.730" v="2" actId="6264"/>
          <ac:spMkLst>
            <pc:docMk/>
            <pc:sldMk cId="244427633" sldId="304"/>
            <ac:spMk id="12" creationId="{F95A16AF-68F1-B9ED-033A-F3807CBD2E64}"/>
          </ac:spMkLst>
        </pc:spChg>
        <pc:spChg chg="add del mod ord">
          <ac:chgData name="Shafer, Ethan H MAJ" userId="505e747c-87be-44c0-94c2-fc4c31a873c1" providerId="ADAL" clId="{DFBD9E0F-8420-47EA-8509-1B3880A7E318}" dt="2024-07-27T00:06:11.650" v="29" actId="478"/>
          <ac:spMkLst>
            <pc:docMk/>
            <pc:sldMk cId="244427633" sldId="304"/>
            <ac:spMk id="13" creationId="{239AD456-0985-39F0-87B2-2925F21BF038}"/>
          </ac:spMkLst>
        </pc:spChg>
      </pc:sldChg>
      <pc:sldChg chg="addSp delSp modSp add mod chgLayout">
        <pc:chgData name="Shafer, Ethan H MAJ" userId="505e747c-87be-44c0-94c2-fc4c31a873c1" providerId="ADAL" clId="{DFBD9E0F-8420-47EA-8509-1B3880A7E318}" dt="2024-07-27T00:06:50.582" v="34" actId="1076"/>
        <pc:sldMkLst>
          <pc:docMk/>
          <pc:sldMk cId="2490544555" sldId="305"/>
        </pc:sldMkLst>
        <pc:spChg chg="mod ord">
          <ac:chgData name="Shafer, Ethan H MAJ" userId="505e747c-87be-44c0-94c2-fc4c31a873c1" providerId="ADAL" clId="{DFBD9E0F-8420-47EA-8509-1B3880A7E318}" dt="2024-07-27T00:04:00.730" v="2" actId="6264"/>
          <ac:spMkLst>
            <pc:docMk/>
            <pc:sldMk cId="2490544555" sldId="305"/>
            <ac:spMk id="2" creationId="{43973AFB-8D67-48DC-A27E-F0D2DD11BD7B}"/>
          </ac:spMkLst>
        </pc:spChg>
        <pc:spChg chg="add del mod">
          <ac:chgData name="Shafer, Ethan H MAJ" userId="505e747c-87be-44c0-94c2-fc4c31a873c1" providerId="ADAL" clId="{DFBD9E0F-8420-47EA-8509-1B3880A7E318}" dt="2024-07-27T00:04:00.730" v="2" actId="6264"/>
          <ac:spMkLst>
            <pc:docMk/>
            <pc:sldMk cId="2490544555" sldId="305"/>
            <ac:spMk id="3" creationId="{40F3E99E-4B98-791E-9164-DFBFA4182901}"/>
          </ac:spMkLst>
        </pc:spChg>
        <pc:spChg chg="add del mod">
          <ac:chgData name="Shafer, Ethan H MAJ" userId="505e747c-87be-44c0-94c2-fc4c31a873c1" providerId="ADAL" clId="{DFBD9E0F-8420-47EA-8509-1B3880A7E318}" dt="2024-07-27T00:04:00.730" v="2" actId="6264"/>
          <ac:spMkLst>
            <pc:docMk/>
            <pc:sldMk cId="2490544555" sldId="305"/>
            <ac:spMk id="4" creationId="{6F759A9B-4B8B-B46F-1E23-CE5C01A15A9C}"/>
          </ac:spMkLst>
        </pc:spChg>
        <pc:spChg chg="mod ord">
          <ac:chgData name="Shafer, Ethan H MAJ" userId="505e747c-87be-44c0-94c2-fc4c31a873c1" providerId="ADAL" clId="{DFBD9E0F-8420-47EA-8509-1B3880A7E318}" dt="2024-07-27T00:04:00.730" v="2" actId="6264"/>
          <ac:spMkLst>
            <pc:docMk/>
            <pc:sldMk cId="2490544555" sldId="305"/>
            <ac:spMk id="5" creationId="{CF74A43B-8B8A-4CF7-B83C-A9AA36F18452}"/>
          </ac:spMkLst>
        </pc:spChg>
        <pc:spChg chg="mod ord">
          <ac:chgData name="Shafer, Ethan H MAJ" userId="505e747c-87be-44c0-94c2-fc4c31a873c1" providerId="ADAL" clId="{DFBD9E0F-8420-47EA-8509-1B3880A7E318}" dt="2024-07-27T00:04:00.730" v="2" actId="6264"/>
          <ac:spMkLst>
            <pc:docMk/>
            <pc:sldMk cId="2490544555" sldId="305"/>
            <ac:spMk id="6" creationId="{3DB7C94E-51E4-42CA-AD0C-CBDAED83A9BF}"/>
          </ac:spMkLst>
        </pc:spChg>
        <pc:spChg chg="mod ord">
          <ac:chgData name="Shafer, Ethan H MAJ" userId="505e747c-87be-44c0-94c2-fc4c31a873c1" providerId="ADAL" clId="{DFBD9E0F-8420-47EA-8509-1B3880A7E318}" dt="2024-07-27T00:04:00.730" v="2" actId="6264"/>
          <ac:spMkLst>
            <pc:docMk/>
            <pc:sldMk cId="2490544555" sldId="305"/>
            <ac:spMk id="7" creationId="{6AEBC0B0-FB13-44BD-A138-6504BE8D5491}"/>
          </ac:spMkLst>
        </pc:spChg>
        <pc:spChg chg="mod ord">
          <ac:chgData name="Shafer, Ethan H MAJ" userId="505e747c-87be-44c0-94c2-fc4c31a873c1" providerId="ADAL" clId="{DFBD9E0F-8420-47EA-8509-1B3880A7E318}" dt="2024-07-27T00:04:00.730" v="2" actId="6264"/>
          <ac:spMkLst>
            <pc:docMk/>
            <pc:sldMk cId="2490544555" sldId="305"/>
            <ac:spMk id="8" creationId="{F9F9ECCC-7853-4D75-9E87-86A7C4240214}"/>
          </ac:spMkLst>
        </pc:spChg>
        <pc:spChg chg="add del mod">
          <ac:chgData name="Shafer, Ethan H MAJ" userId="505e747c-87be-44c0-94c2-fc4c31a873c1" providerId="ADAL" clId="{DFBD9E0F-8420-47EA-8509-1B3880A7E318}" dt="2024-07-27T00:04:00.730" v="2" actId="6264"/>
          <ac:spMkLst>
            <pc:docMk/>
            <pc:sldMk cId="2490544555" sldId="305"/>
            <ac:spMk id="9" creationId="{C7E7E842-4F26-0378-171D-A652E5322A9D}"/>
          </ac:spMkLst>
        </pc:spChg>
        <pc:spChg chg="del">
          <ac:chgData name="Shafer, Ethan H MAJ" userId="505e747c-87be-44c0-94c2-fc4c31a873c1" providerId="ADAL" clId="{DFBD9E0F-8420-47EA-8509-1B3880A7E318}" dt="2024-07-27T00:06:45.530" v="31" actId="21"/>
          <ac:spMkLst>
            <pc:docMk/>
            <pc:sldMk cId="2490544555" sldId="305"/>
            <ac:spMk id="10" creationId="{D0CA61D6-6F08-484D-B6DC-E4CD7B4E18AA}"/>
          </ac:spMkLst>
        </pc:spChg>
        <pc:spChg chg="add del mod">
          <ac:chgData name="Shafer, Ethan H MAJ" userId="505e747c-87be-44c0-94c2-fc4c31a873c1" providerId="ADAL" clId="{DFBD9E0F-8420-47EA-8509-1B3880A7E318}" dt="2024-07-27T00:04:00.730" v="2" actId="6264"/>
          <ac:spMkLst>
            <pc:docMk/>
            <pc:sldMk cId="2490544555" sldId="305"/>
            <ac:spMk id="11" creationId="{B59A509E-66ED-7269-CB1F-7F7012478336}"/>
          </ac:spMkLst>
        </pc:spChg>
        <pc:spChg chg="add del mod">
          <ac:chgData name="Shafer, Ethan H MAJ" userId="505e747c-87be-44c0-94c2-fc4c31a873c1" providerId="ADAL" clId="{DFBD9E0F-8420-47EA-8509-1B3880A7E318}" dt="2024-07-27T00:04:00.730" v="2" actId="6264"/>
          <ac:spMkLst>
            <pc:docMk/>
            <pc:sldMk cId="2490544555" sldId="305"/>
            <ac:spMk id="12" creationId="{FC4245C8-E1F3-78B5-DB90-2F586DF3CB34}"/>
          </ac:spMkLst>
        </pc:spChg>
        <pc:spChg chg="add del mod ord">
          <ac:chgData name="Shafer, Ethan H MAJ" userId="505e747c-87be-44c0-94c2-fc4c31a873c1" providerId="ADAL" clId="{DFBD9E0F-8420-47EA-8509-1B3880A7E318}" dt="2024-07-27T00:06:47.270" v="32" actId="478"/>
          <ac:spMkLst>
            <pc:docMk/>
            <pc:sldMk cId="2490544555" sldId="305"/>
            <ac:spMk id="13" creationId="{23990A5F-2E8E-8567-4C67-BD4F6D8F097E}"/>
          </ac:spMkLst>
        </pc:spChg>
        <pc:spChg chg="add mod">
          <ac:chgData name="Shafer, Ethan H MAJ" userId="505e747c-87be-44c0-94c2-fc4c31a873c1" providerId="ADAL" clId="{DFBD9E0F-8420-47EA-8509-1B3880A7E318}" dt="2024-07-27T00:06:50.582" v="34" actId="1076"/>
          <ac:spMkLst>
            <pc:docMk/>
            <pc:sldMk cId="2490544555" sldId="305"/>
            <ac:spMk id="14" creationId="{D0CA61D6-6F08-484D-B6DC-E4CD7B4E18AA}"/>
          </ac:spMkLst>
        </pc:spChg>
      </pc:sldChg>
      <pc:sldChg chg="addSp delSp modSp add mod chgLayout">
        <pc:chgData name="Shafer, Ethan H MAJ" userId="505e747c-87be-44c0-94c2-fc4c31a873c1" providerId="ADAL" clId="{DFBD9E0F-8420-47EA-8509-1B3880A7E318}" dt="2024-07-27T00:08:38.200" v="46" actId="20577"/>
        <pc:sldMkLst>
          <pc:docMk/>
          <pc:sldMk cId="1895926214" sldId="306"/>
        </pc:sldMkLst>
        <pc:spChg chg="mod ord">
          <ac:chgData name="Shafer, Ethan H MAJ" userId="505e747c-87be-44c0-94c2-fc4c31a873c1" providerId="ADAL" clId="{DFBD9E0F-8420-47EA-8509-1B3880A7E318}" dt="2024-07-27T00:04:00.730" v="2" actId="6264"/>
          <ac:spMkLst>
            <pc:docMk/>
            <pc:sldMk cId="1895926214" sldId="306"/>
            <ac:spMk id="2" creationId="{43973AFB-8D67-48DC-A27E-F0D2DD11BD7B}"/>
          </ac:spMkLst>
        </pc:spChg>
        <pc:spChg chg="mod ord">
          <ac:chgData name="Shafer, Ethan H MAJ" userId="505e747c-87be-44c0-94c2-fc4c31a873c1" providerId="ADAL" clId="{DFBD9E0F-8420-47EA-8509-1B3880A7E318}" dt="2024-07-27T00:04:00.730" v="2" actId="6264"/>
          <ac:spMkLst>
            <pc:docMk/>
            <pc:sldMk cId="1895926214" sldId="306"/>
            <ac:spMk id="5" creationId="{CF74A43B-8B8A-4CF7-B83C-A9AA36F18452}"/>
          </ac:spMkLst>
        </pc:spChg>
        <pc:spChg chg="mod ord">
          <ac:chgData name="Shafer, Ethan H MAJ" userId="505e747c-87be-44c0-94c2-fc4c31a873c1" providerId="ADAL" clId="{DFBD9E0F-8420-47EA-8509-1B3880A7E318}" dt="2024-07-27T00:04:00.730" v="2" actId="6264"/>
          <ac:spMkLst>
            <pc:docMk/>
            <pc:sldMk cId="1895926214" sldId="306"/>
            <ac:spMk id="6" creationId="{3DB7C94E-51E4-42CA-AD0C-CBDAED83A9BF}"/>
          </ac:spMkLst>
        </pc:spChg>
        <pc:spChg chg="mod ord">
          <ac:chgData name="Shafer, Ethan H MAJ" userId="505e747c-87be-44c0-94c2-fc4c31a873c1" providerId="ADAL" clId="{DFBD9E0F-8420-47EA-8509-1B3880A7E318}" dt="2024-07-27T00:04:00.730" v="2" actId="6264"/>
          <ac:spMkLst>
            <pc:docMk/>
            <pc:sldMk cId="1895926214" sldId="306"/>
            <ac:spMk id="7" creationId="{6AEBC0B0-FB13-44BD-A138-6504BE8D5491}"/>
          </ac:spMkLst>
        </pc:spChg>
        <pc:spChg chg="mod ord">
          <ac:chgData name="Shafer, Ethan H MAJ" userId="505e747c-87be-44c0-94c2-fc4c31a873c1" providerId="ADAL" clId="{DFBD9E0F-8420-47EA-8509-1B3880A7E318}" dt="2024-07-27T00:04:00.730" v="2" actId="6264"/>
          <ac:spMkLst>
            <pc:docMk/>
            <pc:sldMk cId="1895926214" sldId="306"/>
            <ac:spMk id="8" creationId="{F9F9ECCC-7853-4D75-9E87-86A7C4240214}"/>
          </ac:spMkLst>
        </pc:spChg>
        <pc:spChg chg="mod ord">
          <ac:chgData name="Shafer, Ethan H MAJ" userId="505e747c-87be-44c0-94c2-fc4c31a873c1" providerId="ADAL" clId="{DFBD9E0F-8420-47EA-8509-1B3880A7E318}" dt="2024-07-27T00:08:38.200" v="46" actId="20577"/>
          <ac:spMkLst>
            <pc:docMk/>
            <pc:sldMk cId="1895926214" sldId="306"/>
            <ac:spMk id="9" creationId="{32D0A2B2-3273-4F66-8B33-AE784302EDE4}"/>
          </ac:spMkLst>
        </pc:spChg>
        <pc:spChg chg="mod">
          <ac:chgData name="Shafer, Ethan H MAJ" userId="505e747c-87be-44c0-94c2-fc4c31a873c1" providerId="ADAL" clId="{DFBD9E0F-8420-47EA-8509-1B3880A7E318}" dt="2024-07-27T00:07:22.450" v="35" actId="14100"/>
          <ac:spMkLst>
            <pc:docMk/>
            <pc:sldMk cId="1895926214" sldId="306"/>
            <ac:spMk id="12" creationId="{8F8D5E33-6D1D-4EB9-8B9B-EFA3BFA30C50}"/>
          </ac:spMkLst>
        </pc:spChg>
        <pc:spChg chg="add del mod">
          <ac:chgData name="Shafer, Ethan H MAJ" userId="505e747c-87be-44c0-94c2-fc4c31a873c1" providerId="ADAL" clId="{DFBD9E0F-8420-47EA-8509-1B3880A7E318}" dt="2024-07-27T00:04:00.730" v="2" actId="6264"/>
          <ac:spMkLst>
            <pc:docMk/>
            <pc:sldMk cId="1895926214" sldId="306"/>
            <ac:spMk id="15" creationId="{BA3B12F9-9535-AAA5-1CD3-8391E7440350}"/>
          </ac:spMkLst>
        </pc:spChg>
        <pc:spChg chg="add del mod">
          <ac:chgData name="Shafer, Ethan H MAJ" userId="505e747c-87be-44c0-94c2-fc4c31a873c1" providerId="ADAL" clId="{DFBD9E0F-8420-47EA-8509-1B3880A7E318}" dt="2024-07-27T00:04:00.730" v="2" actId="6264"/>
          <ac:spMkLst>
            <pc:docMk/>
            <pc:sldMk cId="1895926214" sldId="306"/>
            <ac:spMk id="16" creationId="{9834EE10-DA66-A2AA-2E3A-A93B68F73D6B}"/>
          </ac:spMkLst>
        </pc:spChg>
        <pc:spChg chg="add del mod">
          <ac:chgData name="Shafer, Ethan H MAJ" userId="505e747c-87be-44c0-94c2-fc4c31a873c1" providerId="ADAL" clId="{DFBD9E0F-8420-47EA-8509-1B3880A7E318}" dt="2024-07-27T00:04:00.730" v="2" actId="6264"/>
          <ac:spMkLst>
            <pc:docMk/>
            <pc:sldMk cId="1895926214" sldId="306"/>
            <ac:spMk id="17" creationId="{788A32AB-6F3C-5BDD-97C0-28E89DE77538}"/>
          </ac:spMkLst>
        </pc:spChg>
        <pc:spChg chg="add del mod">
          <ac:chgData name="Shafer, Ethan H MAJ" userId="505e747c-87be-44c0-94c2-fc4c31a873c1" providerId="ADAL" clId="{DFBD9E0F-8420-47EA-8509-1B3880A7E318}" dt="2024-07-27T00:04:00.730" v="2" actId="6264"/>
          <ac:spMkLst>
            <pc:docMk/>
            <pc:sldMk cId="1895926214" sldId="306"/>
            <ac:spMk id="18" creationId="{98EA192D-4961-155C-34C9-AC7CB72F2784}"/>
          </ac:spMkLst>
        </pc:spChg>
        <pc:spChg chg="add del mod">
          <ac:chgData name="Shafer, Ethan H MAJ" userId="505e747c-87be-44c0-94c2-fc4c31a873c1" providerId="ADAL" clId="{DFBD9E0F-8420-47EA-8509-1B3880A7E318}" dt="2024-07-27T00:04:00.730" v="2" actId="6264"/>
          <ac:spMkLst>
            <pc:docMk/>
            <pc:sldMk cId="1895926214" sldId="306"/>
            <ac:spMk id="19" creationId="{2B9FE818-CAE9-0475-F881-C970EAAD003C}"/>
          </ac:spMkLst>
        </pc:spChg>
        <pc:spChg chg="add mod ord">
          <ac:chgData name="Shafer, Ethan H MAJ" userId="505e747c-87be-44c0-94c2-fc4c31a873c1" providerId="ADAL" clId="{DFBD9E0F-8420-47EA-8509-1B3880A7E318}" dt="2024-07-27T00:04:00.730" v="2" actId="6264"/>
          <ac:spMkLst>
            <pc:docMk/>
            <pc:sldMk cId="1895926214" sldId="306"/>
            <ac:spMk id="20" creationId="{4EE8253B-164E-4B2B-5AD4-E7D0D6916C69}"/>
          </ac:spMkLst>
        </pc:spChg>
      </pc:sldChg>
      <pc:sldChg chg="addSp delSp modSp add mod chgLayout">
        <pc:chgData name="Shafer, Ethan H MAJ" userId="505e747c-87be-44c0-94c2-fc4c31a873c1" providerId="ADAL" clId="{DFBD9E0F-8420-47EA-8509-1B3880A7E318}" dt="2024-07-27T00:10:44.280" v="75" actId="1076"/>
        <pc:sldMkLst>
          <pc:docMk/>
          <pc:sldMk cId="1945246591" sldId="307"/>
        </pc:sldMkLst>
        <pc:spChg chg="mod ord">
          <ac:chgData name="Shafer, Ethan H MAJ" userId="505e747c-87be-44c0-94c2-fc4c31a873c1" providerId="ADAL" clId="{DFBD9E0F-8420-47EA-8509-1B3880A7E318}" dt="2024-07-27T00:04:00.730" v="2" actId="6264"/>
          <ac:spMkLst>
            <pc:docMk/>
            <pc:sldMk cId="1945246591" sldId="307"/>
            <ac:spMk id="2" creationId="{43973AFB-8D67-48DC-A27E-F0D2DD11BD7B}"/>
          </ac:spMkLst>
        </pc:spChg>
        <pc:spChg chg="add del mod">
          <ac:chgData name="Shafer, Ethan H MAJ" userId="505e747c-87be-44c0-94c2-fc4c31a873c1" providerId="ADAL" clId="{DFBD9E0F-8420-47EA-8509-1B3880A7E318}" dt="2024-07-27T00:04:00.730" v="2" actId="6264"/>
          <ac:spMkLst>
            <pc:docMk/>
            <pc:sldMk cId="1945246591" sldId="307"/>
            <ac:spMk id="3" creationId="{13AE2720-224A-5690-ED28-B21532F10A96}"/>
          </ac:spMkLst>
        </pc:spChg>
        <pc:spChg chg="mod ord">
          <ac:chgData name="Shafer, Ethan H MAJ" userId="505e747c-87be-44c0-94c2-fc4c31a873c1" providerId="ADAL" clId="{DFBD9E0F-8420-47EA-8509-1B3880A7E318}" dt="2024-07-27T00:04:00.730" v="2" actId="6264"/>
          <ac:spMkLst>
            <pc:docMk/>
            <pc:sldMk cId="1945246591" sldId="307"/>
            <ac:spMk id="5" creationId="{CF74A43B-8B8A-4CF7-B83C-A9AA36F18452}"/>
          </ac:spMkLst>
        </pc:spChg>
        <pc:spChg chg="mod ord">
          <ac:chgData name="Shafer, Ethan H MAJ" userId="505e747c-87be-44c0-94c2-fc4c31a873c1" providerId="ADAL" clId="{DFBD9E0F-8420-47EA-8509-1B3880A7E318}" dt="2024-07-27T00:04:00.730" v="2" actId="6264"/>
          <ac:spMkLst>
            <pc:docMk/>
            <pc:sldMk cId="1945246591" sldId="307"/>
            <ac:spMk id="6" creationId="{3DB7C94E-51E4-42CA-AD0C-CBDAED83A9BF}"/>
          </ac:spMkLst>
        </pc:spChg>
        <pc:spChg chg="mod ord">
          <ac:chgData name="Shafer, Ethan H MAJ" userId="505e747c-87be-44c0-94c2-fc4c31a873c1" providerId="ADAL" clId="{DFBD9E0F-8420-47EA-8509-1B3880A7E318}" dt="2024-07-27T00:04:00.730" v="2" actId="6264"/>
          <ac:spMkLst>
            <pc:docMk/>
            <pc:sldMk cId="1945246591" sldId="307"/>
            <ac:spMk id="7" creationId="{6AEBC0B0-FB13-44BD-A138-6504BE8D5491}"/>
          </ac:spMkLst>
        </pc:spChg>
        <pc:spChg chg="add del mod">
          <ac:chgData name="Shafer, Ethan H MAJ" userId="505e747c-87be-44c0-94c2-fc4c31a873c1" providerId="ADAL" clId="{DFBD9E0F-8420-47EA-8509-1B3880A7E318}" dt="2024-07-27T00:04:00.730" v="2" actId="6264"/>
          <ac:spMkLst>
            <pc:docMk/>
            <pc:sldMk cId="1945246591" sldId="307"/>
            <ac:spMk id="8" creationId="{C0D8D947-B151-92BC-372B-3F77EC5DECF2}"/>
          </ac:spMkLst>
        </pc:spChg>
        <pc:spChg chg="add del mod">
          <ac:chgData name="Shafer, Ethan H MAJ" userId="505e747c-87be-44c0-94c2-fc4c31a873c1" providerId="ADAL" clId="{DFBD9E0F-8420-47EA-8509-1B3880A7E318}" dt="2024-07-27T00:04:00.730" v="2" actId="6264"/>
          <ac:spMkLst>
            <pc:docMk/>
            <pc:sldMk cId="1945246591" sldId="307"/>
            <ac:spMk id="9" creationId="{E961E92E-D2BE-7B6A-1971-D0A2CDB9914C}"/>
          </ac:spMkLst>
        </pc:spChg>
        <pc:spChg chg="add del mod">
          <ac:chgData name="Shafer, Ethan H MAJ" userId="505e747c-87be-44c0-94c2-fc4c31a873c1" providerId="ADAL" clId="{DFBD9E0F-8420-47EA-8509-1B3880A7E318}" dt="2024-07-27T00:04:00.730" v="2" actId="6264"/>
          <ac:spMkLst>
            <pc:docMk/>
            <pc:sldMk cId="1945246591" sldId="307"/>
            <ac:spMk id="10" creationId="{535D80D0-D4FE-D118-66D2-EF2CDF97D646}"/>
          </ac:spMkLst>
        </pc:spChg>
        <pc:spChg chg="add mod ord">
          <ac:chgData name="Shafer, Ethan H MAJ" userId="505e747c-87be-44c0-94c2-fc4c31a873c1" providerId="ADAL" clId="{DFBD9E0F-8420-47EA-8509-1B3880A7E318}" dt="2024-07-27T00:04:00.730" v="2" actId="6264"/>
          <ac:spMkLst>
            <pc:docMk/>
            <pc:sldMk cId="1945246591" sldId="307"/>
            <ac:spMk id="11" creationId="{106A7073-1DD5-1EFD-2FB1-225EDE2DC49A}"/>
          </ac:spMkLst>
        </pc:spChg>
        <pc:spChg chg="mod">
          <ac:chgData name="Shafer, Ethan H MAJ" userId="505e747c-87be-44c0-94c2-fc4c31a873c1" providerId="ADAL" clId="{DFBD9E0F-8420-47EA-8509-1B3880A7E318}" dt="2024-07-27T00:10:44.280" v="75" actId="1076"/>
          <ac:spMkLst>
            <pc:docMk/>
            <pc:sldMk cId="1945246591" sldId="307"/>
            <ac:spMk id="12" creationId="{8F8D5E33-6D1D-4EB9-8B9B-EFA3BFA30C50}"/>
          </ac:spMkLst>
        </pc:spChg>
        <pc:spChg chg="add mod ord">
          <ac:chgData name="Shafer, Ethan H MAJ" userId="505e747c-87be-44c0-94c2-fc4c31a873c1" providerId="ADAL" clId="{DFBD9E0F-8420-47EA-8509-1B3880A7E318}" dt="2024-07-27T00:04:00.730" v="2" actId="6264"/>
          <ac:spMkLst>
            <pc:docMk/>
            <pc:sldMk cId="1945246591" sldId="307"/>
            <ac:spMk id="15" creationId="{CF68C8DF-6EA1-A3A7-EC1F-6A56E5C4FFB0}"/>
          </ac:spMkLst>
        </pc:spChg>
      </pc:sldChg>
      <pc:sldChg chg="addSp delSp modSp add mod chgLayout">
        <pc:chgData name="Shafer, Ethan H MAJ" userId="505e747c-87be-44c0-94c2-fc4c31a873c1" providerId="ADAL" clId="{DFBD9E0F-8420-47EA-8509-1B3880A7E318}" dt="2024-07-27T00:10:57.290" v="79" actId="1076"/>
        <pc:sldMkLst>
          <pc:docMk/>
          <pc:sldMk cId="2014551860" sldId="308"/>
        </pc:sldMkLst>
        <pc:spChg chg="mod ord">
          <ac:chgData name="Shafer, Ethan H MAJ" userId="505e747c-87be-44c0-94c2-fc4c31a873c1" providerId="ADAL" clId="{DFBD9E0F-8420-47EA-8509-1B3880A7E318}" dt="2024-07-27T00:04:00.730" v="2" actId="6264"/>
          <ac:spMkLst>
            <pc:docMk/>
            <pc:sldMk cId="2014551860" sldId="308"/>
            <ac:spMk id="2" creationId="{CF6D001E-DFA6-4334-BC37-1106A9CF9F18}"/>
          </ac:spMkLst>
        </pc:spChg>
        <pc:spChg chg="add del mod">
          <ac:chgData name="Shafer, Ethan H MAJ" userId="505e747c-87be-44c0-94c2-fc4c31a873c1" providerId="ADAL" clId="{DFBD9E0F-8420-47EA-8509-1B3880A7E318}" dt="2024-07-27T00:04:00.730" v="2" actId="6264"/>
          <ac:spMkLst>
            <pc:docMk/>
            <pc:sldMk cId="2014551860" sldId="308"/>
            <ac:spMk id="3" creationId="{36F93BB7-4C8D-84D1-AAE3-27692E188E80}"/>
          </ac:spMkLst>
        </pc:spChg>
        <pc:spChg chg="add del mod">
          <ac:chgData name="Shafer, Ethan H MAJ" userId="505e747c-87be-44c0-94c2-fc4c31a873c1" providerId="ADAL" clId="{DFBD9E0F-8420-47EA-8509-1B3880A7E318}" dt="2024-07-27T00:04:00.730" v="2" actId="6264"/>
          <ac:spMkLst>
            <pc:docMk/>
            <pc:sldMk cId="2014551860" sldId="308"/>
            <ac:spMk id="4" creationId="{A0C6643D-CC92-4C07-FE35-934B1D1B126A}"/>
          </ac:spMkLst>
        </pc:spChg>
        <pc:spChg chg="mod ord">
          <ac:chgData name="Shafer, Ethan H MAJ" userId="505e747c-87be-44c0-94c2-fc4c31a873c1" providerId="ADAL" clId="{DFBD9E0F-8420-47EA-8509-1B3880A7E318}" dt="2024-07-27T00:04:00.730" v="2" actId="6264"/>
          <ac:spMkLst>
            <pc:docMk/>
            <pc:sldMk cId="2014551860" sldId="308"/>
            <ac:spMk id="5" creationId="{545452EE-7BA5-4D45-B4CA-D000EAFA65C3}"/>
          </ac:spMkLst>
        </pc:spChg>
        <pc:spChg chg="mod ord">
          <ac:chgData name="Shafer, Ethan H MAJ" userId="505e747c-87be-44c0-94c2-fc4c31a873c1" providerId="ADAL" clId="{DFBD9E0F-8420-47EA-8509-1B3880A7E318}" dt="2024-07-27T00:04:00.730" v="2" actId="6264"/>
          <ac:spMkLst>
            <pc:docMk/>
            <pc:sldMk cId="2014551860" sldId="308"/>
            <ac:spMk id="6" creationId="{44251B0B-CBB2-4817-9D2B-CD86883AE9A4}"/>
          </ac:spMkLst>
        </pc:spChg>
        <pc:spChg chg="mod ord">
          <ac:chgData name="Shafer, Ethan H MAJ" userId="505e747c-87be-44c0-94c2-fc4c31a873c1" providerId="ADAL" clId="{DFBD9E0F-8420-47EA-8509-1B3880A7E318}" dt="2024-07-27T00:04:00.730" v="2" actId="6264"/>
          <ac:spMkLst>
            <pc:docMk/>
            <pc:sldMk cId="2014551860" sldId="308"/>
            <ac:spMk id="7" creationId="{28794EC6-2EC1-4189-AD35-63BD75A8B448}"/>
          </ac:spMkLst>
        </pc:spChg>
        <pc:spChg chg="add del mod">
          <ac:chgData name="Shafer, Ethan H MAJ" userId="505e747c-87be-44c0-94c2-fc4c31a873c1" providerId="ADAL" clId="{DFBD9E0F-8420-47EA-8509-1B3880A7E318}" dt="2024-07-27T00:04:00.730" v="2" actId="6264"/>
          <ac:spMkLst>
            <pc:docMk/>
            <pc:sldMk cId="2014551860" sldId="308"/>
            <ac:spMk id="9" creationId="{79BED945-E06C-BB80-ED49-3E17BE9AE91E}"/>
          </ac:spMkLst>
        </pc:spChg>
        <pc:spChg chg="add del mod">
          <ac:chgData name="Shafer, Ethan H MAJ" userId="505e747c-87be-44c0-94c2-fc4c31a873c1" providerId="ADAL" clId="{DFBD9E0F-8420-47EA-8509-1B3880A7E318}" dt="2024-07-27T00:04:00.730" v="2" actId="6264"/>
          <ac:spMkLst>
            <pc:docMk/>
            <pc:sldMk cId="2014551860" sldId="308"/>
            <ac:spMk id="10" creationId="{4C3778DC-77E7-DAC2-A8C1-46279CFFD152}"/>
          </ac:spMkLst>
        </pc:spChg>
        <pc:spChg chg="add del mod ord">
          <ac:chgData name="Shafer, Ethan H MAJ" userId="505e747c-87be-44c0-94c2-fc4c31a873c1" providerId="ADAL" clId="{DFBD9E0F-8420-47EA-8509-1B3880A7E318}" dt="2024-07-27T00:10:49.399" v="77"/>
          <ac:spMkLst>
            <pc:docMk/>
            <pc:sldMk cId="2014551860" sldId="308"/>
            <ac:spMk id="11" creationId="{F3D39447-E4DE-7EF5-4CDD-60258602C16C}"/>
          </ac:spMkLst>
        </pc:spChg>
        <pc:spChg chg="add del mod ord">
          <ac:chgData name="Shafer, Ethan H MAJ" userId="505e747c-87be-44c0-94c2-fc4c31a873c1" providerId="ADAL" clId="{DFBD9E0F-8420-47EA-8509-1B3880A7E318}" dt="2024-07-27T00:10:54.551" v="78" actId="478"/>
          <ac:spMkLst>
            <pc:docMk/>
            <pc:sldMk cId="2014551860" sldId="308"/>
            <ac:spMk id="12" creationId="{08229428-0194-11A2-7484-7E3D1EDAE5E8}"/>
          </ac:spMkLst>
        </pc:spChg>
        <pc:spChg chg="mod">
          <ac:chgData name="Shafer, Ethan H MAJ" userId="505e747c-87be-44c0-94c2-fc4c31a873c1" providerId="ADAL" clId="{DFBD9E0F-8420-47EA-8509-1B3880A7E318}" dt="2024-07-27T00:10:57.290" v="79" actId="1076"/>
          <ac:spMkLst>
            <pc:docMk/>
            <pc:sldMk cId="2014551860" sldId="308"/>
            <ac:spMk id="15" creationId="{7C2B00B5-3F59-4D47-BA49-96AB119C18D1}"/>
          </ac:spMkLst>
        </pc:spChg>
        <pc:picChg chg="del">
          <ac:chgData name="Shafer, Ethan H MAJ" userId="505e747c-87be-44c0-94c2-fc4c31a873c1" providerId="ADAL" clId="{DFBD9E0F-8420-47EA-8509-1B3880A7E318}" dt="2024-07-27T00:10:48.373" v="76" actId="21"/>
          <ac:picMkLst>
            <pc:docMk/>
            <pc:sldMk cId="2014551860" sldId="308"/>
            <ac:picMk id="8" creationId="{3173E002-C4BD-45DC-8EF4-49421ABEDF9E}"/>
          </ac:picMkLst>
        </pc:picChg>
        <pc:picChg chg="add mod">
          <ac:chgData name="Shafer, Ethan H MAJ" userId="505e747c-87be-44c0-94c2-fc4c31a873c1" providerId="ADAL" clId="{DFBD9E0F-8420-47EA-8509-1B3880A7E318}" dt="2024-07-27T00:10:49.399" v="77"/>
          <ac:picMkLst>
            <pc:docMk/>
            <pc:sldMk cId="2014551860" sldId="308"/>
            <ac:picMk id="14" creationId="{3173E002-C4BD-45DC-8EF4-49421ABEDF9E}"/>
          </ac:picMkLst>
        </pc:picChg>
      </pc:sldChg>
      <pc:sldChg chg="modSp mod">
        <pc:chgData name="Shafer, Ethan H MAJ" userId="505e747c-87be-44c0-94c2-fc4c31a873c1" providerId="ADAL" clId="{DFBD9E0F-8420-47EA-8509-1B3880A7E318}" dt="2024-07-27T00:11:12.570" v="97" actId="20577"/>
        <pc:sldMkLst>
          <pc:docMk/>
          <pc:sldMk cId="2600960340" sldId="413"/>
        </pc:sldMkLst>
        <pc:spChg chg="mod">
          <ac:chgData name="Shafer, Ethan H MAJ" userId="505e747c-87be-44c0-94c2-fc4c31a873c1" providerId="ADAL" clId="{DFBD9E0F-8420-47EA-8509-1B3880A7E318}" dt="2024-07-27T00:11:12.570" v="97" actId="20577"/>
          <ac:spMkLst>
            <pc:docMk/>
            <pc:sldMk cId="2600960340" sldId="413"/>
            <ac:spMk id="2" creationId="{8D7E2DAC-8F14-49C5-B65E-1545269CF4BB}"/>
          </ac:spMkLst>
        </pc:spChg>
      </pc:sldChg>
      <pc:sldChg chg="modSp mod">
        <pc:chgData name="Shafer, Ethan H MAJ" userId="505e747c-87be-44c0-94c2-fc4c31a873c1" providerId="ADAL" clId="{DFBD9E0F-8420-47EA-8509-1B3880A7E318}" dt="2024-07-27T00:11:33.039" v="183" actId="20577"/>
        <pc:sldMkLst>
          <pc:docMk/>
          <pc:sldMk cId="1277706378" sldId="429"/>
        </pc:sldMkLst>
        <pc:spChg chg="mod">
          <ac:chgData name="Shafer, Ethan H MAJ" userId="505e747c-87be-44c0-94c2-fc4c31a873c1" providerId="ADAL" clId="{DFBD9E0F-8420-47EA-8509-1B3880A7E318}" dt="2024-07-27T00:11:33.039" v="183" actId="20577"/>
          <ac:spMkLst>
            <pc:docMk/>
            <pc:sldMk cId="1277706378" sldId="429"/>
            <ac:spMk id="3" creationId="{D19F0797-8975-980B-1DFB-53543119FFB6}"/>
          </ac:spMkLst>
        </pc:spChg>
      </pc:sldChg>
      <pc:sldChg chg="modSp new mod">
        <pc:chgData name="Shafer, Ethan H MAJ" userId="505e747c-87be-44c0-94c2-fc4c31a873c1" providerId="ADAL" clId="{DFBD9E0F-8420-47EA-8509-1B3880A7E318}" dt="2024-07-27T00:17:34.438" v="714" actId="20577"/>
        <pc:sldMkLst>
          <pc:docMk/>
          <pc:sldMk cId="1296306090" sldId="430"/>
        </pc:sldMkLst>
        <pc:spChg chg="mod">
          <ac:chgData name="Shafer, Ethan H MAJ" userId="505e747c-87be-44c0-94c2-fc4c31a873c1" providerId="ADAL" clId="{DFBD9E0F-8420-47EA-8509-1B3880A7E318}" dt="2024-07-27T00:13:39.480" v="195" actId="20577"/>
          <ac:spMkLst>
            <pc:docMk/>
            <pc:sldMk cId="1296306090" sldId="430"/>
            <ac:spMk id="2" creationId="{361C3B5B-3324-AAC4-3462-D7351333BE89}"/>
          </ac:spMkLst>
        </pc:spChg>
        <pc:spChg chg="mod">
          <ac:chgData name="Shafer, Ethan H MAJ" userId="505e747c-87be-44c0-94c2-fc4c31a873c1" providerId="ADAL" clId="{DFBD9E0F-8420-47EA-8509-1B3880A7E318}" dt="2024-07-27T00:15:28.760" v="462" actId="20577"/>
          <ac:spMkLst>
            <pc:docMk/>
            <pc:sldMk cId="1296306090" sldId="430"/>
            <ac:spMk id="3" creationId="{97EAD240-E79C-650F-1916-1B4B87146A51}"/>
          </ac:spMkLst>
        </pc:spChg>
        <pc:spChg chg="mod">
          <ac:chgData name="Shafer, Ethan H MAJ" userId="505e747c-87be-44c0-94c2-fc4c31a873c1" providerId="ADAL" clId="{DFBD9E0F-8420-47EA-8509-1B3880A7E318}" dt="2024-07-27T00:17:34.438" v="714" actId="20577"/>
          <ac:spMkLst>
            <pc:docMk/>
            <pc:sldMk cId="1296306090" sldId="430"/>
            <ac:spMk id="4" creationId="{90739828-18DC-0807-D142-F738C4831A90}"/>
          </ac:spMkLst>
        </pc:spChg>
      </pc:sldChg>
      <pc:sldChg chg="delSp modSp new mod ord modClrScheme chgLayout">
        <pc:chgData name="Shafer, Ethan H MAJ" userId="505e747c-87be-44c0-94c2-fc4c31a873c1" providerId="ADAL" clId="{DFBD9E0F-8420-47EA-8509-1B3880A7E318}" dt="2024-07-27T00:25:32.798" v="1144" actId="20577"/>
        <pc:sldMkLst>
          <pc:docMk/>
          <pc:sldMk cId="3773724256" sldId="431"/>
        </pc:sldMkLst>
        <pc:spChg chg="mod ord">
          <ac:chgData name="Shafer, Ethan H MAJ" userId="505e747c-87be-44c0-94c2-fc4c31a873c1" providerId="ADAL" clId="{DFBD9E0F-8420-47EA-8509-1B3880A7E318}" dt="2024-07-27T00:25:08.040" v="1070" actId="700"/>
          <ac:spMkLst>
            <pc:docMk/>
            <pc:sldMk cId="3773724256" sldId="431"/>
            <ac:spMk id="2" creationId="{5EA781A3-48B8-2BFC-0785-4CC9F038D425}"/>
          </ac:spMkLst>
        </pc:spChg>
        <pc:spChg chg="mod ord">
          <ac:chgData name="Shafer, Ethan H MAJ" userId="505e747c-87be-44c0-94c2-fc4c31a873c1" providerId="ADAL" clId="{DFBD9E0F-8420-47EA-8509-1B3880A7E318}" dt="2024-07-27T00:25:32.798" v="1144" actId="20577"/>
          <ac:spMkLst>
            <pc:docMk/>
            <pc:sldMk cId="3773724256" sldId="431"/>
            <ac:spMk id="3" creationId="{5649F0D8-F05B-A924-E2E8-AE3747AA43FE}"/>
          </ac:spMkLst>
        </pc:spChg>
        <pc:spChg chg="del">
          <ac:chgData name="Shafer, Ethan H MAJ" userId="505e747c-87be-44c0-94c2-fc4c31a873c1" providerId="ADAL" clId="{DFBD9E0F-8420-47EA-8509-1B3880A7E318}" dt="2024-07-27T00:25:08.040" v="1070" actId="700"/>
          <ac:spMkLst>
            <pc:docMk/>
            <pc:sldMk cId="3773724256" sldId="431"/>
            <ac:spMk id="4" creationId="{B3AFCFA9-55C8-286B-9E35-AF3CEC94686D}"/>
          </ac:spMkLst>
        </pc:spChg>
        <pc:spChg chg="mod ord">
          <ac:chgData name="Shafer, Ethan H MAJ" userId="505e747c-87be-44c0-94c2-fc4c31a873c1" providerId="ADAL" clId="{DFBD9E0F-8420-47EA-8509-1B3880A7E318}" dt="2024-07-27T00:25:08.040" v="1070" actId="700"/>
          <ac:spMkLst>
            <pc:docMk/>
            <pc:sldMk cId="3773724256" sldId="431"/>
            <ac:spMk id="5" creationId="{A8CD6B22-B7BC-326C-776C-63BFBFDE3902}"/>
          </ac:spMkLst>
        </pc:spChg>
        <pc:spChg chg="mod ord">
          <ac:chgData name="Shafer, Ethan H MAJ" userId="505e747c-87be-44c0-94c2-fc4c31a873c1" providerId="ADAL" clId="{DFBD9E0F-8420-47EA-8509-1B3880A7E318}" dt="2024-07-27T00:25:08.040" v="1070" actId="700"/>
          <ac:spMkLst>
            <pc:docMk/>
            <pc:sldMk cId="3773724256" sldId="431"/>
            <ac:spMk id="6" creationId="{96527C67-DBF5-247D-60C3-B95BCE7345CE}"/>
          </ac:spMkLst>
        </pc:spChg>
        <pc:spChg chg="mod ord">
          <ac:chgData name="Shafer, Ethan H MAJ" userId="505e747c-87be-44c0-94c2-fc4c31a873c1" providerId="ADAL" clId="{DFBD9E0F-8420-47EA-8509-1B3880A7E318}" dt="2024-07-27T00:25:08.040" v="1070" actId="700"/>
          <ac:spMkLst>
            <pc:docMk/>
            <pc:sldMk cId="3773724256" sldId="431"/>
            <ac:spMk id="7" creationId="{6DA1AF5A-9A63-363F-39DB-E786E8BF0B27}"/>
          </ac:spMkLst>
        </pc:spChg>
      </pc:sldChg>
      <pc:sldChg chg="modSp new mod">
        <pc:chgData name="Shafer, Ethan H MAJ" userId="505e747c-87be-44c0-94c2-fc4c31a873c1" providerId="ADAL" clId="{DFBD9E0F-8420-47EA-8509-1B3880A7E318}" dt="2024-07-27T00:35:13.142" v="1160" actId="20577"/>
        <pc:sldMkLst>
          <pc:docMk/>
          <pc:sldMk cId="1934218165" sldId="432"/>
        </pc:sldMkLst>
        <pc:spChg chg="mod">
          <ac:chgData name="Shafer, Ethan H MAJ" userId="505e747c-87be-44c0-94c2-fc4c31a873c1" providerId="ADAL" clId="{DFBD9E0F-8420-47EA-8509-1B3880A7E318}" dt="2024-07-27T00:35:13.142" v="1160" actId="20577"/>
          <ac:spMkLst>
            <pc:docMk/>
            <pc:sldMk cId="1934218165" sldId="432"/>
            <ac:spMk id="2" creationId="{B34F67EA-45C1-B33F-2463-501EDE09ECBD}"/>
          </ac:spMkLst>
        </pc:spChg>
      </pc:sldChg>
      <pc:sldChg chg="del">
        <pc:chgData name="Shafer, Ethan H MAJ" userId="505e747c-87be-44c0-94c2-fc4c31a873c1" providerId="ADAL" clId="{DFBD9E0F-8420-47EA-8509-1B3880A7E318}" dt="2024-07-27T00:04:06.490" v="4" actId="47"/>
        <pc:sldMkLst>
          <pc:docMk/>
          <pc:sldMk cId="3278906587" sldId="465"/>
        </pc:sldMkLst>
      </pc:sldChg>
      <pc:sldChg chg="del">
        <pc:chgData name="Shafer, Ethan H MAJ" userId="505e747c-87be-44c0-94c2-fc4c31a873c1" providerId="ADAL" clId="{DFBD9E0F-8420-47EA-8509-1B3880A7E318}" dt="2024-07-27T00:04:06.490" v="4" actId="47"/>
        <pc:sldMkLst>
          <pc:docMk/>
          <pc:sldMk cId="3548741993" sldId="482"/>
        </pc:sldMkLst>
      </pc:sldChg>
      <pc:sldChg chg="del">
        <pc:chgData name="Shafer, Ethan H MAJ" userId="505e747c-87be-44c0-94c2-fc4c31a873c1" providerId="ADAL" clId="{DFBD9E0F-8420-47EA-8509-1B3880A7E318}" dt="2024-07-27T00:04:06.490" v="4" actId="47"/>
        <pc:sldMkLst>
          <pc:docMk/>
          <pc:sldMk cId="298309527" sldId="485"/>
        </pc:sldMkLst>
      </pc:sldChg>
      <pc:sldChg chg="del">
        <pc:chgData name="Shafer, Ethan H MAJ" userId="505e747c-87be-44c0-94c2-fc4c31a873c1" providerId="ADAL" clId="{DFBD9E0F-8420-47EA-8509-1B3880A7E318}" dt="2024-07-27T00:04:06.490" v="4" actId="47"/>
        <pc:sldMkLst>
          <pc:docMk/>
          <pc:sldMk cId="1601706602" sldId="500"/>
        </pc:sldMkLst>
      </pc:sldChg>
      <pc:sldChg chg="del">
        <pc:chgData name="Shafer, Ethan H MAJ" userId="505e747c-87be-44c0-94c2-fc4c31a873c1" providerId="ADAL" clId="{DFBD9E0F-8420-47EA-8509-1B3880A7E318}" dt="2024-07-27T00:04:06.490" v="4" actId="47"/>
        <pc:sldMkLst>
          <pc:docMk/>
          <pc:sldMk cId="2793751340" sldId="502"/>
        </pc:sldMkLst>
      </pc:sldChg>
      <pc:sldChg chg="del">
        <pc:chgData name="Shafer, Ethan H MAJ" userId="505e747c-87be-44c0-94c2-fc4c31a873c1" providerId="ADAL" clId="{DFBD9E0F-8420-47EA-8509-1B3880A7E318}" dt="2024-07-27T00:04:06.490" v="4" actId="47"/>
        <pc:sldMkLst>
          <pc:docMk/>
          <pc:sldMk cId="3299240079" sldId="503"/>
        </pc:sldMkLst>
      </pc:sldChg>
      <pc:sldChg chg="del">
        <pc:chgData name="Shafer, Ethan H MAJ" userId="505e747c-87be-44c0-94c2-fc4c31a873c1" providerId="ADAL" clId="{DFBD9E0F-8420-47EA-8509-1B3880A7E318}" dt="2024-07-27T00:04:06.490" v="4" actId="47"/>
        <pc:sldMkLst>
          <pc:docMk/>
          <pc:sldMk cId="703193563" sldId="504"/>
        </pc:sldMkLst>
      </pc:sldChg>
      <pc:sldChg chg="del">
        <pc:chgData name="Shafer, Ethan H MAJ" userId="505e747c-87be-44c0-94c2-fc4c31a873c1" providerId="ADAL" clId="{DFBD9E0F-8420-47EA-8509-1B3880A7E318}" dt="2024-07-27T00:04:06.490" v="4" actId="47"/>
        <pc:sldMkLst>
          <pc:docMk/>
          <pc:sldMk cId="615766653" sldId="505"/>
        </pc:sldMkLst>
      </pc:sldChg>
      <pc:sldChg chg="del">
        <pc:chgData name="Shafer, Ethan H MAJ" userId="505e747c-87be-44c0-94c2-fc4c31a873c1" providerId="ADAL" clId="{DFBD9E0F-8420-47EA-8509-1B3880A7E318}" dt="2024-07-27T00:04:06.490" v="4" actId="47"/>
        <pc:sldMkLst>
          <pc:docMk/>
          <pc:sldMk cId="2915133674" sldId="507"/>
        </pc:sldMkLst>
      </pc:sldChg>
    </pc:docChg>
  </pc:docChgLst>
  <pc:docChgLst>
    <pc:chgData name="Sloan, Jonathan LTC" userId="b55b9a62-7ad6-43ea-8df1-928d32393756" providerId="ADAL" clId="{7C871D4F-B2D6-44EE-B81D-6627E9938F40}"/>
    <pc:docChg chg="custSel addSld delSld modSld">
      <pc:chgData name="Sloan, Jonathan LTC" userId="b55b9a62-7ad6-43ea-8df1-928d32393756" providerId="ADAL" clId="{7C871D4F-B2D6-44EE-B81D-6627E9938F40}" dt="2021-08-17T11:22:45.619" v="1060"/>
      <pc:docMkLst>
        <pc:docMk/>
      </pc:docMkLst>
      <pc:sldChg chg="modSp mod">
        <pc:chgData name="Sloan, Jonathan LTC" userId="b55b9a62-7ad6-43ea-8df1-928d32393756" providerId="ADAL" clId="{7C871D4F-B2D6-44EE-B81D-6627E9938F40}" dt="2021-08-14T19:33:11.359" v="24" actId="20577"/>
        <pc:sldMkLst>
          <pc:docMk/>
          <pc:sldMk cId="2059293038" sldId="257"/>
        </pc:sldMkLst>
        <pc:spChg chg="mod">
          <ac:chgData name="Sloan, Jonathan LTC" userId="b55b9a62-7ad6-43ea-8df1-928d32393756" providerId="ADAL" clId="{7C871D4F-B2D6-44EE-B81D-6627E9938F40}" dt="2021-08-14T19:33:11.359" v="24" actId="20577"/>
          <ac:spMkLst>
            <pc:docMk/>
            <pc:sldMk cId="2059293038" sldId="257"/>
            <ac:spMk id="8" creationId="{1C7FC1A1-2859-4C38-8E3D-248BC39AD2B3}"/>
          </ac:spMkLst>
        </pc:spChg>
      </pc:sldChg>
      <pc:sldChg chg="modAnim">
        <pc:chgData name="Sloan, Jonathan LTC" userId="b55b9a62-7ad6-43ea-8df1-928d32393756" providerId="ADAL" clId="{7C871D4F-B2D6-44EE-B81D-6627E9938F40}" dt="2021-08-17T11:22:45.619" v="1060"/>
        <pc:sldMkLst>
          <pc:docMk/>
          <pc:sldMk cId="321356400" sldId="258"/>
        </pc:sldMkLst>
      </pc:sldChg>
      <pc:sldChg chg="modNotesTx">
        <pc:chgData name="Sloan, Jonathan LTC" userId="b55b9a62-7ad6-43ea-8df1-928d32393756" providerId="ADAL" clId="{7C871D4F-B2D6-44EE-B81D-6627E9938F40}" dt="2021-08-14T19:45:00.472" v="470" actId="20577"/>
        <pc:sldMkLst>
          <pc:docMk/>
          <pc:sldMk cId="767525549" sldId="259"/>
        </pc:sldMkLst>
      </pc:sldChg>
      <pc:sldChg chg="mod modShow">
        <pc:chgData name="Sloan, Jonathan LTC" userId="b55b9a62-7ad6-43ea-8df1-928d32393756" providerId="ADAL" clId="{7C871D4F-B2D6-44EE-B81D-6627E9938F40}" dt="2021-08-14T19:32:16.765" v="2" actId="729"/>
        <pc:sldMkLst>
          <pc:docMk/>
          <pc:sldMk cId="576517901" sldId="260"/>
        </pc:sldMkLst>
      </pc:sldChg>
      <pc:sldChg chg="modNotesTx">
        <pc:chgData name="Sloan, Jonathan LTC" userId="b55b9a62-7ad6-43ea-8df1-928d32393756" providerId="ADAL" clId="{7C871D4F-B2D6-44EE-B81D-6627E9938F40}" dt="2021-08-14T19:43:56.008" v="392" actId="20577"/>
        <pc:sldMkLst>
          <pc:docMk/>
          <pc:sldMk cId="1994102514" sldId="261"/>
        </pc:sldMkLst>
      </pc:sldChg>
      <pc:sldChg chg="modNotesTx">
        <pc:chgData name="Sloan, Jonathan LTC" userId="b55b9a62-7ad6-43ea-8df1-928d32393756" providerId="ADAL" clId="{7C871D4F-B2D6-44EE-B81D-6627E9938F40}" dt="2021-08-14T19:46:00.078" v="619" actId="20577"/>
        <pc:sldMkLst>
          <pc:docMk/>
          <pc:sldMk cId="1317242666" sldId="262"/>
        </pc:sldMkLst>
      </pc:sldChg>
      <pc:sldChg chg="addSp delSp modSp del mod delCm">
        <pc:chgData name="Sloan, Jonathan LTC" userId="b55b9a62-7ad6-43ea-8df1-928d32393756" providerId="ADAL" clId="{7C871D4F-B2D6-44EE-B81D-6627E9938F40}" dt="2021-08-14T19:39:02.227" v="74" actId="2696"/>
        <pc:sldMkLst>
          <pc:docMk/>
          <pc:sldMk cId="254150681" sldId="263"/>
        </pc:sldMkLst>
        <pc:spChg chg="mod">
          <ac:chgData name="Sloan, Jonathan LTC" userId="b55b9a62-7ad6-43ea-8df1-928d32393756" providerId="ADAL" clId="{7C871D4F-B2D6-44EE-B81D-6627E9938F40}" dt="2021-08-14T19:36:40.242" v="35" actId="20577"/>
          <ac:spMkLst>
            <pc:docMk/>
            <pc:sldMk cId="254150681" sldId="263"/>
            <ac:spMk id="3" creationId="{EFD51A37-0466-4AA2-BC5F-9CEB538B1CA1}"/>
          </ac:spMkLst>
        </pc:spChg>
        <pc:spChg chg="add del mod">
          <ac:chgData name="Sloan, Jonathan LTC" userId="b55b9a62-7ad6-43ea-8df1-928d32393756" providerId="ADAL" clId="{7C871D4F-B2D6-44EE-B81D-6627E9938F40}" dt="2021-08-14T19:36:07.905" v="27" actId="478"/>
          <ac:spMkLst>
            <pc:docMk/>
            <pc:sldMk cId="254150681" sldId="263"/>
            <ac:spMk id="8" creationId="{2194651F-3A05-4153-AB15-486096D0F6EF}"/>
          </ac:spMkLst>
        </pc:spChg>
        <pc:graphicFrameChg chg="del">
          <ac:chgData name="Sloan, Jonathan LTC" userId="b55b9a62-7ad6-43ea-8df1-928d32393756" providerId="ADAL" clId="{7C871D4F-B2D6-44EE-B81D-6627E9938F40}" dt="2021-08-14T19:36:00.885" v="26" actId="478"/>
          <ac:graphicFrameMkLst>
            <pc:docMk/>
            <pc:sldMk cId="254150681" sldId="263"/>
            <ac:graphicFrameMk id="10" creationId="{A52577A5-FE39-4F61-9BFF-7A0F812D3D16}"/>
          </ac:graphicFrameMkLst>
        </pc:graphicFrameChg>
        <pc:graphicFrameChg chg="modGraphic">
          <ac:chgData name="Sloan, Jonathan LTC" userId="b55b9a62-7ad6-43ea-8df1-928d32393756" providerId="ADAL" clId="{7C871D4F-B2D6-44EE-B81D-6627E9938F40}" dt="2021-08-14T19:38:30.147" v="73" actId="20577"/>
          <ac:graphicFrameMkLst>
            <pc:docMk/>
            <pc:sldMk cId="254150681" sldId="263"/>
            <ac:graphicFrameMk id="11" creationId="{86C5C6A0-6DF6-45A6-AF75-FF4747AD7CB2}"/>
          </ac:graphicFrameMkLst>
        </pc:graphicFrameChg>
      </pc:sldChg>
      <pc:sldChg chg="delSp mod">
        <pc:chgData name="Sloan, Jonathan LTC" userId="b55b9a62-7ad6-43ea-8df1-928d32393756" providerId="ADAL" clId="{7C871D4F-B2D6-44EE-B81D-6627E9938F40}" dt="2021-08-14T20:25:39.108" v="1058" actId="478"/>
        <pc:sldMkLst>
          <pc:docMk/>
          <pc:sldMk cId="3401961270" sldId="264"/>
        </pc:sldMkLst>
        <pc:spChg chg="del">
          <ac:chgData name="Sloan, Jonathan LTC" userId="b55b9a62-7ad6-43ea-8df1-928d32393756" providerId="ADAL" clId="{7C871D4F-B2D6-44EE-B81D-6627E9938F40}" dt="2021-08-14T20:25:36.500" v="1057" actId="478"/>
          <ac:spMkLst>
            <pc:docMk/>
            <pc:sldMk cId="3401961270" sldId="264"/>
            <ac:spMk id="3" creationId="{C6D95EE7-9A3F-4D8E-AC48-8B604CF09BBC}"/>
          </ac:spMkLst>
        </pc:spChg>
        <pc:spChg chg="del">
          <ac:chgData name="Sloan, Jonathan LTC" userId="b55b9a62-7ad6-43ea-8df1-928d32393756" providerId="ADAL" clId="{7C871D4F-B2D6-44EE-B81D-6627E9938F40}" dt="2021-08-14T20:25:39.108" v="1058" actId="478"/>
          <ac:spMkLst>
            <pc:docMk/>
            <pc:sldMk cId="3401961270" sldId="264"/>
            <ac:spMk id="11" creationId="{075F2AE2-510D-488E-90F7-2DFB971E1EAB}"/>
          </ac:spMkLst>
        </pc:spChg>
      </pc:sldChg>
      <pc:sldChg chg="modNotesTx">
        <pc:chgData name="Sloan, Jonathan LTC" userId="b55b9a62-7ad6-43ea-8df1-928d32393756" providerId="ADAL" clId="{7C871D4F-B2D6-44EE-B81D-6627E9938F40}" dt="2021-08-14T20:23:54.265" v="1056"/>
        <pc:sldMkLst>
          <pc:docMk/>
          <pc:sldMk cId="3665849110" sldId="266"/>
        </pc:sldMkLst>
      </pc:sldChg>
      <pc:sldChg chg="modSp mod modNotesTx">
        <pc:chgData name="Sloan, Jonathan LTC" userId="b55b9a62-7ad6-43ea-8df1-928d32393756" providerId="ADAL" clId="{7C871D4F-B2D6-44EE-B81D-6627E9938F40}" dt="2021-08-14T20:16:27.347" v="1052" actId="20577"/>
        <pc:sldMkLst>
          <pc:docMk/>
          <pc:sldMk cId="4243758166" sldId="269"/>
        </pc:sldMkLst>
        <pc:spChg chg="mod">
          <ac:chgData name="Sloan, Jonathan LTC" userId="b55b9a62-7ad6-43ea-8df1-928d32393756" providerId="ADAL" clId="{7C871D4F-B2D6-44EE-B81D-6627E9938F40}" dt="2021-08-14T20:13:43.899" v="848" actId="20577"/>
          <ac:spMkLst>
            <pc:docMk/>
            <pc:sldMk cId="4243758166" sldId="269"/>
            <ac:spMk id="2" creationId="{A6A1A371-EE09-46AD-AC4B-C77F6C7B9835}"/>
          </ac:spMkLst>
        </pc:spChg>
      </pc:sldChg>
      <pc:sldChg chg="modNotesTx">
        <pc:chgData name="Sloan, Jonathan LTC" userId="b55b9a62-7ad6-43ea-8df1-928d32393756" providerId="ADAL" clId="{7C871D4F-B2D6-44EE-B81D-6627E9938F40}" dt="2021-08-14T19:53:09.485" v="832" actId="20577"/>
        <pc:sldMkLst>
          <pc:docMk/>
          <pc:sldMk cId="367702812" sldId="270"/>
        </pc:sldMkLst>
      </pc:sldChg>
      <pc:sldChg chg="del">
        <pc:chgData name="Sloan, Jonathan LTC" userId="b55b9a62-7ad6-43ea-8df1-928d32393756" providerId="ADAL" clId="{7C871D4F-B2D6-44EE-B81D-6627E9938F40}" dt="2021-08-14T19:30:09.528" v="1" actId="2696"/>
        <pc:sldMkLst>
          <pc:docMk/>
          <pc:sldMk cId="3814916547" sldId="282"/>
        </pc:sldMkLst>
      </pc:sldChg>
      <pc:sldChg chg="addSp delSp modSp mod modNotesTx">
        <pc:chgData name="Sloan, Jonathan LTC" userId="b55b9a62-7ad6-43ea-8df1-928d32393756" providerId="ADAL" clId="{7C871D4F-B2D6-44EE-B81D-6627E9938F40}" dt="2021-08-14T19:40:59.034" v="137" actId="20577"/>
        <pc:sldMkLst>
          <pc:docMk/>
          <pc:sldMk cId="1394302265" sldId="284"/>
        </pc:sldMkLst>
        <pc:picChg chg="add mod">
          <ac:chgData name="Sloan, Jonathan LTC" userId="b55b9a62-7ad6-43ea-8df1-928d32393756" providerId="ADAL" clId="{7C871D4F-B2D6-44EE-B81D-6627E9938F40}" dt="2021-08-14T19:40:25.035" v="80" actId="1076"/>
          <ac:picMkLst>
            <pc:docMk/>
            <pc:sldMk cId="1394302265" sldId="284"/>
            <ac:picMk id="3" creationId="{4BAACC2A-EA84-4FAE-B3A1-72D46BB82D6C}"/>
          </ac:picMkLst>
        </pc:picChg>
        <pc:picChg chg="del">
          <ac:chgData name="Sloan, Jonathan LTC" userId="b55b9a62-7ad6-43ea-8df1-928d32393756" providerId="ADAL" clId="{7C871D4F-B2D6-44EE-B81D-6627E9938F40}" dt="2021-08-14T19:40:10.881" v="75" actId="478"/>
          <ac:picMkLst>
            <pc:docMk/>
            <pc:sldMk cId="1394302265" sldId="284"/>
            <ac:picMk id="12" creationId="{3DB9A118-2F64-4C29-8622-166AA67C9F9E}"/>
          </ac:picMkLst>
        </pc:picChg>
      </pc:sldChg>
      <pc:sldChg chg="del">
        <pc:chgData name="Sloan, Jonathan LTC" userId="b55b9a62-7ad6-43ea-8df1-928d32393756" providerId="ADAL" clId="{7C871D4F-B2D6-44EE-B81D-6627E9938F40}" dt="2021-08-14T19:50:26.562" v="692" actId="47"/>
        <pc:sldMkLst>
          <pc:docMk/>
          <pc:sldMk cId="3434749133" sldId="285"/>
        </pc:sldMkLst>
      </pc:sldChg>
      <pc:sldChg chg="modSp del mod">
        <pc:chgData name="Sloan, Jonathan LTC" userId="b55b9a62-7ad6-43ea-8df1-928d32393756" providerId="ADAL" clId="{7C871D4F-B2D6-44EE-B81D-6627E9938F40}" dt="2021-08-14T19:49:25.691" v="691" actId="2696"/>
        <pc:sldMkLst>
          <pc:docMk/>
          <pc:sldMk cId="547565994" sldId="286"/>
        </pc:sldMkLst>
        <pc:spChg chg="mod">
          <ac:chgData name="Sloan, Jonathan LTC" userId="b55b9a62-7ad6-43ea-8df1-928d32393756" providerId="ADAL" clId="{7C871D4F-B2D6-44EE-B81D-6627E9938F40}" dt="2021-08-14T19:49:00.009" v="690" actId="20577"/>
          <ac:spMkLst>
            <pc:docMk/>
            <pc:sldMk cId="547565994" sldId="286"/>
            <ac:spMk id="4" creationId="{64394781-17EE-45CB-AB88-137618B0C39A}"/>
          </ac:spMkLst>
        </pc:spChg>
      </pc:sldChg>
      <pc:sldChg chg="add">
        <pc:chgData name="Sloan, Jonathan LTC" userId="b55b9a62-7ad6-43ea-8df1-928d32393756" providerId="ADAL" clId="{7C871D4F-B2D6-44EE-B81D-6627E9938F40}" dt="2021-08-14T19:29:51.143" v="0"/>
        <pc:sldMkLst>
          <pc:docMk/>
          <pc:sldMk cId="1867938701" sldId="387"/>
        </pc:sldMkLst>
      </pc:sldChg>
      <pc:sldChg chg="add">
        <pc:chgData name="Sloan, Jonathan LTC" userId="b55b9a62-7ad6-43ea-8df1-928d32393756" providerId="ADAL" clId="{7C871D4F-B2D6-44EE-B81D-6627E9938F40}" dt="2021-08-14T19:29:51.143" v="0"/>
        <pc:sldMkLst>
          <pc:docMk/>
          <pc:sldMk cId="3564223566" sldId="388"/>
        </pc:sldMkLst>
      </pc:sldChg>
      <pc:sldChg chg="add">
        <pc:chgData name="Sloan, Jonathan LTC" userId="b55b9a62-7ad6-43ea-8df1-928d32393756" providerId="ADAL" clId="{7C871D4F-B2D6-44EE-B81D-6627E9938F40}" dt="2021-08-14T19:29:51.143" v="0"/>
        <pc:sldMkLst>
          <pc:docMk/>
          <pc:sldMk cId="229780576" sldId="389"/>
        </pc:sldMkLst>
      </pc:sldChg>
      <pc:sldChg chg="add">
        <pc:chgData name="Sloan, Jonathan LTC" userId="b55b9a62-7ad6-43ea-8df1-928d32393756" providerId="ADAL" clId="{7C871D4F-B2D6-44EE-B81D-6627E9938F40}" dt="2021-08-14T19:29:51.143" v="0"/>
        <pc:sldMkLst>
          <pc:docMk/>
          <pc:sldMk cId="3238662890" sldId="390"/>
        </pc:sldMkLst>
      </pc:sldChg>
      <pc:sldChg chg="add">
        <pc:chgData name="Sloan, Jonathan LTC" userId="b55b9a62-7ad6-43ea-8df1-928d32393756" providerId="ADAL" clId="{7C871D4F-B2D6-44EE-B81D-6627E9938F40}" dt="2021-08-14T19:29:51.143" v="0"/>
        <pc:sldMkLst>
          <pc:docMk/>
          <pc:sldMk cId="2138958323" sldId="399"/>
        </pc:sldMkLst>
      </pc:sldChg>
    </pc:docChg>
  </pc:docChgLst>
  <pc:docChgLst>
    <pc:chgData name="Shafer, Ethan H MAJ" userId="505e747c-87be-44c0-94c2-fc4c31a873c1" providerId="ADAL" clId="{DCE83B59-29CC-49E5-A17E-C9A0E6BBA5EB}"/>
    <pc:docChg chg="undo redo custSel addSld delSld modSld sldOrd">
      <pc:chgData name="Shafer, Ethan H MAJ" userId="505e747c-87be-44c0-94c2-fc4c31a873c1" providerId="ADAL" clId="{DCE83B59-29CC-49E5-A17E-C9A0E6BBA5EB}" dt="2024-07-15T04:50:27.998" v="3885" actId="20577"/>
      <pc:docMkLst>
        <pc:docMk/>
      </pc:docMkLst>
      <pc:sldChg chg="del">
        <pc:chgData name="Shafer, Ethan H MAJ" userId="505e747c-87be-44c0-94c2-fc4c31a873c1" providerId="ADAL" clId="{DCE83B59-29CC-49E5-A17E-C9A0E6BBA5EB}" dt="2024-07-14T00:58:35.964" v="5" actId="47"/>
        <pc:sldMkLst>
          <pc:docMk/>
          <pc:sldMk cId="2628425495" sldId="256"/>
        </pc:sldMkLst>
      </pc:sldChg>
      <pc:sldChg chg="del">
        <pc:chgData name="Shafer, Ethan H MAJ" userId="505e747c-87be-44c0-94c2-fc4c31a873c1" providerId="ADAL" clId="{DCE83B59-29CC-49E5-A17E-C9A0E6BBA5EB}" dt="2024-07-14T00:58:35.964" v="5" actId="47"/>
        <pc:sldMkLst>
          <pc:docMk/>
          <pc:sldMk cId="2059293038" sldId="257"/>
        </pc:sldMkLst>
      </pc:sldChg>
      <pc:sldChg chg="del">
        <pc:chgData name="Shafer, Ethan H MAJ" userId="505e747c-87be-44c0-94c2-fc4c31a873c1" providerId="ADAL" clId="{DCE83B59-29CC-49E5-A17E-C9A0E6BBA5EB}" dt="2024-07-14T00:58:35.964" v="5" actId="47"/>
        <pc:sldMkLst>
          <pc:docMk/>
          <pc:sldMk cId="321356400" sldId="258"/>
        </pc:sldMkLst>
      </pc:sldChg>
      <pc:sldChg chg="del">
        <pc:chgData name="Shafer, Ethan H MAJ" userId="505e747c-87be-44c0-94c2-fc4c31a873c1" providerId="ADAL" clId="{DCE83B59-29CC-49E5-A17E-C9A0E6BBA5EB}" dt="2024-07-14T00:58:35.964" v="5" actId="47"/>
        <pc:sldMkLst>
          <pc:docMk/>
          <pc:sldMk cId="767525549" sldId="259"/>
        </pc:sldMkLst>
      </pc:sldChg>
      <pc:sldChg chg="del">
        <pc:chgData name="Shafer, Ethan H MAJ" userId="505e747c-87be-44c0-94c2-fc4c31a873c1" providerId="ADAL" clId="{DCE83B59-29CC-49E5-A17E-C9A0E6BBA5EB}" dt="2024-07-14T00:58:35.964" v="5" actId="47"/>
        <pc:sldMkLst>
          <pc:docMk/>
          <pc:sldMk cId="1994102514" sldId="261"/>
        </pc:sldMkLst>
      </pc:sldChg>
      <pc:sldChg chg="del">
        <pc:chgData name="Shafer, Ethan H MAJ" userId="505e747c-87be-44c0-94c2-fc4c31a873c1" providerId="ADAL" clId="{DCE83B59-29CC-49E5-A17E-C9A0E6BBA5EB}" dt="2024-07-14T00:58:35.964" v="5" actId="47"/>
        <pc:sldMkLst>
          <pc:docMk/>
          <pc:sldMk cId="1317242666" sldId="262"/>
        </pc:sldMkLst>
      </pc:sldChg>
      <pc:sldChg chg="addSp delSp modSp add del mod chgLayout">
        <pc:chgData name="Shafer, Ethan H MAJ" userId="505e747c-87be-44c0-94c2-fc4c31a873c1" providerId="ADAL" clId="{DCE83B59-29CC-49E5-A17E-C9A0E6BBA5EB}" dt="2024-07-14T01:01:52.224" v="77" actId="47"/>
        <pc:sldMkLst>
          <pc:docMk/>
          <pc:sldMk cId="3401961270" sldId="264"/>
        </pc:sldMkLst>
        <pc:spChg chg="add del mod">
          <ac:chgData name="Shafer, Ethan H MAJ" userId="505e747c-87be-44c0-94c2-fc4c31a873c1" providerId="ADAL" clId="{DCE83B59-29CC-49E5-A17E-C9A0E6BBA5EB}" dt="2024-07-14T00:58:43.664" v="6" actId="6264"/>
          <ac:spMkLst>
            <pc:docMk/>
            <pc:sldMk cId="3401961270" sldId="264"/>
            <ac:spMk id="3" creationId="{DAD66805-9081-6126-C4E6-46E9AF1C148F}"/>
          </ac:spMkLst>
        </pc:spChg>
        <pc:spChg chg="mod ord">
          <ac:chgData name="Shafer, Ethan H MAJ" userId="505e747c-87be-44c0-94c2-fc4c31a873c1" providerId="ADAL" clId="{DCE83B59-29CC-49E5-A17E-C9A0E6BBA5EB}" dt="2024-07-14T00:58:43.664" v="6" actId="6264"/>
          <ac:spMkLst>
            <pc:docMk/>
            <pc:sldMk cId="3401961270" sldId="264"/>
            <ac:spMk id="5" creationId="{BA9FA3E6-2B2A-4C65-B97C-D9A12DCDE851}"/>
          </ac:spMkLst>
        </pc:spChg>
        <pc:spChg chg="mod ord">
          <ac:chgData name="Shafer, Ethan H MAJ" userId="505e747c-87be-44c0-94c2-fc4c31a873c1" providerId="ADAL" clId="{DCE83B59-29CC-49E5-A17E-C9A0E6BBA5EB}" dt="2024-07-14T00:58:43.664" v="6" actId="6264"/>
          <ac:spMkLst>
            <pc:docMk/>
            <pc:sldMk cId="3401961270" sldId="264"/>
            <ac:spMk id="6" creationId="{CF07C162-7E0A-4D56-941E-1549B40410A8}"/>
          </ac:spMkLst>
        </pc:spChg>
        <pc:spChg chg="mod ord">
          <ac:chgData name="Shafer, Ethan H MAJ" userId="505e747c-87be-44c0-94c2-fc4c31a873c1" providerId="ADAL" clId="{DCE83B59-29CC-49E5-A17E-C9A0E6BBA5EB}" dt="2024-07-14T00:58:43.664" v="6" actId="6264"/>
          <ac:spMkLst>
            <pc:docMk/>
            <pc:sldMk cId="3401961270" sldId="264"/>
            <ac:spMk id="7" creationId="{E84A277A-BECF-42B6-AD3F-C6B980B9A888}"/>
          </ac:spMkLst>
        </pc:spChg>
        <pc:spChg chg="mod ord">
          <ac:chgData name="Shafer, Ethan H MAJ" userId="505e747c-87be-44c0-94c2-fc4c31a873c1" providerId="ADAL" clId="{DCE83B59-29CC-49E5-A17E-C9A0E6BBA5EB}" dt="2024-07-14T00:58:43.664" v="6" actId="6264"/>
          <ac:spMkLst>
            <pc:docMk/>
            <pc:sldMk cId="3401961270" sldId="264"/>
            <ac:spMk id="8" creationId="{A73AEDC3-2C35-4DAA-81F1-F4E79D787951}"/>
          </ac:spMkLst>
        </pc:spChg>
        <pc:spChg chg="add del mod">
          <ac:chgData name="Shafer, Ethan H MAJ" userId="505e747c-87be-44c0-94c2-fc4c31a873c1" providerId="ADAL" clId="{DCE83B59-29CC-49E5-A17E-C9A0E6BBA5EB}" dt="2024-07-14T00:58:43.664" v="6" actId="6264"/>
          <ac:spMkLst>
            <pc:docMk/>
            <pc:sldMk cId="3401961270" sldId="264"/>
            <ac:spMk id="9" creationId="{105BD857-F1DD-F4E1-DC2C-2B8F10031AA3}"/>
          </ac:spMkLst>
        </pc:spChg>
        <pc:spChg chg="add del mod">
          <ac:chgData name="Shafer, Ethan H MAJ" userId="505e747c-87be-44c0-94c2-fc4c31a873c1" providerId="ADAL" clId="{DCE83B59-29CC-49E5-A17E-C9A0E6BBA5EB}" dt="2024-07-14T00:58:43.664" v="6" actId="6264"/>
          <ac:spMkLst>
            <pc:docMk/>
            <pc:sldMk cId="3401961270" sldId="264"/>
            <ac:spMk id="10" creationId="{E6D15187-582E-6CB6-E0ED-B9D6D729A8E9}"/>
          </ac:spMkLst>
        </pc:spChg>
        <pc:spChg chg="add del mod">
          <ac:chgData name="Shafer, Ethan H MAJ" userId="505e747c-87be-44c0-94c2-fc4c31a873c1" providerId="ADAL" clId="{DCE83B59-29CC-49E5-A17E-C9A0E6BBA5EB}" dt="2024-07-14T00:58:43.664" v="6" actId="6264"/>
          <ac:spMkLst>
            <pc:docMk/>
            <pc:sldMk cId="3401961270" sldId="264"/>
            <ac:spMk id="11" creationId="{384A654E-ADFE-014C-1957-6CE01D69F17D}"/>
          </ac:spMkLst>
        </pc:spChg>
        <pc:spChg chg="add del mod">
          <ac:chgData name="Shafer, Ethan H MAJ" userId="505e747c-87be-44c0-94c2-fc4c31a873c1" providerId="ADAL" clId="{DCE83B59-29CC-49E5-A17E-C9A0E6BBA5EB}" dt="2024-07-14T00:58:43.664" v="6" actId="6264"/>
          <ac:spMkLst>
            <pc:docMk/>
            <pc:sldMk cId="3401961270" sldId="264"/>
            <ac:spMk id="12" creationId="{2EEBC08B-EEAC-D82F-0330-58B3ED8BABB2}"/>
          </ac:spMkLst>
        </pc:spChg>
        <pc:spChg chg="add mod ord">
          <ac:chgData name="Shafer, Ethan H MAJ" userId="505e747c-87be-44c0-94c2-fc4c31a873c1" providerId="ADAL" clId="{DCE83B59-29CC-49E5-A17E-C9A0E6BBA5EB}" dt="2024-07-14T00:58:43.664" v="6" actId="6264"/>
          <ac:spMkLst>
            <pc:docMk/>
            <pc:sldMk cId="3401961270" sldId="264"/>
            <ac:spMk id="13" creationId="{DD029FA0-9EA8-8727-5E2A-EEB0CCFDF6E0}"/>
          </ac:spMkLst>
        </pc:spChg>
        <pc:spChg chg="mod ord">
          <ac:chgData name="Shafer, Ethan H MAJ" userId="505e747c-87be-44c0-94c2-fc4c31a873c1" providerId="ADAL" clId="{DCE83B59-29CC-49E5-A17E-C9A0E6BBA5EB}" dt="2024-07-14T00:58:43.664" v="6" actId="6264"/>
          <ac:spMkLst>
            <pc:docMk/>
            <pc:sldMk cId="3401961270" sldId="264"/>
            <ac:spMk id="15" creationId="{7A88669D-20F3-4D4A-A3BC-BBE113900041}"/>
          </ac:spMkLst>
        </pc:spChg>
      </pc:sldChg>
      <pc:sldChg chg="del">
        <pc:chgData name="Shafer, Ethan H MAJ" userId="505e747c-87be-44c0-94c2-fc4c31a873c1" providerId="ADAL" clId="{DCE83B59-29CC-49E5-A17E-C9A0E6BBA5EB}" dt="2024-07-14T00:58:35.964" v="5" actId="47"/>
        <pc:sldMkLst>
          <pc:docMk/>
          <pc:sldMk cId="3665849110" sldId="266"/>
        </pc:sldMkLst>
      </pc:sldChg>
      <pc:sldChg chg="del">
        <pc:chgData name="Shafer, Ethan H MAJ" userId="505e747c-87be-44c0-94c2-fc4c31a873c1" providerId="ADAL" clId="{DCE83B59-29CC-49E5-A17E-C9A0E6BBA5EB}" dt="2024-07-14T00:58:35.964" v="5" actId="47"/>
        <pc:sldMkLst>
          <pc:docMk/>
          <pc:sldMk cId="2607678769" sldId="267"/>
        </pc:sldMkLst>
      </pc:sldChg>
      <pc:sldChg chg="del">
        <pc:chgData name="Shafer, Ethan H MAJ" userId="505e747c-87be-44c0-94c2-fc4c31a873c1" providerId="ADAL" clId="{DCE83B59-29CC-49E5-A17E-C9A0E6BBA5EB}" dt="2024-07-14T00:58:35.964" v="5" actId="47"/>
        <pc:sldMkLst>
          <pc:docMk/>
          <pc:sldMk cId="4243758166" sldId="269"/>
        </pc:sldMkLst>
      </pc:sldChg>
      <pc:sldChg chg="del">
        <pc:chgData name="Shafer, Ethan H MAJ" userId="505e747c-87be-44c0-94c2-fc4c31a873c1" providerId="ADAL" clId="{DCE83B59-29CC-49E5-A17E-C9A0E6BBA5EB}" dt="2024-07-14T00:58:35.964" v="5" actId="47"/>
        <pc:sldMkLst>
          <pc:docMk/>
          <pc:sldMk cId="367702812" sldId="270"/>
        </pc:sldMkLst>
      </pc:sldChg>
      <pc:sldChg chg="del">
        <pc:chgData name="Shafer, Ethan H MAJ" userId="505e747c-87be-44c0-94c2-fc4c31a873c1" providerId="ADAL" clId="{DCE83B59-29CC-49E5-A17E-C9A0E6BBA5EB}" dt="2024-07-14T00:58:35.964" v="5" actId="47"/>
        <pc:sldMkLst>
          <pc:docMk/>
          <pc:sldMk cId="1411056543" sldId="271"/>
        </pc:sldMkLst>
      </pc:sldChg>
      <pc:sldChg chg="addSp delSp modSp add del mod chgLayout">
        <pc:chgData name="Shafer, Ethan H MAJ" userId="505e747c-87be-44c0-94c2-fc4c31a873c1" providerId="ADAL" clId="{DCE83B59-29CC-49E5-A17E-C9A0E6BBA5EB}" dt="2024-07-14T01:00:57.484" v="59" actId="47"/>
        <pc:sldMkLst>
          <pc:docMk/>
          <pc:sldMk cId="641545480" sldId="275"/>
        </pc:sldMkLst>
        <pc:spChg chg="mod ord">
          <ac:chgData name="Shafer, Ethan H MAJ" userId="505e747c-87be-44c0-94c2-fc4c31a873c1" providerId="ADAL" clId="{DCE83B59-29CC-49E5-A17E-C9A0E6BBA5EB}" dt="2024-07-14T00:58:43.664" v="6" actId="6264"/>
          <ac:spMkLst>
            <pc:docMk/>
            <pc:sldMk cId="641545480" sldId="275"/>
            <ac:spMk id="2" creationId="{D26B32CA-8E39-48C5-B84A-C621F7345058}"/>
          </ac:spMkLst>
        </pc:spChg>
        <pc:spChg chg="mod ord">
          <ac:chgData name="Shafer, Ethan H MAJ" userId="505e747c-87be-44c0-94c2-fc4c31a873c1" providerId="ADAL" clId="{DCE83B59-29CC-49E5-A17E-C9A0E6BBA5EB}" dt="2024-07-14T00:58:43.664" v="6" actId="6264"/>
          <ac:spMkLst>
            <pc:docMk/>
            <pc:sldMk cId="641545480" sldId="275"/>
            <ac:spMk id="3" creationId="{05B36D41-91B5-45D0-92BA-47E691E16F36}"/>
          </ac:spMkLst>
        </pc:spChg>
        <pc:spChg chg="mod ord">
          <ac:chgData name="Shafer, Ethan H MAJ" userId="505e747c-87be-44c0-94c2-fc4c31a873c1" providerId="ADAL" clId="{DCE83B59-29CC-49E5-A17E-C9A0E6BBA5EB}" dt="2024-07-14T00:58:43.664" v="6" actId="6264"/>
          <ac:spMkLst>
            <pc:docMk/>
            <pc:sldMk cId="641545480" sldId="275"/>
            <ac:spMk id="4" creationId="{246CD077-72A9-40B7-BE9C-D7B968012934}"/>
          </ac:spMkLst>
        </pc:spChg>
        <pc:spChg chg="mod ord">
          <ac:chgData name="Shafer, Ethan H MAJ" userId="505e747c-87be-44c0-94c2-fc4c31a873c1" providerId="ADAL" clId="{DCE83B59-29CC-49E5-A17E-C9A0E6BBA5EB}" dt="2024-07-14T00:58:43.664" v="6" actId="6264"/>
          <ac:spMkLst>
            <pc:docMk/>
            <pc:sldMk cId="641545480" sldId="275"/>
            <ac:spMk id="5" creationId="{F9C6556D-18D9-4907-AEA3-FAAD064035A1}"/>
          </ac:spMkLst>
        </pc:spChg>
        <pc:spChg chg="mod ord">
          <ac:chgData name="Shafer, Ethan H MAJ" userId="505e747c-87be-44c0-94c2-fc4c31a873c1" providerId="ADAL" clId="{DCE83B59-29CC-49E5-A17E-C9A0E6BBA5EB}" dt="2024-07-14T00:58:43.664" v="6" actId="6264"/>
          <ac:spMkLst>
            <pc:docMk/>
            <pc:sldMk cId="641545480" sldId="275"/>
            <ac:spMk id="6" creationId="{5673010C-5B7A-4B2C-B11A-427DE6C22F6A}"/>
          </ac:spMkLst>
        </pc:spChg>
        <pc:spChg chg="mod ord">
          <ac:chgData name="Shafer, Ethan H MAJ" userId="505e747c-87be-44c0-94c2-fc4c31a873c1" providerId="ADAL" clId="{DCE83B59-29CC-49E5-A17E-C9A0E6BBA5EB}" dt="2024-07-14T00:58:43.664" v="6" actId="6264"/>
          <ac:spMkLst>
            <pc:docMk/>
            <pc:sldMk cId="641545480" sldId="275"/>
            <ac:spMk id="7" creationId="{775F7859-81A7-40B1-979C-970C0D9ABF52}"/>
          </ac:spMkLst>
        </pc:spChg>
        <pc:spChg chg="add del mod">
          <ac:chgData name="Shafer, Ethan H MAJ" userId="505e747c-87be-44c0-94c2-fc4c31a873c1" providerId="ADAL" clId="{DCE83B59-29CC-49E5-A17E-C9A0E6BBA5EB}" dt="2024-07-14T00:58:43.664" v="6" actId="6264"/>
          <ac:spMkLst>
            <pc:docMk/>
            <pc:sldMk cId="641545480" sldId="275"/>
            <ac:spMk id="9" creationId="{BB9C7FBC-6489-FCBE-D95F-44A8FC050D00}"/>
          </ac:spMkLst>
        </pc:spChg>
        <pc:spChg chg="add del mod">
          <ac:chgData name="Shafer, Ethan H MAJ" userId="505e747c-87be-44c0-94c2-fc4c31a873c1" providerId="ADAL" clId="{DCE83B59-29CC-49E5-A17E-C9A0E6BBA5EB}" dt="2024-07-14T00:58:43.664" v="6" actId="6264"/>
          <ac:spMkLst>
            <pc:docMk/>
            <pc:sldMk cId="641545480" sldId="275"/>
            <ac:spMk id="10" creationId="{5490780A-1F98-D568-2A25-70894CA0C545}"/>
          </ac:spMkLst>
        </pc:spChg>
        <pc:spChg chg="add del mod">
          <ac:chgData name="Shafer, Ethan H MAJ" userId="505e747c-87be-44c0-94c2-fc4c31a873c1" providerId="ADAL" clId="{DCE83B59-29CC-49E5-A17E-C9A0E6BBA5EB}" dt="2024-07-14T00:58:43.664" v="6" actId="6264"/>
          <ac:spMkLst>
            <pc:docMk/>
            <pc:sldMk cId="641545480" sldId="275"/>
            <ac:spMk id="11" creationId="{FF01BE39-04F9-198A-7E8F-B35916276562}"/>
          </ac:spMkLst>
        </pc:spChg>
        <pc:spChg chg="add del mod">
          <ac:chgData name="Shafer, Ethan H MAJ" userId="505e747c-87be-44c0-94c2-fc4c31a873c1" providerId="ADAL" clId="{DCE83B59-29CC-49E5-A17E-C9A0E6BBA5EB}" dt="2024-07-14T00:58:43.664" v="6" actId="6264"/>
          <ac:spMkLst>
            <pc:docMk/>
            <pc:sldMk cId="641545480" sldId="275"/>
            <ac:spMk id="12" creationId="{C7FFE514-58BC-6229-6F4D-6401E6F5B8AB}"/>
          </ac:spMkLst>
        </pc:spChg>
        <pc:spChg chg="add del mod">
          <ac:chgData name="Shafer, Ethan H MAJ" userId="505e747c-87be-44c0-94c2-fc4c31a873c1" providerId="ADAL" clId="{DCE83B59-29CC-49E5-A17E-C9A0E6BBA5EB}" dt="2024-07-14T00:58:43.664" v="6" actId="6264"/>
          <ac:spMkLst>
            <pc:docMk/>
            <pc:sldMk cId="641545480" sldId="275"/>
            <ac:spMk id="13" creationId="{CAFDB0C0-DEE6-065A-2AEE-AD433C7F4361}"/>
          </ac:spMkLst>
        </pc:spChg>
        <pc:spChg chg="add del mod">
          <ac:chgData name="Shafer, Ethan H MAJ" userId="505e747c-87be-44c0-94c2-fc4c31a873c1" providerId="ADAL" clId="{DCE83B59-29CC-49E5-A17E-C9A0E6BBA5EB}" dt="2024-07-14T00:58:43.664" v="6" actId="6264"/>
          <ac:spMkLst>
            <pc:docMk/>
            <pc:sldMk cId="641545480" sldId="275"/>
            <ac:spMk id="14" creationId="{80929190-6668-F0FC-2299-85BD39079D9A}"/>
          </ac:spMkLst>
        </pc:spChg>
      </pc:sldChg>
      <pc:sldChg chg="addSp delSp modSp add del mod chgLayout">
        <pc:chgData name="Shafer, Ethan H MAJ" userId="505e747c-87be-44c0-94c2-fc4c31a873c1" providerId="ADAL" clId="{DCE83B59-29CC-49E5-A17E-C9A0E6BBA5EB}" dt="2024-07-14T01:00:57.484" v="59" actId="47"/>
        <pc:sldMkLst>
          <pc:docMk/>
          <pc:sldMk cId="3362666441" sldId="277"/>
        </pc:sldMkLst>
        <pc:spChg chg="mod ord">
          <ac:chgData name="Shafer, Ethan H MAJ" userId="505e747c-87be-44c0-94c2-fc4c31a873c1" providerId="ADAL" clId="{DCE83B59-29CC-49E5-A17E-C9A0E6BBA5EB}" dt="2024-07-14T00:58:43.664" v="6" actId="6264"/>
          <ac:spMkLst>
            <pc:docMk/>
            <pc:sldMk cId="3362666441" sldId="277"/>
            <ac:spMk id="2" creationId="{D26B32CA-8E39-48C5-B84A-C621F7345058}"/>
          </ac:spMkLst>
        </pc:spChg>
        <pc:spChg chg="mod ord">
          <ac:chgData name="Shafer, Ethan H MAJ" userId="505e747c-87be-44c0-94c2-fc4c31a873c1" providerId="ADAL" clId="{DCE83B59-29CC-49E5-A17E-C9A0E6BBA5EB}" dt="2024-07-14T00:58:43.664" v="6" actId="6264"/>
          <ac:spMkLst>
            <pc:docMk/>
            <pc:sldMk cId="3362666441" sldId="277"/>
            <ac:spMk id="3" creationId="{05B36D41-91B5-45D0-92BA-47E691E16F36}"/>
          </ac:spMkLst>
        </pc:spChg>
        <pc:spChg chg="mod ord">
          <ac:chgData name="Shafer, Ethan H MAJ" userId="505e747c-87be-44c0-94c2-fc4c31a873c1" providerId="ADAL" clId="{DCE83B59-29CC-49E5-A17E-C9A0E6BBA5EB}" dt="2024-07-14T00:58:43.664" v="6" actId="6264"/>
          <ac:spMkLst>
            <pc:docMk/>
            <pc:sldMk cId="3362666441" sldId="277"/>
            <ac:spMk id="4" creationId="{246CD077-72A9-40B7-BE9C-D7B968012934}"/>
          </ac:spMkLst>
        </pc:spChg>
        <pc:spChg chg="mod ord">
          <ac:chgData name="Shafer, Ethan H MAJ" userId="505e747c-87be-44c0-94c2-fc4c31a873c1" providerId="ADAL" clId="{DCE83B59-29CC-49E5-A17E-C9A0E6BBA5EB}" dt="2024-07-14T00:58:43.664" v="6" actId="6264"/>
          <ac:spMkLst>
            <pc:docMk/>
            <pc:sldMk cId="3362666441" sldId="277"/>
            <ac:spMk id="5" creationId="{F9C6556D-18D9-4907-AEA3-FAAD064035A1}"/>
          </ac:spMkLst>
        </pc:spChg>
        <pc:spChg chg="mod ord">
          <ac:chgData name="Shafer, Ethan H MAJ" userId="505e747c-87be-44c0-94c2-fc4c31a873c1" providerId="ADAL" clId="{DCE83B59-29CC-49E5-A17E-C9A0E6BBA5EB}" dt="2024-07-14T00:58:43.664" v="6" actId="6264"/>
          <ac:spMkLst>
            <pc:docMk/>
            <pc:sldMk cId="3362666441" sldId="277"/>
            <ac:spMk id="6" creationId="{5673010C-5B7A-4B2C-B11A-427DE6C22F6A}"/>
          </ac:spMkLst>
        </pc:spChg>
        <pc:spChg chg="mod ord">
          <ac:chgData name="Shafer, Ethan H MAJ" userId="505e747c-87be-44c0-94c2-fc4c31a873c1" providerId="ADAL" clId="{DCE83B59-29CC-49E5-A17E-C9A0E6BBA5EB}" dt="2024-07-14T00:58:43.664" v="6" actId="6264"/>
          <ac:spMkLst>
            <pc:docMk/>
            <pc:sldMk cId="3362666441" sldId="277"/>
            <ac:spMk id="7" creationId="{775F7859-81A7-40B1-979C-970C0D9ABF52}"/>
          </ac:spMkLst>
        </pc:spChg>
        <pc:spChg chg="add del mod">
          <ac:chgData name="Shafer, Ethan H MAJ" userId="505e747c-87be-44c0-94c2-fc4c31a873c1" providerId="ADAL" clId="{DCE83B59-29CC-49E5-A17E-C9A0E6BBA5EB}" dt="2024-07-14T00:58:43.664" v="6" actId="6264"/>
          <ac:spMkLst>
            <pc:docMk/>
            <pc:sldMk cId="3362666441" sldId="277"/>
            <ac:spMk id="8" creationId="{9F800595-2605-0C11-43E2-B59764590482}"/>
          </ac:spMkLst>
        </pc:spChg>
        <pc:spChg chg="add del mod">
          <ac:chgData name="Shafer, Ethan H MAJ" userId="505e747c-87be-44c0-94c2-fc4c31a873c1" providerId="ADAL" clId="{DCE83B59-29CC-49E5-A17E-C9A0E6BBA5EB}" dt="2024-07-14T00:58:43.664" v="6" actId="6264"/>
          <ac:spMkLst>
            <pc:docMk/>
            <pc:sldMk cId="3362666441" sldId="277"/>
            <ac:spMk id="9" creationId="{80388C42-BDBA-0DE2-DEA3-621BB45710DE}"/>
          </ac:spMkLst>
        </pc:spChg>
        <pc:spChg chg="add del mod">
          <ac:chgData name="Shafer, Ethan H MAJ" userId="505e747c-87be-44c0-94c2-fc4c31a873c1" providerId="ADAL" clId="{DCE83B59-29CC-49E5-A17E-C9A0E6BBA5EB}" dt="2024-07-14T00:58:43.664" v="6" actId="6264"/>
          <ac:spMkLst>
            <pc:docMk/>
            <pc:sldMk cId="3362666441" sldId="277"/>
            <ac:spMk id="10" creationId="{2C3B8755-15E8-8383-5519-6CEADFD3F9ED}"/>
          </ac:spMkLst>
        </pc:spChg>
        <pc:spChg chg="add del mod">
          <ac:chgData name="Shafer, Ethan H MAJ" userId="505e747c-87be-44c0-94c2-fc4c31a873c1" providerId="ADAL" clId="{DCE83B59-29CC-49E5-A17E-C9A0E6BBA5EB}" dt="2024-07-14T00:58:43.664" v="6" actId="6264"/>
          <ac:spMkLst>
            <pc:docMk/>
            <pc:sldMk cId="3362666441" sldId="277"/>
            <ac:spMk id="11" creationId="{CD0CE798-25B5-1C2B-3474-0A56DB5C45AA}"/>
          </ac:spMkLst>
        </pc:spChg>
        <pc:spChg chg="add del mod">
          <ac:chgData name="Shafer, Ethan H MAJ" userId="505e747c-87be-44c0-94c2-fc4c31a873c1" providerId="ADAL" clId="{DCE83B59-29CC-49E5-A17E-C9A0E6BBA5EB}" dt="2024-07-14T00:58:43.664" v="6" actId="6264"/>
          <ac:spMkLst>
            <pc:docMk/>
            <pc:sldMk cId="3362666441" sldId="277"/>
            <ac:spMk id="12" creationId="{139D2D81-9EDE-D529-12EA-A742BD97096A}"/>
          </ac:spMkLst>
        </pc:spChg>
        <pc:spChg chg="add del mod">
          <ac:chgData name="Shafer, Ethan H MAJ" userId="505e747c-87be-44c0-94c2-fc4c31a873c1" providerId="ADAL" clId="{DCE83B59-29CC-49E5-A17E-C9A0E6BBA5EB}" dt="2024-07-14T00:58:43.664" v="6" actId="6264"/>
          <ac:spMkLst>
            <pc:docMk/>
            <pc:sldMk cId="3362666441" sldId="277"/>
            <ac:spMk id="13" creationId="{1D6255BF-EC26-1878-BBA8-65F73E82C109}"/>
          </ac:spMkLst>
        </pc:spChg>
      </pc:sldChg>
      <pc:sldChg chg="addSp delSp modSp add del mod chgLayout">
        <pc:chgData name="Shafer, Ethan H MAJ" userId="505e747c-87be-44c0-94c2-fc4c31a873c1" providerId="ADAL" clId="{DCE83B59-29CC-49E5-A17E-C9A0E6BBA5EB}" dt="2024-07-14T01:00:57.484" v="59" actId="47"/>
        <pc:sldMkLst>
          <pc:docMk/>
          <pc:sldMk cId="3783958156" sldId="281"/>
        </pc:sldMkLst>
        <pc:spChg chg="mod ord">
          <ac:chgData name="Shafer, Ethan H MAJ" userId="505e747c-87be-44c0-94c2-fc4c31a873c1" providerId="ADAL" clId="{DCE83B59-29CC-49E5-A17E-C9A0E6BBA5EB}" dt="2024-07-14T00:58:43.664" v="6" actId="6264"/>
          <ac:spMkLst>
            <pc:docMk/>
            <pc:sldMk cId="3783958156" sldId="281"/>
            <ac:spMk id="2" creationId="{176AEB7C-269F-4FC1-967A-34BC32C6FCBF}"/>
          </ac:spMkLst>
        </pc:spChg>
        <pc:spChg chg="add del mod">
          <ac:chgData name="Shafer, Ethan H MAJ" userId="505e747c-87be-44c0-94c2-fc4c31a873c1" providerId="ADAL" clId="{DCE83B59-29CC-49E5-A17E-C9A0E6BBA5EB}" dt="2024-07-14T00:58:43.664" v="6" actId="6264"/>
          <ac:spMkLst>
            <pc:docMk/>
            <pc:sldMk cId="3783958156" sldId="281"/>
            <ac:spMk id="3" creationId="{2BE9B8BD-A0BF-3AC4-0592-C5DA39AFA1CC}"/>
          </ac:spMkLst>
        </pc:spChg>
        <pc:spChg chg="mod ord">
          <ac:chgData name="Shafer, Ethan H MAJ" userId="505e747c-87be-44c0-94c2-fc4c31a873c1" providerId="ADAL" clId="{DCE83B59-29CC-49E5-A17E-C9A0E6BBA5EB}" dt="2024-07-14T00:58:43.664" v="6" actId="6264"/>
          <ac:spMkLst>
            <pc:docMk/>
            <pc:sldMk cId="3783958156" sldId="281"/>
            <ac:spMk id="4" creationId="{5A404E3B-8F55-4EB9-8DA7-12AF96D2CCEB}"/>
          </ac:spMkLst>
        </pc:spChg>
        <pc:spChg chg="mod ord">
          <ac:chgData name="Shafer, Ethan H MAJ" userId="505e747c-87be-44c0-94c2-fc4c31a873c1" providerId="ADAL" clId="{DCE83B59-29CC-49E5-A17E-C9A0E6BBA5EB}" dt="2024-07-14T00:58:43.664" v="6" actId="6264"/>
          <ac:spMkLst>
            <pc:docMk/>
            <pc:sldMk cId="3783958156" sldId="281"/>
            <ac:spMk id="5" creationId="{9F78B7C1-483C-455D-8631-EB6CA41B4ED2}"/>
          </ac:spMkLst>
        </pc:spChg>
        <pc:spChg chg="mod ord">
          <ac:chgData name="Shafer, Ethan H MAJ" userId="505e747c-87be-44c0-94c2-fc4c31a873c1" providerId="ADAL" clId="{DCE83B59-29CC-49E5-A17E-C9A0E6BBA5EB}" dt="2024-07-14T00:58:43.664" v="6" actId="6264"/>
          <ac:spMkLst>
            <pc:docMk/>
            <pc:sldMk cId="3783958156" sldId="281"/>
            <ac:spMk id="6" creationId="{47650BBD-485B-49BD-928E-29C8B34F899D}"/>
          </ac:spMkLst>
        </pc:spChg>
        <pc:spChg chg="add del mod">
          <ac:chgData name="Shafer, Ethan H MAJ" userId="505e747c-87be-44c0-94c2-fc4c31a873c1" providerId="ADAL" clId="{DCE83B59-29CC-49E5-A17E-C9A0E6BBA5EB}" dt="2024-07-14T00:58:43.664" v="6" actId="6264"/>
          <ac:spMkLst>
            <pc:docMk/>
            <pc:sldMk cId="3783958156" sldId="281"/>
            <ac:spMk id="7" creationId="{24AA34FD-719A-DC13-9B8C-0BD7B363EB2B}"/>
          </ac:spMkLst>
        </pc:spChg>
        <pc:spChg chg="add del mod">
          <ac:chgData name="Shafer, Ethan H MAJ" userId="505e747c-87be-44c0-94c2-fc4c31a873c1" providerId="ADAL" clId="{DCE83B59-29CC-49E5-A17E-C9A0E6BBA5EB}" dt="2024-07-14T00:58:43.664" v="6" actId="6264"/>
          <ac:spMkLst>
            <pc:docMk/>
            <pc:sldMk cId="3783958156" sldId="281"/>
            <ac:spMk id="8" creationId="{3DB46C09-FA16-2126-B133-50597371067B}"/>
          </ac:spMkLst>
        </pc:spChg>
        <pc:spChg chg="add del mod">
          <ac:chgData name="Shafer, Ethan H MAJ" userId="505e747c-87be-44c0-94c2-fc4c31a873c1" providerId="ADAL" clId="{DCE83B59-29CC-49E5-A17E-C9A0E6BBA5EB}" dt="2024-07-14T00:58:43.664" v="6" actId="6264"/>
          <ac:spMkLst>
            <pc:docMk/>
            <pc:sldMk cId="3783958156" sldId="281"/>
            <ac:spMk id="9" creationId="{2F0A4364-BEB8-C1E6-394B-FB98D6121E2B}"/>
          </ac:spMkLst>
        </pc:spChg>
        <pc:spChg chg="add mod ord">
          <ac:chgData name="Shafer, Ethan H MAJ" userId="505e747c-87be-44c0-94c2-fc4c31a873c1" providerId="ADAL" clId="{DCE83B59-29CC-49E5-A17E-C9A0E6BBA5EB}" dt="2024-07-14T00:58:43.664" v="6" actId="6264"/>
          <ac:spMkLst>
            <pc:docMk/>
            <pc:sldMk cId="3783958156" sldId="281"/>
            <ac:spMk id="10" creationId="{14490663-5D9D-D08C-E25C-BBE90DF2CBEF}"/>
          </ac:spMkLst>
        </pc:spChg>
      </pc:sldChg>
      <pc:sldChg chg="addSp delSp modSp add mod chgLayout modNotesTx">
        <pc:chgData name="Shafer, Ethan H MAJ" userId="505e747c-87be-44c0-94c2-fc4c31a873c1" providerId="ADAL" clId="{DCE83B59-29CC-49E5-A17E-C9A0E6BBA5EB}" dt="2024-07-14T02:32:39.367" v="1332" actId="20577"/>
        <pc:sldMkLst>
          <pc:docMk/>
          <pc:sldMk cId="3189059650" sldId="282"/>
        </pc:sldMkLst>
        <pc:spChg chg="mod ord">
          <ac:chgData name="Shafer, Ethan H MAJ" userId="505e747c-87be-44c0-94c2-fc4c31a873c1" providerId="ADAL" clId="{DCE83B59-29CC-49E5-A17E-C9A0E6BBA5EB}" dt="2024-07-14T00:58:43.664" v="6" actId="6264"/>
          <ac:spMkLst>
            <pc:docMk/>
            <pc:sldMk cId="3189059650" sldId="282"/>
            <ac:spMk id="2" creationId="{B005B9BC-CA97-4BDA-A02C-9E068A307D3D}"/>
          </ac:spMkLst>
        </pc:spChg>
        <pc:spChg chg="add del mod">
          <ac:chgData name="Shafer, Ethan H MAJ" userId="505e747c-87be-44c0-94c2-fc4c31a873c1" providerId="ADAL" clId="{DCE83B59-29CC-49E5-A17E-C9A0E6BBA5EB}" dt="2024-07-14T00:58:43.664" v="6" actId="6264"/>
          <ac:spMkLst>
            <pc:docMk/>
            <pc:sldMk cId="3189059650" sldId="282"/>
            <ac:spMk id="3" creationId="{CE9E884B-37D1-3D43-40CA-D24A29217BF1}"/>
          </ac:spMkLst>
        </pc:spChg>
        <pc:spChg chg="mod ord">
          <ac:chgData name="Shafer, Ethan H MAJ" userId="505e747c-87be-44c0-94c2-fc4c31a873c1" providerId="ADAL" clId="{DCE83B59-29CC-49E5-A17E-C9A0E6BBA5EB}" dt="2024-07-14T00:58:43.664" v="6" actId="6264"/>
          <ac:spMkLst>
            <pc:docMk/>
            <pc:sldMk cId="3189059650" sldId="282"/>
            <ac:spMk id="4" creationId="{6F555D12-3819-47B8-B1D4-46D414BC37E9}"/>
          </ac:spMkLst>
        </pc:spChg>
        <pc:spChg chg="mod ord">
          <ac:chgData name="Shafer, Ethan H MAJ" userId="505e747c-87be-44c0-94c2-fc4c31a873c1" providerId="ADAL" clId="{DCE83B59-29CC-49E5-A17E-C9A0E6BBA5EB}" dt="2024-07-14T02:32:39.367" v="1332" actId="20577"/>
          <ac:spMkLst>
            <pc:docMk/>
            <pc:sldMk cId="3189059650" sldId="282"/>
            <ac:spMk id="5" creationId="{88D51178-740A-4173-B8A6-D678BDA86CBB}"/>
          </ac:spMkLst>
        </pc:spChg>
        <pc:spChg chg="mod ord">
          <ac:chgData name="Shafer, Ethan H MAJ" userId="505e747c-87be-44c0-94c2-fc4c31a873c1" providerId="ADAL" clId="{DCE83B59-29CC-49E5-A17E-C9A0E6BBA5EB}" dt="2024-07-14T00:58:43.664" v="6" actId="6264"/>
          <ac:spMkLst>
            <pc:docMk/>
            <pc:sldMk cId="3189059650" sldId="282"/>
            <ac:spMk id="6" creationId="{92D7CE7A-2629-4B99-BFC6-11504BAE26B4}"/>
          </ac:spMkLst>
        </pc:spChg>
        <pc:spChg chg="add del mod">
          <ac:chgData name="Shafer, Ethan H MAJ" userId="505e747c-87be-44c0-94c2-fc4c31a873c1" providerId="ADAL" clId="{DCE83B59-29CC-49E5-A17E-C9A0E6BBA5EB}" dt="2024-07-14T00:58:43.664" v="6" actId="6264"/>
          <ac:spMkLst>
            <pc:docMk/>
            <pc:sldMk cId="3189059650" sldId="282"/>
            <ac:spMk id="7" creationId="{03A2CCDF-7131-19D2-FBF1-8A96E8E346F6}"/>
          </ac:spMkLst>
        </pc:spChg>
        <pc:spChg chg="mod ord">
          <ac:chgData name="Shafer, Ethan H MAJ" userId="505e747c-87be-44c0-94c2-fc4c31a873c1" providerId="ADAL" clId="{DCE83B59-29CC-49E5-A17E-C9A0E6BBA5EB}" dt="2024-07-14T00:58:43.664" v="6" actId="6264"/>
          <ac:spMkLst>
            <pc:docMk/>
            <pc:sldMk cId="3189059650" sldId="282"/>
            <ac:spMk id="8" creationId="{FC9C641F-A380-4192-B349-66C0D3477282}"/>
          </ac:spMkLst>
        </pc:spChg>
        <pc:spChg chg="add del mod">
          <ac:chgData name="Shafer, Ethan H MAJ" userId="505e747c-87be-44c0-94c2-fc4c31a873c1" providerId="ADAL" clId="{DCE83B59-29CC-49E5-A17E-C9A0E6BBA5EB}" dt="2024-07-14T00:58:43.664" v="6" actId="6264"/>
          <ac:spMkLst>
            <pc:docMk/>
            <pc:sldMk cId="3189059650" sldId="282"/>
            <ac:spMk id="9" creationId="{3F65D6A6-CC9E-A6E6-71C7-9BC15B3D0D1A}"/>
          </ac:spMkLst>
        </pc:spChg>
        <pc:spChg chg="add del mod">
          <ac:chgData name="Shafer, Ethan H MAJ" userId="505e747c-87be-44c0-94c2-fc4c31a873c1" providerId="ADAL" clId="{DCE83B59-29CC-49E5-A17E-C9A0E6BBA5EB}" dt="2024-07-14T00:58:43.664" v="6" actId="6264"/>
          <ac:spMkLst>
            <pc:docMk/>
            <pc:sldMk cId="3189059650" sldId="282"/>
            <ac:spMk id="10" creationId="{E72BE9AE-7282-BB37-3CAF-940B6B943928}"/>
          </ac:spMkLst>
        </pc:spChg>
        <pc:spChg chg="add del mod">
          <ac:chgData name="Shafer, Ethan H MAJ" userId="505e747c-87be-44c0-94c2-fc4c31a873c1" providerId="ADAL" clId="{DCE83B59-29CC-49E5-A17E-C9A0E6BBA5EB}" dt="2024-07-14T00:58:43.664" v="6" actId="6264"/>
          <ac:spMkLst>
            <pc:docMk/>
            <pc:sldMk cId="3189059650" sldId="282"/>
            <ac:spMk id="11" creationId="{97B98ADE-A38B-B276-737F-4E44F78550E3}"/>
          </ac:spMkLst>
        </pc:spChg>
        <pc:spChg chg="add del mod ord">
          <ac:chgData name="Shafer, Ethan H MAJ" userId="505e747c-87be-44c0-94c2-fc4c31a873c1" providerId="ADAL" clId="{DCE83B59-29CC-49E5-A17E-C9A0E6BBA5EB}" dt="2024-07-14T00:58:51.746" v="10"/>
          <ac:spMkLst>
            <pc:docMk/>
            <pc:sldMk cId="3189059650" sldId="282"/>
            <ac:spMk id="12" creationId="{28920F6F-7629-7CC6-3372-EC74CBFBDF0E}"/>
          </ac:spMkLst>
        </pc:spChg>
        <pc:picChg chg="add mod">
          <ac:chgData name="Shafer, Ethan H MAJ" userId="505e747c-87be-44c0-94c2-fc4c31a873c1" providerId="ADAL" clId="{DCE83B59-29CC-49E5-A17E-C9A0E6BBA5EB}" dt="2024-07-14T00:58:55.354" v="11" actId="14100"/>
          <ac:picMkLst>
            <pc:docMk/>
            <pc:sldMk cId="3189059650" sldId="282"/>
            <ac:picMk id="13" creationId="{2DF355D8-9C0A-4AE2-ACE2-95C5082AB03D}"/>
          </ac:picMkLst>
        </pc:picChg>
        <pc:picChg chg="add del">
          <ac:chgData name="Shafer, Ethan H MAJ" userId="505e747c-87be-44c0-94c2-fc4c31a873c1" providerId="ADAL" clId="{DCE83B59-29CC-49E5-A17E-C9A0E6BBA5EB}" dt="2024-07-14T00:58:50.887" v="9" actId="21"/>
          <ac:picMkLst>
            <pc:docMk/>
            <pc:sldMk cId="3189059650" sldId="282"/>
            <ac:picMk id="22" creationId="{2DF355D8-9C0A-4AE2-ACE2-95C5082AB03D}"/>
          </ac:picMkLst>
        </pc:picChg>
      </pc:sldChg>
      <pc:sldChg chg="addSp delSp modSp add del mod chgLayout">
        <pc:chgData name="Shafer, Ethan H MAJ" userId="505e747c-87be-44c0-94c2-fc4c31a873c1" providerId="ADAL" clId="{DCE83B59-29CC-49E5-A17E-C9A0E6BBA5EB}" dt="2024-07-14T01:00:57.484" v="59" actId="47"/>
        <pc:sldMkLst>
          <pc:docMk/>
          <pc:sldMk cId="2127199072" sldId="283"/>
        </pc:sldMkLst>
        <pc:spChg chg="mod ord">
          <ac:chgData name="Shafer, Ethan H MAJ" userId="505e747c-87be-44c0-94c2-fc4c31a873c1" providerId="ADAL" clId="{DCE83B59-29CC-49E5-A17E-C9A0E6BBA5EB}" dt="2024-07-14T00:58:43.664" v="6" actId="6264"/>
          <ac:spMkLst>
            <pc:docMk/>
            <pc:sldMk cId="2127199072" sldId="283"/>
            <ac:spMk id="2" creationId="{D26B32CA-8E39-48C5-B84A-C621F7345058}"/>
          </ac:spMkLst>
        </pc:spChg>
        <pc:spChg chg="mod ord">
          <ac:chgData name="Shafer, Ethan H MAJ" userId="505e747c-87be-44c0-94c2-fc4c31a873c1" providerId="ADAL" clId="{DCE83B59-29CC-49E5-A17E-C9A0E6BBA5EB}" dt="2024-07-14T00:58:43.664" v="6" actId="6264"/>
          <ac:spMkLst>
            <pc:docMk/>
            <pc:sldMk cId="2127199072" sldId="283"/>
            <ac:spMk id="3" creationId="{05B36D41-91B5-45D0-92BA-47E691E16F36}"/>
          </ac:spMkLst>
        </pc:spChg>
        <pc:spChg chg="mod ord">
          <ac:chgData name="Shafer, Ethan H MAJ" userId="505e747c-87be-44c0-94c2-fc4c31a873c1" providerId="ADAL" clId="{DCE83B59-29CC-49E5-A17E-C9A0E6BBA5EB}" dt="2024-07-14T00:58:43.664" v="6" actId="6264"/>
          <ac:spMkLst>
            <pc:docMk/>
            <pc:sldMk cId="2127199072" sldId="283"/>
            <ac:spMk id="4" creationId="{246CD077-72A9-40B7-BE9C-D7B968012934}"/>
          </ac:spMkLst>
        </pc:spChg>
        <pc:spChg chg="mod ord">
          <ac:chgData name="Shafer, Ethan H MAJ" userId="505e747c-87be-44c0-94c2-fc4c31a873c1" providerId="ADAL" clId="{DCE83B59-29CC-49E5-A17E-C9A0E6BBA5EB}" dt="2024-07-14T00:58:43.664" v="6" actId="6264"/>
          <ac:spMkLst>
            <pc:docMk/>
            <pc:sldMk cId="2127199072" sldId="283"/>
            <ac:spMk id="5" creationId="{F9C6556D-18D9-4907-AEA3-FAAD064035A1}"/>
          </ac:spMkLst>
        </pc:spChg>
        <pc:spChg chg="mod ord">
          <ac:chgData name="Shafer, Ethan H MAJ" userId="505e747c-87be-44c0-94c2-fc4c31a873c1" providerId="ADAL" clId="{DCE83B59-29CC-49E5-A17E-C9A0E6BBA5EB}" dt="2024-07-14T00:58:43.664" v="6" actId="6264"/>
          <ac:spMkLst>
            <pc:docMk/>
            <pc:sldMk cId="2127199072" sldId="283"/>
            <ac:spMk id="6" creationId="{5673010C-5B7A-4B2C-B11A-427DE6C22F6A}"/>
          </ac:spMkLst>
        </pc:spChg>
        <pc:spChg chg="mod ord">
          <ac:chgData name="Shafer, Ethan H MAJ" userId="505e747c-87be-44c0-94c2-fc4c31a873c1" providerId="ADAL" clId="{DCE83B59-29CC-49E5-A17E-C9A0E6BBA5EB}" dt="2024-07-14T00:58:43.664" v="6" actId="6264"/>
          <ac:spMkLst>
            <pc:docMk/>
            <pc:sldMk cId="2127199072" sldId="283"/>
            <ac:spMk id="7" creationId="{775F7859-81A7-40B1-979C-970C0D9ABF52}"/>
          </ac:spMkLst>
        </pc:spChg>
        <pc:spChg chg="add del mod">
          <ac:chgData name="Shafer, Ethan H MAJ" userId="505e747c-87be-44c0-94c2-fc4c31a873c1" providerId="ADAL" clId="{DCE83B59-29CC-49E5-A17E-C9A0E6BBA5EB}" dt="2024-07-14T00:58:43.664" v="6" actId="6264"/>
          <ac:spMkLst>
            <pc:docMk/>
            <pc:sldMk cId="2127199072" sldId="283"/>
            <ac:spMk id="8" creationId="{6140711B-9301-5049-D089-31C36ED059FC}"/>
          </ac:spMkLst>
        </pc:spChg>
        <pc:spChg chg="add del mod">
          <ac:chgData name="Shafer, Ethan H MAJ" userId="505e747c-87be-44c0-94c2-fc4c31a873c1" providerId="ADAL" clId="{DCE83B59-29CC-49E5-A17E-C9A0E6BBA5EB}" dt="2024-07-14T00:58:43.664" v="6" actId="6264"/>
          <ac:spMkLst>
            <pc:docMk/>
            <pc:sldMk cId="2127199072" sldId="283"/>
            <ac:spMk id="9" creationId="{BE77960A-B996-F1A8-0C82-5AE49A0B3ED9}"/>
          </ac:spMkLst>
        </pc:spChg>
        <pc:spChg chg="add del mod">
          <ac:chgData name="Shafer, Ethan H MAJ" userId="505e747c-87be-44c0-94c2-fc4c31a873c1" providerId="ADAL" clId="{DCE83B59-29CC-49E5-A17E-C9A0E6BBA5EB}" dt="2024-07-14T00:58:43.664" v="6" actId="6264"/>
          <ac:spMkLst>
            <pc:docMk/>
            <pc:sldMk cId="2127199072" sldId="283"/>
            <ac:spMk id="10" creationId="{46C41731-D0D4-CAFE-C06F-E9AFBAB3251A}"/>
          </ac:spMkLst>
        </pc:spChg>
        <pc:spChg chg="add del mod">
          <ac:chgData name="Shafer, Ethan H MAJ" userId="505e747c-87be-44c0-94c2-fc4c31a873c1" providerId="ADAL" clId="{DCE83B59-29CC-49E5-A17E-C9A0E6BBA5EB}" dt="2024-07-14T00:58:43.664" v="6" actId="6264"/>
          <ac:spMkLst>
            <pc:docMk/>
            <pc:sldMk cId="2127199072" sldId="283"/>
            <ac:spMk id="11" creationId="{0376C349-5AC9-7142-0F45-6950006AADD9}"/>
          </ac:spMkLst>
        </pc:spChg>
        <pc:spChg chg="add del mod">
          <ac:chgData name="Shafer, Ethan H MAJ" userId="505e747c-87be-44c0-94c2-fc4c31a873c1" providerId="ADAL" clId="{DCE83B59-29CC-49E5-A17E-C9A0E6BBA5EB}" dt="2024-07-14T00:58:43.664" v="6" actId="6264"/>
          <ac:spMkLst>
            <pc:docMk/>
            <pc:sldMk cId="2127199072" sldId="283"/>
            <ac:spMk id="12" creationId="{B44371C5-B54B-B55E-5E0E-88499B62D923}"/>
          </ac:spMkLst>
        </pc:spChg>
        <pc:spChg chg="add del mod">
          <ac:chgData name="Shafer, Ethan H MAJ" userId="505e747c-87be-44c0-94c2-fc4c31a873c1" providerId="ADAL" clId="{DCE83B59-29CC-49E5-A17E-C9A0E6BBA5EB}" dt="2024-07-14T00:58:43.664" v="6" actId="6264"/>
          <ac:spMkLst>
            <pc:docMk/>
            <pc:sldMk cId="2127199072" sldId="283"/>
            <ac:spMk id="13" creationId="{6DED1A4A-A0C1-C786-21B7-762FA549136C}"/>
          </ac:spMkLst>
        </pc:spChg>
      </pc:sldChg>
      <pc:sldChg chg="del">
        <pc:chgData name="Shafer, Ethan H MAJ" userId="505e747c-87be-44c0-94c2-fc4c31a873c1" providerId="ADAL" clId="{DCE83B59-29CC-49E5-A17E-C9A0E6BBA5EB}" dt="2024-07-14T00:58:35.964" v="5" actId="47"/>
        <pc:sldMkLst>
          <pc:docMk/>
          <pc:sldMk cId="1394302265" sldId="284"/>
        </pc:sldMkLst>
      </pc:sldChg>
      <pc:sldChg chg="addSp delSp modSp add del mod chgLayout">
        <pc:chgData name="Shafer, Ethan H MAJ" userId="505e747c-87be-44c0-94c2-fc4c31a873c1" providerId="ADAL" clId="{DCE83B59-29CC-49E5-A17E-C9A0E6BBA5EB}" dt="2024-07-14T01:00:57.484" v="59" actId="47"/>
        <pc:sldMkLst>
          <pc:docMk/>
          <pc:sldMk cId="1080556361" sldId="285"/>
        </pc:sldMkLst>
        <pc:spChg chg="mod ord">
          <ac:chgData name="Shafer, Ethan H MAJ" userId="505e747c-87be-44c0-94c2-fc4c31a873c1" providerId="ADAL" clId="{DCE83B59-29CC-49E5-A17E-C9A0E6BBA5EB}" dt="2024-07-14T00:58:43.664" v="6" actId="6264"/>
          <ac:spMkLst>
            <pc:docMk/>
            <pc:sldMk cId="1080556361" sldId="285"/>
            <ac:spMk id="2" creationId="{B005B9BC-CA97-4BDA-A02C-9E068A307D3D}"/>
          </ac:spMkLst>
        </pc:spChg>
        <pc:spChg chg="add del mod">
          <ac:chgData name="Shafer, Ethan H MAJ" userId="505e747c-87be-44c0-94c2-fc4c31a873c1" providerId="ADAL" clId="{DCE83B59-29CC-49E5-A17E-C9A0E6BBA5EB}" dt="2024-07-14T00:58:43.664" v="6" actId="6264"/>
          <ac:spMkLst>
            <pc:docMk/>
            <pc:sldMk cId="1080556361" sldId="285"/>
            <ac:spMk id="3" creationId="{CA0B7A28-448C-A0DF-045F-7B2C0626F537}"/>
          </ac:spMkLst>
        </pc:spChg>
        <pc:spChg chg="mod ord">
          <ac:chgData name="Shafer, Ethan H MAJ" userId="505e747c-87be-44c0-94c2-fc4c31a873c1" providerId="ADAL" clId="{DCE83B59-29CC-49E5-A17E-C9A0E6BBA5EB}" dt="2024-07-14T00:58:43.664" v="6" actId="6264"/>
          <ac:spMkLst>
            <pc:docMk/>
            <pc:sldMk cId="1080556361" sldId="285"/>
            <ac:spMk id="4" creationId="{6F555D12-3819-47B8-B1D4-46D414BC37E9}"/>
          </ac:spMkLst>
        </pc:spChg>
        <pc:spChg chg="mod ord">
          <ac:chgData name="Shafer, Ethan H MAJ" userId="505e747c-87be-44c0-94c2-fc4c31a873c1" providerId="ADAL" clId="{DCE83B59-29CC-49E5-A17E-C9A0E6BBA5EB}" dt="2024-07-14T00:58:43.664" v="6" actId="6264"/>
          <ac:spMkLst>
            <pc:docMk/>
            <pc:sldMk cId="1080556361" sldId="285"/>
            <ac:spMk id="5" creationId="{88D51178-740A-4173-B8A6-D678BDA86CBB}"/>
          </ac:spMkLst>
        </pc:spChg>
        <pc:spChg chg="mod ord">
          <ac:chgData name="Shafer, Ethan H MAJ" userId="505e747c-87be-44c0-94c2-fc4c31a873c1" providerId="ADAL" clId="{DCE83B59-29CC-49E5-A17E-C9A0E6BBA5EB}" dt="2024-07-14T00:58:43.664" v="6" actId="6264"/>
          <ac:spMkLst>
            <pc:docMk/>
            <pc:sldMk cId="1080556361" sldId="285"/>
            <ac:spMk id="6" creationId="{92D7CE7A-2629-4B99-BFC6-11504BAE26B4}"/>
          </ac:spMkLst>
        </pc:spChg>
        <pc:spChg chg="add del mod">
          <ac:chgData name="Shafer, Ethan H MAJ" userId="505e747c-87be-44c0-94c2-fc4c31a873c1" providerId="ADAL" clId="{DCE83B59-29CC-49E5-A17E-C9A0E6BBA5EB}" dt="2024-07-14T00:58:43.664" v="6" actId="6264"/>
          <ac:spMkLst>
            <pc:docMk/>
            <pc:sldMk cId="1080556361" sldId="285"/>
            <ac:spMk id="7" creationId="{8E66942C-5D18-A725-B973-1A7F3E480E6D}"/>
          </ac:spMkLst>
        </pc:spChg>
        <pc:spChg chg="mod ord">
          <ac:chgData name="Shafer, Ethan H MAJ" userId="505e747c-87be-44c0-94c2-fc4c31a873c1" providerId="ADAL" clId="{DCE83B59-29CC-49E5-A17E-C9A0E6BBA5EB}" dt="2024-07-14T00:58:43.664" v="6" actId="6264"/>
          <ac:spMkLst>
            <pc:docMk/>
            <pc:sldMk cId="1080556361" sldId="285"/>
            <ac:spMk id="8" creationId="{FC9C641F-A380-4192-B349-66C0D3477282}"/>
          </ac:spMkLst>
        </pc:spChg>
        <pc:spChg chg="add del mod">
          <ac:chgData name="Shafer, Ethan H MAJ" userId="505e747c-87be-44c0-94c2-fc4c31a873c1" providerId="ADAL" clId="{DCE83B59-29CC-49E5-A17E-C9A0E6BBA5EB}" dt="2024-07-14T00:58:43.664" v="6" actId="6264"/>
          <ac:spMkLst>
            <pc:docMk/>
            <pc:sldMk cId="1080556361" sldId="285"/>
            <ac:spMk id="9" creationId="{1ED8E444-D7EA-E8AE-CE61-C657913236B5}"/>
          </ac:spMkLst>
        </pc:spChg>
        <pc:spChg chg="add del mod">
          <ac:chgData name="Shafer, Ethan H MAJ" userId="505e747c-87be-44c0-94c2-fc4c31a873c1" providerId="ADAL" clId="{DCE83B59-29CC-49E5-A17E-C9A0E6BBA5EB}" dt="2024-07-14T00:58:43.664" v="6" actId="6264"/>
          <ac:spMkLst>
            <pc:docMk/>
            <pc:sldMk cId="1080556361" sldId="285"/>
            <ac:spMk id="10" creationId="{292A5CC3-59C0-DFDF-1548-99B8B49AD113}"/>
          </ac:spMkLst>
        </pc:spChg>
        <pc:spChg chg="add del mod">
          <ac:chgData name="Shafer, Ethan H MAJ" userId="505e747c-87be-44c0-94c2-fc4c31a873c1" providerId="ADAL" clId="{DCE83B59-29CC-49E5-A17E-C9A0E6BBA5EB}" dt="2024-07-14T00:58:43.664" v="6" actId="6264"/>
          <ac:spMkLst>
            <pc:docMk/>
            <pc:sldMk cId="1080556361" sldId="285"/>
            <ac:spMk id="11" creationId="{17BCC341-B013-ADEC-3AB2-27C7D7B5DB39}"/>
          </ac:spMkLst>
        </pc:spChg>
        <pc:spChg chg="add mod ord">
          <ac:chgData name="Shafer, Ethan H MAJ" userId="505e747c-87be-44c0-94c2-fc4c31a873c1" providerId="ADAL" clId="{DCE83B59-29CC-49E5-A17E-C9A0E6BBA5EB}" dt="2024-07-14T00:58:43.664" v="6" actId="6264"/>
          <ac:spMkLst>
            <pc:docMk/>
            <pc:sldMk cId="1080556361" sldId="285"/>
            <ac:spMk id="12" creationId="{E33D4121-4575-675C-A2AA-16C9EA26E846}"/>
          </ac:spMkLst>
        </pc:spChg>
      </pc:sldChg>
      <pc:sldChg chg="del">
        <pc:chgData name="Shafer, Ethan H MAJ" userId="505e747c-87be-44c0-94c2-fc4c31a873c1" providerId="ADAL" clId="{DCE83B59-29CC-49E5-A17E-C9A0E6BBA5EB}" dt="2024-07-14T00:58:35.964" v="5" actId="47"/>
        <pc:sldMkLst>
          <pc:docMk/>
          <pc:sldMk cId="968635394" sldId="287"/>
        </pc:sldMkLst>
      </pc:sldChg>
      <pc:sldChg chg="del">
        <pc:chgData name="Shafer, Ethan H MAJ" userId="505e747c-87be-44c0-94c2-fc4c31a873c1" providerId="ADAL" clId="{DCE83B59-29CC-49E5-A17E-C9A0E6BBA5EB}" dt="2024-07-14T00:58:35.964" v="5" actId="47"/>
        <pc:sldMkLst>
          <pc:docMk/>
          <pc:sldMk cId="12713590" sldId="406"/>
        </pc:sldMkLst>
      </pc:sldChg>
      <pc:sldChg chg="del">
        <pc:chgData name="Shafer, Ethan H MAJ" userId="505e747c-87be-44c0-94c2-fc4c31a873c1" providerId="ADAL" clId="{DCE83B59-29CC-49E5-A17E-C9A0E6BBA5EB}" dt="2024-07-14T00:58:35.964" v="5" actId="47"/>
        <pc:sldMkLst>
          <pc:docMk/>
          <pc:sldMk cId="1751600927" sldId="407"/>
        </pc:sldMkLst>
      </pc:sldChg>
      <pc:sldChg chg="del">
        <pc:chgData name="Shafer, Ethan H MAJ" userId="505e747c-87be-44c0-94c2-fc4c31a873c1" providerId="ADAL" clId="{DCE83B59-29CC-49E5-A17E-C9A0E6BBA5EB}" dt="2024-07-14T00:58:35.964" v="5" actId="47"/>
        <pc:sldMkLst>
          <pc:docMk/>
          <pc:sldMk cId="3778530487" sldId="408"/>
        </pc:sldMkLst>
      </pc:sldChg>
      <pc:sldChg chg="del">
        <pc:chgData name="Shafer, Ethan H MAJ" userId="505e747c-87be-44c0-94c2-fc4c31a873c1" providerId="ADAL" clId="{DCE83B59-29CC-49E5-A17E-C9A0E6BBA5EB}" dt="2024-07-14T00:58:35.964" v="5" actId="47"/>
        <pc:sldMkLst>
          <pc:docMk/>
          <pc:sldMk cId="751712748" sldId="409"/>
        </pc:sldMkLst>
      </pc:sldChg>
      <pc:sldChg chg="del">
        <pc:chgData name="Shafer, Ethan H MAJ" userId="505e747c-87be-44c0-94c2-fc4c31a873c1" providerId="ADAL" clId="{DCE83B59-29CC-49E5-A17E-C9A0E6BBA5EB}" dt="2024-07-14T00:58:35.964" v="5" actId="47"/>
        <pc:sldMkLst>
          <pc:docMk/>
          <pc:sldMk cId="616188815" sldId="410"/>
        </pc:sldMkLst>
      </pc:sldChg>
      <pc:sldChg chg="del">
        <pc:chgData name="Shafer, Ethan H MAJ" userId="505e747c-87be-44c0-94c2-fc4c31a873c1" providerId="ADAL" clId="{DCE83B59-29CC-49E5-A17E-C9A0E6BBA5EB}" dt="2024-07-14T00:58:35.964" v="5" actId="47"/>
        <pc:sldMkLst>
          <pc:docMk/>
          <pc:sldMk cId="2235225829" sldId="411"/>
        </pc:sldMkLst>
      </pc:sldChg>
      <pc:sldChg chg="del">
        <pc:chgData name="Shafer, Ethan H MAJ" userId="505e747c-87be-44c0-94c2-fc4c31a873c1" providerId="ADAL" clId="{DCE83B59-29CC-49E5-A17E-C9A0E6BBA5EB}" dt="2024-07-14T00:58:35.964" v="5" actId="47"/>
        <pc:sldMkLst>
          <pc:docMk/>
          <pc:sldMk cId="2739552240" sldId="412"/>
        </pc:sldMkLst>
      </pc:sldChg>
      <pc:sldChg chg="addSp delSp modSp add mod chgLayout">
        <pc:chgData name="Shafer, Ethan H MAJ" userId="505e747c-87be-44c0-94c2-fc4c31a873c1" providerId="ADAL" clId="{DCE83B59-29CC-49E5-A17E-C9A0E6BBA5EB}" dt="2024-07-14T01:00:30.454" v="12" actId="20577"/>
        <pc:sldMkLst>
          <pc:docMk/>
          <pc:sldMk cId="2600960340" sldId="413"/>
        </pc:sldMkLst>
        <pc:spChg chg="mod ord">
          <ac:chgData name="Shafer, Ethan H MAJ" userId="505e747c-87be-44c0-94c2-fc4c31a873c1" providerId="ADAL" clId="{DCE83B59-29CC-49E5-A17E-C9A0E6BBA5EB}" dt="2024-07-14T01:00:30.454" v="12" actId="20577"/>
          <ac:spMkLst>
            <pc:docMk/>
            <pc:sldMk cId="2600960340" sldId="413"/>
            <ac:spMk id="2" creationId="{8D7E2DAC-8F14-49C5-B65E-1545269CF4BB}"/>
          </ac:spMkLst>
        </pc:spChg>
        <pc:spChg chg="mod ord">
          <ac:chgData name="Shafer, Ethan H MAJ" userId="505e747c-87be-44c0-94c2-fc4c31a873c1" providerId="ADAL" clId="{DCE83B59-29CC-49E5-A17E-C9A0E6BBA5EB}" dt="2024-07-14T00:58:43.664" v="6" actId="6264"/>
          <ac:spMkLst>
            <pc:docMk/>
            <pc:sldMk cId="2600960340" sldId="413"/>
            <ac:spMk id="3" creationId="{87698E09-2D18-40D7-B869-B685FC1259C4}"/>
          </ac:spMkLst>
        </pc:spChg>
        <pc:spChg chg="add del mod">
          <ac:chgData name="Shafer, Ethan H MAJ" userId="505e747c-87be-44c0-94c2-fc4c31a873c1" providerId="ADAL" clId="{DCE83B59-29CC-49E5-A17E-C9A0E6BBA5EB}" dt="2024-07-14T00:58:43.664" v="6" actId="6264"/>
          <ac:spMkLst>
            <pc:docMk/>
            <pc:sldMk cId="2600960340" sldId="413"/>
            <ac:spMk id="4" creationId="{A5601763-82BA-418B-0E28-A538E077EDD6}"/>
          </ac:spMkLst>
        </pc:spChg>
        <pc:spChg chg="add del mod">
          <ac:chgData name="Shafer, Ethan H MAJ" userId="505e747c-87be-44c0-94c2-fc4c31a873c1" providerId="ADAL" clId="{DCE83B59-29CC-49E5-A17E-C9A0E6BBA5EB}" dt="2024-07-14T00:58:43.664" v="6" actId="6264"/>
          <ac:spMkLst>
            <pc:docMk/>
            <pc:sldMk cId="2600960340" sldId="413"/>
            <ac:spMk id="5" creationId="{3C497B76-24CA-2095-A412-E12689631F6A}"/>
          </ac:spMkLst>
        </pc:spChg>
      </pc:sldChg>
      <pc:sldChg chg="addSp delSp modSp add del mod chgLayout">
        <pc:chgData name="Shafer, Ethan H MAJ" userId="505e747c-87be-44c0-94c2-fc4c31a873c1" providerId="ADAL" clId="{DCE83B59-29CC-49E5-A17E-C9A0E6BBA5EB}" dt="2024-07-14T01:00:57.484" v="59" actId="47"/>
        <pc:sldMkLst>
          <pc:docMk/>
          <pc:sldMk cId="2839321049" sldId="414"/>
        </pc:sldMkLst>
        <pc:spChg chg="mod ord">
          <ac:chgData name="Shafer, Ethan H MAJ" userId="505e747c-87be-44c0-94c2-fc4c31a873c1" providerId="ADAL" clId="{DCE83B59-29CC-49E5-A17E-C9A0E6BBA5EB}" dt="2024-07-14T00:58:43.664" v="6" actId="6264"/>
          <ac:spMkLst>
            <pc:docMk/>
            <pc:sldMk cId="2839321049" sldId="414"/>
            <ac:spMk id="2" creationId="{D26B32CA-8E39-48C5-B84A-C621F7345058}"/>
          </ac:spMkLst>
        </pc:spChg>
        <pc:spChg chg="mod ord">
          <ac:chgData name="Shafer, Ethan H MAJ" userId="505e747c-87be-44c0-94c2-fc4c31a873c1" providerId="ADAL" clId="{DCE83B59-29CC-49E5-A17E-C9A0E6BBA5EB}" dt="2024-07-14T00:58:43.664" v="6" actId="6264"/>
          <ac:spMkLst>
            <pc:docMk/>
            <pc:sldMk cId="2839321049" sldId="414"/>
            <ac:spMk id="3" creationId="{05B36D41-91B5-45D0-92BA-47E691E16F36}"/>
          </ac:spMkLst>
        </pc:spChg>
        <pc:spChg chg="mod ord">
          <ac:chgData name="Shafer, Ethan H MAJ" userId="505e747c-87be-44c0-94c2-fc4c31a873c1" providerId="ADAL" clId="{DCE83B59-29CC-49E5-A17E-C9A0E6BBA5EB}" dt="2024-07-14T00:58:43.664" v="6" actId="6264"/>
          <ac:spMkLst>
            <pc:docMk/>
            <pc:sldMk cId="2839321049" sldId="414"/>
            <ac:spMk id="4" creationId="{246CD077-72A9-40B7-BE9C-D7B968012934}"/>
          </ac:spMkLst>
        </pc:spChg>
        <pc:spChg chg="mod ord">
          <ac:chgData name="Shafer, Ethan H MAJ" userId="505e747c-87be-44c0-94c2-fc4c31a873c1" providerId="ADAL" clId="{DCE83B59-29CC-49E5-A17E-C9A0E6BBA5EB}" dt="2024-07-14T00:58:43.664" v="6" actId="6264"/>
          <ac:spMkLst>
            <pc:docMk/>
            <pc:sldMk cId="2839321049" sldId="414"/>
            <ac:spMk id="5" creationId="{F9C6556D-18D9-4907-AEA3-FAAD064035A1}"/>
          </ac:spMkLst>
        </pc:spChg>
        <pc:spChg chg="mod ord">
          <ac:chgData name="Shafer, Ethan H MAJ" userId="505e747c-87be-44c0-94c2-fc4c31a873c1" providerId="ADAL" clId="{DCE83B59-29CC-49E5-A17E-C9A0E6BBA5EB}" dt="2024-07-14T00:58:43.664" v="6" actId="6264"/>
          <ac:spMkLst>
            <pc:docMk/>
            <pc:sldMk cId="2839321049" sldId="414"/>
            <ac:spMk id="6" creationId="{5673010C-5B7A-4B2C-B11A-427DE6C22F6A}"/>
          </ac:spMkLst>
        </pc:spChg>
        <pc:spChg chg="mod ord">
          <ac:chgData name="Shafer, Ethan H MAJ" userId="505e747c-87be-44c0-94c2-fc4c31a873c1" providerId="ADAL" clId="{DCE83B59-29CC-49E5-A17E-C9A0E6BBA5EB}" dt="2024-07-14T00:58:43.664" v="6" actId="6264"/>
          <ac:spMkLst>
            <pc:docMk/>
            <pc:sldMk cId="2839321049" sldId="414"/>
            <ac:spMk id="7" creationId="{775F7859-81A7-40B1-979C-970C0D9ABF52}"/>
          </ac:spMkLst>
        </pc:spChg>
        <pc:spChg chg="add del mod">
          <ac:chgData name="Shafer, Ethan H MAJ" userId="505e747c-87be-44c0-94c2-fc4c31a873c1" providerId="ADAL" clId="{DCE83B59-29CC-49E5-A17E-C9A0E6BBA5EB}" dt="2024-07-14T00:58:43.664" v="6" actId="6264"/>
          <ac:spMkLst>
            <pc:docMk/>
            <pc:sldMk cId="2839321049" sldId="414"/>
            <ac:spMk id="8" creationId="{3EF6049D-53AF-2F4B-C891-1A7C6A976326}"/>
          </ac:spMkLst>
        </pc:spChg>
        <pc:spChg chg="add del mod">
          <ac:chgData name="Shafer, Ethan H MAJ" userId="505e747c-87be-44c0-94c2-fc4c31a873c1" providerId="ADAL" clId="{DCE83B59-29CC-49E5-A17E-C9A0E6BBA5EB}" dt="2024-07-14T00:58:43.664" v="6" actId="6264"/>
          <ac:spMkLst>
            <pc:docMk/>
            <pc:sldMk cId="2839321049" sldId="414"/>
            <ac:spMk id="9" creationId="{E8C769D6-6B90-587D-35EA-D2A5423E33E3}"/>
          </ac:spMkLst>
        </pc:spChg>
        <pc:spChg chg="add del mod">
          <ac:chgData name="Shafer, Ethan H MAJ" userId="505e747c-87be-44c0-94c2-fc4c31a873c1" providerId="ADAL" clId="{DCE83B59-29CC-49E5-A17E-C9A0E6BBA5EB}" dt="2024-07-14T00:58:43.664" v="6" actId="6264"/>
          <ac:spMkLst>
            <pc:docMk/>
            <pc:sldMk cId="2839321049" sldId="414"/>
            <ac:spMk id="10" creationId="{2F3AB236-55A9-BDBA-A73A-3258422E3DE7}"/>
          </ac:spMkLst>
        </pc:spChg>
        <pc:spChg chg="add del mod">
          <ac:chgData name="Shafer, Ethan H MAJ" userId="505e747c-87be-44c0-94c2-fc4c31a873c1" providerId="ADAL" clId="{DCE83B59-29CC-49E5-A17E-C9A0E6BBA5EB}" dt="2024-07-14T00:58:43.664" v="6" actId="6264"/>
          <ac:spMkLst>
            <pc:docMk/>
            <pc:sldMk cId="2839321049" sldId="414"/>
            <ac:spMk id="11" creationId="{69CDFC66-6FA6-0A04-8A10-361C2071E1B4}"/>
          </ac:spMkLst>
        </pc:spChg>
        <pc:spChg chg="add del mod">
          <ac:chgData name="Shafer, Ethan H MAJ" userId="505e747c-87be-44c0-94c2-fc4c31a873c1" providerId="ADAL" clId="{DCE83B59-29CC-49E5-A17E-C9A0E6BBA5EB}" dt="2024-07-14T00:58:43.664" v="6" actId="6264"/>
          <ac:spMkLst>
            <pc:docMk/>
            <pc:sldMk cId="2839321049" sldId="414"/>
            <ac:spMk id="12" creationId="{04417617-7CEA-9691-EDE9-1E6BF12D1ED0}"/>
          </ac:spMkLst>
        </pc:spChg>
        <pc:spChg chg="add del mod">
          <ac:chgData name="Shafer, Ethan H MAJ" userId="505e747c-87be-44c0-94c2-fc4c31a873c1" providerId="ADAL" clId="{DCE83B59-29CC-49E5-A17E-C9A0E6BBA5EB}" dt="2024-07-14T00:58:43.664" v="6" actId="6264"/>
          <ac:spMkLst>
            <pc:docMk/>
            <pc:sldMk cId="2839321049" sldId="414"/>
            <ac:spMk id="13" creationId="{A24AB840-17EC-9410-2B29-79E7628F20E3}"/>
          </ac:spMkLst>
        </pc:spChg>
      </pc:sldChg>
      <pc:sldChg chg="modSp new mod">
        <pc:chgData name="Shafer, Ethan H MAJ" userId="505e747c-87be-44c0-94c2-fc4c31a873c1" providerId="ADAL" clId="{DCE83B59-29CC-49E5-A17E-C9A0E6BBA5EB}" dt="2024-07-14T01:00:51.204" v="58" actId="5793"/>
        <pc:sldMkLst>
          <pc:docMk/>
          <pc:sldMk cId="3959649651" sldId="415"/>
        </pc:sldMkLst>
        <pc:spChg chg="mod">
          <ac:chgData name="Shafer, Ethan H MAJ" userId="505e747c-87be-44c0-94c2-fc4c31a873c1" providerId="ADAL" clId="{DCE83B59-29CC-49E5-A17E-C9A0E6BBA5EB}" dt="2024-07-14T01:00:45.824" v="21" actId="5793"/>
          <ac:spMkLst>
            <pc:docMk/>
            <pc:sldMk cId="3959649651" sldId="415"/>
            <ac:spMk id="2" creationId="{231C0E1B-57B2-846F-B68B-94C66AD85D6E}"/>
          </ac:spMkLst>
        </pc:spChg>
        <pc:spChg chg="mod">
          <ac:chgData name="Shafer, Ethan H MAJ" userId="505e747c-87be-44c0-94c2-fc4c31a873c1" providerId="ADAL" clId="{DCE83B59-29CC-49E5-A17E-C9A0E6BBA5EB}" dt="2024-07-14T01:00:51.204" v="58" actId="5793"/>
          <ac:spMkLst>
            <pc:docMk/>
            <pc:sldMk cId="3959649651" sldId="415"/>
            <ac:spMk id="3" creationId="{BF435B30-8236-B5A2-1910-0C1CAB6A29F3}"/>
          </ac:spMkLst>
        </pc:spChg>
      </pc:sldChg>
      <pc:sldChg chg="addSp delSp modSp new mod modClrScheme chgLayout">
        <pc:chgData name="Shafer, Ethan H MAJ" userId="505e747c-87be-44c0-94c2-fc4c31a873c1" providerId="ADAL" clId="{DCE83B59-29CC-49E5-A17E-C9A0E6BBA5EB}" dt="2024-07-14T01:37:36.935" v="88"/>
        <pc:sldMkLst>
          <pc:docMk/>
          <pc:sldMk cId="2363768640" sldId="416"/>
        </pc:sldMkLst>
        <pc:spChg chg="mod ord">
          <ac:chgData name="Shafer, Ethan H MAJ" userId="505e747c-87be-44c0-94c2-fc4c31a873c1" providerId="ADAL" clId="{DCE83B59-29CC-49E5-A17E-C9A0E6BBA5EB}" dt="2024-07-14T01:01:13.704" v="76" actId="700"/>
          <ac:spMkLst>
            <pc:docMk/>
            <pc:sldMk cId="2363768640" sldId="416"/>
            <ac:spMk id="2" creationId="{B0DCFCD0-18B9-6063-E7CE-3C7EBEF1B825}"/>
          </ac:spMkLst>
        </pc:spChg>
        <pc:spChg chg="del mod ord">
          <ac:chgData name="Shafer, Ethan H MAJ" userId="505e747c-87be-44c0-94c2-fc4c31a873c1" providerId="ADAL" clId="{DCE83B59-29CC-49E5-A17E-C9A0E6BBA5EB}" dt="2024-07-14T01:01:13.704" v="76" actId="700"/>
          <ac:spMkLst>
            <pc:docMk/>
            <pc:sldMk cId="2363768640" sldId="416"/>
            <ac:spMk id="3" creationId="{C2CE0C0C-2340-9757-21E7-4AFD00AF0AA2}"/>
          </ac:spMkLst>
        </pc:spChg>
        <pc:spChg chg="del">
          <ac:chgData name="Shafer, Ethan H MAJ" userId="505e747c-87be-44c0-94c2-fc4c31a873c1" providerId="ADAL" clId="{DCE83B59-29CC-49E5-A17E-C9A0E6BBA5EB}" dt="2024-07-14T01:01:13.704" v="76" actId="700"/>
          <ac:spMkLst>
            <pc:docMk/>
            <pc:sldMk cId="2363768640" sldId="416"/>
            <ac:spMk id="4" creationId="{185F8B7F-086E-3329-2A41-E61096274AC0}"/>
          </ac:spMkLst>
        </pc:spChg>
        <pc:spChg chg="mod ord">
          <ac:chgData name="Shafer, Ethan H MAJ" userId="505e747c-87be-44c0-94c2-fc4c31a873c1" providerId="ADAL" clId="{DCE83B59-29CC-49E5-A17E-C9A0E6BBA5EB}" dt="2024-07-14T01:01:13.704" v="76" actId="700"/>
          <ac:spMkLst>
            <pc:docMk/>
            <pc:sldMk cId="2363768640" sldId="416"/>
            <ac:spMk id="5" creationId="{1B0BEB85-FFAB-DA5A-3FB3-50B42A6E4596}"/>
          </ac:spMkLst>
        </pc:spChg>
        <pc:spChg chg="mod ord">
          <ac:chgData name="Shafer, Ethan H MAJ" userId="505e747c-87be-44c0-94c2-fc4c31a873c1" providerId="ADAL" clId="{DCE83B59-29CC-49E5-A17E-C9A0E6BBA5EB}" dt="2024-07-14T01:01:13.704" v="76" actId="700"/>
          <ac:spMkLst>
            <pc:docMk/>
            <pc:sldMk cId="2363768640" sldId="416"/>
            <ac:spMk id="6" creationId="{077EFF7F-35BC-42D2-2F47-6B101A114636}"/>
          </ac:spMkLst>
        </pc:spChg>
        <pc:spChg chg="mod ord">
          <ac:chgData name="Shafer, Ethan H MAJ" userId="505e747c-87be-44c0-94c2-fc4c31a873c1" providerId="ADAL" clId="{DCE83B59-29CC-49E5-A17E-C9A0E6BBA5EB}" dt="2024-07-14T01:01:13.704" v="76" actId="700"/>
          <ac:spMkLst>
            <pc:docMk/>
            <pc:sldMk cId="2363768640" sldId="416"/>
            <ac:spMk id="7" creationId="{4479F709-18FD-9AF8-6420-A28EFB5E28F5}"/>
          </ac:spMkLst>
        </pc:spChg>
        <pc:spChg chg="add del mod ord">
          <ac:chgData name="Shafer, Ethan H MAJ" userId="505e747c-87be-44c0-94c2-fc4c31a873c1" providerId="ADAL" clId="{DCE83B59-29CC-49E5-A17E-C9A0E6BBA5EB}" dt="2024-07-14T01:37:36.935" v="88"/>
          <ac:spMkLst>
            <pc:docMk/>
            <pc:sldMk cId="2363768640" sldId="416"/>
            <ac:spMk id="8" creationId="{D6684C63-6F6B-FDAA-FF73-EE5328E21EDB}"/>
          </ac:spMkLst>
        </pc:spChg>
        <pc:picChg chg="add mod">
          <ac:chgData name="Shafer, Ethan H MAJ" userId="505e747c-87be-44c0-94c2-fc4c31a873c1" providerId="ADAL" clId="{DCE83B59-29CC-49E5-A17E-C9A0E6BBA5EB}" dt="2024-07-14T01:37:36.935" v="88"/>
          <ac:picMkLst>
            <pc:docMk/>
            <pc:sldMk cId="2363768640" sldId="416"/>
            <ac:picMk id="1026" creationId="{93FDC0F7-4807-EA29-408E-6302A7B746D0}"/>
          </ac:picMkLst>
        </pc:picChg>
      </pc:sldChg>
      <pc:sldChg chg="modSp new mod">
        <pc:chgData name="Shafer, Ethan H MAJ" userId="505e747c-87be-44c0-94c2-fc4c31a873c1" providerId="ADAL" clId="{DCE83B59-29CC-49E5-A17E-C9A0E6BBA5EB}" dt="2024-07-14T01:03:39.628" v="84" actId="20577"/>
        <pc:sldMkLst>
          <pc:docMk/>
          <pc:sldMk cId="2044773301" sldId="417"/>
        </pc:sldMkLst>
        <pc:spChg chg="mod">
          <ac:chgData name="Shafer, Ethan H MAJ" userId="505e747c-87be-44c0-94c2-fc4c31a873c1" providerId="ADAL" clId="{DCE83B59-29CC-49E5-A17E-C9A0E6BBA5EB}" dt="2024-07-14T01:03:39.628" v="84" actId="20577"/>
          <ac:spMkLst>
            <pc:docMk/>
            <pc:sldMk cId="2044773301" sldId="417"/>
            <ac:spMk id="2" creationId="{1EE29EAF-5136-13FB-BF3D-8613E74B65AC}"/>
          </ac:spMkLst>
        </pc:spChg>
      </pc:sldChg>
      <pc:sldChg chg="modSp new mod modAnim">
        <pc:chgData name="Shafer, Ethan H MAJ" userId="505e747c-87be-44c0-94c2-fc4c31a873c1" providerId="ADAL" clId="{DCE83B59-29CC-49E5-A17E-C9A0E6BBA5EB}" dt="2024-07-14T01:41:09.975" v="181" actId="20577"/>
        <pc:sldMkLst>
          <pc:docMk/>
          <pc:sldMk cId="3788048747" sldId="418"/>
        </pc:sldMkLst>
        <pc:spChg chg="mod">
          <ac:chgData name="Shafer, Ethan H MAJ" userId="505e747c-87be-44c0-94c2-fc4c31a873c1" providerId="ADAL" clId="{DCE83B59-29CC-49E5-A17E-C9A0E6BBA5EB}" dt="2024-07-14T01:38:26.668" v="129" actId="20577"/>
          <ac:spMkLst>
            <pc:docMk/>
            <pc:sldMk cId="3788048747" sldId="418"/>
            <ac:spMk id="2" creationId="{7640788A-4D01-652F-902B-9DD3FDA5F6BB}"/>
          </ac:spMkLst>
        </pc:spChg>
        <pc:spChg chg="mod">
          <ac:chgData name="Shafer, Ethan H MAJ" userId="505e747c-87be-44c0-94c2-fc4c31a873c1" providerId="ADAL" clId="{DCE83B59-29CC-49E5-A17E-C9A0E6BBA5EB}" dt="2024-07-14T01:41:09.975" v="181" actId="20577"/>
          <ac:spMkLst>
            <pc:docMk/>
            <pc:sldMk cId="3788048747" sldId="418"/>
            <ac:spMk id="3" creationId="{28F0828B-B09B-1398-ABA7-930C48619EF2}"/>
          </ac:spMkLst>
        </pc:spChg>
      </pc:sldChg>
      <pc:sldChg chg="addSp delSp modSp new mod">
        <pc:chgData name="Shafer, Ethan H MAJ" userId="505e747c-87be-44c0-94c2-fc4c31a873c1" providerId="ADAL" clId="{DCE83B59-29CC-49E5-A17E-C9A0E6BBA5EB}" dt="2024-07-14T01:47:17.465" v="197"/>
        <pc:sldMkLst>
          <pc:docMk/>
          <pc:sldMk cId="1244604013" sldId="419"/>
        </pc:sldMkLst>
        <pc:spChg chg="mod">
          <ac:chgData name="Shafer, Ethan H MAJ" userId="505e747c-87be-44c0-94c2-fc4c31a873c1" providerId="ADAL" clId="{DCE83B59-29CC-49E5-A17E-C9A0E6BBA5EB}" dt="2024-07-14T01:44:10.865" v="192" actId="20577"/>
          <ac:spMkLst>
            <pc:docMk/>
            <pc:sldMk cId="1244604013" sldId="419"/>
            <ac:spMk id="2" creationId="{6BF5711D-C7BA-7497-76B1-1E4A26C9CD6D}"/>
          </ac:spMkLst>
        </pc:spChg>
        <pc:spChg chg="del">
          <ac:chgData name="Shafer, Ethan H MAJ" userId="505e747c-87be-44c0-94c2-fc4c31a873c1" providerId="ADAL" clId="{DCE83B59-29CC-49E5-A17E-C9A0E6BBA5EB}" dt="2024-07-14T01:44:20.410" v="193"/>
          <ac:spMkLst>
            <pc:docMk/>
            <pc:sldMk cId="1244604013" sldId="419"/>
            <ac:spMk id="3" creationId="{540F286C-9996-BC52-8DF8-D9C238CA5030}"/>
          </ac:spMkLst>
        </pc:spChg>
        <pc:spChg chg="add del mod">
          <ac:chgData name="Shafer, Ethan H MAJ" userId="505e747c-87be-44c0-94c2-fc4c31a873c1" providerId="ADAL" clId="{DCE83B59-29CC-49E5-A17E-C9A0E6BBA5EB}" dt="2024-07-14T01:47:17.465" v="197"/>
          <ac:spMkLst>
            <pc:docMk/>
            <pc:sldMk cId="1244604013" sldId="419"/>
            <ac:spMk id="7" creationId="{ABD055F4-875C-1D30-6AB2-A31D55F7A1B0}"/>
          </ac:spMkLst>
        </pc:spChg>
        <pc:picChg chg="add del mod">
          <ac:chgData name="Shafer, Ethan H MAJ" userId="505e747c-87be-44c0-94c2-fc4c31a873c1" providerId="ADAL" clId="{DCE83B59-29CC-49E5-A17E-C9A0E6BBA5EB}" dt="2024-07-14T01:47:06.505" v="194" actId="478"/>
          <ac:picMkLst>
            <pc:docMk/>
            <pc:sldMk cId="1244604013" sldId="419"/>
            <ac:picMk id="2050" creationId="{8350E2D8-B68A-803D-DE5E-6E9C4BC33263}"/>
          </ac:picMkLst>
        </pc:picChg>
        <pc:picChg chg="add mod">
          <ac:chgData name="Shafer, Ethan H MAJ" userId="505e747c-87be-44c0-94c2-fc4c31a873c1" providerId="ADAL" clId="{DCE83B59-29CC-49E5-A17E-C9A0E6BBA5EB}" dt="2024-07-14T01:47:08.506" v="196"/>
          <ac:picMkLst>
            <pc:docMk/>
            <pc:sldMk cId="1244604013" sldId="419"/>
            <ac:picMk id="2052" creationId="{4AB9EFE4-62B0-8374-7D31-0A31C8D42080}"/>
          </ac:picMkLst>
        </pc:picChg>
        <pc:picChg chg="add mod">
          <ac:chgData name="Shafer, Ethan H MAJ" userId="505e747c-87be-44c0-94c2-fc4c31a873c1" providerId="ADAL" clId="{DCE83B59-29CC-49E5-A17E-C9A0E6BBA5EB}" dt="2024-07-14T01:47:17.465" v="197"/>
          <ac:picMkLst>
            <pc:docMk/>
            <pc:sldMk cId="1244604013" sldId="419"/>
            <ac:picMk id="2054" creationId="{F9D1D7ED-7D99-890C-2944-B502F42638CC}"/>
          </ac:picMkLst>
        </pc:picChg>
      </pc:sldChg>
      <pc:sldChg chg="addSp delSp modSp new mod">
        <pc:chgData name="Shafer, Ethan H MAJ" userId="505e747c-87be-44c0-94c2-fc4c31a873c1" providerId="ADAL" clId="{DCE83B59-29CC-49E5-A17E-C9A0E6BBA5EB}" dt="2024-07-14T01:49:54.235" v="235"/>
        <pc:sldMkLst>
          <pc:docMk/>
          <pc:sldMk cId="348561843" sldId="420"/>
        </pc:sldMkLst>
        <pc:spChg chg="mod">
          <ac:chgData name="Shafer, Ethan H MAJ" userId="505e747c-87be-44c0-94c2-fc4c31a873c1" providerId="ADAL" clId="{DCE83B59-29CC-49E5-A17E-C9A0E6BBA5EB}" dt="2024-07-14T01:47:22.275" v="213" actId="20577"/>
          <ac:spMkLst>
            <pc:docMk/>
            <pc:sldMk cId="348561843" sldId="420"/>
            <ac:spMk id="2" creationId="{BF787D6D-0BA3-45D1-1F67-336B54D46B9A}"/>
          </ac:spMkLst>
        </pc:spChg>
        <pc:spChg chg="del mod">
          <ac:chgData name="Shafer, Ethan H MAJ" userId="505e747c-87be-44c0-94c2-fc4c31a873c1" providerId="ADAL" clId="{DCE83B59-29CC-49E5-A17E-C9A0E6BBA5EB}" dt="2024-07-14T01:48:26.735" v="217"/>
          <ac:spMkLst>
            <pc:docMk/>
            <pc:sldMk cId="348561843" sldId="420"/>
            <ac:spMk id="3" creationId="{288798CA-3CEA-B8E3-DA59-AEFD40A85849}"/>
          </ac:spMkLst>
        </pc:spChg>
        <pc:spChg chg="add del mod">
          <ac:chgData name="Shafer, Ethan H MAJ" userId="505e747c-87be-44c0-94c2-fc4c31a873c1" providerId="ADAL" clId="{DCE83B59-29CC-49E5-A17E-C9A0E6BBA5EB}" dt="2024-07-14T01:49:54.235" v="235"/>
          <ac:spMkLst>
            <pc:docMk/>
            <pc:sldMk cId="348561843" sldId="420"/>
            <ac:spMk id="7" creationId="{2ED37D4D-5E19-95BF-7849-EA412CA6CFFF}"/>
          </ac:spMkLst>
        </pc:spChg>
        <pc:picChg chg="add del mod">
          <ac:chgData name="Shafer, Ethan H MAJ" userId="505e747c-87be-44c0-94c2-fc4c31a873c1" providerId="ADAL" clId="{DCE83B59-29CC-49E5-A17E-C9A0E6BBA5EB}" dt="2024-07-14T01:49:53.135" v="234" actId="478"/>
          <ac:picMkLst>
            <pc:docMk/>
            <pc:sldMk cId="348561843" sldId="420"/>
            <ac:picMk id="3074" creationId="{7F5FABB4-B525-5758-F60F-DF4CD7EAE1AE}"/>
          </ac:picMkLst>
        </pc:picChg>
        <pc:picChg chg="add mod">
          <ac:chgData name="Shafer, Ethan H MAJ" userId="505e747c-87be-44c0-94c2-fc4c31a873c1" providerId="ADAL" clId="{DCE83B59-29CC-49E5-A17E-C9A0E6BBA5EB}" dt="2024-07-14T01:49:54.235" v="235"/>
          <ac:picMkLst>
            <pc:docMk/>
            <pc:sldMk cId="348561843" sldId="420"/>
            <ac:picMk id="3076" creationId="{145A0222-3AD0-BC6C-D0D8-50EF403132B7}"/>
          </ac:picMkLst>
        </pc:picChg>
      </pc:sldChg>
      <pc:sldChg chg="addSp delSp modSp new mod">
        <pc:chgData name="Shafer, Ethan H MAJ" userId="505e747c-87be-44c0-94c2-fc4c31a873c1" providerId="ADAL" clId="{DCE83B59-29CC-49E5-A17E-C9A0E6BBA5EB}" dt="2024-07-14T01:51:26.648" v="239"/>
        <pc:sldMkLst>
          <pc:docMk/>
          <pc:sldMk cId="3307923288" sldId="421"/>
        </pc:sldMkLst>
        <pc:spChg chg="mod">
          <ac:chgData name="Shafer, Ethan H MAJ" userId="505e747c-87be-44c0-94c2-fc4c31a873c1" providerId="ADAL" clId="{DCE83B59-29CC-49E5-A17E-C9A0E6BBA5EB}" dt="2024-07-14T01:48:37.805" v="233" actId="20577"/>
          <ac:spMkLst>
            <pc:docMk/>
            <pc:sldMk cId="3307923288" sldId="421"/>
            <ac:spMk id="2" creationId="{16D6D596-FEB4-B700-1CFB-D7D60C06D19B}"/>
          </ac:spMkLst>
        </pc:spChg>
        <pc:spChg chg="del mod">
          <ac:chgData name="Shafer, Ethan H MAJ" userId="505e747c-87be-44c0-94c2-fc4c31a873c1" providerId="ADAL" clId="{DCE83B59-29CC-49E5-A17E-C9A0E6BBA5EB}" dt="2024-07-14T01:51:26.648" v="239"/>
          <ac:spMkLst>
            <pc:docMk/>
            <pc:sldMk cId="3307923288" sldId="421"/>
            <ac:spMk id="3" creationId="{DB4B25DC-C2B3-9AC0-6466-B78F8A77AD75}"/>
          </ac:spMkLst>
        </pc:spChg>
        <pc:picChg chg="add mod">
          <ac:chgData name="Shafer, Ethan H MAJ" userId="505e747c-87be-44c0-94c2-fc4c31a873c1" providerId="ADAL" clId="{DCE83B59-29CC-49E5-A17E-C9A0E6BBA5EB}" dt="2024-07-14T01:51:26.648" v="239"/>
          <ac:picMkLst>
            <pc:docMk/>
            <pc:sldMk cId="3307923288" sldId="421"/>
            <ac:picMk id="4098" creationId="{BBE4B387-D7D6-B885-E7F0-918C9193B1D1}"/>
          </ac:picMkLst>
        </pc:picChg>
      </pc:sldChg>
      <pc:sldChg chg="modSp new mod modNotesTx">
        <pc:chgData name="Shafer, Ethan H MAJ" userId="505e747c-87be-44c0-94c2-fc4c31a873c1" providerId="ADAL" clId="{DCE83B59-29CC-49E5-A17E-C9A0E6BBA5EB}" dt="2024-07-14T04:14:04.306" v="3666" actId="20577"/>
        <pc:sldMkLst>
          <pc:docMk/>
          <pc:sldMk cId="1326063030" sldId="422"/>
        </pc:sldMkLst>
        <pc:spChg chg="mod">
          <ac:chgData name="Shafer, Ethan H MAJ" userId="505e747c-87be-44c0-94c2-fc4c31a873c1" providerId="ADAL" clId="{DCE83B59-29CC-49E5-A17E-C9A0E6BBA5EB}" dt="2024-07-14T01:55:20.786" v="274" actId="20577"/>
          <ac:spMkLst>
            <pc:docMk/>
            <pc:sldMk cId="1326063030" sldId="422"/>
            <ac:spMk id="2" creationId="{06FE8236-935E-E0F7-87E4-5A7E9157EB82}"/>
          </ac:spMkLst>
        </pc:spChg>
        <pc:spChg chg="mod">
          <ac:chgData name="Shafer, Ethan H MAJ" userId="505e747c-87be-44c0-94c2-fc4c31a873c1" providerId="ADAL" clId="{DCE83B59-29CC-49E5-A17E-C9A0E6BBA5EB}" dt="2024-07-14T04:14:04.306" v="3666" actId="20577"/>
          <ac:spMkLst>
            <pc:docMk/>
            <pc:sldMk cId="1326063030" sldId="422"/>
            <ac:spMk id="3" creationId="{BAAE3DBE-FCEA-9A0B-1BD3-D43AC9F85752}"/>
          </ac:spMkLst>
        </pc:spChg>
      </pc:sldChg>
      <pc:sldChg chg="addSp delSp modSp new mod modClrScheme chgLayout modNotesTx">
        <pc:chgData name="Shafer, Ethan H MAJ" userId="505e747c-87be-44c0-94c2-fc4c31a873c1" providerId="ADAL" clId="{DCE83B59-29CC-49E5-A17E-C9A0E6BBA5EB}" dt="2024-07-14T04:14:44.566" v="3717" actId="20577"/>
        <pc:sldMkLst>
          <pc:docMk/>
          <pc:sldMk cId="213268805" sldId="423"/>
        </pc:sldMkLst>
        <pc:spChg chg="mod ord">
          <ac:chgData name="Shafer, Ethan H MAJ" userId="505e747c-87be-44c0-94c2-fc4c31a873c1" providerId="ADAL" clId="{DCE83B59-29CC-49E5-A17E-C9A0E6BBA5EB}" dt="2024-07-14T02:45:38.577" v="1643" actId="700"/>
          <ac:spMkLst>
            <pc:docMk/>
            <pc:sldMk cId="213268805" sldId="423"/>
            <ac:spMk id="2" creationId="{ADD156F1-C5A1-5A3F-ED2B-C99A6F5BE035}"/>
          </ac:spMkLst>
        </pc:spChg>
        <pc:spChg chg="del mod ord">
          <ac:chgData name="Shafer, Ethan H MAJ" userId="505e747c-87be-44c0-94c2-fc4c31a873c1" providerId="ADAL" clId="{DCE83B59-29CC-49E5-A17E-C9A0E6BBA5EB}" dt="2024-07-14T02:45:38.577" v="1643" actId="700"/>
          <ac:spMkLst>
            <pc:docMk/>
            <pc:sldMk cId="213268805" sldId="423"/>
            <ac:spMk id="3" creationId="{8A070FEB-EB82-BB27-AB1F-E2C66858F228}"/>
          </ac:spMkLst>
        </pc:spChg>
        <pc:spChg chg="mod ord">
          <ac:chgData name="Shafer, Ethan H MAJ" userId="505e747c-87be-44c0-94c2-fc4c31a873c1" providerId="ADAL" clId="{DCE83B59-29CC-49E5-A17E-C9A0E6BBA5EB}" dt="2024-07-14T02:45:38.577" v="1643" actId="700"/>
          <ac:spMkLst>
            <pc:docMk/>
            <pc:sldMk cId="213268805" sldId="423"/>
            <ac:spMk id="4" creationId="{B353980C-0394-8B3A-AE33-8E54BA09CFF7}"/>
          </ac:spMkLst>
        </pc:spChg>
        <pc:spChg chg="mod ord">
          <ac:chgData name="Shafer, Ethan H MAJ" userId="505e747c-87be-44c0-94c2-fc4c31a873c1" providerId="ADAL" clId="{DCE83B59-29CC-49E5-A17E-C9A0E6BBA5EB}" dt="2024-07-14T02:45:38.577" v="1643" actId="700"/>
          <ac:spMkLst>
            <pc:docMk/>
            <pc:sldMk cId="213268805" sldId="423"/>
            <ac:spMk id="5" creationId="{5C009240-04B8-9242-E29F-4F90EFF4F5FC}"/>
          </ac:spMkLst>
        </pc:spChg>
        <pc:spChg chg="mod ord">
          <ac:chgData name="Shafer, Ethan H MAJ" userId="505e747c-87be-44c0-94c2-fc4c31a873c1" providerId="ADAL" clId="{DCE83B59-29CC-49E5-A17E-C9A0E6BBA5EB}" dt="2024-07-14T02:45:38.577" v="1643" actId="700"/>
          <ac:spMkLst>
            <pc:docMk/>
            <pc:sldMk cId="213268805" sldId="423"/>
            <ac:spMk id="6" creationId="{F5DD2B85-30BC-946D-F6F7-A654B894107E}"/>
          </ac:spMkLst>
        </pc:spChg>
        <pc:spChg chg="add del mod ord">
          <ac:chgData name="Shafer, Ethan H MAJ" userId="505e747c-87be-44c0-94c2-fc4c31a873c1" providerId="ADAL" clId="{DCE83B59-29CC-49E5-A17E-C9A0E6BBA5EB}" dt="2024-07-14T02:46:31.713" v="1648"/>
          <ac:spMkLst>
            <pc:docMk/>
            <pc:sldMk cId="213268805" sldId="423"/>
            <ac:spMk id="7" creationId="{446842A7-A772-6E83-047F-B6833C635A9F}"/>
          </ac:spMkLst>
        </pc:spChg>
        <pc:spChg chg="add del mod ord">
          <ac:chgData name="Shafer, Ethan H MAJ" userId="505e747c-87be-44c0-94c2-fc4c31a873c1" providerId="ADAL" clId="{DCE83B59-29CC-49E5-A17E-C9A0E6BBA5EB}" dt="2024-07-14T02:48:06.061" v="1651"/>
          <ac:spMkLst>
            <pc:docMk/>
            <pc:sldMk cId="213268805" sldId="423"/>
            <ac:spMk id="8" creationId="{F4A4471F-5850-F553-F23F-D673F69B76AA}"/>
          </ac:spMkLst>
        </pc:spChg>
        <pc:graphicFrameChg chg="add mod">
          <ac:chgData name="Shafer, Ethan H MAJ" userId="505e747c-87be-44c0-94c2-fc4c31a873c1" providerId="ADAL" clId="{DCE83B59-29CC-49E5-A17E-C9A0E6BBA5EB}" dt="2024-07-14T02:48:05.998" v="1650"/>
          <ac:graphicFrameMkLst>
            <pc:docMk/>
            <pc:sldMk cId="213268805" sldId="423"/>
            <ac:graphicFrameMk id="9" creationId="{B6E3239B-526D-B310-0DC8-2BD1C85BBD9F}"/>
          </ac:graphicFrameMkLst>
        </pc:graphicFrameChg>
        <pc:graphicFrameChg chg="add mod modGraphic">
          <ac:chgData name="Shafer, Ethan H MAJ" userId="505e747c-87be-44c0-94c2-fc4c31a873c1" providerId="ADAL" clId="{DCE83B59-29CC-49E5-A17E-C9A0E6BBA5EB}" dt="2024-07-14T02:48:15.987" v="1655" actId="1076"/>
          <ac:graphicFrameMkLst>
            <pc:docMk/>
            <pc:sldMk cId="213268805" sldId="423"/>
            <ac:graphicFrameMk id="10" creationId="{9C022F05-15F6-654D-1330-BACA47507FF7}"/>
          </ac:graphicFrameMkLst>
        </pc:graphicFrameChg>
        <pc:picChg chg="add mod">
          <ac:chgData name="Shafer, Ethan H MAJ" userId="505e747c-87be-44c0-94c2-fc4c31a873c1" providerId="ADAL" clId="{DCE83B59-29CC-49E5-A17E-C9A0E6BBA5EB}" dt="2024-07-14T02:46:31.713" v="1648"/>
          <ac:picMkLst>
            <pc:docMk/>
            <pc:sldMk cId="213268805" sldId="423"/>
            <ac:picMk id="5122" creationId="{3F8BF207-15F1-62CB-20EA-AA7ED4E8A04D}"/>
          </ac:picMkLst>
        </pc:picChg>
      </pc:sldChg>
      <pc:sldChg chg="modSp new mod">
        <pc:chgData name="Shafer, Ethan H MAJ" userId="505e747c-87be-44c0-94c2-fc4c31a873c1" providerId="ADAL" clId="{DCE83B59-29CC-49E5-A17E-C9A0E6BBA5EB}" dt="2024-07-14T04:28:33.379" v="3817" actId="20577"/>
        <pc:sldMkLst>
          <pc:docMk/>
          <pc:sldMk cId="4136489348" sldId="424"/>
        </pc:sldMkLst>
        <pc:spChg chg="mod">
          <ac:chgData name="Shafer, Ethan H MAJ" userId="505e747c-87be-44c0-94c2-fc4c31a873c1" providerId="ADAL" clId="{DCE83B59-29CC-49E5-A17E-C9A0E6BBA5EB}" dt="2024-07-14T02:20:24.486" v="895" actId="20577"/>
          <ac:spMkLst>
            <pc:docMk/>
            <pc:sldMk cId="4136489348" sldId="424"/>
            <ac:spMk id="2" creationId="{1BAFB1AC-0194-5783-8310-9E46C61F6110}"/>
          </ac:spMkLst>
        </pc:spChg>
        <pc:spChg chg="mod">
          <ac:chgData name="Shafer, Ethan H MAJ" userId="505e747c-87be-44c0-94c2-fc4c31a873c1" providerId="ADAL" clId="{DCE83B59-29CC-49E5-A17E-C9A0E6BBA5EB}" dt="2024-07-14T04:28:33.379" v="3817" actId="20577"/>
          <ac:spMkLst>
            <pc:docMk/>
            <pc:sldMk cId="4136489348" sldId="424"/>
            <ac:spMk id="3" creationId="{6A609D8E-57C7-21A7-C074-CEACE772350C}"/>
          </ac:spMkLst>
        </pc:spChg>
      </pc:sldChg>
      <pc:sldChg chg="addSp delSp modSp new mod modClrScheme chgLayout modNotesTx">
        <pc:chgData name="Shafer, Ethan H MAJ" userId="505e747c-87be-44c0-94c2-fc4c31a873c1" providerId="ADAL" clId="{DCE83B59-29CC-49E5-A17E-C9A0E6BBA5EB}" dt="2024-07-14T03:04:21.157" v="1896" actId="20577"/>
        <pc:sldMkLst>
          <pc:docMk/>
          <pc:sldMk cId="4224059205" sldId="425"/>
        </pc:sldMkLst>
        <pc:spChg chg="mod ord">
          <ac:chgData name="Shafer, Ethan H MAJ" userId="505e747c-87be-44c0-94c2-fc4c31a873c1" providerId="ADAL" clId="{DCE83B59-29CC-49E5-A17E-C9A0E6BBA5EB}" dt="2024-07-14T02:56:26.857" v="1727" actId="700"/>
          <ac:spMkLst>
            <pc:docMk/>
            <pc:sldMk cId="4224059205" sldId="425"/>
            <ac:spMk id="2" creationId="{2F6822AD-78AE-2F9F-781E-6530CF20F27C}"/>
          </ac:spMkLst>
        </pc:spChg>
        <pc:spChg chg="del mod ord">
          <ac:chgData name="Shafer, Ethan H MAJ" userId="505e747c-87be-44c0-94c2-fc4c31a873c1" providerId="ADAL" clId="{DCE83B59-29CC-49E5-A17E-C9A0E6BBA5EB}" dt="2024-07-14T02:56:26.857" v="1727" actId="700"/>
          <ac:spMkLst>
            <pc:docMk/>
            <pc:sldMk cId="4224059205" sldId="425"/>
            <ac:spMk id="3" creationId="{BB022C7C-B026-F625-B3A5-2CE3E0DCF09A}"/>
          </ac:spMkLst>
        </pc:spChg>
        <pc:spChg chg="mod ord">
          <ac:chgData name="Shafer, Ethan H MAJ" userId="505e747c-87be-44c0-94c2-fc4c31a873c1" providerId="ADAL" clId="{DCE83B59-29CC-49E5-A17E-C9A0E6BBA5EB}" dt="2024-07-14T02:56:26.857" v="1727" actId="700"/>
          <ac:spMkLst>
            <pc:docMk/>
            <pc:sldMk cId="4224059205" sldId="425"/>
            <ac:spMk id="4" creationId="{AEA23125-863A-F1CA-77D6-38E9F9E04C7E}"/>
          </ac:spMkLst>
        </pc:spChg>
        <pc:spChg chg="mod ord">
          <ac:chgData name="Shafer, Ethan H MAJ" userId="505e747c-87be-44c0-94c2-fc4c31a873c1" providerId="ADAL" clId="{DCE83B59-29CC-49E5-A17E-C9A0E6BBA5EB}" dt="2024-07-14T02:56:26.857" v="1727" actId="700"/>
          <ac:spMkLst>
            <pc:docMk/>
            <pc:sldMk cId="4224059205" sldId="425"/>
            <ac:spMk id="5" creationId="{52C84E90-DCD3-93B7-C43D-2AB2317F02FE}"/>
          </ac:spMkLst>
        </pc:spChg>
        <pc:spChg chg="mod ord">
          <ac:chgData name="Shafer, Ethan H MAJ" userId="505e747c-87be-44c0-94c2-fc4c31a873c1" providerId="ADAL" clId="{DCE83B59-29CC-49E5-A17E-C9A0E6BBA5EB}" dt="2024-07-14T02:56:26.857" v="1727" actId="700"/>
          <ac:spMkLst>
            <pc:docMk/>
            <pc:sldMk cId="4224059205" sldId="425"/>
            <ac:spMk id="6" creationId="{1B66DC60-4A69-7711-687E-F6417CB72EA3}"/>
          </ac:spMkLst>
        </pc:spChg>
        <pc:spChg chg="add del mod ord">
          <ac:chgData name="Shafer, Ethan H MAJ" userId="505e747c-87be-44c0-94c2-fc4c31a873c1" providerId="ADAL" clId="{DCE83B59-29CC-49E5-A17E-C9A0E6BBA5EB}" dt="2024-07-14T02:56:27.827" v="1728"/>
          <ac:spMkLst>
            <pc:docMk/>
            <pc:sldMk cId="4224059205" sldId="425"/>
            <ac:spMk id="7" creationId="{70D49B1D-8E63-CDC2-3AD4-19ADEC9A751F}"/>
          </ac:spMkLst>
        </pc:spChg>
        <pc:spChg chg="add del mod ord">
          <ac:chgData name="Shafer, Ethan H MAJ" userId="505e747c-87be-44c0-94c2-fc4c31a873c1" providerId="ADAL" clId="{DCE83B59-29CC-49E5-A17E-C9A0E6BBA5EB}" dt="2024-07-14T02:59:25.547" v="1842"/>
          <ac:spMkLst>
            <pc:docMk/>
            <pc:sldMk cId="4224059205" sldId="425"/>
            <ac:spMk id="8" creationId="{A34D4F8B-D4CD-895B-BFD0-C90B21CABE4C}"/>
          </ac:spMkLst>
        </pc:spChg>
        <pc:spChg chg="add del mod">
          <ac:chgData name="Shafer, Ethan H MAJ" userId="505e747c-87be-44c0-94c2-fc4c31a873c1" providerId="ADAL" clId="{DCE83B59-29CC-49E5-A17E-C9A0E6BBA5EB}" dt="2024-07-14T02:57:00.643" v="1791"/>
          <ac:spMkLst>
            <pc:docMk/>
            <pc:sldMk cId="4224059205" sldId="425"/>
            <ac:spMk id="9" creationId="{ABDFFF2E-C138-6AF2-CEF2-4B451E5FE100}"/>
          </ac:spMkLst>
        </pc:spChg>
        <pc:spChg chg="add del mod">
          <ac:chgData name="Shafer, Ethan H MAJ" userId="505e747c-87be-44c0-94c2-fc4c31a873c1" providerId="ADAL" clId="{DCE83B59-29CC-49E5-A17E-C9A0E6BBA5EB}" dt="2024-07-14T03:00:58.110" v="1870"/>
          <ac:spMkLst>
            <pc:docMk/>
            <pc:sldMk cId="4224059205" sldId="425"/>
            <ac:spMk id="13" creationId="{B00BC97E-5B10-F1BD-CDBE-6E60F9C46261}"/>
          </ac:spMkLst>
        </pc:spChg>
        <pc:graphicFrameChg chg="add mod">
          <ac:chgData name="Shafer, Ethan H MAJ" userId="505e747c-87be-44c0-94c2-fc4c31a873c1" providerId="ADAL" clId="{DCE83B59-29CC-49E5-A17E-C9A0E6BBA5EB}" dt="2024-07-14T02:59:25.497" v="1841"/>
          <ac:graphicFrameMkLst>
            <pc:docMk/>
            <pc:sldMk cId="4224059205" sldId="425"/>
            <ac:graphicFrameMk id="10" creationId="{375D3CB8-25B0-9A98-EB6E-C26B122326EC}"/>
          </ac:graphicFrameMkLst>
        </pc:graphicFrameChg>
        <pc:graphicFrameChg chg="add del mod modGraphic">
          <ac:chgData name="Shafer, Ethan H MAJ" userId="505e747c-87be-44c0-94c2-fc4c31a873c1" providerId="ADAL" clId="{DCE83B59-29CC-49E5-A17E-C9A0E6BBA5EB}" dt="2024-07-14T03:00:48.982" v="1859" actId="478"/>
          <ac:graphicFrameMkLst>
            <pc:docMk/>
            <pc:sldMk cId="4224059205" sldId="425"/>
            <ac:graphicFrameMk id="11" creationId="{C6740DDD-D0F1-05B0-84A9-F83E22C92BC7}"/>
          </ac:graphicFrameMkLst>
        </pc:graphicFrameChg>
        <pc:graphicFrameChg chg="add mod">
          <ac:chgData name="Shafer, Ethan H MAJ" userId="505e747c-87be-44c0-94c2-fc4c31a873c1" providerId="ADAL" clId="{DCE83B59-29CC-49E5-A17E-C9A0E6BBA5EB}" dt="2024-07-14T03:00:58.042" v="1869"/>
          <ac:graphicFrameMkLst>
            <pc:docMk/>
            <pc:sldMk cId="4224059205" sldId="425"/>
            <ac:graphicFrameMk id="14" creationId="{097F2B5B-88D0-37F1-DFA0-63EC6B870A7B}"/>
          </ac:graphicFrameMkLst>
        </pc:graphicFrameChg>
        <pc:graphicFrameChg chg="add mod modGraphic">
          <ac:chgData name="Shafer, Ethan H MAJ" userId="505e747c-87be-44c0-94c2-fc4c31a873c1" providerId="ADAL" clId="{DCE83B59-29CC-49E5-A17E-C9A0E6BBA5EB}" dt="2024-07-14T03:01:11.457" v="1874" actId="1076"/>
          <ac:graphicFrameMkLst>
            <pc:docMk/>
            <pc:sldMk cId="4224059205" sldId="425"/>
            <ac:graphicFrameMk id="15" creationId="{952A193E-9E0A-E995-66FC-B5E57859C1BE}"/>
          </ac:graphicFrameMkLst>
        </pc:graphicFrameChg>
        <pc:picChg chg="add del mod">
          <ac:chgData name="Shafer, Ethan H MAJ" userId="505e747c-87be-44c0-94c2-fc4c31a873c1" providerId="ADAL" clId="{DCE83B59-29CC-49E5-A17E-C9A0E6BBA5EB}" dt="2024-07-14T02:56:59.607" v="1790" actId="478"/>
          <ac:picMkLst>
            <pc:docMk/>
            <pc:sldMk cId="4224059205" sldId="425"/>
            <ac:picMk id="8194" creationId="{52DF210D-1DB8-DF31-A161-200A4A8E84FB}"/>
          </ac:picMkLst>
        </pc:picChg>
        <pc:picChg chg="add mod">
          <ac:chgData name="Shafer, Ethan H MAJ" userId="505e747c-87be-44c0-94c2-fc4c31a873c1" providerId="ADAL" clId="{DCE83B59-29CC-49E5-A17E-C9A0E6BBA5EB}" dt="2024-07-14T02:59:58.864" v="1853" actId="1076"/>
          <ac:picMkLst>
            <pc:docMk/>
            <pc:sldMk cId="4224059205" sldId="425"/>
            <ac:picMk id="8196" creationId="{24F911DE-7FCA-D93D-96D5-4E53661A1527}"/>
          </ac:picMkLst>
        </pc:picChg>
      </pc:sldChg>
      <pc:sldChg chg="addSp delSp modSp new mod">
        <pc:chgData name="Shafer, Ethan H MAJ" userId="505e747c-87be-44c0-94c2-fc4c31a873c1" providerId="ADAL" clId="{DCE83B59-29CC-49E5-A17E-C9A0E6BBA5EB}" dt="2024-07-14T03:34:05.829" v="1937" actId="1076"/>
        <pc:sldMkLst>
          <pc:docMk/>
          <pc:sldMk cId="2459538913" sldId="426"/>
        </pc:sldMkLst>
        <pc:spChg chg="mod">
          <ac:chgData name="Shafer, Ethan H MAJ" userId="505e747c-87be-44c0-94c2-fc4c31a873c1" providerId="ADAL" clId="{DCE83B59-29CC-49E5-A17E-C9A0E6BBA5EB}" dt="2024-07-14T02:20:49.336" v="901" actId="20577"/>
          <ac:spMkLst>
            <pc:docMk/>
            <pc:sldMk cId="2459538913" sldId="426"/>
            <ac:spMk id="2" creationId="{2D5F6967-5E4D-1A97-032B-96BBD1708CC9}"/>
          </ac:spMkLst>
        </pc:spChg>
        <pc:spChg chg="del mod">
          <ac:chgData name="Shafer, Ethan H MAJ" userId="505e747c-87be-44c0-94c2-fc4c31a873c1" providerId="ADAL" clId="{DCE83B59-29CC-49E5-A17E-C9A0E6BBA5EB}" dt="2024-07-14T03:34:00.925" v="1935"/>
          <ac:spMkLst>
            <pc:docMk/>
            <pc:sldMk cId="2459538913" sldId="426"/>
            <ac:spMk id="3" creationId="{1B0F4C1A-BAC6-5A85-E5AA-5F88D3A36761}"/>
          </ac:spMkLst>
        </pc:spChg>
        <pc:picChg chg="add mod">
          <ac:chgData name="Shafer, Ethan H MAJ" userId="505e747c-87be-44c0-94c2-fc4c31a873c1" providerId="ADAL" clId="{DCE83B59-29CC-49E5-A17E-C9A0E6BBA5EB}" dt="2024-07-14T03:34:05.829" v="1937" actId="1076"/>
          <ac:picMkLst>
            <pc:docMk/>
            <pc:sldMk cId="2459538913" sldId="426"/>
            <ac:picMk id="10242" creationId="{AE75FDA3-ECC7-9895-C5E0-A5B2122725A9}"/>
          </ac:picMkLst>
        </pc:picChg>
      </pc:sldChg>
      <pc:sldChg chg="addSp delSp modSp new mod modNotesTx">
        <pc:chgData name="Shafer, Ethan H MAJ" userId="505e747c-87be-44c0-94c2-fc4c31a873c1" providerId="ADAL" clId="{DCE83B59-29CC-49E5-A17E-C9A0E6BBA5EB}" dt="2024-07-14T03:45:19.409" v="2300" actId="20577"/>
        <pc:sldMkLst>
          <pc:docMk/>
          <pc:sldMk cId="2268954444" sldId="427"/>
        </pc:sldMkLst>
        <pc:spChg chg="mod">
          <ac:chgData name="Shafer, Ethan H MAJ" userId="505e747c-87be-44c0-94c2-fc4c31a873c1" providerId="ADAL" clId="{DCE83B59-29CC-49E5-A17E-C9A0E6BBA5EB}" dt="2024-07-14T02:20:56.496" v="904" actId="20577"/>
          <ac:spMkLst>
            <pc:docMk/>
            <pc:sldMk cId="2268954444" sldId="427"/>
            <ac:spMk id="2" creationId="{4EFA2609-8D4F-E56B-FDA3-BE7698FB4AB7}"/>
          </ac:spMkLst>
        </pc:spChg>
        <pc:spChg chg="del mod">
          <ac:chgData name="Shafer, Ethan H MAJ" userId="505e747c-87be-44c0-94c2-fc4c31a873c1" providerId="ADAL" clId="{DCE83B59-29CC-49E5-A17E-C9A0E6BBA5EB}" dt="2024-07-14T03:43:40.199" v="1941"/>
          <ac:spMkLst>
            <pc:docMk/>
            <pc:sldMk cId="2268954444" sldId="427"/>
            <ac:spMk id="3" creationId="{9A67B661-405D-4C6E-9274-4D3DF94FBDED}"/>
          </ac:spMkLst>
        </pc:spChg>
        <pc:picChg chg="add mod">
          <ac:chgData name="Shafer, Ethan H MAJ" userId="505e747c-87be-44c0-94c2-fc4c31a873c1" providerId="ADAL" clId="{DCE83B59-29CC-49E5-A17E-C9A0E6BBA5EB}" dt="2024-07-14T03:43:40.199" v="1941"/>
          <ac:picMkLst>
            <pc:docMk/>
            <pc:sldMk cId="2268954444" sldId="427"/>
            <ac:picMk id="11266" creationId="{7D488097-BAE7-3BF8-3F54-89E1B17888DC}"/>
          </ac:picMkLst>
        </pc:picChg>
      </pc:sldChg>
      <pc:sldChg chg="modSp new mod">
        <pc:chgData name="Shafer, Ethan H MAJ" userId="505e747c-87be-44c0-94c2-fc4c31a873c1" providerId="ADAL" clId="{DCE83B59-29CC-49E5-A17E-C9A0E6BBA5EB}" dt="2024-07-14T03:57:31.018" v="2633" actId="12"/>
        <pc:sldMkLst>
          <pc:docMk/>
          <pc:sldMk cId="3047376269" sldId="428"/>
        </pc:sldMkLst>
        <pc:spChg chg="mod">
          <ac:chgData name="Shafer, Ethan H MAJ" userId="505e747c-87be-44c0-94c2-fc4c31a873c1" providerId="ADAL" clId="{DCE83B59-29CC-49E5-A17E-C9A0E6BBA5EB}" dt="2024-07-14T03:47:06.722" v="2439" actId="20577"/>
          <ac:spMkLst>
            <pc:docMk/>
            <pc:sldMk cId="3047376269" sldId="428"/>
            <ac:spMk id="2" creationId="{0BA71BB9-7474-7052-D39F-9D5E24B40F11}"/>
          </ac:spMkLst>
        </pc:spChg>
        <pc:spChg chg="mod">
          <ac:chgData name="Shafer, Ethan H MAJ" userId="505e747c-87be-44c0-94c2-fc4c31a873c1" providerId="ADAL" clId="{DCE83B59-29CC-49E5-A17E-C9A0E6BBA5EB}" dt="2024-07-14T03:57:31.018" v="2633" actId="12"/>
          <ac:spMkLst>
            <pc:docMk/>
            <pc:sldMk cId="3047376269" sldId="428"/>
            <ac:spMk id="3" creationId="{1C34F908-EB36-4E7C-3385-B8E314C5C86B}"/>
          </ac:spMkLst>
        </pc:spChg>
      </pc:sldChg>
      <pc:sldChg chg="modSp new mod">
        <pc:chgData name="Shafer, Ethan H MAJ" userId="505e747c-87be-44c0-94c2-fc4c31a873c1" providerId="ADAL" clId="{DCE83B59-29CC-49E5-A17E-C9A0E6BBA5EB}" dt="2024-07-14T02:32:26.696" v="1331" actId="20577"/>
        <pc:sldMkLst>
          <pc:docMk/>
          <pc:sldMk cId="1277706378" sldId="429"/>
        </pc:sldMkLst>
        <pc:spChg chg="mod">
          <ac:chgData name="Shafer, Ethan H MAJ" userId="505e747c-87be-44c0-94c2-fc4c31a873c1" providerId="ADAL" clId="{DCE83B59-29CC-49E5-A17E-C9A0E6BBA5EB}" dt="2024-07-14T02:31:49.857" v="1154" actId="20577"/>
          <ac:spMkLst>
            <pc:docMk/>
            <pc:sldMk cId="1277706378" sldId="429"/>
            <ac:spMk id="2" creationId="{F9FAB29C-AEE5-0F1D-A9B8-CCA9FFC14472}"/>
          </ac:spMkLst>
        </pc:spChg>
        <pc:spChg chg="mod">
          <ac:chgData name="Shafer, Ethan H MAJ" userId="505e747c-87be-44c0-94c2-fc4c31a873c1" providerId="ADAL" clId="{DCE83B59-29CC-49E5-A17E-C9A0E6BBA5EB}" dt="2024-07-14T02:32:26.696" v="1331" actId="20577"/>
          <ac:spMkLst>
            <pc:docMk/>
            <pc:sldMk cId="1277706378" sldId="429"/>
            <ac:spMk id="3" creationId="{D19F0797-8975-980B-1DFB-53543119FFB6}"/>
          </ac:spMkLst>
        </pc:spChg>
      </pc:sldChg>
      <pc:sldChg chg="modSp new mod">
        <pc:chgData name="Shafer, Ethan H MAJ" userId="505e747c-87be-44c0-94c2-fc4c31a873c1" providerId="ADAL" clId="{DCE83B59-29CC-49E5-A17E-C9A0E6BBA5EB}" dt="2024-07-14T02:37:01.007" v="1506" actId="20577"/>
        <pc:sldMkLst>
          <pc:docMk/>
          <pc:sldMk cId="2231045084" sldId="430"/>
        </pc:sldMkLst>
        <pc:spChg chg="mod">
          <ac:chgData name="Shafer, Ethan H MAJ" userId="505e747c-87be-44c0-94c2-fc4c31a873c1" providerId="ADAL" clId="{DCE83B59-29CC-49E5-A17E-C9A0E6BBA5EB}" dt="2024-07-14T02:36:00.056" v="1369" actId="20577"/>
          <ac:spMkLst>
            <pc:docMk/>
            <pc:sldMk cId="2231045084" sldId="430"/>
            <ac:spMk id="2" creationId="{8B3848C0-0466-A48E-79DB-249600A4B447}"/>
          </ac:spMkLst>
        </pc:spChg>
        <pc:spChg chg="mod">
          <ac:chgData name="Shafer, Ethan H MAJ" userId="505e747c-87be-44c0-94c2-fc4c31a873c1" providerId="ADAL" clId="{DCE83B59-29CC-49E5-A17E-C9A0E6BBA5EB}" dt="2024-07-14T02:37:01.007" v="1506" actId="20577"/>
          <ac:spMkLst>
            <pc:docMk/>
            <pc:sldMk cId="2231045084" sldId="430"/>
            <ac:spMk id="3" creationId="{F200C77D-481D-7067-2A81-C09FE0C46572}"/>
          </ac:spMkLst>
        </pc:spChg>
      </pc:sldChg>
      <pc:sldChg chg="modSp add mod modNotesTx">
        <pc:chgData name="Shafer, Ethan H MAJ" userId="505e747c-87be-44c0-94c2-fc4c31a873c1" providerId="ADAL" clId="{DCE83B59-29CC-49E5-A17E-C9A0E6BBA5EB}" dt="2024-07-14T02:37:52.056" v="1642" actId="20577"/>
        <pc:sldMkLst>
          <pc:docMk/>
          <pc:sldMk cId="3810137962" sldId="431"/>
        </pc:sldMkLst>
        <pc:spChg chg="mod">
          <ac:chgData name="Shafer, Ethan H MAJ" userId="505e747c-87be-44c0-94c2-fc4c31a873c1" providerId="ADAL" clId="{DCE83B59-29CC-49E5-A17E-C9A0E6BBA5EB}" dt="2024-07-14T02:37:18.811" v="1536" actId="20577"/>
          <ac:spMkLst>
            <pc:docMk/>
            <pc:sldMk cId="3810137962" sldId="431"/>
            <ac:spMk id="2" creationId="{6BF5711D-C7BA-7497-76B1-1E4A26C9CD6D}"/>
          </ac:spMkLst>
        </pc:spChg>
      </pc:sldChg>
      <pc:sldChg chg="addSp delSp modSp add mod modNotesTx">
        <pc:chgData name="Shafer, Ethan H MAJ" userId="505e747c-87be-44c0-94c2-fc4c31a873c1" providerId="ADAL" clId="{DCE83B59-29CC-49E5-A17E-C9A0E6BBA5EB}" dt="2024-07-14T04:15:26.784" v="3719" actId="20577"/>
        <pc:sldMkLst>
          <pc:docMk/>
          <pc:sldMk cId="314782937" sldId="432"/>
        </pc:sldMkLst>
        <pc:spChg chg="add del mod">
          <ac:chgData name="Shafer, Ethan H MAJ" userId="505e747c-87be-44c0-94c2-fc4c31a873c1" providerId="ADAL" clId="{DCE83B59-29CC-49E5-A17E-C9A0E6BBA5EB}" dt="2024-07-14T02:50:34.047" v="1658"/>
          <ac:spMkLst>
            <pc:docMk/>
            <pc:sldMk cId="314782937" sldId="432"/>
            <ac:spMk id="3" creationId="{D8ED6FDA-C3FF-FC5D-CC4E-B23A7E7A08BF}"/>
          </ac:spMkLst>
        </pc:spChg>
        <pc:graphicFrameChg chg="add del mod">
          <ac:chgData name="Shafer, Ethan H MAJ" userId="505e747c-87be-44c0-94c2-fc4c31a873c1" providerId="ADAL" clId="{DCE83B59-29CC-49E5-A17E-C9A0E6BBA5EB}" dt="2024-07-14T02:51:19.629" v="1668" actId="478"/>
          <ac:graphicFrameMkLst>
            <pc:docMk/>
            <pc:sldMk cId="314782937" sldId="432"/>
            <ac:graphicFrameMk id="7" creationId="{9DFCB49E-58B2-B023-85C5-2B006FEBDF5D}"/>
          </ac:graphicFrameMkLst>
        </pc:graphicFrameChg>
        <pc:graphicFrameChg chg="add mod">
          <ac:chgData name="Shafer, Ethan H MAJ" userId="505e747c-87be-44c0-94c2-fc4c31a873c1" providerId="ADAL" clId="{DCE83B59-29CC-49E5-A17E-C9A0E6BBA5EB}" dt="2024-07-14T02:51:56.186" v="1669"/>
          <ac:graphicFrameMkLst>
            <pc:docMk/>
            <pc:sldMk cId="314782937" sldId="432"/>
            <ac:graphicFrameMk id="8" creationId="{8DD29F06-CE39-61A9-8681-AF8063FD4B35}"/>
          </ac:graphicFrameMkLst>
        </pc:graphicFrameChg>
        <pc:graphicFrameChg chg="add mod modGraphic">
          <ac:chgData name="Shafer, Ethan H MAJ" userId="505e747c-87be-44c0-94c2-fc4c31a873c1" providerId="ADAL" clId="{DCE83B59-29CC-49E5-A17E-C9A0E6BBA5EB}" dt="2024-07-14T04:14:54.659" v="3718" actId="120"/>
          <ac:graphicFrameMkLst>
            <pc:docMk/>
            <pc:sldMk cId="314782937" sldId="432"/>
            <ac:graphicFrameMk id="9" creationId="{31229BA0-2EC2-A7DB-CA6C-611416FF737F}"/>
          </ac:graphicFrameMkLst>
        </pc:graphicFrameChg>
        <pc:graphicFrameChg chg="mod modGraphic">
          <ac:chgData name="Shafer, Ethan H MAJ" userId="505e747c-87be-44c0-94c2-fc4c31a873c1" providerId="ADAL" clId="{DCE83B59-29CC-49E5-A17E-C9A0E6BBA5EB}" dt="2024-07-14T02:53:01.090" v="1726" actId="1076"/>
          <ac:graphicFrameMkLst>
            <pc:docMk/>
            <pc:sldMk cId="314782937" sldId="432"/>
            <ac:graphicFrameMk id="10" creationId="{9C022F05-15F6-654D-1330-BACA47507FF7}"/>
          </ac:graphicFrameMkLst>
        </pc:graphicFrameChg>
        <pc:picChg chg="del">
          <ac:chgData name="Shafer, Ethan H MAJ" userId="505e747c-87be-44c0-94c2-fc4c31a873c1" providerId="ADAL" clId="{DCE83B59-29CC-49E5-A17E-C9A0E6BBA5EB}" dt="2024-07-14T02:50:32.857" v="1657" actId="478"/>
          <ac:picMkLst>
            <pc:docMk/>
            <pc:sldMk cId="314782937" sldId="432"/>
            <ac:picMk id="5122" creationId="{3F8BF207-15F1-62CB-20EA-AA7ED4E8A04D}"/>
          </ac:picMkLst>
        </pc:picChg>
        <pc:picChg chg="add mod">
          <ac:chgData name="Shafer, Ethan H MAJ" userId="505e747c-87be-44c0-94c2-fc4c31a873c1" providerId="ADAL" clId="{DCE83B59-29CC-49E5-A17E-C9A0E6BBA5EB}" dt="2024-07-14T02:50:38.317" v="1660" actId="14100"/>
          <ac:picMkLst>
            <pc:docMk/>
            <pc:sldMk cId="314782937" sldId="432"/>
            <ac:picMk id="7170" creationId="{3512AC74-E2CE-477F-8618-8AA41EEE3C95}"/>
          </ac:picMkLst>
        </pc:picChg>
      </pc:sldChg>
      <pc:sldChg chg="addSp delSp modSp add mod modClrScheme chgLayout modNotesTx">
        <pc:chgData name="Shafer, Ethan H MAJ" userId="505e747c-87be-44c0-94c2-fc4c31a873c1" providerId="ADAL" clId="{DCE83B59-29CC-49E5-A17E-C9A0E6BBA5EB}" dt="2024-07-14T03:04:03.938" v="1882" actId="20577"/>
        <pc:sldMkLst>
          <pc:docMk/>
          <pc:sldMk cId="802819217" sldId="433"/>
        </pc:sldMkLst>
        <pc:spChg chg="mod ord">
          <ac:chgData name="Shafer, Ethan H MAJ" userId="505e747c-87be-44c0-94c2-fc4c31a873c1" providerId="ADAL" clId="{DCE83B59-29CC-49E5-A17E-C9A0E6BBA5EB}" dt="2024-07-14T03:03:47.097" v="1879" actId="700"/>
          <ac:spMkLst>
            <pc:docMk/>
            <pc:sldMk cId="802819217" sldId="433"/>
            <ac:spMk id="2" creationId="{2F6822AD-78AE-2F9F-781E-6530CF20F27C}"/>
          </ac:spMkLst>
        </pc:spChg>
        <pc:spChg chg="add del mod">
          <ac:chgData name="Shafer, Ethan H MAJ" userId="505e747c-87be-44c0-94c2-fc4c31a873c1" providerId="ADAL" clId="{DCE83B59-29CC-49E5-A17E-C9A0E6BBA5EB}" dt="2024-07-14T03:03:38.657" v="1877"/>
          <ac:spMkLst>
            <pc:docMk/>
            <pc:sldMk cId="802819217" sldId="433"/>
            <ac:spMk id="3" creationId="{60479372-EA39-AF76-679E-114F5400027F}"/>
          </ac:spMkLst>
        </pc:spChg>
        <pc:spChg chg="mod ord">
          <ac:chgData name="Shafer, Ethan H MAJ" userId="505e747c-87be-44c0-94c2-fc4c31a873c1" providerId="ADAL" clId="{DCE83B59-29CC-49E5-A17E-C9A0E6BBA5EB}" dt="2024-07-14T03:03:47.097" v="1879" actId="700"/>
          <ac:spMkLst>
            <pc:docMk/>
            <pc:sldMk cId="802819217" sldId="433"/>
            <ac:spMk id="4" creationId="{AEA23125-863A-F1CA-77D6-38E9F9E04C7E}"/>
          </ac:spMkLst>
        </pc:spChg>
        <pc:spChg chg="mod ord">
          <ac:chgData name="Shafer, Ethan H MAJ" userId="505e747c-87be-44c0-94c2-fc4c31a873c1" providerId="ADAL" clId="{DCE83B59-29CC-49E5-A17E-C9A0E6BBA5EB}" dt="2024-07-14T03:03:47.097" v="1879" actId="700"/>
          <ac:spMkLst>
            <pc:docMk/>
            <pc:sldMk cId="802819217" sldId="433"/>
            <ac:spMk id="5" creationId="{52C84E90-DCD3-93B7-C43D-2AB2317F02FE}"/>
          </ac:spMkLst>
        </pc:spChg>
        <pc:spChg chg="mod ord">
          <ac:chgData name="Shafer, Ethan H MAJ" userId="505e747c-87be-44c0-94c2-fc4c31a873c1" providerId="ADAL" clId="{DCE83B59-29CC-49E5-A17E-C9A0E6BBA5EB}" dt="2024-07-14T03:03:47.097" v="1879" actId="700"/>
          <ac:spMkLst>
            <pc:docMk/>
            <pc:sldMk cId="802819217" sldId="433"/>
            <ac:spMk id="6" creationId="{1B66DC60-4A69-7711-687E-F6417CB72EA3}"/>
          </ac:spMkLst>
        </pc:spChg>
        <pc:spChg chg="add del mod">
          <ac:chgData name="Shafer, Ethan H MAJ" userId="505e747c-87be-44c0-94c2-fc4c31a873c1" providerId="ADAL" clId="{DCE83B59-29CC-49E5-A17E-C9A0E6BBA5EB}" dt="2024-07-14T03:03:47.097" v="1879" actId="700"/>
          <ac:spMkLst>
            <pc:docMk/>
            <pc:sldMk cId="802819217" sldId="433"/>
            <ac:spMk id="8" creationId="{19E1575A-C159-282F-E4BC-00022C418964}"/>
          </ac:spMkLst>
        </pc:spChg>
        <pc:graphicFrameChg chg="del">
          <ac:chgData name="Shafer, Ethan H MAJ" userId="505e747c-87be-44c0-94c2-fc4c31a873c1" providerId="ADAL" clId="{DCE83B59-29CC-49E5-A17E-C9A0E6BBA5EB}" dt="2024-07-14T03:03:43.079" v="1878" actId="478"/>
          <ac:graphicFrameMkLst>
            <pc:docMk/>
            <pc:sldMk cId="802819217" sldId="433"/>
            <ac:graphicFrameMk id="15" creationId="{952A193E-9E0A-E995-66FC-B5E57859C1BE}"/>
          </ac:graphicFrameMkLst>
        </pc:graphicFrameChg>
        <pc:picChg chg="del">
          <ac:chgData name="Shafer, Ethan H MAJ" userId="505e747c-87be-44c0-94c2-fc4c31a873c1" providerId="ADAL" clId="{DCE83B59-29CC-49E5-A17E-C9A0E6BBA5EB}" dt="2024-07-14T03:03:37.557" v="1876" actId="478"/>
          <ac:picMkLst>
            <pc:docMk/>
            <pc:sldMk cId="802819217" sldId="433"/>
            <ac:picMk id="8196" creationId="{24F911DE-7FCA-D93D-96D5-4E53661A1527}"/>
          </ac:picMkLst>
        </pc:picChg>
        <pc:picChg chg="add mod ord">
          <ac:chgData name="Shafer, Ethan H MAJ" userId="505e747c-87be-44c0-94c2-fc4c31a873c1" providerId="ADAL" clId="{DCE83B59-29CC-49E5-A17E-C9A0E6BBA5EB}" dt="2024-07-14T03:03:53.110" v="1880" actId="12788"/>
          <ac:picMkLst>
            <pc:docMk/>
            <pc:sldMk cId="802819217" sldId="433"/>
            <ac:picMk id="9218" creationId="{5C283C3A-AA30-1295-698B-F4605D05A4DE}"/>
          </ac:picMkLst>
        </pc:picChg>
      </pc:sldChg>
      <pc:sldChg chg="addSp delSp modSp new mod modClrScheme chgLayout">
        <pc:chgData name="Shafer, Ethan H MAJ" userId="505e747c-87be-44c0-94c2-fc4c31a873c1" providerId="ADAL" clId="{DCE83B59-29CC-49E5-A17E-C9A0E6BBA5EB}" dt="2024-07-14T03:46:26.691" v="2352" actId="20577"/>
        <pc:sldMkLst>
          <pc:docMk/>
          <pc:sldMk cId="3818507904" sldId="434"/>
        </pc:sldMkLst>
        <pc:spChg chg="del mod ord">
          <ac:chgData name="Shafer, Ethan H MAJ" userId="505e747c-87be-44c0-94c2-fc4c31a873c1" providerId="ADAL" clId="{DCE83B59-29CC-49E5-A17E-C9A0E6BBA5EB}" dt="2024-07-14T03:46:22.198" v="2335" actId="700"/>
          <ac:spMkLst>
            <pc:docMk/>
            <pc:sldMk cId="3818507904" sldId="434"/>
            <ac:spMk id="2" creationId="{39A44781-CCFF-5F59-B181-D8E208CC07B9}"/>
          </ac:spMkLst>
        </pc:spChg>
        <pc:spChg chg="del mod ord">
          <ac:chgData name="Shafer, Ethan H MAJ" userId="505e747c-87be-44c0-94c2-fc4c31a873c1" providerId="ADAL" clId="{DCE83B59-29CC-49E5-A17E-C9A0E6BBA5EB}" dt="2024-07-14T03:46:22.198" v="2335" actId="700"/>
          <ac:spMkLst>
            <pc:docMk/>
            <pc:sldMk cId="3818507904" sldId="434"/>
            <ac:spMk id="3" creationId="{794C5994-DC54-40C0-F570-1272A89C0B8E}"/>
          </ac:spMkLst>
        </pc:spChg>
        <pc:spChg chg="mod ord">
          <ac:chgData name="Shafer, Ethan H MAJ" userId="505e747c-87be-44c0-94c2-fc4c31a873c1" providerId="ADAL" clId="{DCE83B59-29CC-49E5-A17E-C9A0E6BBA5EB}" dt="2024-07-14T03:46:22.198" v="2335" actId="700"/>
          <ac:spMkLst>
            <pc:docMk/>
            <pc:sldMk cId="3818507904" sldId="434"/>
            <ac:spMk id="4" creationId="{BC08AA67-351E-FC47-4016-C705D1382814}"/>
          </ac:spMkLst>
        </pc:spChg>
        <pc:spChg chg="mod ord">
          <ac:chgData name="Shafer, Ethan H MAJ" userId="505e747c-87be-44c0-94c2-fc4c31a873c1" providerId="ADAL" clId="{DCE83B59-29CC-49E5-A17E-C9A0E6BBA5EB}" dt="2024-07-14T03:46:22.198" v="2335" actId="700"/>
          <ac:spMkLst>
            <pc:docMk/>
            <pc:sldMk cId="3818507904" sldId="434"/>
            <ac:spMk id="5" creationId="{28F1E1E3-69AC-6436-F78E-4D11F0798A8B}"/>
          </ac:spMkLst>
        </pc:spChg>
        <pc:spChg chg="mod ord">
          <ac:chgData name="Shafer, Ethan H MAJ" userId="505e747c-87be-44c0-94c2-fc4c31a873c1" providerId="ADAL" clId="{DCE83B59-29CC-49E5-A17E-C9A0E6BBA5EB}" dt="2024-07-14T03:46:22.198" v="2335" actId="700"/>
          <ac:spMkLst>
            <pc:docMk/>
            <pc:sldMk cId="3818507904" sldId="434"/>
            <ac:spMk id="6" creationId="{57EC0563-16E4-FEB6-58FD-08178F0D5C8D}"/>
          </ac:spMkLst>
        </pc:spChg>
        <pc:spChg chg="add mod ord">
          <ac:chgData name="Shafer, Ethan H MAJ" userId="505e747c-87be-44c0-94c2-fc4c31a873c1" providerId="ADAL" clId="{DCE83B59-29CC-49E5-A17E-C9A0E6BBA5EB}" dt="2024-07-14T03:46:26.691" v="2352" actId="20577"/>
          <ac:spMkLst>
            <pc:docMk/>
            <pc:sldMk cId="3818507904" sldId="434"/>
            <ac:spMk id="7" creationId="{6AC26A14-9378-45FF-6E85-363D143972B3}"/>
          </ac:spMkLst>
        </pc:spChg>
        <pc:spChg chg="add mod ord">
          <ac:chgData name="Shafer, Ethan H MAJ" userId="505e747c-87be-44c0-94c2-fc4c31a873c1" providerId="ADAL" clId="{DCE83B59-29CC-49E5-A17E-C9A0E6BBA5EB}" dt="2024-07-14T03:46:22.198" v="2335" actId="700"/>
          <ac:spMkLst>
            <pc:docMk/>
            <pc:sldMk cId="3818507904" sldId="434"/>
            <ac:spMk id="8" creationId="{CFB84E65-6257-D015-7F1B-C39C1B0F7C2E}"/>
          </ac:spMkLst>
        </pc:spChg>
      </pc:sldChg>
      <pc:sldChg chg="addSp delSp modSp new mod modClrScheme chgLayout modNotesTx">
        <pc:chgData name="Shafer, Ethan H MAJ" userId="505e747c-87be-44c0-94c2-fc4c31a873c1" providerId="ADAL" clId="{DCE83B59-29CC-49E5-A17E-C9A0E6BBA5EB}" dt="2024-07-14T04:13:43.853" v="3607" actId="20577"/>
        <pc:sldMkLst>
          <pc:docMk/>
          <pc:sldMk cId="3355581330" sldId="435"/>
        </pc:sldMkLst>
        <pc:spChg chg="del mod ord">
          <ac:chgData name="Shafer, Ethan H MAJ" userId="505e747c-87be-44c0-94c2-fc4c31a873c1" providerId="ADAL" clId="{DCE83B59-29CC-49E5-A17E-C9A0E6BBA5EB}" dt="2024-07-14T03:46:33.683" v="2354" actId="700"/>
          <ac:spMkLst>
            <pc:docMk/>
            <pc:sldMk cId="3355581330" sldId="435"/>
            <ac:spMk id="2" creationId="{54C7F039-87E7-684A-83C8-B5D2CBC228FE}"/>
          </ac:spMkLst>
        </pc:spChg>
        <pc:spChg chg="del mod ord">
          <ac:chgData name="Shafer, Ethan H MAJ" userId="505e747c-87be-44c0-94c2-fc4c31a873c1" providerId="ADAL" clId="{DCE83B59-29CC-49E5-A17E-C9A0E6BBA5EB}" dt="2024-07-14T03:46:33.683" v="2354" actId="700"/>
          <ac:spMkLst>
            <pc:docMk/>
            <pc:sldMk cId="3355581330" sldId="435"/>
            <ac:spMk id="3" creationId="{02DD7E85-2D00-A6D6-B36E-931D371D9199}"/>
          </ac:spMkLst>
        </pc:spChg>
        <pc:spChg chg="mod ord">
          <ac:chgData name="Shafer, Ethan H MAJ" userId="505e747c-87be-44c0-94c2-fc4c31a873c1" providerId="ADAL" clId="{DCE83B59-29CC-49E5-A17E-C9A0E6BBA5EB}" dt="2024-07-14T03:56:44.056" v="2489" actId="700"/>
          <ac:spMkLst>
            <pc:docMk/>
            <pc:sldMk cId="3355581330" sldId="435"/>
            <ac:spMk id="4" creationId="{01DD5D00-FAE1-CF62-5DA5-9617D79C83FB}"/>
          </ac:spMkLst>
        </pc:spChg>
        <pc:spChg chg="mod ord">
          <ac:chgData name="Shafer, Ethan H MAJ" userId="505e747c-87be-44c0-94c2-fc4c31a873c1" providerId="ADAL" clId="{DCE83B59-29CC-49E5-A17E-C9A0E6BBA5EB}" dt="2024-07-14T03:56:44.056" v="2489" actId="700"/>
          <ac:spMkLst>
            <pc:docMk/>
            <pc:sldMk cId="3355581330" sldId="435"/>
            <ac:spMk id="5" creationId="{D093F7E7-CB0F-5D1E-9094-5606C518FB44}"/>
          </ac:spMkLst>
        </pc:spChg>
        <pc:spChg chg="mod ord">
          <ac:chgData name="Shafer, Ethan H MAJ" userId="505e747c-87be-44c0-94c2-fc4c31a873c1" providerId="ADAL" clId="{DCE83B59-29CC-49E5-A17E-C9A0E6BBA5EB}" dt="2024-07-14T03:56:44.056" v="2489" actId="700"/>
          <ac:spMkLst>
            <pc:docMk/>
            <pc:sldMk cId="3355581330" sldId="435"/>
            <ac:spMk id="6" creationId="{E7A55C49-8114-821C-CFA0-FC937AAB6F30}"/>
          </ac:spMkLst>
        </pc:spChg>
        <pc:spChg chg="add mod ord">
          <ac:chgData name="Shafer, Ethan H MAJ" userId="505e747c-87be-44c0-94c2-fc4c31a873c1" providerId="ADAL" clId="{DCE83B59-29CC-49E5-A17E-C9A0E6BBA5EB}" dt="2024-07-14T04:03:44.086" v="3001" actId="20577"/>
          <ac:spMkLst>
            <pc:docMk/>
            <pc:sldMk cId="3355581330" sldId="435"/>
            <ac:spMk id="7" creationId="{046C9505-8426-4560-9F7B-C67315EF0CD5}"/>
          </ac:spMkLst>
        </pc:spChg>
        <pc:spChg chg="add del mod ord">
          <ac:chgData name="Shafer, Ethan H MAJ" userId="505e747c-87be-44c0-94c2-fc4c31a873c1" providerId="ADAL" clId="{DCE83B59-29CC-49E5-A17E-C9A0E6BBA5EB}" dt="2024-07-14T03:56:44.056" v="2489" actId="700"/>
          <ac:spMkLst>
            <pc:docMk/>
            <pc:sldMk cId="3355581330" sldId="435"/>
            <ac:spMk id="8" creationId="{FA329272-9A87-24CD-9888-DAADF3885016}"/>
          </ac:spMkLst>
        </pc:spChg>
        <pc:spChg chg="add mod ord">
          <ac:chgData name="Shafer, Ethan H MAJ" userId="505e747c-87be-44c0-94c2-fc4c31a873c1" providerId="ADAL" clId="{DCE83B59-29CC-49E5-A17E-C9A0E6BBA5EB}" dt="2024-07-14T04:03:59.588" v="3025" actId="12"/>
          <ac:spMkLst>
            <pc:docMk/>
            <pc:sldMk cId="3355581330" sldId="435"/>
            <ac:spMk id="9" creationId="{4E18AFE5-ACD1-2D09-018C-674FE4F9B054}"/>
          </ac:spMkLst>
        </pc:spChg>
        <pc:spChg chg="add mod ord">
          <ac:chgData name="Shafer, Ethan H MAJ" userId="505e747c-87be-44c0-94c2-fc4c31a873c1" providerId="ADAL" clId="{DCE83B59-29CC-49E5-A17E-C9A0E6BBA5EB}" dt="2024-07-14T04:04:14.062" v="3027" actId="11"/>
          <ac:spMkLst>
            <pc:docMk/>
            <pc:sldMk cId="3355581330" sldId="435"/>
            <ac:spMk id="10" creationId="{452D90C7-5A1C-302B-F08D-6240AAEB4EC5}"/>
          </ac:spMkLst>
        </pc:spChg>
      </pc:sldChg>
      <pc:sldChg chg="addSp delSp modSp new mod modClrScheme chgLayout">
        <pc:chgData name="Shafer, Ethan H MAJ" userId="505e747c-87be-44c0-94c2-fc4c31a873c1" providerId="ADAL" clId="{DCE83B59-29CC-49E5-A17E-C9A0E6BBA5EB}" dt="2024-07-14T05:15:35.560" v="3820" actId="20577"/>
        <pc:sldMkLst>
          <pc:docMk/>
          <pc:sldMk cId="1595415129" sldId="436"/>
        </pc:sldMkLst>
        <pc:spChg chg="mod ord">
          <ac:chgData name="Shafer, Ethan H MAJ" userId="505e747c-87be-44c0-94c2-fc4c31a873c1" providerId="ADAL" clId="{DCE83B59-29CC-49E5-A17E-C9A0E6BBA5EB}" dt="2024-07-14T04:07:18.033" v="3058" actId="700"/>
          <ac:spMkLst>
            <pc:docMk/>
            <pc:sldMk cId="1595415129" sldId="436"/>
            <ac:spMk id="2" creationId="{4089EBD0-78F6-0808-C9B0-9E827E9D4426}"/>
          </ac:spMkLst>
        </pc:spChg>
        <pc:spChg chg="del mod ord">
          <ac:chgData name="Shafer, Ethan H MAJ" userId="505e747c-87be-44c0-94c2-fc4c31a873c1" providerId="ADAL" clId="{DCE83B59-29CC-49E5-A17E-C9A0E6BBA5EB}" dt="2024-07-14T04:07:18.033" v="3058" actId="700"/>
          <ac:spMkLst>
            <pc:docMk/>
            <pc:sldMk cId="1595415129" sldId="436"/>
            <ac:spMk id="3" creationId="{7B0A78F7-1FA7-55C8-953B-F2D61BE51037}"/>
          </ac:spMkLst>
        </pc:spChg>
        <pc:spChg chg="del">
          <ac:chgData name="Shafer, Ethan H MAJ" userId="505e747c-87be-44c0-94c2-fc4c31a873c1" providerId="ADAL" clId="{DCE83B59-29CC-49E5-A17E-C9A0E6BBA5EB}" dt="2024-07-14T04:07:18.033" v="3058" actId="700"/>
          <ac:spMkLst>
            <pc:docMk/>
            <pc:sldMk cId="1595415129" sldId="436"/>
            <ac:spMk id="4" creationId="{7BAB4D21-CA6B-2A34-A490-4E1C418BD4EF}"/>
          </ac:spMkLst>
        </pc:spChg>
        <pc:spChg chg="mod ord">
          <ac:chgData name="Shafer, Ethan H MAJ" userId="505e747c-87be-44c0-94c2-fc4c31a873c1" providerId="ADAL" clId="{DCE83B59-29CC-49E5-A17E-C9A0E6BBA5EB}" dt="2024-07-14T04:07:18.033" v="3058" actId="700"/>
          <ac:spMkLst>
            <pc:docMk/>
            <pc:sldMk cId="1595415129" sldId="436"/>
            <ac:spMk id="5" creationId="{3341E5C6-5D0A-2A11-C8CB-70F8856BE92C}"/>
          </ac:spMkLst>
        </pc:spChg>
        <pc:spChg chg="mod ord">
          <ac:chgData name="Shafer, Ethan H MAJ" userId="505e747c-87be-44c0-94c2-fc4c31a873c1" providerId="ADAL" clId="{DCE83B59-29CC-49E5-A17E-C9A0E6BBA5EB}" dt="2024-07-14T04:07:18.033" v="3058" actId="700"/>
          <ac:spMkLst>
            <pc:docMk/>
            <pc:sldMk cId="1595415129" sldId="436"/>
            <ac:spMk id="6" creationId="{B7192D5C-6F18-D294-3362-44A839A20376}"/>
          </ac:spMkLst>
        </pc:spChg>
        <pc:spChg chg="mod ord">
          <ac:chgData name="Shafer, Ethan H MAJ" userId="505e747c-87be-44c0-94c2-fc4c31a873c1" providerId="ADAL" clId="{DCE83B59-29CC-49E5-A17E-C9A0E6BBA5EB}" dt="2024-07-14T04:07:18.033" v="3058" actId="700"/>
          <ac:spMkLst>
            <pc:docMk/>
            <pc:sldMk cId="1595415129" sldId="436"/>
            <ac:spMk id="7" creationId="{F2A681B9-22EF-F463-AAEB-D998ACDF5CFD}"/>
          </ac:spMkLst>
        </pc:spChg>
        <pc:spChg chg="add mod ord">
          <ac:chgData name="Shafer, Ethan H MAJ" userId="505e747c-87be-44c0-94c2-fc4c31a873c1" providerId="ADAL" clId="{DCE83B59-29CC-49E5-A17E-C9A0E6BBA5EB}" dt="2024-07-14T05:15:35.560" v="3820" actId="20577"/>
          <ac:spMkLst>
            <pc:docMk/>
            <pc:sldMk cId="1595415129" sldId="436"/>
            <ac:spMk id="8" creationId="{F0DED245-F7FE-411A-9DAE-3C050B279029}"/>
          </ac:spMkLst>
        </pc:spChg>
      </pc:sldChg>
      <pc:sldChg chg="modSp new del mod">
        <pc:chgData name="Shafer, Ethan H MAJ" userId="505e747c-87be-44c0-94c2-fc4c31a873c1" providerId="ADAL" clId="{DCE83B59-29CC-49E5-A17E-C9A0E6BBA5EB}" dt="2024-07-14T04:04:50.909" v="3028" actId="47"/>
        <pc:sldMkLst>
          <pc:docMk/>
          <pc:sldMk cId="1985458619" sldId="436"/>
        </pc:sldMkLst>
        <pc:spChg chg="mod">
          <ac:chgData name="Shafer, Ethan H MAJ" userId="505e747c-87be-44c0-94c2-fc4c31a873c1" providerId="ADAL" clId="{DCE83B59-29CC-49E5-A17E-C9A0E6BBA5EB}" dt="2024-07-14T04:03:56.574" v="3024" actId="20577"/>
          <ac:spMkLst>
            <pc:docMk/>
            <pc:sldMk cId="1985458619" sldId="436"/>
            <ac:spMk id="2" creationId="{55E7EEAF-5430-4236-CA50-F766074CBA7F}"/>
          </ac:spMkLst>
        </pc:spChg>
      </pc:sldChg>
      <pc:sldChg chg="addSp delSp modSp new mod modClrScheme chgLayout">
        <pc:chgData name="Shafer, Ethan H MAJ" userId="505e747c-87be-44c0-94c2-fc4c31a873c1" providerId="ADAL" clId="{DCE83B59-29CC-49E5-A17E-C9A0E6BBA5EB}" dt="2024-07-14T04:12:56.122" v="3514" actId="20577"/>
        <pc:sldMkLst>
          <pc:docMk/>
          <pc:sldMk cId="1660836599" sldId="437"/>
        </pc:sldMkLst>
        <pc:spChg chg="mod ord">
          <ac:chgData name="Shafer, Ethan H MAJ" userId="505e747c-87be-44c0-94c2-fc4c31a873c1" providerId="ADAL" clId="{DCE83B59-29CC-49E5-A17E-C9A0E6BBA5EB}" dt="2024-07-14T04:07:38.188" v="3114" actId="700"/>
          <ac:spMkLst>
            <pc:docMk/>
            <pc:sldMk cId="1660836599" sldId="437"/>
            <ac:spMk id="2" creationId="{3CA2F332-D7C0-0255-1D3F-AECCCE9C11C0}"/>
          </ac:spMkLst>
        </pc:spChg>
        <pc:spChg chg="del mod ord">
          <ac:chgData name="Shafer, Ethan H MAJ" userId="505e747c-87be-44c0-94c2-fc4c31a873c1" providerId="ADAL" clId="{DCE83B59-29CC-49E5-A17E-C9A0E6BBA5EB}" dt="2024-07-14T04:07:38.188" v="3114" actId="700"/>
          <ac:spMkLst>
            <pc:docMk/>
            <pc:sldMk cId="1660836599" sldId="437"/>
            <ac:spMk id="3" creationId="{C2474361-0EE0-4D12-14CF-433A2E29DE43}"/>
          </ac:spMkLst>
        </pc:spChg>
        <pc:spChg chg="del">
          <ac:chgData name="Shafer, Ethan H MAJ" userId="505e747c-87be-44c0-94c2-fc4c31a873c1" providerId="ADAL" clId="{DCE83B59-29CC-49E5-A17E-C9A0E6BBA5EB}" dt="2024-07-14T04:07:38.188" v="3114" actId="700"/>
          <ac:spMkLst>
            <pc:docMk/>
            <pc:sldMk cId="1660836599" sldId="437"/>
            <ac:spMk id="4" creationId="{F1E11055-5632-1DDF-968F-22689A93F3D0}"/>
          </ac:spMkLst>
        </pc:spChg>
        <pc:spChg chg="mod ord">
          <ac:chgData name="Shafer, Ethan H MAJ" userId="505e747c-87be-44c0-94c2-fc4c31a873c1" providerId="ADAL" clId="{DCE83B59-29CC-49E5-A17E-C9A0E6BBA5EB}" dt="2024-07-14T04:07:38.188" v="3114" actId="700"/>
          <ac:spMkLst>
            <pc:docMk/>
            <pc:sldMk cId="1660836599" sldId="437"/>
            <ac:spMk id="5" creationId="{773423C7-FEE7-7F1A-429E-80D3D3B913F9}"/>
          </ac:spMkLst>
        </pc:spChg>
        <pc:spChg chg="mod ord">
          <ac:chgData name="Shafer, Ethan H MAJ" userId="505e747c-87be-44c0-94c2-fc4c31a873c1" providerId="ADAL" clId="{DCE83B59-29CC-49E5-A17E-C9A0E6BBA5EB}" dt="2024-07-14T04:07:38.188" v="3114" actId="700"/>
          <ac:spMkLst>
            <pc:docMk/>
            <pc:sldMk cId="1660836599" sldId="437"/>
            <ac:spMk id="6" creationId="{7D042BE6-1A1E-636E-D9B2-02F91D96F3A2}"/>
          </ac:spMkLst>
        </pc:spChg>
        <pc:spChg chg="mod ord">
          <ac:chgData name="Shafer, Ethan H MAJ" userId="505e747c-87be-44c0-94c2-fc4c31a873c1" providerId="ADAL" clId="{DCE83B59-29CC-49E5-A17E-C9A0E6BBA5EB}" dt="2024-07-14T04:07:38.188" v="3114" actId="700"/>
          <ac:spMkLst>
            <pc:docMk/>
            <pc:sldMk cId="1660836599" sldId="437"/>
            <ac:spMk id="7" creationId="{599C3C5B-9102-18FD-93D8-CC565941D0AA}"/>
          </ac:spMkLst>
        </pc:spChg>
        <pc:spChg chg="add mod ord">
          <ac:chgData name="Shafer, Ethan H MAJ" userId="505e747c-87be-44c0-94c2-fc4c31a873c1" providerId="ADAL" clId="{DCE83B59-29CC-49E5-A17E-C9A0E6BBA5EB}" dt="2024-07-14T04:12:56.122" v="3514" actId="20577"/>
          <ac:spMkLst>
            <pc:docMk/>
            <pc:sldMk cId="1660836599" sldId="437"/>
            <ac:spMk id="8" creationId="{1F733B1F-F0A9-AADB-3904-B721BB0E3637}"/>
          </ac:spMkLst>
        </pc:spChg>
      </pc:sldChg>
      <pc:sldChg chg="addSp delSp modSp new mod ord modNotesTx">
        <pc:chgData name="Shafer, Ethan H MAJ" userId="505e747c-87be-44c0-94c2-fc4c31a873c1" providerId="ADAL" clId="{DCE83B59-29CC-49E5-A17E-C9A0E6BBA5EB}" dt="2024-07-15T04:50:27.998" v="3885" actId="20577"/>
        <pc:sldMkLst>
          <pc:docMk/>
          <pc:sldMk cId="73479689" sldId="438"/>
        </pc:sldMkLst>
        <pc:spChg chg="mod">
          <ac:chgData name="Shafer, Ethan H MAJ" userId="505e747c-87be-44c0-94c2-fc4c31a873c1" providerId="ADAL" clId="{DCE83B59-29CC-49E5-A17E-C9A0E6BBA5EB}" dt="2024-07-14T04:26:36.139" v="3746" actId="20577"/>
          <ac:spMkLst>
            <pc:docMk/>
            <pc:sldMk cId="73479689" sldId="438"/>
            <ac:spMk id="2" creationId="{C92D384B-49AA-506B-8741-E4B74EC9659B}"/>
          </ac:spMkLst>
        </pc:spChg>
        <pc:spChg chg="del">
          <ac:chgData name="Shafer, Ethan H MAJ" userId="505e747c-87be-44c0-94c2-fc4c31a873c1" providerId="ADAL" clId="{DCE83B59-29CC-49E5-A17E-C9A0E6BBA5EB}" dt="2024-07-14T04:27:03.471" v="3747" actId="22"/>
          <ac:spMkLst>
            <pc:docMk/>
            <pc:sldMk cId="73479689" sldId="438"/>
            <ac:spMk id="3" creationId="{EACCF5DC-8825-2096-432E-AE90CC3CB932}"/>
          </ac:spMkLst>
        </pc:spChg>
        <pc:picChg chg="add mod ord">
          <ac:chgData name="Shafer, Ethan H MAJ" userId="505e747c-87be-44c0-94c2-fc4c31a873c1" providerId="ADAL" clId="{DCE83B59-29CC-49E5-A17E-C9A0E6BBA5EB}" dt="2024-07-14T04:27:03.471" v="3747" actId="22"/>
          <ac:picMkLst>
            <pc:docMk/>
            <pc:sldMk cId="73479689" sldId="438"/>
            <ac:picMk id="8" creationId="{3401F8EB-01F4-D672-D5E9-DC7C3B089431}"/>
          </ac:picMkLst>
        </pc:picChg>
      </pc:sldChg>
      <pc:sldChg chg="addSp delSp modSp new mod modClrScheme chgLayout">
        <pc:chgData name="Shafer, Ethan H MAJ" userId="505e747c-87be-44c0-94c2-fc4c31a873c1" providerId="ADAL" clId="{DCE83B59-29CC-49E5-A17E-C9A0E6BBA5EB}" dt="2024-07-15T04:50:08.476" v="3838" actId="20577"/>
        <pc:sldMkLst>
          <pc:docMk/>
          <pc:sldMk cId="2561248663" sldId="439"/>
        </pc:sldMkLst>
        <pc:spChg chg="del mod ord">
          <ac:chgData name="Shafer, Ethan H MAJ" userId="505e747c-87be-44c0-94c2-fc4c31a873c1" providerId="ADAL" clId="{DCE83B59-29CC-49E5-A17E-C9A0E6BBA5EB}" dt="2024-07-15T04:50:06.023" v="3822" actId="700"/>
          <ac:spMkLst>
            <pc:docMk/>
            <pc:sldMk cId="2561248663" sldId="439"/>
            <ac:spMk id="2" creationId="{E0126C14-6441-BE1D-14BC-784C481147D3}"/>
          </ac:spMkLst>
        </pc:spChg>
        <pc:spChg chg="del mod ord">
          <ac:chgData name="Shafer, Ethan H MAJ" userId="505e747c-87be-44c0-94c2-fc4c31a873c1" providerId="ADAL" clId="{DCE83B59-29CC-49E5-A17E-C9A0E6BBA5EB}" dt="2024-07-15T04:50:06.023" v="3822" actId="700"/>
          <ac:spMkLst>
            <pc:docMk/>
            <pc:sldMk cId="2561248663" sldId="439"/>
            <ac:spMk id="3" creationId="{E7A9C97D-D74C-DFD5-ADCF-A15C268BBFA1}"/>
          </ac:spMkLst>
        </pc:spChg>
        <pc:spChg chg="mod ord">
          <ac:chgData name="Shafer, Ethan H MAJ" userId="505e747c-87be-44c0-94c2-fc4c31a873c1" providerId="ADAL" clId="{DCE83B59-29CC-49E5-A17E-C9A0E6BBA5EB}" dt="2024-07-15T04:50:06.023" v="3822" actId="700"/>
          <ac:spMkLst>
            <pc:docMk/>
            <pc:sldMk cId="2561248663" sldId="439"/>
            <ac:spMk id="4" creationId="{2AC20E4C-AF81-A96C-4BD7-BEBFC17AF384}"/>
          </ac:spMkLst>
        </pc:spChg>
        <pc:spChg chg="mod ord">
          <ac:chgData name="Shafer, Ethan H MAJ" userId="505e747c-87be-44c0-94c2-fc4c31a873c1" providerId="ADAL" clId="{DCE83B59-29CC-49E5-A17E-C9A0E6BBA5EB}" dt="2024-07-15T04:50:06.023" v="3822" actId="700"/>
          <ac:spMkLst>
            <pc:docMk/>
            <pc:sldMk cId="2561248663" sldId="439"/>
            <ac:spMk id="5" creationId="{8334EB3D-95B1-B87E-884E-93A17B85B6F1}"/>
          </ac:spMkLst>
        </pc:spChg>
        <pc:spChg chg="mod ord">
          <ac:chgData name="Shafer, Ethan H MAJ" userId="505e747c-87be-44c0-94c2-fc4c31a873c1" providerId="ADAL" clId="{DCE83B59-29CC-49E5-A17E-C9A0E6BBA5EB}" dt="2024-07-15T04:50:06.023" v="3822" actId="700"/>
          <ac:spMkLst>
            <pc:docMk/>
            <pc:sldMk cId="2561248663" sldId="439"/>
            <ac:spMk id="6" creationId="{E45E7D3F-ADE4-567E-AFEB-DEF11B5312EB}"/>
          </ac:spMkLst>
        </pc:spChg>
        <pc:spChg chg="add mod ord">
          <ac:chgData name="Shafer, Ethan H MAJ" userId="505e747c-87be-44c0-94c2-fc4c31a873c1" providerId="ADAL" clId="{DCE83B59-29CC-49E5-A17E-C9A0E6BBA5EB}" dt="2024-07-15T04:50:08.476" v="3838" actId="20577"/>
          <ac:spMkLst>
            <pc:docMk/>
            <pc:sldMk cId="2561248663" sldId="439"/>
            <ac:spMk id="7" creationId="{4AAF0317-92BD-62FB-A5EF-FC28254F58D8}"/>
          </ac:spMkLst>
        </pc:spChg>
        <pc:spChg chg="add mod ord">
          <ac:chgData name="Shafer, Ethan H MAJ" userId="505e747c-87be-44c0-94c2-fc4c31a873c1" providerId="ADAL" clId="{DCE83B59-29CC-49E5-A17E-C9A0E6BBA5EB}" dt="2024-07-15T04:50:06.023" v="3822" actId="700"/>
          <ac:spMkLst>
            <pc:docMk/>
            <pc:sldMk cId="2561248663" sldId="439"/>
            <ac:spMk id="8" creationId="{6FD4162D-2241-1C83-7E4C-3C9C752DF7C2}"/>
          </ac:spMkLst>
        </pc:spChg>
      </pc:sldChg>
    </pc:docChg>
  </pc:docChgLst>
  <pc:docChgLst>
    <pc:chgData name="Shafer, Ethan H MAJ" userId="505e747c-87be-44c0-94c2-fc4c31a873c1" providerId="ADAL" clId="{6F7BCDAB-1392-4100-B7F3-62F864446860}"/>
    <pc:docChg chg="undo redo custSel addSld delSld modSld sldOrd addSection delSection">
      <pc:chgData name="Shafer, Ethan H MAJ" userId="505e747c-87be-44c0-94c2-fc4c31a873c1" providerId="ADAL" clId="{6F7BCDAB-1392-4100-B7F3-62F864446860}" dt="2024-07-21T00:48:21.081" v="4809" actId="20577"/>
      <pc:docMkLst>
        <pc:docMk/>
      </pc:docMkLst>
      <pc:sldChg chg="del">
        <pc:chgData name="Shafer, Ethan H MAJ" userId="505e747c-87be-44c0-94c2-fc4c31a873c1" providerId="ADAL" clId="{6F7BCDAB-1392-4100-B7F3-62F864446860}" dt="2024-07-19T04:43:04.936" v="37" actId="47"/>
        <pc:sldMkLst>
          <pc:docMk/>
          <pc:sldMk cId="4243758166" sldId="269"/>
        </pc:sldMkLst>
      </pc:sldChg>
      <pc:sldChg chg="del">
        <pc:chgData name="Shafer, Ethan H MAJ" userId="505e747c-87be-44c0-94c2-fc4c31a873c1" providerId="ADAL" clId="{6F7BCDAB-1392-4100-B7F3-62F864446860}" dt="2024-07-19T04:43:04.936" v="37" actId="47"/>
        <pc:sldMkLst>
          <pc:docMk/>
          <pc:sldMk cId="367702812" sldId="270"/>
        </pc:sldMkLst>
      </pc:sldChg>
      <pc:sldChg chg="del">
        <pc:chgData name="Shafer, Ethan H MAJ" userId="505e747c-87be-44c0-94c2-fc4c31a873c1" providerId="ADAL" clId="{6F7BCDAB-1392-4100-B7F3-62F864446860}" dt="2024-07-19T04:43:04.936" v="37" actId="47"/>
        <pc:sldMkLst>
          <pc:docMk/>
          <pc:sldMk cId="1411056543" sldId="271"/>
        </pc:sldMkLst>
      </pc:sldChg>
      <pc:sldChg chg="del">
        <pc:chgData name="Shafer, Ethan H MAJ" userId="505e747c-87be-44c0-94c2-fc4c31a873c1" providerId="ADAL" clId="{6F7BCDAB-1392-4100-B7F3-62F864446860}" dt="2024-07-19T04:43:04.936" v="37" actId="47"/>
        <pc:sldMkLst>
          <pc:docMk/>
          <pc:sldMk cId="438795195" sldId="273"/>
        </pc:sldMkLst>
      </pc:sldChg>
      <pc:sldChg chg="del">
        <pc:chgData name="Shafer, Ethan H MAJ" userId="505e747c-87be-44c0-94c2-fc4c31a873c1" providerId="ADAL" clId="{6F7BCDAB-1392-4100-B7F3-62F864446860}" dt="2024-07-19T04:43:04.936" v="37" actId="47"/>
        <pc:sldMkLst>
          <pc:docMk/>
          <pc:sldMk cId="2428783176" sldId="274"/>
        </pc:sldMkLst>
      </pc:sldChg>
      <pc:sldChg chg="del">
        <pc:chgData name="Shafer, Ethan H MAJ" userId="505e747c-87be-44c0-94c2-fc4c31a873c1" providerId="ADAL" clId="{6F7BCDAB-1392-4100-B7F3-62F864446860}" dt="2024-07-19T04:43:04.936" v="37" actId="47"/>
        <pc:sldMkLst>
          <pc:docMk/>
          <pc:sldMk cId="3365439971" sldId="275"/>
        </pc:sldMkLst>
      </pc:sldChg>
      <pc:sldChg chg="del">
        <pc:chgData name="Shafer, Ethan H MAJ" userId="505e747c-87be-44c0-94c2-fc4c31a873c1" providerId="ADAL" clId="{6F7BCDAB-1392-4100-B7F3-62F864446860}" dt="2024-07-19T04:43:04.936" v="37" actId="47"/>
        <pc:sldMkLst>
          <pc:docMk/>
          <pc:sldMk cId="1031067531" sldId="276"/>
        </pc:sldMkLst>
      </pc:sldChg>
      <pc:sldChg chg="add del">
        <pc:chgData name="Shafer, Ethan H MAJ" userId="505e747c-87be-44c0-94c2-fc4c31a873c1" providerId="ADAL" clId="{6F7BCDAB-1392-4100-B7F3-62F864446860}" dt="2024-07-19T04:46:24.507" v="165" actId="47"/>
        <pc:sldMkLst>
          <pc:docMk/>
          <pc:sldMk cId="3726141506" sldId="276"/>
        </pc:sldMkLst>
      </pc:sldChg>
      <pc:sldChg chg="del">
        <pc:chgData name="Shafer, Ethan H MAJ" userId="505e747c-87be-44c0-94c2-fc4c31a873c1" providerId="ADAL" clId="{6F7BCDAB-1392-4100-B7F3-62F864446860}" dt="2024-07-19T04:43:04.936" v="37" actId="47"/>
        <pc:sldMkLst>
          <pc:docMk/>
          <pc:sldMk cId="2440617723" sldId="278"/>
        </pc:sldMkLst>
      </pc:sldChg>
      <pc:sldChg chg="del">
        <pc:chgData name="Shafer, Ethan H MAJ" userId="505e747c-87be-44c0-94c2-fc4c31a873c1" providerId="ADAL" clId="{6F7BCDAB-1392-4100-B7F3-62F864446860}" dt="2024-07-19T04:43:04.936" v="37" actId="47"/>
        <pc:sldMkLst>
          <pc:docMk/>
          <pc:sldMk cId="3422525858" sldId="279"/>
        </pc:sldMkLst>
      </pc:sldChg>
      <pc:sldChg chg="del">
        <pc:chgData name="Shafer, Ethan H MAJ" userId="505e747c-87be-44c0-94c2-fc4c31a873c1" providerId="ADAL" clId="{6F7BCDAB-1392-4100-B7F3-62F864446860}" dt="2024-07-19T04:43:04.936" v="37" actId="47"/>
        <pc:sldMkLst>
          <pc:docMk/>
          <pc:sldMk cId="1245083708" sldId="280"/>
        </pc:sldMkLst>
      </pc:sldChg>
      <pc:sldChg chg="modSp add del mod">
        <pc:chgData name="Shafer, Ethan H MAJ" userId="505e747c-87be-44c0-94c2-fc4c31a873c1" providerId="ADAL" clId="{6F7BCDAB-1392-4100-B7F3-62F864446860}" dt="2024-07-20T02:21:42.771" v="1953" actId="47"/>
        <pc:sldMkLst>
          <pc:docMk/>
          <pc:sldMk cId="1499402153" sldId="281"/>
        </pc:sldMkLst>
        <pc:picChg chg="mod">
          <ac:chgData name="Shafer, Ethan H MAJ" userId="505e747c-87be-44c0-94c2-fc4c31a873c1" providerId="ADAL" clId="{6F7BCDAB-1392-4100-B7F3-62F864446860}" dt="2024-07-19T04:46:30.124" v="166" actId="1076"/>
          <ac:picMkLst>
            <pc:docMk/>
            <pc:sldMk cId="1499402153" sldId="281"/>
            <ac:picMk id="9" creationId="{464D3308-4B0D-46E5-AD45-B405611A2FBD}"/>
          </ac:picMkLst>
        </pc:picChg>
      </pc:sldChg>
      <pc:sldChg chg="addSp delSp modSp add del mod setBg modClrScheme delAnim modAnim chgLayout">
        <pc:chgData name="Shafer, Ethan H MAJ" userId="505e747c-87be-44c0-94c2-fc4c31a873c1" providerId="ADAL" clId="{6F7BCDAB-1392-4100-B7F3-62F864446860}" dt="2024-07-20T02:21:42.771" v="1953" actId="47"/>
        <pc:sldMkLst>
          <pc:docMk/>
          <pc:sldMk cId="640624208" sldId="282"/>
        </pc:sldMkLst>
        <pc:spChg chg="mod ord">
          <ac:chgData name="Shafer, Ethan H MAJ" userId="505e747c-87be-44c0-94c2-fc4c31a873c1" providerId="ADAL" clId="{6F7BCDAB-1392-4100-B7F3-62F864446860}" dt="2024-07-19T08:45:17.265" v="1777" actId="26606"/>
          <ac:spMkLst>
            <pc:docMk/>
            <pc:sldMk cId="640624208" sldId="282"/>
            <ac:spMk id="2" creationId="{14CE0AD3-F4D5-42FF-88EE-5BE1FFE5B3DA}"/>
          </ac:spMkLst>
        </pc:spChg>
        <pc:spChg chg="add del mod ord">
          <ac:chgData name="Shafer, Ethan H MAJ" userId="505e747c-87be-44c0-94c2-fc4c31a873c1" providerId="ADAL" clId="{6F7BCDAB-1392-4100-B7F3-62F864446860}" dt="2024-07-19T08:44:59.859" v="1772" actId="700"/>
          <ac:spMkLst>
            <pc:docMk/>
            <pc:sldMk cId="640624208" sldId="282"/>
            <ac:spMk id="3" creationId="{717A4088-D649-C16C-9A2D-48BED7317F4B}"/>
          </ac:spMkLst>
        </pc:spChg>
        <pc:spChg chg="mod ord">
          <ac:chgData name="Shafer, Ethan H MAJ" userId="505e747c-87be-44c0-94c2-fc4c31a873c1" providerId="ADAL" clId="{6F7BCDAB-1392-4100-B7F3-62F864446860}" dt="2024-07-19T08:45:17.265" v="1777" actId="26606"/>
          <ac:spMkLst>
            <pc:docMk/>
            <pc:sldMk cId="640624208" sldId="282"/>
            <ac:spMk id="5" creationId="{B33CE4D4-90F3-43A8-983E-53294F53F760}"/>
          </ac:spMkLst>
        </pc:spChg>
        <pc:spChg chg="mod ord">
          <ac:chgData name="Shafer, Ethan H MAJ" userId="505e747c-87be-44c0-94c2-fc4c31a873c1" providerId="ADAL" clId="{6F7BCDAB-1392-4100-B7F3-62F864446860}" dt="2024-07-19T08:45:17.265" v="1777" actId="26606"/>
          <ac:spMkLst>
            <pc:docMk/>
            <pc:sldMk cId="640624208" sldId="282"/>
            <ac:spMk id="6" creationId="{2731AADE-7B30-4338-B2B6-4C702E4C8641}"/>
          </ac:spMkLst>
        </pc:spChg>
        <pc:spChg chg="mod ord">
          <ac:chgData name="Shafer, Ethan H MAJ" userId="505e747c-87be-44c0-94c2-fc4c31a873c1" providerId="ADAL" clId="{6F7BCDAB-1392-4100-B7F3-62F864446860}" dt="2024-07-19T08:45:17.265" v="1777" actId="26606"/>
          <ac:spMkLst>
            <pc:docMk/>
            <pc:sldMk cId="640624208" sldId="282"/>
            <ac:spMk id="7" creationId="{FFF9B7A3-F4A6-4276-83C4-D76909856DF5}"/>
          </ac:spMkLst>
        </pc:spChg>
        <pc:spChg chg="add del mod ord">
          <ac:chgData name="Shafer, Ethan H MAJ" userId="505e747c-87be-44c0-94c2-fc4c31a873c1" providerId="ADAL" clId="{6F7BCDAB-1392-4100-B7F3-62F864446860}" dt="2024-07-19T08:44:59.859" v="1772" actId="700"/>
          <ac:spMkLst>
            <pc:docMk/>
            <pc:sldMk cId="640624208" sldId="282"/>
            <ac:spMk id="8" creationId="{B9F391E8-E67C-6D14-E543-25ED0EDF37B0}"/>
          </ac:spMkLst>
        </pc:spChg>
        <pc:spChg chg="add del mod ord">
          <ac:chgData name="Shafer, Ethan H MAJ" userId="505e747c-87be-44c0-94c2-fc4c31a873c1" providerId="ADAL" clId="{6F7BCDAB-1392-4100-B7F3-62F864446860}" dt="2024-07-19T08:44:59.859" v="1772" actId="700"/>
          <ac:spMkLst>
            <pc:docMk/>
            <pc:sldMk cId="640624208" sldId="282"/>
            <ac:spMk id="10" creationId="{23D12CAB-4882-22A5-560E-58A446A6E51D}"/>
          </ac:spMkLst>
        </pc:spChg>
        <pc:spChg chg="add del mod ord">
          <ac:chgData name="Shafer, Ethan H MAJ" userId="505e747c-87be-44c0-94c2-fc4c31a873c1" providerId="ADAL" clId="{6F7BCDAB-1392-4100-B7F3-62F864446860}" dt="2024-07-19T08:44:59.859" v="1772" actId="700"/>
          <ac:spMkLst>
            <pc:docMk/>
            <pc:sldMk cId="640624208" sldId="282"/>
            <ac:spMk id="11" creationId="{0AF8A8C1-004C-33AC-747F-36FF63F4EC42}"/>
          </ac:spMkLst>
        </pc:spChg>
        <pc:spChg chg="add del mod ord">
          <ac:chgData name="Shafer, Ethan H MAJ" userId="505e747c-87be-44c0-94c2-fc4c31a873c1" providerId="ADAL" clId="{6F7BCDAB-1392-4100-B7F3-62F864446860}" dt="2024-07-19T08:45:05.260" v="1776"/>
          <ac:spMkLst>
            <pc:docMk/>
            <pc:sldMk cId="640624208" sldId="282"/>
            <ac:spMk id="12" creationId="{BE9481DF-857B-A8F2-ABCE-B6183C8A1B1B}"/>
          </ac:spMkLst>
        </pc:spChg>
        <pc:spChg chg="add del mod ord">
          <ac:chgData name="Shafer, Ethan H MAJ" userId="505e747c-87be-44c0-94c2-fc4c31a873c1" providerId="ADAL" clId="{6F7BCDAB-1392-4100-B7F3-62F864446860}" dt="2024-07-19T08:45:03.130" v="1774"/>
          <ac:spMkLst>
            <pc:docMk/>
            <pc:sldMk cId="640624208" sldId="282"/>
            <ac:spMk id="13" creationId="{424871E4-8457-EAA0-349C-533DA794A8C4}"/>
          </ac:spMkLst>
        </pc:spChg>
        <pc:spChg chg="add del">
          <ac:chgData name="Shafer, Ethan H MAJ" userId="505e747c-87be-44c0-94c2-fc4c31a873c1" providerId="ADAL" clId="{6F7BCDAB-1392-4100-B7F3-62F864446860}" dt="2024-07-19T08:45:39.440" v="1783" actId="22"/>
          <ac:spMkLst>
            <pc:docMk/>
            <pc:sldMk cId="640624208" sldId="282"/>
            <ac:spMk id="16" creationId="{FE107C6F-5EF5-DDDF-9E4F-396BD45801B5}"/>
          </ac:spMkLst>
        </pc:spChg>
        <pc:spChg chg="del">
          <ac:chgData name="Shafer, Ethan H MAJ" userId="505e747c-87be-44c0-94c2-fc4c31a873c1" providerId="ADAL" clId="{6F7BCDAB-1392-4100-B7F3-62F864446860}" dt="2024-07-19T04:45:37.485" v="160" actId="478"/>
          <ac:spMkLst>
            <pc:docMk/>
            <pc:sldMk cId="640624208" sldId="282"/>
            <ac:spMk id="23" creationId="{C5FA6B20-B0AA-435B-B4C1-7CE50343DDD1}"/>
          </ac:spMkLst>
        </pc:spChg>
        <pc:spChg chg="add mod">
          <ac:chgData name="Shafer, Ethan H MAJ" userId="505e747c-87be-44c0-94c2-fc4c31a873c1" providerId="ADAL" clId="{6F7BCDAB-1392-4100-B7F3-62F864446860}" dt="2024-07-19T08:47:48.604" v="1937" actId="15"/>
          <ac:spMkLst>
            <pc:docMk/>
            <pc:sldMk cId="640624208" sldId="282"/>
            <ac:spMk id="6150" creationId="{B4AA6015-6ECE-E86C-67FD-4B5ED9C34604}"/>
          </ac:spMkLst>
        </pc:spChg>
        <pc:spChg chg="add del">
          <ac:chgData name="Shafer, Ethan H MAJ" userId="505e747c-87be-44c0-94c2-fc4c31a873c1" providerId="ADAL" clId="{6F7BCDAB-1392-4100-B7F3-62F864446860}" dt="2024-07-19T08:45:44.514" v="1785" actId="26606"/>
          <ac:spMkLst>
            <pc:docMk/>
            <pc:sldMk cId="640624208" sldId="282"/>
            <ac:spMk id="6162" creationId="{0952772C-A193-46A8-8085-DF0DDE5FC05E}"/>
          </ac:spMkLst>
        </pc:spChg>
        <pc:spChg chg="add del">
          <ac:chgData name="Shafer, Ethan H MAJ" userId="505e747c-87be-44c0-94c2-fc4c31a873c1" providerId="ADAL" clId="{6F7BCDAB-1392-4100-B7F3-62F864446860}" dt="2024-07-19T08:45:44.514" v="1785" actId="26606"/>
          <ac:spMkLst>
            <pc:docMk/>
            <pc:sldMk cId="640624208" sldId="282"/>
            <ac:spMk id="6164" creationId="{0D28FA21-C404-4805-A601-DBEE83A8EA50}"/>
          </ac:spMkLst>
        </pc:spChg>
        <pc:spChg chg="add del">
          <ac:chgData name="Shafer, Ethan H MAJ" userId="505e747c-87be-44c0-94c2-fc4c31a873c1" providerId="ADAL" clId="{6F7BCDAB-1392-4100-B7F3-62F864446860}" dt="2024-07-19T08:45:44.514" v="1785" actId="26606"/>
          <ac:spMkLst>
            <pc:docMk/>
            <pc:sldMk cId="640624208" sldId="282"/>
            <ac:spMk id="6174" creationId="{6CB62799-E47D-468D-9290-FF49353DFACD}"/>
          </ac:spMkLst>
        </pc:spChg>
        <pc:spChg chg="add">
          <ac:chgData name="Shafer, Ethan H MAJ" userId="505e747c-87be-44c0-94c2-fc4c31a873c1" providerId="ADAL" clId="{6F7BCDAB-1392-4100-B7F3-62F864446860}" dt="2024-07-19T08:45:44.514" v="1785" actId="26606"/>
          <ac:spMkLst>
            <pc:docMk/>
            <pc:sldMk cId="640624208" sldId="282"/>
            <ac:spMk id="6188" creationId="{0952772C-A193-46A8-8085-DF0DDE5FC05E}"/>
          </ac:spMkLst>
        </pc:spChg>
        <pc:spChg chg="add">
          <ac:chgData name="Shafer, Ethan H MAJ" userId="505e747c-87be-44c0-94c2-fc4c31a873c1" providerId="ADAL" clId="{6F7BCDAB-1392-4100-B7F3-62F864446860}" dt="2024-07-19T08:45:44.514" v="1785" actId="26606"/>
          <ac:spMkLst>
            <pc:docMk/>
            <pc:sldMk cId="640624208" sldId="282"/>
            <ac:spMk id="6190" creationId="{0D28FA21-C404-4805-A601-DBEE83A8EA50}"/>
          </ac:spMkLst>
        </pc:spChg>
        <pc:spChg chg="add">
          <ac:chgData name="Shafer, Ethan H MAJ" userId="505e747c-87be-44c0-94c2-fc4c31a873c1" providerId="ADAL" clId="{6F7BCDAB-1392-4100-B7F3-62F864446860}" dt="2024-07-19T08:45:44.514" v="1785" actId="26606"/>
          <ac:spMkLst>
            <pc:docMk/>
            <pc:sldMk cId="640624208" sldId="282"/>
            <ac:spMk id="6200" creationId="{6CB62799-E47D-468D-9290-FF49353DFACD}"/>
          </ac:spMkLst>
        </pc:spChg>
        <pc:grpChg chg="add del">
          <ac:chgData name="Shafer, Ethan H MAJ" userId="505e747c-87be-44c0-94c2-fc4c31a873c1" providerId="ADAL" clId="{6F7BCDAB-1392-4100-B7F3-62F864446860}" dt="2024-07-19T08:45:44.514" v="1785" actId="26606"/>
          <ac:grpSpMkLst>
            <pc:docMk/>
            <pc:sldMk cId="640624208" sldId="282"/>
            <ac:grpSpMk id="6153" creationId="{49FF32FF-44D7-4535-B99A-004DD008ADE3}"/>
          </ac:grpSpMkLst>
        </pc:grpChg>
        <pc:grpChg chg="add del">
          <ac:chgData name="Shafer, Ethan H MAJ" userId="505e747c-87be-44c0-94c2-fc4c31a873c1" providerId="ADAL" clId="{6F7BCDAB-1392-4100-B7F3-62F864446860}" dt="2024-07-19T08:45:44.514" v="1785" actId="26606"/>
          <ac:grpSpMkLst>
            <pc:docMk/>
            <pc:sldMk cId="640624208" sldId="282"/>
            <ac:grpSpMk id="6166" creationId="{015F2101-E757-4DE5-9263-90EE04B605B3}"/>
          </ac:grpSpMkLst>
        </pc:grpChg>
        <pc:grpChg chg="add">
          <ac:chgData name="Shafer, Ethan H MAJ" userId="505e747c-87be-44c0-94c2-fc4c31a873c1" providerId="ADAL" clId="{6F7BCDAB-1392-4100-B7F3-62F864446860}" dt="2024-07-19T08:45:44.514" v="1785" actId="26606"/>
          <ac:grpSpMkLst>
            <pc:docMk/>
            <pc:sldMk cId="640624208" sldId="282"/>
            <ac:grpSpMk id="6179" creationId="{49FF32FF-44D7-4535-B99A-004DD008ADE3}"/>
          </ac:grpSpMkLst>
        </pc:grpChg>
        <pc:grpChg chg="add">
          <ac:chgData name="Shafer, Ethan H MAJ" userId="505e747c-87be-44c0-94c2-fc4c31a873c1" providerId="ADAL" clId="{6F7BCDAB-1392-4100-B7F3-62F864446860}" dt="2024-07-19T08:45:44.514" v="1785" actId="26606"/>
          <ac:grpSpMkLst>
            <pc:docMk/>
            <pc:sldMk cId="640624208" sldId="282"/>
            <ac:grpSpMk id="6192" creationId="{015F2101-E757-4DE5-9263-90EE04B605B3}"/>
          </ac:grpSpMkLst>
        </pc:grpChg>
        <pc:picChg chg="del">
          <ac:chgData name="Shafer, Ethan H MAJ" userId="505e747c-87be-44c0-94c2-fc4c31a873c1" providerId="ADAL" clId="{6F7BCDAB-1392-4100-B7F3-62F864446860}" dt="2024-07-19T08:44:56.119" v="1770" actId="478"/>
          <ac:picMkLst>
            <pc:docMk/>
            <pc:sldMk cId="640624208" sldId="282"/>
            <ac:picMk id="4" creationId="{D7ABC6CA-CE51-4B89-BF79-422A5A19965B}"/>
          </ac:picMkLst>
        </pc:picChg>
        <pc:picChg chg="del mod">
          <ac:chgData name="Shafer, Ethan H MAJ" userId="505e747c-87be-44c0-94c2-fc4c31a873c1" providerId="ADAL" clId="{6F7BCDAB-1392-4100-B7F3-62F864446860}" dt="2024-07-19T08:45:04.597" v="1775" actId="21"/>
          <ac:picMkLst>
            <pc:docMk/>
            <pc:sldMk cId="640624208" sldId="282"/>
            <ac:picMk id="9" creationId="{49CB1CA8-BED3-4D8D-8CE5-F6DB12CA41D3}"/>
          </ac:picMkLst>
        </pc:picChg>
        <pc:picChg chg="add mod">
          <ac:chgData name="Shafer, Ethan H MAJ" userId="505e747c-87be-44c0-94c2-fc4c31a873c1" providerId="ADAL" clId="{6F7BCDAB-1392-4100-B7F3-62F864446860}" dt="2024-07-19T08:45:54.233" v="1790" actId="1076"/>
          <ac:picMkLst>
            <pc:docMk/>
            <pc:sldMk cId="640624208" sldId="282"/>
            <ac:picMk id="14" creationId="{49CB1CA8-BED3-4D8D-8CE5-F6DB12CA41D3}"/>
          </ac:picMkLst>
        </pc:picChg>
        <pc:picChg chg="add del mod ord">
          <ac:chgData name="Shafer, Ethan H MAJ" userId="505e747c-87be-44c0-94c2-fc4c31a873c1" providerId="ADAL" clId="{6F7BCDAB-1392-4100-B7F3-62F864446860}" dt="2024-07-19T08:45:36.246" v="1781" actId="478"/>
          <ac:picMkLst>
            <pc:docMk/>
            <pc:sldMk cId="640624208" sldId="282"/>
            <ac:picMk id="6146" creationId="{C1238E7D-4DE8-E0CB-9779-E06CDDF57467}"/>
          </ac:picMkLst>
        </pc:picChg>
        <pc:picChg chg="add mod ord">
          <ac:chgData name="Shafer, Ethan H MAJ" userId="505e747c-87be-44c0-94c2-fc4c31a873c1" providerId="ADAL" clId="{6F7BCDAB-1392-4100-B7F3-62F864446860}" dt="2024-07-19T08:45:59.993" v="1792" actId="1076"/>
          <ac:picMkLst>
            <pc:docMk/>
            <pc:sldMk cId="640624208" sldId="282"/>
            <ac:picMk id="6148" creationId="{A6816E63-E310-3921-DD07-08BB56B28703}"/>
          </ac:picMkLst>
        </pc:picChg>
      </pc:sldChg>
      <pc:sldChg chg="delSp modSp add del mod modAnim">
        <pc:chgData name="Shafer, Ethan H MAJ" userId="505e747c-87be-44c0-94c2-fc4c31a873c1" providerId="ADAL" clId="{6F7BCDAB-1392-4100-B7F3-62F864446860}" dt="2024-07-20T02:21:42.771" v="1953" actId="47"/>
        <pc:sldMkLst>
          <pc:docMk/>
          <pc:sldMk cId="594271351" sldId="284"/>
        </pc:sldMkLst>
        <pc:spChg chg="del">
          <ac:chgData name="Shafer, Ethan H MAJ" userId="505e747c-87be-44c0-94c2-fc4c31a873c1" providerId="ADAL" clId="{6F7BCDAB-1392-4100-B7F3-62F864446860}" dt="2024-07-19T04:45:08.260" v="120" actId="478"/>
          <ac:spMkLst>
            <pc:docMk/>
            <pc:sldMk cId="594271351" sldId="284"/>
            <ac:spMk id="27" creationId="{8BF5AD3D-A62F-427E-ABB2-1B40DCF35145}"/>
          </ac:spMkLst>
        </pc:spChg>
        <pc:picChg chg="mod">
          <ac:chgData name="Shafer, Ethan H MAJ" userId="505e747c-87be-44c0-94c2-fc4c31a873c1" providerId="ADAL" clId="{6F7BCDAB-1392-4100-B7F3-62F864446860}" dt="2024-07-19T04:45:14.366" v="156" actId="1035"/>
          <ac:picMkLst>
            <pc:docMk/>
            <pc:sldMk cId="594271351" sldId="284"/>
            <ac:picMk id="23" creationId="{DAD49D6F-B1C4-45C5-8019-C6DE1F88A6D5}"/>
          </ac:picMkLst>
        </pc:picChg>
        <pc:picChg chg="mod">
          <ac:chgData name="Shafer, Ethan H MAJ" userId="505e747c-87be-44c0-94c2-fc4c31a873c1" providerId="ADAL" clId="{6F7BCDAB-1392-4100-B7F3-62F864446860}" dt="2024-07-19T04:45:14.366" v="156" actId="1035"/>
          <ac:picMkLst>
            <pc:docMk/>
            <pc:sldMk cId="594271351" sldId="284"/>
            <ac:picMk id="25" creationId="{65B05688-697A-47CF-AE5E-2D2345256CB5}"/>
          </ac:picMkLst>
        </pc:picChg>
      </pc:sldChg>
      <pc:sldChg chg="delSp modSp add del mod modAnim">
        <pc:chgData name="Shafer, Ethan H MAJ" userId="505e747c-87be-44c0-94c2-fc4c31a873c1" providerId="ADAL" clId="{6F7BCDAB-1392-4100-B7F3-62F864446860}" dt="2024-07-20T02:21:42.771" v="1953" actId="47"/>
        <pc:sldMkLst>
          <pc:docMk/>
          <pc:sldMk cId="552353823" sldId="285"/>
        </pc:sldMkLst>
        <pc:spChg chg="del">
          <ac:chgData name="Shafer, Ethan H MAJ" userId="505e747c-87be-44c0-94c2-fc4c31a873c1" providerId="ADAL" clId="{6F7BCDAB-1392-4100-B7F3-62F864446860}" dt="2024-07-19T04:45:21.481" v="157" actId="478"/>
          <ac:spMkLst>
            <pc:docMk/>
            <pc:sldMk cId="552353823" sldId="285"/>
            <ac:spMk id="23" creationId="{6F0D3977-C44D-4BEB-937C-96E16B289DA6}"/>
          </ac:spMkLst>
        </pc:spChg>
        <pc:picChg chg="mod">
          <ac:chgData name="Shafer, Ethan H MAJ" userId="505e747c-87be-44c0-94c2-fc4c31a873c1" providerId="ADAL" clId="{6F7BCDAB-1392-4100-B7F3-62F864446860}" dt="2024-07-19T04:45:30.357" v="159" actId="1076"/>
          <ac:picMkLst>
            <pc:docMk/>
            <pc:sldMk cId="552353823" sldId="285"/>
            <ac:picMk id="4" creationId="{3ED060A8-48D1-46D9-AD98-FF00EA371C5A}"/>
          </ac:picMkLst>
        </pc:picChg>
        <pc:picChg chg="mod">
          <ac:chgData name="Shafer, Ethan H MAJ" userId="505e747c-87be-44c0-94c2-fc4c31a873c1" providerId="ADAL" clId="{6F7BCDAB-1392-4100-B7F3-62F864446860}" dt="2024-07-19T04:45:25.545" v="158" actId="1076"/>
          <ac:picMkLst>
            <pc:docMk/>
            <pc:sldMk cId="552353823" sldId="285"/>
            <ac:picMk id="9" creationId="{535958C7-6D4F-4E3E-9ED5-1F0A84490908}"/>
          </ac:picMkLst>
        </pc:picChg>
      </pc:sldChg>
      <pc:sldChg chg="modSp add del mod">
        <pc:chgData name="Shafer, Ethan H MAJ" userId="505e747c-87be-44c0-94c2-fc4c31a873c1" providerId="ADAL" clId="{6F7BCDAB-1392-4100-B7F3-62F864446860}" dt="2024-07-20T02:21:42.771" v="1953" actId="47"/>
        <pc:sldMkLst>
          <pc:docMk/>
          <pc:sldMk cId="1666821417" sldId="286"/>
        </pc:sldMkLst>
        <pc:spChg chg="mod">
          <ac:chgData name="Shafer, Ethan H MAJ" userId="505e747c-87be-44c0-94c2-fc4c31a873c1" providerId="ADAL" clId="{6F7BCDAB-1392-4100-B7F3-62F864446860}" dt="2024-07-19T04:44:50.950" v="119" actId="1036"/>
          <ac:spMkLst>
            <pc:docMk/>
            <pc:sldMk cId="1666821417" sldId="286"/>
            <ac:spMk id="10" creationId="{342CD8B6-7884-41B2-B6F8-85179CB32355}"/>
          </ac:spMkLst>
        </pc:spChg>
        <pc:picChg chg="mod">
          <ac:chgData name="Shafer, Ethan H MAJ" userId="505e747c-87be-44c0-94c2-fc4c31a873c1" providerId="ADAL" clId="{6F7BCDAB-1392-4100-B7F3-62F864446860}" dt="2024-07-19T04:44:46.898" v="98" actId="1076"/>
          <ac:picMkLst>
            <pc:docMk/>
            <pc:sldMk cId="1666821417" sldId="286"/>
            <ac:picMk id="3" creationId="{95A1C70B-A6E9-49E6-B18A-ADBEC8B208AA}"/>
          </ac:picMkLst>
        </pc:picChg>
      </pc:sldChg>
      <pc:sldChg chg="addSp delSp modSp add del mod setBg modClrScheme modAnim chgLayout">
        <pc:chgData name="Shafer, Ethan H MAJ" userId="505e747c-87be-44c0-94c2-fc4c31a873c1" providerId="ADAL" clId="{6F7BCDAB-1392-4100-B7F3-62F864446860}" dt="2024-07-20T02:21:42.771" v="1953" actId="47"/>
        <pc:sldMkLst>
          <pc:docMk/>
          <pc:sldMk cId="3555650612" sldId="289"/>
        </pc:sldMkLst>
        <pc:spChg chg="mod ord">
          <ac:chgData name="Shafer, Ethan H MAJ" userId="505e747c-87be-44c0-94c2-fc4c31a873c1" providerId="ADAL" clId="{6F7BCDAB-1392-4100-B7F3-62F864446860}" dt="2024-07-19T08:46:43.679" v="1793" actId="26606"/>
          <ac:spMkLst>
            <pc:docMk/>
            <pc:sldMk cId="3555650612" sldId="289"/>
            <ac:spMk id="2" creationId="{14CE0AD3-F4D5-42FF-88EE-5BE1FFE5B3DA}"/>
          </ac:spMkLst>
        </pc:spChg>
        <pc:spChg chg="add del mod ord">
          <ac:chgData name="Shafer, Ethan H MAJ" userId="505e747c-87be-44c0-94c2-fc4c31a873c1" providerId="ADAL" clId="{6F7BCDAB-1392-4100-B7F3-62F864446860}" dt="2024-07-19T08:42:56.210" v="1768"/>
          <ac:spMkLst>
            <pc:docMk/>
            <pc:sldMk cId="3555650612" sldId="289"/>
            <ac:spMk id="3" creationId="{E03BC27C-213E-173E-7415-A01BCBA3ADA1}"/>
          </ac:spMkLst>
        </pc:spChg>
        <pc:spChg chg="mod ord">
          <ac:chgData name="Shafer, Ethan H MAJ" userId="505e747c-87be-44c0-94c2-fc4c31a873c1" providerId="ADAL" clId="{6F7BCDAB-1392-4100-B7F3-62F864446860}" dt="2024-07-19T08:46:43.679" v="1793" actId="26606"/>
          <ac:spMkLst>
            <pc:docMk/>
            <pc:sldMk cId="3555650612" sldId="289"/>
            <ac:spMk id="5" creationId="{B33CE4D4-90F3-43A8-983E-53294F53F760}"/>
          </ac:spMkLst>
        </pc:spChg>
        <pc:spChg chg="mod ord">
          <ac:chgData name="Shafer, Ethan H MAJ" userId="505e747c-87be-44c0-94c2-fc4c31a873c1" providerId="ADAL" clId="{6F7BCDAB-1392-4100-B7F3-62F864446860}" dt="2024-07-19T08:46:43.679" v="1793" actId="26606"/>
          <ac:spMkLst>
            <pc:docMk/>
            <pc:sldMk cId="3555650612" sldId="289"/>
            <ac:spMk id="6" creationId="{2731AADE-7B30-4338-B2B6-4C702E4C8641}"/>
          </ac:spMkLst>
        </pc:spChg>
        <pc:spChg chg="mod ord">
          <ac:chgData name="Shafer, Ethan H MAJ" userId="505e747c-87be-44c0-94c2-fc4c31a873c1" providerId="ADAL" clId="{6F7BCDAB-1392-4100-B7F3-62F864446860}" dt="2024-07-19T08:46:43.679" v="1793" actId="26606"/>
          <ac:spMkLst>
            <pc:docMk/>
            <pc:sldMk cId="3555650612" sldId="289"/>
            <ac:spMk id="7" creationId="{FFF9B7A3-F4A6-4276-83C4-D76909856DF5}"/>
          </ac:spMkLst>
        </pc:spChg>
        <pc:spChg chg="add del mod ord">
          <ac:chgData name="Shafer, Ethan H MAJ" userId="505e747c-87be-44c0-94c2-fc4c31a873c1" providerId="ADAL" clId="{6F7BCDAB-1392-4100-B7F3-62F864446860}" dt="2024-07-19T08:42:54.381" v="1766"/>
          <ac:spMkLst>
            <pc:docMk/>
            <pc:sldMk cId="3555650612" sldId="289"/>
            <ac:spMk id="8" creationId="{5D9B081D-611A-18FC-EF99-75EF0182EDA2}"/>
          </ac:spMkLst>
        </pc:spChg>
        <pc:spChg chg="add mod">
          <ac:chgData name="Shafer, Ethan H MAJ" userId="505e747c-87be-44c0-94c2-fc4c31a873c1" providerId="ADAL" clId="{6F7BCDAB-1392-4100-B7F3-62F864446860}" dt="2024-07-19T08:47:24.168" v="1893" actId="20577"/>
          <ac:spMkLst>
            <pc:docMk/>
            <pc:sldMk cId="3555650612" sldId="289"/>
            <ac:spMk id="14" creationId="{00C4C53C-3753-F2B1-0488-150E067CB1E6}"/>
          </ac:spMkLst>
        </pc:spChg>
        <pc:spChg chg="add">
          <ac:chgData name="Shafer, Ethan H MAJ" userId="505e747c-87be-44c0-94c2-fc4c31a873c1" providerId="ADAL" clId="{6F7BCDAB-1392-4100-B7F3-62F864446860}" dt="2024-07-19T08:46:43.679" v="1793" actId="26606"/>
          <ac:spMkLst>
            <pc:docMk/>
            <pc:sldMk cId="3555650612" sldId="289"/>
            <ac:spMk id="26" creationId="{0952772C-A193-46A8-8085-DF0DDE5FC05E}"/>
          </ac:spMkLst>
        </pc:spChg>
        <pc:spChg chg="add">
          <ac:chgData name="Shafer, Ethan H MAJ" userId="505e747c-87be-44c0-94c2-fc4c31a873c1" providerId="ADAL" clId="{6F7BCDAB-1392-4100-B7F3-62F864446860}" dt="2024-07-19T08:46:43.679" v="1793" actId="26606"/>
          <ac:spMkLst>
            <pc:docMk/>
            <pc:sldMk cId="3555650612" sldId="289"/>
            <ac:spMk id="28" creationId="{0D28FA21-C404-4805-A601-DBEE83A8EA50}"/>
          </ac:spMkLst>
        </pc:spChg>
        <pc:spChg chg="del">
          <ac:chgData name="Shafer, Ethan H MAJ" userId="505e747c-87be-44c0-94c2-fc4c31a873c1" providerId="ADAL" clId="{6F7BCDAB-1392-4100-B7F3-62F864446860}" dt="2024-07-19T04:45:59.145" v="162" actId="478"/>
          <ac:spMkLst>
            <pc:docMk/>
            <pc:sldMk cId="3555650612" sldId="289"/>
            <ac:spMk id="33" creationId="{F07934AB-822C-4CDD-816F-0F15BE3A5A78}"/>
          </ac:spMkLst>
        </pc:spChg>
        <pc:spChg chg="add">
          <ac:chgData name="Shafer, Ethan H MAJ" userId="505e747c-87be-44c0-94c2-fc4c31a873c1" providerId="ADAL" clId="{6F7BCDAB-1392-4100-B7F3-62F864446860}" dt="2024-07-19T08:46:43.679" v="1793" actId="26606"/>
          <ac:spMkLst>
            <pc:docMk/>
            <pc:sldMk cId="3555650612" sldId="289"/>
            <ac:spMk id="38" creationId="{6CB62799-E47D-468D-9290-FF49353DFACD}"/>
          </ac:spMkLst>
        </pc:spChg>
        <pc:grpChg chg="add">
          <ac:chgData name="Shafer, Ethan H MAJ" userId="505e747c-87be-44c0-94c2-fc4c31a873c1" providerId="ADAL" clId="{6F7BCDAB-1392-4100-B7F3-62F864446860}" dt="2024-07-19T08:46:43.679" v="1793" actId="26606"/>
          <ac:grpSpMkLst>
            <pc:docMk/>
            <pc:sldMk cId="3555650612" sldId="289"/>
            <ac:grpSpMk id="17" creationId="{49FF32FF-44D7-4535-B99A-004DD008ADE3}"/>
          </ac:grpSpMkLst>
        </pc:grpChg>
        <pc:grpChg chg="add">
          <ac:chgData name="Shafer, Ethan H MAJ" userId="505e747c-87be-44c0-94c2-fc4c31a873c1" providerId="ADAL" clId="{6F7BCDAB-1392-4100-B7F3-62F864446860}" dt="2024-07-19T08:46:43.679" v="1793" actId="26606"/>
          <ac:grpSpMkLst>
            <pc:docMk/>
            <pc:sldMk cId="3555650612" sldId="289"/>
            <ac:grpSpMk id="30" creationId="{015F2101-E757-4DE5-9263-90EE04B605B3}"/>
          </ac:grpSpMkLst>
        </pc:grpChg>
        <pc:picChg chg="del mod">
          <ac:chgData name="Shafer, Ethan H MAJ" userId="505e747c-87be-44c0-94c2-fc4c31a873c1" providerId="ADAL" clId="{6F7BCDAB-1392-4100-B7F3-62F864446860}" dt="2024-07-19T08:42:42.844" v="1761" actId="478"/>
          <ac:picMkLst>
            <pc:docMk/>
            <pc:sldMk cId="3555650612" sldId="289"/>
            <ac:picMk id="4" creationId="{0DC97275-8B2D-4BDC-AAB0-9C919CD0FF0A}"/>
          </ac:picMkLst>
        </pc:picChg>
        <pc:picChg chg="add mod ord">
          <ac:chgData name="Shafer, Ethan H MAJ" userId="505e747c-87be-44c0-94c2-fc4c31a873c1" providerId="ADAL" clId="{6F7BCDAB-1392-4100-B7F3-62F864446860}" dt="2024-07-19T08:46:48.567" v="1795" actId="27614"/>
          <ac:picMkLst>
            <pc:docMk/>
            <pc:sldMk cId="3555650612" sldId="289"/>
            <ac:picMk id="9" creationId="{B94A2C60-A0E8-AD94-ACDD-F696C85CF43E}"/>
          </ac:picMkLst>
        </pc:picChg>
        <pc:picChg chg="add mod">
          <ac:chgData name="Shafer, Ethan H MAJ" userId="505e747c-87be-44c0-94c2-fc4c31a873c1" providerId="ADAL" clId="{6F7BCDAB-1392-4100-B7F3-62F864446860}" dt="2024-07-19T08:46:43.679" v="1793" actId="26606"/>
          <ac:picMkLst>
            <pc:docMk/>
            <pc:sldMk cId="3555650612" sldId="289"/>
            <ac:picMk id="10" creationId="{741E783B-DC28-45B0-A615-BEF5643CB478}"/>
          </ac:picMkLst>
        </pc:picChg>
        <pc:picChg chg="del mod">
          <ac:chgData name="Shafer, Ethan H MAJ" userId="505e747c-87be-44c0-94c2-fc4c31a873c1" providerId="ADAL" clId="{6F7BCDAB-1392-4100-B7F3-62F864446860}" dt="2024-07-19T08:42:55.413" v="1767" actId="21"/>
          <ac:picMkLst>
            <pc:docMk/>
            <pc:sldMk cId="3555650612" sldId="289"/>
            <ac:picMk id="35" creationId="{741E783B-DC28-45B0-A615-BEF5643CB478}"/>
          </ac:picMkLst>
        </pc:picChg>
        <pc:picChg chg="add del mod">
          <ac:chgData name="Shafer, Ethan H MAJ" userId="505e747c-87be-44c0-94c2-fc4c31a873c1" providerId="ADAL" clId="{6F7BCDAB-1392-4100-B7F3-62F864446860}" dt="2024-07-19T08:42:53.482" v="1765" actId="21"/>
          <ac:picMkLst>
            <pc:docMk/>
            <pc:sldMk cId="3555650612" sldId="289"/>
            <ac:picMk id="5122" creationId="{B94A2C60-A0E8-AD94-ACDD-F696C85CF43E}"/>
          </ac:picMkLst>
        </pc:picChg>
      </pc:sldChg>
      <pc:sldChg chg="modSp mod">
        <pc:chgData name="Shafer, Ethan H MAJ" userId="505e747c-87be-44c0-94c2-fc4c31a873c1" providerId="ADAL" clId="{6F7BCDAB-1392-4100-B7F3-62F864446860}" dt="2024-07-19T04:42:53.825" v="18" actId="20577"/>
        <pc:sldMkLst>
          <pc:docMk/>
          <pc:sldMk cId="2600960340" sldId="413"/>
        </pc:sldMkLst>
        <pc:spChg chg="mod">
          <ac:chgData name="Shafer, Ethan H MAJ" userId="505e747c-87be-44c0-94c2-fc4c31a873c1" providerId="ADAL" clId="{6F7BCDAB-1392-4100-B7F3-62F864446860}" dt="2024-07-19T04:42:53.825" v="18" actId="20577"/>
          <ac:spMkLst>
            <pc:docMk/>
            <pc:sldMk cId="2600960340" sldId="413"/>
            <ac:spMk id="2" creationId="{8D7E2DAC-8F14-49C5-B65E-1545269CF4BB}"/>
          </ac:spMkLst>
        </pc:spChg>
      </pc:sldChg>
      <pc:sldChg chg="modSp mod">
        <pc:chgData name="Shafer, Ethan H MAJ" userId="505e747c-87be-44c0-94c2-fc4c31a873c1" providerId="ADAL" clId="{6F7BCDAB-1392-4100-B7F3-62F864446860}" dt="2024-07-20T02:21:20.738" v="1942"/>
        <pc:sldMkLst>
          <pc:docMk/>
          <pc:sldMk cId="1277706378" sldId="429"/>
        </pc:sldMkLst>
        <pc:spChg chg="mod">
          <ac:chgData name="Shafer, Ethan H MAJ" userId="505e747c-87be-44c0-94c2-fc4c31a873c1" providerId="ADAL" clId="{6F7BCDAB-1392-4100-B7F3-62F864446860}" dt="2024-07-20T02:21:20.738" v="1942"/>
          <ac:spMkLst>
            <pc:docMk/>
            <pc:sldMk cId="1277706378" sldId="429"/>
            <ac:spMk id="3" creationId="{D19F0797-8975-980B-1DFB-53543119FFB6}"/>
          </ac:spMkLst>
        </pc:spChg>
      </pc:sldChg>
      <pc:sldChg chg="modSp add del mod">
        <pc:chgData name="Shafer, Ethan H MAJ" userId="505e747c-87be-44c0-94c2-fc4c31a873c1" providerId="ADAL" clId="{6F7BCDAB-1392-4100-B7F3-62F864446860}" dt="2024-07-20T02:21:28.314" v="1947" actId="20577"/>
        <pc:sldMkLst>
          <pc:docMk/>
          <pc:sldMk cId="628283176" sldId="457"/>
        </pc:sldMkLst>
        <pc:spChg chg="mod">
          <ac:chgData name="Shafer, Ethan H MAJ" userId="505e747c-87be-44c0-94c2-fc4c31a873c1" providerId="ADAL" clId="{6F7BCDAB-1392-4100-B7F3-62F864446860}" dt="2024-07-20T02:21:28.314" v="1947" actId="20577"/>
          <ac:spMkLst>
            <pc:docMk/>
            <pc:sldMk cId="628283176" sldId="457"/>
            <ac:spMk id="7" creationId="{2D6CB23A-EB68-1619-29C8-C6973BDBA8DE}"/>
          </ac:spMkLst>
        </pc:spChg>
      </pc:sldChg>
      <pc:sldChg chg="addSp delSp modSp new mod setBg modClrScheme delDesignElem chgLayout">
        <pc:chgData name="Shafer, Ethan H MAJ" userId="505e747c-87be-44c0-94c2-fc4c31a873c1" providerId="ADAL" clId="{6F7BCDAB-1392-4100-B7F3-62F864446860}" dt="2024-07-20T02:26:20.825" v="1991" actId="1076"/>
        <pc:sldMkLst>
          <pc:docMk/>
          <pc:sldMk cId="3150637941" sldId="458"/>
        </pc:sldMkLst>
        <pc:spChg chg="del">
          <ac:chgData name="Shafer, Ethan H MAJ" userId="505e747c-87be-44c0-94c2-fc4c31a873c1" providerId="ADAL" clId="{6F7BCDAB-1392-4100-B7F3-62F864446860}" dt="2024-07-20T02:21:46.907" v="1955" actId="6264"/>
          <ac:spMkLst>
            <pc:docMk/>
            <pc:sldMk cId="3150637941" sldId="458"/>
            <ac:spMk id="2" creationId="{4C68A04A-EACF-BDCE-4EA5-4060929C3B29}"/>
          </ac:spMkLst>
        </pc:spChg>
        <pc:spChg chg="del">
          <ac:chgData name="Shafer, Ethan H MAJ" userId="505e747c-87be-44c0-94c2-fc4c31a873c1" providerId="ADAL" clId="{6F7BCDAB-1392-4100-B7F3-62F864446860}" dt="2024-07-20T02:21:46.907" v="1955" actId="6264"/>
          <ac:spMkLst>
            <pc:docMk/>
            <pc:sldMk cId="3150637941" sldId="458"/>
            <ac:spMk id="3" creationId="{4F446F6B-D04B-6B5D-E5EC-62B13D6585D5}"/>
          </ac:spMkLst>
        </pc:spChg>
        <pc:spChg chg="mod ord">
          <ac:chgData name="Shafer, Ethan H MAJ" userId="505e747c-87be-44c0-94c2-fc4c31a873c1" providerId="ADAL" clId="{6F7BCDAB-1392-4100-B7F3-62F864446860}" dt="2024-07-20T02:26:10.738" v="1988" actId="26606"/>
          <ac:spMkLst>
            <pc:docMk/>
            <pc:sldMk cId="3150637941" sldId="458"/>
            <ac:spMk id="4" creationId="{3897A285-80C6-B666-BAB1-7F578A8DAFBE}"/>
          </ac:spMkLst>
        </pc:spChg>
        <pc:spChg chg="mod ord">
          <ac:chgData name="Shafer, Ethan H MAJ" userId="505e747c-87be-44c0-94c2-fc4c31a873c1" providerId="ADAL" clId="{6F7BCDAB-1392-4100-B7F3-62F864446860}" dt="2024-07-20T02:26:10.738" v="1988" actId="26606"/>
          <ac:spMkLst>
            <pc:docMk/>
            <pc:sldMk cId="3150637941" sldId="458"/>
            <ac:spMk id="5" creationId="{AF12D8AD-245D-E7DA-CDEB-CB0B891B847F}"/>
          </ac:spMkLst>
        </pc:spChg>
        <pc:spChg chg="mod ord">
          <ac:chgData name="Shafer, Ethan H MAJ" userId="505e747c-87be-44c0-94c2-fc4c31a873c1" providerId="ADAL" clId="{6F7BCDAB-1392-4100-B7F3-62F864446860}" dt="2024-07-20T02:26:10.738" v="1988" actId="26606"/>
          <ac:spMkLst>
            <pc:docMk/>
            <pc:sldMk cId="3150637941" sldId="458"/>
            <ac:spMk id="6" creationId="{EE8F18A5-6376-5CCE-FB9C-ED8A9BB60C06}"/>
          </ac:spMkLst>
        </pc:spChg>
        <pc:spChg chg="add del mod">
          <ac:chgData name="Shafer, Ethan H MAJ" userId="505e747c-87be-44c0-94c2-fc4c31a873c1" providerId="ADAL" clId="{6F7BCDAB-1392-4100-B7F3-62F864446860}" dt="2024-07-20T02:21:46.907" v="1955" actId="6264"/>
          <ac:spMkLst>
            <pc:docMk/>
            <pc:sldMk cId="3150637941" sldId="458"/>
            <ac:spMk id="7" creationId="{7BC42095-9D81-4A9E-F650-AA466630E66C}"/>
          </ac:spMkLst>
        </pc:spChg>
        <pc:spChg chg="add del mod">
          <ac:chgData name="Shafer, Ethan H MAJ" userId="505e747c-87be-44c0-94c2-fc4c31a873c1" providerId="ADAL" clId="{6F7BCDAB-1392-4100-B7F3-62F864446860}" dt="2024-07-20T02:21:46.907" v="1955" actId="6264"/>
          <ac:spMkLst>
            <pc:docMk/>
            <pc:sldMk cId="3150637941" sldId="458"/>
            <ac:spMk id="8" creationId="{17457A26-1CF6-B1E4-965B-3D8B30C60684}"/>
          </ac:spMkLst>
        </pc:spChg>
        <pc:spChg chg="add del mod">
          <ac:chgData name="Shafer, Ethan H MAJ" userId="505e747c-87be-44c0-94c2-fc4c31a873c1" providerId="ADAL" clId="{6F7BCDAB-1392-4100-B7F3-62F864446860}" dt="2024-07-20T02:21:46.907" v="1955" actId="6264"/>
          <ac:spMkLst>
            <pc:docMk/>
            <pc:sldMk cId="3150637941" sldId="458"/>
            <ac:spMk id="9" creationId="{2EECC0DC-2CE9-E7C4-E440-4587D075F45A}"/>
          </ac:spMkLst>
        </pc:spChg>
        <pc:spChg chg="add del mod ord">
          <ac:chgData name="Shafer, Ethan H MAJ" userId="505e747c-87be-44c0-94c2-fc4c31a873c1" providerId="ADAL" clId="{6F7BCDAB-1392-4100-B7F3-62F864446860}" dt="2024-07-20T02:21:49.971" v="1956" actId="700"/>
          <ac:spMkLst>
            <pc:docMk/>
            <pc:sldMk cId="3150637941" sldId="458"/>
            <ac:spMk id="10" creationId="{2CFE6C06-DCDB-2F63-16D4-23D089AE4DBA}"/>
          </ac:spMkLst>
        </pc:spChg>
        <pc:spChg chg="add del mod ord">
          <ac:chgData name="Shafer, Ethan H MAJ" userId="505e747c-87be-44c0-94c2-fc4c31a873c1" providerId="ADAL" clId="{6F7BCDAB-1392-4100-B7F3-62F864446860}" dt="2024-07-20T02:21:49.971" v="1956" actId="700"/>
          <ac:spMkLst>
            <pc:docMk/>
            <pc:sldMk cId="3150637941" sldId="458"/>
            <ac:spMk id="11" creationId="{C0870534-C95D-CBAB-0D87-60A8E7FF9187}"/>
          </ac:spMkLst>
        </pc:spChg>
        <pc:spChg chg="add mod ord">
          <ac:chgData name="Shafer, Ethan H MAJ" userId="505e747c-87be-44c0-94c2-fc4c31a873c1" providerId="ADAL" clId="{6F7BCDAB-1392-4100-B7F3-62F864446860}" dt="2024-07-20T02:26:10.738" v="1988" actId="26606"/>
          <ac:spMkLst>
            <pc:docMk/>
            <pc:sldMk cId="3150637941" sldId="458"/>
            <ac:spMk id="12" creationId="{B452439A-8D4D-E0C4-31F7-1E180723707F}"/>
          </ac:spMkLst>
        </pc:spChg>
        <pc:spChg chg="add del mod ord">
          <ac:chgData name="Shafer, Ethan H MAJ" userId="505e747c-87be-44c0-94c2-fc4c31a873c1" providerId="ADAL" clId="{6F7BCDAB-1392-4100-B7F3-62F864446860}" dt="2024-07-20T02:22:25.318" v="1975"/>
          <ac:spMkLst>
            <pc:docMk/>
            <pc:sldMk cId="3150637941" sldId="458"/>
            <ac:spMk id="13" creationId="{FDC6E006-B65B-3284-1BEC-A6770B776F40}"/>
          </ac:spMkLst>
        </pc:spChg>
        <pc:spChg chg="add del mod ord">
          <ac:chgData name="Shafer, Ethan H MAJ" userId="505e747c-87be-44c0-94c2-fc4c31a873c1" providerId="ADAL" clId="{6F7BCDAB-1392-4100-B7F3-62F864446860}" dt="2024-07-20T02:26:04.976" v="1986"/>
          <ac:spMkLst>
            <pc:docMk/>
            <pc:sldMk cId="3150637941" sldId="458"/>
            <ac:spMk id="14" creationId="{C9382734-049B-8212-61C0-7B21ECE47B0F}"/>
          </ac:spMkLst>
        </pc:spChg>
        <pc:spChg chg="add mod ord">
          <ac:chgData name="Shafer, Ethan H MAJ" userId="505e747c-87be-44c0-94c2-fc4c31a873c1" providerId="ADAL" clId="{6F7BCDAB-1392-4100-B7F3-62F864446860}" dt="2024-07-20T02:26:10.738" v="1988" actId="26606"/>
          <ac:spMkLst>
            <pc:docMk/>
            <pc:sldMk cId="3150637941" sldId="458"/>
            <ac:spMk id="15" creationId="{7AC6D202-2295-861C-72B9-29AE68DD2A54}"/>
          </ac:spMkLst>
        </pc:spChg>
        <pc:spChg chg="add del">
          <ac:chgData name="Shafer, Ethan H MAJ" userId="505e747c-87be-44c0-94c2-fc4c31a873c1" providerId="ADAL" clId="{6F7BCDAB-1392-4100-B7F3-62F864446860}" dt="2024-07-20T02:26:10.738" v="1988" actId="26606"/>
          <ac:spMkLst>
            <pc:docMk/>
            <pc:sldMk cId="3150637941" sldId="458"/>
            <ac:spMk id="30" creationId="{19EF6B20-23CA-444F-8D20-3A38184B63CA}"/>
          </ac:spMkLst>
        </pc:spChg>
        <pc:spChg chg="add del">
          <ac:chgData name="Shafer, Ethan H MAJ" userId="505e747c-87be-44c0-94c2-fc4c31a873c1" providerId="ADAL" clId="{6F7BCDAB-1392-4100-B7F3-62F864446860}" dt="2024-07-20T02:26:10.738" v="1988" actId="26606"/>
          <ac:spMkLst>
            <pc:docMk/>
            <pc:sldMk cId="3150637941" sldId="458"/>
            <ac:spMk id="42" creationId="{C4EF29AB-620C-4783-9B23-EACEB54D7836}"/>
          </ac:spMkLst>
        </pc:spChg>
        <pc:spChg chg="add del mod ord">
          <ac:chgData name="Shafer, Ethan H MAJ" userId="505e747c-87be-44c0-94c2-fc4c31a873c1" providerId="ADAL" clId="{6F7BCDAB-1392-4100-B7F3-62F864446860}" dt="2024-07-20T02:26:01.320" v="1984" actId="700"/>
          <ac:spMkLst>
            <pc:docMk/>
            <pc:sldMk cId="3150637941" sldId="458"/>
            <ac:spMk id="1030" creationId="{F1DDEAEF-EE93-72C7-4910-E6D21C9983BE}"/>
          </ac:spMkLst>
        </pc:spChg>
        <pc:spChg chg="add del">
          <ac:chgData name="Shafer, Ethan H MAJ" userId="505e747c-87be-44c0-94c2-fc4c31a873c1" providerId="ADAL" clId="{6F7BCDAB-1392-4100-B7F3-62F864446860}" dt="2024-07-20T02:26:01.320" v="1984" actId="700"/>
          <ac:spMkLst>
            <pc:docMk/>
            <pc:sldMk cId="3150637941" sldId="458"/>
            <ac:spMk id="1043" creationId="{C4EF29AB-620C-4783-9B23-EACEB54D7836}"/>
          </ac:spMkLst>
        </pc:spChg>
        <pc:grpChg chg="add del">
          <ac:chgData name="Shafer, Ethan H MAJ" userId="505e747c-87be-44c0-94c2-fc4c31a873c1" providerId="ADAL" clId="{6F7BCDAB-1392-4100-B7F3-62F864446860}" dt="2024-07-20T02:26:10.738" v="1988" actId="26606"/>
          <ac:grpSpMkLst>
            <pc:docMk/>
            <pc:sldMk cId="3150637941" sldId="458"/>
            <ac:grpSpMk id="21" creationId="{B6583EC0-B95E-4CD4-9A9A-0C3F6FA8253F}"/>
          </ac:grpSpMkLst>
        </pc:grpChg>
        <pc:grpChg chg="add del">
          <ac:chgData name="Shafer, Ethan H MAJ" userId="505e747c-87be-44c0-94c2-fc4c31a873c1" providerId="ADAL" clId="{6F7BCDAB-1392-4100-B7F3-62F864446860}" dt="2024-07-20T02:26:10.738" v="1988" actId="26606"/>
          <ac:grpSpMkLst>
            <pc:docMk/>
            <pc:sldMk cId="3150637941" sldId="458"/>
            <ac:grpSpMk id="32" creationId="{A2FC4F8C-DCFB-41A7-9587-B6E49A20404A}"/>
          </ac:grpSpMkLst>
        </pc:grpChg>
        <pc:grpChg chg="add del">
          <ac:chgData name="Shafer, Ethan H MAJ" userId="505e747c-87be-44c0-94c2-fc4c31a873c1" providerId="ADAL" clId="{6F7BCDAB-1392-4100-B7F3-62F864446860}" dt="2024-07-20T02:26:01.320" v="1984" actId="700"/>
          <ac:grpSpMkLst>
            <pc:docMk/>
            <pc:sldMk cId="3150637941" sldId="458"/>
            <ac:grpSpMk id="1033" creationId="{A2FC4F8C-DCFB-41A7-9587-B6E49A20404A}"/>
          </ac:grpSpMkLst>
        </pc:grpChg>
        <pc:picChg chg="add mod">
          <ac:chgData name="Shafer, Ethan H MAJ" userId="505e747c-87be-44c0-94c2-fc4c31a873c1" providerId="ADAL" clId="{6F7BCDAB-1392-4100-B7F3-62F864446860}" dt="2024-07-20T02:26:20.825" v="1991" actId="1076"/>
          <ac:picMkLst>
            <pc:docMk/>
            <pc:sldMk cId="3150637941" sldId="458"/>
            <ac:picMk id="16" creationId="{199ADF25-07B8-74FD-71C9-40172DAD0D48}"/>
          </ac:picMkLst>
        </pc:picChg>
        <pc:picChg chg="add del mod">
          <ac:chgData name="Shafer, Ethan H MAJ" userId="505e747c-87be-44c0-94c2-fc4c31a873c1" providerId="ADAL" clId="{6F7BCDAB-1392-4100-B7F3-62F864446860}" dt="2024-07-20T02:26:04.254" v="1985" actId="21"/>
          <ac:picMkLst>
            <pc:docMk/>
            <pc:sldMk cId="3150637941" sldId="458"/>
            <ac:picMk id="1026" creationId="{199ADF25-07B8-74FD-71C9-40172DAD0D48}"/>
          </ac:picMkLst>
        </pc:picChg>
      </pc:sldChg>
      <pc:sldChg chg="del">
        <pc:chgData name="Shafer, Ethan H MAJ" userId="505e747c-87be-44c0-94c2-fc4c31a873c1" providerId="ADAL" clId="{6F7BCDAB-1392-4100-B7F3-62F864446860}" dt="2024-07-19T04:43:04.936" v="37" actId="47"/>
        <pc:sldMkLst>
          <pc:docMk/>
          <pc:sldMk cId="4196615102" sldId="458"/>
        </pc:sldMkLst>
      </pc:sldChg>
      <pc:sldChg chg="modSp del mod">
        <pc:chgData name="Shafer, Ethan H MAJ" userId="505e747c-87be-44c0-94c2-fc4c31a873c1" providerId="ADAL" clId="{6F7BCDAB-1392-4100-B7F3-62F864446860}" dt="2024-07-20T02:21:42.771" v="1953" actId="47"/>
        <pc:sldMkLst>
          <pc:docMk/>
          <pc:sldMk cId="1582048341" sldId="459"/>
        </pc:sldMkLst>
        <pc:spChg chg="mod">
          <ac:chgData name="Shafer, Ethan H MAJ" userId="505e747c-87be-44c0-94c2-fc4c31a873c1" providerId="ADAL" clId="{6F7BCDAB-1392-4100-B7F3-62F864446860}" dt="2024-07-19T04:55:35.907" v="295" actId="20577"/>
          <ac:spMkLst>
            <pc:docMk/>
            <pc:sldMk cId="1582048341" sldId="459"/>
            <ac:spMk id="8" creationId="{3FE31A85-98C7-3FA9-EF2C-84C30CC8E0AA}"/>
          </ac:spMkLst>
        </pc:spChg>
      </pc:sldChg>
      <pc:sldChg chg="new del">
        <pc:chgData name="Shafer, Ethan H MAJ" userId="505e747c-87be-44c0-94c2-fc4c31a873c1" providerId="ADAL" clId="{6F7BCDAB-1392-4100-B7F3-62F864446860}" dt="2024-07-20T02:25:49.667" v="1982" actId="47"/>
        <pc:sldMkLst>
          <pc:docMk/>
          <pc:sldMk cId="2533245890" sldId="459"/>
        </pc:sldMkLst>
      </pc:sldChg>
      <pc:sldChg chg="addSp delSp modSp add mod setBg modClrScheme modAnim delDesignElem chgLayout modNotesTx">
        <pc:chgData name="Shafer, Ethan H MAJ" userId="505e747c-87be-44c0-94c2-fc4c31a873c1" providerId="ADAL" clId="{6F7BCDAB-1392-4100-B7F3-62F864446860}" dt="2024-07-20T02:41:37.253" v="2228" actId="20577"/>
        <pc:sldMkLst>
          <pc:docMk/>
          <pc:sldMk cId="598676344" sldId="460"/>
        </pc:sldMkLst>
        <pc:spChg chg="add del mod ord">
          <ac:chgData name="Shafer, Ethan H MAJ" userId="505e747c-87be-44c0-94c2-fc4c31a873c1" providerId="ADAL" clId="{6F7BCDAB-1392-4100-B7F3-62F864446860}" dt="2024-07-20T02:29:46.602" v="1993"/>
          <ac:spMkLst>
            <pc:docMk/>
            <pc:sldMk cId="598676344" sldId="460"/>
            <ac:spMk id="2" creationId="{3508C7CE-9B2B-4681-BF5D-E6369F432DD7}"/>
          </ac:spMkLst>
        </pc:spChg>
        <pc:spChg chg="add del mod ord">
          <ac:chgData name="Shafer, Ethan H MAJ" userId="505e747c-87be-44c0-94c2-fc4c31a873c1" providerId="ADAL" clId="{6F7BCDAB-1392-4100-B7F3-62F864446860}" dt="2024-07-20T02:32:08.711" v="2000" actId="700"/>
          <ac:spMkLst>
            <pc:docMk/>
            <pc:sldMk cId="598676344" sldId="460"/>
            <ac:spMk id="3" creationId="{E6E69E7D-67CB-9E58-C9A3-0593B73ED58F}"/>
          </ac:spMkLst>
        </pc:spChg>
        <pc:spChg chg="mod ord">
          <ac:chgData name="Shafer, Ethan H MAJ" userId="505e747c-87be-44c0-94c2-fc4c31a873c1" providerId="ADAL" clId="{6F7BCDAB-1392-4100-B7F3-62F864446860}" dt="2024-07-20T02:32:08.711" v="2000" actId="700"/>
          <ac:spMkLst>
            <pc:docMk/>
            <pc:sldMk cId="598676344" sldId="460"/>
            <ac:spMk id="4" creationId="{3897A285-80C6-B666-BAB1-7F578A8DAFBE}"/>
          </ac:spMkLst>
        </pc:spChg>
        <pc:spChg chg="mod ord">
          <ac:chgData name="Shafer, Ethan H MAJ" userId="505e747c-87be-44c0-94c2-fc4c31a873c1" providerId="ADAL" clId="{6F7BCDAB-1392-4100-B7F3-62F864446860}" dt="2024-07-20T02:32:08.711" v="2000" actId="700"/>
          <ac:spMkLst>
            <pc:docMk/>
            <pc:sldMk cId="598676344" sldId="460"/>
            <ac:spMk id="5" creationId="{AF12D8AD-245D-E7DA-CDEB-CB0B891B847F}"/>
          </ac:spMkLst>
        </pc:spChg>
        <pc:spChg chg="mod ord">
          <ac:chgData name="Shafer, Ethan H MAJ" userId="505e747c-87be-44c0-94c2-fc4c31a873c1" providerId="ADAL" clId="{6F7BCDAB-1392-4100-B7F3-62F864446860}" dt="2024-07-20T02:32:08.711" v="2000" actId="700"/>
          <ac:spMkLst>
            <pc:docMk/>
            <pc:sldMk cId="598676344" sldId="460"/>
            <ac:spMk id="6" creationId="{EE8F18A5-6376-5CCE-FB9C-ED8A9BB60C06}"/>
          </ac:spMkLst>
        </pc:spChg>
        <pc:spChg chg="add mod">
          <ac:chgData name="Shafer, Ethan H MAJ" userId="505e747c-87be-44c0-94c2-fc4c31a873c1" providerId="ADAL" clId="{6F7BCDAB-1392-4100-B7F3-62F864446860}" dt="2024-07-20T02:34:38.122" v="2052" actId="1076"/>
          <ac:spMkLst>
            <pc:docMk/>
            <pc:sldMk cId="598676344" sldId="460"/>
            <ac:spMk id="11" creationId="{F4E0BDA0-F8EA-C18F-17C1-E6FF82571F45}"/>
          </ac:spMkLst>
        </pc:spChg>
        <pc:spChg chg="mod ord">
          <ac:chgData name="Shafer, Ethan H MAJ" userId="505e747c-87be-44c0-94c2-fc4c31a873c1" providerId="ADAL" clId="{6F7BCDAB-1392-4100-B7F3-62F864446860}" dt="2024-07-20T02:32:16.084" v="2003" actId="207"/>
          <ac:spMkLst>
            <pc:docMk/>
            <pc:sldMk cId="598676344" sldId="460"/>
            <ac:spMk id="12" creationId="{B452439A-8D4D-E0C4-31F7-1E180723707F}"/>
          </ac:spMkLst>
        </pc:spChg>
        <pc:spChg chg="del mod ord">
          <ac:chgData name="Shafer, Ethan H MAJ" userId="505e747c-87be-44c0-94c2-fc4c31a873c1" providerId="ADAL" clId="{6F7BCDAB-1392-4100-B7F3-62F864446860}" dt="2024-07-20T02:25:56.388" v="1983" actId="700"/>
          <ac:spMkLst>
            <pc:docMk/>
            <pc:sldMk cId="598676344" sldId="460"/>
            <ac:spMk id="1030" creationId="{F1DDEAEF-EE93-72C7-4910-E6D21C9983BE}"/>
          </ac:spMkLst>
        </pc:spChg>
        <pc:spChg chg="del">
          <ac:chgData name="Shafer, Ethan H MAJ" userId="505e747c-87be-44c0-94c2-fc4c31a873c1" providerId="ADAL" clId="{6F7BCDAB-1392-4100-B7F3-62F864446860}" dt="2024-07-20T02:25:48.017" v="1981"/>
          <ac:spMkLst>
            <pc:docMk/>
            <pc:sldMk cId="598676344" sldId="460"/>
            <ac:spMk id="1043" creationId="{C4EF29AB-620C-4783-9B23-EACEB54D7836}"/>
          </ac:spMkLst>
        </pc:spChg>
        <pc:grpChg chg="del">
          <ac:chgData name="Shafer, Ethan H MAJ" userId="505e747c-87be-44c0-94c2-fc4c31a873c1" providerId="ADAL" clId="{6F7BCDAB-1392-4100-B7F3-62F864446860}" dt="2024-07-20T02:25:48.017" v="1981"/>
          <ac:grpSpMkLst>
            <pc:docMk/>
            <pc:sldMk cId="598676344" sldId="460"/>
            <ac:grpSpMk id="1033" creationId="{A2FC4F8C-DCFB-41A7-9587-B6E49A20404A}"/>
          </ac:grpSpMkLst>
        </pc:grpChg>
        <pc:graphicFrameChg chg="add mod">
          <ac:chgData name="Shafer, Ethan H MAJ" userId="505e747c-87be-44c0-94c2-fc4c31a873c1" providerId="ADAL" clId="{6F7BCDAB-1392-4100-B7F3-62F864446860}" dt="2024-07-20T02:31:52.748" v="1995"/>
          <ac:graphicFrameMkLst>
            <pc:docMk/>
            <pc:sldMk cId="598676344" sldId="460"/>
            <ac:graphicFrameMk id="7" creationId="{36111454-B865-194C-3B5A-7EB2C68BC6C1}"/>
          </ac:graphicFrameMkLst>
        </pc:graphicFrameChg>
        <pc:graphicFrameChg chg="add del mod modGraphic">
          <ac:chgData name="Shafer, Ethan H MAJ" userId="505e747c-87be-44c0-94c2-fc4c31a873c1" providerId="ADAL" clId="{6F7BCDAB-1392-4100-B7F3-62F864446860}" dt="2024-07-20T02:36:16.986" v="2061" actId="478"/>
          <ac:graphicFrameMkLst>
            <pc:docMk/>
            <pc:sldMk cId="598676344" sldId="460"/>
            <ac:graphicFrameMk id="8" creationId="{219B85C9-5A3E-ABD1-07F0-09E4B0CC1363}"/>
          </ac:graphicFrameMkLst>
        </pc:graphicFrameChg>
        <pc:graphicFrameChg chg="add mod">
          <ac:chgData name="Shafer, Ethan H MAJ" userId="505e747c-87be-44c0-94c2-fc4c31a873c1" providerId="ADAL" clId="{6F7BCDAB-1392-4100-B7F3-62F864446860}" dt="2024-07-20T02:33:07.015" v="2007"/>
          <ac:graphicFrameMkLst>
            <pc:docMk/>
            <pc:sldMk cId="598676344" sldId="460"/>
            <ac:graphicFrameMk id="9" creationId="{A4A47005-E45B-D5F9-0F55-27619F046F92}"/>
          </ac:graphicFrameMkLst>
        </pc:graphicFrameChg>
        <pc:graphicFrameChg chg="add del mod modGraphic">
          <ac:chgData name="Shafer, Ethan H MAJ" userId="505e747c-87be-44c0-94c2-fc4c31a873c1" providerId="ADAL" clId="{6F7BCDAB-1392-4100-B7F3-62F864446860}" dt="2024-07-20T02:36:37.323" v="2067" actId="478"/>
          <ac:graphicFrameMkLst>
            <pc:docMk/>
            <pc:sldMk cId="598676344" sldId="460"/>
            <ac:graphicFrameMk id="10" creationId="{EABD7B1E-ED80-4A75-3B1B-0D22192BC1B0}"/>
          </ac:graphicFrameMkLst>
        </pc:graphicFrameChg>
        <pc:graphicFrameChg chg="add mod">
          <ac:chgData name="Shafer, Ethan H MAJ" userId="505e747c-87be-44c0-94c2-fc4c31a873c1" providerId="ADAL" clId="{6F7BCDAB-1392-4100-B7F3-62F864446860}" dt="2024-07-20T02:36:18.050" v="2062"/>
          <ac:graphicFrameMkLst>
            <pc:docMk/>
            <pc:sldMk cId="598676344" sldId="460"/>
            <ac:graphicFrameMk id="13" creationId="{7B9A8517-2983-D92F-9604-9375EF10C7F6}"/>
          </ac:graphicFrameMkLst>
        </pc:graphicFrameChg>
        <pc:graphicFrameChg chg="add mod modGraphic">
          <ac:chgData name="Shafer, Ethan H MAJ" userId="505e747c-87be-44c0-94c2-fc4c31a873c1" providerId="ADAL" clId="{6F7BCDAB-1392-4100-B7F3-62F864446860}" dt="2024-07-20T02:36:31.033" v="2066" actId="1076"/>
          <ac:graphicFrameMkLst>
            <pc:docMk/>
            <pc:sldMk cId="598676344" sldId="460"/>
            <ac:graphicFrameMk id="14" creationId="{FD71772A-E6FB-8D23-FAA5-CDD9D635AAA6}"/>
          </ac:graphicFrameMkLst>
        </pc:graphicFrameChg>
        <pc:graphicFrameChg chg="add mod">
          <ac:chgData name="Shafer, Ethan H MAJ" userId="505e747c-87be-44c0-94c2-fc4c31a873c1" providerId="ADAL" clId="{6F7BCDAB-1392-4100-B7F3-62F864446860}" dt="2024-07-20T02:36:38.502" v="2068"/>
          <ac:graphicFrameMkLst>
            <pc:docMk/>
            <pc:sldMk cId="598676344" sldId="460"/>
            <ac:graphicFrameMk id="15" creationId="{6D0DE649-E87D-FB4A-B26E-A4FA9EFE9E09}"/>
          </ac:graphicFrameMkLst>
        </pc:graphicFrameChg>
        <pc:graphicFrameChg chg="add mod modGraphic">
          <ac:chgData name="Shafer, Ethan H MAJ" userId="505e747c-87be-44c0-94c2-fc4c31a873c1" providerId="ADAL" clId="{6F7BCDAB-1392-4100-B7F3-62F864446860}" dt="2024-07-20T02:41:13.958" v="2222" actId="122"/>
          <ac:graphicFrameMkLst>
            <pc:docMk/>
            <pc:sldMk cId="598676344" sldId="460"/>
            <ac:graphicFrameMk id="16" creationId="{7195B641-68CE-57F4-9735-8D12B334A664}"/>
          </ac:graphicFrameMkLst>
        </pc:graphicFrameChg>
        <pc:picChg chg="del">
          <ac:chgData name="Shafer, Ethan H MAJ" userId="505e747c-87be-44c0-94c2-fc4c31a873c1" providerId="ADAL" clId="{6F7BCDAB-1392-4100-B7F3-62F864446860}" dt="2024-07-20T02:26:23.679" v="1992" actId="478"/>
          <ac:picMkLst>
            <pc:docMk/>
            <pc:sldMk cId="598676344" sldId="460"/>
            <ac:picMk id="1026" creationId="{199ADF25-07B8-74FD-71C9-40172DAD0D48}"/>
          </ac:picMkLst>
        </pc:picChg>
        <pc:picChg chg="add mod ord">
          <ac:chgData name="Shafer, Ethan H MAJ" userId="505e747c-87be-44c0-94c2-fc4c31a873c1" providerId="ADAL" clId="{6F7BCDAB-1392-4100-B7F3-62F864446860}" dt="2024-07-20T02:32:20.008" v="2004" actId="1076"/>
          <ac:picMkLst>
            <pc:docMk/>
            <pc:sldMk cId="598676344" sldId="460"/>
            <ac:picMk id="2050" creationId="{A7F21698-11C9-03ED-F03B-F1532938DEBD}"/>
          </ac:picMkLst>
        </pc:picChg>
      </pc:sldChg>
      <pc:sldChg chg="del">
        <pc:chgData name="Shafer, Ethan H MAJ" userId="505e747c-87be-44c0-94c2-fc4c31a873c1" providerId="ADAL" clId="{6F7BCDAB-1392-4100-B7F3-62F864446860}" dt="2024-07-19T04:43:04.936" v="37" actId="47"/>
        <pc:sldMkLst>
          <pc:docMk/>
          <pc:sldMk cId="792352769" sldId="460"/>
        </pc:sldMkLst>
      </pc:sldChg>
      <pc:sldChg chg="modSp add del mod ord">
        <pc:chgData name="Shafer, Ethan H MAJ" userId="505e747c-87be-44c0-94c2-fc4c31a873c1" providerId="ADAL" clId="{6F7BCDAB-1392-4100-B7F3-62F864446860}" dt="2024-07-20T02:21:42.771" v="1953" actId="47"/>
        <pc:sldMkLst>
          <pc:docMk/>
          <pc:sldMk cId="3697397312" sldId="460"/>
        </pc:sldMkLst>
        <pc:picChg chg="mod">
          <ac:chgData name="Shafer, Ethan H MAJ" userId="505e747c-87be-44c0-94c2-fc4c31a873c1" providerId="ADAL" clId="{6F7BCDAB-1392-4100-B7F3-62F864446860}" dt="2024-07-19T04:44:40.475" v="97" actId="1036"/>
          <ac:picMkLst>
            <pc:docMk/>
            <pc:sldMk cId="3697397312" sldId="460"/>
            <ac:picMk id="9" creationId="{464D3308-4B0D-46E5-AD45-B405611A2FBD}"/>
          </ac:picMkLst>
        </pc:picChg>
      </pc:sldChg>
      <pc:sldChg chg="new del">
        <pc:chgData name="Shafer, Ethan H MAJ" userId="505e747c-87be-44c0-94c2-fc4c31a873c1" providerId="ADAL" clId="{6F7BCDAB-1392-4100-B7F3-62F864446860}" dt="2024-07-19T05:11:50.589" v="297" actId="680"/>
        <pc:sldMkLst>
          <pc:docMk/>
          <pc:sldMk cId="1121963751" sldId="461"/>
        </pc:sldMkLst>
      </pc:sldChg>
      <pc:sldChg chg="modSp add mod modNotesTx">
        <pc:chgData name="Shafer, Ethan H MAJ" userId="505e747c-87be-44c0-94c2-fc4c31a873c1" providerId="ADAL" clId="{6F7BCDAB-1392-4100-B7F3-62F864446860}" dt="2024-07-20T03:09:16.035" v="2247" actId="20577"/>
        <pc:sldMkLst>
          <pc:docMk/>
          <pc:sldMk cId="1595023633" sldId="461"/>
        </pc:sldMkLst>
        <pc:spChg chg="mod">
          <ac:chgData name="Shafer, Ethan H MAJ" userId="505e747c-87be-44c0-94c2-fc4c31a873c1" providerId="ADAL" clId="{6F7BCDAB-1392-4100-B7F3-62F864446860}" dt="2024-07-20T02:39:42.212" v="2184" actId="20577"/>
          <ac:spMkLst>
            <pc:docMk/>
            <pc:sldMk cId="1595023633" sldId="461"/>
            <ac:spMk id="11" creationId="{F4E0BDA0-F8EA-C18F-17C1-E6FF82571F45}"/>
          </ac:spMkLst>
        </pc:spChg>
        <pc:spChg chg="mod">
          <ac:chgData name="Shafer, Ethan H MAJ" userId="505e747c-87be-44c0-94c2-fc4c31a873c1" providerId="ADAL" clId="{6F7BCDAB-1392-4100-B7F3-62F864446860}" dt="2024-07-20T03:09:16.035" v="2247" actId="20577"/>
          <ac:spMkLst>
            <pc:docMk/>
            <pc:sldMk cId="1595023633" sldId="461"/>
            <ac:spMk id="12" creationId="{B452439A-8D4D-E0C4-31F7-1E180723707F}"/>
          </ac:spMkLst>
        </pc:spChg>
        <pc:graphicFrameChg chg="mod modGraphic">
          <ac:chgData name="Shafer, Ethan H MAJ" userId="505e747c-87be-44c0-94c2-fc4c31a873c1" providerId="ADAL" clId="{6F7BCDAB-1392-4100-B7F3-62F864446860}" dt="2024-07-20T02:41:19.606" v="2223" actId="122"/>
          <ac:graphicFrameMkLst>
            <pc:docMk/>
            <pc:sldMk cId="1595023633" sldId="461"/>
            <ac:graphicFrameMk id="16" creationId="{7195B641-68CE-57F4-9735-8D12B334A664}"/>
          </ac:graphicFrameMkLst>
        </pc:graphicFrameChg>
      </pc:sldChg>
      <pc:sldChg chg="addSp delSp modSp new del mod ord modClrScheme chgLayout">
        <pc:chgData name="Shafer, Ethan H MAJ" userId="505e747c-87be-44c0-94c2-fc4c31a873c1" providerId="ADAL" clId="{6F7BCDAB-1392-4100-B7F3-62F864446860}" dt="2024-07-20T02:21:30.632" v="1949" actId="47"/>
        <pc:sldMkLst>
          <pc:docMk/>
          <pc:sldMk cId="1739076380" sldId="461"/>
        </pc:sldMkLst>
        <pc:spChg chg="del mod ord">
          <ac:chgData name="Shafer, Ethan H MAJ" userId="505e747c-87be-44c0-94c2-fc4c31a873c1" providerId="ADAL" clId="{6F7BCDAB-1392-4100-B7F3-62F864446860}" dt="2024-07-19T06:04:57.770" v="304" actId="700"/>
          <ac:spMkLst>
            <pc:docMk/>
            <pc:sldMk cId="1739076380" sldId="461"/>
            <ac:spMk id="2" creationId="{00A137C5-E572-05DA-BA6D-204639E5EC0D}"/>
          </ac:spMkLst>
        </pc:spChg>
        <pc:spChg chg="del mod ord">
          <ac:chgData name="Shafer, Ethan H MAJ" userId="505e747c-87be-44c0-94c2-fc4c31a873c1" providerId="ADAL" clId="{6F7BCDAB-1392-4100-B7F3-62F864446860}" dt="2024-07-19T06:04:57.770" v="304" actId="700"/>
          <ac:spMkLst>
            <pc:docMk/>
            <pc:sldMk cId="1739076380" sldId="461"/>
            <ac:spMk id="3" creationId="{B2752CC7-5F7A-0336-01E5-1F4C788AE0B5}"/>
          </ac:spMkLst>
        </pc:spChg>
        <pc:spChg chg="mod ord">
          <ac:chgData name="Shafer, Ethan H MAJ" userId="505e747c-87be-44c0-94c2-fc4c31a873c1" providerId="ADAL" clId="{6F7BCDAB-1392-4100-B7F3-62F864446860}" dt="2024-07-19T06:04:57.770" v="304" actId="700"/>
          <ac:spMkLst>
            <pc:docMk/>
            <pc:sldMk cId="1739076380" sldId="461"/>
            <ac:spMk id="4" creationId="{93D9D7DB-0D10-53E1-EA9E-C021FA8C0305}"/>
          </ac:spMkLst>
        </pc:spChg>
        <pc:spChg chg="mod ord">
          <ac:chgData name="Shafer, Ethan H MAJ" userId="505e747c-87be-44c0-94c2-fc4c31a873c1" providerId="ADAL" clId="{6F7BCDAB-1392-4100-B7F3-62F864446860}" dt="2024-07-19T06:04:57.770" v="304" actId="700"/>
          <ac:spMkLst>
            <pc:docMk/>
            <pc:sldMk cId="1739076380" sldId="461"/>
            <ac:spMk id="5" creationId="{AF7B3018-E5F3-14FE-B981-3F26A99F4F94}"/>
          </ac:spMkLst>
        </pc:spChg>
        <pc:spChg chg="mod ord">
          <ac:chgData name="Shafer, Ethan H MAJ" userId="505e747c-87be-44c0-94c2-fc4c31a873c1" providerId="ADAL" clId="{6F7BCDAB-1392-4100-B7F3-62F864446860}" dt="2024-07-19T06:04:57.770" v="304" actId="700"/>
          <ac:spMkLst>
            <pc:docMk/>
            <pc:sldMk cId="1739076380" sldId="461"/>
            <ac:spMk id="6" creationId="{288C3868-3B60-919D-78E0-3FB71FC34A1F}"/>
          </ac:spMkLst>
        </pc:spChg>
        <pc:spChg chg="add mod ord">
          <ac:chgData name="Shafer, Ethan H MAJ" userId="505e747c-87be-44c0-94c2-fc4c31a873c1" providerId="ADAL" clId="{6F7BCDAB-1392-4100-B7F3-62F864446860}" dt="2024-07-19T06:05:03.193" v="343" actId="20577"/>
          <ac:spMkLst>
            <pc:docMk/>
            <pc:sldMk cId="1739076380" sldId="461"/>
            <ac:spMk id="7" creationId="{1E03D4AA-02A2-D7AA-709A-927461B0F86E}"/>
          </ac:spMkLst>
        </pc:spChg>
        <pc:spChg chg="add mod ord">
          <ac:chgData name="Shafer, Ethan H MAJ" userId="505e747c-87be-44c0-94c2-fc4c31a873c1" providerId="ADAL" clId="{6F7BCDAB-1392-4100-B7F3-62F864446860}" dt="2024-07-19T07:50:55.994" v="424" actId="20577"/>
          <ac:spMkLst>
            <pc:docMk/>
            <pc:sldMk cId="1739076380" sldId="461"/>
            <ac:spMk id="8" creationId="{3A50C8EB-1BA7-FFCF-4074-12476BF3836C}"/>
          </ac:spMkLst>
        </pc:spChg>
      </pc:sldChg>
      <pc:sldChg chg="del">
        <pc:chgData name="Shafer, Ethan H MAJ" userId="505e747c-87be-44c0-94c2-fc4c31a873c1" providerId="ADAL" clId="{6F7BCDAB-1392-4100-B7F3-62F864446860}" dt="2024-07-19T04:43:11.785" v="39" actId="47"/>
        <pc:sldMkLst>
          <pc:docMk/>
          <pc:sldMk cId="3127450728" sldId="461"/>
        </pc:sldMkLst>
      </pc:sldChg>
      <pc:sldChg chg="new del">
        <pc:chgData name="Shafer, Ethan H MAJ" userId="505e747c-87be-44c0-94c2-fc4c31a873c1" providerId="ADAL" clId="{6F7BCDAB-1392-4100-B7F3-62F864446860}" dt="2024-07-20T03:46:56.625" v="2679" actId="47"/>
        <pc:sldMkLst>
          <pc:docMk/>
          <pc:sldMk cId="1112051947" sldId="462"/>
        </pc:sldMkLst>
      </pc:sldChg>
      <pc:sldChg chg="addSp delSp modSp new del mod ord modAnim modNotesTx">
        <pc:chgData name="Shafer, Ethan H MAJ" userId="505e747c-87be-44c0-94c2-fc4c31a873c1" providerId="ADAL" clId="{6F7BCDAB-1392-4100-B7F3-62F864446860}" dt="2024-07-20T02:21:38.842" v="1952" actId="47"/>
        <pc:sldMkLst>
          <pc:docMk/>
          <pc:sldMk cId="1917809601" sldId="462"/>
        </pc:sldMkLst>
        <pc:spChg chg="mod">
          <ac:chgData name="Shafer, Ethan H MAJ" userId="505e747c-87be-44c0-94c2-fc4c31a873c1" providerId="ADAL" clId="{6F7BCDAB-1392-4100-B7F3-62F864446860}" dt="2024-07-19T07:56:03.650" v="639" actId="20577"/>
          <ac:spMkLst>
            <pc:docMk/>
            <pc:sldMk cId="1917809601" sldId="462"/>
            <ac:spMk id="2" creationId="{7780F451-BA6D-7D65-D7EA-266F9ABB03CF}"/>
          </ac:spMkLst>
        </pc:spChg>
        <pc:spChg chg="add del">
          <ac:chgData name="Shafer, Ethan H MAJ" userId="505e747c-87be-44c0-94c2-fc4c31a873c1" providerId="ADAL" clId="{6F7BCDAB-1392-4100-B7F3-62F864446860}" dt="2024-07-19T07:55:11.897" v="487"/>
          <ac:spMkLst>
            <pc:docMk/>
            <pc:sldMk cId="1917809601" sldId="462"/>
            <ac:spMk id="3" creationId="{DDAC41C2-2B1C-4179-339E-8EFD725EBFF6}"/>
          </ac:spMkLst>
        </pc:spChg>
        <pc:graphicFrameChg chg="add mod">
          <ac:chgData name="Shafer, Ethan H MAJ" userId="505e747c-87be-44c0-94c2-fc4c31a873c1" providerId="ADAL" clId="{6F7BCDAB-1392-4100-B7F3-62F864446860}" dt="2024-07-19T07:54:55.723" v="480"/>
          <ac:graphicFrameMkLst>
            <pc:docMk/>
            <pc:sldMk cId="1917809601" sldId="462"/>
            <ac:graphicFrameMk id="7" creationId="{C081899A-74FF-2EC6-C999-A85CE8BD6D57}"/>
          </ac:graphicFrameMkLst>
        </pc:graphicFrameChg>
        <pc:graphicFrameChg chg="add mod">
          <ac:chgData name="Shafer, Ethan H MAJ" userId="505e747c-87be-44c0-94c2-fc4c31a873c1" providerId="ADAL" clId="{6F7BCDAB-1392-4100-B7F3-62F864446860}" dt="2024-07-19T07:55:01.935" v="484"/>
          <ac:graphicFrameMkLst>
            <pc:docMk/>
            <pc:sldMk cId="1917809601" sldId="462"/>
            <ac:graphicFrameMk id="8" creationId="{59CBD240-EF15-1E2E-6C67-73BA3DE96467}"/>
          </ac:graphicFrameMkLst>
        </pc:graphicFrameChg>
        <pc:graphicFrameChg chg="add mod">
          <ac:chgData name="Shafer, Ethan H MAJ" userId="505e747c-87be-44c0-94c2-fc4c31a873c1" providerId="ADAL" clId="{6F7BCDAB-1392-4100-B7F3-62F864446860}" dt="2024-07-19T07:55:11.827" v="486"/>
          <ac:graphicFrameMkLst>
            <pc:docMk/>
            <pc:sldMk cId="1917809601" sldId="462"/>
            <ac:graphicFrameMk id="9" creationId="{0799BDDB-20C3-1721-EA0A-4C2079264D58}"/>
          </ac:graphicFrameMkLst>
        </pc:graphicFrameChg>
        <pc:graphicFrameChg chg="add mod modGraphic">
          <ac:chgData name="Shafer, Ethan H MAJ" userId="505e747c-87be-44c0-94c2-fc4c31a873c1" providerId="ADAL" clId="{6F7BCDAB-1392-4100-B7F3-62F864446860}" dt="2024-07-19T07:55:20.865" v="490" actId="1076"/>
          <ac:graphicFrameMkLst>
            <pc:docMk/>
            <pc:sldMk cId="1917809601" sldId="462"/>
            <ac:graphicFrameMk id="10" creationId="{1035B02E-A5EA-A74F-0BE0-DCCD7951DFA9}"/>
          </ac:graphicFrameMkLst>
        </pc:graphicFrameChg>
        <pc:graphicFrameChg chg="add mod">
          <ac:chgData name="Shafer, Ethan H MAJ" userId="505e747c-87be-44c0-94c2-fc4c31a873c1" providerId="ADAL" clId="{6F7BCDAB-1392-4100-B7F3-62F864446860}" dt="2024-07-19T07:57:00.388" v="641"/>
          <ac:graphicFrameMkLst>
            <pc:docMk/>
            <pc:sldMk cId="1917809601" sldId="462"/>
            <ac:graphicFrameMk id="11" creationId="{318AAF49-09A3-4591-783E-BB952ECA7159}"/>
          </ac:graphicFrameMkLst>
        </pc:graphicFrameChg>
        <pc:graphicFrameChg chg="add mod modGraphic">
          <ac:chgData name="Shafer, Ethan H MAJ" userId="505e747c-87be-44c0-94c2-fc4c31a873c1" providerId="ADAL" clId="{6F7BCDAB-1392-4100-B7F3-62F864446860}" dt="2024-07-19T07:59:49.433" v="799" actId="1038"/>
          <ac:graphicFrameMkLst>
            <pc:docMk/>
            <pc:sldMk cId="1917809601" sldId="462"/>
            <ac:graphicFrameMk id="12" creationId="{C0ABAF60-CBB4-1A56-12A7-0ABBF3C12DDB}"/>
          </ac:graphicFrameMkLst>
        </pc:graphicFrameChg>
        <pc:graphicFrameChg chg="add mod">
          <ac:chgData name="Shafer, Ethan H MAJ" userId="505e747c-87be-44c0-94c2-fc4c31a873c1" providerId="ADAL" clId="{6F7BCDAB-1392-4100-B7F3-62F864446860}" dt="2024-07-19T08:00:39.233" v="800"/>
          <ac:graphicFrameMkLst>
            <pc:docMk/>
            <pc:sldMk cId="1917809601" sldId="462"/>
            <ac:graphicFrameMk id="13" creationId="{98A04991-6F87-DF83-B999-6AAB423DE7B7}"/>
          </ac:graphicFrameMkLst>
        </pc:graphicFrameChg>
        <pc:graphicFrameChg chg="add mod modGraphic">
          <ac:chgData name="Shafer, Ethan H MAJ" userId="505e747c-87be-44c0-94c2-fc4c31a873c1" providerId="ADAL" clId="{6F7BCDAB-1392-4100-B7F3-62F864446860}" dt="2024-07-19T08:00:48.335" v="803" actId="14100"/>
          <ac:graphicFrameMkLst>
            <pc:docMk/>
            <pc:sldMk cId="1917809601" sldId="462"/>
            <ac:graphicFrameMk id="14" creationId="{8B4964B8-DC05-DAEE-DB2D-A745767DA2A7}"/>
          </ac:graphicFrameMkLst>
        </pc:graphicFrameChg>
      </pc:sldChg>
      <pc:sldChg chg="del">
        <pc:chgData name="Shafer, Ethan H MAJ" userId="505e747c-87be-44c0-94c2-fc4c31a873c1" providerId="ADAL" clId="{6F7BCDAB-1392-4100-B7F3-62F864446860}" dt="2024-07-19T04:43:04.936" v="37" actId="47"/>
        <pc:sldMkLst>
          <pc:docMk/>
          <pc:sldMk cId="2031597583" sldId="462"/>
        </pc:sldMkLst>
      </pc:sldChg>
      <pc:sldChg chg="del">
        <pc:chgData name="Shafer, Ethan H MAJ" userId="505e747c-87be-44c0-94c2-fc4c31a873c1" providerId="ADAL" clId="{6F7BCDAB-1392-4100-B7F3-62F864446860}" dt="2024-07-19T04:43:04.936" v="37" actId="47"/>
        <pc:sldMkLst>
          <pc:docMk/>
          <pc:sldMk cId="737718192" sldId="463"/>
        </pc:sldMkLst>
      </pc:sldChg>
      <pc:sldChg chg="addSp delSp modSp new del mod modAnim modNotesTx">
        <pc:chgData name="Shafer, Ethan H MAJ" userId="505e747c-87be-44c0-94c2-fc4c31a873c1" providerId="ADAL" clId="{6F7BCDAB-1392-4100-B7F3-62F864446860}" dt="2024-07-20T02:21:42.771" v="1953" actId="47"/>
        <pc:sldMkLst>
          <pc:docMk/>
          <pc:sldMk cId="1711303595" sldId="463"/>
        </pc:sldMkLst>
        <pc:spChg chg="mod">
          <ac:chgData name="Shafer, Ethan H MAJ" userId="505e747c-87be-44c0-94c2-fc4c31a873c1" providerId="ADAL" clId="{6F7BCDAB-1392-4100-B7F3-62F864446860}" dt="2024-07-19T07:51:20.957" v="478" actId="20577"/>
          <ac:spMkLst>
            <pc:docMk/>
            <pc:sldMk cId="1711303595" sldId="463"/>
            <ac:spMk id="2" creationId="{6097F26D-C1C4-B4E8-044B-7DFA5800ACC1}"/>
          </ac:spMkLst>
        </pc:spChg>
        <pc:spChg chg="add del">
          <ac:chgData name="Shafer, Ethan H MAJ" userId="505e747c-87be-44c0-94c2-fc4c31a873c1" providerId="ADAL" clId="{6F7BCDAB-1392-4100-B7F3-62F864446860}" dt="2024-07-19T08:05:51.518" v="943"/>
          <ac:spMkLst>
            <pc:docMk/>
            <pc:sldMk cId="1711303595" sldId="463"/>
            <ac:spMk id="3" creationId="{84C600B3-6BED-12E1-7819-5D3BAEECF237}"/>
          </ac:spMkLst>
        </pc:spChg>
        <pc:spChg chg="add mod">
          <ac:chgData name="Shafer, Ethan H MAJ" userId="505e747c-87be-44c0-94c2-fc4c31a873c1" providerId="ADAL" clId="{6F7BCDAB-1392-4100-B7F3-62F864446860}" dt="2024-07-19T08:05:51.509" v="942"/>
          <ac:spMkLst>
            <pc:docMk/>
            <pc:sldMk cId="1711303595" sldId="463"/>
            <ac:spMk id="9" creationId="{6FADC1D4-A2A4-9D5F-CA8D-BF02F7B186CC}"/>
          </ac:spMkLst>
        </pc:spChg>
        <pc:spChg chg="add mod">
          <ac:chgData name="Shafer, Ethan H MAJ" userId="505e747c-87be-44c0-94c2-fc4c31a873c1" providerId="ADAL" clId="{6F7BCDAB-1392-4100-B7F3-62F864446860}" dt="2024-07-19T08:12:49.951" v="1451" actId="114"/>
          <ac:spMkLst>
            <pc:docMk/>
            <pc:sldMk cId="1711303595" sldId="463"/>
            <ac:spMk id="10" creationId="{904EA52F-820A-2686-6FB0-DB584F4834BE}"/>
          </ac:spMkLst>
        </pc:spChg>
        <pc:picChg chg="add del mod ord">
          <ac:chgData name="Shafer, Ethan H MAJ" userId="505e747c-87be-44c0-94c2-fc4c31a873c1" providerId="ADAL" clId="{6F7BCDAB-1392-4100-B7F3-62F864446860}" dt="2024-07-19T08:05:42.785" v="940" actId="22"/>
          <ac:picMkLst>
            <pc:docMk/>
            <pc:sldMk cId="1711303595" sldId="463"/>
            <ac:picMk id="8" creationId="{DBF24B62-468D-378D-69BC-304DD50B1541}"/>
          </ac:picMkLst>
        </pc:picChg>
      </pc:sldChg>
      <pc:sldChg chg="new del">
        <pc:chgData name="Shafer, Ethan H MAJ" userId="505e747c-87be-44c0-94c2-fc4c31a873c1" providerId="ADAL" clId="{6F7BCDAB-1392-4100-B7F3-62F864446860}" dt="2024-07-20T03:09:22.122" v="2249" actId="47"/>
        <pc:sldMkLst>
          <pc:docMk/>
          <pc:sldMk cId="2047779688" sldId="463"/>
        </pc:sldMkLst>
      </pc:sldChg>
      <pc:sldChg chg="modSp add mod modNotesTx">
        <pc:chgData name="Shafer, Ethan H MAJ" userId="505e747c-87be-44c0-94c2-fc4c31a873c1" providerId="ADAL" clId="{6F7BCDAB-1392-4100-B7F3-62F864446860}" dt="2024-07-20T03:13:38.328" v="2482" actId="5793"/>
        <pc:sldMkLst>
          <pc:docMk/>
          <pc:sldMk cId="395521512" sldId="464"/>
        </pc:sldMkLst>
        <pc:spChg chg="mod">
          <ac:chgData name="Shafer, Ethan H MAJ" userId="505e747c-87be-44c0-94c2-fc4c31a873c1" providerId="ADAL" clId="{6F7BCDAB-1392-4100-B7F3-62F864446860}" dt="2024-07-20T03:09:48.358" v="2304" actId="20577"/>
          <ac:spMkLst>
            <pc:docMk/>
            <pc:sldMk cId="395521512" sldId="464"/>
            <ac:spMk id="11" creationId="{F4E0BDA0-F8EA-C18F-17C1-E6FF82571F45}"/>
          </ac:spMkLst>
        </pc:spChg>
        <pc:spChg chg="mod">
          <ac:chgData name="Shafer, Ethan H MAJ" userId="505e747c-87be-44c0-94c2-fc4c31a873c1" providerId="ADAL" clId="{6F7BCDAB-1392-4100-B7F3-62F864446860}" dt="2024-07-20T03:09:27.500" v="2252" actId="20577"/>
          <ac:spMkLst>
            <pc:docMk/>
            <pc:sldMk cId="395521512" sldId="464"/>
            <ac:spMk id="12" creationId="{B452439A-8D4D-E0C4-31F7-1E180723707F}"/>
          </ac:spMkLst>
        </pc:spChg>
      </pc:sldChg>
      <pc:sldChg chg="addSp delSp modSp new del mod ord setBg modNotesTx">
        <pc:chgData name="Shafer, Ethan H MAJ" userId="505e747c-87be-44c0-94c2-fc4c31a873c1" providerId="ADAL" clId="{6F7BCDAB-1392-4100-B7F3-62F864446860}" dt="2024-07-20T02:21:42.771" v="1953" actId="47"/>
        <pc:sldMkLst>
          <pc:docMk/>
          <pc:sldMk cId="3428637591" sldId="464"/>
        </pc:sldMkLst>
        <pc:spChg chg="mod">
          <ac:chgData name="Shafer, Ethan H MAJ" userId="505e747c-87be-44c0-94c2-fc4c31a873c1" providerId="ADAL" clId="{6F7BCDAB-1392-4100-B7F3-62F864446860}" dt="2024-07-19T08:03:47.049" v="938" actId="20577"/>
          <ac:spMkLst>
            <pc:docMk/>
            <pc:sldMk cId="3428637591" sldId="464"/>
            <ac:spMk id="2" creationId="{E18179CB-129A-881D-BDD3-073D253D19F9}"/>
          </ac:spMkLst>
        </pc:spChg>
        <pc:spChg chg="del">
          <ac:chgData name="Shafer, Ethan H MAJ" userId="505e747c-87be-44c0-94c2-fc4c31a873c1" providerId="ADAL" clId="{6F7BCDAB-1392-4100-B7F3-62F864446860}" dt="2024-07-19T08:03:13.633" v="881"/>
          <ac:spMkLst>
            <pc:docMk/>
            <pc:sldMk cId="3428637591" sldId="464"/>
            <ac:spMk id="3" creationId="{DDFEC837-FE17-A6C5-D40F-D02C928EC6D3}"/>
          </ac:spMkLst>
        </pc:spChg>
        <pc:spChg chg="mod ord">
          <ac:chgData name="Shafer, Ethan H MAJ" userId="505e747c-87be-44c0-94c2-fc4c31a873c1" providerId="ADAL" clId="{6F7BCDAB-1392-4100-B7F3-62F864446860}" dt="2024-07-19T08:03:35.318" v="888" actId="26606"/>
          <ac:spMkLst>
            <pc:docMk/>
            <pc:sldMk cId="3428637591" sldId="464"/>
            <ac:spMk id="4" creationId="{4888A3A6-B1F8-9BDF-E72A-C285ED6BE89B}"/>
          </ac:spMkLst>
        </pc:spChg>
        <pc:spChg chg="mod ord">
          <ac:chgData name="Shafer, Ethan H MAJ" userId="505e747c-87be-44c0-94c2-fc4c31a873c1" providerId="ADAL" clId="{6F7BCDAB-1392-4100-B7F3-62F864446860}" dt="2024-07-19T08:03:35.318" v="888" actId="26606"/>
          <ac:spMkLst>
            <pc:docMk/>
            <pc:sldMk cId="3428637591" sldId="464"/>
            <ac:spMk id="5" creationId="{0FF2846E-9A9B-F460-60D9-A350315EBCDD}"/>
          </ac:spMkLst>
        </pc:spChg>
        <pc:spChg chg="mod ord">
          <ac:chgData name="Shafer, Ethan H MAJ" userId="505e747c-87be-44c0-94c2-fc4c31a873c1" providerId="ADAL" clId="{6F7BCDAB-1392-4100-B7F3-62F864446860}" dt="2024-07-19T08:03:35.318" v="888" actId="26606"/>
          <ac:spMkLst>
            <pc:docMk/>
            <pc:sldMk cId="3428637591" sldId="464"/>
            <ac:spMk id="6" creationId="{D62A9EE6-D163-6524-B21F-3964E3620B1B}"/>
          </ac:spMkLst>
        </pc:spChg>
        <pc:spChg chg="add del mod">
          <ac:chgData name="Shafer, Ethan H MAJ" userId="505e747c-87be-44c0-94c2-fc4c31a873c1" providerId="ADAL" clId="{6F7BCDAB-1392-4100-B7F3-62F864446860}" dt="2024-07-19T08:03:14.997" v="882"/>
          <ac:spMkLst>
            <pc:docMk/>
            <pc:sldMk cId="3428637591" sldId="464"/>
            <ac:spMk id="7" creationId="{D5456297-9A0F-A098-A957-EA34A6C0E7A8}"/>
          </ac:spMkLst>
        </pc:spChg>
        <pc:spChg chg="add del mod">
          <ac:chgData name="Shafer, Ethan H MAJ" userId="505e747c-87be-44c0-94c2-fc4c31a873c1" providerId="ADAL" clId="{6F7BCDAB-1392-4100-B7F3-62F864446860}" dt="2024-07-19T08:03:21.413" v="883"/>
          <ac:spMkLst>
            <pc:docMk/>
            <pc:sldMk cId="3428637591" sldId="464"/>
            <ac:spMk id="8" creationId="{90A71F04-BA2F-FB45-72F6-7A4F134C5AA0}"/>
          </ac:spMkLst>
        </pc:spChg>
        <pc:spChg chg="add del mod">
          <ac:chgData name="Shafer, Ethan H MAJ" userId="505e747c-87be-44c0-94c2-fc4c31a873c1" providerId="ADAL" clId="{6F7BCDAB-1392-4100-B7F3-62F864446860}" dt="2024-07-19T08:03:28.802" v="884" actId="22"/>
          <ac:spMkLst>
            <pc:docMk/>
            <pc:sldMk cId="3428637591" sldId="464"/>
            <ac:spMk id="9" creationId="{A0C6CE55-5E20-91A5-3316-25699E10366F}"/>
          </ac:spMkLst>
        </pc:spChg>
        <pc:spChg chg="add">
          <ac:chgData name="Shafer, Ethan H MAJ" userId="505e747c-87be-44c0-94c2-fc4c31a873c1" providerId="ADAL" clId="{6F7BCDAB-1392-4100-B7F3-62F864446860}" dt="2024-07-19T08:03:35.318" v="888" actId="26606"/>
          <ac:spMkLst>
            <pc:docMk/>
            <pc:sldMk cId="3428637591" sldId="464"/>
            <ac:spMk id="15" creationId="{A086FBB1-32EC-D54C-8D54-B6CA5F964B22}"/>
          </ac:spMkLst>
        </pc:spChg>
        <pc:spChg chg="add del">
          <ac:chgData name="Shafer, Ethan H MAJ" userId="505e747c-87be-44c0-94c2-fc4c31a873c1" providerId="ADAL" clId="{6F7BCDAB-1392-4100-B7F3-62F864446860}" dt="2024-07-19T08:03:35.287" v="887" actId="26606"/>
          <ac:spMkLst>
            <pc:docMk/>
            <pc:sldMk cId="3428637591" sldId="464"/>
            <ac:spMk id="16" creationId="{C43A114B-CAF8-402E-A898-DEE2C2022EBD}"/>
          </ac:spMkLst>
        </pc:spChg>
        <pc:spChg chg="add del">
          <ac:chgData name="Shafer, Ethan H MAJ" userId="505e747c-87be-44c0-94c2-fc4c31a873c1" providerId="ADAL" clId="{6F7BCDAB-1392-4100-B7F3-62F864446860}" dt="2024-07-19T08:03:35.287" v="887" actId="26606"/>
          <ac:spMkLst>
            <pc:docMk/>
            <pc:sldMk cId="3428637591" sldId="464"/>
            <ac:spMk id="18" creationId="{64E68BB1-DCF6-49AB-8FF1-7E68DCBCD111}"/>
          </ac:spMkLst>
        </pc:spChg>
        <pc:spChg chg="add del">
          <ac:chgData name="Shafer, Ethan H MAJ" userId="505e747c-87be-44c0-94c2-fc4c31a873c1" providerId="ADAL" clId="{6F7BCDAB-1392-4100-B7F3-62F864446860}" dt="2024-07-19T08:03:35.287" v="887" actId="26606"/>
          <ac:spMkLst>
            <pc:docMk/>
            <pc:sldMk cId="3428637591" sldId="464"/>
            <ac:spMk id="20" creationId="{DA9B8539-604B-420E-BA1B-0A2E64CD7C72}"/>
          </ac:spMkLst>
        </pc:spChg>
        <pc:spChg chg="add del">
          <ac:chgData name="Shafer, Ethan H MAJ" userId="505e747c-87be-44c0-94c2-fc4c31a873c1" providerId="ADAL" clId="{6F7BCDAB-1392-4100-B7F3-62F864446860}" dt="2024-07-19T08:03:35.287" v="887" actId="26606"/>
          <ac:spMkLst>
            <pc:docMk/>
            <pc:sldMk cId="3428637591" sldId="464"/>
            <ac:spMk id="22" creationId="{7236CAA2-54C3-4136-B0CC-6837B14D8143}"/>
          </ac:spMkLst>
        </pc:spChg>
        <pc:spChg chg="add del">
          <ac:chgData name="Shafer, Ethan H MAJ" userId="505e747c-87be-44c0-94c2-fc4c31a873c1" providerId="ADAL" clId="{6F7BCDAB-1392-4100-B7F3-62F864446860}" dt="2024-07-19T08:03:35.287" v="887" actId="26606"/>
          <ac:spMkLst>
            <pc:docMk/>
            <pc:sldMk cId="3428637591" sldId="464"/>
            <ac:spMk id="24" creationId="{40F86E67-9E86-453F-92BC-648189829C2F}"/>
          </ac:spMkLst>
        </pc:spChg>
        <pc:spChg chg="add del">
          <ac:chgData name="Shafer, Ethan H MAJ" userId="505e747c-87be-44c0-94c2-fc4c31a873c1" providerId="ADAL" clId="{6F7BCDAB-1392-4100-B7F3-62F864446860}" dt="2024-07-19T08:03:35.287" v="887" actId="26606"/>
          <ac:spMkLst>
            <pc:docMk/>
            <pc:sldMk cId="3428637591" sldId="464"/>
            <ac:spMk id="26" creationId="{F73C5439-21D4-46F3-9CF4-FF1CE786FF15}"/>
          </ac:spMkLst>
        </pc:spChg>
        <pc:spChg chg="add">
          <ac:chgData name="Shafer, Ethan H MAJ" userId="505e747c-87be-44c0-94c2-fc4c31a873c1" providerId="ADAL" clId="{6F7BCDAB-1392-4100-B7F3-62F864446860}" dt="2024-07-19T08:03:35.318" v="888" actId="26606"/>
          <ac:spMkLst>
            <pc:docMk/>
            <pc:sldMk cId="3428637591" sldId="464"/>
            <ac:spMk id="28" creationId="{C4EF29AB-620C-4783-9B23-EACEB54D7836}"/>
          </ac:spMkLst>
        </pc:spChg>
        <pc:grpChg chg="add">
          <ac:chgData name="Shafer, Ethan H MAJ" userId="505e747c-87be-44c0-94c2-fc4c31a873c1" providerId="ADAL" clId="{6F7BCDAB-1392-4100-B7F3-62F864446860}" dt="2024-07-19T08:03:35.318" v="888" actId="26606"/>
          <ac:grpSpMkLst>
            <pc:docMk/>
            <pc:sldMk cId="3428637591" sldId="464"/>
            <ac:grpSpMk id="29" creationId="{A2FC4F8C-DCFB-41A7-9587-B6E49A20404A}"/>
          </ac:grpSpMkLst>
        </pc:grpChg>
        <pc:picChg chg="add mod ord">
          <ac:chgData name="Shafer, Ethan H MAJ" userId="505e747c-87be-44c0-94c2-fc4c31a873c1" providerId="ADAL" clId="{6F7BCDAB-1392-4100-B7F3-62F864446860}" dt="2024-07-19T08:03:35.318" v="888" actId="26606"/>
          <ac:picMkLst>
            <pc:docMk/>
            <pc:sldMk cId="3428637591" sldId="464"/>
            <ac:picMk id="11" creationId="{275F551F-7A6D-8B19-70C0-7C657212B0E2}"/>
          </ac:picMkLst>
        </pc:picChg>
      </pc:sldChg>
      <pc:sldChg chg="del">
        <pc:chgData name="Shafer, Ethan H MAJ" userId="505e747c-87be-44c0-94c2-fc4c31a873c1" providerId="ADAL" clId="{6F7BCDAB-1392-4100-B7F3-62F864446860}" dt="2024-07-19T04:43:04.936" v="37" actId="47"/>
        <pc:sldMkLst>
          <pc:docMk/>
          <pc:sldMk cId="4069232263" sldId="464"/>
        </pc:sldMkLst>
      </pc:sldChg>
      <pc:sldChg chg="del">
        <pc:chgData name="Shafer, Ethan H MAJ" userId="505e747c-87be-44c0-94c2-fc4c31a873c1" providerId="ADAL" clId="{6F7BCDAB-1392-4100-B7F3-62F864446860}" dt="2024-07-19T04:43:04.936" v="37" actId="47"/>
        <pc:sldMkLst>
          <pc:docMk/>
          <pc:sldMk cId="2039602511" sldId="465"/>
        </pc:sldMkLst>
      </pc:sldChg>
      <pc:sldChg chg="addSp delSp modSp new mod modClrScheme chgLayout">
        <pc:chgData name="Shafer, Ethan H MAJ" userId="505e747c-87be-44c0-94c2-fc4c31a873c1" providerId="ADAL" clId="{6F7BCDAB-1392-4100-B7F3-62F864446860}" dt="2024-07-20T03:43:53.919" v="2677" actId="20577"/>
        <pc:sldMkLst>
          <pc:docMk/>
          <pc:sldMk cId="3278906587" sldId="465"/>
        </pc:sldMkLst>
        <pc:spChg chg="mod ord">
          <ac:chgData name="Shafer, Ethan H MAJ" userId="505e747c-87be-44c0-94c2-fc4c31a873c1" providerId="ADAL" clId="{6F7BCDAB-1392-4100-B7F3-62F864446860}" dt="2024-07-20T03:17:14.997" v="2495" actId="700"/>
          <ac:spMkLst>
            <pc:docMk/>
            <pc:sldMk cId="3278906587" sldId="465"/>
            <ac:spMk id="2" creationId="{6396E5D5-62CF-6738-6618-D778A005BBDC}"/>
          </ac:spMkLst>
        </pc:spChg>
        <pc:spChg chg="mod ord">
          <ac:chgData name="Shafer, Ethan H MAJ" userId="505e747c-87be-44c0-94c2-fc4c31a873c1" providerId="ADAL" clId="{6F7BCDAB-1392-4100-B7F3-62F864446860}" dt="2024-07-20T03:17:14.997" v="2495" actId="700"/>
          <ac:spMkLst>
            <pc:docMk/>
            <pc:sldMk cId="3278906587" sldId="465"/>
            <ac:spMk id="3" creationId="{90674732-FC82-13CD-4876-5A99CB6128C7}"/>
          </ac:spMkLst>
        </pc:spChg>
        <pc:spChg chg="mod ord">
          <ac:chgData name="Shafer, Ethan H MAJ" userId="505e747c-87be-44c0-94c2-fc4c31a873c1" providerId="ADAL" clId="{6F7BCDAB-1392-4100-B7F3-62F864446860}" dt="2024-07-20T03:17:14.997" v="2495" actId="700"/>
          <ac:spMkLst>
            <pc:docMk/>
            <pc:sldMk cId="3278906587" sldId="465"/>
            <ac:spMk id="4" creationId="{8666B325-E5BF-D2D5-E5E1-BCCFEBC93352}"/>
          </ac:spMkLst>
        </pc:spChg>
        <pc:spChg chg="add mod ord">
          <ac:chgData name="Shafer, Ethan H MAJ" userId="505e747c-87be-44c0-94c2-fc4c31a873c1" providerId="ADAL" clId="{6F7BCDAB-1392-4100-B7F3-62F864446860}" dt="2024-07-20T03:17:14.997" v="2495" actId="700"/>
          <ac:spMkLst>
            <pc:docMk/>
            <pc:sldMk cId="3278906587" sldId="465"/>
            <ac:spMk id="5" creationId="{84513F9A-D31B-C34A-B127-BD7A5DF0C4D1}"/>
          </ac:spMkLst>
        </pc:spChg>
        <pc:spChg chg="add del mod ord">
          <ac:chgData name="Shafer, Ethan H MAJ" userId="505e747c-87be-44c0-94c2-fc4c31a873c1" providerId="ADAL" clId="{6F7BCDAB-1392-4100-B7F3-62F864446860}" dt="2024-07-20T03:17:14.997" v="2495" actId="700"/>
          <ac:spMkLst>
            <pc:docMk/>
            <pc:sldMk cId="3278906587" sldId="465"/>
            <ac:spMk id="6" creationId="{BECE08DC-4521-ADDA-ADE4-229C79DE6105}"/>
          </ac:spMkLst>
        </pc:spChg>
        <pc:spChg chg="add mod ord">
          <ac:chgData name="Shafer, Ethan H MAJ" userId="505e747c-87be-44c0-94c2-fc4c31a873c1" providerId="ADAL" clId="{6F7BCDAB-1392-4100-B7F3-62F864446860}" dt="2024-07-20T03:43:53.919" v="2677" actId="20577"/>
          <ac:spMkLst>
            <pc:docMk/>
            <pc:sldMk cId="3278906587" sldId="465"/>
            <ac:spMk id="7" creationId="{ADA6B4EE-0AF8-8FA8-DB3F-D8F7D6392C77}"/>
          </ac:spMkLst>
        </pc:spChg>
      </pc:sldChg>
      <pc:sldChg chg="modSp new del mod">
        <pc:chgData name="Shafer, Ethan H MAJ" userId="505e747c-87be-44c0-94c2-fc4c31a873c1" providerId="ADAL" clId="{6F7BCDAB-1392-4100-B7F3-62F864446860}" dt="2024-07-20T02:21:42.771" v="1953" actId="47"/>
        <pc:sldMkLst>
          <pc:docMk/>
          <pc:sldMk cId="3756265059" sldId="465"/>
        </pc:sldMkLst>
        <pc:spChg chg="mod">
          <ac:chgData name="Shafer, Ethan H MAJ" userId="505e747c-87be-44c0-94c2-fc4c31a873c1" providerId="ADAL" clId="{6F7BCDAB-1392-4100-B7F3-62F864446860}" dt="2024-07-19T08:07:42.134" v="1026" actId="20577"/>
          <ac:spMkLst>
            <pc:docMk/>
            <pc:sldMk cId="3756265059" sldId="465"/>
            <ac:spMk id="2" creationId="{663C6B9C-074F-34F9-2C62-601A1A2E17F0}"/>
          </ac:spMkLst>
        </pc:spChg>
        <pc:spChg chg="mod">
          <ac:chgData name="Shafer, Ethan H MAJ" userId="505e747c-87be-44c0-94c2-fc4c31a873c1" providerId="ADAL" clId="{6F7BCDAB-1392-4100-B7F3-62F864446860}" dt="2024-07-19T08:12:40.828" v="1450" actId="20577"/>
          <ac:spMkLst>
            <pc:docMk/>
            <pc:sldMk cId="3756265059" sldId="465"/>
            <ac:spMk id="3" creationId="{BDF70CF3-B562-FBB0-144F-7016501BF2E9}"/>
          </ac:spMkLst>
        </pc:spChg>
      </pc:sldChg>
      <pc:sldChg chg="modSp add mod modAnim modNotesTx">
        <pc:chgData name="Shafer, Ethan H MAJ" userId="505e747c-87be-44c0-94c2-fc4c31a873c1" providerId="ADAL" clId="{6F7BCDAB-1392-4100-B7F3-62F864446860}" dt="2024-07-20T03:50:54.375" v="2894" actId="20577"/>
        <pc:sldMkLst>
          <pc:docMk/>
          <pc:sldMk cId="394728835" sldId="466"/>
        </pc:sldMkLst>
        <pc:spChg chg="mod">
          <ac:chgData name="Shafer, Ethan H MAJ" userId="505e747c-87be-44c0-94c2-fc4c31a873c1" providerId="ADAL" clId="{6F7BCDAB-1392-4100-B7F3-62F864446860}" dt="2024-07-20T03:49:47.544" v="2849" actId="1036"/>
          <ac:spMkLst>
            <pc:docMk/>
            <pc:sldMk cId="394728835" sldId="466"/>
            <ac:spMk id="11" creationId="{F4E0BDA0-F8EA-C18F-17C1-E6FF82571F45}"/>
          </ac:spMkLst>
        </pc:spChg>
        <pc:spChg chg="mod">
          <ac:chgData name="Shafer, Ethan H MAJ" userId="505e747c-87be-44c0-94c2-fc4c31a873c1" providerId="ADAL" clId="{6F7BCDAB-1392-4100-B7F3-62F864446860}" dt="2024-07-20T03:47:00.360" v="2690" actId="20577"/>
          <ac:spMkLst>
            <pc:docMk/>
            <pc:sldMk cId="394728835" sldId="466"/>
            <ac:spMk id="12" creationId="{B452439A-8D4D-E0C4-31F7-1E180723707F}"/>
          </ac:spMkLst>
        </pc:spChg>
        <pc:graphicFrameChg chg="mod modGraphic">
          <ac:chgData name="Shafer, Ethan H MAJ" userId="505e747c-87be-44c0-94c2-fc4c31a873c1" providerId="ADAL" clId="{6F7BCDAB-1392-4100-B7F3-62F864446860}" dt="2024-07-20T03:50:54.375" v="2894" actId="20577"/>
          <ac:graphicFrameMkLst>
            <pc:docMk/>
            <pc:sldMk cId="394728835" sldId="466"/>
            <ac:graphicFrameMk id="14" creationId="{FD71772A-E6FB-8D23-FAA5-CDD9D635AAA6}"/>
          </ac:graphicFrameMkLst>
        </pc:graphicFrameChg>
        <pc:graphicFrameChg chg="mod modGraphic">
          <ac:chgData name="Shafer, Ethan H MAJ" userId="505e747c-87be-44c0-94c2-fc4c31a873c1" providerId="ADAL" clId="{6F7BCDAB-1392-4100-B7F3-62F864446860}" dt="2024-07-20T03:49:43.857" v="2834" actId="1036"/>
          <ac:graphicFrameMkLst>
            <pc:docMk/>
            <pc:sldMk cId="394728835" sldId="466"/>
            <ac:graphicFrameMk id="16" creationId="{7195B641-68CE-57F4-9735-8D12B334A664}"/>
          </ac:graphicFrameMkLst>
        </pc:graphicFrameChg>
      </pc:sldChg>
      <pc:sldChg chg="addSp delSp modSp new del mod modClrScheme chgLayout modNotesTx">
        <pc:chgData name="Shafer, Ethan H MAJ" userId="505e747c-87be-44c0-94c2-fc4c31a873c1" providerId="ADAL" clId="{6F7BCDAB-1392-4100-B7F3-62F864446860}" dt="2024-07-20T02:21:42.771" v="1953" actId="47"/>
        <pc:sldMkLst>
          <pc:docMk/>
          <pc:sldMk cId="2248326016" sldId="466"/>
        </pc:sldMkLst>
        <pc:spChg chg="mod ord">
          <ac:chgData name="Shafer, Ethan H MAJ" userId="505e747c-87be-44c0-94c2-fc4c31a873c1" providerId="ADAL" clId="{6F7BCDAB-1392-4100-B7F3-62F864446860}" dt="2024-07-19T08:18:48.938" v="1591" actId="700"/>
          <ac:spMkLst>
            <pc:docMk/>
            <pc:sldMk cId="2248326016" sldId="466"/>
            <ac:spMk id="2" creationId="{9D85DADF-97B6-A0B0-8B4A-FD450A92A1C0}"/>
          </ac:spMkLst>
        </pc:spChg>
        <pc:spChg chg="mod ord">
          <ac:chgData name="Shafer, Ethan H MAJ" userId="505e747c-87be-44c0-94c2-fc4c31a873c1" providerId="ADAL" clId="{6F7BCDAB-1392-4100-B7F3-62F864446860}" dt="2024-07-19T08:18:48.938" v="1591" actId="700"/>
          <ac:spMkLst>
            <pc:docMk/>
            <pc:sldMk cId="2248326016" sldId="466"/>
            <ac:spMk id="3" creationId="{5586C99A-7470-7AC3-07E4-1393DFF86BC9}"/>
          </ac:spMkLst>
        </pc:spChg>
        <pc:spChg chg="mod ord">
          <ac:chgData name="Shafer, Ethan H MAJ" userId="505e747c-87be-44c0-94c2-fc4c31a873c1" providerId="ADAL" clId="{6F7BCDAB-1392-4100-B7F3-62F864446860}" dt="2024-07-19T08:18:48.938" v="1591" actId="700"/>
          <ac:spMkLst>
            <pc:docMk/>
            <pc:sldMk cId="2248326016" sldId="466"/>
            <ac:spMk id="4" creationId="{1FCE7859-B0F1-97AA-3452-F6EEB9172DCC}"/>
          </ac:spMkLst>
        </pc:spChg>
        <pc:spChg chg="mod ord">
          <ac:chgData name="Shafer, Ethan H MAJ" userId="505e747c-87be-44c0-94c2-fc4c31a873c1" providerId="ADAL" clId="{6F7BCDAB-1392-4100-B7F3-62F864446860}" dt="2024-07-19T08:18:48.938" v="1591" actId="700"/>
          <ac:spMkLst>
            <pc:docMk/>
            <pc:sldMk cId="2248326016" sldId="466"/>
            <ac:spMk id="5" creationId="{F6470999-80EE-62DE-D8CE-05EF26947744}"/>
          </ac:spMkLst>
        </pc:spChg>
        <pc:spChg chg="mod ord">
          <ac:chgData name="Shafer, Ethan H MAJ" userId="505e747c-87be-44c0-94c2-fc4c31a873c1" providerId="ADAL" clId="{6F7BCDAB-1392-4100-B7F3-62F864446860}" dt="2024-07-19T08:18:48.938" v="1591" actId="700"/>
          <ac:spMkLst>
            <pc:docMk/>
            <pc:sldMk cId="2248326016" sldId="466"/>
            <ac:spMk id="6" creationId="{588EF0AE-B0F2-776F-DA52-FDDCAAE754D6}"/>
          </ac:spMkLst>
        </pc:spChg>
        <pc:spChg chg="add del mod ord">
          <ac:chgData name="Shafer, Ethan H MAJ" userId="505e747c-87be-44c0-94c2-fc4c31a873c1" providerId="ADAL" clId="{6F7BCDAB-1392-4100-B7F3-62F864446860}" dt="2024-07-19T08:18:49.754" v="1592" actId="22"/>
          <ac:spMkLst>
            <pc:docMk/>
            <pc:sldMk cId="2248326016" sldId="466"/>
            <ac:spMk id="7" creationId="{432CEB37-95D9-7039-9F38-12A0F9F03DA7}"/>
          </ac:spMkLst>
        </pc:spChg>
        <pc:picChg chg="add mod ord">
          <ac:chgData name="Shafer, Ethan H MAJ" userId="505e747c-87be-44c0-94c2-fc4c31a873c1" providerId="ADAL" clId="{6F7BCDAB-1392-4100-B7F3-62F864446860}" dt="2024-07-19T08:18:57.170" v="1595" actId="1076"/>
          <ac:picMkLst>
            <pc:docMk/>
            <pc:sldMk cId="2248326016" sldId="466"/>
            <ac:picMk id="9" creationId="{57264E91-BFBC-7C4E-3C81-893C5DE7B3DC}"/>
          </ac:picMkLst>
        </pc:picChg>
      </pc:sldChg>
      <pc:sldChg chg="modSp add mod">
        <pc:chgData name="Shafer, Ethan H MAJ" userId="505e747c-87be-44c0-94c2-fc4c31a873c1" providerId="ADAL" clId="{6F7BCDAB-1392-4100-B7F3-62F864446860}" dt="2024-07-20T03:50:58.316" v="2895" actId="20577"/>
        <pc:sldMkLst>
          <pc:docMk/>
          <pc:sldMk cId="908757530" sldId="467"/>
        </pc:sldMkLst>
        <pc:spChg chg="mod">
          <ac:chgData name="Shafer, Ethan H MAJ" userId="505e747c-87be-44c0-94c2-fc4c31a873c1" providerId="ADAL" clId="{6F7BCDAB-1392-4100-B7F3-62F864446860}" dt="2024-07-20T03:50:58.316" v="2895" actId="20577"/>
          <ac:spMkLst>
            <pc:docMk/>
            <pc:sldMk cId="908757530" sldId="467"/>
            <ac:spMk id="11" creationId="{F4E0BDA0-F8EA-C18F-17C1-E6FF82571F45}"/>
          </ac:spMkLst>
        </pc:spChg>
        <pc:graphicFrameChg chg="modGraphic">
          <ac:chgData name="Shafer, Ethan H MAJ" userId="505e747c-87be-44c0-94c2-fc4c31a873c1" providerId="ADAL" clId="{6F7BCDAB-1392-4100-B7F3-62F864446860}" dt="2024-07-20T03:50:40.106" v="2888" actId="20577"/>
          <ac:graphicFrameMkLst>
            <pc:docMk/>
            <pc:sldMk cId="908757530" sldId="467"/>
            <ac:graphicFrameMk id="14" creationId="{FD71772A-E6FB-8D23-FAA5-CDD9D635AAA6}"/>
          </ac:graphicFrameMkLst>
        </pc:graphicFrameChg>
        <pc:graphicFrameChg chg="modGraphic">
          <ac:chgData name="Shafer, Ethan H MAJ" userId="505e747c-87be-44c0-94c2-fc4c31a873c1" providerId="ADAL" clId="{6F7BCDAB-1392-4100-B7F3-62F864446860}" dt="2024-07-20T03:50:43.092" v="2891" actId="20577"/>
          <ac:graphicFrameMkLst>
            <pc:docMk/>
            <pc:sldMk cId="908757530" sldId="467"/>
            <ac:graphicFrameMk id="16" creationId="{7195B641-68CE-57F4-9735-8D12B334A664}"/>
          </ac:graphicFrameMkLst>
        </pc:graphicFrameChg>
      </pc:sldChg>
      <pc:sldChg chg="addSp delSp modSp new del mod setBg modClrScheme chgLayout">
        <pc:chgData name="Shafer, Ethan H MAJ" userId="505e747c-87be-44c0-94c2-fc4c31a873c1" providerId="ADAL" clId="{6F7BCDAB-1392-4100-B7F3-62F864446860}" dt="2024-07-20T02:21:42.771" v="1953" actId="47"/>
        <pc:sldMkLst>
          <pc:docMk/>
          <pc:sldMk cId="2218854171" sldId="467"/>
        </pc:sldMkLst>
        <pc:spChg chg="del mod ord">
          <ac:chgData name="Shafer, Ethan H MAJ" userId="505e747c-87be-44c0-94c2-fc4c31a873c1" providerId="ADAL" clId="{6F7BCDAB-1392-4100-B7F3-62F864446860}" dt="2024-07-19T08:24:29.826" v="1739" actId="700"/>
          <ac:spMkLst>
            <pc:docMk/>
            <pc:sldMk cId="2218854171" sldId="467"/>
            <ac:spMk id="2" creationId="{9903D255-88F4-0E1F-E2F3-7CB7FB507CDA}"/>
          </ac:spMkLst>
        </pc:spChg>
        <pc:spChg chg="del mod ord">
          <ac:chgData name="Shafer, Ethan H MAJ" userId="505e747c-87be-44c0-94c2-fc4c31a873c1" providerId="ADAL" clId="{6F7BCDAB-1392-4100-B7F3-62F864446860}" dt="2024-07-19T08:24:29.826" v="1739" actId="700"/>
          <ac:spMkLst>
            <pc:docMk/>
            <pc:sldMk cId="2218854171" sldId="467"/>
            <ac:spMk id="3" creationId="{2BBA182A-099E-B678-144D-0507D71FBE20}"/>
          </ac:spMkLst>
        </pc:spChg>
        <pc:spChg chg="mod ord">
          <ac:chgData name="Shafer, Ethan H MAJ" userId="505e747c-87be-44c0-94c2-fc4c31a873c1" providerId="ADAL" clId="{6F7BCDAB-1392-4100-B7F3-62F864446860}" dt="2024-07-19T08:34:45.717" v="1760" actId="26606"/>
          <ac:spMkLst>
            <pc:docMk/>
            <pc:sldMk cId="2218854171" sldId="467"/>
            <ac:spMk id="4" creationId="{108BCDD4-1362-EFA4-523D-07810C5236DC}"/>
          </ac:spMkLst>
        </pc:spChg>
        <pc:spChg chg="mod ord">
          <ac:chgData name="Shafer, Ethan H MAJ" userId="505e747c-87be-44c0-94c2-fc4c31a873c1" providerId="ADAL" clId="{6F7BCDAB-1392-4100-B7F3-62F864446860}" dt="2024-07-19T08:34:45.717" v="1760" actId="26606"/>
          <ac:spMkLst>
            <pc:docMk/>
            <pc:sldMk cId="2218854171" sldId="467"/>
            <ac:spMk id="5" creationId="{D5243336-B4FC-0E54-5BA6-ABDA3B5E0690}"/>
          </ac:spMkLst>
        </pc:spChg>
        <pc:spChg chg="mod ord">
          <ac:chgData name="Shafer, Ethan H MAJ" userId="505e747c-87be-44c0-94c2-fc4c31a873c1" providerId="ADAL" clId="{6F7BCDAB-1392-4100-B7F3-62F864446860}" dt="2024-07-19T08:34:45.717" v="1760" actId="26606"/>
          <ac:spMkLst>
            <pc:docMk/>
            <pc:sldMk cId="2218854171" sldId="467"/>
            <ac:spMk id="6" creationId="{92B0C813-54A6-088F-2C6D-AAA642BA4BE7}"/>
          </ac:spMkLst>
        </pc:spChg>
        <pc:spChg chg="add mod ord">
          <ac:chgData name="Shafer, Ethan H MAJ" userId="505e747c-87be-44c0-94c2-fc4c31a873c1" providerId="ADAL" clId="{6F7BCDAB-1392-4100-B7F3-62F864446860}" dt="2024-07-19T08:34:45.717" v="1760" actId="26606"/>
          <ac:spMkLst>
            <pc:docMk/>
            <pc:sldMk cId="2218854171" sldId="467"/>
            <ac:spMk id="7" creationId="{3A1D1730-1467-87CE-3219-7E84F231FF6B}"/>
          </ac:spMkLst>
        </pc:spChg>
        <pc:spChg chg="add mod ord">
          <ac:chgData name="Shafer, Ethan H MAJ" userId="505e747c-87be-44c0-94c2-fc4c31a873c1" providerId="ADAL" clId="{6F7BCDAB-1392-4100-B7F3-62F864446860}" dt="2024-07-19T08:34:45.717" v="1760" actId="26606"/>
          <ac:spMkLst>
            <pc:docMk/>
            <pc:sldMk cId="2218854171" sldId="467"/>
            <ac:spMk id="8" creationId="{DD88E9E0-627A-17E2-C4DF-0CA8A65F5723}"/>
          </ac:spMkLst>
        </pc:spChg>
        <pc:spChg chg="add">
          <ac:chgData name="Shafer, Ethan H MAJ" userId="505e747c-87be-44c0-94c2-fc4c31a873c1" providerId="ADAL" clId="{6F7BCDAB-1392-4100-B7F3-62F864446860}" dt="2024-07-19T08:34:45.717" v="1760" actId="26606"/>
          <ac:spMkLst>
            <pc:docMk/>
            <pc:sldMk cId="2218854171" sldId="467"/>
            <ac:spMk id="4103" creationId="{C43A114B-CAF8-402E-A898-DEE2C2022EBD}"/>
          </ac:spMkLst>
        </pc:spChg>
        <pc:spChg chg="add">
          <ac:chgData name="Shafer, Ethan H MAJ" userId="505e747c-87be-44c0-94c2-fc4c31a873c1" providerId="ADAL" clId="{6F7BCDAB-1392-4100-B7F3-62F864446860}" dt="2024-07-19T08:34:45.717" v="1760" actId="26606"/>
          <ac:spMkLst>
            <pc:docMk/>
            <pc:sldMk cId="2218854171" sldId="467"/>
            <ac:spMk id="4105" creationId="{64E68BB1-DCF6-49AB-8FF1-7E68DCBCD111}"/>
          </ac:spMkLst>
        </pc:spChg>
        <pc:spChg chg="add">
          <ac:chgData name="Shafer, Ethan H MAJ" userId="505e747c-87be-44c0-94c2-fc4c31a873c1" providerId="ADAL" clId="{6F7BCDAB-1392-4100-B7F3-62F864446860}" dt="2024-07-19T08:34:45.717" v="1760" actId="26606"/>
          <ac:spMkLst>
            <pc:docMk/>
            <pc:sldMk cId="2218854171" sldId="467"/>
            <ac:spMk id="4107" creationId="{DA9B8539-604B-420E-BA1B-0A2E64CD7C72}"/>
          </ac:spMkLst>
        </pc:spChg>
        <pc:spChg chg="add">
          <ac:chgData name="Shafer, Ethan H MAJ" userId="505e747c-87be-44c0-94c2-fc4c31a873c1" providerId="ADAL" clId="{6F7BCDAB-1392-4100-B7F3-62F864446860}" dt="2024-07-19T08:34:45.717" v="1760" actId="26606"/>
          <ac:spMkLst>
            <pc:docMk/>
            <pc:sldMk cId="2218854171" sldId="467"/>
            <ac:spMk id="4109" creationId="{7236CAA2-54C3-4136-B0CC-6837B14D8143}"/>
          </ac:spMkLst>
        </pc:spChg>
        <pc:spChg chg="add">
          <ac:chgData name="Shafer, Ethan H MAJ" userId="505e747c-87be-44c0-94c2-fc4c31a873c1" providerId="ADAL" clId="{6F7BCDAB-1392-4100-B7F3-62F864446860}" dt="2024-07-19T08:34:45.717" v="1760" actId="26606"/>
          <ac:spMkLst>
            <pc:docMk/>
            <pc:sldMk cId="2218854171" sldId="467"/>
            <ac:spMk id="4111" creationId="{40F86E67-9E86-453F-92BC-648189829C2F}"/>
          </ac:spMkLst>
        </pc:spChg>
        <pc:spChg chg="add">
          <ac:chgData name="Shafer, Ethan H MAJ" userId="505e747c-87be-44c0-94c2-fc4c31a873c1" providerId="ADAL" clId="{6F7BCDAB-1392-4100-B7F3-62F864446860}" dt="2024-07-19T08:34:45.717" v="1760" actId="26606"/>
          <ac:spMkLst>
            <pc:docMk/>
            <pc:sldMk cId="2218854171" sldId="467"/>
            <ac:spMk id="4113" creationId="{F73C5439-21D4-46F3-9CF4-FF1CE786FF15}"/>
          </ac:spMkLst>
        </pc:spChg>
        <pc:grpChg chg="add">
          <ac:chgData name="Shafer, Ethan H MAJ" userId="505e747c-87be-44c0-94c2-fc4c31a873c1" providerId="ADAL" clId="{6F7BCDAB-1392-4100-B7F3-62F864446860}" dt="2024-07-19T08:34:45.717" v="1760" actId="26606"/>
          <ac:grpSpMkLst>
            <pc:docMk/>
            <pc:sldMk cId="2218854171" sldId="467"/>
            <ac:grpSpMk id="4115" creationId="{227140B8-92FC-43F0-8CCA-F40052CE502D}"/>
          </ac:grpSpMkLst>
        </pc:grpChg>
        <pc:picChg chg="add mod">
          <ac:chgData name="Shafer, Ethan H MAJ" userId="505e747c-87be-44c0-94c2-fc4c31a873c1" providerId="ADAL" clId="{6F7BCDAB-1392-4100-B7F3-62F864446860}" dt="2024-07-19T08:34:45.717" v="1760" actId="26606"/>
          <ac:picMkLst>
            <pc:docMk/>
            <pc:sldMk cId="2218854171" sldId="467"/>
            <ac:picMk id="4098" creationId="{9BC639BF-D23E-B797-5F96-8209B8098605}"/>
          </ac:picMkLst>
        </pc:picChg>
      </pc:sldChg>
      <pc:sldChg chg="del">
        <pc:chgData name="Shafer, Ethan H MAJ" userId="505e747c-87be-44c0-94c2-fc4c31a873c1" providerId="ADAL" clId="{6F7BCDAB-1392-4100-B7F3-62F864446860}" dt="2024-07-19T04:43:04.936" v="37" actId="47"/>
        <pc:sldMkLst>
          <pc:docMk/>
          <pc:sldMk cId="3144270320" sldId="467"/>
        </pc:sldMkLst>
      </pc:sldChg>
      <pc:sldChg chg="del">
        <pc:chgData name="Shafer, Ethan H MAJ" userId="505e747c-87be-44c0-94c2-fc4c31a873c1" providerId="ADAL" clId="{6F7BCDAB-1392-4100-B7F3-62F864446860}" dt="2024-07-19T04:43:11.785" v="39" actId="47"/>
        <pc:sldMkLst>
          <pc:docMk/>
          <pc:sldMk cId="218695927" sldId="468"/>
        </pc:sldMkLst>
      </pc:sldChg>
      <pc:sldChg chg="modSp add mod modAnim modNotesTx">
        <pc:chgData name="Shafer, Ethan H MAJ" userId="505e747c-87be-44c0-94c2-fc4c31a873c1" providerId="ADAL" clId="{6F7BCDAB-1392-4100-B7F3-62F864446860}" dt="2024-07-20T03:54:53.828" v="2963" actId="20577"/>
        <pc:sldMkLst>
          <pc:docMk/>
          <pc:sldMk cId="1647261180" sldId="468"/>
        </pc:sldMkLst>
        <pc:spChg chg="mod">
          <ac:chgData name="Shafer, Ethan H MAJ" userId="505e747c-87be-44c0-94c2-fc4c31a873c1" providerId="ADAL" clId="{6F7BCDAB-1392-4100-B7F3-62F864446860}" dt="2024-07-20T03:54:24.296" v="2925" actId="1076"/>
          <ac:spMkLst>
            <pc:docMk/>
            <pc:sldMk cId="1647261180" sldId="468"/>
            <ac:spMk id="11" creationId="{F4E0BDA0-F8EA-C18F-17C1-E6FF82571F45}"/>
          </ac:spMkLst>
        </pc:spChg>
        <pc:spChg chg="mod">
          <ac:chgData name="Shafer, Ethan H MAJ" userId="505e747c-87be-44c0-94c2-fc4c31a873c1" providerId="ADAL" clId="{6F7BCDAB-1392-4100-B7F3-62F864446860}" dt="2024-07-20T03:52:46.416" v="2901" actId="20577"/>
          <ac:spMkLst>
            <pc:docMk/>
            <pc:sldMk cId="1647261180" sldId="468"/>
            <ac:spMk id="12" creationId="{B452439A-8D4D-E0C4-31F7-1E180723707F}"/>
          </ac:spMkLst>
        </pc:spChg>
        <pc:graphicFrameChg chg="modGraphic">
          <ac:chgData name="Shafer, Ethan H MAJ" userId="505e747c-87be-44c0-94c2-fc4c31a873c1" providerId="ADAL" clId="{6F7BCDAB-1392-4100-B7F3-62F864446860}" dt="2024-07-20T03:54:11.530" v="2922" actId="20577"/>
          <ac:graphicFrameMkLst>
            <pc:docMk/>
            <pc:sldMk cId="1647261180" sldId="468"/>
            <ac:graphicFrameMk id="16" creationId="{7195B641-68CE-57F4-9735-8D12B334A664}"/>
          </ac:graphicFrameMkLst>
        </pc:graphicFrameChg>
      </pc:sldChg>
      <pc:sldChg chg="addSp delSp modSp new mod setBg modClrScheme chgLayout">
        <pc:chgData name="Shafer, Ethan H MAJ" userId="505e747c-87be-44c0-94c2-fc4c31a873c1" providerId="ADAL" clId="{6F7BCDAB-1392-4100-B7F3-62F864446860}" dt="2024-07-21T00:47:26.003" v="4791" actId="20577"/>
        <pc:sldMkLst>
          <pc:docMk/>
          <pc:sldMk cId="2716075176" sldId="469"/>
        </pc:sldMkLst>
        <pc:spChg chg="mod ord">
          <ac:chgData name="Shafer, Ethan H MAJ" userId="505e747c-87be-44c0-94c2-fc4c31a873c1" providerId="ADAL" clId="{6F7BCDAB-1392-4100-B7F3-62F864446860}" dt="2024-07-20T05:19:41.559" v="3183" actId="26606"/>
          <ac:spMkLst>
            <pc:docMk/>
            <pc:sldMk cId="2716075176" sldId="469"/>
            <ac:spMk id="2" creationId="{0540820A-0D4C-A519-493B-9FF6E0FD787B}"/>
          </ac:spMkLst>
        </pc:spChg>
        <pc:spChg chg="mod ord">
          <ac:chgData name="Shafer, Ethan H MAJ" userId="505e747c-87be-44c0-94c2-fc4c31a873c1" providerId="ADAL" clId="{6F7BCDAB-1392-4100-B7F3-62F864446860}" dt="2024-07-20T05:19:41.559" v="3183" actId="26606"/>
          <ac:spMkLst>
            <pc:docMk/>
            <pc:sldMk cId="2716075176" sldId="469"/>
            <ac:spMk id="3" creationId="{92364B0A-442E-6731-E489-557C536C1CFD}"/>
          </ac:spMkLst>
        </pc:spChg>
        <pc:spChg chg="mod ord">
          <ac:chgData name="Shafer, Ethan H MAJ" userId="505e747c-87be-44c0-94c2-fc4c31a873c1" providerId="ADAL" clId="{6F7BCDAB-1392-4100-B7F3-62F864446860}" dt="2024-07-20T05:19:41.559" v="3183" actId="26606"/>
          <ac:spMkLst>
            <pc:docMk/>
            <pc:sldMk cId="2716075176" sldId="469"/>
            <ac:spMk id="4" creationId="{1CA2C578-C586-859A-EE53-91ED22F85B0B}"/>
          </ac:spMkLst>
        </pc:spChg>
        <pc:spChg chg="add mod ord">
          <ac:chgData name="Shafer, Ethan H MAJ" userId="505e747c-87be-44c0-94c2-fc4c31a873c1" providerId="ADAL" clId="{6F7BCDAB-1392-4100-B7F3-62F864446860}" dt="2024-07-20T05:19:41.559" v="3183" actId="26606"/>
          <ac:spMkLst>
            <pc:docMk/>
            <pc:sldMk cId="2716075176" sldId="469"/>
            <ac:spMk id="5" creationId="{87758CFF-F5BC-A933-29E8-F317D9C8406B}"/>
          </ac:spMkLst>
        </pc:spChg>
        <pc:spChg chg="add mod ord">
          <ac:chgData name="Shafer, Ethan H MAJ" userId="505e747c-87be-44c0-94c2-fc4c31a873c1" providerId="ADAL" clId="{6F7BCDAB-1392-4100-B7F3-62F864446860}" dt="2024-07-21T00:47:26.003" v="4791" actId="20577"/>
          <ac:spMkLst>
            <pc:docMk/>
            <pc:sldMk cId="2716075176" sldId="469"/>
            <ac:spMk id="6" creationId="{C632DCC6-C648-8993-8963-0701700DE7C2}"/>
          </ac:spMkLst>
        </pc:spChg>
        <pc:spChg chg="add del">
          <ac:chgData name="Shafer, Ethan H MAJ" userId="505e747c-87be-44c0-94c2-fc4c31a873c1" providerId="ADAL" clId="{6F7BCDAB-1392-4100-B7F3-62F864446860}" dt="2024-07-20T05:19:41.552" v="3182" actId="26606"/>
          <ac:spMkLst>
            <pc:docMk/>
            <pc:sldMk cId="2716075176" sldId="469"/>
            <ac:spMk id="3089" creationId="{C4EF29AB-620C-4783-9B23-EACEB54D7836}"/>
          </ac:spMkLst>
        </pc:spChg>
        <pc:grpChg chg="add del">
          <ac:chgData name="Shafer, Ethan H MAJ" userId="505e747c-87be-44c0-94c2-fc4c31a873c1" providerId="ADAL" clId="{6F7BCDAB-1392-4100-B7F3-62F864446860}" dt="2024-07-20T05:19:41.552" v="3182" actId="26606"/>
          <ac:grpSpMkLst>
            <pc:docMk/>
            <pc:sldMk cId="2716075176" sldId="469"/>
            <ac:grpSpMk id="3079" creationId="{A2FC4F8C-DCFB-41A7-9587-B6E49A20404A}"/>
          </ac:grpSpMkLst>
        </pc:grpChg>
        <pc:picChg chg="add del mod">
          <ac:chgData name="Shafer, Ethan H MAJ" userId="505e747c-87be-44c0-94c2-fc4c31a873c1" providerId="ADAL" clId="{6F7BCDAB-1392-4100-B7F3-62F864446860}" dt="2024-07-20T05:20:18.587" v="3191" actId="478"/>
          <ac:picMkLst>
            <pc:docMk/>
            <pc:sldMk cId="2716075176" sldId="469"/>
            <ac:picMk id="3074" creationId="{E1D92147-233D-A64B-6AA8-35FCFC789F10}"/>
          </ac:picMkLst>
        </pc:picChg>
        <pc:picChg chg="add del mod">
          <ac:chgData name="Shafer, Ethan H MAJ" userId="505e747c-87be-44c0-94c2-fc4c31a873c1" providerId="ADAL" clId="{6F7BCDAB-1392-4100-B7F3-62F864446860}" dt="2024-07-20T05:21:03.019" v="3196" actId="478"/>
          <ac:picMkLst>
            <pc:docMk/>
            <pc:sldMk cId="2716075176" sldId="469"/>
            <ac:picMk id="3076" creationId="{20C45066-13C2-1F3A-31CB-9F3A4013D572}"/>
          </ac:picMkLst>
        </pc:picChg>
        <pc:picChg chg="add mod">
          <ac:chgData name="Shafer, Ethan H MAJ" userId="505e747c-87be-44c0-94c2-fc4c31a873c1" providerId="ADAL" clId="{6F7BCDAB-1392-4100-B7F3-62F864446860}" dt="2024-07-20T05:21:10.308" v="3207" actId="14100"/>
          <ac:picMkLst>
            <pc:docMk/>
            <pc:sldMk cId="2716075176" sldId="469"/>
            <ac:picMk id="3078" creationId="{3B0C6FEA-2334-A66A-C38E-D514380BC62D}"/>
          </ac:picMkLst>
        </pc:picChg>
      </pc:sldChg>
      <pc:sldChg chg="modSp add mod">
        <pc:chgData name="Shafer, Ethan H MAJ" userId="505e747c-87be-44c0-94c2-fc4c31a873c1" providerId="ADAL" clId="{6F7BCDAB-1392-4100-B7F3-62F864446860}" dt="2024-07-20T03:59:06.067" v="3053" actId="20577"/>
        <pc:sldMkLst>
          <pc:docMk/>
          <pc:sldMk cId="1957553010" sldId="470"/>
        </pc:sldMkLst>
        <pc:spChg chg="mod">
          <ac:chgData name="Shafer, Ethan H MAJ" userId="505e747c-87be-44c0-94c2-fc4c31a873c1" providerId="ADAL" clId="{6F7BCDAB-1392-4100-B7F3-62F864446860}" dt="2024-07-20T03:59:06.067" v="3053" actId="20577"/>
          <ac:spMkLst>
            <pc:docMk/>
            <pc:sldMk cId="1957553010" sldId="470"/>
            <ac:spMk id="7" creationId="{ADA6B4EE-0AF8-8FA8-DB3F-D8F7D6392C77}"/>
          </ac:spMkLst>
        </pc:spChg>
      </pc:sldChg>
      <pc:sldChg chg="del">
        <pc:chgData name="Shafer, Ethan H MAJ" userId="505e747c-87be-44c0-94c2-fc4c31a873c1" providerId="ADAL" clId="{6F7BCDAB-1392-4100-B7F3-62F864446860}" dt="2024-07-19T04:43:11.785" v="39" actId="47"/>
        <pc:sldMkLst>
          <pc:docMk/>
          <pc:sldMk cId="2487636109" sldId="470"/>
        </pc:sldMkLst>
      </pc:sldChg>
      <pc:sldChg chg="addSp delSp modSp new mod modClrScheme chgLayout">
        <pc:chgData name="Shafer, Ethan H MAJ" userId="505e747c-87be-44c0-94c2-fc4c31a873c1" providerId="ADAL" clId="{6F7BCDAB-1392-4100-B7F3-62F864446860}" dt="2024-07-20T06:22:36.540" v="3233" actId="20577"/>
        <pc:sldMkLst>
          <pc:docMk/>
          <pc:sldMk cId="3668879358" sldId="471"/>
        </pc:sldMkLst>
        <pc:spChg chg="del mod ord">
          <ac:chgData name="Shafer, Ethan H MAJ" userId="505e747c-87be-44c0-94c2-fc4c31a873c1" providerId="ADAL" clId="{6F7BCDAB-1392-4100-B7F3-62F864446860}" dt="2024-07-20T06:22:30.381" v="3209" actId="700"/>
          <ac:spMkLst>
            <pc:docMk/>
            <pc:sldMk cId="3668879358" sldId="471"/>
            <ac:spMk id="2" creationId="{E702820A-5BFC-A4BE-7DEF-3B08694CE2AE}"/>
          </ac:spMkLst>
        </pc:spChg>
        <pc:spChg chg="del mod ord">
          <ac:chgData name="Shafer, Ethan H MAJ" userId="505e747c-87be-44c0-94c2-fc4c31a873c1" providerId="ADAL" clId="{6F7BCDAB-1392-4100-B7F3-62F864446860}" dt="2024-07-20T06:22:30.381" v="3209" actId="700"/>
          <ac:spMkLst>
            <pc:docMk/>
            <pc:sldMk cId="3668879358" sldId="471"/>
            <ac:spMk id="3" creationId="{3F5A5D55-00B0-FFC6-1066-AF90936545BE}"/>
          </ac:spMkLst>
        </pc:spChg>
        <pc:spChg chg="mod ord">
          <ac:chgData name="Shafer, Ethan H MAJ" userId="505e747c-87be-44c0-94c2-fc4c31a873c1" providerId="ADAL" clId="{6F7BCDAB-1392-4100-B7F3-62F864446860}" dt="2024-07-20T06:22:30.381" v="3209" actId="700"/>
          <ac:spMkLst>
            <pc:docMk/>
            <pc:sldMk cId="3668879358" sldId="471"/>
            <ac:spMk id="4" creationId="{46F41E3D-32BB-02D0-1FF7-EDD1D05E7670}"/>
          </ac:spMkLst>
        </pc:spChg>
        <pc:spChg chg="mod ord">
          <ac:chgData name="Shafer, Ethan H MAJ" userId="505e747c-87be-44c0-94c2-fc4c31a873c1" providerId="ADAL" clId="{6F7BCDAB-1392-4100-B7F3-62F864446860}" dt="2024-07-20T06:22:30.381" v="3209" actId="700"/>
          <ac:spMkLst>
            <pc:docMk/>
            <pc:sldMk cId="3668879358" sldId="471"/>
            <ac:spMk id="5" creationId="{B38B50CE-6678-526B-B224-752BAB582586}"/>
          </ac:spMkLst>
        </pc:spChg>
        <pc:spChg chg="mod ord">
          <ac:chgData name="Shafer, Ethan H MAJ" userId="505e747c-87be-44c0-94c2-fc4c31a873c1" providerId="ADAL" clId="{6F7BCDAB-1392-4100-B7F3-62F864446860}" dt="2024-07-20T06:22:30.381" v="3209" actId="700"/>
          <ac:spMkLst>
            <pc:docMk/>
            <pc:sldMk cId="3668879358" sldId="471"/>
            <ac:spMk id="6" creationId="{22586192-3691-7C14-2523-3AC8027271AD}"/>
          </ac:spMkLst>
        </pc:spChg>
        <pc:spChg chg="add mod ord">
          <ac:chgData name="Shafer, Ethan H MAJ" userId="505e747c-87be-44c0-94c2-fc4c31a873c1" providerId="ADAL" clId="{6F7BCDAB-1392-4100-B7F3-62F864446860}" dt="2024-07-20T06:22:36.540" v="3233" actId="20577"/>
          <ac:spMkLst>
            <pc:docMk/>
            <pc:sldMk cId="3668879358" sldId="471"/>
            <ac:spMk id="7" creationId="{5424C8D7-54C4-2594-F5AC-5CDA63582309}"/>
          </ac:spMkLst>
        </pc:spChg>
        <pc:spChg chg="add mod ord">
          <ac:chgData name="Shafer, Ethan H MAJ" userId="505e747c-87be-44c0-94c2-fc4c31a873c1" providerId="ADAL" clId="{6F7BCDAB-1392-4100-B7F3-62F864446860}" dt="2024-07-20T06:22:30.381" v="3209" actId="700"/>
          <ac:spMkLst>
            <pc:docMk/>
            <pc:sldMk cId="3668879358" sldId="471"/>
            <ac:spMk id="8" creationId="{0A2B39F3-96FC-4333-5CDA-A3A84D39F2B6}"/>
          </ac:spMkLst>
        </pc:spChg>
      </pc:sldChg>
      <pc:sldChg chg="addSp delSp modSp new mod modClrScheme chgLayout">
        <pc:chgData name="Shafer, Ethan H MAJ" userId="505e747c-87be-44c0-94c2-fc4c31a873c1" providerId="ADAL" clId="{6F7BCDAB-1392-4100-B7F3-62F864446860}" dt="2024-07-20T23:33:29.716" v="4724" actId="20577"/>
        <pc:sldMkLst>
          <pc:docMk/>
          <pc:sldMk cId="1816763451" sldId="472"/>
        </pc:sldMkLst>
        <pc:spChg chg="del mod ord">
          <ac:chgData name="Shafer, Ethan H MAJ" userId="505e747c-87be-44c0-94c2-fc4c31a873c1" providerId="ADAL" clId="{6F7BCDAB-1392-4100-B7F3-62F864446860}" dt="2024-07-20T06:23:07.921" v="3235" actId="700"/>
          <ac:spMkLst>
            <pc:docMk/>
            <pc:sldMk cId="1816763451" sldId="472"/>
            <ac:spMk id="2" creationId="{B3086B70-B505-6739-D5D2-2282E5E76512}"/>
          </ac:spMkLst>
        </pc:spChg>
        <pc:spChg chg="del mod ord">
          <ac:chgData name="Shafer, Ethan H MAJ" userId="505e747c-87be-44c0-94c2-fc4c31a873c1" providerId="ADAL" clId="{6F7BCDAB-1392-4100-B7F3-62F864446860}" dt="2024-07-20T06:23:07.921" v="3235" actId="700"/>
          <ac:spMkLst>
            <pc:docMk/>
            <pc:sldMk cId="1816763451" sldId="472"/>
            <ac:spMk id="3" creationId="{3A1B3B0B-4017-5087-B934-685B89D6D09C}"/>
          </ac:spMkLst>
        </pc:spChg>
        <pc:spChg chg="mod ord">
          <ac:chgData name="Shafer, Ethan H MAJ" userId="505e747c-87be-44c0-94c2-fc4c31a873c1" providerId="ADAL" clId="{6F7BCDAB-1392-4100-B7F3-62F864446860}" dt="2024-07-20T06:23:07.921" v="3235" actId="700"/>
          <ac:spMkLst>
            <pc:docMk/>
            <pc:sldMk cId="1816763451" sldId="472"/>
            <ac:spMk id="4" creationId="{CB3F5377-B01B-BE26-2512-83055F4EAB74}"/>
          </ac:spMkLst>
        </pc:spChg>
        <pc:spChg chg="mod ord">
          <ac:chgData name="Shafer, Ethan H MAJ" userId="505e747c-87be-44c0-94c2-fc4c31a873c1" providerId="ADAL" clId="{6F7BCDAB-1392-4100-B7F3-62F864446860}" dt="2024-07-20T06:23:07.921" v="3235" actId="700"/>
          <ac:spMkLst>
            <pc:docMk/>
            <pc:sldMk cId="1816763451" sldId="472"/>
            <ac:spMk id="5" creationId="{A3252C91-9D8E-3854-500A-2862A1577392}"/>
          </ac:spMkLst>
        </pc:spChg>
        <pc:spChg chg="mod ord">
          <ac:chgData name="Shafer, Ethan H MAJ" userId="505e747c-87be-44c0-94c2-fc4c31a873c1" providerId="ADAL" clId="{6F7BCDAB-1392-4100-B7F3-62F864446860}" dt="2024-07-20T06:23:07.921" v="3235" actId="700"/>
          <ac:spMkLst>
            <pc:docMk/>
            <pc:sldMk cId="1816763451" sldId="472"/>
            <ac:spMk id="6" creationId="{EE154DEF-BBCD-551C-39B6-911712F44219}"/>
          </ac:spMkLst>
        </pc:spChg>
        <pc:spChg chg="add mod ord">
          <ac:chgData name="Shafer, Ethan H MAJ" userId="505e747c-87be-44c0-94c2-fc4c31a873c1" providerId="ADAL" clId="{6F7BCDAB-1392-4100-B7F3-62F864446860}" dt="2024-07-20T06:27:50.859" v="3266" actId="20577"/>
          <ac:spMkLst>
            <pc:docMk/>
            <pc:sldMk cId="1816763451" sldId="472"/>
            <ac:spMk id="7" creationId="{62DDF913-B3FD-C89D-4B57-E34330E8C824}"/>
          </ac:spMkLst>
        </pc:spChg>
        <pc:spChg chg="add mod ord">
          <ac:chgData name="Shafer, Ethan H MAJ" userId="505e747c-87be-44c0-94c2-fc4c31a873c1" providerId="ADAL" clId="{6F7BCDAB-1392-4100-B7F3-62F864446860}" dt="2024-07-20T23:33:29.716" v="4724" actId="20577"/>
          <ac:spMkLst>
            <pc:docMk/>
            <pc:sldMk cId="1816763451" sldId="472"/>
            <ac:spMk id="8" creationId="{73677FD9-8C62-5A08-A6B5-4E6CF4E1D5A7}"/>
          </ac:spMkLst>
        </pc:spChg>
      </pc:sldChg>
      <pc:sldChg chg="modSp new del mod ord">
        <pc:chgData name="Shafer, Ethan H MAJ" userId="505e747c-87be-44c0-94c2-fc4c31a873c1" providerId="ADAL" clId="{6F7BCDAB-1392-4100-B7F3-62F864446860}" dt="2024-07-20T23:24:07.607" v="4473" actId="47"/>
        <pc:sldMkLst>
          <pc:docMk/>
          <pc:sldMk cId="172434058" sldId="473"/>
        </pc:sldMkLst>
        <pc:spChg chg="mod">
          <ac:chgData name="Shafer, Ethan H MAJ" userId="505e747c-87be-44c0-94c2-fc4c31a873c1" providerId="ADAL" clId="{6F7BCDAB-1392-4100-B7F3-62F864446860}" dt="2024-07-20T23:23:54.179" v="4466" actId="20577"/>
          <ac:spMkLst>
            <pc:docMk/>
            <pc:sldMk cId="172434058" sldId="473"/>
            <ac:spMk id="2" creationId="{006D8D2D-41D4-87DA-8772-9A9320A7DFE6}"/>
          </ac:spMkLst>
        </pc:spChg>
      </pc:sldChg>
      <pc:sldChg chg="addSp delSp modSp new add del mod modClrScheme chgLayout modNotesTx">
        <pc:chgData name="Shafer, Ethan H MAJ" userId="505e747c-87be-44c0-94c2-fc4c31a873c1" providerId="ADAL" clId="{6F7BCDAB-1392-4100-B7F3-62F864446860}" dt="2024-07-20T23:23:46.956" v="4463" actId="47"/>
        <pc:sldMkLst>
          <pc:docMk/>
          <pc:sldMk cId="4024247178" sldId="474"/>
        </pc:sldMkLst>
        <pc:spChg chg="mod ord">
          <ac:chgData name="Shafer, Ethan H MAJ" userId="505e747c-87be-44c0-94c2-fc4c31a873c1" providerId="ADAL" clId="{6F7BCDAB-1392-4100-B7F3-62F864446860}" dt="2024-07-20T06:54:58.691" v="3675" actId="700"/>
          <ac:spMkLst>
            <pc:docMk/>
            <pc:sldMk cId="4024247178" sldId="474"/>
            <ac:spMk id="2" creationId="{1AD702D3-90CF-BF54-A68F-8B09FA44B947}"/>
          </ac:spMkLst>
        </pc:spChg>
        <pc:spChg chg="add del mod ord">
          <ac:chgData name="Shafer, Ethan H MAJ" userId="505e747c-87be-44c0-94c2-fc4c31a873c1" providerId="ADAL" clId="{6F7BCDAB-1392-4100-B7F3-62F864446860}" dt="2024-07-20T08:21:03.060" v="3841" actId="1076"/>
          <ac:spMkLst>
            <pc:docMk/>
            <pc:sldMk cId="4024247178" sldId="474"/>
            <ac:spMk id="3" creationId="{44932191-9BF0-B73E-06A4-06BA1E84FC26}"/>
          </ac:spMkLst>
        </pc:spChg>
        <pc:spChg chg="mod ord">
          <ac:chgData name="Shafer, Ethan H MAJ" userId="505e747c-87be-44c0-94c2-fc4c31a873c1" providerId="ADAL" clId="{6F7BCDAB-1392-4100-B7F3-62F864446860}" dt="2024-07-20T06:54:58.691" v="3675" actId="700"/>
          <ac:spMkLst>
            <pc:docMk/>
            <pc:sldMk cId="4024247178" sldId="474"/>
            <ac:spMk id="4" creationId="{9DE0E0EF-B31E-719C-F853-46E4969DE8B3}"/>
          </ac:spMkLst>
        </pc:spChg>
        <pc:spChg chg="mod ord">
          <ac:chgData name="Shafer, Ethan H MAJ" userId="505e747c-87be-44c0-94c2-fc4c31a873c1" providerId="ADAL" clId="{6F7BCDAB-1392-4100-B7F3-62F864446860}" dt="2024-07-20T06:54:58.691" v="3675" actId="700"/>
          <ac:spMkLst>
            <pc:docMk/>
            <pc:sldMk cId="4024247178" sldId="474"/>
            <ac:spMk id="5" creationId="{C0439A58-36AB-EFAF-98FC-10F6593A671C}"/>
          </ac:spMkLst>
        </pc:spChg>
        <pc:spChg chg="mod ord">
          <ac:chgData name="Shafer, Ethan H MAJ" userId="505e747c-87be-44c0-94c2-fc4c31a873c1" providerId="ADAL" clId="{6F7BCDAB-1392-4100-B7F3-62F864446860}" dt="2024-07-20T06:54:58.691" v="3675" actId="700"/>
          <ac:spMkLst>
            <pc:docMk/>
            <pc:sldMk cId="4024247178" sldId="474"/>
            <ac:spMk id="6" creationId="{028BBA05-2CF7-70A7-ABE0-A2538B2997C5}"/>
          </ac:spMkLst>
        </pc:spChg>
        <pc:spChg chg="add mod">
          <ac:chgData name="Shafer, Ethan H MAJ" userId="505e747c-87be-44c0-94c2-fc4c31a873c1" providerId="ADAL" clId="{6F7BCDAB-1392-4100-B7F3-62F864446860}" dt="2024-07-20T06:54:50.447" v="3672"/>
          <ac:spMkLst>
            <pc:docMk/>
            <pc:sldMk cId="4024247178" sldId="474"/>
            <ac:spMk id="7" creationId="{A44AA46A-0732-D50C-1B37-3B6353378AFC}"/>
          </ac:spMkLst>
        </pc:spChg>
        <pc:spChg chg="add del mod ord">
          <ac:chgData name="Shafer, Ethan H MAJ" userId="505e747c-87be-44c0-94c2-fc4c31a873c1" providerId="ADAL" clId="{6F7BCDAB-1392-4100-B7F3-62F864446860}" dt="2024-07-20T08:20:52.048" v="3836"/>
          <ac:spMkLst>
            <pc:docMk/>
            <pc:sldMk cId="4024247178" sldId="474"/>
            <ac:spMk id="8" creationId="{90AE3715-4741-9247-7006-5AC2D5A3E34A}"/>
          </ac:spMkLst>
        </pc:spChg>
        <pc:picChg chg="add del mod">
          <ac:chgData name="Shafer, Ethan H MAJ" userId="505e747c-87be-44c0-94c2-fc4c31a873c1" providerId="ADAL" clId="{6F7BCDAB-1392-4100-B7F3-62F864446860}" dt="2024-07-20T08:20:51.552" v="3835" actId="21"/>
          <ac:picMkLst>
            <pc:docMk/>
            <pc:sldMk cId="4024247178" sldId="474"/>
            <ac:picMk id="9" creationId="{4D235E53-EFBB-8CB3-F6EB-C11B0DA755F0}"/>
          </ac:picMkLst>
        </pc:picChg>
        <pc:picChg chg="add mod">
          <ac:chgData name="Shafer, Ethan H MAJ" userId="505e747c-87be-44c0-94c2-fc4c31a873c1" providerId="ADAL" clId="{6F7BCDAB-1392-4100-B7F3-62F864446860}" dt="2024-07-20T08:21:09.173" v="3845" actId="1076"/>
          <ac:picMkLst>
            <pc:docMk/>
            <pc:sldMk cId="4024247178" sldId="474"/>
            <ac:picMk id="10" creationId="{4D235E53-EFBB-8CB3-F6EB-C11B0DA755F0}"/>
          </ac:picMkLst>
        </pc:picChg>
      </pc:sldChg>
      <pc:sldChg chg="addSp delSp modSp new mod setBg modClrScheme delAnim modAnim chgLayout modNotesTx">
        <pc:chgData name="Shafer, Ethan H MAJ" userId="505e747c-87be-44c0-94c2-fc4c31a873c1" providerId="ADAL" clId="{6F7BCDAB-1392-4100-B7F3-62F864446860}" dt="2024-07-20T23:33:40.827" v="4736" actId="20577"/>
        <pc:sldMkLst>
          <pc:docMk/>
          <pc:sldMk cId="2010125276" sldId="475"/>
        </pc:sldMkLst>
        <pc:spChg chg="mod ord">
          <ac:chgData name="Shafer, Ethan H MAJ" userId="505e747c-87be-44c0-94c2-fc4c31a873c1" providerId="ADAL" clId="{6F7BCDAB-1392-4100-B7F3-62F864446860}" dt="2024-07-20T23:15:49.312" v="3953" actId="26606"/>
          <ac:spMkLst>
            <pc:docMk/>
            <pc:sldMk cId="2010125276" sldId="475"/>
            <ac:spMk id="2" creationId="{5B7F3939-EAAA-D774-8EDD-A4D2B4E8A074}"/>
          </ac:spMkLst>
        </pc:spChg>
        <pc:spChg chg="add del mod ord">
          <ac:chgData name="Shafer, Ethan H MAJ" userId="505e747c-87be-44c0-94c2-fc4c31a873c1" providerId="ADAL" clId="{6F7BCDAB-1392-4100-B7F3-62F864446860}" dt="2024-07-20T23:28:19.839" v="4552" actId="20577"/>
          <ac:spMkLst>
            <pc:docMk/>
            <pc:sldMk cId="2010125276" sldId="475"/>
            <ac:spMk id="3" creationId="{7A73C99B-4B87-8627-97A6-9F0CD0A4C7B4}"/>
          </ac:spMkLst>
        </pc:spChg>
        <pc:spChg chg="mod ord">
          <ac:chgData name="Shafer, Ethan H MAJ" userId="505e747c-87be-44c0-94c2-fc4c31a873c1" providerId="ADAL" clId="{6F7BCDAB-1392-4100-B7F3-62F864446860}" dt="2024-07-20T23:15:49.312" v="3953" actId="26606"/>
          <ac:spMkLst>
            <pc:docMk/>
            <pc:sldMk cId="2010125276" sldId="475"/>
            <ac:spMk id="4" creationId="{B873ABBD-B680-9A09-8DF7-B9F2C4E7BD42}"/>
          </ac:spMkLst>
        </pc:spChg>
        <pc:spChg chg="mod ord">
          <ac:chgData name="Shafer, Ethan H MAJ" userId="505e747c-87be-44c0-94c2-fc4c31a873c1" providerId="ADAL" clId="{6F7BCDAB-1392-4100-B7F3-62F864446860}" dt="2024-07-20T23:15:49.312" v="3953" actId="26606"/>
          <ac:spMkLst>
            <pc:docMk/>
            <pc:sldMk cId="2010125276" sldId="475"/>
            <ac:spMk id="5" creationId="{E8B5EA01-C01E-2CE4-6371-D3C93C261E87}"/>
          </ac:spMkLst>
        </pc:spChg>
        <pc:spChg chg="mod ord">
          <ac:chgData name="Shafer, Ethan H MAJ" userId="505e747c-87be-44c0-94c2-fc4c31a873c1" providerId="ADAL" clId="{6F7BCDAB-1392-4100-B7F3-62F864446860}" dt="2024-07-20T23:15:49.312" v="3953" actId="26606"/>
          <ac:spMkLst>
            <pc:docMk/>
            <pc:sldMk cId="2010125276" sldId="475"/>
            <ac:spMk id="6" creationId="{08D689CB-2E23-A3AE-88AB-A4751D8AC918}"/>
          </ac:spMkLst>
        </pc:spChg>
        <pc:spChg chg="add mod">
          <ac:chgData name="Shafer, Ethan H MAJ" userId="505e747c-87be-44c0-94c2-fc4c31a873c1" providerId="ADAL" clId="{6F7BCDAB-1392-4100-B7F3-62F864446860}" dt="2024-07-20T06:55:54.704" v="3687"/>
          <ac:spMkLst>
            <pc:docMk/>
            <pc:sldMk cId="2010125276" sldId="475"/>
            <ac:spMk id="7" creationId="{8BB21259-9454-F411-9302-D652FF4C4C75}"/>
          </ac:spMkLst>
        </pc:spChg>
        <pc:spChg chg="add del mod ord">
          <ac:chgData name="Shafer, Ethan H MAJ" userId="505e747c-87be-44c0-94c2-fc4c31a873c1" providerId="ADAL" clId="{6F7BCDAB-1392-4100-B7F3-62F864446860}" dt="2024-07-20T08:19:40.056" v="3820"/>
          <ac:spMkLst>
            <pc:docMk/>
            <pc:sldMk cId="2010125276" sldId="475"/>
            <ac:spMk id="8" creationId="{63578605-3C06-89D1-F308-2CDAF3B79D4F}"/>
          </ac:spMkLst>
        </pc:spChg>
        <pc:spChg chg="add del mod">
          <ac:chgData name="Shafer, Ethan H MAJ" userId="505e747c-87be-44c0-94c2-fc4c31a873c1" providerId="ADAL" clId="{6F7BCDAB-1392-4100-B7F3-62F864446860}" dt="2024-07-20T23:15:47.210" v="3952"/>
          <ac:spMkLst>
            <pc:docMk/>
            <pc:sldMk cId="2010125276" sldId="475"/>
            <ac:spMk id="9" creationId="{2A412DD0-0C9C-FEE0-EBAC-F76D1BED6B92}"/>
          </ac:spMkLst>
        </pc:spChg>
        <pc:spChg chg="add mod">
          <ac:chgData name="Shafer, Ethan H MAJ" userId="505e747c-87be-44c0-94c2-fc4c31a873c1" providerId="ADAL" clId="{6F7BCDAB-1392-4100-B7F3-62F864446860}" dt="2024-07-20T23:33:40.827" v="4736" actId="20577"/>
          <ac:spMkLst>
            <pc:docMk/>
            <pc:sldMk cId="2010125276" sldId="475"/>
            <ac:spMk id="10" creationId="{C5002D26-6AAC-BA2C-6B07-7F223FC3565E}"/>
          </ac:spMkLst>
        </pc:spChg>
        <pc:spChg chg="add del mod">
          <ac:chgData name="Shafer, Ethan H MAJ" userId="505e747c-87be-44c0-94c2-fc4c31a873c1" providerId="ADAL" clId="{6F7BCDAB-1392-4100-B7F3-62F864446860}" dt="2024-07-20T23:23:22.065" v="4459" actId="478"/>
          <ac:spMkLst>
            <pc:docMk/>
            <pc:sldMk cId="2010125276" sldId="475"/>
            <ac:spMk id="11" creationId="{0C3A292D-3326-37F5-2E6D-ED675A1C2C5C}"/>
          </ac:spMkLst>
        </pc:spChg>
        <pc:spChg chg="add">
          <ac:chgData name="Shafer, Ethan H MAJ" userId="505e747c-87be-44c0-94c2-fc4c31a873c1" providerId="ADAL" clId="{6F7BCDAB-1392-4100-B7F3-62F864446860}" dt="2024-07-20T23:15:49.312" v="3953" actId="26606"/>
          <ac:spMkLst>
            <pc:docMk/>
            <pc:sldMk cId="2010125276" sldId="475"/>
            <ac:spMk id="10249" creationId="{19EF6B20-23CA-444F-8D20-3A38184B63CA}"/>
          </ac:spMkLst>
        </pc:spChg>
        <pc:spChg chg="add del">
          <ac:chgData name="Shafer, Ethan H MAJ" userId="505e747c-87be-44c0-94c2-fc4c31a873c1" providerId="ADAL" clId="{6F7BCDAB-1392-4100-B7F3-62F864446860}" dt="2024-07-20T08:19:50.322" v="3823" actId="26606"/>
          <ac:spMkLst>
            <pc:docMk/>
            <pc:sldMk cId="2010125276" sldId="475"/>
            <ac:spMk id="10257" creationId="{19EF6B20-23CA-444F-8D20-3A38184B63CA}"/>
          </ac:spMkLst>
        </pc:spChg>
        <pc:spChg chg="add">
          <ac:chgData name="Shafer, Ethan H MAJ" userId="505e747c-87be-44c0-94c2-fc4c31a873c1" providerId="ADAL" clId="{6F7BCDAB-1392-4100-B7F3-62F864446860}" dt="2024-07-20T23:15:49.312" v="3953" actId="26606"/>
          <ac:spMkLst>
            <pc:docMk/>
            <pc:sldMk cId="2010125276" sldId="475"/>
            <ac:spMk id="10260" creationId="{C4EF29AB-620C-4783-9B23-EACEB54D7836}"/>
          </ac:spMkLst>
        </pc:spChg>
        <pc:spChg chg="add del">
          <ac:chgData name="Shafer, Ethan H MAJ" userId="505e747c-87be-44c0-94c2-fc4c31a873c1" providerId="ADAL" clId="{6F7BCDAB-1392-4100-B7F3-62F864446860}" dt="2024-07-20T08:19:50.322" v="3823" actId="26606"/>
          <ac:spMkLst>
            <pc:docMk/>
            <pc:sldMk cId="2010125276" sldId="475"/>
            <ac:spMk id="10269" creationId="{C4EF29AB-620C-4783-9B23-EACEB54D7836}"/>
          </ac:spMkLst>
        </pc:spChg>
        <pc:spChg chg="add del">
          <ac:chgData name="Shafer, Ethan H MAJ" userId="505e747c-87be-44c0-94c2-fc4c31a873c1" providerId="ADAL" clId="{6F7BCDAB-1392-4100-B7F3-62F864446860}" dt="2024-07-20T08:19:51.606" v="3825" actId="26606"/>
          <ac:spMkLst>
            <pc:docMk/>
            <pc:sldMk cId="2010125276" sldId="475"/>
            <ac:spMk id="10279" creationId="{5AE8C830-95B3-4B62-9882-4301B7A9AEE9}"/>
          </ac:spMkLst>
        </pc:spChg>
        <pc:grpChg chg="add del">
          <ac:chgData name="Shafer, Ethan H MAJ" userId="505e747c-87be-44c0-94c2-fc4c31a873c1" providerId="ADAL" clId="{6F7BCDAB-1392-4100-B7F3-62F864446860}" dt="2024-07-20T08:19:50.322" v="3823" actId="26606"/>
          <ac:grpSpMkLst>
            <pc:docMk/>
            <pc:sldMk cId="2010125276" sldId="475"/>
            <ac:grpSpMk id="10248" creationId="{B6583EC0-B95E-4CD4-9A9A-0C3F6FA8253F}"/>
          </ac:grpSpMkLst>
        </pc:grpChg>
        <pc:grpChg chg="add">
          <ac:chgData name="Shafer, Ethan H MAJ" userId="505e747c-87be-44c0-94c2-fc4c31a873c1" providerId="ADAL" clId="{6F7BCDAB-1392-4100-B7F3-62F864446860}" dt="2024-07-20T23:15:49.312" v="3953" actId="26606"/>
          <ac:grpSpMkLst>
            <pc:docMk/>
            <pc:sldMk cId="2010125276" sldId="475"/>
            <ac:grpSpMk id="10250" creationId="{B6583EC0-B95E-4CD4-9A9A-0C3F6FA8253F}"/>
          </ac:grpSpMkLst>
        </pc:grpChg>
        <pc:grpChg chg="add del">
          <ac:chgData name="Shafer, Ethan H MAJ" userId="505e747c-87be-44c0-94c2-fc4c31a873c1" providerId="ADAL" clId="{6F7BCDAB-1392-4100-B7F3-62F864446860}" dt="2024-07-20T08:19:50.322" v="3823" actId="26606"/>
          <ac:grpSpMkLst>
            <pc:docMk/>
            <pc:sldMk cId="2010125276" sldId="475"/>
            <ac:grpSpMk id="10259" creationId="{A2FC4F8C-DCFB-41A7-9587-B6E49A20404A}"/>
          </ac:grpSpMkLst>
        </pc:grpChg>
        <pc:grpChg chg="add">
          <ac:chgData name="Shafer, Ethan H MAJ" userId="505e747c-87be-44c0-94c2-fc4c31a873c1" providerId="ADAL" clId="{6F7BCDAB-1392-4100-B7F3-62F864446860}" dt="2024-07-20T23:15:49.312" v="3953" actId="26606"/>
          <ac:grpSpMkLst>
            <pc:docMk/>
            <pc:sldMk cId="2010125276" sldId="475"/>
            <ac:grpSpMk id="10261" creationId="{A2FC4F8C-DCFB-41A7-9587-B6E49A20404A}"/>
          </ac:grpSpMkLst>
        </pc:grpChg>
        <pc:grpChg chg="add del">
          <ac:chgData name="Shafer, Ethan H MAJ" userId="505e747c-87be-44c0-94c2-fc4c31a873c1" providerId="ADAL" clId="{6F7BCDAB-1392-4100-B7F3-62F864446860}" dt="2024-07-20T08:19:51.606" v="3825" actId="26606"/>
          <ac:grpSpMkLst>
            <pc:docMk/>
            <pc:sldMk cId="2010125276" sldId="475"/>
            <ac:grpSpMk id="10271" creationId="{98A1D0BB-B8F0-46D7-9453-2DC9E54FEC09}"/>
          </ac:grpSpMkLst>
        </pc:grpChg>
        <pc:picChg chg="add del mod">
          <ac:chgData name="Shafer, Ethan H MAJ" userId="505e747c-87be-44c0-94c2-fc4c31a873c1" providerId="ADAL" clId="{6F7BCDAB-1392-4100-B7F3-62F864446860}" dt="2024-07-20T23:13:57.921" v="3951" actId="478"/>
          <ac:picMkLst>
            <pc:docMk/>
            <pc:sldMk cId="2010125276" sldId="475"/>
            <ac:picMk id="10243" creationId="{5EB04B82-B0D1-1718-769A-C5A88AC40A6B}"/>
          </ac:picMkLst>
        </pc:picChg>
        <pc:picChg chg="add mod">
          <ac:chgData name="Shafer, Ethan H MAJ" userId="505e747c-87be-44c0-94c2-fc4c31a873c1" providerId="ADAL" clId="{6F7BCDAB-1392-4100-B7F3-62F864446860}" dt="2024-07-20T23:16:56.544" v="4081" actId="1076"/>
          <ac:picMkLst>
            <pc:docMk/>
            <pc:sldMk cId="2010125276" sldId="475"/>
            <ac:picMk id="10245" creationId="{7CAE0C74-B36D-349E-4336-8FAB5EC9816D}"/>
          </ac:picMkLst>
        </pc:picChg>
      </pc:sldChg>
      <pc:sldChg chg="modSp new del mod">
        <pc:chgData name="Shafer, Ethan H MAJ" userId="505e747c-87be-44c0-94c2-fc4c31a873c1" providerId="ADAL" clId="{6F7BCDAB-1392-4100-B7F3-62F864446860}" dt="2024-07-21T00:47:53.264" v="4793" actId="47"/>
        <pc:sldMkLst>
          <pc:docMk/>
          <pc:sldMk cId="1073758200" sldId="476"/>
        </pc:sldMkLst>
        <pc:spChg chg="mod">
          <ac:chgData name="Shafer, Ethan H MAJ" userId="505e747c-87be-44c0-94c2-fc4c31a873c1" providerId="ADAL" clId="{6F7BCDAB-1392-4100-B7F3-62F864446860}" dt="2024-07-20T06:56:51.037" v="3761" actId="20577"/>
          <ac:spMkLst>
            <pc:docMk/>
            <pc:sldMk cId="1073758200" sldId="476"/>
            <ac:spMk id="2" creationId="{402C53D3-3955-8F68-4806-E750AD1F6734}"/>
          </ac:spMkLst>
        </pc:spChg>
      </pc:sldChg>
      <pc:sldChg chg="delSp modSp add mod delAnim modAnim modNotesTx">
        <pc:chgData name="Shafer, Ethan H MAJ" userId="505e747c-87be-44c0-94c2-fc4c31a873c1" providerId="ADAL" clId="{6F7BCDAB-1392-4100-B7F3-62F864446860}" dt="2024-07-20T23:33:45.819" v="4742" actId="20577"/>
        <pc:sldMkLst>
          <pc:docMk/>
          <pc:sldMk cId="1378657181" sldId="477"/>
        </pc:sldMkLst>
        <pc:spChg chg="mod">
          <ac:chgData name="Shafer, Ethan H MAJ" userId="505e747c-87be-44c0-94c2-fc4c31a873c1" providerId="ADAL" clId="{6F7BCDAB-1392-4100-B7F3-62F864446860}" dt="2024-07-20T23:22:00.699" v="4458" actId="20577"/>
          <ac:spMkLst>
            <pc:docMk/>
            <pc:sldMk cId="1378657181" sldId="477"/>
            <ac:spMk id="2" creationId="{5B7F3939-EAAA-D774-8EDD-A4D2B4E8A074}"/>
          </ac:spMkLst>
        </pc:spChg>
        <pc:spChg chg="mod">
          <ac:chgData name="Shafer, Ethan H MAJ" userId="505e747c-87be-44c0-94c2-fc4c31a873c1" providerId="ADAL" clId="{6F7BCDAB-1392-4100-B7F3-62F864446860}" dt="2024-07-20T23:28:31.839" v="4554" actId="20577"/>
          <ac:spMkLst>
            <pc:docMk/>
            <pc:sldMk cId="1378657181" sldId="477"/>
            <ac:spMk id="3" creationId="{7A73C99B-4B87-8627-97A6-9F0CD0A4C7B4}"/>
          </ac:spMkLst>
        </pc:spChg>
        <pc:spChg chg="mod">
          <ac:chgData name="Shafer, Ethan H MAJ" userId="505e747c-87be-44c0-94c2-fc4c31a873c1" providerId="ADAL" clId="{6F7BCDAB-1392-4100-B7F3-62F864446860}" dt="2024-07-20T23:33:45.819" v="4742" actId="20577"/>
          <ac:spMkLst>
            <pc:docMk/>
            <pc:sldMk cId="1378657181" sldId="477"/>
            <ac:spMk id="10" creationId="{C5002D26-6AAC-BA2C-6B07-7F223FC3565E}"/>
          </ac:spMkLst>
        </pc:spChg>
        <pc:spChg chg="del">
          <ac:chgData name="Shafer, Ethan H MAJ" userId="505e747c-87be-44c0-94c2-fc4c31a873c1" providerId="ADAL" clId="{6F7BCDAB-1392-4100-B7F3-62F864446860}" dt="2024-07-20T23:23:37.724" v="4461" actId="478"/>
          <ac:spMkLst>
            <pc:docMk/>
            <pc:sldMk cId="1378657181" sldId="477"/>
            <ac:spMk id="11" creationId="{0C3A292D-3326-37F5-2E6D-ED675A1C2C5C}"/>
          </ac:spMkLst>
        </pc:spChg>
      </pc:sldChg>
      <pc:sldChg chg="addSp delSp add del setBg delDesignElem">
        <pc:chgData name="Shafer, Ethan H MAJ" userId="505e747c-87be-44c0-94c2-fc4c31a873c1" providerId="ADAL" clId="{6F7BCDAB-1392-4100-B7F3-62F864446860}" dt="2024-07-20T23:20:18.749" v="4303"/>
        <pc:sldMkLst>
          <pc:docMk/>
          <pc:sldMk cId="3190515771" sldId="477"/>
        </pc:sldMkLst>
        <pc:spChg chg="add del">
          <ac:chgData name="Shafer, Ethan H MAJ" userId="505e747c-87be-44c0-94c2-fc4c31a873c1" providerId="ADAL" clId="{6F7BCDAB-1392-4100-B7F3-62F864446860}" dt="2024-07-20T23:20:18.749" v="4303"/>
          <ac:spMkLst>
            <pc:docMk/>
            <pc:sldMk cId="3190515771" sldId="477"/>
            <ac:spMk id="10249" creationId="{19EF6B20-23CA-444F-8D20-3A38184B63CA}"/>
          </ac:spMkLst>
        </pc:spChg>
        <pc:spChg chg="add del">
          <ac:chgData name="Shafer, Ethan H MAJ" userId="505e747c-87be-44c0-94c2-fc4c31a873c1" providerId="ADAL" clId="{6F7BCDAB-1392-4100-B7F3-62F864446860}" dt="2024-07-20T23:20:18.749" v="4303"/>
          <ac:spMkLst>
            <pc:docMk/>
            <pc:sldMk cId="3190515771" sldId="477"/>
            <ac:spMk id="10260" creationId="{C4EF29AB-620C-4783-9B23-EACEB54D7836}"/>
          </ac:spMkLst>
        </pc:spChg>
        <pc:grpChg chg="add del">
          <ac:chgData name="Shafer, Ethan H MAJ" userId="505e747c-87be-44c0-94c2-fc4c31a873c1" providerId="ADAL" clId="{6F7BCDAB-1392-4100-B7F3-62F864446860}" dt="2024-07-20T23:20:18.749" v="4303"/>
          <ac:grpSpMkLst>
            <pc:docMk/>
            <pc:sldMk cId="3190515771" sldId="477"/>
            <ac:grpSpMk id="10250" creationId="{B6583EC0-B95E-4CD4-9A9A-0C3F6FA8253F}"/>
          </ac:grpSpMkLst>
        </pc:grpChg>
        <pc:grpChg chg="add del">
          <ac:chgData name="Shafer, Ethan H MAJ" userId="505e747c-87be-44c0-94c2-fc4c31a873c1" providerId="ADAL" clId="{6F7BCDAB-1392-4100-B7F3-62F864446860}" dt="2024-07-20T23:20:18.749" v="4303"/>
          <ac:grpSpMkLst>
            <pc:docMk/>
            <pc:sldMk cId="3190515771" sldId="477"/>
            <ac:grpSpMk id="10261" creationId="{A2FC4F8C-DCFB-41A7-9587-B6E49A20404A}"/>
          </ac:grpSpMkLst>
        </pc:grpChg>
      </pc:sldChg>
      <pc:sldChg chg="addSp delSp add del setBg delDesignElem">
        <pc:chgData name="Shafer, Ethan H MAJ" userId="505e747c-87be-44c0-94c2-fc4c31a873c1" providerId="ADAL" clId="{6F7BCDAB-1392-4100-B7F3-62F864446860}" dt="2024-07-20T23:20:23.118" v="4306"/>
        <pc:sldMkLst>
          <pc:docMk/>
          <pc:sldMk cId="4046517847" sldId="477"/>
        </pc:sldMkLst>
        <pc:spChg chg="add del">
          <ac:chgData name="Shafer, Ethan H MAJ" userId="505e747c-87be-44c0-94c2-fc4c31a873c1" providerId="ADAL" clId="{6F7BCDAB-1392-4100-B7F3-62F864446860}" dt="2024-07-20T23:20:23.118" v="4306"/>
          <ac:spMkLst>
            <pc:docMk/>
            <pc:sldMk cId="4046517847" sldId="477"/>
            <ac:spMk id="10249" creationId="{19EF6B20-23CA-444F-8D20-3A38184B63CA}"/>
          </ac:spMkLst>
        </pc:spChg>
        <pc:spChg chg="add del">
          <ac:chgData name="Shafer, Ethan H MAJ" userId="505e747c-87be-44c0-94c2-fc4c31a873c1" providerId="ADAL" clId="{6F7BCDAB-1392-4100-B7F3-62F864446860}" dt="2024-07-20T23:20:23.118" v="4306"/>
          <ac:spMkLst>
            <pc:docMk/>
            <pc:sldMk cId="4046517847" sldId="477"/>
            <ac:spMk id="10260" creationId="{C4EF29AB-620C-4783-9B23-EACEB54D7836}"/>
          </ac:spMkLst>
        </pc:spChg>
        <pc:grpChg chg="add del">
          <ac:chgData name="Shafer, Ethan H MAJ" userId="505e747c-87be-44c0-94c2-fc4c31a873c1" providerId="ADAL" clId="{6F7BCDAB-1392-4100-B7F3-62F864446860}" dt="2024-07-20T23:20:23.118" v="4306"/>
          <ac:grpSpMkLst>
            <pc:docMk/>
            <pc:sldMk cId="4046517847" sldId="477"/>
            <ac:grpSpMk id="10250" creationId="{B6583EC0-B95E-4CD4-9A9A-0C3F6FA8253F}"/>
          </ac:grpSpMkLst>
        </pc:grpChg>
        <pc:grpChg chg="add del">
          <ac:chgData name="Shafer, Ethan H MAJ" userId="505e747c-87be-44c0-94c2-fc4c31a873c1" providerId="ADAL" clId="{6F7BCDAB-1392-4100-B7F3-62F864446860}" dt="2024-07-20T23:20:23.118" v="4306"/>
          <ac:grpSpMkLst>
            <pc:docMk/>
            <pc:sldMk cId="4046517847" sldId="477"/>
            <ac:grpSpMk id="10261" creationId="{A2FC4F8C-DCFB-41A7-9587-B6E49A20404A}"/>
          </ac:grpSpMkLst>
        </pc:grpChg>
      </pc:sldChg>
      <pc:sldChg chg="modSp add mod modNotesTx">
        <pc:chgData name="Shafer, Ethan H MAJ" userId="505e747c-87be-44c0-94c2-fc4c31a873c1" providerId="ADAL" clId="{6F7BCDAB-1392-4100-B7F3-62F864446860}" dt="2024-07-20T23:45:03.269" v="4743" actId="20577"/>
        <pc:sldMkLst>
          <pc:docMk/>
          <pc:sldMk cId="1851776742" sldId="478"/>
        </pc:sldMkLst>
        <pc:spChg chg="mod">
          <ac:chgData name="Shafer, Ethan H MAJ" userId="505e747c-87be-44c0-94c2-fc4c31a873c1" providerId="ADAL" clId="{6F7BCDAB-1392-4100-B7F3-62F864446860}" dt="2024-07-20T23:24:24.050" v="4479" actId="20577"/>
          <ac:spMkLst>
            <pc:docMk/>
            <pc:sldMk cId="1851776742" sldId="478"/>
            <ac:spMk id="2" creationId="{5B7F3939-EAAA-D774-8EDD-A4D2B4E8A074}"/>
          </ac:spMkLst>
        </pc:spChg>
        <pc:spChg chg="mod">
          <ac:chgData name="Shafer, Ethan H MAJ" userId="505e747c-87be-44c0-94c2-fc4c31a873c1" providerId="ADAL" clId="{6F7BCDAB-1392-4100-B7F3-62F864446860}" dt="2024-07-20T23:28:27.562" v="4553" actId="20577"/>
          <ac:spMkLst>
            <pc:docMk/>
            <pc:sldMk cId="1851776742" sldId="478"/>
            <ac:spMk id="3" creationId="{7A73C99B-4B87-8627-97A6-9F0CD0A4C7B4}"/>
          </ac:spMkLst>
        </pc:spChg>
        <pc:spChg chg="mod">
          <ac:chgData name="Shafer, Ethan H MAJ" userId="505e747c-87be-44c0-94c2-fc4c31a873c1" providerId="ADAL" clId="{6F7BCDAB-1392-4100-B7F3-62F864446860}" dt="2024-07-20T23:33:37.264" v="4730" actId="20577"/>
          <ac:spMkLst>
            <pc:docMk/>
            <pc:sldMk cId="1851776742" sldId="478"/>
            <ac:spMk id="10" creationId="{C5002D26-6AAC-BA2C-6B07-7F223FC3565E}"/>
          </ac:spMkLst>
        </pc:spChg>
      </pc:sldChg>
      <pc:sldChg chg="addSp delSp add del setBg delDesignElem">
        <pc:chgData name="Shafer, Ethan H MAJ" userId="505e747c-87be-44c0-94c2-fc4c31a873c1" providerId="ADAL" clId="{6F7BCDAB-1392-4100-B7F3-62F864446860}" dt="2024-07-20T23:24:06.546" v="4471"/>
        <pc:sldMkLst>
          <pc:docMk/>
          <pc:sldMk cId="3677125407" sldId="478"/>
        </pc:sldMkLst>
        <pc:spChg chg="add del">
          <ac:chgData name="Shafer, Ethan H MAJ" userId="505e747c-87be-44c0-94c2-fc4c31a873c1" providerId="ADAL" clId="{6F7BCDAB-1392-4100-B7F3-62F864446860}" dt="2024-07-20T23:24:06.546" v="4471"/>
          <ac:spMkLst>
            <pc:docMk/>
            <pc:sldMk cId="3677125407" sldId="478"/>
            <ac:spMk id="10249" creationId="{19EF6B20-23CA-444F-8D20-3A38184B63CA}"/>
          </ac:spMkLst>
        </pc:spChg>
        <pc:spChg chg="add del">
          <ac:chgData name="Shafer, Ethan H MAJ" userId="505e747c-87be-44c0-94c2-fc4c31a873c1" providerId="ADAL" clId="{6F7BCDAB-1392-4100-B7F3-62F864446860}" dt="2024-07-20T23:24:06.546" v="4471"/>
          <ac:spMkLst>
            <pc:docMk/>
            <pc:sldMk cId="3677125407" sldId="478"/>
            <ac:spMk id="10260" creationId="{C4EF29AB-620C-4783-9B23-EACEB54D7836}"/>
          </ac:spMkLst>
        </pc:spChg>
        <pc:grpChg chg="add del">
          <ac:chgData name="Shafer, Ethan H MAJ" userId="505e747c-87be-44c0-94c2-fc4c31a873c1" providerId="ADAL" clId="{6F7BCDAB-1392-4100-B7F3-62F864446860}" dt="2024-07-20T23:24:06.546" v="4471"/>
          <ac:grpSpMkLst>
            <pc:docMk/>
            <pc:sldMk cId="3677125407" sldId="478"/>
            <ac:grpSpMk id="10250" creationId="{B6583EC0-B95E-4CD4-9A9A-0C3F6FA8253F}"/>
          </ac:grpSpMkLst>
        </pc:grpChg>
        <pc:grpChg chg="add del">
          <ac:chgData name="Shafer, Ethan H MAJ" userId="505e747c-87be-44c0-94c2-fc4c31a873c1" providerId="ADAL" clId="{6F7BCDAB-1392-4100-B7F3-62F864446860}" dt="2024-07-20T23:24:06.546" v="4471"/>
          <ac:grpSpMkLst>
            <pc:docMk/>
            <pc:sldMk cId="3677125407" sldId="478"/>
            <ac:grpSpMk id="10261" creationId="{A2FC4F8C-DCFB-41A7-9587-B6E49A20404A}"/>
          </ac:grpSpMkLst>
        </pc:grpChg>
      </pc:sldChg>
      <pc:sldChg chg="addSp delSp modSp new mod ord modClrScheme chgLayout">
        <pc:chgData name="Shafer, Ethan H MAJ" userId="505e747c-87be-44c0-94c2-fc4c31a873c1" providerId="ADAL" clId="{6F7BCDAB-1392-4100-B7F3-62F864446860}" dt="2024-07-21T00:47:05.830" v="4756"/>
        <pc:sldMkLst>
          <pc:docMk/>
          <pc:sldMk cId="4109320929" sldId="479"/>
        </pc:sldMkLst>
        <pc:spChg chg="del mod ord">
          <ac:chgData name="Shafer, Ethan H MAJ" userId="505e747c-87be-44c0-94c2-fc4c31a873c1" providerId="ADAL" clId="{6F7BCDAB-1392-4100-B7F3-62F864446860}" dt="2024-07-21T00:46:48.278" v="4745" actId="700"/>
          <ac:spMkLst>
            <pc:docMk/>
            <pc:sldMk cId="4109320929" sldId="479"/>
            <ac:spMk id="2" creationId="{86DBC4D3-D775-BB70-AC61-2BB3358E155E}"/>
          </ac:spMkLst>
        </pc:spChg>
        <pc:spChg chg="del mod ord">
          <ac:chgData name="Shafer, Ethan H MAJ" userId="505e747c-87be-44c0-94c2-fc4c31a873c1" providerId="ADAL" clId="{6F7BCDAB-1392-4100-B7F3-62F864446860}" dt="2024-07-21T00:46:48.278" v="4745" actId="700"/>
          <ac:spMkLst>
            <pc:docMk/>
            <pc:sldMk cId="4109320929" sldId="479"/>
            <ac:spMk id="3" creationId="{957C2E7E-309E-3491-4ADA-4B789FAF5F8E}"/>
          </ac:spMkLst>
        </pc:spChg>
        <pc:spChg chg="del">
          <ac:chgData name="Shafer, Ethan H MAJ" userId="505e747c-87be-44c0-94c2-fc4c31a873c1" providerId="ADAL" clId="{6F7BCDAB-1392-4100-B7F3-62F864446860}" dt="2024-07-21T00:46:48.278" v="4745" actId="700"/>
          <ac:spMkLst>
            <pc:docMk/>
            <pc:sldMk cId="4109320929" sldId="479"/>
            <ac:spMk id="4" creationId="{572687F4-8E78-D2A5-8DC2-F7BCA8345DF5}"/>
          </ac:spMkLst>
        </pc:spChg>
        <pc:spChg chg="mod ord">
          <ac:chgData name="Shafer, Ethan H MAJ" userId="505e747c-87be-44c0-94c2-fc4c31a873c1" providerId="ADAL" clId="{6F7BCDAB-1392-4100-B7F3-62F864446860}" dt="2024-07-21T00:46:48.278" v="4745" actId="700"/>
          <ac:spMkLst>
            <pc:docMk/>
            <pc:sldMk cId="4109320929" sldId="479"/>
            <ac:spMk id="5" creationId="{AC20A1F3-85A2-E5F3-575A-2C40E76CE6B7}"/>
          </ac:spMkLst>
        </pc:spChg>
        <pc:spChg chg="mod ord">
          <ac:chgData name="Shafer, Ethan H MAJ" userId="505e747c-87be-44c0-94c2-fc4c31a873c1" providerId="ADAL" clId="{6F7BCDAB-1392-4100-B7F3-62F864446860}" dt="2024-07-21T00:46:48.278" v="4745" actId="700"/>
          <ac:spMkLst>
            <pc:docMk/>
            <pc:sldMk cId="4109320929" sldId="479"/>
            <ac:spMk id="6" creationId="{F2AC336E-5E90-29B6-2FFA-3D82E35E0652}"/>
          </ac:spMkLst>
        </pc:spChg>
        <pc:spChg chg="mod ord">
          <ac:chgData name="Shafer, Ethan H MAJ" userId="505e747c-87be-44c0-94c2-fc4c31a873c1" providerId="ADAL" clId="{6F7BCDAB-1392-4100-B7F3-62F864446860}" dt="2024-07-21T00:46:48.278" v="4745" actId="700"/>
          <ac:spMkLst>
            <pc:docMk/>
            <pc:sldMk cId="4109320929" sldId="479"/>
            <ac:spMk id="7" creationId="{62CC9240-79A2-DC62-1B7C-5AE7951D3380}"/>
          </ac:spMkLst>
        </pc:spChg>
        <pc:spChg chg="add mod ord">
          <ac:chgData name="Shafer, Ethan H MAJ" userId="505e747c-87be-44c0-94c2-fc4c31a873c1" providerId="ADAL" clId="{6F7BCDAB-1392-4100-B7F3-62F864446860}" dt="2024-07-21T00:46:53.313" v="4754" actId="20577"/>
          <ac:spMkLst>
            <pc:docMk/>
            <pc:sldMk cId="4109320929" sldId="479"/>
            <ac:spMk id="8" creationId="{43F6F0B2-8AE2-A12A-4406-33E3DAC3970A}"/>
          </ac:spMkLst>
        </pc:spChg>
        <pc:spChg chg="add del mod ord">
          <ac:chgData name="Shafer, Ethan H MAJ" userId="505e747c-87be-44c0-94c2-fc4c31a873c1" providerId="ADAL" clId="{6F7BCDAB-1392-4100-B7F3-62F864446860}" dt="2024-07-21T00:46:49.662" v="4746"/>
          <ac:spMkLst>
            <pc:docMk/>
            <pc:sldMk cId="4109320929" sldId="479"/>
            <ac:spMk id="9" creationId="{BE625781-24DA-11E0-DE00-FE9EF37DD975}"/>
          </ac:spMkLst>
        </pc:spChg>
        <pc:picChg chg="add mod">
          <ac:chgData name="Shafer, Ethan H MAJ" userId="505e747c-87be-44c0-94c2-fc4c31a873c1" providerId="ADAL" clId="{6F7BCDAB-1392-4100-B7F3-62F864446860}" dt="2024-07-21T00:46:49.662" v="4746"/>
          <ac:picMkLst>
            <pc:docMk/>
            <pc:sldMk cId="4109320929" sldId="479"/>
            <ac:picMk id="11266" creationId="{BA632CEF-2201-9B13-6277-67ECFFAD20AF}"/>
          </ac:picMkLst>
        </pc:picChg>
      </pc:sldChg>
      <pc:sldChg chg="addSp delSp modSp add mod setBg">
        <pc:chgData name="Shafer, Ethan H MAJ" userId="505e747c-87be-44c0-94c2-fc4c31a873c1" providerId="ADAL" clId="{6F7BCDAB-1392-4100-B7F3-62F864446860}" dt="2024-07-21T00:48:21.081" v="4809" actId="20577"/>
        <pc:sldMkLst>
          <pc:docMk/>
          <pc:sldMk cId="615637303" sldId="480"/>
        </pc:sldMkLst>
        <pc:spChg chg="mod">
          <ac:chgData name="Shafer, Ethan H MAJ" userId="505e747c-87be-44c0-94c2-fc4c31a873c1" providerId="ADAL" clId="{6F7BCDAB-1392-4100-B7F3-62F864446860}" dt="2024-07-21T00:48:21.081" v="4809" actId="20577"/>
          <ac:spMkLst>
            <pc:docMk/>
            <pc:sldMk cId="615637303" sldId="480"/>
            <ac:spMk id="6" creationId="{C632DCC6-C648-8993-8963-0701700DE7C2}"/>
          </ac:spMkLst>
        </pc:spChg>
        <pc:picChg chg="del">
          <ac:chgData name="Shafer, Ethan H MAJ" userId="505e747c-87be-44c0-94c2-fc4c31a873c1" providerId="ADAL" clId="{6F7BCDAB-1392-4100-B7F3-62F864446860}" dt="2024-07-21T00:48:04.830" v="4794" actId="478"/>
          <ac:picMkLst>
            <pc:docMk/>
            <pc:sldMk cId="615637303" sldId="480"/>
            <ac:picMk id="3078" creationId="{3B0C6FEA-2334-A66A-C38E-D514380BC62D}"/>
          </ac:picMkLst>
        </pc:picChg>
        <pc:picChg chg="add mod">
          <ac:chgData name="Shafer, Ethan H MAJ" userId="505e747c-87be-44c0-94c2-fc4c31a873c1" providerId="ADAL" clId="{6F7BCDAB-1392-4100-B7F3-62F864446860}" dt="2024-07-21T00:48:12.512" v="4798" actId="1076"/>
          <ac:picMkLst>
            <pc:docMk/>
            <pc:sldMk cId="615637303" sldId="480"/>
            <ac:picMk id="14338" creationId="{0E8FEF4E-741B-83B8-ABA8-14459E5B42B7}"/>
          </ac:picMkLst>
        </pc:picChg>
      </pc:sldChg>
    </pc:docChg>
  </pc:docChgLst>
  <pc:docChgLst>
    <pc:chgData name="Miner, Nina CPT" userId="S::nina.miner@westpoint.edu::1877bd75-b408-4e8d-b9b1-1e910180d3c8" providerId="AD" clId="Web-{E43CC3D5-A5E7-4959-8B17-FC01C04F62D6}"/>
    <pc:docChg chg="modSld">
      <pc:chgData name="Miner, Nina CPT" userId="S::nina.miner@westpoint.edu::1877bd75-b408-4e8d-b9b1-1e910180d3c8" providerId="AD" clId="Web-{E43CC3D5-A5E7-4959-8B17-FC01C04F62D6}" dt="2023-07-05T16:33:46.145" v="22" actId="1076"/>
      <pc:docMkLst>
        <pc:docMk/>
      </pc:docMkLst>
      <pc:sldChg chg="addSp delSp modSp">
        <pc:chgData name="Miner, Nina CPT" userId="S::nina.miner@westpoint.edu::1877bd75-b408-4e8d-b9b1-1e910180d3c8" providerId="AD" clId="Web-{E43CC3D5-A5E7-4959-8B17-FC01C04F62D6}" dt="2023-07-05T16:33:46.145" v="22" actId="1076"/>
        <pc:sldMkLst>
          <pc:docMk/>
          <pc:sldMk cId="1867938701" sldId="387"/>
        </pc:sldMkLst>
        <pc:spChg chg="add del mod">
          <ac:chgData name="Miner, Nina CPT" userId="S::nina.miner@westpoint.edu::1877bd75-b408-4e8d-b9b1-1e910180d3c8" providerId="AD" clId="Web-{E43CC3D5-A5E7-4959-8B17-FC01C04F62D6}" dt="2023-07-05T16:32:26.345" v="10"/>
          <ac:spMkLst>
            <pc:docMk/>
            <pc:sldMk cId="1867938701" sldId="387"/>
            <ac:spMk id="5" creationId="{EBDEDB86-CAC4-EED0-43DE-D72B81F32E93}"/>
          </ac:spMkLst>
        </pc:spChg>
        <pc:picChg chg="del">
          <ac:chgData name="Miner, Nina CPT" userId="S::nina.miner@westpoint.edu::1877bd75-b408-4e8d-b9b1-1e910180d3c8" providerId="AD" clId="Web-{E43CC3D5-A5E7-4959-8B17-FC01C04F62D6}" dt="2023-07-05T16:32:18.266" v="2"/>
          <ac:picMkLst>
            <pc:docMk/>
            <pc:sldMk cId="1867938701" sldId="387"/>
            <ac:picMk id="2" creationId="{35B329A8-25DA-4BC6-AD5B-E69F8633862E}"/>
          </ac:picMkLst>
        </pc:picChg>
        <pc:picChg chg="del">
          <ac:chgData name="Miner, Nina CPT" userId="S::nina.miner@westpoint.edu::1877bd75-b408-4e8d-b9b1-1e910180d3c8" providerId="AD" clId="Web-{E43CC3D5-A5E7-4959-8B17-FC01C04F62D6}" dt="2023-07-05T16:32:16.079" v="0"/>
          <ac:picMkLst>
            <pc:docMk/>
            <pc:sldMk cId="1867938701" sldId="387"/>
            <ac:picMk id="3" creationId="{00000000-0000-0000-0000-000000000000}"/>
          </ac:picMkLst>
        </pc:picChg>
        <pc:picChg chg="del">
          <ac:chgData name="Miner, Nina CPT" userId="S::nina.miner@westpoint.edu::1877bd75-b408-4e8d-b9b1-1e910180d3c8" providerId="AD" clId="Web-{E43CC3D5-A5E7-4959-8B17-FC01C04F62D6}" dt="2023-07-05T16:32:19.407" v="3"/>
          <ac:picMkLst>
            <pc:docMk/>
            <pc:sldMk cId="1867938701" sldId="387"/>
            <ac:picMk id="6" creationId="{00000000-0000-0000-0000-000000000000}"/>
          </ac:picMkLst>
        </pc:picChg>
        <pc:picChg chg="del">
          <ac:chgData name="Miner, Nina CPT" userId="S::nina.miner@westpoint.edu::1877bd75-b408-4e8d-b9b1-1e910180d3c8" providerId="AD" clId="Web-{E43CC3D5-A5E7-4959-8B17-FC01C04F62D6}" dt="2023-07-05T16:32:19.829" v="4"/>
          <ac:picMkLst>
            <pc:docMk/>
            <pc:sldMk cId="1867938701" sldId="387"/>
            <ac:picMk id="7" creationId="{A1B95F37-29A7-8518-E67D-F101B8DAFBC5}"/>
          </ac:picMkLst>
        </pc:picChg>
        <pc:picChg chg="del">
          <ac:chgData name="Miner, Nina CPT" userId="S::nina.miner@westpoint.edu::1877bd75-b408-4e8d-b9b1-1e910180d3c8" providerId="AD" clId="Web-{E43CC3D5-A5E7-4959-8B17-FC01C04F62D6}" dt="2023-07-05T16:32:21.594" v="6"/>
          <ac:picMkLst>
            <pc:docMk/>
            <pc:sldMk cId="1867938701" sldId="387"/>
            <ac:picMk id="8" creationId="{C08D022E-CEC4-46A5-26DE-C346AEC913B1}"/>
          </ac:picMkLst>
        </pc:picChg>
        <pc:picChg chg="del">
          <ac:chgData name="Miner, Nina CPT" userId="S::nina.miner@westpoint.edu::1877bd75-b408-4e8d-b9b1-1e910180d3c8" providerId="AD" clId="Web-{E43CC3D5-A5E7-4959-8B17-FC01C04F62D6}" dt="2023-07-05T16:32:29.110" v="12"/>
          <ac:picMkLst>
            <pc:docMk/>
            <pc:sldMk cId="1867938701" sldId="387"/>
            <ac:picMk id="9" creationId="{0064F8EA-0A17-0E91-C9F5-E12FC11C46DE}"/>
          </ac:picMkLst>
        </pc:picChg>
        <pc:picChg chg="del">
          <ac:chgData name="Miner, Nina CPT" userId="S::nina.miner@westpoint.edu::1877bd75-b408-4e8d-b9b1-1e910180d3c8" providerId="AD" clId="Web-{E43CC3D5-A5E7-4959-8B17-FC01C04F62D6}" dt="2023-07-05T16:32:16.782" v="1"/>
          <ac:picMkLst>
            <pc:docMk/>
            <pc:sldMk cId="1867938701" sldId="387"/>
            <ac:picMk id="10" creationId="{DDD67388-6453-6F00-CEB0-3A03CA6C0E57}"/>
          </ac:picMkLst>
        </pc:picChg>
        <pc:picChg chg="del">
          <ac:chgData name="Miner, Nina CPT" userId="S::nina.miner@westpoint.edu::1877bd75-b408-4e8d-b9b1-1e910180d3c8" providerId="AD" clId="Web-{E43CC3D5-A5E7-4959-8B17-FC01C04F62D6}" dt="2023-07-05T16:32:22.251" v="7"/>
          <ac:picMkLst>
            <pc:docMk/>
            <pc:sldMk cId="1867938701" sldId="387"/>
            <ac:picMk id="11" creationId="{458447EA-62E5-59B9-1F50-8242DC267D09}"/>
          </ac:picMkLst>
        </pc:picChg>
        <pc:picChg chg="del">
          <ac:chgData name="Miner, Nina CPT" userId="S::nina.miner@westpoint.edu::1877bd75-b408-4e8d-b9b1-1e910180d3c8" providerId="AD" clId="Web-{E43CC3D5-A5E7-4959-8B17-FC01C04F62D6}" dt="2023-07-05T16:32:25.688" v="9"/>
          <ac:picMkLst>
            <pc:docMk/>
            <pc:sldMk cId="1867938701" sldId="387"/>
            <ac:picMk id="12" creationId="{233637F6-2497-CD55-151C-3E7DD13AB351}"/>
          </ac:picMkLst>
        </pc:picChg>
        <pc:picChg chg="del">
          <ac:chgData name="Miner, Nina CPT" userId="S::nina.miner@westpoint.edu::1877bd75-b408-4e8d-b9b1-1e910180d3c8" providerId="AD" clId="Web-{E43CC3D5-A5E7-4959-8B17-FC01C04F62D6}" dt="2023-07-05T16:32:30.251" v="13"/>
          <ac:picMkLst>
            <pc:docMk/>
            <pc:sldMk cId="1867938701" sldId="387"/>
            <ac:picMk id="13" creationId="{D83EBC9B-2397-B0B7-A480-6807C3783703}"/>
          </ac:picMkLst>
        </pc:picChg>
        <pc:picChg chg="del">
          <ac:chgData name="Miner, Nina CPT" userId="S::nina.miner@westpoint.edu::1877bd75-b408-4e8d-b9b1-1e910180d3c8" providerId="AD" clId="Web-{E43CC3D5-A5E7-4959-8B17-FC01C04F62D6}" dt="2023-07-05T16:32:31.470" v="14"/>
          <ac:picMkLst>
            <pc:docMk/>
            <pc:sldMk cId="1867938701" sldId="387"/>
            <ac:picMk id="14" creationId="{AC85DFBA-31EF-F6D0-A484-5B06CB1DAB5E}"/>
          </ac:picMkLst>
        </pc:picChg>
        <pc:picChg chg="del">
          <ac:chgData name="Miner, Nina CPT" userId="S::nina.miner@westpoint.edu::1877bd75-b408-4e8d-b9b1-1e910180d3c8" providerId="AD" clId="Web-{E43CC3D5-A5E7-4959-8B17-FC01C04F62D6}" dt="2023-07-05T16:32:22.907" v="8"/>
          <ac:picMkLst>
            <pc:docMk/>
            <pc:sldMk cId="1867938701" sldId="387"/>
            <ac:picMk id="15" creationId="{CF3B4529-F3A9-6C33-4551-3707CF43AC5E}"/>
          </ac:picMkLst>
        </pc:picChg>
        <pc:picChg chg="del">
          <ac:chgData name="Miner, Nina CPT" userId="S::nina.miner@westpoint.edu::1877bd75-b408-4e8d-b9b1-1e910180d3c8" providerId="AD" clId="Web-{E43CC3D5-A5E7-4959-8B17-FC01C04F62D6}" dt="2023-07-05T16:32:28.126" v="11"/>
          <ac:picMkLst>
            <pc:docMk/>
            <pc:sldMk cId="1867938701" sldId="387"/>
            <ac:picMk id="16" creationId="{EE911817-85FF-6B23-E3E3-E68C1B3086C5}"/>
          </ac:picMkLst>
        </pc:picChg>
        <pc:picChg chg="add mod">
          <ac:chgData name="Miner, Nina CPT" userId="S::nina.miner@westpoint.edu::1877bd75-b408-4e8d-b9b1-1e910180d3c8" providerId="AD" clId="Web-{E43CC3D5-A5E7-4959-8B17-FC01C04F62D6}" dt="2023-07-05T16:33:15.659" v="20" actId="14100"/>
          <ac:picMkLst>
            <pc:docMk/>
            <pc:sldMk cId="1867938701" sldId="387"/>
            <ac:picMk id="17" creationId="{4F1D6EAA-A4B7-AA24-7214-FEEACDC00F23}"/>
          </ac:picMkLst>
        </pc:picChg>
        <pc:picChg chg="del">
          <ac:chgData name="Miner, Nina CPT" userId="S::nina.miner@westpoint.edu::1877bd75-b408-4e8d-b9b1-1e910180d3c8" providerId="AD" clId="Web-{E43CC3D5-A5E7-4959-8B17-FC01C04F62D6}" dt="2023-07-05T16:32:20.844" v="5"/>
          <ac:picMkLst>
            <pc:docMk/>
            <pc:sldMk cId="1867938701" sldId="387"/>
            <ac:picMk id="18" creationId="{CFE7C290-6BA0-9381-1E4F-4CCD7070A85A}"/>
          </ac:picMkLst>
        </pc:picChg>
        <pc:picChg chg="add mod">
          <ac:chgData name="Miner, Nina CPT" userId="S::nina.miner@westpoint.edu::1877bd75-b408-4e8d-b9b1-1e910180d3c8" providerId="AD" clId="Web-{E43CC3D5-A5E7-4959-8B17-FC01C04F62D6}" dt="2023-07-05T16:33:46.145" v="22" actId="1076"/>
          <ac:picMkLst>
            <pc:docMk/>
            <pc:sldMk cId="1867938701" sldId="387"/>
            <ac:picMk id="19" creationId="{918857EF-A57C-0842-5A07-085676E8F4FB}"/>
          </ac:picMkLst>
        </pc:picChg>
      </pc:sldChg>
    </pc:docChg>
  </pc:docChgLst>
  <pc:docChgLst>
    <pc:chgData name="Miner, Nina CPT" userId="S::nina.miner@westpoint.edu::1877bd75-b408-4e8d-b9b1-1e910180d3c8" providerId="AD" clId="Web-{2B56A6C3-79DF-C13D-B83D-DBDBE49CF37E}"/>
    <pc:docChg chg="modSld">
      <pc:chgData name="Miner, Nina CPT" userId="S::nina.miner@westpoint.edu::1877bd75-b408-4e8d-b9b1-1e910180d3c8" providerId="AD" clId="Web-{2B56A6C3-79DF-C13D-B83D-DBDBE49CF37E}" dt="2023-07-09T18:45:13.082" v="3" actId="20577"/>
      <pc:docMkLst>
        <pc:docMk/>
      </pc:docMkLst>
      <pc:sldChg chg="modSp">
        <pc:chgData name="Miner, Nina CPT" userId="S::nina.miner@westpoint.edu::1877bd75-b408-4e8d-b9b1-1e910180d3c8" providerId="AD" clId="Web-{2B56A6C3-79DF-C13D-B83D-DBDBE49CF37E}" dt="2023-07-09T18:45:13.082" v="3" actId="20577"/>
        <pc:sldMkLst>
          <pc:docMk/>
          <pc:sldMk cId="1411056543" sldId="271"/>
        </pc:sldMkLst>
        <pc:spChg chg="mod">
          <ac:chgData name="Miner, Nina CPT" userId="S::nina.miner@westpoint.edu::1877bd75-b408-4e8d-b9b1-1e910180d3c8" providerId="AD" clId="Web-{2B56A6C3-79DF-C13D-B83D-DBDBE49CF37E}" dt="2023-07-09T18:45:13.082" v="3" actId="20577"/>
          <ac:spMkLst>
            <pc:docMk/>
            <pc:sldMk cId="1411056543" sldId="271"/>
            <ac:spMk id="3" creationId="{D0327802-1DEC-4ED7-9FED-515305E4E136}"/>
          </ac:spMkLst>
        </pc:spChg>
      </pc:sldChg>
    </pc:docChg>
  </pc:docChgLst>
  <pc:docChgLst>
    <pc:chgData name="Shafer, Ethan H MAJ" userId="505e747c-87be-44c0-94c2-fc4c31a873c1" providerId="ADAL" clId="{ECB0AC73-CF32-42E7-A6FB-AD4F1396EFCC}"/>
    <pc:docChg chg="undo redo custSel addSld delSld modSld sldOrd addSection delSection">
      <pc:chgData name="Shafer, Ethan H MAJ" userId="505e747c-87be-44c0-94c2-fc4c31a873c1" providerId="ADAL" clId="{ECB0AC73-CF32-42E7-A6FB-AD4F1396EFCC}" dt="2024-07-16T00:40:23.142" v="2721"/>
      <pc:docMkLst>
        <pc:docMk/>
      </pc:docMkLst>
      <pc:sldChg chg="del">
        <pc:chgData name="Shafer, Ethan H MAJ" userId="505e747c-87be-44c0-94c2-fc4c31a873c1" providerId="ADAL" clId="{ECB0AC73-CF32-42E7-A6FB-AD4F1396EFCC}" dt="2024-07-15T04:58:54.243" v="153" actId="47"/>
        <pc:sldMkLst>
          <pc:docMk/>
          <pc:sldMk cId="3189059650" sldId="282"/>
        </pc:sldMkLst>
      </pc:sldChg>
      <pc:sldChg chg="modSp mod">
        <pc:chgData name="Shafer, Ethan H MAJ" userId="505e747c-87be-44c0-94c2-fc4c31a873c1" providerId="ADAL" clId="{ECB0AC73-CF32-42E7-A6FB-AD4F1396EFCC}" dt="2024-07-15T04:56:20.551" v="14" actId="20577"/>
        <pc:sldMkLst>
          <pc:docMk/>
          <pc:sldMk cId="2600960340" sldId="413"/>
        </pc:sldMkLst>
        <pc:spChg chg="mod">
          <ac:chgData name="Shafer, Ethan H MAJ" userId="505e747c-87be-44c0-94c2-fc4c31a873c1" providerId="ADAL" clId="{ECB0AC73-CF32-42E7-A6FB-AD4F1396EFCC}" dt="2024-07-15T04:56:20.551" v="14" actId="20577"/>
          <ac:spMkLst>
            <pc:docMk/>
            <pc:sldMk cId="2600960340" sldId="413"/>
            <ac:spMk id="2" creationId="{8D7E2DAC-8F14-49C5-B65E-1545269CF4BB}"/>
          </ac:spMkLst>
        </pc:spChg>
      </pc:sldChg>
      <pc:sldChg chg="del">
        <pc:chgData name="Shafer, Ethan H MAJ" userId="505e747c-87be-44c0-94c2-fc4c31a873c1" providerId="ADAL" clId="{ECB0AC73-CF32-42E7-A6FB-AD4F1396EFCC}" dt="2024-07-15T04:58:55.061" v="154" actId="47"/>
        <pc:sldMkLst>
          <pc:docMk/>
          <pc:sldMk cId="3959649651" sldId="415"/>
        </pc:sldMkLst>
      </pc:sldChg>
      <pc:sldChg chg="addSp delSp modSp ord">
        <pc:chgData name="Shafer, Ethan H MAJ" userId="505e747c-87be-44c0-94c2-fc4c31a873c1" providerId="ADAL" clId="{ECB0AC73-CF32-42E7-A6FB-AD4F1396EFCC}" dt="2024-07-16T00:40:23.142" v="2721"/>
        <pc:sldMkLst>
          <pc:docMk/>
          <pc:sldMk cId="2363768640" sldId="416"/>
        </pc:sldMkLst>
        <pc:spChg chg="add del mod">
          <ac:chgData name="Shafer, Ethan H MAJ" userId="505e747c-87be-44c0-94c2-fc4c31a873c1" providerId="ADAL" clId="{ECB0AC73-CF32-42E7-A6FB-AD4F1396EFCC}" dt="2024-07-16T00:40:23.142" v="2721"/>
          <ac:spMkLst>
            <pc:docMk/>
            <pc:sldMk cId="2363768640" sldId="416"/>
            <ac:spMk id="3" creationId="{C936F46A-B2B3-297A-3C2C-9EEFCEE541BE}"/>
          </ac:spMkLst>
        </pc:spChg>
        <pc:picChg chg="add mod">
          <ac:chgData name="Shafer, Ethan H MAJ" userId="505e747c-87be-44c0-94c2-fc4c31a873c1" providerId="ADAL" clId="{ECB0AC73-CF32-42E7-A6FB-AD4F1396EFCC}" dt="2024-07-16T00:40:23.142" v="2721"/>
          <ac:picMkLst>
            <pc:docMk/>
            <pc:sldMk cId="2363768640" sldId="416"/>
            <ac:picMk id="4" creationId="{7753E34D-7106-1D75-F2D5-645F1BF43946}"/>
          </ac:picMkLst>
        </pc:picChg>
        <pc:picChg chg="del">
          <ac:chgData name="Shafer, Ethan H MAJ" userId="505e747c-87be-44c0-94c2-fc4c31a873c1" providerId="ADAL" clId="{ECB0AC73-CF32-42E7-A6FB-AD4F1396EFCC}" dt="2024-07-16T00:40:22.116" v="2720" actId="478"/>
          <ac:picMkLst>
            <pc:docMk/>
            <pc:sldMk cId="2363768640" sldId="416"/>
            <ac:picMk id="1026" creationId="{93FDC0F7-4807-EA29-408E-6302A7B746D0}"/>
          </ac:picMkLst>
        </pc:picChg>
      </pc:sldChg>
      <pc:sldChg chg="modSp mod modAnim">
        <pc:chgData name="Shafer, Ethan H MAJ" userId="505e747c-87be-44c0-94c2-fc4c31a873c1" providerId="ADAL" clId="{ECB0AC73-CF32-42E7-A6FB-AD4F1396EFCC}" dt="2024-07-15T06:31:00.781" v="2197" actId="20577"/>
        <pc:sldMkLst>
          <pc:docMk/>
          <pc:sldMk cId="3788048747" sldId="418"/>
        </pc:sldMkLst>
        <pc:spChg chg="mod">
          <ac:chgData name="Shafer, Ethan H MAJ" userId="505e747c-87be-44c0-94c2-fc4c31a873c1" providerId="ADAL" clId="{ECB0AC73-CF32-42E7-A6FB-AD4F1396EFCC}" dt="2024-07-15T06:31:00.781" v="2197" actId="20577"/>
          <ac:spMkLst>
            <pc:docMk/>
            <pc:sldMk cId="3788048747" sldId="418"/>
            <ac:spMk id="2" creationId="{7640788A-4D01-652F-902B-9DD3FDA5F6BB}"/>
          </ac:spMkLst>
        </pc:spChg>
        <pc:spChg chg="mod">
          <ac:chgData name="Shafer, Ethan H MAJ" userId="505e747c-87be-44c0-94c2-fc4c31a873c1" providerId="ADAL" clId="{ECB0AC73-CF32-42E7-A6FB-AD4F1396EFCC}" dt="2024-07-15T05:02:26.984" v="506" actId="20577"/>
          <ac:spMkLst>
            <pc:docMk/>
            <pc:sldMk cId="3788048747" sldId="418"/>
            <ac:spMk id="3" creationId="{28F0828B-B09B-1398-ABA7-930C48619EF2}"/>
          </ac:spMkLst>
        </pc:spChg>
      </pc:sldChg>
      <pc:sldChg chg="addSp delSp modSp mod modClrScheme chgLayout modNotesTx">
        <pc:chgData name="Shafer, Ethan H MAJ" userId="505e747c-87be-44c0-94c2-fc4c31a873c1" providerId="ADAL" clId="{ECB0AC73-CF32-42E7-A6FB-AD4F1396EFCC}" dt="2024-07-15T06:22:54.771" v="1691"/>
        <pc:sldMkLst>
          <pc:docMk/>
          <pc:sldMk cId="1244604013" sldId="419"/>
        </pc:sldMkLst>
        <pc:spChg chg="mod ord">
          <ac:chgData name="Shafer, Ethan H MAJ" userId="505e747c-87be-44c0-94c2-fc4c31a873c1" providerId="ADAL" clId="{ECB0AC73-CF32-42E7-A6FB-AD4F1396EFCC}" dt="2024-07-15T05:31:46.909" v="821" actId="700"/>
          <ac:spMkLst>
            <pc:docMk/>
            <pc:sldMk cId="1244604013" sldId="419"/>
            <ac:spMk id="2" creationId="{6BF5711D-C7BA-7497-76B1-1E4A26C9CD6D}"/>
          </ac:spMkLst>
        </pc:spChg>
        <pc:spChg chg="add del mod ord">
          <ac:chgData name="Shafer, Ethan H MAJ" userId="505e747c-87be-44c0-94c2-fc4c31a873c1" providerId="ADAL" clId="{ECB0AC73-CF32-42E7-A6FB-AD4F1396EFCC}" dt="2024-07-15T05:31:48.370" v="822" actId="22"/>
          <ac:spMkLst>
            <pc:docMk/>
            <pc:sldMk cId="1244604013" sldId="419"/>
            <ac:spMk id="3" creationId="{AFE003E6-8BB1-7335-8E57-FFF855DBDBFE}"/>
          </ac:spMkLst>
        </pc:spChg>
        <pc:spChg chg="mod ord">
          <ac:chgData name="Shafer, Ethan H MAJ" userId="505e747c-87be-44c0-94c2-fc4c31a873c1" providerId="ADAL" clId="{ECB0AC73-CF32-42E7-A6FB-AD4F1396EFCC}" dt="2024-07-15T05:31:46.909" v="821" actId="700"/>
          <ac:spMkLst>
            <pc:docMk/>
            <pc:sldMk cId="1244604013" sldId="419"/>
            <ac:spMk id="4" creationId="{8D5DED31-D91E-9149-04E5-96CA50722DE0}"/>
          </ac:spMkLst>
        </pc:spChg>
        <pc:spChg chg="mod ord">
          <ac:chgData name="Shafer, Ethan H MAJ" userId="505e747c-87be-44c0-94c2-fc4c31a873c1" providerId="ADAL" clId="{ECB0AC73-CF32-42E7-A6FB-AD4F1396EFCC}" dt="2024-07-15T05:31:46.909" v="821" actId="700"/>
          <ac:spMkLst>
            <pc:docMk/>
            <pc:sldMk cId="1244604013" sldId="419"/>
            <ac:spMk id="5" creationId="{79768A93-9510-EFE7-212F-C3B759A63948}"/>
          </ac:spMkLst>
        </pc:spChg>
        <pc:spChg chg="mod ord">
          <ac:chgData name="Shafer, Ethan H MAJ" userId="505e747c-87be-44c0-94c2-fc4c31a873c1" providerId="ADAL" clId="{ECB0AC73-CF32-42E7-A6FB-AD4F1396EFCC}" dt="2024-07-15T05:31:46.909" v="821" actId="700"/>
          <ac:spMkLst>
            <pc:docMk/>
            <pc:sldMk cId="1244604013" sldId="419"/>
            <ac:spMk id="6" creationId="{6E38A601-0191-9AF9-928F-19C54B4529E3}"/>
          </ac:spMkLst>
        </pc:spChg>
        <pc:spChg chg="add mod">
          <ac:chgData name="Shafer, Ethan H MAJ" userId="505e747c-87be-44c0-94c2-fc4c31a873c1" providerId="ADAL" clId="{ECB0AC73-CF32-42E7-A6FB-AD4F1396EFCC}" dt="2024-07-15T06:05:45.746" v="1498" actId="1076"/>
          <ac:spMkLst>
            <pc:docMk/>
            <pc:sldMk cId="1244604013" sldId="419"/>
            <ac:spMk id="9" creationId="{2556A990-F067-A12D-C4F7-ADA6EBE5EBC5}"/>
          </ac:spMkLst>
        </pc:spChg>
        <pc:picChg chg="add mod ord">
          <ac:chgData name="Shafer, Ethan H MAJ" userId="505e747c-87be-44c0-94c2-fc4c31a873c1" providerId="ADAL" clId="{ECB0AC73-CF32-42E7-A6FB-AD4F1396EFCC}" dt="2024-07-15T05:32:08.920" v="828" actId="1076"/>
          <ac:picMkLst>
            <pc:docMk/>
            <pc:sldMk cId="1244604013" sldId="419"/>
            <ac:picMk id="8" creationId="{A6B67BFF-FBCB-B9C2-44F9-8F05FF88BEB4}"/>
          </ac:picMkLst>
        </pc:picChg>
        <pc:picChg chg="mod ord">
          <ac:chgData name="Shafer, Ethan H MAJ" userId="505e747c-87be-44c0-94c2-fc4c31a873c1" providerId="ADAL" clId="{ECB0AC73-CF32-42E7-A6FB-AD4F1396EFCC}" dt="2024-07-15T06:05:09.621" v="1391" actId="1076"/>
          <ac:picMkLst>
            <pc:docMk/>
            <pc:sldMk cId="1244604013" sldId="419"/>
            <ac:picMk id="2054" creationId="{F9D1D7ED-7D99-890C-2944-B502F42638CC}"/>
          </ac:picMkLst>
        </pc:picChg>
      </pc:sldChg>
      <pc:sldChg chg="del">
        <pc:chgData name="Shafer, Ethan H MAJ" userId="505e747c-87be-44c0-94c2-fc4c31a873c1" providerId="ADAL" clId="{ECB0AC73-CF32-42E7-A6FB-AD4F1396EFCC}" dt="2024-07-15T05:33:34.990" v="842" actId="47"/>
        <pc:sldMkLst>
          <pc:docMk/>
          <pc:sldMk cId="348561843" sldId="420"/>
        </pc:sldMkLst>
      </pc:sldChg>
      <pc:sldChg chg="del">
        <pc:chgData name="Shafer, Ethan H MAJ" userId="505e747c-87be-44c0-94c2-fc4c31a873c1" providerId="ADAL" clId="{ECB0AC73-CF32-42E7-A6FB-AD4F1396EFCC}" dt="2024-07-15T05:33:34.990" v="842" actId="47"/>
        <pc:sldMkLst>
          <pc:docMk/>
          <pc:sldMk cId="3307923288" sldId="421"/>
        </pc:sldMkLst>
      </pc:sldChg>
      <pc:sldChg chg="del">
        <pc:chgData name="Shafer, Ethan H MAJ" userId="505e747c-87be-44c0-94c2-fc4c31a873c1" providerId="ADAL" clId="{ECB0AC73-CF32-42E7-A6FB-AD4F1396EFCC}" dt="2024-07-15T05:33:34.990" v="842" actId="47"/>
        <pc:sldMkLst>
          <pc:docMk/>
          <pc:sldMk cId="1326063030" sldId="422"/>
        </pc:sldMkLst>
      </pc:sldChg>
      <pc:sldChg chg="del">
        <pc:chgData name="Shafer, Ethan H MAJ" userId="505e747c-87be-44c0-94c2-fc4c31a873c1" providerId="ADAL" clId="{ECB0AC73-CF32-42E7-A6FB-AD4F1396EFCC}" dt="2024-07-15T05:33:34.990" v="842" actId="47"/>
        <pc:sldMkLst>
          <pc:docMk/>
          <pc:sldMk cId="213268805" sldId="423"/>
        </pc:sldMkLst>
      </pc:sldChg>
      <pc:sldChg chg="del">
        <pc:chgData name="Shafer, Ethan H MAJ" userId="505e747c-87be-44c0-94c2-fc4c31a873c1" providerId="ADAL" clId="{ECB0AC73-CF32-42E7-A6FB-AD4F1396EFCC}" dt="2024-07-15T05:33:34.990" v="842" actId="47"/>
        <pc:sldMkLst>
          <pc:docMk/>
          <pc:sldMk cId="4136489348" sldId="424"/>
        </pc:sldMkLst>
      </pc:sldChg>
      <pc:sldChg chg="del">
        <pc:chgData name="Shafer, Ethan H MAJ" userId="505e747c-87be-44c0-94c2-fc4c31a873c1" providerId="ADAL" clId="{ECB0AC73-CF32-42E7-A6FB-AD4F1396EFCC}" dt="2024-07-15T05:33:34.990" v="842" actId="47"/>
        <pc:sldMkLst>
          <pc:docMk/>
          <pc:sldMk cId="4224059205" sldId="425"/>
        </pc:sldMkLst>
      </pc:sldChg>
      <pc:sldChg chg="del">
        <pc:chgData name="Shafer, Ethan H MAJ" userId="505e747c-87be-44c0-94c2-fc4c31a873c1" providerId="ADAL" clId="{ECB0AC73-CF32-42E7-A6FB-AD4F1396EFCC}" dt="2024-07-15T05:33:34.990" v="842" actId="47"/>
        <pc:sldMkLst>
          <pc:docMk/>
          <pc:sldMk cId="2459538913" sldId="426"/>
        </pc:sldMkLst>
      </pc:sldChg>
      <pc:sldChg chg="del">
        <pc:chgData name="Shafer, Ethan H MAJ" userId="505e747c-87be-44c0-94c2-fc4c31a873c1" providerId="ADAL" clId="{ECB0AC73-CF32-42E7-A6FB-AD4F1396EFCC}" dt="2024-07-15T05:33:34.990" v="842" actId="47"/>
        <pc:sldMkLst>
          <pc:docMk/>
          <pc:sldMk cId="2268954444" sldId="427"/>
        </pc:sldMkLst>
      </pc:sldChg>
      <pc:sldChg chg="del">
        <pc:chgData name="Shafer, Ethan H MAJ" userId="505e747c-87be-44c0-94c2-fc4c31a873c1" providerId="ADAL" clId="{ECB0AC73-CF32-42E7-A6FB-AD4F1396EFCC}" dt="2024-07-15T05:33:34.990" v="842" actId="47"/>
        <pc:sldMkLst>
          <pc:docMk/>
          <pc:sldMk cId="3047376269" sldId="428"/>
        </pc:sldMkLst>
      </pc:sldChg>
      <pc:sldChg chg="modSp mod">
        <pc:chgData name="Shafer, Ethan H MAJ" userId="505e747c-87be-44c0-94c2-fc4c31a873c1" providerId="ADAL" clId="{ECB0AC73-CF32-42E7-A6FB-AD4F1396EFCC}" dt="2024-07-15T04:56:55.714" v="152" actId="20577"/>
        <pc:sldMkLst>
          <pc:docMk/>
          <pc:sldMk cId="1277706378" sldId="429"/>
        </pc:sldMkLst>
        <pc:spChg chg="mod">
          <ac:chgData name="Shafer, Ethan H MAJ" userId="505e747c-87be-44c0-94c2-fc4c31a873c1" providerId="ADAL" clId="{ECB0AC73-CF32-42E7-A6FB-AD4F1396EFCC}" dt="2024-07-15T04:56:55.714" v="152" actId="20577"/>
          <ac:spMkLst>
            <pc:docMk/>
            <pc:sldMk cId="1277706378" sldId="429"/>
            <ac:spMk id="3" creationId="{D19F0797-8975-980B-1DFB-53543119FFB6}"/>
          </ac:spMkLst>
        </pc:spChg>
      </pc:sldChg>
      <pc:sldChg chg="del">
        <pc:chgData name="Shafer, Ethan H MAJ" userId="505e747c-87be-44c0-94c2-fc4c31a873c1" providerId="ADAL" clId="{ECB0AC73-CF32-42E7-A6FB-AD4F1396EFCC}" dt="2024-07-15T05:33:34.990" v="842" actId="47"/>
        <pc:sldMkLst>
          <pc:docMk/>
          <pc:sldMk cId="2231045084" sldId="430"/>
        </pc:sldMkLst>
      </pc:sldChg>
      <pc:sldChg chg="del">
        <pc:chgData name="Shafer, Ethan H MAJ" userId="505e747c-87be-44c0-94c2-fc4c31a873c1" providerId="ADAL" clId="{ECB0AC73-CF32-42E7-A6FB-AD4F1396EFCC}" dt="2024-07-15T05:33:34.990" v="842" actId="47"/>
        <pc:sldMkLst>
          <pc:docMk/>
          <pc:sldMk cId="3810137962" sldId="431"/>
        </pc:sldMkLst>
      </pc:sldChg>
      <pc:sldChg chg="del">
        <pc:chgData name="Shafer, Ethan H MAJ" userId="505e747c-87be-44c0-94c2-fc4c31a873c1" providerId="ADAL" clId="{ECB0AC73-CF32-42E7-A6FB-AD4F1396EFCC}" dt="2024-07-15T05:33:34.990" v="842" actId="47"/>
        <pc:sldMkLst>
          <pc:docMk/>
          <pc:sldMk cId="314782937" sldId="432"/>
        </pc:sldMkLst>
      </pc:sldChg>
      <pc:sldChg chg="del">
        <pc:chgData name="Shafer, Ethan H MAJ" userId="505e747c-87be-44c0-94c2-fc4c31a873c1" providerId="ADAL" clId="{ECB0AC73-CF32-42E7-A6FB-AD4F1396EFCC}" dt="2024-07-15T05:33:34.990" v="842" actId="47"/>
        <pc:sldMkLst>
          <pc:docMk/>
          <pc:sldMk cId="802819217" sldId="433"/>
        </pc:sldMkLst>
      </pc:sldChg>
      <pc:sldChg chg="del">
        <pc:chgData name="Shafer, Ethan H MAJ" userId="505e747c-87be-44c0-94c2-fc4c31a873c1" providerId="ADAL" clId="{ECB0AC73-CF32-42E7-A6FB-AD4F1396EFCC}" dt="2024-07-15T05:33:34.990" v="842" actId="47"/>
        <pc:sldMkLst>
          <pc:docMk/>
          <pc:sldMk cId="3818507904" sldId="434"/>
        </pc:sldMkLst>
      </pc:sldChg>
      <pc:sldChg chg="del">
        <pc:chgData name="Shafer, Ethan H MAJ" userId="505e747c-87be-44c0-94c2-fc4c31a873c1" providerId="ADAL" clId="{ECB0AC73-CF32-42E7-A6FB-AD4F1396EFCC}" dt="2024-07-15T05:33:34.990" v="842" actId="47"/>
        <pc:sldMkLst>
          <pc:docMk/>
          <pc:sldMk cId="3355581330" sldId="435"/>
        </pc:sldMkLst>
      </pc:sldChg>
      <pc:sldChg chg="del">
        <pc:chgData name="Shafer, Ethan H MAJ" userId="505e747c-87be-44c0-94c2-fc4c31a873c1" providerId="ADAL" clId="{ECB0AC73-CF32-42E7-A6FB-AD4F1396EFCC}" dt="2024-07-15T05:33:34.990" v="842" actId="47"/>
        <pc:sldMkLst>
          <pc:docMk/>
          <pc:sldMk cId="1595415129" sldId="436"/>
        </pc:sldMkLst>
      </pc:sldChg>
      <pc:sldChg chg="del">
        <pc:chgData name="Shafer, Ethan H MAJ" userId="505e747c-87be-44c0-94c2-fc4c31a873c1" providerId="ADAL" clId="{ECB0AC73-CF32-42E7-A6FB-AD4F1396EFCC}" dt="2024-07-15T05:33:34.990" v="842" actId="47"/>
        <pc:sldMkLst>
          <pc:docMk/>
          <pc:sldMk cId="1660836599" sldId="437"/>
        </pc:sldMkLst>
      </pc:sldChg>
      <pc:sldChg chg="del">
        <pc:chgData name="Shafer, Ethan H MAJ" userId="505e747c-87be-44c0-94c2-fc4c31a873c1" providerId="ADAL" clId="{ECB0AC73-CF32-42E7-A6FB-AD4F1396EFCC}" dt="2024-07-15T05:33:34.990" v="842" actId="47"/>
        <pc:sldMkLst>
          <pc:docMk/>
          <pc:sldMk cId="73479689" sldId="438"/>
        </pc:sldMkLst>
      </pc:sldChg>
      <pc:sldChg chg="del">
        <pc:chgData name="Shafer, Ethan H MAJ" userId="505e747c-87be-44c0-94c2-fc4c31a873c1" providerId="ADAL" clId="{ECB0AC73-CF32-42E7-A6FB-AD4F1396EFCC}" dt="2024-07-15T05:33:34.990" v="842" actId="47"/>
        <pc:sldMkLst>
          <pc:docMk/>
          <pc:sldMk cId="2561248663" sldId="439"/>
        </pc:sldMkLst>
      </pc:sldChg>
      <pc:sldChg chg="addSp delSp modSp new mod">
        <pc:chgData name="Shafer, Ethan H MAJ" userId="505e747c-87be-44c0-94c2-fc4c31a873c1" providerId="ADAL" clId="{ECB0AC73-CF32-42E7-A6FB-AD4F1396EFCC}" dt="2024-07-15T05:16:57.919" v="721" actId="478"/>
        <pc:sldMkLst>
          <pc:docMk/>
          <pc:sldMk cId="2426625744" sldId="440"/>
        </pc:sldMkLst>
        <pc:spChg chg="mod">
          <ac:chgData name="Shafer, Ethan H MAJ" userId="505e747c-87be-44c0-94c2-fc4c31a873c1" providerId="ADAL" clId="{ECB0AC73-CF32-42E7-A6FB-AD4F1396EFCC}" dt="2024-07-15T05:04:29.140" v="519" actId="20577"/>
          <ac:spMkLst>
            <pc:docMk/>
            <pc:sldMk cId="2426625744" sldId="440"/>
            <ac:spMk id="2" creationId="{C7251FAB-425A-2587-B4E5-78419EA595E8}"/>
          </ac:spMkLst>
        </pc:spChg>
        <pc:spChg chg="mod">
          <ac:chgData name="Shafer, Ethan H MAJ" userId="505e747c-87be-44c0-94c2-fc4c31a873c1" providerId="ADAL" clId="{ECB0AC73-CF32-42E7-A6FB-AD4F1396EFCC}" dt="2024-07-15T05:10:31.469" v="665" actId="15"/>
          <ac:spMkLst>
            <pc:docMk/>
            <pc:sldMk cId="2426625744" sldId="440"/>
            <ac:spMk id="3" creationId="{681ADF5A-902A-1E7B-7C8F-CFAA6D871267}"/>
          </ac:spMkLst>
        </pc:spChg>
        <pc:picChg chg="add del mod ord">
          <ac:chgData name="Shafer, Ethan H MAJ" userId="505e747c-87be-44c0-94c2-fc4c31a873c1" providerId="ADAL" clId="{ECB0AC73-CF32-42E7-A6FB-AD4F1396EFCC}" dt="2024-07-15T05:16:57.919" v="721" actId="478"/>
          <ac:picMkLst>
            <pc:docMk/>
            <pc:sldMk cId="2426625744" sldId="440"/>
            <ac:picMk id="8" creationId="{E67021EE-4ECA-1056-12CB-88375D4BB339}"/>
          </ac:picMkLst>
        </pc:picChg>
      </pc:sldChg>
      <pc:sldChg chg="addSp delSp modSp new mod">
        <pc:chgData name="Shafer, Ethan H MAJ" userId="505e747c-87be-44c0-94c2-fc4c31a873c1" providerId="ADAL" clId="{ECB0AC73-CF32-42E7-A6FB-AD4F1396EFCC}" dt="2024-07-15T05:17:02.881" v="735" actId="20577"/>
        <pc:sldMkLst>
          <pc:docMk/>
          <pc:sldMk cId="1989656957" sldId="441"/>
        </pc:sldMkLst>
        <pc:spChg chg="mod">
          <ac:chgData name="Shafer, Ethan H MAJ" userId="505e747c-87be-44c0-94c2-fc4c31a873c1" providerId="ADAL" clId="{ECB0AC73-CF32-42E7-A6FB-AD4F1396EFCC}" dt="2024-07-15T05:17:02.881" v="735" actId="20577"/>
          <ac:spMkLst>
            <pc:docMk/>
            <pc:sldMk cId="1989656957" sldId="441"/>
            <ac:spMk id="2" creationId="{2D0BC2A7-1632-0251-7C31-A44861D8026A}"/>
          </ac:spMkLst>
        </pc:spChg>
        <pc:spChg chg="del">
          <ac:chgData name="Shafer, Ethan H MAJ" userId="505e747c-87be-44c0-94c2-fc4c31a873c1" providerId="ADAL" clId="{ECB0AC73-CF32-42E7-A6FB-AD4F1396EFCC}" dt="2024-07-15T05:12:03.318" v="672" actId="22"/>
          <ac:spMkLst>
            <pc:docMk/>
            <pc:sldMk cId="1989656957" sldId="441"/>
            <ac:spMk id="3" creationId="{1C7D30A0-3682-3179-D42D-F17A53F34907}"/>
          </ac:spMkLst>
        </pc:spChg>
        <pc:picChg chg="add mod ord">
          <ac:chgData name="Shafer, Ethan H MAJ" userId="505e747c-87be-44c0-94c2-fc4c31a873c1" providerId="ADAL" clId="{ECB0AC73-CF32-42E7-A6FB-AD4F1396EFCC}" dt="2024-07-15T05:12:05.134" v="673" actId="1076"/>
          <ac:picMkLst>
            <pc:docMk/>
            <pc:sldMk cId="1989656957" sldId="441"/>
            <ac:picMk id="8" creationId="{18D2D994-2219-4AED-FA21-ACD791006261}"/>
          </ac:picMkLst>
        </pc:picChg>
        <pc:picChg chg="add mod">
          <ac:chgData name="Shafer, Ethan H MAJ" userId="505e747c-87be-44c0-94c2-fc4c31a873c1" providerId="ADAL" clId="{ECB0AC73-CF32-42E7-A6FB-AD4F1396EFCC}" dt="2024-07-15T05:12:14.770" v="675" actId="1076"/>
          <ac:picMkLst>
            <pc:docMk/>
            <pc:sldMk cId="1989656957" sldId="441"/>
            <ac:picMk id="10" creationId="{0383B13C-3CC3-C501-C53F-B32F5925FA37}"/>
          </ac:picMkLst>
        </pc:picChg>
      </pc:sldChg>
      <pc:sldChg chg="addSp delSp modSp new mod">
        <pc:chgData name="Shafer, Ethan H MAJ" userId="505e747c-87be-44c0-94c2-fc4c31a873c1" providerId="ADAL" clId="{ECB0AC73-CF32-42E7-A6FB-AD4F1396EFCC}" dt="2024-07-15T05:17:06.960" v="749" actId="20577"/>
        <pc:sldMkLst>
          <pc:docMk/>
          <pc:sldMk cId="1414359750" sldId="442"/>
        </pc:sldMkLst>
        <pc:spChg chg="mod">
          <ac:chgData name="Shafer, Ethan H MAJ" userId="505e747c-87be-44c0-94c2-fc4c31a873c1" providerId="ADAL" clId="{ECB0AC73-CF32-42E7-A6FB-AD4F1396EFCC}" dt="2024-07-15T05:17:06.960" v="749" actId="20577"/>
          <ac:spMkLst>
            <pc:docMk/>
            <pc:sldMk cId="1414359750" sldId="442"/>
            <ac:spMk id="2" creationId="{6584F19E-60B6-6F52-B43E-E0F4FB38A1A9}"/>
          </ac:spMkLst>
        </pc:spChg>
        <pc:spChg chg="del mod">
          <ac:chgData name="Shafer, Ethan H MAJ" userId="505e747c-87be-44c0-94c2-fc4c31a873c1" providerId="ADAL" clId="{ECB0AC73-CF32-42E7-A6FB-AD4F1396EFCC}" dt="2024-07-15T05:14:41.044" v="699" actId="478"/>
          <ac:spMkLst>
            <pc:docMk/>
            <pc:sldMk cId="1414359750" sldId="442"/>
            <ac:spMk id="3" creationId="{130FAE21-1820-1940-C343-C63CD576CFDC}"/>
          </ac:spMkLst>
        </pc:spChg>
        <pc:spChg chg="add del mod">
          <ac:chgData name="Shafer, Ethan H MAJ" userId="505e747c-87be-44c0-94c2-fc4c31a873c1" providerId="ADAL" clId="{ECB0AC73-CF32-42E7-A6FB-AD4F1396EFCC}" dt="2024-07-15T05:14:42.109" v="700" actId="22"/>
          <ac:spMkLst>
            <pc:docMk/>
            <pc:sldMk cId="1414359750" sldId="442"/>
            <ac:spMk id="8" creationId="{93F2EB95-3BDF-2A7F-BC8A-99042A5CA28E}"/>
          </ac:spMkLst>
        </pc:spChg>
        <pc:spChg chg="add del">
          <ac:chgData name="Shafer, Ethan H MAJ" userId="505e747c-87be-44c0-94c2-fc4c31a873c1" providerId="ADAL" clId="{ECB0AC73-CF32-42E7-A6FB-AD4F1396EFCC}" dt="2024-07-15T05:16:24.520" v="719" actId="22"/>
          <ac:spMkLst>
            <pc:docMk/>
            <pc:sldMk cId="1414359750" sldId="442"/>
            <ac:spMk id="12" creationId="{9BEE1EB9-7B87-753D-7F2B-6C952FC3D8D8}"/>
          </ac:spMkLst>
        </pc:spChg>
        <pc:picChg chg="add mod ord">
          <ac:chgData name="Shafer, Ethan H MAJ" userId="505e747c-87be-44c0-94c2-fc4c31a873c1" providerId="ADAL" clId="{ECB0AC73-CF32-42E7-A6FB-AD4F1396EFCC}" dt="2024-07-15T05:14:42.109" v="700" actId="22"/>
          <ac:picMkLst>
            <pc:docMk/>
            <pc:sldMk cId="1414359750" sldId="442"/>
            <ac:picMk id="10" creationId="{D8E58998-A2A0-B83C-A84D-8E940AC4AC2B}"/>
          </ac:picMkLst>
        </pc:picChg>
      </pc:sldChg>
      <pc:sldChg chg="addSp modSp new mod modAnim">
        <pc:chgData name="Shafer, Ethan H MAJ" userId="505e747c-87be-44c0-94c2-fc4c31a873c1" providerId="ADAL" clId="{ECB0AC73-CF32-42E7-A6FB-AD4F1396EFCC}" dt="2024-07-15T05:18:59.350" v="787" actId="1076"/>
        <pc:sldMkLst>
          <pc:docMk/>
          <pc:sldMk cId="621309774" sldId="443"/>
        </pc:sldMkLst>
        <pc:spChg chg="mod">
          <ac:chgData name="Shafer, Ethan H MAJ" userId="505e747c-87be-44c0-94c2-fc4c31a873c1" providerId="ADAL" clId="{ECB0AC73-CF32-42E7-A6FB-AD4F1396EFCC}" dt="2024-07-15T05:17:28.090" v="768" actId="5793"/>
          <ac:spMkLst>
            <pc:docMk/>
            <pc:sldMk cId="621309774" sldId="443"/>
            <ac:spMk id="2" creationId="{C759901A-4FE8-05B0-6E22-D081AAE51175}"/>
          </ac:spMkLst>
        </pc:spChg>
        <pc:spChg chg="mod">
          <ac:chgData name="Shafer, Ethan H MAJ" userId="505e747c-87be-44c0-94c2-fc4c31a873c1" providerId="ADAL" clId="{ECB0AC73-CF32-42E7-A6FB-AD4F1396EFCC}" dt="2024-07-15T05:18:30.970" v="781" actId="1076"/>
          <ac:spMkLst>
            <pc:docMk/>
            <pc:sldMk cId="621309774" sldId="443"/>
            <ac:spMk id="3" creationId="{9106B1F2-0985-C72A-61AE-5BBA3D004264}"/>
          </ac:spMkLst>
        </pc:spChg>
        <pc:picChg chg="add mod">
          <ac:chgData name="Shafer, Ethan H MAJ" userId="505e747c-87be-44c0-94c2-fc4c31a873c1" providerId="ADAL" clId="{ECB0AC73-CF32-42E7-A6FB-AD4F1396EFCC}" dt="2024-07-15T05:18:43.299" v="784" actId="1076"/>
          <ac:picMkLst>
            <pc:docMk/>
            <pc:sldMk cId="621309774" sldId="443"/>
            <ac:picMk id="8" creationId="{3C70DF3B-3C7F-958E-0726-6382C9C960B1}"/>
          </ac:picMkLst>
        </pc:picChg>
        <pc:picChg chg="add mod">
          <ac:chgData name="Shafer, Ethan H MAJ" userId="505e747c-87be-44c0-94c2-fc4c31a873c1" providerId="ADAL" clId="{ECB0AC73-CF32-42E7-A6FB-AD4F1396EFCC}" dt="2024-07-15T05:18:59.350" v="787" actId="1076"/>
          <ac:picMkLst>
            <pc:docMk/>
            <pc:sldMk cId="621309774" sldId="443"/>
            <ac:picMk id="10" creationId="{1F15D8B9-E2DD-055A-749C-E555689D3D27}"/>
          </ac:picMkLst>
        </pc:picChg>
      </pc:sldChg>
      <pc:sldChg chg="new del">
        <pc:chgData name="Shafer, Ethan H MAJ" userId="505e747c-87be-44c0-94c2-fc4c31a873c1" providerId="ADAL" clId="{ECB0AC73-CF32-42E7-A6FB-AD4F1396EFCC}" dt="2024-07-15T05:16:18.233" v="717" actId="680"/>
        <pc:sldMkLst>
          <pc:docMk/>
          <pc:sldMk cId="2676737907" sldId="443"/>
        </pc:sldMkLst>
      </pc:sldChg>
      <pc:sldChg chg="modSp new mod">
        <pc:chgData name="Shafer, Ethan H MAJ" userId="505e747c-87be-44c0-94c2-fc4c31a873c1" providerId="ADAL" clId="{ECB0AC73-CF32-42E7-A6FB-AD4F1396EFCC}" dt="2024-07-15T06:30:41.776" v="2188" actId="6549"/>
        <pc:sldMkLst>
          <pc:docMk/>
          <pc:sldMk cId="3878447618" sldId="444"/>
        </pc:sldMkLst>
        <pc:spChg chg="mod">
          <ac:chgData name="Shafer, Ethan H MAJ" userId="505e747c-87be-44c0-94c2-fc4c31a873c1" providerId="ADAL" clId="{ECB0AC73-CF32-42E7-A6FB-AD4F1396EFCC}" dt="2024-07-15T05:19:36.567" v="803" actId="5793"/>
          <ac:spMkLst>
            <pc:docMk/>
            <pc:sldMk cId="3878447618" sldId="444"/>
            <ac:spMk id="2" creationId="{F7127D04-A07B-5945-28F6-93FCF2CFCB97}"/>
          </ac:spMkLst>
        </pc:spChg>
        <pc:spChg chg="mod">
          <ac:chgData name="Shafer, Ethan H MAJ" userId="505e747c-87be-44c0-94c2-fc4c31a873c1" providerId="ADAL" clId="{ECB0AC73-CF32-42E7-A6FB-AD4F1396EFCC}" dt="2024-07-15T06:30:41.776" v="2188" actId="6549"/>
          <ac:spMkLst>
            <pc:docMk/>
            <pc:sldMk cId="3878447618" sldId="444"/>
            <ac:spMk id="3" creationId="{CF0AB7D3-E53D-DBC0-0CC2-922E4779F976}"/>
          </ac:spMkLst>
        </pc:spChg>
      </pc:sldChg>
      <pc:sldChg chg="addSp delSp modSp new mod modClrScheme chgLayout modNotesTx">
        <pc:chgData name="Shafer, Ethan H MAJ" userId="505e747c-87be-44c0-94c2-fc4c31a873c1" providerId="ADAL" clId="{ECB0AC73-CF32-42E7-A6FB-AD4F1396EFCC}" dt="2024-07-15T06:22:48.891" v="1689" actId="20577"/>
        <pc:sldMkLst>
          <pc:docMk/>
          <pc:sldMk cId="939627627" sldId="445"/>
        </pc:sldMkLst>
        <pc:spChg chg="mod ord">
          <ac:chgData name="Shafer, Ethan H MAJ" userId="505e747c-87be-44c0-94c2-fc4c31a873c1" providerId="ADAL" clId="{ECB0AC73-CF32-42E7-A6FB-AD4F1396EFCC}" dt="2024-07-15T05:35:54.441" v="1010" actId="700"/>
          <ac:spMkLst>
            <pc:docMk/>
            <pc:sldMk cId="939627627" sldId="445"/>
            <ac:spMk id="2" creationId="{4FD3E50A-C43F-B670-3941-B9400AC587E0}"/>
          </ac:spMkLst>
        </pc:spChg>
        <pc:spChg chg="mod ord">
          <ac:chgData name="Shafer, Ethan H MAJ" userId="505e747c-87be-44c0-94c2-fc4c31a873c1" providerId="ADAL" clId="{ECB0AC73-CF32-42E7-A6FB-AD4F1396EFCC}" dt="2024-07-15T05:37:47.097" v="1117" actId="20577"/>
          <ac:spMkLst>
            <pc:docMk/>
            <pc:sldMk cId="939627627" sldId="445"/>
            <ac:spMk id="3" creationId="{A296DDEA-09DB-B2D6-7D5F-852395FFE8C7}"/>
          </ac:spMkLst>
        </pc:spChg>
        <pc:spChg chg="mod ord">
          <ac:chgData name="Shafer, Ethan H MAJ" userId="505e747c-87be-44c0-94c2-fc4c31a873c1" providerId="ADAL" clId="{ECB0AC73-CF32-42E7-A6FB-AD4F1396EFCC}" dt="2024-07-15T05:35:54.441" v="1010" actId="700"/>
          <ac:spMkLst>
            <pc:docMk/>
            <pc:sldMk cId="939627627" sldId="445"/>
            <ac:spMk id="4" creationId="{AB308F02-912A-A421-05DE-4566EB99041E}"/>
          </ac:spMkLst>
        </pc:spChg>
        <pc:spChg chg="mod ord">
          <ac:chgData name="Shafer, Ethan H MAJ" userId="505e747c-87be-44c0-94c2-fc4c31a873c1" providerId="ADAL" clId="{ECB0AC73-CF32-42E7-A6FB-AD4F1396EFCC}" dt="2024-07-15T05:35:54.441" v="1010" actId="700"/>
          <ac:spMkLst>
            <pc:docMk/>
            <pc:sldMk cId="939627627" sldId="445"/>
            <ac:spMk id="5" creationId="{A72C0BB2-9070-EC24-9A40-0956C521659A}"/>
          </ac:spMkLst>
        </pc:spChg>
        <pc:spChg chg="mod ord">
          <ac:chgData name="Shafer, Ethan H MAJ" userId="505e747c-87be-44c0-94c2-fc4c31a873c1" providerId="ADAL" clId="{ECB0AC73-CF32-42E7-A6FB-AD4F1396EFCC}" dt="2024-07-15T05:35:54.441" v="1010" actId="700"/>
          <ac:spMkLst>
            <pc:docMk/>
            <pc:sldMk cId="939627627" sldId="445"/>
            <ac:spMk id="6" creationId="{361ACDD0-5398-D6C4-A9D9-8337E0FEC2D2}"/>
          </ac:spMkLst>
        </pc:spChg>
        <pc:spChg chg="add del mod ord">
          <ac:chgData name="Shafer, Ethan H MAJ" userId="505e747c-87be-44c0-94c2-fc4c31a873c1" providerId="ADAL" clId="{ECB0AC73-CF32-42E7-A6FB-AD4F1396EFCC}" dt="2024-07-15T05:45:44.430" v="1118"/>
          <ac:spMkLst>
            <pc:docMk/>
            <pc:sldMk cId="939627627" sldId="445"/>
            <ac:spMk id="7" creationId="{77BECD3F-18EA-D11A-15AF-0CB54E37F902}"/>
          </ac:spMkLst>
        </pc:spChg>
        <pc:spChg chg="add del mod">
          <ac:chgData name="Shafer, Ethan H MAJ" userId="505e747c-87be-44c0-94c2-fc4c31a873c1" providerId="ADAL" clId="{ECB0AC73-CF32-42E7-A6FB-AD4F1396EFCC}" dt="2024-07-15T05:46:04.280" v="1120"/>
          <ac:spMkLst>
            <pc:docMk/>
            <pc:sldMk cId="939627627" sldId="445"/>
            <ac:spMk id="8" creationId="{25B8EBB1-DC80-B5D6-435D-D6C3A1629098}"/>
          </ac:spMkLst>
        </pc:spChg>
        <pc:spChg chg="add del mod">
          <ac:chgData name="Shafer, Ethan H MAJ" userId="505e747c-87be-44c0-94c2-fc4c31a873c1" providerId="ADAL" clId="{ECB0AC73-CF32-42E7-A6FB-AD4F1396EFCC}" dt="2024-07-15T06:01:49.290" v="1125"/>
          <ac:spMkLst>
            <pc:docMk/>
            <pc:sldMk cId="939627627" sldId="445"/>
            <ac:spMk id="9" creationId="{2B6C0918-3E73-0BAC-5218-51B305197E65}"/>
          </ac:spMkLst>
        </pc:spChg>
        <pc:picChg chg="add del mod">
          <ac:chgData name="Shafer, Ethan H MAJ" userId="505e747c-87be-44c0-94c2-fc4c31a873c1" providerId="ADAL" clId="{ECB0AC73-CF32-42E7-A6FB-AD4F1396EFCC}" dt="2024-07-15T05:46:03.291" v="1119" actId="478"/>
          <ac:picMkLst>
            <pc:docMk/>
            <pc:sldMk cId="939627627" sldId="445"/>
            <ac:picMk id="1026" creationId="{12ED1412-2C21-F9C7-ECEB-62FA26F8ED4D}"/>
          </ac:picMkLst>
        </pc:picChg>
        <pc:picChg chg="add del mod">
          <ac:chgData name="Shafer, Ethan H MAJ" userId="505e747c-87be-44c0-94c2-fc4c31a873c1" providerId="ADAL" clId="{ECB0AC73-CF32-42E7-A6FB-AD4F1396EFCC}" dt="2024-07-15T06:01:47.816" v="1124" actId="478"/>
          <ac:picMkLst>
            <pc:docMk/>
            <pc:sldMk cId="939627627" sldId="445"/>
            <ac:picMk id="1028" creationId="{2A07AB54-DB42-6470-3197-761C91CCBDB2}"/>
          </ac:picMkLst>
        </pc:picChg>
        <pc:picChg chg="add mod">
          <ac:chgData name="Shafer, Ethan H MAJ" userId="505e747c-87be-44c0-94c2-fc4c31a873c1" providerId="ADAL" clId="{ECB0AC73-CF32-42E7-A6FB-AD4F1396EFCC}" dt="2024-07-15T06:01:58.261" v="1130" actId="1076"/>
          <ac:picMkLst>
            <pc:docMk/>
            <pc:sldMk cId="939627627" sldId="445"/>
            <ac:picMk id="1030" creationId="{CDC1A68C-4AC0-10E9-5070-B2610B0EAE21}"/>
          </ac:picMkLst>
        </pc:picChg>
      </pc:sldChg>
      <pc:sldChg chg="modSp new mod">
        <pc:chgData name="Shafer, Ethan H MAJ" userId="505e747c-87be-44c0-94c2-fc4c31a873c1" providerId="ADAL" clId="{ECB0AC73-CF32-42E7-A6FB-AD4F1396EFCC}" dt="2024-07-15T06:07:18.161" v="1612" actId="20577"/>
        <pc:sldMkLst>
          <pc:docMk/>
          <pc:sldMk cId="2640869016" sldId="446"/>
        </pc:sldMkLst>
        <pc:spChg chg="mod">
          <ac:chgData name="Shafer, Ethan H MAJ" userId="505e747c-87be-44c0-94c2-fc4c31a873c1" providerId="ADAL" clId="{ECB0AC73-CF32-42E7-A6FB-AD4F1396EFCC}" dt="2024-07-15T06:02:42.490" v="1156" actId="20577"/>
          <ac:spMkLst>
            <pc:docMk/>
            <pc:sldMk cId="2640869016" sldId="446"/>
            <ac:spMk id="2" creationId="{8D86C19A-3430-FB9D-E97B-BE8F93CFE6C3}"/>
          </ac:spMkLst>
        </pc:spChg>
        <pc:spChg chg="mod">
          <ac:chgData name="Shafer, Ethan H MAJ" userId="505e747c-87be-44c0-94c2-fc4c31a873c1" providerId="ADAL" clId="{ECB0AC73-CF32-42E7-A6FB-AD4F1396EFCC}" dt="2024-07-15T06:07:18.161" v="1612" actId="20577"/>
          <ac:spMkLst>
            <pc:docMk/>
            <pc:sldMk cId="2640869016" sldId="446"/>
            <ac:spMk id="3" creationId="{0916DFF7-4414-D30E-1AF6-C589F07EE6E1}"/>
          </ac:spMkLst>
        </pc:spChg>
      </pc:sldChg>
      <pc:sldChg chg="addSp delSp modSp new mod modClrScheme chgLayout modNotesTx">
        <pc:chgData name="Shafer, Ethan H MAJ" userId="505e747c-87be-44c0-94c2-fc4c31a873c1" providerId="ADAL" clId="{ECB0AC73-CF32-42E7-A6FB-AD4F1396EFCC}" dt="2024-07-15T06:22:52.091" v="1690"/>
        <pc:sldMkLst>
          <pc:docMk/>
          <pc:sldMk cId="395491762" sldId="447"/>
        </pc:sldMkLst>
        <pc:spChg chg="mod ord">
          <ac:chgData name="Shafer, Ethan H MAJ" userId="505e747c-87be-44c0-94c2-fc4c31a873c1" providerId="ADAL" clId="{ECB0AC73-CF32-42E7-A6FB-AD4F1396EFCC}" dt="2024-07-15T06:16:33.230" v="1637" actId="700"/>
          <ac:spMkLst>
            <pc:docMk/>
            <pc:sldMk cId="395491762" sldId="447"/>
            <ac:spMk id="2" creationId="{60B0E9C0-4F34-FC7D-4C64-4B3CC2E11BED}"/>
          </ac:spMkLst>
        </pc:spChg>
        <pc:spChg chg="del mod ord">
          <ac:chgData name="Shafer, Ethan H MAJ" userId="505e747c-87be-44c0-94c2-fc4c31a873c1" providerId="ADAL" clId="{ECB0AC73-CF32-42E7-A6FB-AD4F1396EFCC}" dt="2024-07-15T06:16:33.230" v="1637" actId="700"/>
          <ac:spMkLst>
            <pc:docMk/>
            <pc:sldMk cId="395491762" sldId="447"/>
            <ac:spMk id="3" creationId="{0338E1B8-4C67-CC49-2FF1-ED6E28756B96}"/>
          </ac:spMkLst>
        </pc:spChg>
        <pc:spChg chg="del">
          <ac:chgData name="Shafer, Ethan H MAJ" userId="505e747c-87be-44c0-94c2-fc4c31a873c1" providerId="ADAL" clId="{ECB0AC73-CF32-42E7-A6FB-AD4F1396EFCC}" dt="2024-07-15T06:16:33.230" v="1637" actId="700"/>
          <ac:spMkLst>
            <pc:docMk/>
            <pc:sldMk cId="395491762" sldId="447"/>
            <ac:spMk id="4" creationId="{6E235612-D9C5-ACD1-77C3-838E8415FB46}"/>
          </ac:spMkLst>
        </pc:spChg>
        <pc:spChg chg="mod ord">
          <ac:chgData name="Shafer, Ethan H MAJ" userId="505e747c-87be-44c0-94c2-fc4c31a873c1" providerId="ADAL" clId="{ECB0AC73-CF32-42E7-A6FB-AD4F1396EFCC}" dt="2024-07-15T06:16:33.230" v="1637" actId="700"/>
          <ac:spMkLst>
            <pc:docMk/>
            <pc:sldMk cId="395491762" sldId="447"/>
            <ac:spMk id="5" creationId="{5F21C1E0-39F0-DFBB-76DE-EB6EE44F9CD2}"/>
          </ac:spMkLst>
        </pc:spChg>
        <pc:spChg chg="mod ord">
          <ac:chgData name="Shafer, Ethan H MAJ" userId="505e747c-87be-44c0-94c2-fc4c31a873c1" providerId="ADAL" clId="{ECB0AC73-CF32-42E7-A6FB-AD4F1396EFCC}" dt="2024-07-15T06:16:33.230" v="1637" actId="700"/>
          <ac:spMkLst>
            <pc:docMk/>
            <pc:sldMk cId="395491762" sldId="447"/>
            <ac:spMk id="6" creationId="{D62442A5-4C56-3A33-0944-21B9196A212C}"/>
          </ac:spMkLst>
        </pc:spChg>
        <pc:spChg chg="mod ord">
          <ac:chgData name="Shafer, Ethan H MAJ" userId="505e747c-87be-44c0-94c2-fc4c31a873c1" providerId="ADAL" clId="{ECB0AC73-CF32-42E7-A6FB-AD4F1396EFCC}" dt="2024-07-15T06:16:33.230" v="1637" actId="700"/>
          <ac:spMkLst>
            <pc:docMk/>
            <pc:sldMk cId="395491762" sldId="447"/>
            <ac:spMk id="7" creationId="{D083AD22-4257-8534-12B6-B67C9532AE3F}"/>
          </ac:spMkLst>
        </pc:spChg>
        <pc:spChg chg="add del mod ord">
          <ac:chgData name="Shafer, Ethan H MAJ" userId="505e747c-87be-44c0-94c2-fc4c31a873c1" providerId="ADAL" clId="{ECB0AC73-CF32-42E7-A6FB-AD4F1396EFCC}" dt="2024-07-15T06:16:34.151" v="1638"/>
          <ac:spMkLst>
            <pc:docMk/>
            <pc:sldMk cId="395491762" sldId="447"/>
            <ac:spMk id="8" creationId="{5B4D8696-E7DA-8978-CBCC-1C68200713C6}"/>
          </ac:spMkLst>
        </pc:spChg>
        <pc:picChg chg="add mod">
          <ac:chgData name="Shafer, Ethan H MAJ" userId="505e747c-87be-44c0-94c2-fc4c31a873c1" providerId="ADAL" clId="{ECB0AC73-CF32-42E7-A6FB-AD4F1396EFCC}" dt="2024-07-15T06:16:34.151" v="1638"/>
          <ac:picMkLst>
            <pc:docMk/>
            <pc:sldMk cId="395491762" sldId="447"/>
            <ac:picMk id="2050" creationId="{B138D753-9248-A40B-C0CF-5B97A01D1A03}"/>
          </ac:picMkLst>
        </pc:picChg>
      </pc:sldChg>
      <pc:sldChg chg="modSp new del mod">
        <pc:chgData name="Shafer, Ethan H MAJ" userId="505e747c-87be-44c0-94c2-fc4c31a873c1" providerId="ADAL" clId="{ECB0AC73-CF32-42E7-A6FB-AD4F1396EFCC}" dt="2024-07-15T06:23:07.591" v="1692" actId="47"/>
        <pc:sldMkLst>
          <pc:docMk/>
          <pc:sldMk cId="2190251402" sldId="448"/>
        </pc:sldMkLst>
        <pc:spChg chg="mod">
          <ac:chgData name="Shafer, Ethan H MAJ" userId="505e747c-87be-44c0-94c2-fc4c31a873c1" providerId="ADAL" clId="{ECB0AC73-CF32-42E7-A6FB-AD4F1396EFCC}" dt="2024-07-15T06:16:42.311" v="1650" actId="20577"/>
          <ac:spMkLst>
            <pc:docMk/>
            <pc:sldMk cId="2190251402" sldId="448"/>
            <ac:spMk id="2" creationId="{31A3DA86-13FA-30D7-FDF3-F7D5739C7317}"/>
          </ac:spMkLst>
        </pc:spChg>
      </pc:sldChg>
      <pc:sldChg chg="modSp new mod modNotesTx">
        <pc:chgData name="Shafer, Ethan H MAJ" userId="505e747c-87be-44c0-94c2-fc4c31a873c1" providerId="ADAL" clId="{ECB0AC73-CF32-42E7-A6FB-AD4F1396EFCC}" dt="2024-07-15T06:25:27.081" v="1839" actId="20577"/>
        <pc:sldMkLst>
          <pc:docMk/>
          <pc:sldMk cId="3820916377" sldId="448"/>
        </pc:sldMkLst>
        <pc:spChg chg="mod">
          <ac:chgData name="Shafer, Ethan H MAJ" userId="505e747c-87be-44c0-94c2-fc4c31a873c1" providerId="ADAL" clId="{ECB0AC73-CF32-42E7-A6FB-AD4F1396EFCC}" dt="2024-07-15T06:24:22.601" v="1717" actId="20577"/>
          <ac:spMkLst>
            <pc:docMk/>
            <pc:sldMk cId="3820916377" sldId="448"/>
            <ac:spMk id="2" creationId="{6F0D3F3D-A60A-9DFB-BDE9-AC9636EE8AAD}"/>
          </ac:spMkLst>
        </pc:spChg>
        <pc:spChg chg="mod">
          <ac:chgData name="Shafer, Ethan H MAJ" userId="505e747c-87be-44c0-94c2-fc4c31a873c1" providerId="ADAL" clId="{ECB0AC73-CF32-42E7-A6FB-AD4F1396EFCC}" dt="2024-07-15T06:25:09.895" v="1791" actId="20577"/>
          <ac:spMkLst>
            <pc:docMk/>
            <pc:sldMk cId="3820916377" sldId="448"/>
            <ac:spMk id="3" creationId="{1ED1C8DC-0181-10F8-E0CF-E3F83D6B9FE2}"/>
          </ac:spMkLst>
        </pc:spChg>
      </pc:sldChg>
      <pc:sldChg chg="modSp new del mod">
        <pc:chgData name="Shafer, Ethan H MAJ" userId="505e747c-87be-44c0-94c2-fc4c31a873c1" providerId="ADAL" clId="{ECB0AC73-CF32-42E7-A6FB-AD4F1396EFCC}" dt="2024-07-15T06:22:44.641" v="1658" actId="47"/>
        <pc:sldMkLst>
          <pc:docMk/>
          <pc:sldMk cId="3591242617" sldId="449"/>
        </pc:sldMkLst>
        <pc:spChg chg="mod">
          <ac:chgData name="Shafer, Ethan H MAJ" userId="505e747c-87be-44c0-94c2-fc4c31a873c1" providerId="ADAL" clId="{ECB0AC73-CF32-42E7-A6FB-AD4F1396EFCC}" dt="2024-07-15T06:22:42.171" v="1657" actId="20577"/>
          <ac:spMkLst>
            <pc:docMk/>
            <pc:sldMk cId="3591242617" sldId="449"/>
            <ac:spMk id="2" creationId="{D2FA4E17-6989-BE95-54EB-EF4185B307F3}"/>
          </ac:spMkLst>
        </pc:spChg>
      </pc:sldChg>
      <pc:sldChg chg="modSp new mod">
        <pc:chgData name="Shafer, Ethan H MAJ" userId="505e747c-87be-44c0-94c2-fc4c31a873c1" providerId="ADAL" clId="{ECB0AC73-CF32-42E7-A6FB-AD4F1396EFCC}" dt="2024-07-15T06:26:10.331" v="1954" actId="20577"/>
        <pc:sldMkLst>
          <pc:docMk/>
          <pc:sldMk cId="3984555908" sldId="449"/>
        </pc:sldMkLst>
        <pc:spChg chg="mod">
          <ac:chgData name="Shafer, Ethan H MAJ" userId="505e747c-87be-44c0-94c2-fc4c31a873c1" providerId="ADAL" clId="{ECB0AC73-CF32-42E7-A6FB-AD4F1396EFCC}" dt="2024-07-15T06:25:49.065" v="1860" actId="5793"/>
          <ac:spMkLst>
            <pc:docMk/>
            <pc:sldMk cId="3984555908" sldId="449"/>
            <ac:spMk id="2" creationId="{7837466A-2108-5872-5C25-83CF8C254B59}"/>
          </ac:spMkLst>
        </pc:spChg>
        <pc:spChg chg="mod">
          <ac:chgData name="Shafer, Ethan H MAJ" userId="505e747c-87be-44c0-94c2-fc4c31a873c1" providerId="ADAL" clId="{ECB0AC73-CF32-42E7-A6FB-AD4F1396EFCC}" dt="2024-07-15T06:26:10.331" v="1954" actId="20577"/>
          <ac:spMkLst>
            <pc:docMk/>
            <pc:sldMk cId="3984555908" sldId="449"/>
            <ac:spMk id="3" creationId="{A02578F4-FA29-C0DC-A0BF-E4696467AD78}"/>
          </ac:spMkLst>
        </pc:spChg>
      </pc:sldChg>
      <pc:sldChg chg="modSp new mod ord">
        <pc:chgData name="Shafer, Ethan H MAJ" userId="505e747c-87be-44c0-94c2-fc4c31a873c1" providerId="ADAL" clId="{ECB0AC73-CF32-42E7-A6FB-AD4F1396EFCC}" dt="2024-07-15T07:01:02.712" v="2227"/>
        <pc:sldMkLst>
          <pc:docMk/>
          <pc:sldMk cId="4018949871" sldId="450"/>
        </pc:sldMkLst>
        <pc:spChg chg="mod">
          <ac:chgData name="Shafer, Ethan H MAJ" userId="505e747c-87be-44c0-94c2-fc4c31a873c1" providerId="ADAL" clId="{ECB0AC73-CF32-42E7-A6FB-AD4F1396EFCC}" dt="2024-07-15T06:26:32.241" v="1986" actId="20577"/>
          <ac:spMkLst>
            <pc:docMk/>
            <pc:sldMk cId="4018949871" sldId="450"/>
            <ac:spMk id="2" creationId="{8C3AA742-8D71-AC9A-1E3E-093C08D54509}"/>
          </ac:spMkLst>
        </pc:spChg>
        <pc:spChg chg="mod">
          <ac:chgData name="Shafer, Ethan H MAJ" userId="505e747c-87be-44c0-94c2-fc4c31a873c1" providerId="ADAL" clId="{ECB0AC73-CF32-42E7-A6FB-AD4F1396EFCC}" dt="2024-07-15T06:27:29.211" v="2066" actId="5793"/>
          <ac:spMkLst>
            <pc:docMk/>
            <pc:sldMk cId="4018949871" sldId="450"/>
            <ac:spMk id="3" creationId="{E7856C9D-D334-3C6A-0EF2-8D7F92400C98}"/>
          </ac:spMkLst>
        </pc:spChg>
      </pc:sldChg>
      <pc:sldChg chg="modSp new mod">
        <pc:chgData name="Shafer, Ethan H MAJ" userId="505e747c-87be-44c0-94c2-fc4c31a873c1" providerId="ADAL" clId="{ECB0AC73-CF32-42E7-A6FB-AD4F1396EFCC}" dt="2024-07-15T06:54:20.742" v="2206"/>
        <pc:sldMkLst>
          <pc:docMk/>
          <pc:sldMk cId="1221488972" sldId="451"/>
        </pc:sldMkLst>
        <pc:spChg chg="mod">
          <ac:chgData name="Shafer, Ethan H MAJ" userId="505e747c-87be-44c0-94c2-fc4c31a873c1" providerId="ADAL" clId="{ECB0AC73-CF32-42E7-A6FB-AD4F1396EFCC}" dt="2024-07-15T06:27:55.815" v="2090" actId="20577"/>
          <ac:spMkLst>
            <pc:docMk/>
            <pc:sldMk cId="1221488972" sldId="451"/>
            <ac:spMk id="2" creationId="{30569266-FCA6-59A1-AF70-9E21D9306D1E}"/>
          </ac:spMkLst>
        </pc:spChg>
        <pc:spChg chg="mod">
          <ac:chgData name="Shafer, Ethan H MAJ" userId="505e747c-87be-44c0-94c2-fc4c31a873c1" providerId="ADAL" clId="{ECB0AC73-CF32-42E7-A6FB-AD4F1396EFCC}" dt="2024-07-15T06:54:20.742" v="2206"/>
          <ac:spMkLst>
            <pc:docMk/>
            <pc:sldMk cId="1221488972" sldId="451"/>
            <ac:spMk id="3" creationId="{E8F0A792-E3E5-47DC-14DF-19BA98189B35}"/>
          </ac:spMkLst>
        </pc:spChg>
      </pc:sldChg>
      <pc:sldChg chg="addSp delSp modSp new mod modClrScheme chgLayout">
        <pc:chgData name="Shafer, Ethan H MAJ" userId="505e747c-87be-44c0-94c2-fc4c31a873c1" providerId="ADAL" clId="{ECB0AC73-CF32-42E7-A6FB-AD4F1396EFCC}" dt="2024-07-15T07:00:51.024" v="2225" actId="20577"/>
        <pc:sldMkLst>
          <pc:docMk/>
          <pc:sldMk cId="3271798158" sldId="452"/>
        </pc:sldMkLst>
        <pc:spChg chg="del mod ord">
          <ac:chgData name="Shafer, Ethan H MAJ" userId="505e747c-87be-44c0-94c2-fc4c31a873c1" providerId="ADAL" clId="{ECB0AC73-CF32-42E7-A6FB-AD4F1396EFCC}" dt="2024-07-15T07:00:47.582" v="2208" actId="700"/>
          <ac:spMkLst>
            <pc:docMk/>
            <pc:sldMk cId="3271798158" sldId="452"/>
            <ac:spMk id="2" creationId="{C8A6DC6F-93CB-29CD-CDBE-1BCA5E484CCF}"/>
          </ac:spMkLst>
        </pc:spChg>
        <pc:spChg chg="del mod ord">
          <ac:chgData name="Shafer, Ethan H MAJ" userId="505e747c-87be-44c0-94c2-fc4c31a873c1" providerId="ADAL" clId="{ECB0AC73-CF32-42E7-A6FB-AD4F1396EFCC}" dt="2024-07-15T07:00:47.582" v="2208" actId="700"/>
          <ac:spMkLst>
            <pc:docMk/>
            <pc:sldMk cId="3271798158" sldId="452"/>
            <ac:spMk id="3" creationId="{B4381060-154D-CD58-8F4F-D03206B5580B}"/>
          </ac:spMkLst>
        </pc:spChg>
        <pc:spChg chg="mod ord">
          <ac:chgData name="Shafer, Ethan H MAJ" userId="505e747c-87be-44c0-94c2-fc4c31a873c1" providerId="ADAL" clId="{ECB0AC73-CF32-42E7-A6FB-AD4F1396EFCC}" dt="2024-07-15T07:00:47.582" v="2208" actId="700"/>
          <ac:spMkLst>
            <pc:docMk/>
            <pc:sldMk cId="3271798158" sldId="452"/>
            <ac:spMk id="4" creationId="{A53FC9DD-90AF-4CAA-C71D-1DF2EB05C9A9}"/>
          </ac:spMkLst>
        </pc:spChg>
        <pc:spChg chg="mod ord">
          <ac:chgData name="Shafer, Ethan H MAJ" userId="505e747c-87be-44c0-94c2-fc4c31a873c1" providerId="ADAL" clId="{ECB0AC73-CF32-42E7-A6FB-AD4F1396EFCC}" dt="2024-07-15T07:00:47.582" v="2208" actId="700"/>
          <ac:spMkLst>
            <pc:docMk/>
            <pc:sldMk cId="3271798158" sldId="452"/>
            <ac:spMk id="5" creationId="{D34A450E-7283-030E-BAE3-94F91AED40B4}"/>
          </ac:spMkLst>
        </pc:spChg>
        <pc:spChg chg="mod ord">
          <ac:chgData name="Shafer, Ethan H MAJ" userId="505e747c-87be-44c0-94c2-fc4c31a873c1" providerId="ADAL" clId="{ECB0AC73-CF32-42E7-A6FB-AD4F1396EFCC}" dt="2024-07-15T07:00:47.582" v="2208" actId="700"/>
          <ac:spMkLst>
            <pc:docMk/>
            <pc:sldMk cId="3271798158" sldId="452"/>
            <ac:spMk id="6" creationId="{8917C80D-7F04-CE38-F3EF-07682CADD37C}"/>
          </ac:spMkLst>
        </pc:spChg>
        <pc:spChg chg="add mod ord">
          <ac:chgData name="Shafer, Ethan H MAJ" userId="505e747c-87be-44c0-94c2-fc4c31a873c1" providerId="ADAL" clId="{ECB0AC73-CF32-42E7-A6FB-AD4F1396EFCC}" dt="2024-07-15T07:00:51.024" v="2225" actId="20577"/>
          <ac:spMkLst>
            <pc:docMk/>
            <pc:sldMk cId="3271798158" sldId="452"/>
            <ac:spMk id="7" creationId="{75A9D471-E944-A546-27E3-70794291FD7B}"/>
          </ac:spMkLst>
        </pc:spChg>
        <pc:spChg chg="add mod ord">
          <ac:chgData name="Shafer, Ethan H MAJ" userId="505e747c-87be-44c0-94c2-fc4c31a873c1" providerId="ADAL" clId="{ECB0AC73-CF32-42E7-A6FB-AD4F1396EFCC}" dt="2024-07-15T07:00:47.582" v="2208" actId="700"/>
          <ac:spMkLst>
            <pc:docMk/>
            <pc:sldMk cId="3271798158" sldId="452"/>
            <ac:spMk id="8" creationId="{F22B2C5A-2781-C398-C6C1-1706018A3150}"/>
          </ac:spMkLst>
        </pc:spChg>
      </pc:sldChg>
      <pc:sldChg chg="modSp new mod">
        <pc:chgData name="Shafer, Ethan H MAJ" userId="505e747c-87be-44c0-94c2-fc4c31a873c1" providerId="ADAL" clId="{ECB0AC73-CF32-42E7-A6FB-AD4F1396EFCC}" dt="2024-07-15T23:28:23.721" v="2717" actId="20577"/>
        <pc:sldMkLst>
          <pc:docMk/>
          <pc:sldMk cId="1315603018" sldId="453"/>
        </pc:sldMkLst>
        <pc:spChg chg="mod">
          <ac:chgData name="Shafer, Ethan H MAJ" userId="505e747c-87be-44c0-94c2-fc4c31a873c1" providerId="ADAL" clId="{ECB0AC73-CF32-42E7-A6FB-AD4F1396EFCC}" dt="2024-07-15T07:56:00.163" v="2240" actId="20577"/>
          <ac:spMkLst>
            <pc:docMk/>
            <pc:sldMk cId="1315603018" sldId="453"/>
            <ac:spMk id="2" creationId="{4DD09033-33C8-8F6A-017C-72B759D986C4}"/>
          </ac:spMkLst>
        </pc:spChg>
        <pc:spChg chg="mod">
          <ac:chgData name="Shafer, Ethan H MAJ" userId="505e747c-87be-44c0-94c2-fc4c31a873c1" providerId="ADAL" clId="{ECB0AC73-CF32-42E7-A6FB-AD4F1396EFCC}" dt="2024-07-15T23:28:23.721" v="2717" actId="20577"/>
          <ac:spMkLst>
            <pc:docMk/>
            <pc:sldMk cId="1315603018" sldId="453"/>
            <ac:spMk id="3" creationId="{E9B4FD2C-6508-5C68-DFEE-FBF4BA20B6CA}"/>
          </ac:spMkLst>
        </pc:spChg>
      </pc:sldChg>
      <pc:sldChg chg="addSp delSp modSp new mod modClrScheme chgLayout">
        <pc:chgData name="Shafer, Ethan H MAJ" userId="505e747c-87be-44c0-94c2-fc4c31a873c1" providerId="ADAL" clId="{ECB0AC73-CF32-42E7-A6FB-AD4F1396EFCC}" dt="2024-07-15T22:29:05.975" v="2705" actId="20577"/>
        <pc:sldMkLst>
          <pc:docMk/>
          <pc:sldMk cId="3255375541" sldId="454"/>
        </pc:sldMkLst>
        <pc:spChg chg="mod ord">
          <ac:chgData name="Shafer, Ethan H MAJ" userId="505e747c-87be-44c0-94c2-fc4c31a873c1" providerId="ADAL" clId="{ECB0AC73-CF32-42E7-A6FB-AD4F1396EFCC}" dt="2024-07-15T22:29:05.975" v="2705" actId="20577"/>
          <ac:spMkLst>
            <pc:docMk/>
            <pc:sldMk cId="3255375541" sldId="454"/>
            <ac:spMk id="2" creationId="{6E5A2D6D-151D-BE78-C492-2A449AD137BA}"/>
          </ac:spMkLst>
        </pc:spChg>
        <pc:spChg chg="mod ord">
          <ac:chgData name="Shafer, Ethan H MAJ" userId="505e747c-87be-44c0-94c2-fc4c31a873c1" providerId="ADAL" clId="{ECB0AC73-CF32-42E7-A6FB-AD4F1396EFCC}" dt="2024-07-15T22:28:15.499" v="2693" actId="700"/>
          <ac:spMkLst>
            <pc:docMk/>
            <pc:sldMk cId="3255375541" sldId="454"/>
            <ac:spMk id="3" creationId="{B2DA56CA-2C30-2DB8-3086-F56670C98C07}"/>
          </ac:spMkLst>
        </pc:spChg>
        <pc:spChg chg="mod ord">
          <ac:chgData name="Shafer, Ethan H MAJ" userId="505e747c-87be-44c0-94c2-fc4c31a873c1" providerId="ADAL" clId="{ECB0AC73-CF32-42E7-A6FB-AD4F1396EFCC}" dt="2024-07-15T22:28:15.499" v="2693" actId="700"/>
          <ac:spMkLst>
            <pc:docMk/>
            <pc:sldMk cId="3255375541" sldId="454"/>
            <ac:spMk id="4" creationId="{E2EC33BA-650F-7999-7133-A7071F758BB0}"/>
          </ac:spMkLst>
        </pc:spChg>
        <pc:spChg chg="mod ord">
          <ac:chgData name="Shafer, Ethan H MAJ" userId="505e747c-87be-44c0-94c2-fc4c31a873c1" providerId="ADAL" clId="{ECB0AC73-CF32-42E7-A6FB-AD4F1396EFCC}" dt="2024-07-15T22:28:15.499" v="2693" actId="700"/>
          <ac:spMkLst>
            <pc:docMk/>
            <pc:sldMk cId="3255375541" sldId="454"/>
            <ac:spMk id="5" creationId="{8B7DCB4D-EB4C-D902-3B0D-67705A5AF58B}"/>
          </ac:spMkLst>
        </pc:spChg>
        <pc:spChg chg="mod ord">
          <ac:chgData name="Shafer, Ethan H MAJ" userId="505e747c-87be-44c0-94c2-fc4c31a873c1" providerId="ADAL" clId="{ECB0AC73-CF32-42E7-A6FB-AD4F1396EFCC}" dt="2024-07-15T22:28:15.499" v="2693" actId="700"/>
          <ac:spMkLst>
            <pc:docMk/>
            <pc:sldMk cId="3255375541" sldId="454"/>
            <ac:spMk id="6" creationId="{8F72C6C3-447B-AD5C-614B-5242021E209E}"/>
          </ac:spMkLst>
        </pc:spChg>
        <pc:spChg chg="add del mod ord">
          <ac:chgData name="Shafer, Ethan H MAJ" userId="505e747c-87be-44c0-94c2-fc4c31a873c1" providerId="ADAL" clId="{ECB0AC73-CF32-42E7-A6FB-AD4F1396EFCC}" dt="2024-07-15T22:28:16.249" v="2694"/>
          <ac:spMkLst>
            <pc:docMk/>
            <pc:sldMk cId="3255375541" sldId="454"/>
            <ac:spMk id="7" creationId="{13FE5304-259A-CF30-83BE-1309A2F537E6}"/>
          </ac:spMkLst>
        </pc:spChg>
        <pc:picChg chg="add mod">
          <ac:chgData name="Shafer, Ethan H MAJ" userId="505e747c-87be-44c0-94c2-fc4c31a873c1" providerId="ADAL" clId="{ECB0AC73-CF32-42E7-A6FB-AD4F1396EFCC}" dt="2024-07-15T22:28:20.409" v="2696" actId="14100"/>
          <ac:picMkLst>
            <pc:docMk/>
            <pc:sldMk cId="3255375541" sldId="454"/>
            <ac:picMk id="2050" creationId="{F0C17592-B051-A897-D7B2-301080680696}"/>
          </ac:picMkLst>
        </pc:picChg>
      </pc:sldChg>
      <pc:sldChg chg="addSp delSp modSp new del">
        <pc:chgData name="Shafer, Ethan H MAJ" userId="505e747c-87be-44c0-94c2-fc4c31a873c1" providerId="ADAL" clId="{ECB0AC73-CF32-42E7-A6FB-AD4F1396EFCC}" dt="2024-07-15T22:28:55.580" v="2697" actId="47"/>
        <pc:sldMkLst>
          <pc:docMk/>
          <pc:sldMk cId="1999776964" sldId="455"/>
        </pc:sldMkLst>
        <pc:spChg chg="add del">
          <ac:chgData name="Shafer, Ethan H MAJ" userId="505e747c-87be-44c0-94c2-fc4c31a873c1" providerId="ADAL" clId="{ECB0AC73-CF32-42E7-A6FB-AD4F1396EFCC}" dt="2024-07-15T22:28:11.969" v="2692"/>
          <ac:spMkLst>
            <pc:docMk/>
            <pc:sldMk cId="1999776964" sldId="455"/>
            <ac:spMk id="3" creationId="{1468BFD3-E815-3B80-A3FE-7FBE5CFEA8FD}"/>
          </ac:spMkLst>
        </pc:spChg>
        <pc:picChg chg="add mod">
          <ac:chgData name="Shafer, Ethan H MAJ" userId="505e747c-87be-44c0-94c2-fc4c31a873c1" providerId="ADAL" clId="{ECB0AC73-CF32-42E7-A6FB-AD4F1396EFCC}" dt="2024-07-15T22:28:11.969" v="2692"/>
          <ac:picMkLst>
            <pc:docMk/>
            <pc:sldMk cId="1999776964" sldId="455"/>
            <ac:picMk id="1026" creationId="{F5AE10AE-8149-1ED1-9719-D75A27122535}"/>
          </ac:picMkLst>
        </pc:picChg>
      </pc:sldChg>
    </pc:docChg>
  </pc:docChgLst>
  <pc:docChgLst>
    <pc:chgData name="Sloan, Jonathan LTC" userId="b55b9a62-7ad6-43ea-8df1-928d32393756" providerId="ADAL" clId="{43045ADE-53A2-4240-9036-3CC67FCFC608}"/>
    <pc:docChg chg="undo custSel addSld delSld modSld">
      <pc:chgData name="Sloan, Jonathan LTC" userId="b55b9a62-7ad6-43ea-8df1-928d32393756" providerId="ADAL" clId="{43045ADE-53A2-4240-9036-3CC67FCFC608}" dt="2022-08-15T11:19:01.990" v="705"/>
      <pc:docMkLst>
        <pc:docMk/>
      </pc:docMkLst>
      <pc:sldChg chg="modSp mod">
        <pc:chgData name="Sloan, Jonathan LTC" userId="b55b9a62-7ad6-43ea-8df1-928d32393756" providerId="ADAL" clId="{43045ADE-53A2-4240-9036-3CC67FCFC608}" dt="2022-08-12T11:43:23.566" v="342" actId="3626"/>
        <pc:sldMkLst>
          <pc:docMk/>
          <pc:sldMk cId="321356400" sldId="258"/>
        </pc:sldMkLst>
        <pc:spChg chg="mod">
          <ac:chgData name="Sloan, Jonathan LTC" userId="b55b9a62-7ad6-43ea-8df1-928d32393756" providerId="ADAL" clId="{43045ADE-53A2-4240-9036-3CC67FCFC608}" dt="2022-08-12T11:43:23.566" v="342" actId="3626"/>
          <ac:spMkLst>
            <pc:docMk/>
            <pc:sldMk cId="321356400" sldId="258"/>
            <ac:spMk id="4" creationId="{64394781-17EE-45CB-AB88-137618B0C39A}"/>
          </ac:spMkLst>
        </pc:spChg>
      </pc:sldChg>
      <pc:sldChg chg="modNotesTx">
        <pc:chgData name="Sloan, Jonathan LTC" userId="b55b9a62-7ad6-43ea-8df1-928d32393756" providerId="ADAL" clId="{43045ADE-53A2-4240-9036-3CC67FCFC608}" dt="2022-07-26T16:53:36.525" v="92" actId="20577"/>
        <pc:sldMkLst>
          <pc:docMk/>
          <pc:sldMk cId="1994102514" sldId="261"/>
        </pc:sldMkLst>
      </pc:sldChg>
      <pc:sldChg chg="modSp mod">
        <pc:chgData name="Sloan, Jonathan LTC" userId="b55b9a62-7ad6-43ea-8df1-928d32393756" providerId="ADAL" clId="{43045ADE-53A2-4240-9036-3CC67FCFC608}" dt="2022-08-15T11:12:52.560" v="565" actId="20577"/>
        <pc:sldMkLst>
          <pc:docMk/>
          <pc:sldMk cId="1317242666" sldId="262"/>
        </pc:sldMkLst>
        <pc:spChg chg="mod">
          <ac:chgData name="Sloan, Jonathan LTC" userId="b55b9a62-7ad6-43ea-8df1-928d32393756" providerId="ADAL" clId="{43045ADE-53A2-4240-9036-3CC67FCFC608}" dt="2022-08-15T11:12:52.560" v="565" actId="20577"/>
          <ac:spMkLst>
            <pc:docMk/>
            <pc:sldMk cId="1317242666" sldId="262"/>
            <ac:spMk id="4" creationId="{9C18BA52-B322-4FF1-8565-450EF430CAA9}"/>
          </ac:spMkLst>
        </pc:spChg>
      </pc:sldChg>
      <pc:sldChg chg="modSp mod">
        <pc:chgData name="Sloan, Jonathan LTC" userId="b55b9a62-7ad6-43ea-8df1-928d32393756" providerId="ADAL" clId="{43045ADE-53A2-4240-9036-3CC67FCFC608}" dt="2022-08-04T13:02:35.637" v="313" actId="6549"/>
        <pc:sldMkLst>
          <pc:docMk/>
          <pc:sldMk cId="3401961270" sldId="264"/>
        </pc:sldMkLst>
        <pc:spChg chg="mod">
          <ac:chgData name="Sloan, Jonathan LTC" userId="b55b9a62-7ad6-43ea-8df1-928d32393756" providerId="ADAL" clId="{43045ADE-53A2-4240-9036-3CC67FCFC608}" dt="2022-08-04T13:02:35.637" v="313" actId="6549"/>
          <ac:spMkLst>
            <pc:docMk/>
            <pc:sldMk cId="3401961270" sldId="264"/>
            <ac:spMk id="15" creationId="{7A88669D-20F3-4D4A-A3BC-BBE113900041}"/>
          </ac:spMkLst>
        </pc:spChg>
      </pc:sldChg>
      <pc:sldChg chg="modNotesTx">
        <pc:chgData name="Sloan, Jonathan LTC" userId="b55b9a62-7ad6-43ea-8df1-928d32393756" providerId="ADAL" clId="{43045ADE-53A2-4240-9036-3CC67FCFC608}" dt="2022-08-04T12:33:37.509" v="159" actId="20577"/>
        <pc:sldMkLst>
          <pc:docMk/>
          <pc:sldMk cId="4243758166" sldId="269"/>
        </pc:sldMkLst>
      </pc:sldChg>
      <pc:sldChg chg="modSp mod modAnim modNotesTx">
        <pc:chgData name="Sloan, Jonathan LTC" userId="b55b9a62-7ad6-43ea-8df1-928d32393756" providerId="ADAL" clId="{43045ADE-53A2-4240-9036-3CC67FCFC608}" dt="2022-08-15T11:19:01.990" v="705"/>
        <pc:sldMkLst>
          <pc:docMk/>
          <pc:sldMk cId="367702812" sldId="270"/>
        </pc:sldMkLst>
        <pc:spChg chg="mod">
          <ac:chgData name="Sloan, Jonathan LTC" userId="b55b9a62-7ad6-43ea-8df1-928d32393756" providerId="ADAL" clId="{43045ADE-53A2-4240-9036-3CC67FCFC608}" dt="2022-08-15T11:18:15.282" v="700" actId="20577"/>
          <ac:spMkLst>
            <pc:docMk/>
            <pc:sldMk cId="367702812" sldId="270"/>
            <ac:spMk id="3" creationId="{D0327802-1DEC-4ED7-9FED-515305E4E136}"/>
          </ac:spMkLst>
        </pc:spChg>
      </pc:sldChg>
      <pc:sldChg chg="modNotesTx">
        <pc:chgData name="Sloan, Jonathan LTC" userId="b55b9a62-7ad6-43ea-8df1-928d32393756" providerId="ADAL" clId="{43045ADE-53A2-4240-9036-3CC67FCFC608}" dt="2022-08-04T12:38:17.924" v="277" actId="20577"/>
        <pc:sldMkLst>
          <pc:docMk/>
          <pc:sldMk cId="1411056543" sldId="271"/>
        </pc:sldMkLst>
      </pc:sldChg>
      <pc:sldChg chg="addSp delSp modSp mod">
        <pc:chgData name="Sloan, Jonathan LTC" userId="b55b9a62-7ad6-43ea-8df1-928d32393756" providerId="ADAL" clId="{43045ADE-53A2-4240-9036-3CC67FCFC608}" dt="2022-07-26T16:52:46.798" v="30" actId="1076"/>
        <pc:sldMkLst>
          <pc:docMk/>
          <pc:sldMk cId="1394302265" sldId="284"/>
        </pc:sldMkLst>
        <pc:picChg chg="add mod">
          <ac:chgData name="Sloan, Jonathan LTC" userId="b55b9a62-7ad6-43ea-8df1-928d32393756" providerId="ADAL" clId="{43045ADE-53A2-4240-9036-3CC67FCFC608}" dt="2022-07-26T16:52:46.798" v="30" actId="1076"/>
          <ac:picMkLst>
            <pc:docMk/>
            <pc:sldMk cId="1394302265" sldId="284"/>
            <ac:picMk id="3" creationId="{140A4247-10D7-CD60-DF83-ED6309FE3705}"/>
          </ac:picMkLst>
        </pc:picChg>
        <pc:picChg chg="del">
          <ac:chgData name="Sloan, Jonathan LTC" userId="b55b9a62-7ad6-43ea-8df1-928d32393756" providerId="ADAL" clId="{43045ADE-53A2-4240-9036-3CC67FCFC608}" dt="2022-07-26T16:52:40.719" v="27" actId="478"/>
          <ac:picMkLst>
            <pc:docMk/>
            <pc:sldMk cId="1394302265" sldId="284"/>
            <ac:picMk id="4" creationId="{7BF7224E-862C-8D1D-0EEF-EC4BF41ADCAE}"/>
          </ac:picMkLst>
        </pc:picChg>
      </pc:sldChg>
      <pc:sldChg chg="modNotesTx">
        <pc:chgData name="Sloan, Jonathan LTC" userId="b55b9a62-7ad6-43ea-8df1-928d32393756" providerId="ADAL" clId="{43045ADE-53A2-4240-9036-3CC67FCFC608}" dt="2022-08-04T12:40:33.253" v="288" actId="20577"/>
        <pc:sldMkLst>
          <pc:docMk/>
          <pc:sldMk cId="968635394" sldId="287"/>
        </pc:sldMkLst>
      </pc:sldChg>
      <pc:sldChg chg="addSp delSp modSp mod">
        <pc:chgData name="Sloan, Jonathan LTC" userId="b55b9a62-7ad6-43ea-8df1-928d32393756" providerId="ADAL" clId="{43045ADE-53A2-4240-9036-3CC67FCFC608}" dt="2022-08-15T11:09:22.495" v="478" actId="1076"/>
        <pc:sldMkLst>
          <pc:docMk/>
          <pc:sldMk cId="1867938701" sldId="387"/>
        </pc:sldMkLst>
        <pc:spChg chg="del mod">
          <ac:chgData name="Sloan, Jonathan LTC" userId="b55b9a62-7ad6-43ea-8df1-928d32393756" providerId="ADAL" clId="{43045ADE-53A2-4240-9036-3CC67FCFC608}" dt="2022-08-15T10:58:59.599" v="350" actId="478"/>
          <ac:spMkLst>
            <pc:docMk/>
            <pc:sldMk cId="1867938701" sldId="387"/>
            <ac:spMk id="19462" creationId="{00000000-0000-0000-0000-000000000000}"/>
          </ac:spMkLst>
        </pc:spChg>
        <pc:picChg chg="mod">
          <ac:chgData name="Sloan, Jonathan LTC" userId="b55b9a62-7ad6-43ea-8df1-928d32393756" providerId="ADAL" clId="{43045ADE-53A2-4240-9036-3CC67FCFC608}" dt="2022-08-15T11:02:44.191" v="395" actId="1076"/>
          <ac:picMkLst>
            <pc:docMk/>
            <pc:sldMk cId="1867938701" sldId="387"/>
            <ac:picMk id="2" creationId="{35B329A8-25DA-4BC6-AD5B-E69F8633862E}"/>
          </ac:picMkLst>
        </pc:picChg>
        <pc:picChg chg="mod">
          <ac:chgData name="Sloan, Jonathan LTC" userId="b55b9a62-7ad6-43ea-8df1-928d32393756" providerId="ADAL" clId="{43045ADE-53A2-4240-9036-3CC67FCFC608}" dt="2022-08-15T11:02:42.559" v="394" actId="1076"/>
          <ac:picMkLst>
            <pc:docMk/>
            <pc:sldMk cId="1867938701" sldId="387"/>
            <ac:picMk id="3" creationId="{00000000-0000-0000-0000-000000000000}"/>
          </ac:picMkLst>
        </pc:picChg>
        <pc:picChg chg="del">
          <ac:chgData name="Sloan, Jonathan LTC" userId="b55b9a62-7ad6-43ea-8df1-928d32393756" providerId="ADAL" clId="{43045ADE-53A2-4240-9036-3CC67FCFC608}" dt="2022-08-15T10:58:48.800" v="347" actId="478"/>
          <ac:picMkLst>
            <pc:docMk/>
            <pc:sldMk cId="1867938701" sldId="387"/>
            <ac:picMk id="4" creationId="{00000000-0000-0000-0000-000000000000}"/>
          </ac:picMkLst>
        </pc:picChg>
        <pc:picChg chg="del">
          <ac:chgData name="Sloan, Jonathan LTC" userId="b55b9a62-7ad6-43ea-8df1-928d32393756" providerId="ADAL" clId="{43045ADE-53A2-4240-9036-3CC67FCFC608}" dt="2022-08-15T10:58:53.375" v="348" actId="478"/>
          <ac:picMkLst>
            <pc:docMk/>
            <pc:sldMk cId="1867938701" sldId="387"/>
            <ac:picMk id="5" creationId="{00000000-0000-0000-0000-000000000000}"/>
          </ac:picMkLst>
        </pc:picChg>
        <pc:picChg chg="mod">
          <ac:chgData name="Sloan, Jonathan LTC" userId="b55b9a62-7ad6-43ea-8df1-928d32393756" providerId="ADAL" clId="{43045ADE-53A2-4240-9036-3CC67FCFC608}" dt="2022-08-15T11:02:45.863" v="396" actId="1076"/>
          <ac:picMkLst>
            <pc:docMk/>
            <pc:sldMk cId="1867938701" sldId="387"/>
            <ac:picMk id="6" creationId="{00000000-0000-0000-0000-000000000000}"/>
          </ac:picMkLst>
        </pc:picChg>
        <pc:picChg chg="add mod">
          <ac:chgData name="Sloan, Jonathan LTC" userId="b55b9a62-7ad6-43ea-8df1-928d32393756" providerId="ADAL" clId="{43045ADE-53A2-4240-9036-3CC67FCFC608}" dt="2022-08-15T11:02:50.695" v="397" actId="1076"/>
          <ac:picMkLst>
            <pc:docMk/>
            <pc:sldMk cId="1867938701" sldId="387"/>
            <ac:picMk id="7" creationId="{A1B95F37-29A7-8518-E67D-F101B8DAFBC5}"/>
          </ac:picMkLst>
        </pc:picChg>
        <pc:picChg chg="add mod">
          <ac:chgData name="Sloan, Jonathan LTC" userId="b55b9a62-7ad6-43ea-8df1-928d32393756" providerId="ADAL" clId="{43045ADE-53A2-4240-9036-3CC67FCFC608}" dt="2022-08-15T11:06:30.952" v="444" actId="1076"/>
          <ac:picMkLst>
            <pc:docMk/>
            <pc:sldMk cId="1867938701" sldId="387"/>
            <ac:picMk id="8" creationId="{C08D022E-CEC4-46A5-26DE-C346AEC913B1}"/>
          </ac:picMkLst>
        </pc:picChg>
        <pc:picChg chg="add mod">
          <ac:chgData name="Sloan, Jonathan LTC" userId="b55b9a62-7ad6-43ea-8df1-928d32393756" providerId="ADAL" clId="{43045ADE-53A2-4240-9036-3CC67FCFC608}" dt="2022-08-15T11:06:33.200" v="445" actId="1076"/>
          <ac:picMkLst>
            <pc:docMk/>
            <pc:sldMk cId="1867938701" sldId="387"/>
            <ac:picMk id="9" creationId="{0064F8EA-0A17-0E91-C9F5-E12FC11C46DE}"/>
          </ac:picMkLst>
        </pc:picChg>
        <pc:picChg chg="add mod">
          <ac:chgData name="Sloan, Jonathan LTC" userId="b55b9a62-7ad6-43ea-8df1-928d32393756" providerId="ADAL" clId="{43045ADE-53A2-4240-9036-3CC67FCFC608}" dt="2022-08-15T11:04:48.783" v="421" actId="1076"/>
          <ac:picMkLst>
            <pc:docMk/>
            <pc:sldMk cId="1867938701" sldId="387"/>
            <ac:picMk id="10" creationId="{DDD67388-6453-6F00-CEB0-3A03CA6C0E57}"/>
          </ac:picMkLst>
        </pc:picChg>
        <pc:picChg chg="add mod">
          <ac:chgData name="Sloan, Jonathan LTC" userId="b55b9a62-7ad6-43ea-8df1-928d32393756" providerId="ADAL" clId="{43045ADE-53A2-4240-9036-3CC67FCFC608}" dt="2022-08-15T11:06:41.056" v="447" actId="1076"/>
          <ac:picMkLst>
            <pc:docMk/>
            <pc:sldMk cId="1867938701" sldId="387"/>
            <ac:picMk id="11" creationId="{458447EA-62E5-59B9-1F50-8242DC267D09}"/>
          </ac:picMkLst>
        </pc:picChg>
        <pc:picChg chg="add mod">
          <ac:chgData name="Sloan, Jonathan LTC" userId="b55b9a62-7ad6-43ea-8df1-928d32393756" providerId="ADAL" clId="{43045ADE-53A2-4240-9036-3CC67FCFC608}" dt="2022-08-15T11:09:22.495" v="478" actId="1076"/>
          <ac:picMkLst>
            <pc:docMk/>
            <pc:sldMk cId="1867938701" sldId="387"/>
            <ac:picMk id="12" creationId="{233637F6-2497-CD55-151C-3E7DD13AB351}"/>
          </ac:picMkLst>
        </pc:picChg>
        <pc:picChg chg="add mod">
          <ac:chgData name="Sloan, Jonathan LTC" userId="b55b9a62-7ad6-43ea-8df1-928d32393756" providerId="ADAL" clId="{43045ADE-53A2-4240-9036-3CC67FCFC608}" dt="2022-08-15T11:09:16.015" v="477" actId="1076"/>
          <ac:picMkLst>
            <pc:docMk/>
            <pc:sldMk cId="1867938701" sldId="387"/>
            <ac:picMk id="13" creationId="{D83EBC9B-2397-B0B7-A480-6807C3783703}"/>
          </ac:picMkLst>
        </pc:picChg>
        <pc:picChg chg="add mod">
          <ac:chgData name="Sloan, Jonathan LTC" userId="b55b9a62-7ad6-43ea-8df1-928d32393756" providerId="ADAL" clId="{43045ADE-53A2-4240-9036-3CC67FCFC608}" dt="2022-08-15T11:09:09.791" v="474" actId="1076"/>
          <ac:picMkLst>
            <pc:docMk/>
            <pc:sldMk cId="1867938701" sldId="387"/>
            <ac:picMk id="14" creationId="{AC85DFBA-31EF-F6D0-A484-5B06CB1DAB5E}"/>
          </ac:picMkLst>
        </pc:picChg>
        <pc:picChg chg="add mod">
          <ac:chgData name="Sloan, Jonathan LTC" userId="b55b9a62-7ad6-43ea-8df1-928d32393756" providerId="ADAL" clId="{43045ADE-53A2-4240-9036-3CC67FCFC608}" dt="2022-08-15T11:06:51.767" v="450" actId="1076"/>
          <ac:picMkLst>
            <pc:docMk/>
            <pc:sldMk cId="1867938701" sldId="387"/>
            <ac:picMk id="15" creationId="{CF3B4529-F3A9-6C33-4551-3707CF43AC5E}"/>
          </ac:picMkLst>
        </pc:picChg>
        <pc:picChg chg="add mod">
          <ac:chgData name="Sloan, Jonathan LTC" userId="b55b9a62-7ad6-43ea-8df1-928d32393756" providerId="ADAL" clId="{43045ADE-53A2-4240-9036-3CC67FCFC608}" dt="2022-08-15T11:06:37.583" v="446" actId="1076"/>
          <ac:picMkLst>
            <pc:docMk/>
            <pc:sldMk cId="1867938701" sldId="387"/>
            <ac:picMk id="16" creationId="{EE911817-85FF-6B23-E3E3-E68C1B3086C5}"/>
          </ac:picMkLst>
        </pc:picChg>
        <pc:picChg chg="add del mod">
          <ac:chgData name="Sloan, Jonathan LTC" userId="b55b9a62-7ad6-43ea-8df1-928d32393756" providerId="ADAL" clId="{43045ADE-53A2-4240-9036-3CC67FCFC608}" dt="2022-08-15T11:08:25.793" v="462"/>
          <ac:picMkLst>
            <pc:docMk/>
            <pc:sldMk cId="1867938701" sldId="387"/>
            <ac:picMk id="17" creationId="{72C2EC56-A12D-BAC7-A716-17B866AAB0C1}"/>
          </ac:picMkLst>
        </pc:picChg>
        <pc:picChg chg="add mod">
          <ac:chgData name="Sloan, Jonathan LTC" userId="b55b9a62-7ad6-43ea-8df1-928d32393756" providerId="ADAL" clId="{43045ADE-53A2-4240-9036-3CC67FCFC608}" dt="2022-08-15T11:09:06.327" v="473" actId="14100"/>
          <ac:picMkLst>
            <pc:docMk/>
            <pc:sldMk cId="1867938701" sldId="387"/>
            <ac:picMk id="18" creationId="{CFE7C290-6BA0-9381-1E4F-4CCD7070A85A}"/>
          </ac:picMkLst>
        </pc:picChg>
      </pc:sldChg>
      <pc:sldChg chg="addSp delSp del mod">
        <pc:chgData name="Sloan, Jonathan LTC" userId="b55b9a62-7ad6-43ea-8df1-928d32393756" providerId="ADAL" clId="{43045ADE-53A2-4240-9036-3CC67FCFC608}" dt="2022-08-15T11:09:44.572" v="479" actId="47"/>
        <pc:sldMkLst>
          <pc:docMk/>
          <pc:sldMk cId="3564223566" sldId="388"/>
        </pc:sldMkLst>
        <pc:picChg chg="del">
          <ac:chgData name="Sloan, Jonathan LTC" userId="b55b9a62-7ad6-43ea-8df1-928d32393756" providerId="ADAL" clId="{43045ADE-53A2-4240-9036-3CC67FCFC608}" dt="2022-08-15T10:59:41.896" v="352" actId="21"/>
          <ac:picMkLst>
            <pc:docMk/>
            <pc:sldMk cId="3564223566" sldId="388"/>
            <ac:picMk id="5" creationId="{00000000-0000-0000-0000-000000000000}"/>
          </ac:picMkLst>
        </pc:picChg>
        <pc:picChg chg="add del">
          <ac:chgData name="Sloan, Jonathan LTC" userId="b55b9a62-7ad6-43ea-8df1-928d32393756" providerId="ADAL" clId="{43045ADE-53A2-4240-9036-3CC67FCFC608}" dt="2022-08-15T11:08:34.981" v="465" actId="21"/>
          <ac:picMkLst>
            <pc:docMk/>
            <pc:sldMk cId="3564223566" sldId="388"/>
            <ac:picMk id="11" creationId="{00000000-0000-0000-0000-000000000000}"/>
          </ac:picMkLst>
        </pc:picChg>
      </pc:sldChg>
      <pc:sldChg chg="addSp delSp del mod">
        <pc:chgData name="Sloan, Jonathan LTC" userId="b55b9a62-7ad6-43ea-8df1-928d32393756" providerId="ADAL" clId="{43045ADE-53A2-4240-9036-3CC67FCFC608}" dt="2022-08-15T11:09:44.572" v="479" actId="47"/>
        <pc:sldMkLst>
          <pc:docMk/>
          <pc:sldMk cId="229780576" sldId="389"/>
        </pc:sldMkLst>
        <pc:picChg chg="del">
          <ac:chgData name="Sloan, Jonathan LTC" userId="b55b9a62-7ad6-43ea-8df1-928d32393756" providerId="ADAL" clId="{43045ADE-53A2-4240-9036-3CC67FCFC608}" dt="2022-08-15T11:05:27.332" v="431" actId="21"/>
          <ac:picMkLst>
            <pc:docMk/>
            <pc:sldMk cId="229780576" sldId="389"/>
            <ac:picMk id="4" creationId="{00000000-0000-0000-0000-000000000000}"/>
          </ac:picMkLst>
        </pc:picChg>
        <pc:picChg chg="add del">
          <ac:chgData name="Sloan, Jonathan LTC" userId="b55b9a62-7ad6-43ea-8df1-928d32393756" providerId="ADAL" clId="{43045ADE-53A2-4240-9036-3CC67FCFC608}" dt="2022-08-15T11:08:26.209" v="463" actId="21"/>
          <ac:picMkLst>
            <pc:docMk/>
            <pc:sldMk cId="229780576" sldId="389"/>
            <ac:picMk id="7" creationId="{00000000-0000-0000-0000-000000000000}"/>
          </ac:picMkLst>
        </pc:picChg>
        <pc:picChg chg="del">
          <ac:chgData name="Sloan, Jonathan LTC" userId="b55b9a62-7ad6-43ea-8df1-928d32393756" providerId="ADAL" clId="{43045ADE-53A2-4240-9036-3CC67FCFC608}" dt="2022-08-15T11:00:44.660" v="362" actId="21"/>
          <ac:picMkLst>
            <pc:docMk/>
            <pc:sldMk cId="229780576" sldId="389"/>
            <ac:picMk id="9" creationId="{00000000-0000-0000-0000-000000000000}"/>
          </ac:picMkLst>
        </pc:picChg>
        <pc:picChg chg="del">
          <ac:chgData name="Sloan, Jonathan LTC" userId="b55b9a62-7ad6-43ea-8df1-928d32393756" providerId="ADAL" clId="{43045ADE-53A2-4240-9036-3CC67FCFC608}" dt="2022-08-15T11:00:44.660" v="362" actId="21"/>
          <ac:picMkLst>
            <pc:docMk/>
            <pc:sldMk cId="229780576" sldId="389"/>
            <ac:picMk id="10" creationId="{00000000-0000-0000-0000-000000000000}"/>
          </ac:picMkLst>
        </pc:picChg>
      </pc:sldChg>
      <pc:sldChg chg="addSp delSp modSp del mod">
        <pc:chgData name="Sloan, Jonathan LTC" userId="b55b9a62-7ad6-43ea-8df1-928d32393756" providerId="ADAL" clId="{43045ADE-53A2-4240-9036-3CC67FCFC608}" dt="2022-08-15T11:09:46.973" v="480" actId="47"/>
        <pc:sldMkLst>
          <pc:docMk/>
          <pc:sldMk cId="3238662890" sldId="390"/>
        </pc:sldMkLst>
        <pc:spChg chg="add mod">
          <ac:chgData name="Sloan, Jonathan LTC" userId="b55b9a62-7ad6-43ea-8df1-928d32393756" providerId="ADAL" clId="{43045ADE-53A2-4240-9036-3CC67FCFC608}" dt="2022-08-15T11:05:03.561" v="426" actId="21"/>
          <ac:spMkLst>
            <pc:docMk/>
            <pc:sldMk cId="3238662890" sldId="390"/>
            <ac:spMk id="7" creationId="{0E4C19E3-02BA-B0BA-9974-92960912EEFD}"/>
          </ac:spMkLst>
        </pc:spChg>
        <pc:picChg chg="del">
          <ac:chgData name="Sloan, Jonathan LTC" userId="b55b9a62-7ad6-43ea-8df1-928d32393756" providerId="ADAL" clId="{43045ADE-53A2-4240-9036-3CC67FCFC608}" dt="2022-08-15T11:05:03.561" v="426" actId="21"/>
          <ac:picMkLst>
            <pc:docMk/>
            <pc:sldMk cId="3238662890" sldId="390"/>
            <ac:picMk id="3" creationId="{00000000-0000-0000-0000-000000000000}"/>
          </ac:picMkLst>
        </pc:picChg>
        <pc:picChg chg="del">
          <ac:chgData name="Sloan, Jonathan LTC" userId="b55b9a62-7ad6-43ea-8df1-928d32393756" providerId="ADAL" clId="{43045ADE-53A2-4240-9036-3CC67FCFC608}" dt="2022-08-15T11:03:39.587" v="403" actId="21"/>
          <ac:picMkLst>
            <pc:docMk/>
            <pc:sldMk cId="3238662890" sldId="390"/>
            <ac:picMk id="5" creationId="{00000000-0000-0000-0000-000000000000}"/>
          </ac:picMkLst>
        </pc:picChg>
        <pc:picChg chg="del">
          <ac:chgData name="Sloan, Jonathan LTC" userId="b55b9a62-7ad6-43ea-8df1-928d32393756" providerId="ADAL" clId="{43045ADE-53A2-4240-9036-3CC67FCFC608}" dt="2022-08-15T11:03:39.587" v="403" actId="21"/>
          <ac:picMkLst>
            <pc:docMk/>
            <pc:sldMk cId="3238662890" sldId="390"/>
            <ac:picMk id="6" creationId="{00000000-0000-0000-0000-000000000000}"/>
          </ac:picMkLst>
        </pc:picChg>
        <pc:picChg chg="del">
          <ac:chgData name="Sloan, Jonathan LTC" userId="b55b9a62-7ad6-43ea-8df1-928d32393756" providerId="ADAL" clId="{43045ADE-53A2-4240-9036-3CC67FCFC608}" dt="2022-08-15T11:03:39.587" v="403" actId="21"/>
          <ac:picMkLst>
            <pc:docMk/>
            <pc:sldMk cId="3238662890" sldId="390"/>
            <ac:picMk id="8" creationId="{00000000-0000-0000-0000-000000000000}"/>
          </ac:picMkLst>
        </pc:picChg>
      </pc:sldChg>
      <pc:sldChg chg="delSp del mod">
        <pc:chgData name="Sloan, Jonathan LTC" userId="b55b9a62-7ad6-43ea-8df1-928d32393756" providerId="ADAL" clId="{43045ADE-53A2-4240-9036-3CC67FCFC608}" dt="2022-08-15T11:09:44.572" v="479" actId="47"/>
        <pc:sldMkLst>
          <pc:docMk/>
          <pc:sldMk cId="2138958323" sldId="399"/>
        </pc:sldMkLst>
        <pc:picChg chg="del">
          <ac:chgData name="Sloan, Jonathan LTC" userId="b55b9a62-7ad6-43ea-8df1-928d32393756" providerId="ADAL" clId="{43045ADE-53A2-4240-9036-3CC67FCFC608}" dt="2022-08-15T11:00:00.467" v="354" actId="21"/>
          <ac:picMkLst>
            <pc:docMk/>
            <pc:sldMk cId="2138958323" sldId="399"/>
            <ac:picMk id="3" creationId="{00000000-0000-0000-0000-000000000000}"/>
          </ac:picMkLst>
        </pc:picChg>
        <pc:picChg chg="del">
          <ac:chgData name="Sloan, Jonathan LTC" userId="b55b9a62-7ad6-43ea-8df1-928d32393756" providerId="ADAL" clId="{43045ADE-53A2-4240-9036-3CC67FCFC608}" dt="2022-08-15T11:00:00.467" v="354" actId="21"/>
          <ac:picMkLst>
            <pc:docMk/>
            <pc:sldMk cId="2138958323" sldId="399"/>
            <ac:picMk id="8" creationId="{00000000-0000-0000-0000-000000000000}"/>
          </ac:picMkLst>
        </pc:picChg>
      </pc:sldChg>
      <pc:sldChg chg="modSp add mod modNotes">
        <pc:chgData name="Sloan, Jonathan LTC" userId="b55b9a62-7ad6-43ea-8df1-928d32393756" providerId="ADAL" clId="{43045ADE-53A2-4240-9036-3CC67FCFC608}" dt="2022-08-15T11:14:06.577" v="583" actId="20577"/>
        <pc:sldMkLst>
          <pc:docMk/>
          <pc:sldMk cId="12713590" sldId="406"/>
        </pc:sldMkLst>
        <pc:spChg chg="mod">
          <ac:chgData name="Sloan, Jonathan LTC" userId="b55b9a62-7ad6-43ea-8df1-928d32393756" providerId="ADAL" clId="{43045ADE-53A2-4240-9036-3CC67FCFC608}" dt="2022-08-15T11:14:06.577" v="583" actId="20577"/>
          <ac:spMkLst>
            <pc:docMk/>
            <pc:sldMk cId="12713590" sldId="406"/>
            <ac:spMk id="28675" creationId="{00000000-0000-0000-0000-000000000000}"/>
          </ac:spMkLst>
        </pc:spChg>
        <pc:spChg chg="mod">
          <ac:chgData name="Sloan, Jonathan LTC" userId="b55b9a62-7ad6-43ea-8df1-928d32393756" providerId="ADAL" clId="{43045ADE-53A2-4240-9036-3CC67FCFC608}" dt="2022-08-15T10:53:01.995" v="343"/>
          <ac:spMkLst>
            <pc:docMk/>
            <pc:sldMk cId="12713590" sldId="406"/>
            <ac:spMk id="28676" creationId="{00000000-0000-0000-0000-000000000000}"/>
          </ac:spMkLst>
        </pc:spChg>
      </pc:sldChg>
    </pc:docChg>
  </pc:docChgLst>
  <pc:docChgLst>
    <pc:chgData name="Miner, Nina CPT" userId="S::nina.miner@westpoint.edu::1877bd75-b408-4e8d-b9b1-1e910180d3c8" providerId="AD" clId="Web-{A413E212-C4C6-A2EE-8AE7-4C339B56E9BD}"/>
    <pc:docChg chg="modSld">
      <pc:chgData name="Miner, Nina CPT" userId="S::nina.miner@westpoint.edu::1877bd75-b408-4e8d-b9b1-1e910180d3c8" providerId="AD" clId="Web-{A413E212-C4C6-A2EE-8AE7-4C339B56E9BD}" dt="2023-01-03T20:59:47.475" v="86"/>
      <pc:docMkLst>
        <pc:docMk/>
      </pc:docMkLst>
      <pc:sldChg chg="modSp">
        <pc:chgData name="Miner, Nina CPT" userId="S::nina.miner@westpoint.edu::1877bd75-b408-4e8d-b9b1-1e910180d3c8" providerId="AD" clId="Web-{A413E212-C4C6-A2EE-8AE7-4C339B56E9BD}" dt="2023-01-03T20:57:14.095" v="17" actId="20577"/>
        <pc:sldMkLst>
          <pc:docMk/>
          <pc:sldMk cId="2628425495" sldId="256"/>
        </pc:sldMkLst>
        <pc:spChg chg="mod">
          <ac:chgData name="Miner, Nina CPT" userId="S::nina.miner@westpoint.edu::1877bd75-b408-4e8d-b9b1-1e910180d3c8" providerId="AD" clId="Web-{A413E212-C4C6-A2EE-8AE7-4C339B56E9BD}" dt="2023-01-03T20:57:14.095" v="17" actId="20577"/>
          <ac:spMkLst>
            <pc:docMk/>
            <pc:sldMk cId="2628425495" sldId="256"/>
            <ac:spMk id="3" creationId="{F065C33D-7A08-4DFA-8997-D38B5B6085DA}"/>
          </ac:spMkLst>
        </pc:spChg>
      </pc:sldChg>
      <pc:sldChg chg="modSp">
        <pc:chgData name="Miner, Nina CPT" userId="S::nina.miner@westpoint.edu::1877bd75-b408-4e8d-b9b1-1e910180d3c8" providerId="AD" clId="Web-{A413E212-C4C6-A2EE-8AE7-4C339B56E9BD}" dt="2023-01-03T20:59:47.475" v="86"/>
        <pc:sldMkLst>
          <pc:docMk/>
          <pc:sldMk cId="4243758166" sldId="269"/>
        </pc:sldMkLst>
        <pc:spChg chg="mod">
          <ac:chgData name="Miner, Nina CPT" userId="S::nina.miner@westpoint.edu::1877bd75-b408-4e8d-b9b1-1e910180d3c8" providerId="AD" clId="Web-{A413E212-C4C6-A2EE-8AE7-4C339B56E9BD}" dt="2023-01-03T20:59:12.099" v="28" actId="20577"/>
          <ac:spMkLst>
            <pc:docMk/>
            <pc:sldMk cId="4243758166" sldId="269"/>
            <ac:spMk id="13" creationId="{6C1FAB85-3961-49F6-A40E-8575D03EA160}"/>
          </ac:spMkLst>
        </pc:spChg>
        <pc:graphicFrameChg chg="mod modGraphic">
          <ac:chgData name="Miner, Nina CPT" userId="S::nina.miner@westpoint.edu::1877bd75-b408-4e8d-b9b1-1e910180d3c8" providerId="AD" clId="Web-{A413E212-C4C6-A2EE-8AE7-4C339B56E9BD}" dt="2023-01-03T20:59:47.475" v="86"/>
          <ac:graphicFrameMkLst>
            <pc:docMk/>
            <pc:sldMk cId="4243758166" sldId="269"/>
            <ac:graphicFrameMk id="8" creationId="{29F8C70A-C069-4BC1-9E81-74CB9AC20D6D}"/>
          </ac:graphicFrameMkLst>
        </pc:graphicFrameChg>
      </pc:sldChg>
    </pc:docChg>
  </pc:docChgLst>
  <pc:docChgLst>
    <pc:chgData name="Shafer, Ethan H MAJ" userId="505e747c-87be-44c0-94c2-fc4c31a873c1" providerId="ADAL" clId="{2AE5B7D6-8885-4321-8713-B7B979161C9D}"/>
    <pc:docChg chg="undo custSel addSld delSld modSld sldOrd modMainMaster">
      <pc:chgData name="Shafer, Ethan H MAJ" userId="505e747c-87be-44c0-94c2-fc4c31a873c1" providerId="ADAL" clId="{2AE5B7D6-8885-4321-8713-B7B979161C9D}" dt="2024-07-13T04:14:12.882" v="965" actId="20577"/>
      <pc:docMkLst>
        <pc:docMk/>
      </pc:docMkLst>
      <pc:sldChg chg="addSp delSp modSp mod chgLayout">
        <pc:chgData name="Shafer, Ethan H MAJ" userId="505e747c-87be-44c0-94c2-fc4c31a873c1" providerId="ADAL" clId="{2AE5B7D6-8885-4321-8713-B7B979161C9D}" dt="2024-07-13T01:06:59.568" v="23" actId="6264"/>
        <pc:sldMkLst>
          <pc:docMk/>
          <pc:sldMk cId="2628425495" sldId="256"/>
        </pc:sldMkLst>
        <pc:spChg chg="mod ord">
          <ac:chgData name="Shafer, Ethan H MAJ" userId="505e747c-87be-44c0-94c2-fc4c31a873c1" providerId="ADAL" clId="{2AE5B7D6-8885-4321-8713-B7B979161C9D}" dt="2024-07-13T01:06:59.568" v="23" actId="6264"/>
          <ac:spMkLst>
            <pc:docMk/>
            <pc:sldMk cId="2628425495" sldId="256"/>
            <ac:spMk id="2" creationId="{E1EB8C0F-3C47-45E3-A069-4507E60C88A4}"/>
          </ac:spMkLst>
        </pc:spChg>
        <pc:spChg chg="mod ord">
          <ac:chgData name="Shafer, Ethan H MAJ" userId="505e747c-87be-44c0-94c2-fc4c31a873c1" providerId="ADAL" clId="{2AE5B7D6-8885-4321-8713-B7B979161C9D}" dt="2024-07-13T01:06:59.568" v="23" actId="6264"/>
          <ac:spMkLst>
            <pc:docMk/>
            <pc:sldMk cId="2628425495" sldId="256"/>
            <ac:spMk id="3" creationId="{F065C33D-7A08-4DFA-8997-D38B5B6085DA}"/>
          </ac:spMkLst>
        </pc:spChg>
        <pc:spChg chg="add del mod">
          <ac:chgData name="Shafer, Ethan H MAJ" userId="505e747c-87be-44c0-94c2-fc4c31a873c1" providerId="ADAL" clId="{2AE5B7D6-8885-4321-8713-B7B979161C9D}" dt="2024-07-13T01:06:59.568" v="23" actId="6264"/>
          <ac:spMkLst>
            <pc:docMk/>
            <pc:sldMk cId="2628425495" sldId="256"/>
            <ac:spMk id="4" creationId="{F4CB6D77-7D78-EBAD-0744-20F645AACD9C}"/>
          </ac:spMkLst>
        </pc:spChg>
        <pc:spChg chg="add del mod">
          <ac:chgData name="Shafer, Ethan H MAJ" userId="505e747c-87be-44c0-94c2-fc4c31a873c1" providerId="ADAL" clId="{2AE5B7D6-8885-4321-8713-B7B979161C9D}" dt="2024-07-13T01:06:59.568" v="23" actId="6264"/>
          <ac:spMkLst>
            <pc:docMk/>
            <pc:sldMk cId="2628425495" sldId="256"/>
            <ac:spMk id="5" creationId="{DF7278BC-68D1-BEAD-413A-FC50AE054C73}"/>
          </ac:spMkLst>
        </pc:spChg>
      </pc:sldChg>
      <pc:sldChg chg="addSp delSp modSp mod chgLayout">
        <pc:chgData name="Shafer, Ethan H MAJ" userId="505e747c-87be-44c0-94c2-fc4c31a873c1" providerId="ADAL" clId="{2AE5B7D6-8885-4321-8713-B7B979161C9D}" dt="2024-07-13T01:06:59.568" v="23" actId="6264"/>
        <pc:sldMkLst>
          <pc:docMk/>
          <pc:sldMk cId="2059293038" sldId="257"/>
        </pc:sldMkLst>
        <pc:spChg chg="add del mod">
          <ac:chgData name="Shafer, Ethan H MAJ" userId="505e747c-87be-44c0-94c2-fc4c31a873c1" providerId="ADAL" clId="{2AE5B7D6-8885-4321-8713-B7B979161C9D}" dt="2024-07-13T01:06:59.568" v="23" actId="6264"/>
          <ac:spMkLst>
            <pc:docMk/>
            <pc:sldMk cId="2059293038" sldId="257"/>
            <ac:spMk id="2" creationId="{955C0DA3-3FEB-CE8A-6DE8-F5552412B3B7}"/>
          </ac:spMkLst>
        </pc:spChg>
        <pc:spChg chg="add del mod">
          <ac:chgData name="Shafer, Ethan H MAJ" userId="505e747c-87be-44c0-94c2-fc4c31a873c1" providerId="ADAL" clId="{2AE5B7D6-8885-4321-8713-B7B979161C9D}" dt="2024-07-13T01:06:59.568" v="23" actId="6264"/>
          <ac:spMkLst>
            <pc:docMk/>
            <pc:sldMk cId="2059293038" sldId="257"/>
            <ac:spMk id="3" creationId="{26F2F36F-5849-AB7B-F31E-A350838305EB}"/>
          </ac:spMkLst>
        </pc:spChg>
        <pc:spChg chg="mod ord">
          <ac:chgData name="Shafer, Ethan H MAJ" userId="505e747c-87be-44c0-94c2-fc4c31a873c1" providerId="ADAL" clId="{2AE5B7D6-8885-4321-8713-B7B979161C9D}" dt="2024-07-13T01:06:59.568" v="23" actId="6264"/>
          <ac:spMkLst>
            <pc:docMk/>
            <pc:sldMk cId="2059293038" sldId="257"/>
            <ac:spMk id="4" creationId="{0A585789-8FCC-4B32-8DF9-0C5DA9943C30}"/>
          </ac:spMkLst>
        </pc:spChg>
        <pc:spChg chg="mod ord">
          <ac:chgData name="Shafer, Ethan H MAJ" userId="505e747c-87be-44c0-94c2-fc4c31a873c1" providerId="ADAL" clId="{2AE5B7D6-8885-4321-8713-B7B979161C9D}" dt="2024-07-13T01:06:59.568" v="23" actId="6264"/>
          <ac:spMkLst>
            <pc:docMk/>
            <pc:sldMk cId="2059293038" sldId="257"/>
            <ac:spMk id="5" creationId="{68714D67-14FF-4562-BABA-5618858A8BEF}"/>
          </ac:spMkLst>
        </pc:spChg>
        <pc:spChg chg="mod ord">
          <ac:chgData name="Shafer, Ethan H MAJ" userId="505e747c-87be-44c0-94c2-fc4c31a873c1" providerId="ADAL" clId="{2AE5B7D6-8885-4321-8713-B7B979161C9D}" dt="2024-07-13T01:06:59.568" v="23" actId="6264"/>
          <ac:spMkLst>
            <pc:docMk/>
            <pc:sldMk cId="2059293038" sldId="257"/>
            <ac:spMk id="6" creationId="{2BD89C8B-44FB-41F6-AFE2-C4D8E5E33A99}"/>
          </ac:spMkLst>
        </pc:spChg>
        <pc:spChg chg="mod ord">
          <ac:chgData name="Shafer, Ethan H MAJ" userId="505e747c-87be-44c0-94c2-fc4c31a873c1" providerId="ADAL" clId="{2AE5B7D6-8885-4321-8713-B7B979161C9D}" dt="2024-07-13T01:06:59.568" v="23" actId="6264"/>
          <ac:spMkLst>
            <pc:docMk/>
            <pc:sldMk cId="2059293038" sldId="257"/>
            <ac:spMk id="7" creationId="{D86EC994-4E5A-4B71-8738-99C72F3BDC1E}"/>
          </ac:spMkLst>
        </pc:spChg>
        <pc:spChg chg="mod ord">
          <ac:chgData name="Shafer, Ethan H MAJ" userId="505e747c-87be-44c0-94c2-fc4c31a873c1" providerId="ADAL" clId="{2AE5B7D6-8885-4321-8713-B7B979161C9D}" dt="2024-07-13T01:06:59.568" v="23" actId="6264"/>
          <ac:spMkLst>
            <pc:docMk/>
            <pc:sldMk cId="2059293038" sldId="257"/>
            <ac:spMk id="8" creationId="{1C7FC1A1-2859-4C38-8E3D-248BC39AD2B3}"/>
          </ac:spMkLst>
        </pc:spChg>
        <pc:spChg chg="add del mod">
          <ac:chgData name="Shafer, Ethan H MAJ" userId="505e747c-87be-44c0-94c2-fc4c31a873c1" providerId="ADAL" clId="{2AE5B7D6-8885-4321-8713-B7B979161C9D}" dt="2024-07-13T01:06:59.568" v="23" actId="6264"/>
          <ac:spMkLst>
            <pc:docMk/>
            <pc:sldMk cId="2059293038" sldId="257"/>
            <ac:spMk id="9" creationId="{D2412257-A4E4-BBDD-CEE6-49A88C476D55}"/>
          </ac:spMkLst>
        </pc:spChg>
        <pc:spChg chg="add del mod">
          <ac:chgData name="Shafer, Ethan H MAJ" userId="505e747c-87be-44c0-94c2-fc4c31a873c1" providerId="ADAL" clId="{2AE5B7D6-8885-4321-8713-B7B979161C9D}" dt="2024-07-13T01:06:59.568" v="23" actId="6264"/>
          <ac:spMkLst>
            <pc:docMk/>
            <pc:sldMk cId="2059293038" sldId="257"/>
            <ac:spMk id="11" creationId="{CCC9F8EB-6EFB-0F6D-01A8-CCD09DDA518E}"/>
          </ac:spMkLst>
        </pc:spChg>
        <pc:spChg chg="add del mod">
          <ac:chgData name="Shafer, Ethan H MAJ" userId="505e747c-87be-44c0-94c2-fc4c31a873c1" providerId="ADAL" clId="{2AE5B7D6-8885-4321-8713-B7B979161C9D}" dt="2024-07-13T01:06:59.568" v="23" actId="6264"/>
          <ac:spMkLst>
            <pc:docMk/>
            <pc:sldMk cId="2059293038" sldId="257"/>
            <ac:spMk id="12" creationId="{8064B762-5239-4983-1CBB-5AEFA1B0634F}"/>
          </ac:spMkLst>
        </pc:spChg>
        <pc:spChg chg="add del mod">
          <ac:chgData name="Shafer, Ethan H MAJ" userId="505e747c-87be-44c0-94c2-fc4c31a873c1" providerId="ADAL" clId="{2AE5B7D6-8885-4321-8713-B7B979161C9D}" dt="2024-07-13T01:06:59.568" v="23" actId="6264"/>
          <ac:spMkLst>
            <pc:docMk/>
            <pc:sldMk cId="2059293038" sldId="257"/>
            <ac:spMk id="13" creationId="{1F30E6E1-B4A5-6A98-61F7-1E080CFF3582}"/>
          </ac:spMkLst>
        </pc:spChg>
        <pc:picChg chg="mod ord">
          <ac:chgData name="Shafer, Ethan H MAJ" userId="505e747c-87be-44c0-94c2-fc4c31a873c1" providerId="ADAL" clId="{2AE5B7D6-8885-4321-8713-B7B979161C9D}" dt="2024-07-13T01:06:59.568" v="23" actId="6264"/>
          <ac:picMkLst>
            <pc:docMk/>
            <pc:sldMk cId="2059293038" sldId="257"/>
            <ac:picMk id="10" creationId="{A928F822-6E2F-4DCC-8B14-3B0BD2F0A9DC}"/>
          </ac:picMkLst>
        </pc:picChg>
      </pc:sldChg>
      <pc:sldChg chg="addSp delSp modSp mod chgLayout">
        <pc:chgData name="Shafer, Ethan H MAJ" userId="505e747c-87be-44c0-94c2-fc4c31a873c1" providerId="ADAL" clId="{2AE5B7D6-8885-4321-8713-B7B979161C9D}" dt="2024-07-13T01:08:43.283" v="120"/>
        <pc:sldMkLst>
          <pc:docMk/>
          <pc:sldMk cId="321356400" sldId="258"/>
        </pc:sldMkLst>
        <pc:spChg chg="mod ord">
          <ac:chgData name="Shafer, Ethan H MAJ" userId="505e747c-87be-44c0-94c2-fc4c31a873c1" providerId="ADAL" clId="{2AE5B7D6-8885-4321-8713-B7B979161C9D}" dt="2024-07-13T01:06:59.568" v="23" actId="6264"/>
          <ac:spMkLst>
            <pc:docMk/>
            <pc:sldMk cId="321356400" sldId="258"/>
            <ac:spMk id="2" creationId="{5A6A258F-25CF-49DA-9B0A-3F23D8F610F7}"/>
          </ac:spMkLst>
        </pc:spChg>
        <pc:spChg chg="add del mod">
          <ac:chgData name="Shafer, Ethan H MAJ" userId="505e747c-87be-44c0-94c2-fc4c31a873c1" providerId="ADAL" clId="{2AE5B7D6-8885-4321-8713-B7B979161C9D}" dt="2024-07-13T01:06:59.568" v="23" actId="6264"/>
          <ac:spMkLst>
            <pc:docMk/>
            <pc:sldMk cId="321356400" sldId="258"/>
            <ac:spMk id="3" creationId="{601DF72D-0922-C61D-05A2-F8DAB7293943}"/>
          </ac:spMkLst>
        </pc:spChg>
        <pc:spChg chg="mod ord">
          <ac:chgData name="Shafer, Ethan H MAJ" userId="505e747c-87be-44c0-94c2-fc4c31a873c1" providerId="ADAL" clId="{2AE5B7D6-8885-4321-8713-B7B979161C9D}" dt="2024-07-13T01:06:59.568" v="23" actId="6264"/>
          <ac:spMkLst>
            <pc:docMk/>
            <pc:sldMk cId="321356400" sldId="258"/>
            <ac:spMk id="4" creationId="{64394781-17EE-45CB-AB88-137618B0C39A}"/>
          </ac:spMkLst>
        </pc:spChg>
        <pc:spChg chg="mod ord">
          <ac:chgData name="Shafer, Ethan H MAJ" userId="505e747c-87be-44c0-94c2-fc4c31a873c1" providerId="ADAL" clId="{2AE5B7D6-8885-4321-8713-B7B979161C9D}" dt="2024-07-13T01:06:59.568" v="23" actId="6264"/>
          <ac:spMkLst>
            <pc:docMk/>
            <pc:sldMk cId="321356400" sldId="258"/>
            <ac:spMk id="5" creationId="{74373826-1C79-4B81-BD1A-875E350721C7}"/>
          </ac:spMkLst>
        </pc:spChg>
        <pc:spChg chg="mod ord">
          <ac:chgData name="Shafer, Ethan H MAJ" userId="505e747c-87be-44c0-94c2-fc4c31a873c1" providerId="ADAL" clId="{2AE5B7D6-8885-4321-8713-B7B979161C9D}" dt="2024-07-13T01:06:59.568" v="23" actId="6264"/>
          <ac:spMkLst>
            <pc:docMk/>
            <pc:sldMk cId="321356400" sldId="258"/>
            <ac:spMk id="6" creationId="{F45A29DF-D089-46AF-BCD0-C0850C85C44E}"/>
          </ac:spMkLst>
        </pc:spChg>
        <pc:spChg chg="mod ord">
          <ac:chgData name="Shafer, Ethan H MAJ" userId="505e747c-87be-44c0-94c2-fc4c31a873c1" providerId="ADAL" clId="{2AE5B7D6-8885-4321-8713-B7B979161C9D}" dt="2024-07-13T01:06:59.568" v="23" actId="6264"/>
          <ac:spMkLst>
            <pc:docMk/>
            <pc:sldMk cId="321356400" sldId="258"/>
            <ac:spMk id="7" creationId="{E5BD1A80-E237-41C5-BA51-11BD48C05CB3}"/>
          </ac:spMkLst>
        </pc:spChg>
        <pc:spChg chg="add del mod">
          <ac:chgData name="Shafer, Ethan H MAJ" userId="505e747c-87be-44c0-94c2-fc4c31a873c1" providerId="ADAL" clId="{2AE5B7D6-8885-4321-8713-B7B979161C9D}" dt="2024-07-13T01:06:59.568" v="23" actId="6264"/>
          <ac:spMkLst>
            <pc:docMk/>
            <pc:sldMk cId="321356400" sldId="258"/>
            <ac:spMk id="8" creationId="{25B30F94-1E99-65F9-62EF-30BAAE179172}"/>
          </ac:spMkLst>
        </pc:spChg>
        <pc:spChg chg="add del mod">
          <ac:chgData name="Shafer, Ethan H MAJ" userId="505e747c-87be-44c0-94c2-fc4c31a873c1" providerId="ADAL" clId="{2AE5B7D6-8885-4321-8713-B7B979161C9D}" dt="2024-07-13T01:06:59.568" v="23" actId="6264"/>
          <ac:spMkLst>
            <pc:docMk/>
            <pc:sldMk cId="321356400" sldId="258"/>
            <ac:spMk id="9" creationId="{B6424251-073C-7622-D67E-621242DD77CB}"/>
          </ac:spMkLst>
        </pc:spChg>
        <pc:spChg chg="add del mod">
          <ac:chgData name="Shafer, Ethan H MAJ" userId="505e747c-87be-44c0-94c2-fc4c31a873c1" providerId="ADAL" clId="{2AE5B7D6-8885-4321-8713-B7B979161C9D}" dt="2024-07-13T01:06:59.568" v="23" actId="6264"/>
          <ac:spMkLst>
            <pc:docMk/>
            <pc:sldMk cId="321356400" sldId="258"/>
            <ac:spMk id="10" creationId="{5E5CDA77-F983-087A-771A-2C5ECF163D03}"/>
          </ac:spMkLst>
        </pc:spChg>
        <pc:spChg chg="add del mod">
          <ac:chgData name="Shafer, Ethan H MAJ" userId="505e747c-87be-44c0-94c2-fc4c31a873c1" providerId="ADAL" clId="{2AE5B7D6-8885-4321-8713-B7B979161C9D}" dt="2024-07-13T01:06:59.568" v="23" actId="6264"/>
          <ac:spMkLst>
            <pc:docMk/>
            <pc:sldMk cId="321356400" sldId="258"/>
            <ac:spMk id="12" creationId="{C0966E36-E48F-4B64-7D3A-176D6B19FA0C}"/>
          </ac:spMkLst>
        </pc:spChg>
        <pc:spChg chg="add del mod ord">
          <ac:chgData name="Shafer, Ethan H MAJ" userId="505e747c-87be-44c0-94c2-fc4c31a873c1" providerId="ADAL" clId="{2AE5B7D6-8885-4321-8713-B7B979161C9D}" dt="2024-07-13T01:08:43.283" v="120"/>
          <ac:spMkLst>
            <pc:docMk/>
            <pc:sldMk cId="321356400" sldId="258"/>
            <ac:spMk id="13" creationId="{7563ECFE-C0DA-00F0-8C76-028683E9E06F}"/>
          </ac:spMkLst>
        </pc:spChg>
        <pc:picChg chg="del">
          <ac:chgData name="Shafer, Ethan H MAJ" userId="505e747c-87be-44c0-94c2-fc4c31a873c1" providerId="ADAL" clId="{2AE5B7D6-8885-4321-8713-B7B979161C9D}" dt="2024-07-13T01:08:42.498" v="119" actId="21"/>
          <ac:picMkLst>
            <pc:docMk/>
            <pc:sldMk cId="321356400" sldId="258"/>
            <ac:picMk id="11" creationId="{7B4127D0-5B16-4285-B8D0-25A291132ABB}"/>
          </ac:picMkLst>
        </pc:picChg>
        <pc:picChg chg="add mod">
          <ac:chgData name="Shafer, Ethan H MAJ" userId="505e747c-87be-44c0-94c2-fc4c31a873c1" providerId="ADAL" clId="{2AE5B7D6-8885-4321-8713-B7B979161C9D}" dt="2024-07-13T01:08:43.283" v="120"/>
          <ac:picMkLst>
            <pc:docMk/>
            <pc:sldMk cId="321356400" sldId="258"/>
            <ac:picMk id="14" creationId="{7B4127D0-5B16-4285-B8D0-25A291132ABB}"/>
          </ac:picMkLst>
        </pc:picChg>
      </pc:sldChg>
      <pc:sldChg chg="addSp delSp modSp mod chgLayout">
        <pc:chgData name="Shafer, Ethan H MAJ" userId="505e747c-87be-44c0-94c2-fc4c31a873c1" providerId="ADAL" clId="{2AE5B7D6-8885-4321-8713-B7B979161C9D}" dt="2024-07-13T01:06:59.610" v="25" actId="27636"/>
        <pc:sldMkLst>
          <pc:docMk/>
          <pc:sldMk cId="767525549" sldId="259"/>
        </pc:sldMkLst>
        <pc:spChg chg="mod ord">
          <ac:chgData name="Shafer, Ethan H MAJ" userId="505e747c-87be-44c0-94c2-fc4c31a873c1" providerId="ADAL" clId="{2AE5B7D6-8885-4321-8713-B7B979161C9D}" dt="2024-07-13T01:06:59.568" v="23" actId="6264"/>
          <ac:spMkLst>
            <pc:docMk/>
            <pc:sldMk cId="767525549" sldId="259"/>
            <ac:spMk id="2" creationId="{E1695600-6A53-4457-AA94-D104DFA42EEE}"/>
          </ac:spMkLst>
        </pc:spChg>
        <pc:spChg chg="mod ord">
          <ac:chgData name="Shafer, Ethan H MAJ" userId="505e747c-87be-44c0-94c2-fc4c31a873c1" providerId="ADAL" clId="{2AE5B7D6-8885-4321-8713-B7B979161C9D}" dt="2024-07-13T01:06:59.610" v="25" actId="27636"/>
          <ac:spMkLst>
            <pc:docMk/>
            <pc:sldMk cId="767525549" sldId="259"/>
            <ac:spMk id="3" creationId="{791AF313-4135-491E-8BC4-C0436F32454C}"/>
          </ac:spMkLst>
        </pc:spChg>
        <pc:spChg chg="add del mod">
          <ac:chgData name="Shafer, Ethan H MAJ" userId="505e747c-87be-44c0-94c2-fc4c31a873c1" providerId="ADAL" clId="{2AE5B7D6-8885-4321-8713-B7B979161C9D}" dt="2024-07-13T01:06:59.568" v="23" actId="6264"/>
          <ac:spMkLst>
            <pc:docMk/>
            <pc:sldMk cId="767525549" sldId="259"/>
            <ac:spMk id="4" creationId="{4B54124F-567F-D335-B5AE-DBA5A7220571}"/>
          </ac:spMkLst>
        </pc:spChg>
        <pc:spChg chg="mod ord">
          <ac:chgData name="Shafer, Ethan H MAJ" userId="505e747c-87be-44c0-94c2-fc4c31a873c1" providerId="ADAL" clId="{2AE5B7D6-8885-4321-8713-B7B979161C9D}" dt="2024-07-13T01:06:59.568" v="23" actId="6264"/>
          <ac:spMkLst>
            <pc:docMk/>
            <pc:sldMk cId="767525549" sldId="259"/>
            <ac:spMk id="5" creationId="{A83ABB4C-4691-49EF-9E25-A65BD5F89D2C}"/>
          </ac:spMkLst>
        </pc:spChg>
        <pc:spChg chg="mod ord">
          <ac:chgData name="Shafer, Ethan H MAJ" userId="505e747c-87be-44c0-94c2-fc4c31a873c1" providerId="ADAL" clId="{2AE5B7D6-8885-4321-8713-B7B979161C9D}" dt="2024-07-13T01:06:59.568" v="23" actId="6264"/>
          <ac:spMkLst>
            <pc:docMk/>
            <pc:sldMk cId="767525549" sldId="259"/>
            <ac:spMk id="6" creationId="{911CD544-607C-44C9-8610-B6F94A1E368E}"/>
          </ac:spMkLst>
        </pc:spChg>
        <pc:spChg chg="mod ord">
          <ac:chgData name="Shafer, Ethan H MAJ" userId="505e747c-87be-44c0-94c2-fc4c31a873c1" providerId="ADAL" clId="{2AE5B7D6-8885-4321-8713-B7B979161C9D}" dt="2024-07-13T01:06:59.568" v="23" actId="6264"/>
          <ac:spMkLst>
            <pc:docMk/>
            <pc:sldMk cId="767525549" sldId="259"/>
            <ac:spMk id="7" creationId="{9CC85813-BAB8-4C9D-B680-ED48C9C8689C}"/>
          </ac:spMkLst>
        </pc:spChg>
        <pc:spChg chg="add del mod">
          <ac:chgData name="Shafer, Ethan H MAJ" userId="505e747c-87be-44c0-94c2-fc4c31a873c1" providerId="ADAL" clId="{2AE5B7D6-8885-4321-8713-B7B979161C9D}" dt="2024-07-13T01:06:59.568" v="23" actId="6264"/>
          <ac:spMkLst>
            <pc:docMk/>
            <pc:sldMk cId="767525549" sldId="259"/>
            <ac:spMk id="8" creationId="{57FC106E-7D55-33EA-1104-2588FE96719E}"/>
          </ac:spMkLst>
        </pc:spChg>
        <pc:spChg chg="add del mod">
          <ac:chgData name="Shafer, Ethan H MAJ" userId="505e747c-87be-44c0-94c2-fc4c31a873c1" providerId="ADAL" clId="{2AE5B7D6-8885-4321-8713-B7B979161C9D}" dt="2024-07-13T01:06:59.568" v="23" actId="6264"/>
          <ac:spMkLst>
            <pc:docMk/>
            <pc:sldMk cId="767525549" sldId="259"/>
            <ac:spMk id="10" creationId="{59447905-4B6A-E115-AE21-6DCB05EC2CEC}"/>
          </ac:spMkLst>
        </pc:spChg>
        <pc:spChg chg="add del mod">
          <ac:chgData name="Shafer, Ethan H MAJ" userId="505e747c-87be-44c0-94c2-fc4c31a873c1" providerId="ADAL" clId="{2AE5B7D6-8885-4321-8713-B7B979161C9D}" dt="2024-07-13T01:06:59.568" v="23" actId="6264"/>
          <ac:spMkLst>
            <pc:docMk/>
            <pc:sldMk cId="767525549" sldId="259"/>
            <ac:spMk id="11" creationId="{B425AC41-AE0A-EF67-32EC-62B299B25D0D}"/>
          </ac:spMkLst>
        </pc:spChg>
        <pc:spChg chg="add del mod">
          <ac:chgData name="Shafer, Ethan H MAJ" userId="505e747c-87be-44c0-94c2-fc4c31a873c1" providerId="ADAL" clId="{2AE5B7D6-8885-4321-8713-B7B979161C9D}" dt="2024-07-13T01:06:59.568" v="23" actId="6264"/>
          <ac:spMkLst>
            <pc:docMk/>
            <pc:sldMk cId="767525549" sldId="259"/>
            <ac:spMk id="12" creationId="{41A9424F-88B1-A906-73D5-1F71108FCDCB}"/>
          </ac:spMkLst>
        </pc:spChg>
        <pc:spChg chg="add mod ord">
          <ac:chgData name="Shafer, Ethan H MAJ" userId="505e747c-87be-44c0-94c2-fc4c31a873c1" providerId="ADAL" clId="{2AE5B7D6-8885-4321-8713-B7B979161C9D}" dt="2024-07-13T01:06:59.610" v="24" actId="27636"/>
          <ac:spMkLst>
            <pc:docMk/>
            <pc:sldMk cId="767525549" sldId="259"/>
            <ac:spMk id="13" creationId="{9A3553F8-88C5-F799-85E9-A53F1991ACA6}"/>
          </ac:spMkLst>
        </pc:spChg>
      </pc:sldChg>
      <pc:sldChg chg="addSp delSp modSp del mod chgLayout">
        <pc:chgData name="Shafer, Ethan H MAJ" userId="505e747c-87be-44c0-94c2-fc4c31a873c1" providerId="ADAL" clId="{2AE5B7D6-8885-4321-8713-B7B979161C9D}" dt="2024-07-13T01:07:17.530" v="29" actId="47"/>
        <pc:sldMkLst>
          <pc:docMk/>
          <pc:sldMk cId="576517901" sldId="260"/>
        </pc:sldMkLst>
        <pc:spChg chg="mod ord">
          <ac:chgData name="Shafer, Ethan H MAJ" userId="505e747c-87be-44c0-94c2-fc4c31a873c1" providerId="ADAL" clId="{2AE5B7D6-8885-4321-8713-B7B979161C9D}" dt="2024-07-13T01:06:59.568" v="23" actId="6264"/>
          <ac:spMkLst>
            <pc:docMk/>
            <pc:sldMk cId="576517901" sldId="260"/>
            <ac:spMk id="2" creationId="{96F08EEC-1D84-4181-99BA-44FB91A7CFF5}"/>
          </ac:spMkLst>
        </pc:spChg>
        <pc:spChg chg="mod ord">
          <ac:chgData name="Shafer, Ethan H MAJ" userId="505e747c-87be-44c0-94c2-fc4c31a873c1" providerId="ADAL" clId="{2AE5B7D6-8885-4321-8713-B7B979161C9D}" dt="2024-07-13T01:06:59.568" v="23" actId="6264"/>
          <ac:spMkLst>
            <pc:docMk/>
            <pc:sldMk cId="576517901" sldId="260"/>
            <ac:spMk id="3" creationId="{C1EB6477-5696-409C-9325-E06FBA5D3047}"/>
          </ac:spMkLst>
        </pc:spChg>
        <pc:spChg chg="mod ord">
          <ac:chgData name="Shafer, Ethan H MAJ" userId="505e747c-87be-44c0-94c2-fc4c31a873c1" providerId="ADAL" clId="{2AE5B7D6-8885-4321-8713-B7B979161C9D}" dt="2024-07-13T01:06:59.568" v="23" actId="6264"/>
          <ac:spMkLst>
            <pc:docMk/>
            <pc:sldMk cId="576517901" sldId="260"/>
            <ac:spMk id="4" creationId="{9337B124-6DC3-4606-8E06-33C7567D406C}"/>
          </ac:spMkLst>
        </pc:spChg>
        <pc:spChg chg="mod ord">
          <ac:chgData name="Shafer, Ethan H MAJ" userId="505e747c-87be-44c0-94c2-fc4c31a873c1" providerId="ADAL" clId="{2AE5B7D6-8885-4321-8713-B7B979161C9D}" dt="2024-07-13T01:06:59.568" v="23" actId="6264"/>
          <ac:spMkLst>
            <pc:docMk/>
            <pc:sldMk cId="576517901" sldId="260"/>
            <ac:spMk id="5" creationId="{B5B5FC73-05D6-4DCE-A604-510DC485052D}"/>
          </ac:spMkLst>
        </pc:spChg>
        <pc:spChg chg="mod ord">
          <ac:chgData name="Shafer, Ethan H MAJ" userId="505e747c-87be-44c0-94c2-fc4c31a873c1" providerId="ADAL" clId="{2AE5B7D6-8885-4321-8713-B7B979161C9D}" dt="2024-07-13T01:06:59.568" v="23" actId="6264"/>
          <ac:spMkLst>
            <pc:docMk/>
            <pc:sldMk cId="576517901" sldId="260"/>
            <ac:spMk id="6" creationId="{1A182168-DEDB-456B-ADCD-EB15099D600B}"/>
          </ac:spMkLst>
        </pc:spChg>
        <pc:spChg chg="add del mod">
          <ac:chgData name="Shafer, Ethan H MAJ" userId="505e747c-87be-44c0-94c2-fc4c31a873c1" providerId="ADAL" clId="{2AE5B7D6-8885-4321-8713-B7B979161C9D}" dt="2024-07-13T01:06:59.568" v="23" actId="6264"/>
          <ac:spMkLst>
            <pc:docMk/>
            <pc:sldMk cId="576517901" sldId="260"/>
            <ac:spMk id="7" creationId="{5335C782-02B9-C87E-9FB9-CEEC000B0362}"/>
          </ac:spMkLst>
        </pc:spChg>
        <pc:spChg chg="del">
          <ac:chgData name="Shafer, Ethan H MAJ" userId="505e747c-87be-44c0-94c2-fc4c31a873c1" providerId="ADAL" clId="{2AE5B7D6-8885-4321-8713-B7B979161C9D}" dt="2024-07-13T01:07:11.061" v="27" actId="478"/>
          <ac:spMkLst>
            <pc:docMk/>
            <pc:sldMk cId="576517901" sldId="260"/>
            <ac:spMk id="8" creationId="{12054337-1902-4724-A812-FB04EE2FA864}"/>
          </ac:spMkLst>
        </pc:spChg>
        <pc:spChg chg="add del mod">
          <ac:chgData name="Shafer, Ethan H MAJ" userId="505e747c-87be-44c0-94c2-fc4c31a873c1" providerId="ADAL" clId="{2AE5B7D6-8885-4321-8713-B7B979161C9D}" dt="2024-07-13T01:06:59.568" v="23" actId="6264"/>
          <ac:spMkLst>
            <pc:docMk/>
            <pc:sldMk cId="576517901" sldId="260"/>
            <ac:spMk id="9" creationId="{A29D0199-B705-C82D-4096-696DCE0A4895}"/>
          </ac:spMkLst>
        </pc:spChg>
        <pc:spChg chg="add del mod">
          <ac:chgData name="Shafer, Ethan H MAJ" userId="505e747c-87be-44c0-94c2-fc4c31a873c1" providerId="ADAL" clId="{2AE5B7D6-8885-4321-8713-B7B979161C9D}" dt="2024-07-13T01:06:59.568" v="23" actId="6264"/>
          <ac:spMkLst>
            <pc:docMk/>
            <pc:sldMk cId="576517901" sldId="260"/>
            <ac:spMk id="10" creationId="{C61C8898-4CBB-F00C-3686-CBFBD6DB275F}"/>
          </ac:spMkLst>
        </pc:spChg>
        <pc:spChg chg="add del mod">
          <ac:chgData name="Shafer, Ethan H MAJ" userId="505e747c-87be-44c0-94c2-fc4c31a873c1" providerId="ADAL" clId="{2AE5B7D6-8885-4321-8713-B7B979161C9D}" dt="2024-07-13T01:06:59.568" v="23" actId="6264"/>
          <ac:spMkLst>
            <pc:docMk/>
            <pc:sldMk cId="576517901" sldId="260"/>
            <ac:spMk id="11" creationId="{4BC374CD-9F90-CB83-AD89-AFE6FD99BA81}"/>
          </ac:spMkLst>
        </pc:spChg>
        <pc:spChg chg="add del mod">
          <ac:chgData name="Shafer, Ethan H MAJ" userId="505e747c-87be-44c0-94c2-fc4c31a873c1" providerId="ADAL" clId="{2AE5B7D6-8885-4321-8713-B7B979161C9D}" dt="2024-07-13T01:06:59.568" v="23" actId="6264"/>
          <ac:spMkLst>
            <pc:docMk/>
            <pc:sldMk cId="576517901" sldId="260"/>
            <ac:spMk id="12" creationId="{B8AA471A-62D7-5166-362C-2391E4963A86}"/>
          </ac:spMkLst>
        </pc:spChg>
        <pc:picChg chg="mod">
          <ac:chgData name="Shafer, Ethan H MAJ" userId="505e747c-87be-44c0-94c2-fc4c31a873c1" providerId="ADAL" clId="{2AE5B7D6-8885-4321-8713-B7B979161C9D}" dt="2024-07-13T01:07:13.006" v="28" actId="1076"/>
          <ac:picMkLst>
            <pc:docMk/>
            <pc:sldMk cId="576517901" sldId="260"/>
            <ac:picMk id="1026" creationId="{7BE370D0-D889-4B5F-BABE-760561585FD1}"/>
          </ac:picMkLst>
        </pc:picChg>
      </pc:sldChg>
      <pc:sldChg chg="addSp delSp modSp mod ord chgLayout">
        <pc:chgData name="Shafer, Ethan H MAJ" userId="505e747c-87be-44c0-94c2-fc4c31a873c1" providerId="ADAL" clId="{2AE5B7D6-8885-4321-8713-B7B979161C9D}" dt="2024-07-13T04:07:00.894" v="626"/>
        <pc:sldMkLst>
          <pc:docMk/>
          <pc:sldMk cId="1994102514" sldId="261"/>
        </pc:sldMkLst>
        <pc:spChg chg="mod ord">
          <ac:chgData name="Shafer, Ethan H MAJ" userId="505e747c-87be-44c0-94c2-fc4c31a873c1" providerId="ADAL" clId="{2AE5B7D6-8885-4321-8713-B7B979161C9D}" dt="2024-07-13T01:06:59.568" v="23" actId="6264"/>
          <ac:spMkLst>
            <pc:docMk/>
            <pc:sldMk cId="1994102514" sldId="261"/>
            <ac:spMk id="2" creationId="{E7F95958-E55A-42B5-9950-AC1B225DB5AF}"/>
          </ac:spMkLst>
        </pc:spChg>
        <pc:spChg chg="add del mod">
          <ac:chgData name="Shafer, Ethan H MAJ" userId="505e747c-87be-44c0-94c2-fc4c31a873c1" providerId="ADAL" clId="{2AE5B7D6-8885-4321-8713-B7B979161C9D}" dt="2024-07-13T01:06:59.568" v="23" actId="6264"/>
          <ac:spMkLst>
            <pc:docMk/>
            <pc:sldMk cId="1994102514" sldId="261"/>
            <ac:spMk id="3" creationId="{D8471422-9153-AA14-557F-BF54AFB8E196}"/>
          </ac:spMkLst>
        </pc:spChg>
        <pc:spChg chg="add del mod">
          <ac:chgData name="Shafer, Ethan H MAJ" userId="505e747c-87be-44c0-94c2-fc4c31a873c1" providerId="ADAL" clId="{2AE5B7D6-8885-4321-8713-B7B979161C9D}" dt="2024-07-13T01:06:59.568" v="23" actId="6264"/>
          <ac:spMkLst>
            <pc:docMk/>
            <pc:sldMk cId="1994102514" sldId="261"/>
            <ac:spMk id="4" creationId="{310C4AFB-1732-D01E-5501-643C28FB28B7}"/>
          </ac:spMkLst>
        </pc:spChg>
        <pc:spChg chg="mod ord">
          <ac:chgData name="Shafer, Ethan H MAJ" userId="505e747c-87be-44c0-94c2-fc4c31a873c1" providerId="ADAL" clId="{2AE5B7D6-8885-4321-8713-B7B979161C9D}" dt="2024-07-13T01:06:59.568" v="23" actId="6264"/>
          <ac:spMkLst>
            <pc:docMk/>
            <pc:sldMk cId="1994102514" sldId="261"/>
            <ac:spMk id="5" creationId="{C8F680BE-9AA2-48A6-A552-3F51D00862DE}"/>
          </ac:spMkLst>
        </pc:spChg>
        <pc:spChg chg="mod ord">
          <ac:chgData name="Shafer, Ethan H MAJ" userId="505e747c-87be-44c0-94c2-fc4c31a873c1" providerId="ADAL" clId="{2AE5B7D6-8885-4321-8713-B7B979161C9D}" dt="2024-07-13T01:06:59.568" v="23" actId="6264"/>
          <ac:spMkLst>
            <pc:docMk/>
            <pc:sldMk cId="1994102514" sldId="261"/>
            <ac:spMk id="6" creationId="{6B7C72E4-8737-4ADB-B402-25C1934F2EBD}"/>
          </ac:spMkLst>
        </pc:spChg>
        <pc:spChg chg="mod ord">
          <ac:chgData name="Shafer, Ethan H MAJ" userId="505e747c-87be-44c0-94c2-fc4c31a873c1" providerId="ADAL" clId="{2AE5B7D6-8885-4321-8713-B7B979161C9D}" dt="2024-07-13T01:06:59.568" v="23" actId="6264"/>
          <ac:spMkLst>
            <pc:docMk/>
            <pc:sldMk cId="1994102514" sldId="261"/>
            <ac:spMk id="7" creationId="{3CEB14AC-7923-4538-92BF-A31C6DFFAC5F}"/>
          </ac:spMkLst>
        </pc:spChg>
        <pc:spChg chg="add del mod">
          <ac:chgData name="Shafer, Ethan H MAJ" userId="505e747c-87be-44c0-94c2-fc4c31a873c1" providerId="ADAL" clId="{2AE5B7D6-8885-4321-8713-B7B979161C9D}" dt="2024-07-13T01:06:59.568" v="23" actId="6264"/>
          <ac:spMkLst>
            <pc:docMk/>
            <pc:sldMk cId="1994102514" sldId="261"/>
            <ac:spMk id="8" creationId="{6D101D07-704D-C5DF-6204-951CFA60652D}"/>
          </ac:spMkLst>
        </pc:spChg>
        <pc:spChg chg="add del mod">
          <ac:chgData name="Shafer, Ethan H MAJ" userId="505e747c-87be-44c0-94c2-fc4c31a873c1" providerId="ADAL" clId="{2AE5B7D6-8885-4321-8713-B7B979161C9D}" dt="2024-07-13T01:06:59.568" v="23" actId="6264"/>
          <ac:spMkLst>
            <pc:docMk/>
            <pc:sldMk cId="1994102514" sldId="261"/>
            <ac:spMk id="9" creationId="{2FE21C6E-1D80-F968-0CE9-A507DA8ED23F}"/>
          </ac:spMkLst>
        </pc:spChg>
        <pc:spChg chg="add mod ord">
          <ac:chgData name="Shafer, Ethan H MAJ" userId="505e747c-87be-44c0-94c2-fc4c31a873c1" providerId="ADAL" clId="{2AE5B7D6-8885-4321-8713-B7B979161C9D}" dt="2024-07-13T01:06:59.568" v="23" actId="6264"/>
          <ac:spMkLst>
            <pc:docMk/>
            <pc:sldMk cId="1994102514" sldId="261"/>
            <ac:spMk id="10" creationId="{EADC3509-BA9B-8C45-166D-49A9C0961797}"/>
          </ac:spMkLst>
        </pc:spChg>
        <pc:spChg chg="add mod ord">
          <ac:chgData name="Shafer, Ethan H MAJ" userId="505e747c-87be-44c0-94c2-fc4c31a873c1" providerId="ADAL" clId="{2AE5B7D6-8885-4321-8713-B7B979161C9D}" dt="2024-07-13T01:06:59.568" v="23" actId="6264"/>
          <ac:spMkLst>
            <pc:docMk/>
            <pc:sldMk cId="1994102514" sldId="261"/>
            <ac:spMk id="11" creationId="{C5478C0B-1FA0-D938-8DD5-98707FAAD388}"/>
          </ac:spMkLst>
        </pc:spChg>
      </pc:sldChg>
      <pc:sldChg chg="addSp delSp modSp mod chgLayout">
        <pc:chgData name="Shafer, Ethan H MAJ" userId="505e747c-87be-44c0-94c2-fc4c31a873c1" providerId="ADAL" clId="{2AE5B7D6-8885-4321-8713-B7B979161C9D}" dt="2024-07-13T01:06:59.568" v="23" actId="6264"/>
        <pc:sldMkLst>
          <pc:docMk/>
          <pc:sldMk cId="1317242666" sldId="262"/>
        </pc:sldMkLst>
        <pc:spChg chg="mod ord">
          <ac:chgData name="Shafer, Ethan H MAJ" userId="505e747c-87be-44c0-94c2-fc4c31a873c1" providerId="ADAL" clId="{2AE5B7D6-8885-4321-8713-B7B979161C9D}" dt="2024-07-13T01:06:59.568" v="23" actId="6264"/>
          <ac:spMkLst>
            <pc:docMk/>
            <pc:sldMk cId="1317242666" sldId="262"/>
            <ac:spMk id="2" creationId="{F5A3C6BA-B7DB-40F3-A3A9-947178F6B498}"/>
          </ac:spMkLst>
        </pc:spChg>
        <pc:spChg chg="mod ord">
          <ac:chgData name="Shafer, Ethan H MAJ" userId="505e747c-87be-44c0-94c2-fc4c31a873c1" providerId="ADAL" clId="{2AE5B7D6-8885-4321-8713-B7B979161C9D}" dt="2024-07-13T01:06:59.568" v="23" actId="6264"/>
          <ac:spMkLst>
            <pc:docMk/>
            <pc:sldMk cId="1317242666" sldId="262"/>
            <ac:spMk id="3" creationId="{68B7C5C9-C05C-407F-A9C2-C46C7D34B7E4}"/>
          </ac:spMkLst>
        </pc:spChg>
        <pc:spChg chg="mod ord">
          <ac:chgData name="Shafer, Ethan H MAJ" userId="505e747c-87be-44c0-94c2-fc4c31a873c1" providerId="ADAL" clId="{2AE5B7D6-8885-4321-8713-B7B979161C9D}" dt="2024-07-13T01:06:59.568" v="23" actId="6264"/>
          <ac:spMkLst>
            <pc:docMk/>
            <pc:sldMk cId="1317242666" sldId="262"/>
            <ac:spMk id="4" creationId="{9C18BA52-B322-4FF1-8565-450EF430CAA9}"/>
          </ac:spMkLst>
        </pc:spChg>
        <pc:spChg chg="mod ord">
          <ac:chgData name="Shafer, Ethan H MAJ" userId="505e747c-87be-44c0-94c2-fc4c31a873c1" providerId="ADAL" clId="{2AE5B7D6-8885-4321-8713-B7B979161C9D}" dt="2024-07-13T01:06:59.568" v="23" actId="6264"/>
          <ac:spMkLst>
            <pc:docMk/>
            <pc:sldMk cId="1317242666" sldId="262"/>
            <ac:spMk id="5" creationId="{1A3363DD-7333-48BD-99C2-B8A55D74737B}"/>
          </ac:spMkLst>
        </pc:spChg>
        <pc:spChg chg="mod ord">
          <ac:chgData name="Shafer, Ethan H MAJ" userId="505e747c-87be-44c0-94c2-fc4c31a873c1" providerId="ADAL" clId="{2AE5B7D6-8885-4321-8713-B7B979161C9D}" dt="2024-07-13T01:06:59.568" v="23" actId="6264"/>
          <ac:spMkLst>
            <pc:docMk/>
            <pc:sldMk cId="1317242666" sldId="262"/>
            <ac:spMk id="6" creationId="{2202941C-3A73-476C-A3EC-0EC44BD5322B}"/>
          </ac:spMkLst>
        </pc:spChg>
        <pc:spChg chg="mod ord">
          <ac:chgData name="Shafer, Ethan H MAJ" userId="505e747c-87be-44c0-94c2-fc4c31a873c1" providerId="ADAL" clId="{2AE5B7D6-8885-4321-8713-B7B979161C9D}" dt="2024-07-13T01:06:59.568" v="23" actId="6264"/>
          <ac:spMkLst>
            <pc:docMk/>
            <pc:sldMk cId="1317242666" sldId="262"/>
            <ac:spMk id="7" creationId="{BD562E09-B918-4BDC-901F-1F2AC6673FC1}"/>
          </ac:spMkLst>
        </pc:spChg>
        <pc:spChg chg="add del mod">
          <ac:chgData name="Shafer, Ethan H MAJ" userId="505e747c-87be-44c0-94c2-fc4c31a873c1" providerId="ADAL" clId="{2AE5B7D6-8885-4321-8713-B7B979161C9D}" dt="2024-07-13T01:06:59.568" v="23" actId="6264"/>
          <ac:spMkLst>
            <pc:docMk/>
            <pc:sldMk cId="1317242666" sldId="262"/>
            <ac:spMk id="8" creationId="{563E1D59-FBF8-5D1C-5B6D-F40971130499}"/>
          </ac:spMkLst>
        </pc:spChg>
        <pc:spChg chg="add del mod">
          <ac:chgData name="Shafer, Ethan H MAJ" userId="505e747c-87be-44c0-94c2-fc4c31a873c1" providerId="ADAL" clId="{2AE5B7D6-8885-4321-8713-B7B979161C9D}" dt="2024-07-13T01:06:59.568" v="23" actId="6264"/>
          <ac:spMkLst>
            <pc:docMk/>
            <pc:sldMk cId="1317242666" sldId="262"/>
            <ac:spMk id="9" creationId="{72CC8064-D2C6-CBA1-8F16-7AE918F23C7B}"/>
          </ac:spMkLst>
        </pc:spChg>
        <pc:spChg chg="add del mod">
          <ac:chgData name="Shafer, Ethan H MAJ" userId="505e747c-87be-44c0-94c2-fc4c31a873c1" providerId="ADAL" clId="{2AE5B7D6-8885-4321-8713-B7B979161C9D}" dt="2024-07-13T01:06:59.568" v="23" actId="6264"/>
          <ac:spMkLst>
            <pc:docMk/>
            <pc:sldMk cId="1317242666" sldId="262"/>
            <ac:spMk id="10" creationId="{26058AC4-CCF1-AD9C-89BB-4495D54963E6}"/>
          </ac:spMkLst>
        </pc:spChg>
        <pc:spChg chg="add del mod">
          <ac:chgData name="Shafer, Ethan H MAJ" userId="505e747c-87be-44c0-94c2-fc4c31a873c1" providerId="ADAL" clId="{2AE5B7D6-8885-4321-8713-B7B979161C9D}" dt="2024-07-13T01:06:59.568" v="23" actId="6264"/>
          <ac:spMkLst>
            <pc:docMk/>
            <pc:sldMk cId="1317242666" sldId="262"/>
            <ac:spMk id="11" creationId="{09BB92A9-8F53-A110-DB02-7B3E92A1A9B3}"/>
          </ac:spMkLst>
        </pc:spChg>
        <pc:spChg chg="add del mod">
          <ac:chgData name="Shafer, Ethan H MAJ" userId="505e747c-87be-44c0-94c2-fc4c31a873c1" providerId="ADAL" clId="{2AE5B7D6-8885-4321-8713-B7B979161C9D}" dt="2024-07-13T01:06:59.568" v="23" actId="6264"/>
          <ac:spMkLst>
            <pc:docMk/>
            <pc:sldMk cId="1317242666" sldId="262"/>
            <ac:spMk id="12" creationId="{78E0F74A-1353-B283-A824-7788E7023F1A}"/>
          </ac:spMkLst>
        </pc:spChg>
        <pc:spChg chg="add del mod">
          <ac:chgData name="Shafer, Ethan H MAJ" userId="505e747c-87be-44c0-94c2-fc4c31a873c1" providerId="ADAL" clId="{2AE5B7D6-8885-4321-8713-B7B979161C9D}" dt="2024-07-13T01:06:59.568" v="23" actId="6264"/>
          <ac:spMkLst>
            <pc:docMk/>
            <pc:sldMk cId="1317242666" sldId="262"/>
            <ac:spMk id="13" creationId="{A187CE7B-D1E4-6D99-20AC-BABE8C5E3B5B}"/>
          </ac:spMkLst>
        </pc:spChg>
      </pc:sldChg>
      <pc:sldChg chg="addSp delSp modSp del mod chgLayout">
        <pc:chgData name="Shafer, Ethan H MAJ" userId="505e747c-87be-44c0-94c2-fc4c31a873c1" providerId="ADAL" clId="{2AE5B7D6-8885-4321-8713-B7B979161C9D}" dt="2024-07-13T02:16:54.834" v="271" actId="47"/>
        <pc:sldMkLst>
          <pc:docMk/>
          <pc:sldMk cId="3401961270" sldId="264"/>
        </pc:sldMkLst>
        <pc:spChg chg="add del mod">
          <ac:chgData name="Shafer, Ethan H MAJ" userId="505e747c-87be-44c0-94c2-fc4c31a873c1" providerId="ADAL" clId="{2AE5B7D6-8885-4321-8713-B7B979161C9D}" dt="2024-07-13T01:06:59.568" v="23" actId="6264"/>
          <ac:spMkLst>
            <pc:docMk/>
            <pc:sldMk cId="3401961270" sldId="264"/>
            <ac:spMk id="2" creationId="{1FAB11BD-DD37-978F-FAC6-C24A358B4C24}"/>
          </ac:spMkLst>
        </pc:spChg>
        <pc:spChg chg="add del mod">
          <ac:chgData name="Shafer, Ethan H MAJ" userId="505e747c-87be-44c0-94c2-fc4c31a873c1" providerId="ADAL" clId="{2AE5B7D6-8885-4321-8713-B7B979161C9D}" dt="2024-07-13T01:06:59.568" v="23" actId="6264"/>
          <ac:spMkLst>
            <pc:docMk/>
            <pc:sldMk cId="3401961270" sldId="264"/>
            <ac:spMk id="3" creationId="{DCB1E092-54F1-E16A-7A3A-1BC9A10C1E81}"/>
          </ac:spMkLst>
        </pc:spChg>
        <pc:spChg chg="add del mod">
          <ac:chgData name="Shafer, Ethan H MAJ" userId="505e747c-87be-44c0-94c2-fc4c31a873c1" providerId="ADAL" clId="{2AE5B7D6-8885-4321-8713-B7B979161C9D}" dt="2024-07-13T01:06:59.568" v="23" actId="6264"/>
          <ac:spMkLst>
            <pc:docMk/>
            <pc:sldMk cId="3401961270" sldId="264"/>
            <ac:spMk id="4" creationId="{884543AD-B5F6-535E-3AB3-DF11FFC17256}"/>
          </ac:spMkLst>
        </pc:spChg>
        <pc:spChg chg="mod ord">
          <ac:chgData name="Shafer, Ethan H MAJ" userId="505e747c-87be-44c0-94c2-fc4c31a873c1" providerId="ADAL" clId="{2AE5B7D6-8885-4321-8713-B7B979161C9D}" dt="2024-07-13T01:06:59.568" v="23" actId="6264"/>
          <ac:spMkLst>
            <pc:docMk/>
            <pc:sldMk cId="3401961270" sldId="264"/>
            <ac:spMk id="5" creationId="{BA9FA3E6-2B2A-4C65-B97C-D9A12DCDE851}"/>
          </ac:spMkLst>
        </pc:spChg>
        <pc:spChg chg="mod ord">
          <ac:chgData name="Shafer, Ethan H MAJ" userId="505e747c-87be-44c0-94c2-fc4c31a873c1" providerId="ADAL" clId="{2AE5B7D6-8885-4321-8713-B7B979161C9D}" dt="2024-07-13T01:06:59.568" v="23" actId="6264"/>
          <ac:spMkLst>
            <pc:docMk/>
            <pc:sldMk cId="3401961270" sldId="264"/>
            <ac:spMk id="6" creationId="{CF07C162-7E0A-4D56-941E-1549B40410A8}"/>
          </ac:spMkLst>
        </pc:spChg>
        <pc:spChg chg="mod ord">
          <ac:chgData name="Shafer, Ethan H MAJ" userId="505e747c-87be-44c0-94c2-fc4c31a873c1" providerId="ADAL" clId="{2AE5B7D6-8885-4321-8713-B7B979161C9D}" dt="2024-07-13T01:06:59.568" v="23" actId="6264"/>
          <ac:spMkLst>
            <pc:docMk/>
            <pc:sldMk cId="3401961270" sldId="264"/>
            <ac:spMk id="7" creationId="{E84A277A-BECF-42B6-AD3F-C6B980B9A888}"/>
          </ac:spMkLst>
        </pc:spChg>
        <pc:spChg chg="mod ord">
          <ac:chgData name="Shafer, Ethan H MAJ" userId="505e747c-87be-44c0-94c2-fc4c31a873c1" providerId="ADAL" clId="{2AE5B7D6-8885-4321-8713-B7B979161C9D}" dt="2024-07-13T01:06:59.568" v="23" actId="6264"/>
          <ac:spMkLst>
            <pc:docMk/>
            <pc:sldMk cId="3401961270" sldId="264"/>
            <ac:spMk id="8" creationId="{A73AEDC3-2C35-4DAA-81F1-F4E79D787951}"/>
          </ac:spMkLst>
        </pc:spChg>
        <pc:spChg chg="add del mod">
          <ac:chgData name="Shafer, Ethan H MAJ" userId="505e747c-87be-44c0-94c2-fc4c31a873c1" providerId="ADAL" clId="{2AE5B7D6-8885-4321-8713-B7B979161C9D}" dt="2024-07-13T01:06:59.568" v="23" actId="6264"/>
          <ac:spMkLst>
            <pc:docMk/>
            <pc:sldMk cId="3401961270" sldId="264"/>
            <ac:spMk id="9" creationId="{8B4D37E7-D984-E023-752E-91AE03EF3CB0}"/>
          </ac:spMkLst>
        </pc:spChg>
        <pc:spChg chg="add del mod">
          <ac:chgData name="Shafer, Ethan H MAJ" userId="505e747c-87be-44c0-94c2-fc4c31a873c1" providerId="ADAL" clId="{2AE5B7D6-8885-4321-8713-B7B979161C9D}" dt="2024-07-13T01:06:59.568" v="23" actId="6264"/>
          <ac:spMkLst>
            <pc:docMk/>
            <pc:sldMk cId="3401961270" sldId="264"/>
            <ac:spMk id="10" creationId="{1649453E-56F7-412A-0E1C-8AF5F3243843}"/>
          </ac:spMkLst>
        </pc:spChg>
        <pc:spChg chg="add mod ord">
          <ac:chgData name="Shafer, Ethan H MAJ" userId="505e747c-87be-44c0-94c2-fc4c31a873c1" providerId="ADAL" clId="{2AE5B7D6-8885-4321-8713-B7B979161C9D}" dt="2024-07-13T01:06:59.568" v="23" actId="6264"/>
          <ac:spMkLst>
            <pc:docMk/>
            <pc:sldMk cId="3401961270" sldId="264"/>
            <ac:spMk id="11" creationId="{77ECBB1B-D48B-A657-084A-D26869ECA9F4}"/>
          </ac:spMkLst>
        </pc:spChg>
        <pc:spChg chg="mod ord">
          <ac:chgData name="Shafer, Ethan H MAJ" userId="505e747c-87be-44c0-94c2-fc4c31a873c1" providerId="ADAL" clId="{2AE5B7D6-8885-4321-8713-B7B979161C9D}" dt="2024-07-13T02:16:51.849" v="270" actId="20577"/>
          <ac:spMkLst>
            <pc:docMk/>
            <pc:sldMk cId="3401961270" sldId="264"/>
            <ac:spMk id="15" creationId="{7A88669D-20F3-4D4A-A3BC-BBE113900041}"/>
          </ac:spMkLst>
        </pc:spChg>
      </pc:sldChg>
      <pc:sldChg chg="addSp delSp modSp mod chgLayout">
        <pc:chgData name="Shafer, Ethan H MAJ" userId="505e747c-87be-44c0-94c2-fc4c31a873c1" providerId="ADAL" clId="{2AE5B7D6-8885-4321-8713-B7B979161C9D}" dt="2024-07-13T01:06:59.568" v="23" actId="6264"/>
        <pc:sldMkLst>
          <pc:docMk/>
          <pc:sldMk cId="3665849110" sldId="266"/>
        </pc:sldMkLst>
        <pc:spChg chg="mod ord">
          <ac:chgData name="Shafer, Ethan H MAJ" userId="505e747c-87be-44c0-94c2-fc4c31a873c1" providerId="ADAL" clId="{2AE5B7D6-8885-4321-8713-B7B979161C9D}" dt="2024-07-13T01:06:59.568" v="23" actId="6264"/>
          <ac:spMkLst>
            <pc:docMk/>
            <pc:sldMk cId="3665849110" sldId="266"/>
            <ac:spMk id="2" creationId="{41667019-094E-4F79-8DEF-75D259E256A6}"/>
          </ac:spMkLst>
        </pc:spChg>
        <pc:spChg chg="mod ord">
          <ac:chgData name="Shafer, Ethan H MAJ" userId="505e747c-87be-44c0-94c2-fc4c31a873c1" providerId="ADAL" clId="{2AE5B7D6-8885-4321-8713-B7B979161C9D}" dt="2024-07-13T01:06:59.568" v="23" actId="6264"/>
          <ac:spMkLst>
            <pc:docMk/>
            <pc:sldMk cId="3665849110" sldId="266"/>
            <ac:spMk id="3" creationId="{0E6514C3-3FB3-4379-A630-F96BD1EF56CF}"/>
          </ac:spMkLst>
        </pc:spChg>
        <pc:spChg chg="mod ord">
          <ac:chgData name="Shafer, Ethan H MAJ" userId="505e747c-87be-44c0-94c2-fc4c31a873c1" providerId="ADAL" clId="{2AE5B7D6-8885-4321-8713-B7B979161C9D}" dt="2024-07-13T01:06:59.568" v="23" actId="6264"/>
          <ac:spMkLst>
            <pc:docMk/>
            <pc:sldMk cId="3665849110" sldId="266"/>
            <ac:spMk id="4" creationId="{F7455FCA-876C-487F-9BF5-89A472BA1AD9}"/>
          </ac:spMkLst>
        </pc:spChg>
        <pc:spChg chg="mod ord">
          <ac:chgData name="Shafer, Ethan H MAJ" userId="505e747c-87be-44c0-94c2-fc4c31a873c1" providerId="ADAL" clId="{2AE5B7D6-8885-4321-8713-B7B979161C9D}" dt="2024-07-13T01:06:59.568" v="23" actId="6264"/>
          <ac:spMkLst>
            <pc:docMk/>
            <pc:sldMk cId="3665849110" sldId="266"/>
            <ac:spMk id="5" creationId="{1A07ED3B-53C4-45DB-8DD8-32476EF40327}"/>
          </ac:spMkLst>
        </pc:spChg>
        <pc:spChg chg="mod ord">
          <ac:chgData name="Shafer, Ethan H MAJ" userId="505e747c-87be-44c0-94c2-fc4c31a873c1" providerId="ADAL" clId="{2AE5B7D6-8885-4321-8713-B7B979161C9D}" dt="2024-07-13T01:06:59.568" v="23" actId="6264"/>
          <ac:spMkLst>
            <pc:docMk/>
            <pc:sldMk cId="3665849110" sldId="266"/>
            <ac:spMk id="6" creationId="{E0DE4682-29D5-4E1A-BE09-14027272F269}"/>
          </ac:spMkLst>
        </pc:spChg>
        <pc:spChg chg="mod ord">
          <ac:chgData name="Shafer, Ethan H MAJ" userId="505e747c-87be-44c0-94c2-fc4c31a873c1" providerId="ADAL" clId="{2AE5B7D6-8885-4321-8713-B7B979161C9D}" dt="2024-07-13T01:06:59.568" v="23" actId="6264"/>
          <ac:spMkLst>
            <pc:docMk/>
            <pc:sldMk cId="3665849110" sldId="266"/>
            <ac:spMk id="7" creationId="{A0A86CEF-1683-4A71-8F91-BCF644662332}"/>
          </ac:spMkLst>
        </pc:spChg>
        <pc:spChg chg="add del mod">
          <ac:chgData name="Shafer, Ethan H MAJ" userId="505e747c-87be-44c0-94c2-fc4c31a873c1" providerId="ADAL" clId="{2AE5B7D6-8885-4321-8713-B7B979161C9D}" dt="2024-07-13T01:06:59.568" v="23" actId="6264"/>
          <ac:spMkLst>
            <pc:docMk/>
            <pc:sldMk cId="3665849110" sldId="266"/>
            <ac:spMk id="9" creationId="{C3E84521-1889-FCEA-34E6-C648066D5A76}"/>
          </ac:spMkLst>
        </pc:spChg>
        <pc:spChg chg="add del mod">
          <ac:chgData name="Shafer, Ethan H MAJ" userId="505e747c-87be-44c0-94c2-fc4c31a873c1" providerId="ADAL" clId="{2AE5B7D6-8885-4321-8713-B7B979161C9D}" dt="2024-07-13T01:06:59.568" v="23" actId="6264"/>
          <ac:spMkLst>
            <pc:docMk/>
            <pc:sldMk cId="3665849110" sldId="266"/>
            <ac:spMk id="10" creationId="{956E181D-A2AB-4E30-020E-33C93D9FF86C}"/>
          </ac:spMkLst>
        </pc:spChg>
        <pc:spChg chg="add del mod">
          <ac:chgData name="Shafer, Ethan H MAJ" userId="505e747c-87be-44c0-94c2-fc4c31a873c1" providerId="ADAL" clId="{2AE5B7D6-8885-4321-8713-B7B979161C9D}" dt="2024-07-13T01:06:59.568" v="23" actId="6264"/>
          <ac:spMkLst>
            <pc:docMk/>
            <pc:sldMk cId="3665849110" sldId="266"/>
            <ac:spMk id="11" creationId="{D9A31A6E-D81C-CC73-8AEF-4BE4596B9130}"/>
          </ac:spMkLst>
        </pc:spChg>
        <pc:spChg chg="add del mod">
          <ac:chgData name="Shafer, Ethan H MAJ" userId="505e747c-87be-44c0-94c2-fc4c31a873c1" providerId="ADAL" clId="{2AE5B7D6-8885-4321-8713-B7B979161C9D}" dt="2024-07-13T01:06:59.568" v="23" actId="6264"/>
          <ac:spMkLst>
            <pc:docMk/>
            <pc:sldMk cId="3665849110" sldId="266"/>
            <ac:spMk id="12" creationId="{6734293E-D6E0-D72A-0716-934C6CC7DE04}"/>
          </ac:spMkLst>
        </pc:spChg>
        <pc:spChg chg="add del mod">
          <ac:chgData name="Shafer, Ethan H MAJ" userId="505e747c-87be-44c0-94c2-fc4c31a873c1" providerId="ADAL" clId="{2AE5B7D6-8885-4321-8713-B7B979161C9D}" dt="2024-07-13T01:06:59.568" v="23" actId="6264"/>
          <ac:spMkLst>
            <pc:docMk/>
            <pc:sldMk cId="3665849110" sldId="266"/>
            <ac:spMk id="13" creationId="{3C611554-3075-2610-FB3E-ECAC61685AE7}"/>
          </ac:spMkLst>
        </pc:spChg>
        <pc:spChg chg="add del mod">
          <ac:chgData name="Shafer, Ethan H MAJ" userId="505e747c-87be-44c0-94c2-fc4c31a873c1" providerId="ADAL" clId="{2AE5B7D6-8885-4321-8713-B7B979161C9D}" dt="2024-07-13T01:06:59.568" v="23" actId="6264"/>
          <ac:spMkLst>
            <pc:docMk/>
            <pc:sldMk cId="3665849110" sldId="266"/>
            <ac:spMk id="14" creationId="{83CE48B4-D421-C67A-1E80-523B4B7E7F7A}"/>
          </ac:spMkLst>
        </pc:spChg>
      </pc:sldChg>
      <pc:sldChg chg="addSp delSp modSp mod chgLayout">
        <pc:chgData name="Shafer, Ethan H MAJ" userId="505e747c-87be-44c0-94c2-fc4c31a873c1" providerId="ADAL" clId="{2AE5B7D6-8885-4321-8713-B7B979161C9D}" dt="2024-07-13T01:15:07.708" v="266" actId="20577"/>
        <pc:sldMkLst>
          <pc:docMk/>
          <pc:sldMk cId="2607678769" sldId="267"/>
        </pc:sldMkLst>
        <pc:spChg chg="mod ord">
          <ac:chgData name="Shafer, Ethan H MAJ" userId="505e747c-87be-44c0-94c2-fc4c31a873c1" providerId="ADAL" clId="{2AE5B7D6-8885-4321-8713-B7B979161C9D}" dt="2024-07-13T01:15:07.708" v="266" actId="20577"/>
          <ac:spMkLst>
            <pc:docMk/>
            <pc:sldMk cId="2607678769" sldId="267"/>
            <ac:spMk id="2" creationId="{D91D2E5E-7BCD-449B-B3E2-8B9288533FBA}"/>
          </ac:spMkLst>
        </pc:spChg>
        <pc:spChg chg="add del mod">
          <ac:chgData name="Shafer, Ethan H MAJ" userId="505e747c-87be-44c0-94c2-fc4c31a873c1" providerId="ADAL" clId="{2AE5B7D6-8885-4321-8713-B7B979161C9D}" dt="2024-07-13T01:06:59.568" v="23" actId="6264"/>
          <ac:spMkLst>
            <pc:docMk/>
            <pc:sldMk cId="2607678769" sldId="267"/>
            <ac:spMk id="3" creationId="{34F13967-B0C1-20AF-D211-17C9D0C0F34B}"/>
          </ac:spMkLst>
        </pc:spChg>
        <pc:spChg chg="add del mod">
          <ac:chgData name="Shafer, Ethan H MAJ" userId="505e747c-87be-44c0-94c2-fc4c31a873c1" providerId="ADAL" clId="{2AE5B7D6-8885-4321-8713-B7B979161C9D}" dt="2024-07-13T01:06:59.568" v="23" actId="6264"/>
          <ac:spMkLst>
            <pc:docMk/>
            <pc:sldMk cId="2607678769" sldId="267"/>
            <ac:spMk id="4" creationId="{71BEC253-9509-D37B-BE8C-B6B89FA03EAA}"/>
          </ac:spMkLst>
        </pc:spChg>
        <pc:spChg chg="mod ord">
          <ac:chgData name="Shafer, Ethan H MAJ" userId="505e747c-87be-44c0-94c2-fc4c31a873c1" providerId="ADAL" clId="{2AE5B7D6-8885-4321-8713-B7B979161C9D}" dt="2024-07-13T01:06:59.568" v="23" actId="6264"/>
          <ac:spMkLst>
            <pc:docMk/>
            <pc:sldMk cId="2607678769" sldId="267"/>
            <ac:spMk id="5" creationId="{DEEED920-4A39-4326-B979-F3C571647D9E}"/>
          </ac:spMkLst>
        </pc:spChg>
        <pc:spChg chg="mod ord">
          <ac:chgData name="Shafer, Ethan H MAJ" userId="505e747c-87be-44c0-94c2-fc4c31a873c1" providerId="ADAL" clId="{2AE5B7D6-8885-4321-8713-B7B979161C9D}" dt="2024-07-13T01:06:59.568" v="23" actId="6264"/>
          <ac:spMkLst>
            <pc:docMk/>
            <pc:sldMk cId="2607678769" sldId="267"/>
            <ac:spMk id="6" creationId="{3359DDDB-37AE-4C7B-AC7A-E30C1F75C147}"/>
          </ac:spMkLst>
        </pc:spChg>
        <pc:spChg chg="mod ord">
          <ac:chgData name="Shafer, Ethan H MAJ" userId="505e747c-87be-44c0-94c2-fc4c31a873c1" providerId="ADAL" clId="{2AE5B7D6-8885-4321-8713-B7B979161C9D}" dt="2024-07-13T01:06:59.568" v="23" actId="6264"/>
          <ac:spMkLst>
            <pc:docMk/>
            <pc:sldMk cId="2607678769" sldId="267"/>
            <ac:spMk id="7" creationId="{67CC4F08-7DCB-499F-8C55-D5564AC6AFBD}"/>
          </ac:spMkLst>
        </pc:spChg>
        <pc:spChg chg="add del mod">
          <ac:chgData name="Shafer, Ethan H MAJ" userId="505e747c-87be-44c0-94c2-fc4c31a873c1" providerId="ADAL" clId="{2AE5B7D6-8885-4321-8713-B7B979161C9D}" dt="2024-07-13T01:06:59.568" v="23" actId="6264"/>
          <ac:spMkLst>
            <pc:docMk/>
            <pc:sldMk cId="2607678769" sldId="267"/>
            <ac:spMk id="8" creationId="{5349FA08-DE88-ED7E-0AB6-8EDE619A810C}"/>
          </ac:spMkLst>
        </pc:spChg>
        <pc:spChg chg="add del mod">
          <ac:chgData name="Shafer, Ethan H MAJ" userId="505e747c-87be-44c0-94c2-fc4c31a873c1" providerId="ADAL" clId="{2AE5B7D6-8885-4321-8713-B7B979161C9D}" dt="2024-07-13T01:06:59.568" v="23" actId="6264"/>
          <ac:spMkLst>
            <pc:docMk/>
            <pc:sldMk cId="2607678769" sldId="267"/>
            <ac:spMk id="9" creationId="{BD75814E-7665-E4BC-39BE-B5196C500DCB}"/>
          </ac:spMkLst>
        </pc:spChg>
        <pc:spChg chg="add mod ord">
          <ac:chgData name="Shafer, Ethan H MAJ" userId="505e747c-87be-44c0-94c2-fc4c31a873c1" providerId="ADAL" clId="{2AE5B7D6-8885-4321-8713-B7B979161C9D}" dt="2024-07-13T01:06:59.568" v="23" actId="6264"/>
          <ac:spMkLst>
            <pc:docMk/>
            <pc:sldMk cId="2607678769" sldId="267"/>
            <ac:spMk id="10" creationId="{4181C16D-A221-5E81-698F-8ECB80D10B26}"/>
          </ac:spMkLst>
        </pc:spChg>
        <pc:spChg chg="add mod ord">
          <ac:chgData name="Shafer, Ethan H MAJ" userId="505e747c-87be-44c0-94c2-fc4c31a873c1" providerId="ADAL" clId="{2AE5B7D6-8885-4321-8713-B7B979161C9D}" dt="2024-07-13T01:06:59.568" v="23" actId="6264"/>
          <ac:spMkLst>
            <pc:docMk/>
            <pc:sldMk cId="2607678769" sldId="267"/>
            <ac:spMk id="11" creationId="{0E337414-FECC-1CC5-5B4E-0588F3D0FD3E}"/>
          </ac:spMkLst>
        </pc:spChg>
      </pc:sldChg>
      <pc:sldChg chg="addSp delSp modSp mod modClrScheme chgLayout">
        <pc:chgData name="Shafer, Ethan H MAJ" userId="505e747c-87be-44c0-94c2-fc4c31a873c1" providerId="ADAL" clId="{2AE5B7D6-8885-4321-8713-B7B979161C9D}" dt="2024-07-13T02:29:04.625" v="365" actId="114"/>
        <pc:sldMkLst>
          <pc:docMk/>
          <pc:sldMk cId="4243758166" sldId="269"/>
        </pc:sldMkLst>
        <pc:spChg chg="mod ord">
          <ac:chgData name="Shafer, Ethan H MAJ" userId="505e747c-87be-44c0-94c2-fc4c31a873c1" providerId="ADAL" clId="{2AE5B7D6-8885-4321-8713-B7B979161C9D}" dt="2024-07-13T02:29:04.625" v="365" actId="114"/>
          <ac:spMkLst>
            <pc:docMk/>
            <pc:sldMk cId="4243758166" sldId="269"/>
            <ac:spMk id="2" creationId="{A6A1A371-EE09-46AD-AC4B-C77F6C7B9835}"/>
          </ac:spMkLst>
        </pc:spChg>
        <pc:spChg chg="del mod ord">
          <ac:chgData name="Shafer, Ethan H MAJ" userId="505e747c-87be-44c0-94c2-fc4c31a873c1" providerId="ADAL" clId="{2AE5B7D6-8885-4321-8713-B7B979161C9D}" dt="2024-07-13T01:13:36.469" v="224" actId="478"/>
          <ac:spMkLst>
            <pc:docMk/>
            <pc:sldMk cId="4243758166" sldId="269"/>
            <ac:spMk id="3" creationId="{D0327802-1DEC-4ED7-9FED-515305E4E136}"/>
          </ac:spMkLst>
        </pc:spChg>
        <pc:spChg chg="add del mod">
          <ac:chgData name="Shafer, Ethan H MAJ" userId="505e747c-87be-44c0-94c2-fc4c31a873c1" providerId="ADAL" clId="{2AE5B7D6-8885-4321-8713-B7B979161C9D}" dt="2024-07-13T01:06:59.568" v="23" actId="6264"/>
          <ac:spMkLst>
            <pc:docMk/>
            <pc:sldMk cId="4243758166" sldId="269"/>
            <ac:spMk id="4" creationId="{8E48C996-BF1D-7DBA-FDE7-0D2DA31EB204}"/>
          </ac:spMkLst>
        </pc:spChg>
        <pc:spChg chg="mod ord">
          <ac:chgData name="Shafer, Ethan H MAJ" userId="505e747c-87be-44c0-94c2-fc4c31a873c1" providerId="ADAL" clId="{2AE5B7D6-8885-4321-8713-B7B979161C9D}" dt="2024-07-13T01:13:50.200" v="228" actId="700"/>
          <ac:spMkLst>
            <pc:docMk/>
            <pc:sldMk cId="4243758166" sldId="269"/>
            <ac:spMk id="5" creationId="{B9E0EBB1-2B67-4D7D-96D1-D1177FC9CF95}"/>
          </ac:spMkLst>
        </pc:spChg>
        <pc:spChg chg="mod ord">
          <ac:chgData name="Shafer, Ethan H MAJ" userId="505e747c-87be-44c0-94c2-fc4c31a873c1" providerId="ADAL" clId="{2AE5B7D6-8885-4321-8713-B7B979161C9D}" dt="2024-07-13T01:13:50.200" v="228" actId="700"/>
          <ac:spMkLst>
            <pc:docMk/>
            <pc:sldMk cId="4243758166" sldId="269"/>
            <ac:spMk id="6" creationId="{E9A66C5D-803B-4BD4-9759-293725F0A972}"/>
          </ac:spMkLst>
        </pc:spChg>
        <pc:spChg chg="mod ord">
          <ac:chgData name="Shafer, Ethan H MAJ" userId="505e747c-87be-44c0-94c2-fc4c31a873c1" providerId="ADAL" clId="{2AE5B7D6-8885-4321-8713-B7B979161C9D}" dt="2024-07-13T01:13:50.200" v="228" actId="700"/>
          <ac:spMkLst>
            <pc:docMk/>
            <pc:sldMk cId="4243758166" sldId="269"/>
            <ac:spMk id="7" creationId="{0CED0BC5-846E-4E9D-99D4-E169BE95C47B}"/>
          </ac:spMkLst>
        </pc:spChg>
        <pc:spChg chg="del mod">
          <ac:chgData name="Shafer, Ethan H MAJ" userId="505e747c-87be-44c0-94c2-fc4c31a873c1" providerId="ADAL" clId="{2AE5B7D6-8885-4321-8713-B7B979161C9D}" dt="2024-07-13T01:14:00.002" v="244" actId="478"/>
          <ac:spMkLst>
            <pc:docMk/>
            <pc:sldMk cId="4243758166" sldId="269"/>
            <ac:spMk id="10" creationId="{B869FAAF-9263-4435-96C8-D3EBB2DDE9F6}"/>
          </ac:spMkLst>
        </pc:spChg>
        <pc:spChg chg="add del mod">
          <ac:chgData name="Shafer, Ethan H MAJ" userId="505e747c-87be-44c0-94c2-fc4c31a873c1" providerId="ADAL" clId="{2AE5B7D6-8885-4321-8713-B7B979161C9D}" dt="2024-07-13T01:06:59.568" v="23" actId="6264"/>
          <ac:spMkLst>
            <pc:docMk/>
            <pc:sldMk cId="4243758166" sldId="269"/>
            <ac:spMk id="11" creationId="{4CEF64D9-4FAF-EF80-5ECD-1968FE2480E4}"/>
          </ac:spMkLst>
        </pc:spChg>
        <pc:spChg chg="add del mod">
          <ac:chgData name="Shafer, Ethan H MAJ" userId="505e747c-87be-44c0-94c2-fc4c31a873c1" providerId="ADAL" clId="{2AE5B7D6-8885-4321-8713-B7B979161C9D}" dt="2024-07-13T01:06:59.568" v="23" actId="6264"/>
          <ac:spMkLst>
            <pc:docMk/>
            <pc:sldMk cId="4243758166" sldId="269"/>
            <ac:spMk id="12" creationId="{924BC88C-C3C0-4A77-DB27-F8B616612E9C}"/>
          </ac:spMkLst>
        </pc:spChg>
        <pc:spChg chg="del mod">
          <ac:chgData name="Shafer, Ethan H MAJ" userId="505e747c-87be-44c0-94c2-fc4c31a873c1" providerId="ADAL" clId="{2AE5B7D6-8885-4321-8713-B7B979161C9D}" dt="2024-07-13T01:14:17.072" v="249" actId="21"/>
          <ac:spMkLst>
            <pc:docMk/>
            <pc:sldMk cId="4243758166" sldId="269"/>
            <ac:spMk id="13" creationId="{6C1FAB85-3961-49F6-A40E-8575D03EA160}"/>
          </ac:spMkLst>
        </pc:spChg>
        <pc:spChg chg="add del mod">
          <ac:chgData name="Shafer, Ethan H MAJ" userId="505e747c-87be-44c0-94c2-fc4c31a873c1" providerId="ADAL" clId="{2AE5B7D6-8885-4321-8713-B7B979161C9D}" dt="2024-07-13T01:06:59.568" v="23" actId="6264"/>
          <ac:spMkLst>
            <pc:docMk/>
            <pc:sldMk cId="4243758166" sldId="269"/>
            <ac:spMk id="14" creationId="{1352C944-4EA1-87C7-DF70-B05CD0FB3275}"/>
          </ac:spMkLst>
        </pc:spChg>
        <pc:spChg chg="add del mod">
          <ac:chgData name="Shafer, Ethan H MAJ" userId="505e747c-87be-44c0-94c2-fc4c31a873c1" providerId="ADAL" clId="{2AE5B7D6-8885-4321-8713-B7B979161C9D}" dt="2024-07-13T01:06:59.568" v="23" actId="6264"/>
          <ac:spMkLst>
            <pc:docMk/>
            <pc:sldMk cId="4243758166" sldId="269"/>
            <ac:spMk id="15" creationId="{2BD68680-713F-276B-C16E-D5F7A5D50CDA}"/>
          </ac:spMkLst>
        </pc:spChg>
        <pc:spChg chg="add del mod ord">
          <ac:chgData name="Shafer, Ethan H MAJ" userId="505e747c-87be-44c0-94c2-fc4c31a873c1" providerId="ADAL" clId="{2AE5B7D6-8885-4321-8713-B7B979161C9D}" dt="2024-07-13T01:13:50.200" v="228" actId="700"/>
          <ac:spMkLst>
            <pc:docMk/>
            <pc:sldMk cId="4243758166" sldId="269"/>
            <ac:spMk id="16" creationId="{05DDA529-FA09-9EFB-52A8-924F2E435E5A}"/>
          </ac:spMkLst>
        </pc:spChg>
        <pc:spChg chg="add del mod ord">
          <ac:chgData name="Shafer, Ethan H MAJ" userId="505e747c-87be-44c0-94c2-fc4c31a873c1" providerId="ADAL" clId="{2AE5B7D6-8885-4321-8713-B7B979161C9D}" dt="2024-07-13T01:13:50.200" v="228" actId="700"/>
          <ac:spMkLst>
            <pc:docMk/>
            <pc:sldMk cId="4243758166" sldId="269"/>
            <ac:spMk id="18" creationId="{EFAAF7EB-B13F-5506-22F1-1553AA069E05}"/>
          </ac:spMkLst>
        </pc:spChg>
        <pc:spChg chg="add mod ord">
          <ac:chgData name="Shafer, Ethan H MAJ" userId="505e747c-87be-44c0-94c2-fc4c31a873c1" providerId="ADAL" clId="{2AE5B7D6-8885-4321-8713-B7B979161C9D}" dt="2024-07-13T01:13:55.381" v="239" actId="20577"/>
          <ac:spMkLst>
            <pc:docMk/>
            <pc:sldMk cId="4243758166" sldId="269"/>
            <ac:spMk id="19" creationId="{02B9D8B0-2DC3-B662-6FD5-771FAA6B05B5}"/>
          </ac:spMkLst>
        </pc:spChg>
        <pc:spChg chg="add del mod ord">
          <ac:chgData name="Shafer, Ethan H MAJ" userId="505e747c-87be-44c0-94c2-fc4c31a873c1" providerId="ADAL" clId="{2AE5B7D6-8885-4321-8713-B7B979161C9D}" dt="2024-07-13T01:14:14.169" v="248"/>
          <ac:spMkLst>
            <pc:docMk/>
            <pc:sldMk cId="4243758166" sldId="269"/>
            <ac:spMk id="20" creationId="{2EE1869F-0577-07FF-BF95-B49F71A95247}"/>
          </ac:spMkLst>
        </pc:spChg>
        <pc:spChg chg="add mod ord">
          <ac:chgData name="Shafer, Ethan H MAJ" userId="505e747c-87be-44c0-94c2-fc4c31a873c1" providerId="ADAL" clId="{2AE5B7D6-8885-4321-8713-B7B979161C9D}" dt="2024-07-13T01:13:57.753" v="243" actId="20577"/>
          <ac:spMkLst>
            <pc:docMk/>
            <pc:sldMk cId="4243758166" sldId="269"/>
            <ac:spMk id="21" creationId="{3B9A9854-0DE5-F233-4B69-60662C0A5733}"/>
          </ac:spMkLst>
        </pc:spChg>
        <pc:spChg chg="add del mod ord">
          <ac:chgData name="Shafer, Ethan H MAJ" userId="505e747c-87be-44c0-94c2-fc4c31a873c1" providerId="ADAL" clId="{2AE5B7D6-8885-4321-8713-B7B979161C9D}" dt="2024-07-13T01:14:23.380" v="254"/>
          <ac:spMkLst>
            <pc:docMk/>
            <pc:sldMk cId="4243758166" sldId="269"/>
            <ac:spMk id="22" creationId="{76B15133-56D6-2B22-D5A8-0094ACEF9826}"/>
          </ac:spMkLst>
        </pc:spChg>
        <pc:spChg chg="add mod">
          <ac:chgData name="Shafer, Ethan H MAJ" userId="505e747c-87be-44c0-94c2-fc4c31a873c1" providerId="ADAL" clId="{2AE5B7D6-8885-4321-8713-B7B979161C9D}" dt="2024-07-13T01:14:19.723" v="251"/>
          <ac:spMkLst>
            <pc:docMk/>
            <pc:sldMk cId="4243758166" sldId="269"/>
            <ac:spMk id="24" creationId="{6C1FAB85-3961-49F6-A40E-8575D03EA160}"/>
          </ac:spMkLst>
        </pc:spChg>
        <pc:spChg chg="add mod">
          <ac:chgData name="Shafer, Ethan H MAJ" userId="505e747c-87be-44c0-94c2-fc4c31a873c1" providerId="ADAL" clId="{2AE5B7D6-8885-4321-8713-B7B979161C9D}" dt="2024-07-13T01:14:23.349" v="253"/>
          <ac:spMkLst>
            <pc:docMk/>
            <pc:sldMk cId="4243758166" sldId="269"/>
            <ac:spMk id="25" creationId="{66F95C5E-F292-DFF5-7195-AB104BD7B7D7}"/>
          </ac:spMkLst>
        </pc:spChg>
        <pc:graphicFrameChg chg="del mod ord">
          <ac:chgData name="Shafer, Ethan H MAJ" userId="505e747c-87be-44c0-94c2-fc4c31a873c1" providerId="ADAL" clId="{2AE5B7D6-8885-4321-8713-B7B979161C9D}" dt="2024-07-13T01:14:13.354" v="247" actId="21"/>
          <ac:graphicFrameMkLst>
            <pc:docMk/>
            <pc:sldMk cId="4243758166" sldId="269"/>
            <ac:graphicFrameMk id="8" creationId="{29F8C70A-C069-4BC1-9E81-74CB9AC20D6D}"/>
          </ac:graphicFrameMkLst>
        </pc:graphicFrameChg>
        <pc:graphicFrameChg chg="del mod ord">
          <ac:chgData name="Shafer, Ethan H MAJ" userId="505e747c-87be-44c0-94c2-fc4c31a873c1" providerId="ADAL" clId="{2AE5B7D6-8885-4321-8713-B7B979161C9D}" dt="2024-07-13T01:14:10.857" v="246" actId="478"/>
          <ac:graphicFrameMkLst>
            <pc:docMk/>
            <pc:sldMk cId="4243758166" sldId="269"/>
            <ac:graphicFrameMk id="9" creationId="{19A364CD-EC10-487A-9742-1E148716C2B2}"/>
          </ac:graphicFrameMkLst>
        </pc:graphicFrameChg>
        <pc:graphicFrameChg chg="add mod">
          <ac:chgData name="Shafer, Ethan H MAJ" userId="505e747c-87be-44c0-94c2-fc4c31a873c1" providerId="ADAL" clId="{2AE5B7D6-8885-4321-8713-B7B979161C9D}" dt="2024-07-13T01:14:14.169" v="248"/>
          <ac:graphicFrameMkLst>
            <pc:docMk/>
            <pc:sldMk cId="4243758166" sldId="269"/>
            <ac:graphicFrameMk id="23" creationId="{29F8C70A-C069-4BC1-9E81-74CB9AC20D6D}"/>
          </ac:graphicFrameMkLst>
        </pc:graphicFrameChg>
        <pc:picChg chg="add mod">
          <ac:chgData name="Shafer, Ethan H MAJ" userId="505e747c-87be-44c0-94c2-fc4c31a873c1" providerId="ADAL" clId="{2AE5B7D6-8885-4321-8713-B7B979161C9D}" dt="2024-07-13T01:14:23.380" v="254"/>
          <ac:picMkLst>
            <pc:docMk/>
            <pc:sldMk cId="4243758166" sldId="269"/>
            <ac:picMk id="26" creationId="{64575BDF-6255-2303-A2FD-4A8326CFE9DE}"/>
          </ac:picMkLst>
        </pc:picChg>
      </pc:sldChg>
      <pc:sldChg chg="addSp delSp modSp mod chgLayout">
        <pc:chgData name="Shafer, Ethan H MAJ" userId="505e747c-87be-44c0-94c2-fc4c31a873c1" providerId="ADAL" clId="{2AE5B7D6-8885-4321-8713-B7B979161C9D}" dt="2024-07-13T01:13:02.487" v="201" actId="27636"/>
        <pc:sldMkLst>
          <pc:docMk/>
          <pc:sldMk cId="367702812" sldId="270"/>
        </pc:sldMkLst>
        <pc:spChg chg="mod ord">
          <ac:chgData name="Shafer, Ethan H MAJ" userId="505e747c-87be-44c0-94c2-fc4c31a873c1" providerId="ADAL" clId="{2AE5B7D6-8885-4321-8713-B7B979161C9D}" dt="2024-07-13T01:06:59.568" v="23" actId="6264"/>
          <ac:spMkLst>
            <pc:docMk/>
            <pc:sldMk cId="367702812" sldId="270"/>
            <ac:spMk id="2" creationId="{A6A1A371-EE09-46AD-AC4B-C77F6C7B9835}"/>
          </ac:spMkLst>
        </pc:spChg>
        <pc:spChg chg="mod ord">
          <ac:chgData name="Shafer, Ethan H MAJ" userId="505e747c-87be-44c0-94c2-fc4c31a873c1" providerId="ADAL" clId="{2AE5B7D6-8885-4321-8713-B7B979161C9D}" dt="2024-07-13T01:06:59.568" v="23" actId="6264"/>
          <ac:spMkLst>
            <pc:docMk/>
            <pc:sldMk cId="367702812" sldId="270"/>
            <ac:spMk id="3" creationId="{D0327802-1DEC-4ED7-9FED-515305E4E136}"/>
          </ac:spMkLst>
        </pc:spChg>
        <pc:spChg chg="add del mod">
          <ac:chgData name="Shafer, Ethan H MAJ" userId="505e747c-87be-44c0-94c2-fc4c31a873c1" providerId="ADAL" clId="{2AE5B7D6-8885-4321-8713-B7B979161C9D}" dt="2024-07-13T01:06:59.568" v="23" actId="6264"/>
          <ac:spMkLst>
            <pc:docMk/>
            <pc:sldMk cId="367702812" sldId="270"/>
            <ac:spMk id="4" creationId="{37305244-AA67-48E4-3306-D60447340722}"/>
          </ac:spMkLst>
        </pc:spChg>
        <pc:spChg chg="mod ord">
          <ac:chgData name="Shafer, Ethan H MAJ" userId="505e747c-87be-44c0-94c2-fc4c31a873c1" providerId="ADAL" clId="{2AE5B7D6-8885-4321-8713-B7B979161C9D}" dt="2024-07-13T01:06:59.568" v="23" actId="6264"/>
          <ac:spMkLst>
            <pc:docMk/>
            <pc:sldMk cId="367702812" sldId="270"/>
            <ac:spMk id="5" creationId="{B9E0EBB1-2B67-4D7D-96D1-D1177FC9CF95}"/>
          </ac:spMkLst>
        </pc:spChg>
        <pc:spChg chg="mod ord">
          <ac:chgData name="Shafer, Ethan H MAJ" userId="505e747c-87be-44c0-94c2-fc4c31a873c1" providerId="ADAL" clId="{2AE5B7D6-8885-4321-8713-B7B979161C9D}" dt="2024-07-13T01:06:59.568" v="23" actId="6264"/>
          <ac:spMkLst>
            <pc:docMk/>
            <pc:sldMk cId="367702812" sldId="270"/>
            <ac:spMk id="6" creationId="{E9A66C5D-803B-4BD4-9759-293725F0A972}"/>
          </ac:spMkLst>
        </pc:spChg>
        <pc:spChg chg="mod ord">
          <ac:chgData name="Shafer, Ethan H MAJ" userId="505e747c-87be-44c0-94c2-fc4c31a873c1" providerId="ADAL" clId="{2AE5B7D6-8885-4321-8713-B7B979161C9D}" dt="2024-07-13T01:06:59.568" v="23" actId="6264"/>
          <ac:spMkLst>
            <pc:docMk/>
            <pc:sldMk cId="367702812" sldId="270"/>
            <ac:spMk id="7" creationId="{0CED0BC5-846E-4E9D-99D4-E169BE95C47B}"/>
          </ac:spMkLst>
        </pc:spChg>
        <pc:spChg chg="add del mod">
          <ac:chgData name="Shafer, Ethan H MAJ" userId="505e747c-87be-44c0-94c2-fc4c31a873c1" providerId="ADAL" clId="{2AE5B7D6-8885-4321-8713-B7B979161C9D}" dt="2024-07-13T01:06:59.568" v="23" actId="6264"/>
          <ac:spMkLst>
            <pc:docMk/>
            <pc:sldMk cId="367702812" sldId="270"/>
            <ac:spMk id="8" creationId="{9E2066BE-4018-B344-6E74-BDD13C4FD448}"/>
          </ac:spMkLst>
        </pc:spChg>
        <pc:spChg chg="add del mod">
          <ac:chgData name="Shafer, Ethan H MAJ" userId="505e747c-87be-44c0-94c2-fc4c31a873c1" providerId="ADAL" clId="{2AE5B7D6-8885-4321-8713-B7B979161C9D}" dt="2024-07-13T01:06:59.568" v="23" actId="6264"/>
          <ac:spMkLst>
            <pc:docMk/>
            <pc:sldMk cId="367702812" sldId="270"/>
            <ac:spMk id="9" creationId="{A2F68E26-07EE-F121-D989-AAE61E32EA16}"/>
          </ac:spMkLst>
        </pc:spChg>
        <pc:spChg chg="add del mod">
          <ac:chgData name="Shafer, Ethan H MAJ" userId="505e747c-87be-44c0-94c2-fc4c31a873c1" providerId="ADAL" clId="{2AE5B7D6-8885-4321-8713-B7B979161C9D}" dt="2024-07-13T01:06:59.568" v="23" actId="6264"/>
          <ac:spMkLst>
            <pc:docMk/>
            <pc:sldMk cId="367702812" sldId="270"/>
            <ac:spMk id="11" creationId="{7A427465-2590-6382-F08B-124501CCAE54}"/>
          </ac:spMkLst>
        </pc:spChg>
        <pc:spChg chg="add del mod">
          <ac:chgData name="Shafer, Ethan H MAJ" userId="505e747c-87be-44c0-94c2-fc4c31a873c1" providerId="ADAL" clId="{2AE5B7D6-8885-4321-8713-B7B979161C9D}" dt="2024-07-13T01:06:59.568" v="23" actId="6264"/>
          <ac:spMkLst>
            <pc:docMk/>
            <pc:sldMk cId="367702812" sldId="270"/>
            <ac:spMk id="12" creationId="{862BFAFC-B21C-AA10-DF3E-A2889411BA61}"/>
          </ac:spMkLst>
        </pc:spChg>
        <pc:spChg chg="add mod ord">
          <ac:chgData name="Shafer, Ethan H MAJ" userId="505e747c-87be-44c0-94c2-fc4c31a873c1" providerId="ADAL" clId="{2AE5B7D6-8885-4321-8713-B7B979161C9D}" dt="2024-07-13T01:06:59.568" v="23" actId="6264"/>
          <ac:spMkLst>
            <pc:docMk/>
            <pc:sldMk cId="367702812" sldId="270"/>
            <ac:spMk id="13" creationId="{8D81EF0E-1ECB-FCB6-F661-87633E0F4104}"/>
          </ac:spMkLst>
        </pc:spChg>
        <pc:picChg chg="mod">
          <ac:chgData name="Shafer, Ethan H MAJ" userId="505e747c-87be-44c0-94c2-fc4c31a873c1" providerId="ADAL" clId="{2AE5B7D6-8885-4321-8713-B7B979161C9D}" dt="2024-07-13T01:13:02.487" v="201" actId="27636"/>
          <ac:picMkLst>
            <pc:docMk/>
            <pc:sldMk cId="367702812" sldId="270"/>
            <ac:picMk id="3074" creationId="{F5D4348A-C978-4CF3-8337-CD70637DC923}"/>
          </ac:picMkLst>
        </pc:picChg>
      </pc:sldChg>
      <pc:sldChg chg="addSp delSp modSp mod chgLayout">
        <pc:chgData name="Shafer, Ethan H MAJ" userId="505e747c-87be-44c0-94c2-fc4c31a873c1" providerId="ADAL" clId="{2AE5B7D6-8885-4321-8713-B7B979161C9D}" dt="2024-07-13T02:30:30.381" v="463" actId="114"/>
        <pc:sldMkLst>
          <pc:docMk/>
          <pc:sldMk cId="1411056543" sldId="271"/>
        </pc:sldMkLst>
        <pc:spChg chg="mod ord">
          <ac:chgData name="Shafer, Ethan H MAJ" userId="505e747c-87be-44c0-94c2-fc4c31a873c1" providerId="ADAL" clId="{2AE5B7D6-8885-4321-8713-B7B979161C9D}" dt="2024-07-13T01:06:59.568" v="23" actId="6264"/>
          <ac:spMkLst>
            <pc:docMk/>
            <pc:sldMk cId="1411056543" sldId="271"/>
            <ac:spMk id="2" creationId="{A6A1A371-EE09-46AD-AC4B-C77F6C7B9835}"/>
          </ac:spMkLst>
        </pc:spChg>
        <pc:spChg chg="mod ord">
          <ac:chgData name="Shafer, Ethan H MAJ" userId="505e747c-87be-44c0-94c2-fc4c31a873c1" providerId="ADAL" clId="{2AE5B7D6-8885-4321-8713-B7B979161C9D}" dt="2024-07-13T02:30:30.381" v="463" actId="114"/>
          <ac:spMkLst>
            <pc:docMk/>
            <pc:sldMk cId="1411056543" sldId="271"/>
            <ac:spMk id="3" creationId="{D0327802-1DEC-4ED7-9FED-515305E4E136}"/>
          </ac:spMkLst>
        </pc:spChg>
        <pc:spChg chg="add del mod">
          <ac:chgData name="Shafer, Ethan H MAJ" userId="505e747c-87be-44c0-94c2-fc4c31a873c1" providerId="ADAL" clId="{2AE5B7D6-8885-4321-8713-B7B979161C9D}" dt="2024-07-13T01:06:59.568" v="23" actId="6264"/>
          <ac:spMkLst>
            <pc:docMk/>
            <pc:sldMk cId="1411056543" sldId="271"/>
            <ac:spMk id="4" creationId="{4F479D04-DBEA-B4EF-DC29-3DDAC7E1EB07}"/>
          </ac:spMkLst>
        </pc:spChg>
        <pc:spChg chg="mod ord">
          <ac:chgData name="Shafer, Ethan H MAJ" userId="505e747c-87be-44c0-94c2-fc4c31a873c1" providerId="ADAL" clId="{2AE5B7D6-8885-4321-8713-B7B979161C9D}" dt="2024-07-13T01:06:59.568" v="23" actId="6264"/>
          <ac:spMkLst>
            <pc:docMk/>
            <pc:sldMk cId="1411056543" sldId="271"/>
            <ac:spMk id="5" creationId="{B9E0EBB1-2B67-4D7D-96D1-D1177FC9CF95}"/>
          </ac:spMkLst>
        </pc:spChg>
        <pc:spChg chg="mod ord">
          <ac:chgData name="Shafer, Ethan H MAJ" userId="505e747c-87be-44c0-94c2-fc4c31a873c1" providerId="ADAL" clId="{2AE5B7D6-8885-4321-8713-B7B979161C9D}" dt="2024-07-13T01:06:59.568" v="23" actId="6264"/>
          <ac:spMkLst>
            <pc:docMk/>
            <pc:sldMk cId="1411056543" sldId="271"/>
            <ac:spMk id="6" creationId="{E9A66C5D-803B-4BD4-9759-293725F0A972}"/>
          </ac:spMkLst>
        </pc:spChg>
        <pc:spChg chg="mod ord">
          <ac:chgData name="Shafer, Ethan H MAJ" userId="505e747c-87be-44c0-94c2-fc4c31a873c1" providerId="ADAL" clId="{2AE5B7D6-8885-4321-8713-B7B979161C9D}" dt="2024-07-13T01:06:59.568" v="23" actId="6264"/>
          <ac:spMkLst>
            <pc:docMk/>
            <pc:sldMk cId="1411056543" sldId="271"/>
            <ac:spMk id="7" creationId="{0CED0BC5-846E-4E9D-99D4-E169BE95C47B}"/>
          </ac:spMkLst>
        </pc:spChg>
        <pc:spChg chg="add del mod">
          <ac:chgData name="Shafer, Ethan H MAJ" userId="505e747c-87be-44c0-94c2-fc4c31a873c1" providerId="ADAL" clId="{2AE5B7D6-8885-4321-8713-B7B979161C9D}" dt="2024-07-13T01:06:59.568" v="23" actId="6264"/>
          <ac:spMkLst>
            <pc:docMk/>
            <pc:sldMk cId="1411056543" sldId="271"/>
            <ac:spMk id="8" creationId="{BB234BC9-BFFC-46B0-57C5-92737E237E55}"/>
          </ac:spMkLst>
        </pc:spChg>
        <pc:spChg chg="add del mod">
          <ac:chgData name="Shafer, Ethan H MAJ" userId="505e747c-87be-44c0-94c2-fc4c31a873c1" providerId="ADAL" clId="{2AE5B7D6-8885-4321-8713-B7B979161C9D}" dt="2024-07-13T01:06:59.568" v="23" actId="6264"/>
          <ac:spMkLst>
            <pc:docMk/>
            <pc:sldMk cId="1411056543" sldId="271"/>
            <ac:spMk id="9" creationId="{7BED79B2-3844-EBFA-76D7-2C8ED8CD418D}"/>
          </ac:spMkLst>
        </pc:spChg>
        <pc:spChg chg="add del mod">
          <ac:chgData name="Shafer, Ethan H MAJ" userId="505e747c-87be-44c0-94c2-fc4c31a873c1" providerId="ADAL" clId="{2AE5B7D6-8885-4321-8713-B7B979161C9D}" dt="2024-07-13T01:06:59.568" v="23" actId="6264"/>
          <ac:spMkLst>
            <pc:docMk/>
            <pc:sldMk cId="1411056543" sldId="271"/>
            <ac:spMk id="10" creationId="{96FA0F6F-790F-3B2A-A7A5-8A0EF21C0979}"/>
          </ac:spMkLst>
        </pc:spChg>
        <pc:spChg chg="add del mod">
          <ac:chgData name="Shafer, Ethan H MAJ" userId="505e747c-87be-44c0-94c2-fc4c31a873c1" providerId="ADAL" clId="{2AE5B7D6-8885-4321-8713-B7B979161C9D}" dt="2024-07-13T01:06:59.568" v="23" actId="6264"/>
          <ac:spMkLst>
            <pc:docMk/>
            <pc:sldMk cId="1411056543" sldId="271"/>
            <ac:spMk id="11" creationId="{119882F1-0CB6-118B-A39F-A879C6003C72}"/>
          </ac:spMkLst>
        </pc:spChg>
        <pc:spChg chg="add del mod ord">
          <ac:chgData name="Shafer, Ethan H MAJ" userId="505e747c-87be-44c0-94c2-fc4c31a873c1" providerId="ADAL" clId="{2AE5B7D6-8885-4321-8713-B7B979161C9D}" dt="2024-07-13T01:14:34.286" v="256"/>
          <ac:spMkLst>
            <pc:docMk/>
            <pc:sldMk cId="1411056543" sldId="271"/>
            <ac:spMk id="12" creationId="{9CD384CF-DC4B-AB5B-B4DA-709979E1A49B}"/>
          </ac:spMkLst>
        </pc:spChg>
        <pc:picChg chg="del">
          <ac:chgData name="Shafer, Ethan H MAJ" userId="505e747c-87be-44c0-94c2-fc4c31a873c1" providerId="ADAL" clId="{2AE5B7D6-8885-4321-8713-B7B979161C9D}" dt="2024-07-13T01:14:33.360" v="255" actId="21"/>
          <ac:picMkLst>
            <pc:docMk/>
            <pc:sldMk cId="1411056543" sldId="271"/>
            <ac:picMk id="13" creationId="{95A5F572-1ADF-492E-B813-611E7A112442}"/>
          </ac:picMkLst>
        </pc:picChg>
        <pc:picChg chg="add mod">
          <ac:chgData name="Shafer, Ethan H MAJ" userId="505e747c-87be-44c0-94c2-fc4c31a873c1" providerId="ADAL" clId="{2AE5B7D6-8885-4321-8713-B7B979161C9D}" dt="2024-07-13T01:14:34.286" v="256"/>
          <ac:picMkLst>
            <pc:docMk/>
            <pc:sldMk cId="1411056543" sldId="271"/>
            <ac:picMk id="14" creationId="{95A5F572-1ADF-492E-B813-611E7A112442}"/>
          </ac:picMkLst>
        </pc:picChg>
      </pc:sldChg>
      <pc:sldChg chg="addSp delSp modSp mod ord chgLayout">
        <pc:chgData name="Shafer, Ethan H MAJ" userId="505e747c-87be-44c0-94c2-fc4c31a873c1" providerId="ADAL" clId="{2AE5B7D6-8885-4321-8713-B7B979161C9D}" dt="2024-07-13T04:10:15.167" v="903" actId="20577"/>
        <pc:sldMkLst>
          <pc:docMk/>
          <pc:sldMk cId="1394302265" sldId="284"/>
        </pc:sldMkLst>
        <pc:spChg chg="add del mod">
          <ac:chgData name="Shafer, Ethan H MAJ" userId="505e747c-87be-44c0-94c2-fc4c31a873c1" providerId="ADAL" clId="{2AE5B7D6-8885-4321-8713-B7B979161C9D}" dt="2024-07-13T01:06:59.568" v="23" actId="6264"/>
          <ac:spMkLst>
            <pc:docMk/>
            <pc:sldMk cId="1394302265" sldId="284"/>
            <ac:spMk id="3" creationId="{44DCF481-C273-BB3D-5781-23B66D0120D1}"/>
          </ac:spMkLst>
        </pc:spChg>
        <pc:spChg chg="add del mod">
          <ac:chgData name="Shafer, Ethan H MAJ" userId="505e747c-87be-44c0-94c2-fc4c31a873c1" providerId="ADAL" clId="{2AE5B7D6-8885-4321-8713-B7B979161C9D}" dt="2024-07-13T01:06:59.568" v="23" actId="6264"/>
          <ac:spMkLst>
            <pc:docMk/>
            <pc:sldMk cId="1394302265" sldId="284"/>
            <ac:spMk id="4" creationId="{4FCC891E-D89A-E584-FB0C-52F1B05E37F2}"/>
          </ac:spMkLst>
        </pc:spChg>
        <pc:spChg chg="mod ord">
          <ac:chgData name="Shafer, Ethan H MAJ" userId="505e747c-87be-44c0-94c2-fc4c31a873c1" providerId="ADAL" clId="{2AE5B7D6-8885-4321-8713-B7B979161C9D}" dt="2024-07-13T01:06:59.568" v="23" actId="6264"/>
          <ac:spMkLst>
            <pc:docMk/>
            <pc:sldMk cId="1394302265" sldId="284"/>
            <ac:spMk id="5" creationId="{CEFB8F62-EAF6-42CF-8460-F6AA2ECE9C8F}"/>
          </ac:spMkLst>
        </pc:spChg>
        <pc:spChg chg="mod ord">
          <ac:chgData name="Shafer, Ethan H MAJ" userId="505e747c-87be-44c0-94c2-fc4c31a873c1" providerId="ADAL" clId="{2AE5B7D6-8885-4321-8713-B7B979161C9D}" dt="2024-07-13T01:06:59.568" v="23" actId="6264"/>
          <ac:spMkLst>
            <pc:docMk/>
            <pc:sldMk cId="1394302265" sldId="284"/>
            <ac:spMk id="6" creationId="{57948087-8FA7-4476-A7B2-E2B6D07DD32E}"/>
          </ac:spMkLst>
        </pc:spChg>
        <pc:spChg chg="mod ord">
          <ac:chgData name="Shafer, Ethan H MAJ" userId="505e747c-87be-44c0-94c2-fc4c31a873c1" providerId="ADAL" clId="{2AE5B7D6-8885-4321-8713-B7B979161C9D}" dt="2024-07-13T01:06:59.568" v="23" actId="6264"/>
          <ac:spMkLst>
            <pc:docMk/>
            <pc:sldMk cId="1394302265" sldId="284"/>
            <ac:spMk id="7" creationId="{BFA867A0-44E3-4B49-AFE0-F14B25742DA4}"/>
          </ac:spMkLst>
        </pc:spChg>
        <pc:spChg chg="mod ord">
          <ac:chgData name="Shafer, Ethan H MAJ" userId="505e747c-87be-44c0-94c2-fc4c31a873c1" providerId="ADAL" clId="{2AE5B7D6-8885-4321-8713-B7B979161C9D}" dt="2024-07-13T01:06:59.568" v="23" actId="6264"/>
          <ac:spMkLst>
            <pc:docMk/>
            <pc:sldMk cId="1394302265" sldId="284"/>
            <ac:spMk id="8" creationId="{07AD1CCA-3B90-4FD1-AE1B-F2D7DE81E2E3}"/>
          </ac:spMkLst>
        </pc:spChg>
        <pc:spChg chg="add del mod">
          <ac:chgData name="Shafer, Ethan H MAJ" userId="505e747c-87be-44c0-94c2-fc4c31a873c1" providerId="ADAL" clId="{2AE5B7D6-8885-4321-8713-B7B979161C9D}" dt="2024-07-13T01:06:59.568" v="23" actId="6264"/>
          <ac:spMkLst>
            <pc:docMk/>
            <pc:sldMk cId="1394302265" sldId="284"/>
            <ac:spMk id="9" creationId="{203C33AC-A8B1-283A-D83E-0F32942FB345}"/>
          </ac:spMkLst>
        </pc:spChg>
        <pc:spChg chg="add del mod">
          <ac:chgData name="Shafer, Ethan H MAJ" userId="505e747c-87be-44c0-94c2-fc4c31a873c1" providerId="ADAL" clId="{2AE5B7D6-8885-4321-8713-B7B979161C9D}" dt="2024-07-13T01:06:59.568" v="23" actId="6264"/>
          <ac:spMkLst>
            <pc:docMk/>
            <pc:sldMk cId="1394302265" sldId="284"/>
            <ac:spMk id="10" creationId="{912C0D7A-8BD4-F08B-12C3-F310F423B7B2}"/>
          </ac:spMkLst>
        </pc:spChg>
        <pc:spChg chg="add mod ord">
          <ac:chgData name="Shafer, Ethan H MAJ" userId="505e747c-87be-44c0-94c2-fc4c31a873c1" providerId="ADAL" clId="{2AE5B7D6-8885-4321-8713-B7B979161C9D}" dt="2024-07-13T04:10:15.167" v="903" actId="20577"/>
          <ac:spMkLst>
            <pc:docMk/>
            <pc:sldMk cId="1394302265" sldId="284"/>
            <ac:spMk id="11" creationId="{9A7E118B-DC6A-D8D7-6CD0-CB2D3A207011}"/>
          </ac:spMkLst>
        </pc:spChg>
        <pc:picChg chg="del">
          <ac:chgData name="Shafer, Ethan H MAJ" userId="505e747c-87be-44c0-94c2-fc4c31a873c1" providerId="ADAL" clId="{2AE5B7D6-8885-4321-8713-B7B979161C9D}" dt="2024-07-13T01:07:56.066" v="32" actId="478"/>
          <ac:picMkLst>
            <pc:docMk/>
            <pc:sldMk cId="1394302265" sldId="284"/>
            <ac:picMk id="2" creationId="{F00C95D8-A39A-585C-8584-144A7ED2B11A}"/>
          </ac:picMkLst>
        </pc:picChg>
      </pc:sldChg>
      <pc:sldChg chg="addSp delSp modSp mod modClrScheme chgLayout">
        <pc:chgData name="Shafer, Ethan H MAJ" userId="505e747c-87be-44c0-94c2-fc4c31a873c1" providerId="ADAL" clId="{2AE5B7D6-8885-4321-8713-B7B979161C9D}" dt="2024-07-13T01:14:51.780" v="260" actId="12788"/>
        <pc:sldMkLst>
          <pc:docMk/>
          <pc:sldMk cId="968635394" sldId="287"/>
        </pc:sldMkLst>
        <pc:spChg chg="mod ord">
          <ac:chgData name="Shafer, Ethan H MAJ" userId="505e747c-87be-44c0-94c2-fc4c31a873c1" providerId="ADAL" clId="{2AE5B7D6-8885-4321-8713-B7B979161C9D}" dt="2024-07-13T01:14:43.636" v="258" actId="700"/>
          <ac:spMkLst>
            <pc:docMk/>
            <pc:sldMk cId="968635394" sldId="287"/>
            <ac:spMk id="2" creationId="{A6A1A371-EE09-46AD-AC4B-C77F6C7B9835}"/>
          </ac:spMkLst>
        </pc:spChg>
        <pc:spChg chg="add del mod">
          <ac:chgData name="Shafer, Ethan H MAJ" userId="505e747c-87be-44c0-94c2-fc4c31a873c1" providerId="ADAL" clId="{2AE5B7D6-8885-4321-8713-B7B979161C9D}" dt="2024-07-13T01:06:59.568" v="23" actId="6264"/>
          <ac:spMkLst>
            <pc:docMk/>
            <pc:sldMk cId="968635394" sldId="287"/>
            <ac:spMk id="3" creationId="{0DC8126C-64D2-7085-F661-5AB0E06661A2}"/>
          </ac:spMkLst>
        </pc:spChg>
        <pc:spChg chg="mod ord">
          <ac:chgData name="Shafer, Ethan H MAJ" userId="505e747c-87be-44c0-94c2-fc4c31a873c1" providerId="ADAL" clId="{2AE5B7D6-8885-4321-8713-B7B979161C9D}" dt="2024-07-13T01:14:43.636" v="258" actId="700"/>
          <ac:spMkLst>
            <pc:docMk/>
            <pc:sldMk cId="968635394" sldId="287"/>
            <ac:spMk id="5" creationId="{B9E0EBB1-2B67-4D7D-96D1-D1177FC9CF95}"/>
          </ac:spMkLst>
        </pc:spChg>
        <pc:spChg chg="mod ord">
          <ac:chgData name="Shafer, Ethan H MAJ" userId="505e747c-87be-44c0-94c2-fc4c31a873c1" providerId="ADAL" clId="{2AE5B7D6-8885-4321-8713-B7B979161C9D}" dt="2024-07-13T01:14:43.636" v="258" actId="700"/>
          <ac:spMkLst>
            <pc:docMk/>
            <pc:sldMk cId="968635394" sldId="287"/>
            <ac:spMk id="6" creationId="{E9A66C5D-803B-4BD4-9759-293725F0A972}"/>
          </ac:spMkLst>
        </pc:spChg>
        <pc:spChg chg="mod ord">
          <ac:chgData name="Shafer, Ethan H MAJ" userId="505e747c-87be-44c0-94c2-fc4c31a873c1" providerId="ADAL" clId="{2AE5B7D6-8885-4321-8713-B7B979161C9D}" dt="2024-07-13T01:14:43.636" v="258" actId="700"/>
          <ac:spMkLst>
            <pc:docMk/>
            <pc:sldMk cId="968635394" sldId="287"/>
            <ac:spMk id="7" creationId="{0CED0BC5-846E-4E9D-99D4-E169BE95C47B}"/>
          </ac:spMkLst>
        </pc:spChg>
        <pc:spChg chg="add del mod">
          <ac:chgData name="Shafer, Ethan H MAJ" userId="505e747c-87be-44c0-94c2-fc4c31a873c1" providerId="ADAL" clId="{2AE5B7D6-8885-4321-8713-B7B979161C9D}" dt="2024-07-13T01:06:59.568" v="23" actId="6264"/>
          <ac:spMkLst>
            <pc:docMk/>
            <pc:sldMk cId="968635394" sldId="287"/>
            <ac:spMk id="8" creationId="{398F84FB-EE20-97B3-BA06-1B4D8180F3FF}"/>
          </ac:spMkLst>
        </pc:spChg>
        <pc:spChg chg="add del mod">
          <ac:chgData name="Shafer, Ethan H MAJ" userId="505e747c-87be-44c0-94c2-fc4c31a873c1" providerId="ADAL" clId="{2AE5B7D6-8885-4321-8713-B7B979161C9D}" dt="2024-07-13T01:06:59.568" v="23" actId="6264"/>
          <ac:spMkLst>
            <pc:docMk/>
            <pc:sldMk cId="968635394" sldId="287"/>
            <ac:spMk id="9" creationId="{227CBBA3-453C-4241-3A5A-02904BF4CAAA}"/>
          </ac:spMkLst>
        </pc:spChg>
        <pc:spChg chg="add del mod">
          <ac:chgData name="Shafer, Ethan H MAJ" userId="505e747c-87be-44c0-94c2-fc4c31a873c1" providerId="ADAL" clId="{2AE5B7D6-8885-4321-8713-B7B979161C9D}" dt="2024-07-13T01:06:59.568" v="23" actId="6264"/>
          <ac:spMkLst>
            <pc:docMk/>
            <pc:sldMk cId="968635394" sldId="287"/>
            <ac:spMk id="10" creationId="{E5B72E0A-2FA0-F053-D855-7B94CF810EB5}"/>
          </ac:spMkLst>
        </pc:spChg>
        <pc:spChg chg="add del mod ord">
          <ac:chgData name="Shafer, Ethan H MAJ" userId="505e747c-87be-44c0-94c2-fc4c31a873c1" providerId="ADAL" clId="{2AE5B7D6-8885-4321-8713-B7B979161C9D}" dt="2024-07-13T01:14:43.636" v="258" actId="700"/>
          <ac:spMkLst>
            <pc:docMk/>
            <pc:sldMk cId="968635394" sldId="287"/>
            <ac:spMk id="11" creationId="{740BC21F-7111-2176-3A52-5099B6B188B2}"/>
          </ac:spMkLst>
        </pc:spChg>
        <pc:spChg chg="add del mod ord">
          <ac:chgData name="Shafer, Ethan H MAJ" userId="505e747c-87be-44c0-94c2-fc4c31a873c1" providerId="ADAL" clId="{2AE5B7D6-8885-4321-8713-B7B979161C9D}" dt="2024-07-13T01:14:43.636" v="258" actId="700"/>
          <ac:spMkLst>
            <pc:docMk/>
            <pc:sldMk cId="968635394" sldId="287"/>
            <ac:spMk id="12" creationId="{7DB8BA6D-ECEE-09C4-BFD3-0729E6145184}"/>
          </ac:spMkLst>
        </pc:spChg>
        <pc:spChg chg="add del mod ord">
          <ac:chgData name="Shafer, Ethan H MAJ" userId="505e747c-87be-44c0-94c2-fc4c31a873c1" providerId="ADAL" clId="{2AE5B7D6-8885-4321-8713-B7B979161C9D}" dt="2024-07-13T01:14:44.570" v="259"/>
          <ac:spMkLst>
            <pc:docMk/>
            <pc:sldMk cId="968635394" sldId="287"/>
            <ac:spMk id="13" creationId="{8554CFC9-FE1A-92E0-833E-48FFEDADC764}"/>
          </ac:spMkLst>
        </pc:spChg>
        <pc:picChg chg="del">
          <ac:chgData name="Shafer, Ethan H MAJ" userId="505e747c-87be-44c0-94c2-fc4c31a873c1" providerId="ADAL" clId="{2AE5B7D6-8885-4321-8713-B7B979161C9D}" dt="2024-07-13T01:14:38.824" v="257" actId="21"/>
          <ac:picMkLst>
            <pc:docMk/>
            <pc:sldMk cId="968635394" sldId="287"/>
            <ac:picMk id="4" creationId="{DECE9FBB-23F8-AE7E-BF40-621AE597E5BA}"/>
          </ac:picMkLst>
        </pc:picChg>
        <pc:picChg chg="add mod">
          <ac:chgData name="Shafer, Ethan H MAJ" userId="505e747c-87be-44c0-94c2-fc4c31a873c1" providerId="ADAL" clId="{2AE5B7D6-8885-4321-8713-B7B979161C9D}" dt="2024-07-13T01:14:51.780" v="260" actId="12788"/>
          <ac:picMkLst>
            <pc:docMk/>
            <pc:sldMk cId="968635394" sldId="287"/>
            <ac:picMk id="14" creationId="{DECE9FBB-23F8-AE7E-BF40-621AE597E5BA}"/>
          </ac:picMkLst>
        </pc:picChg>
      </pc:sldChg>
      <pc:sldChg chg="addSp delSp modSp mod chgLayout modNotesTx">
        <pc:chgData name="Shafer, Ethan H MAJ" userId="505e747c-87be-44c0-94c2-fc4c31a873c1" providerId="ADAL" clId="{2AE5B7D6-8885-4321-8713-B7B979161C9D}" dt="2024-07-13T01:09:24.248" v="199" actId="20577"/>
        <pc:sldMkLst>
          <pc:docMk/>
          <pc:sldMk cId="12713590" sldId="406"/>
        </pc:sldMkLst>
        <pc:spChg chg="add del mod">
          <ac:chgData name="Shafer, Ethan H MAJ" userId="505e747c-87be-44c0-94c2-fc4c31a873c1" providerId="ADAL" clId="{2AE5B7D6-8885-4321-8713-B7B979161C9D}" dt="2024-07-13T01:06:59.568" v="23" actId="6264"/>
          <ac:spMkLst>
            <pc:docMk/>
            <pc:sldMk cId="12713590" sldId="406"/>
            <ac:spMk id="2" creationId="{E73BC777-BC1C-61D1-ABD5-F1B406038E0E}"/>
          </ac:spMkLst>
        </pc:spChg>
        <pc:spChg chg="add del mod">
          <ac:chgData name="Shafer, Ethan H MAJ" userId="505e747c-87be-44c0-94c2-fc4c31a873c1" providerId="ADAL" clId="{2AE5B7D6-8885-4321-8713-B7B979161C9D}" dt="2024-07-13T01:06:59.568" v="23" actId="6264"/>
          <ac:spMkLst>
            <pc:docMk/>
            <pc:sldMk cId="12713590" sldId="406"/>
            <ac:spMk id="3" creationId="{CC85BD54-9472-E34F-EDA7-1A6847380991}"/>
          </ac:spMkLst>
        </pc:spChg>
        <pc:spChg chg="add del mod">
          <ac:chgData name="Shafer, Ethan H MAJ" userId="505e747c-87be-44c0-94c2-fc4c31a873c1" providerId="ADAL" clId="{2AE5B7D6-8885-4321-8713-B7B979161C9D}" dt="2024-07-13T01:06:59.568" v="23" actId="6264"/>
          <ac:spMkLst>
            <pc:docMk/>
            <pc:sldMk cId="12713590" sldId="406"/>
            <ac:spMk id="4" creationId="{01B3B139-692B-2C37-F192-CBCDE8242E12}"/>
          </ac:spMkLst>
        </pc:spChg>
        <pc:spChg chg="mod ord">
          <ac:chgData name="Shafer, Ethan H MAJ" userId="505e747c-87be-44c0-94c2-fc4c31a873c1" providerId="ADAL" clId="{2AE5B7D6-8885-4321-8713-B7B979161C9D}" dt="2024-07-13T01:06:59.568" v="23" actId="6264"/>
          <ac:spMkLst>
            <pc:docMk/>
            <pc:sldMk cId="12713590" sldId="406"/>
            <ac:spMk id="28674" creationId="{00000000-0000-0000-0000-000000000000}"/>
          </ac:spMkLst>
        </pc:spChg>
        <pc:spChg chg="mod ord">
          <ac:chgData name="Shafer, Ethan H MAJ" userId="505e747c-87be-44c0-94c2-fc4c31a873c1" providerId="ADAL" clId="{2AE5B7D6-8885-4321-8713-B7B979161C9D}" dt="2024-07-13T01:09:22.506" v="198" actId="20577"/>
          <ac:spMkLst>
            <pc:docMk/>
            <pc:sldMk cId="12713590" sldId="406"/>
            <ac:spMk id="28675" creationId="{00000000-0000-0000-0000-000000000000}"/>
          </ac:spMkLst>
        </pc:spChg>
        <pc:spChg chg="mod ord">
          <ac:chgData name="Shafer, Ethan H MAJ" userId="505e747c-87be-44c0-94c2-fc4c31a873c1" providerId="ADAL" clId="{2AE5B7D6-8885-4321-8713-B7B979161C9D}" dt="2024-07-13T01:06:59.568" v="23" actId="6264"/>
          <ac:spMkLst>
            <pc:docMk/>
            <pc:sldMk cId="12713590" sldId="406"/>
            <ac:spMk id="28676" creationId="{00000000-0000-0000-0000-000000000000}"/>
          </ac:spMkLst>
        </pc:spChg>
      </pc:sldChg>
      <pc:sldChg chg="addSp delSp modSp mod chgLayout">
        <pc:chgData name="Shafer, Ethan H MAJ" userId="505e747c-87be-44c0-94c2-fc4c31a873c1" providerId="ADAL" clId="{2AE5B7D6-8885-4321-8713-B7B979161C9D}" dt="2024-07-13T04:12:40.984" v="963" actId="2711"/>
        <pc:sldMkLst>
          <pc:docMk/>
          <pc:sldMk cId="1751600927" sldId="407"/>
        </pc:sldMkLst>
        <pc:spChg chg="mod ord">
          <ac:chgData name="Shafer, Ethan H MAJ" userId="505e747c-87be-44c0-94c2-fc4c31a873c1" providerId="ADAL" clId="{2AE5B7D6-8885-4321-8713-B7B979161C9D}" dt="2024-07-13T01:06:59.568" v="23" actId="6264"/>
          <ac:spMkLst>
            <pc:docMk/>
            <pc:sldMk cId="1751600927" sldId="407"/>
            <ac:spMk id="2" creationId="{499B7FD1-EABF-BF9E-A164-B189B297205F}"/>
          </ac:spMkLst>
        </pc:spChg>
        <pc:spChg chg="mod ord">
          <ac:chgData name="Shafer, Ethan H MAJ" userId="505e747c-87be-44c0-94c2-fc4c31a873c1" providerId="ADAL" clId="{2AE5B7D6-8885-4321-8713-B7B979161C9D}" dt="2024-07-13T02:25:57.351" v="306" actId="20577"/>
          <ac:spMkLst>
            <pc:docMk/>
            <pc:sldMk cId="1751600927" sldId="407"/>
            <ac:spMk id="3" creationId="{3BB60AA8-A05A-7630-0706-FFF3B26CA435}"/>
          </ac:spMkLst>
        </pc:spChg>
        <pc:spChg chg="del mod">
          <ac:chgData name="Shafer, Ethan H MAJ" userId="505e747c-87be-44c0-94c2-fc4c31a873c1" providerId="ADAL" clId="{2AE5B7D6-8885-4321-8713-B7B979161C9D}" dt="2024-07-13T01:06:59.568" v="23" actId="6264"/>
          <ac:spMkLst>
            <pc:docMk/>
            <pc:sldMk cId="1751600927" sldId="407"/>
            <ac:spMk id="4" creationId="{5438CBCA-A39E-8768-9B7A-419C9CFDA4DB}"/>
          </ac:spMkLst>
        </pc:spChg>
        <pc:spChg chg="mod ord">
          <ac:chgData name="Shafer, Ethan H MAJ" userId="505e747c-87be-44c0-94c2-fc4c31a873c1" providerId="ADAL" clId="{2AE5B7D6-8885-4321-8713-B7B979161C9D}" dt="2024-07-13T01:06:59.568" v="23" actId="6264"/>
          <ac:spMkLst>
            <pc:docMk/>
            <pc:sldMk cId="1751600927" sldId="407"/>
            <ac:spMk id="5" creationId="{8CDBF222-661E-BA63-D43E-8539C9FF5F34}"/>
          </ac:spMkLst>
        </pc:spChg>
        <pc:spChg chg="mod ord">
          <ac:chgData name="Shafer, Ethan H MAJ" userId="505e747c-87be-44c0-94c2-fc4c31a873c1" providerId="ADAL" clId="{2AE5B7D6-8885-4321-8713-B7B979161C9D}" dt="2024-07-13T01:06:59.568" v="23" actId="6264"/>
          <ac:spMkLst>
            <pc:docMk/>
            <pc:sldMk cId="1751600927" sldId="407"/>
            <ac:spMk id="6" creationId="{5C3F92CF-CBF9-D65F-CBF0-CFD180047659}"/>
          </ac:spMkLst>
        </pc:spChg>
        <pc:spChg chg="mod ord">
          <ac:chgData name="Shafer, Ethan H MAJ" userId="505e747c-87be-44c0-94c2-fc4c31a873c1" providerId="ADAL" clId="{2AE5B7D6-8885-4321-8713-B7B979161C9D}" dt="2024-07-13T01:06:59.568" v="23" actId="6264"/>
          <ac:spMkLst>
            <pc:docMk/>
            <pc:sldMk cId="1751600927" sldId="407"/>
            <ac:spMk id="7" creationId="{ADB0C531-B642-6E86-5DD9-973296055911}"/>
          </ac:spMkLst>
        </pc:spChg>
        <pc:spChg chg="add del mod">
          <ac:chgData name="Shafer, Ethan H MAJ" userId="505e747c-87be-44c0-94c2-fc4c31a873c1" providerId="ADAL" clId="{2AE5B7D6-8885-4321-8713-B7B979161C9D}" dt="2024-07-13T01:06:59.568" v="23" actId="6264"/>
          <ac:spMkLst>
            <pc:docMk/>
            <pc:sldMk cId="1751600927" sldId="407"/>
            <ac:spMk id="8" creationId="{EE3CCB4C-AC7C-FB99-ADE8-4374B2A213F5}"/>
          </ac:spMkLst>
        </pc:spChg>
        <pc:spChg chg="add del mod">
          <ac:chgData name="Shafer, Ethan H MAJ" userId="505e747c-87be-44c0-94c2-fc4c31a873c1" providerId="ADAL" clId="{2AE5B7D6-8885-4321-8713-B7B979161C9D}" dt="2024-07-13T01:06:59.568" v="23" actId="6264"/>
          <ac:spMkLst>
            <pc:docMk/>
            <pc:sldMk cId="1751600927" sldId="407"/>
            <ac:spMk id="9" creationId="{E9DC4404-9351-A76A-5566-2562B1DFB39F}"/>
          </ac:spMkLst>
        </pc:spChg>
        <pc:spChg chg="add del mod">
          <ac:chgData name="Shafer, Ethan H MAJ" userId="505e747c-87be-44c0-94c2-fc4c31a873c1" providerId="ADAL" clId="{2AE5B7D6-8885-4321-8713-B7B979161C9D}" dt="2024-07-13T01:06:59.568" v="23" actId="6264"/>
          <ac:spMkLst>
            <pc:docMk/>
            <pc:sldMk cId="1751600927" sldId="407"/>
            <ac:spMk id="10" creationId="{F3A7E8A3-A96E-3D83-8407-9E60A6E0AC77}"/>
          </ac:spMkLst>
        </pc:spChg>
        <pc:spChg chg="add del mod">
          <ac:chgData name="Shafer, Ethan H MAJ" userId="505e747c-87be-44c0-94c2-fc4c31a873c1" providerId="ADAL" clId="{2AE5B7D6-8885-4321-8713-B7B979161C9D}" dt="2024-07-13T01:06:59.568" v="23" actId="6264"/>
          <ac:spMkLst>
            <pc:docMk/>
            <pc:sldMk cId="1751600927" sldId="407"/>
            <ac:spMk id="11" creationId="{2DCA33F8-87C1-0427-3AE2-CA4EA221CB58}"/>
          </ac:spMkLst>
        </pc:spChg>
        <pc:spChg chg="add del mod">
          <ac:chgData name="Shafer, Ethan H MAJ" userId="505e747c-87be-44c0-94c2-fc4c31a873c1" providerId="ADAL" clId="{2AE5B7D6-8885-4321-8713-B7B979161C9D}" dt="2024-07-13T01:06:59.568" v="23" actId="6264"/>
          <ac:spMkLst>
            <pc:docMk/>
            <pc:sldMk cId="1751600927" sldId="407"/>
            <ac:spMk id="12" creationId="{681FC0DA-5739-65A9-72AB-E6E7CAC4C72F}"/>
          </ac:spMkLst>
        </pc:spChg>
        <pc:spChg chg="add mod ord">
          <ac:chgData name="Shafer, Ethan H MAJ" userId="505e747c-87be-44c0-94c2-fc4c31a873c1" providerId="ADAL" clId="{2AE5B7D6-8885-4321-8713-B7B979161C9D}" dt="2024-07-13T04:12:40.984" v="963" actId="2711"/>
          <ac:spMkLst>
            <pc:docMk/>
            <pc:sldMk cId="1751600927" sldId="407"/>
            <ac:spMk id="13" creationId="{1D58D99C-B161-AF87-1E94-72909E950CB2}"/>
          </ac:spMkLst>
        </pc:spChg>
      </pc:sldChg>
      <pc:sldChg chg="delSp modSp add mod modNotesTx">
        <pc:chgData name="Shafer, Ethan H MAJ" userId="505e747c-87be-44c0-94c2-fc4c31a873c1" providerId="ADAL" clId="{2AE5B7D6-8885-4321-8713-B7B979161C9D}" dt="2024-07-13T01:08:35.146" v="118" actId="20577"/>
        <pc:sldMkLst>
          <pc:docMk/>
          <pc:sldMk cId="3778530487" sldId="408"/>
        </pc:sldMkLst>
        <pc:spChg chg="mod">
          <ac:chgData name="Shafer, Ethan H MAJ" userId="505e747c-87be-44c0-94c2-fc4c31a873c1" providerId="ADAL" clId="{2AE5B7D6-8885-4321-8713-B7B979161C9D}" dt="2024-07-13T01:08:15.964" v="50" actId="20577"/>
          <ac:spMkLst>
            <pc:docMk/>
            <pc:sldMk cId="3778530487" sldId="408"/>
            <ac:spMk id="2" creationId="{E1695600-6A53-4457-AA94-D104DFA42EEE}"/>
          </ac:spMkLst>
        </pc:spChg>
        <pc:spChg chg="mod">
          <ac:chgData name="Shafer, Ethan H MAJ" userId="505e747c-87be-44c0-94c2-fc4c31a873c1" providerId="ADAL" clId="{2AE5B7D6-8885-4321-8713-B7B979161C9D}" dt="2024-07-13T01:08:19.997" v="53" actId="27636"/>
          <ac:spMkLst>
            <pc:docMk/>
            <pc:sldMk cId="3778530487" sldId="408"/>
            <ac:spMk id="3" creationId="{791AF313-4135-491E-8BC4-C0436F32454C}"/>
          </ac:spMkLst>
        </pc:spChg>
        <pc:spChg chg="del">
          <ac:chgData name="Shafer, Ethan H MAJ" userId="505e747c-87be-44c0-94c2-fc4c31a873c1" providerId="ADAL" clId="{2AE5B7D6-8885-4321-8713-B7B979161C9D}" dt="2024-07-13T01:08:26.528" v="55" actId="478"/>
          <ac:spMkLst>
            <pc:docMk/>
            <pc:sldMk cId="3778530487" sldId="408"/>
            <ac:spMk id="9" creationId="{303CA0A9-F5E3-4125-8BD4-154AB8B499D7}"/>
          </ac:spMkLst>
        </pc:spChg>
        <pc:spChg chg="mod">
          <ac:chgData name="Shafer, Ethan H MAJ" userId="505e747c-87be-44c0-94c2-fc4c31a873c1" providerId="ADAL" clId="{2AE5B7D6-8885-4321-8713-B7B979161C9D}" dt="2024-07-13T01:08:19.997" v="52" actId="27636"/>
          <ac:spMkLst>
            <pc:docMk/>
            <pc:sldMk cId="3778530487" sldId="408"/>
            <ac:spMk id="13" creationId="{9A3553F8-88C5-F799-85E9-A53F1991ACA6}"/>
          </ac:spMkLst>
        </pc:spChg>
        <pc:picChg chg="del">
          <ac:chgData name="Shafer, Ethan H MAJ" userId="505e747c-87be-44c0-94c2-fc4c31a873c1" providerId="ADAL" clId="{2AE5B7D6-8885-4321-8713-B7B979161C9D}" dt="2024-07-13T01:08:23.073" v="54" actId="478"/>
          <ac:picMkLst>
            <pc:docMk/>
            <pc:sldMk cId="3778530487" sldId="408"/>
            <ac:picMk id="2050" creationId="{6B3F2D4E-57DE-4178-97D2-C2EED70A6521}"/>
          </ac:picMkLst>
        </pc:picChg>
      </pc:sldChg>
      <pc:sldChg chg="modSp new mod">
        <pc:chgData name="Shafer, Ethan H MAJ" userId="505e747c-87be-44c0-94c2-fc4c31a873c1" providerId="ADAL" clId="{2AE5B7D6-8885-4321-8713-B7B979161C9D}" dt="2024-07-13T04:14:12.882" v="965" actId="20577"/>
        <pc:sldMkLst>
          <pc:docMk/>
          <pc:sldMk cId="751712748" sldId="409"/>
        </pc:sldMkLst>
        <pc:spChg chg="mod">
          <ac:chgData name="Shafer, Ethan H MAJ" userId="505e747c-87be-44c0-94c2-fc4c31a873c1" providerId="ADAL" clId="{2AE5B7D6-8885-4321-8713-B7B979161C9D}" dt="2024-07-13T02:27:19.756" v="324" actId="20577"/>
          <ac:spMkLst>
            <pc:docMk/>
            <pc:sldMk cId="751712748" sldId="409"/>
            <ac:spMk id="2" creationId="{2FBBD5DA-DFE1-0D5F-E187-6DAC01D2C8E3}"/>
          </ac:spMkLst>
        </pc:spChg>
        <pc:spChg chg="mod">
          <ac:chgData name="Shafer, Ethan H MAJ" userId="505e747c-87be-44c0-94c2-fc4c31a873c1" providerId="ADAL" clId="{2AE5B7D6-8885-4321-8713-B7B979161C9D}" dt="2024-07-13T04:14:12.882" v="965" actId="20577"/>
          <ac:spMkLst>
            <pc:docMk/>
            <pc:sldMk cId="751712748" sldId="409"/>
            <ac:spMk id="3" creationId="{82D0FE07-395A-6534-4D1B-600677B54D8C}"/>
          </ac:spMkLst>
        </pc:spChg>
      </pc:sldChg>
      <pc:sldChg chg="addSp delSp modSp new mod ord modClrScheme chgLayout">
        <pc:chgData name="Shafer, Ethan H MAJ" userId="505e747c-87be-44c0-94c2-fc4c31a873c1" providerId="ADAL" clId="{2AE5B7D6-8885-4321-8713-B7B979161C9D}" dt="2024-07-13T02:31:37.336" v="518" actId="20577"/>
        <pc:sldMkLst>
          <pc:docMk/>
          <pc:sldMk cId="616188815" sldId="410"/>
        </pc:sldMkLst>
        <pc:spChg chg="mod ord">
          <ac:chgData name="Shafer, Ethan H MAJ" userId="505e747c-87be-44c0-94c2-fc4c31a873c1" providerId="ADAL" clId="{2AE5B7D6-8885-4321-8713-B7B979161C9D}" dt="2024-07-13T02:31:28.700" v="493" actId="700"/>
          <ac:spMkLst>
            <pc:docMk/>
            <pc:sldMk cId="616188815" sldId="410"/>
            <ac:spMk id="2" creationId="{DADED162-F50A-A887-E4FC-44A837E12037}"/>
          </ac:spMkLst>
        </pc:spChg>
        <pc:spChg chg="del mod ord">
          <ac:chgData name="Shafer, Ethan H MAJ" userId="505e747c-87be-44c0-94c2-fc4c31a873c1" providerId="ADAL" clId="{2AE5B7D6-8885-4321-8713-B7B979161C9D}" dt="2024-07-13T02:31:28.700" v="493" actId="700"/>
          <ac:spMkLst>
            <pc:docMk/>
            <pc:sldMk cId="616188815" sldId="410"/>
            <ac:spMk id="3" creationId="{ECAB1CAE-5670-CA83-F8C4-927AA44FD1D4}"/>
          </ac:spMkLst>
        </pc:spChg>
        <pc:spChg chg="del mod ord">
          <ac:chgData name="Shafer, Ethan H MAJ" userId="505e747c-87be-44c0-94c2-fc4c31a873c1" providerId="ADAL" clId="{2AE5B7D6-8885-4321-8713-B7B979161C9D}" dt="2024-07-13T02:31:28.700" v="493" actId="700"/>
          <ac:spMkLst>
            <pc:docMk/>
            <pc:sldMk cId="616188815" sldId="410"/>
            <ac:spMk id="4" creationId="{734AE7A3-CBE4-73F3-8B59-373596878790}"/>
          </ac:spMkLst>
        </pc:spChg>
        <pc:spChg chg="mod ord">
          <ac:chgData name="Shafer, Ethan H MAJ" userId="505e747c-87be-44c0-94c2-fc4c31a873c1" providerId="ADAL" clId="{2AE5B7D6-8885-4321-8713-B7B979161C9D}" dt="2024-07-13T02:31:28.700" v="493" actId="700"/>
          <ac:spMkLst>
            <pc:docMk/>
            <pc:sldMk cId="616188815" sldId="410"/>
            <ac:spMk id="5" creationId="{F7561D84-A4BD-70F1-F67B-EE16EB4E9B2D}"/>
          </ac:spMkLst>
        </pc:spChg>
        <pc:spChg chg="mod ord">
          <ac:chgData name="Shafer, Ethan H MAJ" userId="505e747c-87be-44c0-94c2-fc4c31a873c1" providerId="ADAL" clId="{2AE5B7D6-8885-4321-8713-B7B979161C9D}" dt="2024-07-13T02:31:28.700" v="493" actId="700"/>
          <ac:spMkLst>
            <pc:docMk/>
            <pc:sldMk cId="616188815" sldId="410"/>
            <ac:spMk id="6" creationId="{130290DB-DE74-6663-2BB6-7173153F6292}"/>
          </ac:spMkLst>
        </pc:spChg>
        <pc:spChg chg="mod ord">
          <ac:chgData name="Shafer, Ethan H MAJ" userId="505e747c-87be-44c0-94c2-fc4c31a873c1" providerId="ADAL" clId="{2AE5B7D6-8885-4321-8713-B7B979161C9D}" dt="2024-07-13T02:31:28.700" v="493" actId="700"/>
          <ac:spMkLst>
            <pc:docMk/>
            <pc:sldMk cId="616188815" sldId="410"/>
            <ac:spMk id="7" creationId="{10466F2F-8CD4-A27E-5251-0D9E810555E0}"/>
          </ac:spMkLst>
        </pc:spChg>
        <pc:spChg chg="add mod ord">
          <ac:chgData name="Shafer, Ethan H MAJ" userId="505e747c-87be-44c0-94c2-fc4c31a873c1" providerId="ADAL" clId="{2AE5B7D6-8885-4321-8713-B7B979161C9D}" dt="2024-07-13T02:31:30.935" v="503" actId="20577"/>
          <ac:spMkLst>
            <pc:docMk/>
            <pc:sldMk cId="616188815" sldId="410"/>
            <ac:spMk id="8" creationId="{9E206D5E-F861-5E82-642B-52FAD2CD2F8A}"/>
          </ac:spMkLst>
        </pc:spChg>
        <pc:spChg chg="add mod ord">
          <ac:chgData name="Shafer, Ethan H MAJ" userId="505e747c-87be-44c0-94c2-fc4c31a873c1" providerId="ADAL" clId="{2AE5B7D6-8885-4321-8713-B7B979161C9D}" dt="2024-07-13T02:31:35.865" v="517" actId="20577"/>
          <ac:spMkLst>
            <pc:docMk/>
            <pc:sldMk cId="616188815" sldId="410"/>
            <ac:spMk id="9" creationId="{695E96DB-DFF8-3771-6030-63AAAC75CB72}"/>
          </ac:spMkLst>
        </pc:spChg>
        <pc:spChg chg="add mod ord">
          <ac:chgData name="Shafer, Ethan H MAJ" userId="505e747c-87be-44c0-94c2-fc4c31a873c1" providerId="ADAL" clId="{2AE5B7D6-8885-4321-8713-B7B979161C9D}" dt="2024-07-13T02:31:34.185" v="516" actId="20577"/>
          <ac:spMkLst>
            <pc:docMk/>
            <pc:sldMk cId="616188815" sldId="410"/>
            <ac:spMk id="10" creationId="{E0C3B400-9170-D11D-C788-142576D690FF}"/>
          </ac:spMkLst>
        </pc:spChg>
        <pc:spChg chg="add mod ord">
          <ac:chgData name="Shafer, Ethan H MAJ" userId="505e747c-87be-44c0-94c2-fc4c31a873c1" providerId="ADAL" clId="{2AE5B7D6-8885-4321-8713-B7B979161C9D}" dt="2024-07-13T02:31:37.336" v="518" actId="20577"/>
          <ac:spMkLst>
            <pc:docMk/>
            <pc:sldMk cId="616188815" sldId="410"/>
            <ac:spMk id="11" creationId="{93D20D7B-0115-D80A-926E-EF6CDD34D7D4}"/>
          </ac:spMkLst>
        </pc:spChg>
      </pc:sldChg>
      <pc:sldChg chg="addSp delSp modSp new mod modClrScheme chgLayout">
        <pc:chgData name="Shafer, Ethan H MAJ" userId="505e747c-87be-44c0-94c2-fc4c31a873c1" providerId="ADAL" clId="{2AE5B7D6-8885-4321-8713-B7B979161C9D}" dt="2024-07-13T04:06:22.684" v="583" actId="20577"/>
        <pc:sldMkLst>
          <pc:docMk/>
          <pc:sldMk cId="2235225829" sldId="411"/>
        </pc:sldMkLst>
        <pc:spChg chg="del mod ord">
          <ac:chgData name="Shafer, Ethan H MAJ" userId="505e747c-87be-44c0-94c2-fc4c31a873c1" providerId="ADAL" clId="{2AE5B7D6-8885-4321-8713-B7B979161C9D}" dt="2024-07-13T04:06:19.818" v="564" actId="700"/>
          <ac:spMkLst>
            <pc:docMk/>
            <pc:sldMk cId="2235225829" sldId="411"/>
            <ac:spMk id="2" creationId="{04CF44EA-829A-FE25-F10A-4D9A63C9272F}"/>
          </ac:spMkLst>
        </pc:spChg>
        <pc:spChg chg="del mod ord">
          <ac:chgData name="Shafer, Ethan H MAJ" userId="505e747c-87be-44c0-94c2-fc4c31a873c1" providerId="ADAL" clId="{2AE5B7D6-8885-4321-8713-B7B979161C9D}" dt="2024-07-13T04:06:19.818" v="564" actId="700"/>
          <ac:spMkLst>
            <pc:docMk/>
            <pc:sldMk cId="2235225829" sldId="411"/>
            <ac:spMk id="3" creationId="{9B7C59D2-D2A0-8192-6DF5-D58C683495F9}"/>
          </ac:spMkLst>
        </pc:spChg>
        <pc:spChg chg="mod ord">
          <ac:chgData name="Shafer, Ethan H MAJ" userId="505e747c-87be-44c0-94c2-fc4c31a873c1" providerId="ADAL" clId="{2AE5B7D6-8885-4321-8713-B7B979161C9D}" dt="2024-07-13T04:06:19.818" v="564" actId="700"/>
          <ac:spMkLst>
            <pc:docMk/>
            <pc:sldMk cId="2235225829" sldId="411"/>
            <ac:spMk id="4" creationId="{11FA36A2-85DD-CA94-1859-A462F8FCFB12}"/>
          </ac:spMkLst>
        </pc:spChg>
        <pc:spChg chg="mod ord">
          <ac:chgData name="Shafer, Ethan H MAJ" userId="505e747c-87be-44c0-94c2-fc4c31a873c1" providerId="ADAL" clId="{2AE5B7D6-8885-4321-8713-B7B979161C9D}" dt="2024-07-13T04:06:19.818" v="564" actId="700"/>
          <ac:spMkLst>
            <pc:docMk/>
            <pc:sldMk cId="2235225829" sldId="411"/>
            <ac:spMk id="5" creationId="{AD203621-12B0-CAAC-11EE-1B941C1E44B4}"/>
          </ac:spMkLst>
        </pc:spChg>
        <pc:spChg chg="mod ord">
          <ac:chgData name="Shafer, Ethan H MAJ" userId="505e747c-87be-44c0-94c2-fc4c31a873c1" providerId="ADAL" clId="{2AE5B7D6-8885-4321-8713-B7B979161C9D}" dt="2024-07-13T04:06:19.818" v="564" actId="700"/>
          <ac:spMkLst>
            <pc:docMk/>
            <pc:sldMk cId="2235225829" sldId="411"/>
            <ac:spMk id="6" creationId="{206E9C0E-BC79-AD0E-911C-6A6CF60586AD}"/>
          </ac:spMkLst>
        </pc:spChg>
        <pc:spChg chg="add mod ord">
          <ac:chgData name="Shafer, Ethan H MAJ" userId="505e747c-87be-44c0-94c2-fc4c31a873c1" providerId="ADAL" clId="{2AE5B7D6-8885-4321-8713-B7B979161C9D}" dt="2024-07-13T04:06:22.684" v="583" actId="20577"/>
          <ac:spMkLst>
            <pc:docMk/>
            <pc:sldMk cId="2235225829" sldId="411"/>
            <ac:spMk id="7" creationId="{72C7462E-CBF1-E656-7E20-D3BED698C6EA}"/>
          </ac:spMkLst>
        </pc:spChg>
        <pc:spChg chg="add mod ord">
          <ac:chgData name="Shafer, Ethan H MAJ" userId="505e747c-87be-44c0-94c2-fc4c31a873c1" providerId="ADAL" clId="{2AE5B7D6-8885-4321-8713-B7B979161C9D}" dt="2024-07-13T04:06:19.818" v="564" actId="700"/>
          <ac:spMkLst>
            <pc:docMk/>
            <pc:sldMk cId="2235225829" sldId="411"/>
            <ac:spMk id="8" creationId="{332D1D25-29F0-14CF-6127-09E5BFBB4B1E}"/>
          </ac:spMkLst>
        </pc:spChg>
      </pc:sldChg>
      <pc:sldChg chg="new del">
        <pc:chgData name="Shafer, Ethan H MAJ" userId="505e747c-87be-44c0-94c2-fc4c31a873c1" providerId="ADAL" clId="{2AE5B7D6-8885-4321-8713-B7B979161C9D}" dt="2024-07-13T04:06:14.064" v="562" actId="680"/>
        <pc:sldMkLst>
          <pc:docMk/>
          <pc:sldMk cId="3473933696" sldId="411"/>
        </pc:sldMkLst>
      </pc:sldChg>
      <pc:sldChg chg="addSp delSp modSp new mod modClrScheme chgLayout">
        <pc:chgData name="Shafer, Ethan H MAJ" userId="505e747c-87be-44c0-94c2-fc4c31a873c1" providerId="ADAL" clId="{2AE5B7D6-8885-4321-8713-B7B979161C9D}" dt="2024-07-13T04:07:13.716" v="639" actId="20577"/>
        <pc:sldMkLst>
          <pc:docMk/>
          <pc:sldMk cId="2739552240" sldId="412"/>
        </pc:sldMkLst>
        <pc:spChg chg="del mod ord">
          <ac:chgData name="Shafer, Ethan H MAJ" userId="505e747c-87be-44c0-94c2-fc4c31a873c1" providerId="ADAL" clId="{2AE5B7D6-8885-4321-8713-B7B979161C9D}" dt="2024-07-13T04:07:10.607" v="630" actId="700"/>
          <ac:spMkLst>
            <pc:docMk/>
            <pc:sldMk cId="2739552240" sldId="412"/>
            <ac:spMk id="2" creationId="{E51CE829-3720-CCFE-3E5B-330D2F3FD14A}"/>
          </ac:spMkLst>
        </pc:spChg>
        <pc:spChg chg="del mod ord">
          <ac:chgData name="Shafer, Ethan H MAJ" userId="505e747c-87be-44c0-94c2-fc4c31a873c1" providerId="ADAL" clId="{2AE5B7D6-8885-4321-8713-B7B979161C9D}" dt="2024-07-13T04:07:10.607" v="630" actId="700"/>
          <ac:spMkLst>
            <pc:docMk/>
            <pc:sldMk cId="2739552240" sldId="412"/>
            <ac:spMk id="3" creationId="{500BACC6-14A5-9043-6325-CAE30CBDF645}"/>
          </ac:spMkLst>
        </pc:spChg>
        <pc:spChg chg="mod ord">
          <ac:chgData name="Shafer, Ethan H MAJ" userId="505e747c-87be-44c0-94c2-fc4c31a873c1" providerId="ADAL" clId="{2AE5B7D6-8885-4321-8713-B7B979161C9D}" dt="2024-07-13T04:07:10.607" v="630" actId="700"/>
          <ac:spMkLst>
            <pc:docMk/>
            <pc:sldMk cId="2739552240" sldId="412"/>
            <ac:spMk id="4" creationId="{A2896DC8-C87B-7639-EA80-63DA76AD61E6}"/>
          </ac:spMkLst>
        </pc:spChg>
        <pc:spChg chg="mod ord">
          <ac:chgData name="Shafer, Ethan H MAJ" userId="505e747c-87be-44c0-94c2-fc4c31a873c1" providerId="ADAL" clId="{2AE5B7D6-8885-4321-8713-B7B979161C9D}" dt="2024-07-13T04:07:10.607" v="630" actId="700"/>
          <ac:spMkLst>
            <pc:docMk/>
            <pc:sldMk cId="2739552240" sldId="412"/>
            <ac:spMk id="5" creationId="{6E257C90-632E-063D-1860-8FAF446579B6}"/>
          </ac:spMkLst>
        </pc:spChg>
        <pc:spChg chg="mod ord">
          <ac:chgData name="Shafer, Ethan H MAJ" userId="505e747c-87be-44c0-94c2-fc4c31a873c1" providerId="ADAL" clId="{2AE5B7D6-8885-4321-8713-B7B979161C9D}" dt="2024-07-13T04:07:10.607" v="630" actId="700"/>
          <ac:spMkLst>
            <pc:docMk/>
            <pc:sldMk cId="2739552240" sldId="412"/>
            <ac:spMk id="6" creationId="{4B4D14AE-906F-C9C3-4A1A-7A71CA9D6059}"/>
          </ac:spMkLst>
        </pc:spChg>
        <pc:spChg chg="add mod ord">
          <ac:chgData name="Shafer, Ethan H MAJ" userId="505e747c-87be-44c0-94c2-fc4c31a873c1" providerId="ADAL" clId="{2AE5B7D6-8885-4321-8713-B7B979161C9D}" dt="2024-07-13T04:07:13.716" v="639" actId="20577"/>
          <ac:spMkLst>
            <pc:docMk/>
            <pc:sldMk cId="2739552240" sldId="412"/>
            <ac:spMk id="7" creationId="{73DD0DA1-BD34-CCCA-7D55-777FF3436077}"/>
          </ac:spMkLst>
        </pc:spChg>
        <pc:spChg chg="add mod ord">
          <ac:chgData name="Shafer, Ethan H MAJ" userId="505e747c-87be-44c0-94c2-fc4c31a873c1" providerId="ADAL" clId="{2AE5B7D6-8885-4321-8713-B7B979161C9D}" dt="2024-07-13T04:07:10.607" v="630" actId="700"/>
          <ac:spMkLst>
            <pc:docMk/>
            <pc:sldMk cId="2739552240" sldId="412"/>
            <ac:spMk id="8" creationId="{1F50E63E-A8DA-BF4E-6EF2-E40CB9D207C8}"/>
          </ac:spMkLst>
        </pc:spChg>
      </pc:sldChg>
      <pc:sldMasterChg chg="addSp modSldLayout">
        <pc:chgData name="Shafer, Ethan H MAJ" userId="505e747c-87be-44c0-94c2-fc4c31a873c1" providerId="ADAL" clId="{2AE5B7D6-8885-4321-8713-B7B979161C9D}" dt="2024-07-13T01:06:19.472" v="0"/>
        <pc:sldMasterMkLst>
          <pc:docMk/>
          <pc:sldMasterMk cId="2734626914" sldId="2147483660"/>
        </pc:sldMasterMkLst>
        <pc:picChg chg="add">
          <ac:chgData name="Shafer, Ethan H MAJ" userId="505e747c-87be-44c0-94c2-fc4c31a873c1" providerId="ADAL" clId="{2AE5B7D6-8885-4321-8713-B7B979161C9D}" dt="2024-07-13T01:06:19.472" v="0"/>
          <ac:picMkLst>
            <pc:docMk/>
            <pc:sldMasterMk cId="2734626914" sldId="2147483660"/>
            <ac:picMk id="8" creationId="{F9F5C4B0-DD2C-D375-FA5C-E2E61F4A3B80}"/>
          </ac:picMkLst>
        </pc:picChg>
        <pc:picChg chg="add">
          <ac:chgData name="Shafer, Ethan H MAJ" userId="505e747c-87be-44c0-94c2-fc4c31a873c1" providerId="ADAL" clId="{2AE5B7D6-8885-4321-8713-B7B979161C9D}" dt="2024-07-13T01:06:19.472" v="0"/>
          <ac:picMkLst>
            <pc:docMk/>
            <pc:sldMasterMk cId="2734626914" sldId="2147483660"/>
            <ac:picMk id="9" creationId="{AC645E4C-FB34-09AB-B5F4-755D0645F3EE}"/>
          </ac:picMkLst>
        </pc:picChg>
        <pc:sldLayoutChg chg="addSp">
          <pc:chgData name="Shafer, Ethan H MAJ" userId="505e747c-87be-44c0-94c2-fc4c31a873c1" providerId="ADAL" clId="{2AE5B7D6-8885-4321-8713-B7B979161C9D}" dt="2024-07-13T01:06:19.472" v="0"/>
          <pc:sldLayoutMkLst>
            <pc:docMk/>
            <pc:sldMasterMk cId="2734626914" sldId="2147483660"/>
            <pc:sldLayoutMk cId="1434127528" sldId="2147483661"/>
          </pc:sldLayoutMkLst>
          <pc:spChg chg="add">
            <ac:chgData name="Shafer, Ethan H MAJ" userId="505e747c-87be-44c0-94c2-fc4c31a873c1" providerId="ADAL" clId="{2AE5B7D6-8885-4321-8713-B7B979161C9D}" dt="2024-07-13T01:06:19.472" v="0"/>
            <ac:spMkLst>
              <pc:docMk/>
              <pc:sldMasterMk cId="2734626914" sldId="2147483660"/>
              <pc:sldLayoutMk cId="1434127528" sldId="2147483661"/>
              <ac:spMk id="8" creationId="{8135CF74-B3FA-71AC-798C-02BAFDC9076C}"/>
            </ac:spMkLst>
          </pc:spChg>
        </pc:sldLayoutChg>
      </pc:sldMasterChg>
      <pc:sldMasterChg chg="addSp modSldLayout">
        <pc:chgData name="Shafer, Ethan H MAJ" userId="505e747c-87be-44c0-94c2-fc4c31a873c1" providerId="ADAL" clId="{2AE5B7D6-8885-4321-8713-B7B979161C9D}" dt="2024-07-13T01:06:29.172" v="5"/>
        <pc:sldMasterMkLst>
          <pc:docMk/>
          <pc:sldMasterMk cId="905946972" sldId="2147483677"/>
        </pc:sldMasterMkLst>
        <pc:picChg chg="add">
          <ac:chgData name="Shafer, Ethan H MAJ" userId="505e747c-87be-44c0-94c2-fc4c31a873c1" providerId="ADAL" clId="{2AE5B7D6-8885-4321-8713-B7B979161C9D}" dt="2024-07-13T01:06:29.172" v="5"/>
          <ac:picMkLst>
            <pc:docMk/>
            <pc:sldMasterMk cId="905946972" sldId="2147483677"/>
            <ac:picMk id="9" creationId="{B2BF27F9-46C7-0B7D-7A34-90EB396894BF}"/>
          </ac:picMkLst>
        </pc:picChg>
        <pc:picChg chg="add">
          <ac:chgData name="Shafer, Ethan H MAJ" userId="505e747c-87be-44c0-94c2-fc4c31a873c1" providerId="ADAL" clId="{2AE5B7D6-8885-4321-8713-B7B979161C9D}" dt="2024-07-13T01:06:29.172" v="5"/>
          <ac:picMkLst>
            <pc:docMk/>
            <pc:sldMasterMk cId="905946972" sldId="2147483677"/>
            <ac:picMk id="11" creationId="{8D0A2565-07D0-8503-8E57-93A1B4A3789A}"/>
          </ac:picMkLst>
        </pc:picChg>
        <pc:sldLayoutChg chg="addSp">
          <pc:chgData name="Shafer, Ethan H MAJ" userId="505e747c-87be-44c0-94c2-fc4c31a873c1" providerId="ADAL" clId="{2AE5B7D6-8885-4321-8713-B7B979161C9D}" dt="2024-07-13T01:06:29.172" v="5"/>
          <pc:sldLayoutMkLst>
            <pc:docMk/>
            <pc:sldMasterMk cId="905946972" sldId="2147483677"/>
            <pc:sldLayoutMk cId="1527264705" sldId="2147483678"/>
          </pc:sldLayoutMkLst>
          <pc:spChg chg="add">
            <ac:chgData name="Shafer, Ethan H MAJ" userId="505e747c-87be-44c0-94c2-fc4c31a873c1" providerId="ADAL" clId="{2AE5B7D6-8885-4321-8713-B7B979161C9D}" dt="2024-07-13T01:06:29.172" v="5"/>
            <ac:spMkLst>
              <pc:docMk/>
              <pc:sldMasterMk cId="905946972" sldId="2147483677"/>
              <pc:sldLayoutMk cId="1527264705" sldId="2147483678"/>
              <ac:spMk id="7" creationId="{5FB8C478-10F1-D934-2421-49DDE1A3D112}"/>
            </ac:spMkLst>
          </pc:spChg>
        </pc:sldLayoutChg>
      </pc:sldMasterChg>
      <pc:sldMasterChg chg="addSp modSldLayout">
        <pc:chgData name="Shafer, Ethan H MAJ" userId="505e747c-87be-44c0-94c2-fc4c31a873c1" providerId="ADAL" clId="{2AE5B7D6-8885-4321-8713-B7B979161C9D}" dt="2024-07-13T01:06:39.171" v="13"/>
        <pc:sldMasterMkLst>
          <pc:docMk/>
          <pc:sldMasterMk cId="2219773339" sldId="2147483689"/>
        </pc:sldMasterMkLst>
        <pc:picChg chg="add">
          <ac:chgData name="Shafer, Ethan H MAJ" userId="505e747c-87be-44c0-94c2-fc4c31a873c1" providerId="ADAL" clId="{2AE5B7D6-8885-4321-8713-B7B979161C9D}" dt="2024-07-13T01:06:39.171" v="13"/>
          <ac:picMkLst>
            <pc:docMk/>
            <pc:sldMasterMk cId="2219773339" sldId="2147483689"/>
            <ac:picMk id="9" creationId="{5390F02D-1885-80DF-242A-545F1A84BE28}"/>
          </ac:picMkLst>
        </pc:picChg>
        <pc:picChg chg="add">
          <ac:chgData name="Shafer, Ethan H MAJ" userId="505e747c-87be-44c0-94c2-fc4c31a873c1" providerId="ADAL" clId="{2AE5B7D6-8885-4321-8713-B7B979161C9D}" dt="2024-07-13T01:06:39.171" v="13"/>
          <ac:picMkLst>
            <pc:docMk/>
            <pc:sldMasterMk cId="2219773339" sldId="2147483689"/>
            <ac:picMk id="10" creationId="{662F7892-EF2C-2CB1-546F-6D24507E1863}"/>
          </ac:picMkLst>
        </pc:picChg>
        <pc:sldLayoutChg chg="addSp">
          <pc:chgData name="Shafer, Ethan H MAJ" userId="505e747c-87be-44c0-94c2-fc4c31a873c1" providerId="ADAL" clId="{2AE5B7D6-8885-4321-8713-B7B979161C9D}" dt="2024-07-13T01:06:39.171" v="13"/>
          <pc:sldLayoutMkLst>
            <pc:docMk/>
            <pc:sldMasterMk cId="2219773339" sldId="2147483689"/>
            <pc:sldLayoutMk cId="3951135223" sldId="2147483690"/>
          </pc:sldLayoutMkLst>
          <pc:spChg chg="add">
            <ac:chgData name="Shafer, Ethan H MAJ" userId="505e747c-87be-44c0-94c2-fc4c31a873c1" providerId="ADAL" clId="{2AE5B7D6-8885-4321-8713-B7B979161C9D}" dt="2024-07-13T01:06:39.171" v="13"/>
            <ac:spMkLst>
              <pc:docMk/>
              <pc:sldMasterMk cId="2219773339" sldId="2147483689"/>
              <pc:sldLayoutMk cId="3951135223" sldId="2147483690"/>
              <ac:spMk id="6" creationId="{60C2EA0B-DB94-738E-EC70-65773D8189BA}"/>
            </ac:spMkLst>
          </pc:spChg>
        </pc:sldLayoutChg>
      </pc:sldMasterChg>
      <pc:sldMasterChg chg="addSp modSp mod modSldLayout">
        <pc:chgData name="Shafer, Ethan H MAJ" userId="505e747c-87be-44c0-94c2-fc4c31a873c1" providerId="ADAL" clId="{2AE5B7D6-8885-4321-8713-B7B979161C9D}" dt="2024-07-13T01:07:41.232" v="31" actId="1076"/>
        <pc:sldMasterMkLst>
          <pc:docMk/>
          <pc:sldMasterMk cId="1170358065" sldId="2147483707"/>
        </pc:sldMasterMkLst>
        <pc:picChg chg="add mod">
          <ac:chgData name="Shafer, Ethan H MAJ" userId="505e747c-87be-44c0-94c2-fc4c31a873c1" providerId="ADAL" clId="{2AE5B7D6-8885-4321-8713-B7B979161C9D}" dt="2024-07-13T01:07:41.232" v="31" actId="1076"/>
          <ac:picMkLst>
            <pc:docMk/>
            <pc:sldMasterMk cId="1170358065" sldId="2147483707"/>
            <ac:picMk id="7" creationId="{11435B22-2D6A-BC7E-BEAD-ED7054836401}"/>
          </ac:picMkLst>
        </pc:picChg>
        <pc:picChg chg="add mod">
          <ac:chgData name="Shafer, Ethan H MAJ" userId="505e747c-87be-44c0-94c2-fc4c31a873c1" providerId="ADAL" clId="{2AE5B7D6-8885-4321-8713-B7B979161C9D}" dt="2024-07-13T01:07:35.784" v="30" actId="1076"/>
          <ac:picMkLst>
            <pc:docMk/>
            <pc:sldMasterMk cId="1170358065" sldId="2147483707"/>
            <ac:picMk id="8" creationId="{3ABB6E0C-D5DC-67E4-2208-368D39378369}"/>
          </ac:picMkLst>
        </pc:picChg>
        <pc:sldLayoutChg chg="addSp">
          <pc:chgData name="Shafer, Ethan H MAJ" userId="505e747c-87be-44c0-94c2-fc4c31a873c1" providerId="ADAL" clId="{2AE5B7D6-8885-4321-8713-B7B979161C9D}" dt="2024-07-13T01:06:51.612" v="22"/>
          <pc:sldLayoutMkLst>
            <pc:docMk/>
            <pc:sldMasterMk cId="1170358065" sldId="2147483707"/>
            <pc:sldLayoutMk cId="3568189710" sldId="2147483708"/>
          </pc:sldLayoutMkLst>
          <pc:spChg chg="add">
            <ac:chgData name="Shafer, Ethan H MAJ" userId="505e747c-87be-44c0-94c2-fc4c31a873c1" providerId="ADAL" clId="{2AE5B7D6-8885-4321-8713-B7B979161C9D}" dt="2024-07-13T01:06:51.612" v="22"/>
            <ac:spMkLst>
              <pc:docMk/>
              <pc:sldMasterMk cId="1170358065" sldId="2147483707"/>
              <pc:sldLayoutMk cId="3568189710" sldId="2147483708"/>
              <ac:spMk id="7" creationId="{7EF18878-A914-4784-91B9-01253C92A214}"/>
            </ac:spMkLst>
          </pc:spChg>
        </pc:sldLayoutChg>
      </pc:sldMasterChg>
    </pc:docChg>
  </pc:docChgLst>
  <pc:docChgLst>
    <pc:chgData name="Shafer, Ethan H MAJ" userId="505e747c-87be-44c0-94c2-fc4c31a873c1" providerId="ADAL" clId="{44520CCB-E7BE-446C-8680-4061E63D33F5}"/>
    <pc:docChg chg="undo redo custSel addSld delSld modSld sldOrd">
      <pc:chgData name="Shafer, Ethan H MAJ" userId="505e747c-87be-44c0-94c2-fc4c31a873c1" providerId="ADAL" clId="{44520CCB-E7BE-446C-8680-4061E63D33F5}" dt="2024-07-17T06:28:14.194" v="2354" actId="20577"/>
      <pc:docMkLst>
        <pc:docMk/>
      </pc:docMkLst>
      <pc:sldChg chg="add">
        <pc:chgData name="Shafer, Ethan H MAJ" userId="505e747c-87be-44c0-94c2-fc4c31a873c1" providerId="ADAL" clId="{44520CCB-E7BE-446C-8680-4061E63D33F5}" dt="2024-07-17T02:51:48.704" v="26"/>
        <pc:sldMkLst>
          <pc:docMk/>
          <pc:sldMk cId="4243758166" sldId="269"/>
        </pc:sldMkLst>
      </pc:sldChg>
      <pc:sldChg chg="modSp add mod">
        <pc:chgData name="Shafer, Ethan H MAJ" userId="505e747c-87be-44c0-94c2-fc4c31a873c1" providerId="ADAL" clId="{44520CCB-E7BE-446C-8680-4061E63D33F5}" dt="2024-07-17T02:51:48.799" v="29" actId="27636"/>
        <pc:sldMkLst>
          <pc:docMk/>
          <pc:sldMk cId="367702812" sldId="270"/>
        </pc:sldMkLst>
        <pc:spChg chg="mod">
          <ac:chgData name="Shafer, Ethan H MAJ" userId="505e747c-87be-44c0-94c2-fc4c31a873c1" providerId="ADAL" clId="{44520CCB-E7BE-446C-8680-4061E63D33F5}" dt="2024-07-17T02:51:48.799" v="29" actId="27636"/>
          <ac:spMkLst>
            <pc:docMk/>
            <pc:sldMk cId="367702812" sldId="270"/>
            <ac:spMk id="3" creationId="{D0327802-1DEC-4ED7-9FED-515305E4E136}"/>
          </ac:spMkLst>
        </pc:spChg>
        <pc:spChg chg="mod">
          <ac:chgData name="Shafer, Ethan H MAJ" userId="505e747c-87be-44c0-94c2-fc4c31a873c1" providerId="ADAL" clId="{44520CCB-E7BE-446C-8680-4061E63D33F5}" dt="2024-07-17T02:51:48.799" v="28" actId="27636"/>
          <ac:spMkLst>
            <pc:docMk/>
            <pc:sldMk cId="367702812" sldId="270"/>
            <ac:spMk id="4" creationId="{944BB732-5B4E-4212-A3E8-2E931EF54678}"/>
          </ac:spMkLst>
        </pc:spChg>
      </pc:sldChg>
      <pc:sldChg chg="modSp add mod">
        <pc:chgData name="Shafer, Ethan H MAJ" userId="505e747c-87be-44c0-94c2-fc4c31a873c1" providerId="ADAL" clId="{44520CCB-E7BE-446C-8680-4061E63D33F5}" dt="2024-07-17T02:52:43.907" v="62" actId="20577"/>
        <pc:sldMkLst>
          <pc:docMk/>
          <pc:sldMk cId="1411056543" sldId="271"/>
        </pc:sldMkLst>
        <pc:spChg chg="mod">
          <ac:chgData name="Shafer, Ethan H MAJ" userId="505e747c-87be-44c0-94c2-fc4c31a873c1" providerId="ADAL" clId="{44520CCB-E7BE-446C-8680-4061E63D33F5}" dt="2024-07-17T02:52:43.907" v="62" actId="20577"/>
          <ac:spMkLst>
            <pc:docMk/>
            <pc:sldMk cId="1411056543" sldId="271"/>
            <ac:spMk id="4" creationId="{944BB732-5B4E-4212-A3E8-2E931EF54678}"/>
          </ac:spMkLst>
        </pc:spChg>
      </pc:sldChg>
      <pc:sldChg chg="modSp add mod">
        <pc:chgData name="Shafer, Ethan H MAJ" userId="505e747c-87be-44c0-94c2-fc4c31a873c1" providerId="ADAL" clId="{44520CCB-E7BE-446C-8680-4061E63D33F5}" dt="2024-07-17T03:18:56.650" v="565" actId="20577"/>
        <pc:sldMkLst>
          <pc:docMk/>
          <pc:sldMk cId="438795195" sldId="273"/>
        </pc:sldMkLst>
        <pc:spChg chg="mod">
          <ac:chgData name="Shafer, Ethan H MAJ" userId="505e747c-87be-44c0-94c2-fc4c31a873c1" providerId="ADAL" clId="{44520CCB-E7BE-446C-8680-4061E63D33F5}" dt="2024-07-17T03:17:16.453" v="435" actId="20577"/>
          <ac:spMkLst>
            <pc:docMk/>
            <pc:sldMk cId="438795195" sldId="273"/>
            <ac:spMk id="2" creationId="{A6A1A371-EE09-46AD-AC4B-C77F6C7B9835}"/>
          </ac:spMkLst>
        </pc:spChg>
        <pc:spChg chg="mod">
          <ac:chgData name="Shafer, Ethan H MAJ" userId="505e747c-87be-44c0-94c2-fc4c31a873c1" providerId="ADAL" clId="{44520CCB-E7BE-446C-8680-4061E63D33F5}" dt="2024-07-17T03:18:14.447" v="483" actId="20577"/>
          <ac:spMkLst>
            <pc:docMk/>
            <pc:sldMk cId="438795195" sldId="273"/>
            <ac:spMk id="3" creationId="{D0327802-1DEC-4ED7-9FED-515305E4E136}"/>
          </ac:spMkLst>
        </pc:spChg>
        <pc:spChg chg="mod">
          <ac:chgData name="Shafer, Ethan H MAJ" userId="505e747c-87be-44c0-94c2-fc4c31a873c1" providerId="ADAL" clId="{44520CCB-E7BE-446C-8680-4061E63D33F5}" dt="2024-07-17T03:18:56.650" v="565" actId="20577"/>
          <ac:spMkLst>
            <pc:docMk/>
            <pc:sldMk cId="438795195" sldId="273"/>
            <ac:spMk id="4" creationId="{944BB732-5B4E-4212-A3E8-2E931EF54678}"/>
          </ac:spMkLst>
        </pc:spChg>
      </pc:sldChg>
      <pc:sldChg chg="modSp add del mod">
        <pc:chgData name="Shafer, Ethan H MAJ" userId="505e747c-87be-44c0-94c2-fc4c31a873c1" providerId="ADAL" clId="{44520CCB-E7BE-446C-8680-4061E63D33F5}" dt="2024-07-17T03:16:56.873" v="422" actId="2696"/>
        <pc:sldMkLst>
          <pc:docMk/>
          <pc:sldMk cId="2492260466" sldId="273"/>
        </pc:sldMkLst>
        <pc:spChg chg="mod">
          <ac:chgData name="Shafer, Ethan H MAJ" userId="505e747c-87be-44c0-94c2-fc4c31a873c1" providerId="ADAL" clId="{44520CCB-E7BE-446C-8680-4061E63D33F5}" dt="2024-07-17T02:53:05.879" v="69" actId="20577"/>
          <ac:spMkLst>
            <pc:docMk/>
            <pc:sldMk cId="2492260466" sldId="273"/>
            <ac:spMk id="4" creationId="{944BB732-5B4E-4212-A3E8-2E931EF54678}"/>
          </ac:spMkLst>
        </pc:spChg>
      </pc:sldChg>
      <pc:sldChg chg="modSp add mod">
        <pc:chgData name="Shafer, Ethan H MAJ" userId="505e747c-87be-44c0-94c2-fc4c31a873c1" providerId="ADAL" clId="{44520CCB-E7BE-446C-8680-4061E63D33F5}" dt="2024-07-17T02:52:59.082" v="67" actId="14100"/>
        <pc:sldMkLst>
          <pc:docMk/>
          <pc:sldMk cId="2428783176" sldId="274"/>
        </pc:sldMkLst>
        <pc:spChg chg="mod">
          <ac:chgData name="Shafer, Ethan H MAJ" userId="505e747c-87be-44c0-94c2-fc4c31a873c1" providerId="ADAL" clId="{44520CCB-E7BE-446C-8680-4061E63D33F5}" dt="2024-07-17T02:52:59.082" v="67" actId="14100"/>
          <ac:spMkLst>
            <pc:docMk/>
            <pc:sldMk cId="2428783176" sldId="274"/>
            <ac:spMk id="4" creationId="{944BB732-5B4E-4212-A3E8-2E931EF54678}"/>
          </ac:spMkLst>
        </pc:spChg>
      </pc:sldChg>
      <pc:sldChg chg="modSp add mod">
        <pc:chgData name="Shafer, Ethan H MAJ" userId="505e747c-87be-44c0-94c2-fc4c31a873c1" providerId="ADAL" clId="{44520CCB-E7BE-446C-8680-4061E63D33F5}" dt="2024-07-17T02:53:14.099" v="73" actId="20577"/>
        <pc:sldMkLst>
          <pc:docMk/>
          <pc:sldMk cId="3365439971" sldId="275"/>
        </pc:sldMkLst>
        <pc:spChg chg="mod">
          <ac:chgData name="Shafer, Ethan H MAJ" userId="505e747c-87be-44c0-94c2-fc4c31a873c1" providerId="ADAL" clId="{44520CCB-E7BE-446C-8680-4061E63D33F5}" dt="2024-07-17T02:51:48.843" v="31" actId="27636"/>
          <ac:spMkLst>
            <pc:docMk/>
            <pc:sldMk cId="3365439971" sldId="275"/>
            <ac:spMk id="3" creationId="{D0327802-1DEC-4ED7-9FED-515305E4E136}"/>
          </ac:spMkLst>
        </pc:spChg>
        <pc:spChg chg="mod">
          <ac:chgData name="Shafer, Ethan H MAJ" userId="505e747c-87be-44c0-94c2-fc4c31a873c1" providerId="ADAL" clId="{44520CCB-E7BE-446C-8680-4061E63D33F5}" dt="2024-07-17T02:53:14.099" v="73" actId="20577"/>
          <ac:spMkLst>
            <pc:docMk/>
            <pc:sldMk cId="3365439971" sldId="275"/>
            <ac:spMk id="4" creationId="{944BB732-5B4E-4212-A3E8-2E931EF54678}"/>
          </ac:spMkLst>
        </pc:spChg>
      </pc:sldChg>
      <pc:sldChg chg="modSp add mod">
        <pc:chgData name="Shafer, Ethan H MAJ" userId="505e747c-87be-44c0-94c2-fc4c31a873c1" providerId="ADAL" clId="{44520CCB-E7BE-446C-8680-4061E63D33F5}" dt="2024-07-17T02:53:35.929" v="83" actId="20577"/>
        <pc:sldMkLst>
          <pc:docMk/>
          <pc:sldMk cId="1031067531" sldId="276"/>
        </pc:sldMkLst>
        <pc:spChg chg="mod">
          <ac:chgData name="Shafer, Ethan H MAJ" userId="505e747c-87be-44c0-94c2-fc4c31a873c1" providerId="ADAL" clId="{44520CCB-E7BE-446C-8680-4061E63D33F5}" dt="2024-07-17T02:53:35.929" v="83" actId="20577"/>
          <ac:spMkLst>
            <pc:docMk/>
            <pc:sldMk cId="1031067531" sldId="276"/>
            <ac:spMk id="4" creationId="{944BB732-5B4E-4212-A3E8-2E931EF54678}"/>
          </ac:spMkLst>
        </pc:spChg>
        <pc:graphicFrameChg chg="mod">
          <ac:chgData name="Shafer, Ethan H MAJ" userId="505e747c-87be-44c0-94c2-fc4c31a873c1" providerId="ADAL" clId="{44520CCB-E7BE-446C-8680-4061E63D33F5}" dt="2024-07-17T02:53:25.229" v="74" actId="1076"/>
          <ac:graphicFrameMkLst>
            <pc:docMk/>
            <pc:sldMk cId="1031067531" sldId="276"/>
            <ac:graphicFrameMk id="8" creationId="{145C2CF1-E968-46E1-857A-B8BBC31CEC94}"/>
          </ac:graphicFrameMkLst>
        </pc:graphicFrameChg>
      </pc:sldChg>
      <pc:sldChg chg="modSp add mod">
        <pc:chgData name="Shafer, Ethan H MAJ" userId="505e747c-87be-44c0-94c2-fc4c31a873c1" providerId="ADAL" clId="{44520CCB-E7BE-446C-8680-4061E63D33F5}" dt="2024-07-17T02:54:11.233" v="134" actId="27636"/>
        <pc:sldMkLst>
          <pc:docMk/>
          <pc:sldMk cId="2440617723" sldId="278"/>
        </pc:sldMkLst>
        <pc:spChg chg="mod">
          <ac:chgData name="Shafer, Ethan H MAJ" userId="505e747c-87be-44c0-94c2-fc4c31a873c1" providerId="ADAL" clId="{44520CCB-E7BE-446C-8680-4061E63D33F5}" dt="2024-07-17T02:54:11.233" v="134" actId="27636"/>
          <ac:spMkLst>
            <pc:docMk/>
            <pc:sldMk cId="2440617723" sldId="278"/>
            <ac:spMk id="3" creationId="{D0327802-1DEC-4ED7-9FED-515305E4E136}"/>
          </ac:spMkLst>
        </pc:spChg>
        <pc:spChg chg="mod">
          <ac:chgData name="Shafer, Ethan H MAJ" userId="505e747c-87be-44c0-94c2-fc4c31a873c1" providerId="ADAL" clId="{44520CCB-E7BE-446C-8680-4061E63D33F5}" dt="2024-07-17T02:54:11.233" v="133" actId="27636"/>
          <ac:spMkLst>
            <pc:docMk/>
            <pc:sldMk cId="2440617723" sldId="278"/>
            <ac:spMk id="4" creationId="{944BB732-5B4E-4212-A3E8-2E931EF54678}"/>
          </ac:spMkLst>
        </pc:spChg>
      </pc:sldChg>
      <pc:sldChg chg="modSp add mod">
        <pc:chgData name="Shafer, Ethan H MAJ" userId="505e747c-87be-44c0-94c2-fc4c31a873c1" providerId="ADAL" clId="{44520CCB-E7BE-446C-8680-4061E63D33F5}" dt="2024-07-17T02:54:25.769" v="139" actId="20577"/>
        <pc:sldMkLst>
          <pc:docMk/>
          <pc:sldMk cId="3422525858" sldId="279"/>
        </pc:sldMkLst>
        <pc:spChg chg="mod">
          <ac:chgData name="Shafer, Ethan H MAJ" userId="505e747c-87be-44c0-94c2-fc4c31a873c1" providerId="ADAL" clId="{44520CCB-E7BE-446C-8680-4061E63D33F5}" dt="2024-07-17T02:54:25.769" v="139" actId="20577"/>
          <ac:spMkLst>
            <pc:docMk/>
            <pc:sldMk cId="3422525858" sldId="279"/>
            <ac:spMk id="4" creationId="{944BB732-5B4E-4212-A3E8-2E931EF54678}"/>
          </ac:spMkLst>
        </pc:spChg>
      </pc:sldChg>
      <pc:sldChg chg="modSp add mod">
        <pc:chgData name="Shafer, Ethan H MAJ" userId="505e747c-87be-44c0-94c2-fc4c31a873c1" providerId="ADAL" clId="{44520CCB-E7BE-446C-8680-4061E63D33F5}" dt="2024-07-17T02:54:37.924" v="144" actId="20577"/>
        <pc:sldMkLst>
          <pc:docMk/>
          <pc:sldMk cId="1245083708" sldId="280"/>
        </pc:sldMkLst>
        <pc:spChg chg="mod">
          <ac:chgData name="Shafer, Ethan H MAJ" userId="505e747c-87be-44c0-94c2-fc4c31a873c1" providerId="ADAL" clId="{44520CCB-E7BE-446C-8680-4061E63D33F5}" dt="2024-07-17T02:54:37.924" v="144" actId="20577"/>
          <ac:spMkLst>
            <pc:docMk/>
            <pc:sldMk cId="1245083708" sldId="280"/>
            <ac:spMk id="4" creationId="{944BB732-5B4E-4212-A3E8-2E931EF54678}"/>
          </ac:spMkLst>
        </pc:spChg>
      </pc:sldChg>
      <pc:sldChg chg="modSp mod">
        <pc:chgData name="Shafer, Ethan H MAJ" userId="505e747c-87be-44c0-94c2-fc4c31a873c1" providerId="ADAL" clId="{44520CCB-E7BE-446C-8680-4061E63D33F5}" dt="2024-07-17T02:51:58.522" v="55" actId="20577"/>
        <pc:sldMkLst>
          <pc:docMk/>
          <pc:sldMk cId="2600960340" sldId="413"/>
        </pc:sldMkLst>
        <pc:spChg chg="mod">
          <ac:chgData name="Shafer, Ethan H MAJ" userId="505e747c-87be-44c0-94c2-fc4c31a873c1" providerId="ADAL" clId="{44520CCB-E7BE-446C-8680-4061E63D33F5}" dt="2024-07-17T02:51:58.522" v="55" actId="20577"/>
          <ac:spMkLst>
            <pc:docMk/>
            <pc:sldMk cId="2600960340" sldId="413"/>
            <ac:spMk id="2" creationId="{8D7E2DAC-8F14-49C5-B65E-1545269CF4BB}"/>
          </ac:spMkLst>
        </pc:spChg>
      </pc:sldChg>
      <pc:sldChg chg="del">
        <pc:chgData name="Shafer, Ethan H MAJ" userId="505e747c-87be-44c0-94c2-fc4c31a873c1" providerId="ADAL" clId="{44520CCB-E7BE-446C-8680-4061E63D33F5}" dt="2024-07-17T02:51:32.749" v="0" actId="47"/>
        <pc:sldMkLst>
          <pc:docMk/>
          <pc:sldMk cId="2363768640" sldId="416"/>
        </pc:sldMkLst>
      </pc:sldChg>
      <pc:sldChg chg="modSp mod">
        <pc:chgData name="Shafer, Ethan H MAJ" userId="505e747c-87be-44c0-94c2-fc4c31a873c1" providerId="ADAL" clId="{44520CCB-E7BE-446C-8680-4061E63D33F5}" dt="2024-07-17T06:28:14.194" v="2354" actId="20577"/>
        <pc:sldMkLst>
          <pc:docMk/>
          <pc:sldMk cId="1277706378" sldId="429"/>
        </pc:sldMkLst>
        <pc:spChg chg="mod">
          <ac:chgData name="Shafer, Ethan H MAJ" userId="505e747c-87be-44c0-94c2-fc4c31a873c1" providerId="ADAL" clId="{44520CCB-E7BE-446C-8680-4061E63D33F5}" dt="2024-07-17T06:28:14.194" v="2354" actId="20577"/>
          <ac:spMkLst>
            <pc:docMk/>
            <pc:sldMk cId="1277706378" sldId="429"/>
            <ac:spMk id="3" creationId="{D19F0797-8975-980B-1DFB-53543119FFB6}"/>
          </ac:spMkLst>
        </pc:spChg>
      </pc:sldChg>
      <pc:sldChg chg="del">
        <pc:chgData name="Shafer, Ethan H MAJ" userId="505e747c-87be-44c0-94c2-fc4c31a873c1" providerId="ADAL" clId="{44520CCB-E7BE-446C-8680-4061E63D33F5}" dt="2024-07-17T02:51:45.069" v="24" actId="47"/>
        <pc:sldMkLst>
          <pc:docMk/>
          <pc:sldMk cId="2426625744" sldId="440"/>
        </pc:sldMkLst>
      </pc:sldChg>
      <pc:sldChg chg="del">
        <pc:chgData name="Shafer, Ethan H MAJ" userId="505e747c-87be-44c0-94c2-fc4c31a873c1" providerId="ADAL" clId="{44520CCB-E7BE-446C-8680-4061E63D33F5}" dt="2024-07-17T02:51:33.292" v="1" actId="47"/>
        <pc:sldMkLst>
          <pc:docMk/>
          <pc:sldMk cId="1470154629" sldId="455"/>
        </pc:sldMkLst>
      </pc:sldChg>
      <pc:sldChg chg="del">
        <pc:chgData name="Shafer, Ethan H MAJ" userId="505e747c-87be-44c0-94c2-fc4c31a873c1" providerId="ADAL" clId="{44520CCB-E7BE-446C-8680-4061E63D33F5}" dt="2024-07-17T02:51:34.009" v="2" actId="47"/>
        <pc:sldMkLst>
          <pc:docMk/>
          <pc:sldMk cId="1223688484" sldId="456"/>
        </pc:sldMkLst>
      </pc:sldChg>
      <pc:sldChg chg="modSp mod">
        <pc:chgData name="Shafer, Ethan H MAJ" userId="505e747c-87be-44c0-94c2-fc4c31a873c1" providerId="ADAL" clId="{44520CCB-E7BE-446C-8680-4061E63D33F5}" dt="2024-07-17T02:51:40.859" v="23" actId="20577"/>
        <pc:sldMkLst>
          <pc:docMk/>
          <pc:sldMk cId="628283176" sldId="457"/>
        </pc:sldMkLst>
        <pc:spChg chg="mod">
          <ac:chgData name="Shafer, Ethan H MAJ" userId="505e747c-87be-44c0-94c2-fc4c31a873c1" providerId="ADAL" clId="{44520CCB-E7BE-446C-8680-4061E63D33F5}" dt="2024-07-17T02:51:40.859" v="23" actId="20577"/>
          <ac:spMkLst>
            <pc:docMk/>
            <pc:sldMk cId="628283176" sldId="457"/>
            <ac:spMk id="7" creationId="{2D6CB23A-EB68-1619-29C8-C6973BDBA8DE}"/>
          </ac:spMkLst>
        </pc:spChg>
      </pc:sldChg>
      <pc:sldChg chg="new del">
        <pc:chgData name="Shafer, Ethan H MAJ" userId="505e747c-87be-44c0-94c2-fc4c31a873c1" providerId="ADAL" clId="{44520CCB-E7BE-446C-8680-4061E63D33F5}" dt="2024-07-17T02:52:00.723" v="56" actId="47"/>
        <pc:sldMkLst>
          <pc:docMk/>
          <pc:sldMk cId="340979758" sldId="458"/>
        </pc:sldMkLst>
      </pc:sldChg>
      <pc:sldChg chg="del">
        <pc:chgData name="Shafer, Ethan H MAJ" userId="505e747c-87be-44c0-94c2-fc4c31a873c1" providerId="ADAL" clId="{44520CCB-E7BE-446C-8680-4061E63D33F5}" dt="2024-07-17T02:51:45.069" v="24" actId="47"/>
        <pc:sldMkLst>
          <pc:docMk/>
          <pc:sldMk cId="2915294874" sldId="458"/>
        </pc:sldMkLst>
      </pc:sldChg>
      <pc:sldChg chg="addSp delSp modSp new mod ord modClrScheme chgLayout modNotesTx">
        <pc:chgData name="Shafer, Ethan H MAJ" userId="505e747c-87be-44c0-94c2-fc4c31a873c1" providerId="ADAL" clId="{44520CCB-E7BE-446C-8680-4061E63D33F5}" dt="2024-07-17T02:59:05.771" v="421" actId="20577"/>
        <pc:sldMkLst>
          <pc:docMk/>
          <pc:sldMk cId="4196615102" sldId="458"/>
        </pc:sldMkLst>
        <pc:spChg chg="mod ord">
          <ac:chgData name="Shafer, Ethan H MAJ" userId="505e747c-87be-44c0-94c2-fc4c31a873c1" providerId="ADAL" clId="{44520CCB-E7BE-446C-8680-4061E63D33F5}" dt="2024-07-17T02:59:02.179" v="400" actId="20577"/>
          <ac:spMkLst>
            <pc:docMk/>
            <pc:sldMk cId="4196615102" sldId="458"/>
            <ac:spMk id="2" creationId="{56A5B554-CF89-3447-6E53-C9B8F7F1BE6C}"/>
          </ac:spMkLst>
        </pc:spChg>
        <pc:spChg chg="del">
          <ac:chgData name="Shafer, Ethan H MAJ" userId="505e747c-87be-44c0-94c2-fc4c31a873c1" providerId="ADAL" clId="{44520CCB-E7BE-446C-8680-4061E63D33F5}" dt="2024-07-17T02:55:56.811" v="174" actId="22"/>
          <ac:spMkLst>
            <pc:docMk/>
            <pc:sldMk cId="4196615102" sldId="458"/>
            <ac:spMk id="3" creationId="{3A25618C-E544-2670-37CE-9530A739C578}"/>
          </ac:spMkLst>
        </pc:spChg>
        <pc:spChg chg="del mod">
          <ac:chgData name="Shafer, Ethan H MAJ" userId="505e747c-87be-44c0-94c2-fc4c31a873c1" providerId="ADAL" clId="{44520CCB-E7BE-446C-8680-4061E63D33F5}" dt="2024-07-17T02:58:45.253" v="389" actId="700"/>
          <ac:spMkLst>
            <pc:docMk/>
            <pc:sldMk cId="4196615102" sldId="458"/>
            <ac:spMk id="4" creationId="{9E161DD7-928C-B75A-5F00-B27F69E9BE65}"/>
          </ac:spMkLst>
        </pc:spChg>
        <pc:spChg chg="mod ord">
          <ac:chgData name="Shafer, Ethan H MAJ" userId="505e747c-87be-44c0-94c2-fc4c31a873c1" providerId="ADAL" clId="{44520CCB-E7BE-446C-8680-4061E63D33F5}" dt="2024-07-17T02:58:45.253" v="389" actId="700"/>
          <ac:spMkLst>
            <pc:docMk/>
            <pc:sldMk cId="4196615102" sldId="458"/>
            <ac:spMk id="5" creationId="{0E923F6E-1ACA-99E1-5A30-2DAADC2B633B}"/>
          </ac:spMkLst>
        </pc:spChg>
        <pc:spChg chg="mod ord">
          <ac:chgData name="Shafer, Ethan H MAJ" userId="505e747c-87be-44c0-94c2-fc4c31a873c1" providerId="ADAL" clId="{44520CCB-E7BE-446C-8680-4061E63D33F5}" dt="2024-07-17T02:58:45.253" v="389" actId="700"/>
          <ac:spMkLst>
            <pc:docMk/>
            <pc:sldMk cId="4196615102" sldId="458"/>
            <ac:spMk id="6" creationId="{D5DC39C9-ED53-2B6B-80F6-6FFF690ABD6F}"/>
          </ac:spMkLst>
        </pc:spChg>
        <pc:spChg chg="mod ord">
          <ac:chgData name="Shafer, Ethan H MAJ" userId="505e747c-87be-44c0-94c2-fc4c31a873c1" providerId="ADAL" clId="{44520CCB-E7BE-446C-8680-4061E63D33F5}" dt="2024-07-17T02:58:45.253" v="389" actId="700"/>
          <ac:spMkLst>
            <pc:docMk/>
            <pc:sldMk cId="4196615102" sldId="458"/>
            <ac:spMk id="7" creationId="{DE552DD7-37F1-F411-4F35-6BD91AEED9D6}"/>
          </ac:spMkLst>
        </pc:spChg>
        <pc:picChg chg="add mod ord">
          <ac:chgData name="Shafer, Ethan H MAJ" userId="505e747c-87be-44c0-94c2-fc4c31a873c1" providerId="ADAL" clId="{44520CCB-E7BE-446C-8680-4061E63D33F5}" dt="2024-07-17T02:58:56.249" v="394" actId="1076"/>
          <ac:picMkLst>
            <pc:docMk/>
            <pc:sldMk cId="4196615102" sldId="458"/>
            <ac:picMk id="9" creationId="{CA589A31-6640-5CD2-3DCC-489367EC6CFA}"/>
          </ac:picMkLst>
        </pc:picChg>
      </pc:sldChg>
      <pc:sldChg chg="addSp delSp modSp new mod modClrScheme chgLayout">
        <pc:chgData name="Shafer, Ethan H MAJ" userId="505e747c-87be-44c0-94c2-fc4c31a873c1" providerId="ADAL" clId="{44520CCB-E7BE-446C-8680-4061E63D33F5}" dt="2024-07-17T03:20:17.925" v="605" actId="20577"/>
        <pc:sldMkLst>
          <pc:docMk/>
          <pc:sldMk cId="1582048341" sldId="459"/>
        </pc:sldMkLst>
        <pc:spChg chg="del mod ord">
          <ac:chgData name="Shafer, Ethan H MAJ" userId="505e747c-87be-44c0-94c2-fc4c31a873c1" providerId="ADAL" clId="{44520CCB-E7BE-446C-8680-4061E63D33F5}" dt="2024-07-17T03:20:05.959" v="567" actId="700"/>
          <ac:spMkLst>
            <pc:docMk/>
            <pc:sldMk cId="1582048341" sldId="459"/>
            <ac:spMk id="2" creationId="{A50E1B19-F5F9-9841-78FD-EDD6039D965F}"/>
          </ac:spMkLst>
        </pc:spChg>
        <pc:spChg chg="del mod ord">
          <ac:chgData name="Shafer, Ethan H MAJ" userId="505e747c-87be-44c0-94c2-fc4c31a873c1" providerId="ADAL" clId="{44520CCB-E7BE-446C-8680-4061E63D33F5}" dt="2024-07-17T03:20:05.959" v="567" actId="700"/>
          <ac:spMkLst>
            <pc:docMk/>
            <pc:sldMk cId="1582048341" sldId="459"/>
            <ac:spMk id="3" creationId="{4F69190C-645D-985F-7E8B-D66F732C7F75}"/>
          </ac:spMkLst>
        </pc:spChg>
        <pc:spChg chg="del">
          <ac:chgData name="Shafer, Ethan H MAJ" userId="505e747c-87be-44c0-94c2-fc4c31a873c1" providerId="ADAL" clId="{44520CCB-E7BE-446C-8680-4061E63D33F5}" dt="2024-07-17T03:20:05.959" v="567" actId="700"/>
          <ac:spMkLst>
            <pc:docMk/>
            <pc:sldMk cId="1582048341" sldId="459"/>
            <ac:spMk id="4" creationId="{1F38C0CE-ECA7-DB6D-1DFB-DB4AB136F90D}"/>
          </ac:spMkLst>
        </pc:spChg>
        <pc:spChg chg="mod ord">
          <ac:chgData name="Shafer, Ethan H MAJ" userId="505e747c-87be-44c0-94c2-fc4c31a873c1" providerId="ADAL" clId="{44520CCB-E7BE-446C-8680-4061E63D33F5}" dt="2024-07-17T03:20:05.959" v="567" actId="700"/>
          <ac:spMkLst>
            <pc:docMk/>
            <pc:sldMk cId="1582048341" sldId="459"/>
            <ac:spMk id="5" creationId="{EB97D593-EBAA-FC90-0545-1F7503751136}"/>
          </ac:spMkLst>
        </pc:spChg>
        <pc:spChg chg="mod ord">
          <ac:chgData name="Shafer, Ethan H MAJ" userId="505e747c-87be-44c0-94c2-fc4c31a873c1" providerId="ADAL" clId="{44520CCB-E7BE-446C-8680-4061E63D33F5}" dt="2024-07-17T03:20:05.959" v="567" actId="700"/>
          <ac:spMkLst>
            <pc:docMk/>
            <pc:sldMk cId="1582048341" sldId="459"/>
            <ac:spMk id="6" creationId="{55389E49-8511-FFA8-D9D3-20CCBA45408E}"/>
          </ac:spMkLst>
        </pc:spChg>
        <pc:spChg chg="mod ord">
          <ac:chgData name="Shafer, Ethan H MAJ" userId="505e747c-87be-44c0-94c2-fc4c31a873c1" providerId="ADAL" clId="{44520CCB-E7BE-446C-8680-4061E63D33F5}" dt="2024-07-17T03:20:05.959" v="567" actId="700"/>
          <ac:spMkLst>
            <pc:docMk/>
            <pc:sldMk cId="1582048341" sldId="459"/>
            <ac:spMk id="7" creationId="{6F3F8CE3-1907-E871-4FC8-98064EAD4F43}"/>
          </ac:spMkLst>
        </pc:spChg>
        <pc:spChg chg="add mod ord">
          <ac:chgData name="Shafer, Ethan H MAJ" userId="505e747c-87be-44c0-94c2-fc4c31a873c1" providerId="ADAL" clId="{44520CCB-E7BE-446C-8680-4061E63D33F5}" dt="2024-07-17T03:20:17.925" v="605" actId="20577"/>
          <ac:spMkLst>
            <pc:docMk/>
            <pc:sldMk cId="1582048341" sldId="459"/>
            <ac:spMk id="8" creationId="{3FE31A85-98C7-3FA9-EF2C-84C30CC8E0AA}"/>
          </ac:spMkLst>
        </pc:spChg>
        <pc:spChg chg="add mod ord">
          <ac:chgData name="Shafer, Ethan H MAJ" userId="505e747c-87be-44c0-94c2-fc4c31a873c1" providerId="ADAL" clId="{44520CCB-E7BE-446C-8680-4061E63D33F5}" dt="2024-07-17T03:20:05.959" v="567" actId="700"/>
          <ac:spMkLst>
            <pc:docMk/>
            <pc:sldMk cId="1582048341" sldId="459"/>
            <ac:spMk id="9" creationId="{282AF2A9-CC46-05FE-7C63-5C05A8B49D30}"/>
          </ac:spMkLst>
        </pc:spChg>
      </pc:sldChg>
      <pc:sldChg chg="del">
        <pc:chgData name="Shafer, Ethan H MAJ" userId="505e747c-87be-44c0-94c2-fc4c31a873c1" providerId="ADAL" clId="{44520CCB-E7BE-446C-8680-4061E63D33F5}" dt="2024-07-17T02:51:45.069" v="24" actId="47"/>
        <pc:sldMkLst>
          <pc:docMk/>
          <pc:sldMk cId="1832534049" sldId="459"/>
        </pc:sldMkLst>
      </pc:sldChg>
      <pc:sldChg chg="del">
        <pc:chgData name="Shafer, Ethan H MAJ" userId="505e747c-87be-44c0-94c2-fc4c31a873c1" providerId="ADAL" clId="{44520CCB-E7BE-446C-8680-4061E63D33F5}" dt="2024-07-17T02:51:45.069" v="24" actId="47"/>
        <pc:sldMkLst>
          <pc:docMk/>
          <pc:sldMk cId="727291333" sldId="460"/>
        </pc:sldMkLst>
      </pc:sldChg>
      <pc:sldChg chg="modSp new mod">
        <pc:chgData name="Shafer, Ethan H MAJ" userId="505e747c-87be-44c0-94c2-fc4c31a873c1" providerId="ADAL" clId="{44520CCB-E7BE-446C-8680-4061E63D33F5}" dt="2024-07-17T04:15:25.214" v="910" actId="20577"/>
        <pc:sldMkLst>
          <pc:docMk/>
          <pc:sldMk cId="792352769" sldId="460"/>
        </pc:sldMkLst>
        <pc:spChg chg="mod">
          <ac:chgData name="Shafer, Ethan H MAJ" userId="505e747c-87be-44c0-94c2-fc4c31a873c1" providerId="ADAL" clId="{44520CCB-E7BE-446C-8680-4061E63D33F5}" dt="2024-07-17T03:20:11.999" v="585" actId="20577"/>
          <ac:spMkLst>
            <pc:docMk/>
            <pc:sldMk cId="792352769" sldId="460"/>
            <ac:spMk id="2" creationId="{51AE82BA-9FFB-29FB-E2A4-B435E641718B}"/>
          </ac:spMkLst>
        </pc:spChg>
        <pc:spChg chg="mod">
          <ac:chgData name="Shafer, Ethan H MAJ" userId="505e747c-87be-44c0-94c2-fc4c31a873c1" providerId="ADAL" clId="{44520CCB-E7BE-446C-8680-4061E63D33F5}" dt="2024-07-17T04:15:25.214" v="910" actId="20577"/>
          <ac:spMkLst>
            <pc:docMk/>
            <pc:sldMk cId="792352769" sldId="460"/>
            <ac:spMk id="3" creationId="{57018CF8-58EA-732D-CCA9-530196D5F6FB}"/>
          </ac:spMkLst>
        </pc:spChg>
        <pc:spChg chg="mod">
          <ac:chgData name="Shafer, Ethan H MAJ" userId="505e747c-87be-44c0-94c2-fc4c31a873c1" providerId="ADAL" clId="{44520CCB-E7BE-446C-8680-4061E63D33F5}" dt="2024-07-17T03:20:47.927" v="651" actId="20577"/>
          <ac:spMkLst>
            <pc:docMk/>
            <pc:sldMk cId="792352769" sldId="460"/>
            <ac:spMk id="4" creationId="{542405E5-F2A0-633E-58BD-50A199F8A0CD}"/>
          </ac:spMkLst>
        </pc:spChg>
      </pc:sldChg>
      <pc:sldChg chg="del">
        <pc:chgData name="Shafer, Ethan H MAJ" userId="505e747c-87be-44c0-94c2-fc4c31a873c1" providerId="ADAL" clId="{44520CCB-E7BE-446C-8680-4061E63D33F5}" dt="2024-07-17T02:51:45.069" v="24" actId="47"/>
        <pc:sldMkLst>
          <pc:docMk/>
          <pc:sldMk cId="1018780205" sldId="461"/>
        </pc:sldMkLst>
      </pc:sldChg>
      <pc:sldChg chg="addSp delSp modSp new mod setBg modClrScheme chgLayout">
        <pc:chgData name="Shafer, Ethan H MAJ" userId="505e747c-87be-44c0-94c2-fc4c31a873c1" providerId="ADAL" clId="{44520CCB-E7BE-446C-8680-4061E63D33F5}" dt="2024-07-17T05:14:00.207" v="1913" actId="242"/>
        <pc:sldMkLst>
          <pc:docMk/>
          <pc:sldMk cId="3127450728" sldId="461"/>
        </pc:sldMkLst>
        <pc:spChg chg="del mod ord">
          <ac:chgData name="Shafer, Ethan H MAJ" userId="505e747c-87be-44c0-94c2-fc4c31a873c1" providerId="ADAL" clId="{44520CCB-E7BE-446C-8680-4061E63D33F5}" dt="2024-07-17T03:20:23.197" v="607" actId="700"/>
          <ac:spMkLst>
            <pc:docMk/>
            <pc:sldMk cId="3127450728" sldId="461"/>
            <ac:spMk id="2" creationId="{4A6003CB-AAC5-3E87-C72B-EF08C22B9136}"/>
          </ac:spMkLst>
        </pc:spChg>
        <pc:spChg chg="add mod ord">
          <ac:chgData name="Shafer, Ethan H MAJ" userId="505e747c-87be-44c0-94c2-fc4c31a873c1" providerId="ADAL" clId="{44520CCB-E7BE-446C-8680-4061E63D33F5}" dt="2024-07-17T05:14:00.207" v="1913" actId="242"/>
          <ac:spMkLst>
            <pc:docMk/>
            <pc:sldMk cId="3127450728" sldId="461"/>
            <ac:spMk id="2" creationId="{C1AC396D-9994-109A-6230-F2E959421FFB}"/>
          </ac:spMkLst>
        </pc:spChg>
        <pc:spChg chg="del mod ord">
          <ac:chgData name="Shafer, Ethan H MAJ" userId="505e747c-87be-44c0-94c2-fc4c31a873c1" providerId="ADAL" clId="{44520CCB-E7BE-446C-8680-4061E63D33F5}" dt="2024-07-17T03:20:23.197" v="607" actId="700"/>
          <ac:spMkLst>
            <pc:docMk/>
            <pc:sldMk cId="3127450728" sldId="461"/>
            <ac:spMk id="3" creationId="{13BA1ACA-2751-1D5D-B371-DAF3E749D0D2}"/>
          </ac:spMkLst>
        </pc:spChg>
        <pc:spChg chg="mod ord">
          <ac:chgData name="Shafer, Ethan H MAJ" userId="505e747c-87be-44c0-94c2-fc4c31a873c1" providerId="ADAL" clId="{44520CCB-E7BE-446C-8680-4061E63D33F5}" dt="2024-07-17T05:13:41.172" v="1908" actId="26606"/>
          <ac:spMkLst>
            <pc:docMk/>
            <pc:sldMk cId="3127450728" sldId="461"/>
            <ac:spMk id="4" creationId="{897FAC3A-7535-A379-72B2-582759D62178}"/>
          </ac:spMkLst>
        </pc:spChg>
        <pc:spChg chg="mod ord">
          <ac:chgData name="Shafer, Ethan H MAJ" userId="505e747c-87be-44c0-94c2-fc4c31a873c1" providerId="ADAL" clId="{44520CCB-E7BE-446C-8680-4061E63D33F5}" dt="2024-07-17T05:13:41.172" v="1908" actId="26606"/>
          <ac:spMkLst>
            <pc:docMk/>
            <pc:sldMk cId="3127450728" sldId="461"/>
            <ac:spMk id="5" creationId="{311A7B28-DF46-6383-26E5-D7C84CD0D88C}"/>
          </ac:spMkLst>
        </pc:spChg>
        <pc:spChg chg="mod ord">
          <ac:chgData name="Shafer, Ethan H MAJ" userId="505e747c-87be-44c0-94c2-fc4c31a873c1" providerId="ADAL" clId="{44520CCB-E7BE-446C-8680-4061E63D33F5}" dt="2024-07-17T05:13:41.172" v="1908" actId="26606"/>
          <ac:spMkLst>
            <pc:docMk/>
            <pc:sldMk cId="3127450728" sldId="461"/>
            <ac:spMk id="6" creationId="{F66AFB93-5391-CC3E-EE62-9B45A78F8D32}"/>
          </ac:spMkLst>
        </pc:spChg>
        <pc:spChg chg="add mod ord">
          <ac:chgData name="Shafer, Ethan H MAJ" userId="505e747c-87be-44c0-94c2-fc4c31a873c1" providerId="ADAL" clId="{44520CCB-E7BE-446C-8680-4061E63D33F5}" dt="2024-07-17T05:13:41.172" v="1908" actId="26606"/>
          <ac:spMkLst>
            <pc:docMk/>
            <pc:sldMk cId="3127450728" sldId="461"/>
            <ac:spMk id="7" creationId="{BD3072EB-9F89-A853-CACB-434C7136B610}"/>
          </ac:spMkLst>
        </pc:spChg>
        <pc:spChg chg="add del mod ord">
          <ac:chgData name="Shafer, Ethan H MAJ" userId="505e747c-87be-44c0-94c2-fc4c31a873c1" providerId="ADAL" clId="{44520CCB-E7BE-446C-8680-4061E63D33F5}" dt="2024-07-17T05:13:36.028" v="1905" actId="22"/>
          <ac:spMkLst>
            <pc:docMk/>
            <pc:sldMk cId="3127450728" sldId="461"/>
            <ac:spMk id="8" creationId="{D7D18B4E-7301-2065-4E1A-44B600750EBC}"/>
          </ac:spMkLst>
        </pc:spChg>
        <pc:spChg chg="add">
          <ac:chgData name="Shafer, Ethan H MAJ" userId="505e747c-87be-44c0-94c2-fc4c31a873c1" providerId="ADAL" clId="{44520CCB-E7BE-446C-8680-4061E63D33F5}" dt="2024-07-17T05:13:41.172" v="1908" actId="26606"/>
          <ac:spMkLst>
            <pc:docMk/>
            <pc:sldMk cId="3127450728" sldId="461"/>
            <ac:spMk id="23" creationId="{19EF6B20-23CA-444F-8D20-3A38184B63CA}"/>
          </ac:spMkLst>
        </pc:spChg>
        <pc:grpChg chg="add">
          <ac:chgData name="Shafer, Ethan H MAJ" userId="505e747c-87be-44c0-94c2-fc4c31a873c1" providerId="ADAL" clId="{44520CCB-E7BE-446C-8680-4061E63D33F5}" dt="2024-07-17T05:13:41.172" v="1908" actId="26606"/>
          <ac:grpSpMkLst>
            <pc:docMk/>
            <pc:sldMk cId="3127450728" sldId="461"/>
            <ac:grpSpMk id="14" creationId="{B6583EC0-B95E-4CD4-9A9A-0C3F6FA8253F}"/>
          </ac:grpSpMkLst>
        </pc:grpChg>
        <pc:picChg chg="add mod ord">
          <ac:chgData name="Shafer, Ethan H MAJ" userId="505e747c-87be-44c0-94c2-fc4c31a873c1" providerId="ADAL" clId="{44520CCB-E7BE-446C-8680-4061E63D33F5}" dt="2024-07-17T05:13:48.517" v="1910" actId="14100"/>
          <ac:picMkLst>
            <pc:docMk/>
            <pc:sldMk cId="3127450728" sldId="461"/>
            <ac:picMk id="9" creationId="{7E2378DB-0D4D-1FCA-BC18-5290A60F3439}"/>
          </ac:picMkLst>
        </pc:picChg>
      </pc:sldChg>
      <pc:sldChg chg="del">
        <pc:chgData name="Shafer, Ethan H MAJ" userId="505e747c-87be-44c0-94c2-fc4c31a873c1" providerId="ADAL" clId="{44520CCB-E7BE-446C-8680-4061E63D33F5}" dt="2024-07-17T02:51:45.069" v="24" actId="47"/>
        <pc:sldMkLst>
          <pc:docMk/>
          <pc:sldMk cId="1308713411" sldId="462"/>
        </pc:sldMkLst>
      </pc:sldChg>
      <pc:sldChg chg="addSp delSp modSp new mod modClrScheme chgLayout">
        <pc:chgData name="Shafer, Ethan H MAJ" userId="505e747c-87be-44c0-94c2-fc4c31a873c1" providerId="ADAL" clId="{44520CCB-E7BE-446C-8680-4061E63D33F5}" dt="2024-07-17T03:29:27.820" v="825" actId="20577"/>
        <pc:sldMkLst>
          <pc:docMk/>
          <pc:sldMk cId="2031597583" sldId="462"/>
        </pc:sldMkLst>
        <pc:spChg chg="del mod ord">
          <ac:chgData name="Shafer, Ethan H MAJ" userId="505e747c-87be-44c0-94c2-fc4c31a873c1" providerId="ADAL" clId="{44520CCB-E7BE-446C-8680-4061E63D33F5}" dt="2024-07-17T03:28:52.059" v="688" actId="700"/>
          <ac:spMkLst>
            <pc:docMk/>
            <pc:sldMk cId="2031597583" sldId="462"/>
            <ac:spMk id="2" creationId="{980A1F59-E907-38A0-ED3E-E97EB39F28BE}"/>
          </ac:spMkLst>
        </pc:spChg>
        <pc:spChg chg="del mod ord">
          <ac:chgData name="Shafer, Ethan H MAJ" userId="505e747c-87be-44c0-94c2-fc4c31a873c1" providerId="ADAL" clId="{44520CCB-E7BE-446C-8680-4061E63D33F5}" dt="2024-07-17T03:28:52.059" v="688" actId="700"/>
          <ac:spMkLst>
            <pc:docMk/>
            <pc:sldMk cId="2031597583" sldId="462"/>
            <ac:spMk id="3" creationId="{A66B4744-3EDE-610B-F049-55167796ACFB}"/>
          </ac:spMkLst>
        </pc:spChg>
        <pc:spChg chg="mod ord">
          <ac:chgData name="Shafer, Ethan H MAJ" userId="505e747c-87be-44c0-94c2-fc4c31a873c1" providerId="ADAL" clId="{44520CCB-E7BE-446C-8680-4061E63D33F5}" dt="2024-07-17T03:28:52.059" v="688" actId="700"/>
          <ac:spMkLst>
            <pc:docMk/>
            <pc:sldMk cId="2031597583" sldId="462"/>
            <ac:spMk id="4" creationId="{5ACCA366-B0C0-A698-5705-0CDD41C0E557}"/>
          </ac:spMkLst>
        </pc:spChg>
        <pc:spChg chg="mod ord">
          <ac:chgData name="Shafer, Ethan H MAJ" userId="505e747c-87be-44c0-94c2-fc4c31a873c1" providerId="ADAL" clId="{44520CCB-E7BE-446C-8680-4061E63D33F5}" dt="2024-07-17T03:28:52.059" v="688" actId="700"/>
          <ac:spMkLst>
            <pc:docMk/>
            <pc:sldMk cId="2031597583" sldId="462"/>
            <ac:spMk id="5" creationId="{E5EDE1E9-F93E-8F23-B26F-8F4990AC8831}"/>
          </ac:spMkLst>
        </pc:spChg>
        <pc:spChg chg="mod ord">
          <ac:chgData name="Shafer, Ethan H MAJ" userId="505e747c-87be-44c0-94c2-fc4c31a873c1" providerId="ADAL" clId="{44520CCB-E7BE-446C-8680-4061E63D33F5}" dt="2024-07-17T03:28:52.059" v="688" actId="700"/>
          <ac:spMkLst>
            <pc:docMk/>
            <pc:sldMk cId="2031597583" sldId="462"/>
            <ac:spMk id="6" creationId="{0D3705D5-49A6-1789-2050-22693FD3D838}"/>
          </ac:spMkLst>
        </pc:spChg>
        <pc:spChg chg="add mod ord">
          <ac:chgData name="Shafer, Ethan H MAJ" userId="505e747c-87be-44c0-94c2-fc4c31a873c1" providerId="ADAL" clId="{44520CCB-E7BE-446C-8680-4061E63D33F5}" dt="2024-07-17T03:28:54.890" v="700" actId="20577"/>
          <ac:spMkLst>
            <pc:docMk/>
            <pc:sldMk cId="2031597583" sldId="462"/>
            <ac:spMk id="7" creationId="{8463F869-CEF3-1C22-4C39-E300F9D985CB}"/>
          </ac:spMkLst>
        </pc:spChg>
        <pc:spChg chg="add mod ord">
          <ac:chgData name="Shafer, Ethan H MAJ" userId="505e747c-87be-44c0-94c2-fc4c31a873c1" providerId="ADAL" clId="{44520CCB-E7BE-446C-8680-4061E63D33F5}" dt="2024-07-17T03:29:27.820" v="825" actId="20577"/>
          <ac:spMkLst>
            <pc:docMk/>
            <pc:sldMk cId="2031597583" sldId="462"/>
            <ac:spMk id="8" creationId="{084CF652-E02E-CBD2-DBC9-4BAC0D01F7C5}"/>
          </ac:spMkLst>
        </pc:spChg>
      </pc:sldChg>
      <pc:sldChg chg="addSp modSp add mod">
        <pc:chgData name="Shafer, Ethan H MAJ" userId="505e747c-87be-44c0-94c2-fc4c31a873c1" providerId="ADAL" clId="{44520CCB-E7BE-446C-8680-4061E63D33F5}" dt="2024-07-17T04:48:11.607" v="1509"/>
        <pc:sldMkLst>
          <pc:docMk/>
          <pc:sldMk cId="737718192" sldId="463"/>
        </pc:sldMkLst>
        <pc:spChg chg="mod">
          <ac:chgData name="Shafer, Ethan H MAJ" userId="505e747c-87be-44c0-94c2-fc4c31a873c1" providerId="ADAL" clId="{44520CCB-E7BE-446C-8680-4061E63D33F5}" dt="2024-07-17T04:39:30.115" v="1207" actId="20577"/>
          <ac:spMkLst>
            <pc:docMk/>
            <pc:sldMk cId="737718192" sldId="463"/>
            <ac:spMk id="3" creationId="{57018CF8-58EA-732D-CCA9-530196D5F6FB}"/>
          </ac:spMkLst>
        </pc:spChg>
        <pc:picChg chg="add mod">
          <ac:chgData name="Shafer, Ethan H MAJ" userId="505e747c-87be-44c0-94c2-fc4c31a873c1" providerId="ADAL" clId="{44520CCB-E7BE-446C-8680-4061E63D33F5}" dt="2024-07-17T04:48:11.607" v="1509"/>
          <ac:picMkLst>
            <pc:docMk/>
            <pc:sldMk cId="737718192" sldId="463"/>
            <ac:picMk id="8" creationId="{B036FCB0-81A1-026C-1310-C856A3BA5569}"/>
          </ac:picMkLst>
        </pc:picChg>
      </pc:sldChg>
      <pc:sldChg chg="del">
        <pc:chgData name="Shafer, Ethan H MAJ" userId="505e747c-87be-44c0-94c2-fc4c31a873c1" providerId="ADAL" clId="{44520CCB-E7BE-446C-8680-4061E63D33F5}" dt="2024-07-17T02:51:45.069" v="24" actId="47"/>
        <pc:sldMkLst>
          <pc:docMk/>
          <pc:sldMk cId="3809882990" sldId="463"/>
        </pc:sldMkLst>
      </pc:sldChg>
      <pc:sldChg chg="new del">
        <pc:chgData name="Shafer, Ethan H MAJ" userId="505e747c-87be-44c0-94c2-fc4c31a873c1" providerId="ADAL" clId="{44520CCB-E7BE-446C-8680-4061E63D33F5}" dt="2024-07-17T04:15:33.023" v="912" actId="47"/>
        <pc:sldMkLst>
          <pc:docMk/>
          <pc:sldMk cId="4039460943" sldId="463"/>
        </pc:sldMkLst>
      </pc:sldChg>
      <pc:sldChg chg="del">
        <pc:chgData name="Shafer, Ethan H MAJ" userId="505e747c-87be-44c0-94c2-fc4c31a873c1" providerId="ADAL" clId="{44520CCB-E7BE-446C-8680-4061E63D33F5}" dt="2024-07-17T02:51:45.069" v="24" actId="47"/>
        <pc:sldMkLst>
          <pc:docMk/>
          <pc:sldMk cId="1463169035" sldId="464"/>
        </pc:sldMkLst>
      </pc:sldChg>
      <pc:sldChg chg="addSp modSp add mod">
        <pc:chgData name="Shafer, Ethan H MAJ" userId="505e747c-87be-44c0-94c2-fc4c31a873c1" providerId="ADAL" clId="{44520CCB-E7BE-446C-8680-4061E63D33F5}" dt="2024-07-17T04:49:05.677" v="1620" actId="20577"/>
        <pc:sldMkLst>
          <pc:docMk/>
          <pc:sldMk cId="4069232263" sldId="464"/>
        </pc:sldMkLst>
        <pc:spChg chg="mod">
          <ac:chgData name="Shafer, Ethan H MAJ" userId="505e747c-87be-44c0-94c2-fc4c31a873c1" providerId="ADAL" clId="{44520CCB-E7BE-446C-8680-4061E63D33F5}" dt="2024-07-17T04:49:05.677" v="1620" actId="20577"/>
          <ac:spMkLst>
            <pc:docMk/>
            <pc:sldMk cId="4069232263" sldId="464"/>
            <ac:spMk id="3" creationId="{57018CF8-58EA-732D-CCA9-530196D5F6FB}"/>
          </ac:spMkLst>
        </pc:spChg>
        <pc:picChg chg="add mod">
          <ac:chgData name="Shafer, Ethan H MAJ" userId="505e747c-87be-44c0-94c2-fc4c31a873c1" providerId="ADAL" clId="{44520CCB-E7BE-446C-8680-4061E63D33F5}" dt="2024-07-17T04:48:06.706" v="1508" actId="1076"/>
          <ac:picMkLst>
            <pc:docMk/>
            <pc:sldMk cId="4069232263" sldId="464"/>
            <ac:picMk id="9" creationId="{D2398A96-6419-70FD-9992-B9446B301A63}"/>
          </ac:picMkLst>
        </pc:picChg>
      </pc:sldChg>
      <pc:sldChg chg="addSp modSp add mod">
        <pc:chgData name="Shafer, Ethan H MAJ" userId="505e747c-87be-44c0-94c2-fc4c31a873c1" providerId="ADAL" clId="{44520CCB-E7BE-446C-8680-4061E63D33F5}" dt="2024-07-17T04:48:13.121" v="1510"/>
        <pc:sldMkLst>
          <pc:docMk/>
          <pc:sldMk cId="2039602511" sldId="465"/>
        </pc:sldMkLst>
        <pc:spChg chg="mod">
          <ac:chgData name="Shafer, Ethan H MAJ" userId="505e747c-87be-44c0-94c2-fc4c31a873c1" providerId="ADAL" clId="{44520CCB-E7BE-446C-8680-4061E63D33F5}" dt="2024-07-17T04:46:49.573" v="1483" actId="20577"/>
          <ac:spMkLst>
            <pc:docMk/>
            <pc:sldMk cId="2039602511" sldId="465"/>
            <ac:spMk id="3" creationId="{57018CF8-58EA-732D-CCA9-530196D5F6FB}"/>
          </ac:spMkLst>
        </pc:spChg>
        <pc:picChg chg="add mod">
          <ac:chgData name="Shafer, Ethan H MAJ" userId="505e747c-87be-44c0-94c2-fc4c31a873c1" providerId="ADAL" clId="{44520CCB-E7BE-446C-8680-4061E63D33F5}" dt="2024-07-17T04:48:13.121" v="1510"/>
          <ac:picMkLst>
            <pc:docMk/>
            <pc:sldMk cId="2039602511" sldId="465"/>
            <ac:picMk id="8" creationId="{68BA9530-D11F-7932-DB43-88FC38F0D520}"/>
          </ac:picMkLst>
        </pc:picChg>
      </pc:sldChg>
      <pc:sldChg chg="del">
        <pc:chgData name="Shafer, Ethan H MAJ" userId="505e747c-87be-44c0-94c2-fc4c31a873c1" providerId="ADAL" clId="{44520CCB-E7BE-446C-8680-4061E63D33F5}" dt="2024-07-17T02:51:45.069" v="24" actId="47"/>
        <pc:sldMkLst>
          <pc:docMk/>
          <pc:sldMk cId="2654118055" sldId="465"/>
        </pc:sldMkLst>
      </pc:sldChg>
      <pc:sldChg chg="addSp modSp add del">
        <pc:chgData name="Shafer, Ethan H MAJ" userId="505e747c-87be-44c0-94c2-fc4c31a873c1" providerId="ADAL" clId="{44520CCB-E7BE-446C-8680-4061E63D33F5}" dt="2024-07-17T04:51:37.849" v="1621" actId="47"/>
        <pc:sldMkLst>
          <pc:docMk/>
          <pc:sldMk cId="437139253" sldId="466"/>
        </pc:sldMkLst>
        <pc:picChg chg="add mod">
          <ac:chgData name="Shafer, Ethan H MAJ" userId="505e747c-87be-44c0-94c2-fc4c31a873c1" providerId="ADAL" clId="{44520CCB-E7BE-446C-8680-4061E63D33F5}" dt="2024-07-17T04:48:14.949" v="1511"/>
          <ac:picMkLst>
            <pc:docMk/>
            <pc:sldMk cId="437139253" sldId="466"/>
            <ac:picMk id="8" creationId="{9AFEA711-C7AD-5C50-C7DA-EF05A177A413}"/>
          </ac:picMkLst>
        </pc:picChg>
      </pc:sldChg>
      <pc:sldChg chg="del">
        <pc:chgData name="Shafer, Ethan H MAJ" userId="505e747c-87be-44c0-94c2-fc4c31a873c1" providerId="ADAL" clId="{44520CCB-E7BE-446C-8680-4061E63D33F5}" dt="2024-07-17T02:51:45.069" v="24" actId="47"/>
        <pc:sldMkLst>
          <pc:docMk/>
          <pc:sldMk cId="1413676377" sldId="466"/>
        </pc:sldMkLst>
      </pc:sldChg>
      <pc:sldChg chg="new del">
        <pc:chgData name="Shafer, Ethan H MAJ" userId="505e747c-87be-44c0-94c2-fc4c31a873c1" providerId="ADAL" clId="{44520CCB-E7BE-446C-8680-4061E63D33F5}" dt="2024-07-17T05:09:43.632" v="1625" actId="47"/>
        <pc:sldMkLst>
          <pc:docMk/>
          <pc:sldMk cId="4266721485" sldId="466"/>
        </pc:sldMkLst>
      </pc:sldChg>
      <pc:sldChg chg="del">
        <pc:chgData name="Shafer, Ethan H MAJ" userId="505e747c-87be-44c0-94c2-fc4c31a873c1" providerId="ADAL" clId="{44520CCB-E7BE-446C-8680-4061E63D33F5}" dt="2024-07-17T02:51:45.069" v="24" actId="47"/>
        <pc:sldMkLst>
          <pc:docMk/>
          <pc:sldMk cId="734897747" sldId="467"/>
        </pc:sldMkLst>
      </pc:sldChg>
      <pc:sldChg chg="add del">
        <pc:chgData name="Shafer, Ethan H MAJ" userId="505e747c-87be-44c0-94c2-fc4c31a873c1" providerId="ADAL" clId="{44520CCB-E7BE-446C-8680-4061E63D33F5}" dt="2024-07-17T04:51:39.474" v="1622" actId="47"/>
        <pc:sldMkLst>
          <pc:docMk/>
          <pc:sldMk cId="1921694595" sldId="467"/>
        </pc:sldMkLst>
      </pc:sldChg>
      <pc:sldChg chg="modSp add mod">
        <pc:chgData name="Shafer, Ethan H MAJ" userId="505e747c-87be-44c0-94c2-fc4c31a873c1" providerId="ADAL" clId="{44520CCB-E7BE-446C-8680-4061E63D33F5}" dt="2024-07-17T05:10:07.615" v="1709" actId="20577"/>
        <pc:sldMkLst>
          <pc:docMk/>
          <pc:sldMk cId="3144270320" sldId="467"/>
        </pc:sldMkLst>
        <pc:spChg chg="mod">
          <ac:chgData name="Shafer, Ethan H MAJ" userId="505e747c-87be-44c0-94c2-fc4c31a873c1" providerId="ADAL" clId="{44520CCB-E7BE-446C-8680-4061E63D33F5}" dt="2024-07-17T05:10:07.615" v="1709" actId="20577"/>
          <ac:spMkLst>
            <pc:docMk/>
            <pc:sldMk cId="3144270320" sldId="467"/>
            <ac:spMk id="3" creationId="{57018CF8-58EA-732D-CCA9-530196D5F6FB}"/>
          </ac:spMkLst>
        </pc:spChg>
      </pc:sldChg>
      <pc:sldChg chg="addSp delSp modSp new mod modClrScheme chgLayout">
        <pc:chgData name="Shafer, Ethan H MAJ" userId="505e747c-87be-44c0-94c2-fc4c31a873c1" providerId="ADAL" clId="{44520CCB-E7BE-446C-8680-4061E63D33F5}" dt="2024-07-17T05:22:19.662" v="2032" actId="1076"/>
        <pc:sldMkLst>
          <pc:docMk/>
          <pc:sldMk cId="218695927" sldId="468"/>
        </pc:sldMkLst>
        <pc:spChg chg="del mod ord">
          <ac:chgData name="Shafer, Ethan H MAJ" userId="505e747c-87be-44c0-94c2-fc4c31a873c1" providerId="ADAL" clId="{44520CCB-E7BE-446C-8680-4061E63D33F5}" dt="2024-07-17T05:17:21.834" v="1915" actId="700"/>
          <ac:spMkLst>
            <pc:docMk/>
            <pc:sldMk cId="218695927" sldId="468"/>
            <ac:spMk id="2" creationId="{8AB3F86D-1797-5600-8A7F-7E3478ABFF0B}"/>
          </ac:spMkLst>
        </pc:spChg>
        <pc:spChg chg="del mod ord">
          <ac:chgData name="Shafer, Ethan H MAJ" userId="505e747c-87be-44c0-94c2-fc4c31a873c1" providerId="ADAL" clId="{44520CCB-E7BE-446C-8680-4061E63D33F5}" dt="2024-07-17T05:17:21.834" v="1915" actId="700"/>
          <ac:spMkLst>
            <pc:docMk/>
            <pc:sldMk cId="218695927" sldId="468"/>
            <ac:spMk id="3" creationId="{1372F1B5-49D4-4440-7BBD-672D5506269B}"/>
          </ac:spMkLst>
        </pc:spChg>
        <pc:spChg chg="del">
          <ac:chgData name="Shafer, Ethan H MAJ" userId="505e747c-87be-44c0-94c2-fc4c31a873c1" providerId="ADAL" clId="{44520CCB-E7BE-446C-8680-4061E63D33F5}" dt="2024-07-17T05:17:21.834" v="1915" actId="700"/>
          <ac:spMkLst>
            <pc:docMk/>
            <pc:sldMk cId="218695927" sldId="468"/>
            <ac:spMk id="4" creationId="{193CF1F6-FDD7-9A63-7A98-B806F924A6AA}"/>
          </ac:spMkLst>
        </pc:spChg>
        <pc:spChg chg="mod ord">
          <ac:chgData name="Shafer, Ethan H MAJ" userId="505e747c-87be-44c0-94c2-fc4c31a873c1" providerId="ADAL" clId="{44520CCB-E7BE-446C-8680-4061E63D33F5}" dt="2024-07-17T05:17:49.927" v="2026" actId="700"/>
          <ac:spMkLst>
            <pc:docMk/>
            <pc:sldMk cId="218695927" sldId="468"/>
            <ac:spMk id="5" creationId="{A549AF7D-3B71-6DCA-BE4F-000C6B890220}"/>
          </ac:spMkLst>
        </pc:spChg>
        <pc:spChg chg="mod ord">
          <ac:chgData name="Shafer, Ethan H MAJ" userId="505e747c-87be-44c0-94c2-fc4c31a873c1" providerId="ADAL" clId="{44520CCB-E7BE-446C-8680-4061E63D33F5}" dt="2024-07-17T05:17:49.927" v="2026" actId="700"/>
          <ac:spMkLst>
            <pc:docMk/>
            <pc:sldMk cId="218695927" sldId="468"/>
            <ac:spMk id="6" creationId="{3735B335-C5C3-AF21-3EA3-E082039F77A9}"/>
          </ac:spMkLst>
        </pc:spChg>
        <pc:spChg chg="mod ord">
          <ac:chgData name="Shafer, Ethan H MAJ" userId="505e747c-87be-44c0-94c2-fc4c31a873c1" providerId="ADAL" clId="{44520CCB-E7BE-446C-8680-4061E63D33F5}" dt="2024-07-17T05:17:49.927" v="2026" actId="700"/>
          <ac:spMkLst>
            <pc:docMk/>
            <pc:sldMk cId="218695927" sldId="468"/>
            <ac:spMk id="7" creationId="{405D1330-41E6-A8AB-7787-35E5EF4B5C0B}"/>
          </ac:spMkLst>
        </pc:spChg>
        <pc:spChg chg="add mod ord">
          <ac:chgData name="Shafer, Ethan H MAJ" userId="505e747c-87be-44c0-94c2-fc4c31a873c1" providerId="ADAL" clId="{44520CCB-E7BE-446C-8680-4061E63D33F5}" dt="2024-07-17T05:17:49.927" v="2026" actId="700"/>
          <ac:spMkLst>
            <pc:docMk/>
            <pc:sldMk cId="218695927" sldId="468"/>
            <ac:spMk id="8" creationId="{552370E8-080A-DA2A-3558-EF9F61C3136A}"/>
          </ac:spMkLst>
        </pc:spChg>
        <pc:spChg chg="add mod ord">
          <ac:chgData name="Shafer, Ethan H MAJ" userId="505e747c-87be-44c0-94c2-fc4c31a873c1" providerId="ADAL" clId="{44520CCB-E7BE-446C-8680-4061E63D33F5}" dt="2024-07-17T05:18:28.616" v="2028"/>
          <ac:spMkLst>
            <pc:docMk/>
            <pc:sldMk cId="218695927" sldId="468"/>
            <ac:spMk id="9" creationId="{8650AC78-4E74-9398-F26D-E9B3810A9A5C}"/>
          </ac:spMkLst>
        </pc:spChg>
        <pc:spChg chg="add del mod ord">
          <ac:chgData name="Shafer, Ethan H MAJ" userId="505e747c-87be-44c0-94c2-fc4c31a873c1" providerId="ADAL" clId="{44520CCB-E7BE-446C-8680-4061E63D33F5}" dt="2024-07-17T05:20:01.167" v="2029" actId="22"/>
          <ac:spMkLst>
            <pc:docMk/>
            <pc:sldMk cId="218695927" sldId="468"/>
            <ac:spMk id="10" creationId="{9B13E31E-24F7-93D9-738D-190D6EE9B8CE}"/>
          </ac:spMkLst>
        </pc:spChg>
        <pc:picChg chg="add mod ord">
          <ac:chgData name="Shafer, Ethan H MAJ" userId="505e747c-87be-44c0-94c2-fc4c31a873c1" providerId="ADAL" clId="{44520CCB-E7BE-446C-8680-4061E63D33F5}" dt="2024-07-17T05:22:16.287" v="2030" actId="1076"/>
          <ac:picMkLst>
            <pc:docMk/>
            <pc:sldMk cId="218695927" sldId="468"/>
            <ac:picMk id="12" creationId="{0125E347-1B03-15C5-2C99-910C06AE7DB6}"/>
          </ac:picMkLst>
        </pc:picChg>
        <pc:picChg chg="add mod">
          <ac:chgData name="Shafer, Ethan H MAJ" userId="505e747c-87be-44c0-94c2-fc4c31a873c1" providerId="ADAL" clId="{44520CCB-E7BE-446C-8680-4061E63D33F5}" dt="2024-07-17T05:22:19.662" v="2032" actId="1076"/>
          <ac:picMkLst>
            <pc:docMk/>
            <pc:sldMk cId="218695927" sldId="468"/>
            <ac:picMk id="14" creationId="{34F8D6A8-8CFE-E41D-DC6D-1AFCAEE6A815}"/>
          </ac:picMkLst>
        </pc:picChg>
      </pc:sldChg>
      <pc:sldChg chg="del">
        <pc:chgData name="Shafer, Ethan H MAJ" userId="505e747c-87be-44c0-94c2-fc4c31a873c1" providerId="ADAL" clId="{44520CCB-E7BE-446C-8680-4061E63D33F5}" dt="2024-07-17T02:51:45.069" v="24" actId="47"/>
        <pc:sldMkLst>
          <pc:docMk/>
          <pc:sldMk cId="654399212" sldId="468"/>
        </pc:sldMkLst>
      </pc:sldChg>
      <pc:sldChg chg="del">
        <pc:chgData name="Shafer, Ethan H MAJ" userId="505e747c-87be-44c0-94c2-fc4c31a873c1" providerId="ADAL" clId="{44520CCB-E7BE-446C-8680-4061E63D33F5}" dt="2024-07-17T02:51:45.069" v="24" actId="47"/>
        <pc:sldMkLst>
          <pc:docMk/>
          <pc:sldMk cId="795620285" sldId="469"/>
        </pc:sldMkLst>
      </pc:sldChg>
      <pc:sldChg chg="new del">
        <pc:chgData name="Shafer, Ethan H MAJ" userId="505e747c-87be-44c0-94c2-fc4c31a873c1" providerId="ADAL" clId="{44520CCB-E7BE-446C-8680-4061E63D33F5}" dt="2024-07-17T05:22:29.362" v="2035" actId="47"/>
        <pc:sldMkLst>
          <pc:docMk/>
          <pc:sldMk cId="4069225907" sldId="469"/>
        </pc:sldMkLst>
      </pc:sldChg>
      <pc:sldChg chg="modSp add mod">
        <pc:chgData name="Shafer, Ethan H MAJ" userId="505e747c-87be-44c0-94c2-fc4c31a873c1" providerId="ADAL" clId="{44520CCB-E7BE-446C-8680-4061E63D33F5}" dt="2024-07-17T05:46:23.831" v="2287" actId="20577"/>
        <pc:sldMkLst>
          <pc:docMk/>
          <pc:sldMk cId="2487636109" sldId="470"/>
        </pc:sldMkLst>
        <pc:spChg chg="mod">
          <ac:chgData name="Shafer, Ethan H MAJ" userId="505e747c-87be-44c0-94c2-fc4c31a873c1" providerId="ADAL" clId="{44520CCB-E7BE-446C-8680-4061E63D33F5}" dt="2024-07-17T05:46:23.831" v="2287" actId="20577"/>
          <ac:spMkLst>
            <pc:docMk/>
            <pc:sldMk cId="2487636109" sldId="470"/>
            <ac:spMk id="3" creationId="{57018CF8-58EA-732D-CCA9-530196D5F6FB}"/>
          </ac:spMkLst>
        </pc:spChg>
      </pc:sldChg>
      <pc:sldChg chg="del">
        <pc:chgData name="Shafer, Ethan H MAJ" userId="505e747c-87be-44c0-94c2-fc4c31a873c1" providerId="ADAL" clId="{44520CCB-E7BE-446C-8680-4061E63D33F5}" dt="2024-07-17T02:51:45.069" v="24" actId="47"/>
        <pc:sldMkLst>
          <pc:docMk/>
          <pc:sldMk cId="2856010001" sldId="470"/>
        </pc:sldMkLst>
      </pc:sldChg>
      <pc:sldChg chg="del">
        <pc:chgData name="Shafer, Ethan H MAJ" userId="505e747c-87be-44c0-94c2-fc4c31a873c1" providerId="ADAL" clId="{44520CCB-E7BE-446C-8680-4061E63D33F5}" dt="2024-07-17T02:51:45.069" v="24" actId="47"/>
        <pc:sldMkLst>
          <pc:docMk/>
          <pc:sldMk cId="493600504" sldId="471"/>
        </pc:sldMkLst>
      </pc:sldChg>
      <pc:sldChg chg="del">
        <pc:chgData name="Shafer, Ethan H MAJ" userId="505e747c-87be-44c0-94c2-fc4c31a873c1" providerId="ADAL" clId="{44520CCB-E7BE-446C-8680-4061E63D33F5}" dt="2024-07-17T02:51:45.069" v="24" actId="47"/>
        <pc:sldMkLst>
          <pc:docMk/>
          <pc:sldMk cId="241139002" sldId="473"/>
        </pc:sldMkLst>
      </pc:sldChg>
    </pc:docChg>
  </pc:docChgLst>
  <pc:docChgLst>
    <pc:chgData name="Shafer, Ethan H MAJ" userId="505e747c-87be-44c0-94c2-fc4c31a873c1" providerId="ADAL" clId="{EF1E385D-B9BA-40A8-AF97-F9B15BE7955F}"/>
    <pc:docChg chg="undo redo custSel addSld delSld modSld addSection delSection">
      <pc:chgData name="Shafer, Ethan H MAJ" userId="505e747c-87be-44c0-94c2-fc4c31a873c1" providerId="ADAL" clId="{EF1E385D-B9BA-40A8-AF97-F9B15BE7955F}" dt="2024-07-26T23:21:59.173" v="3269" actId="20577"/>
      <pc:docMkLst>
        <pc:docMk/>
      </pc:docMkLst>
      <pc:sldChg chg="modSp mod">
        <pc:chgData name="Shafer, Ethan H MAJ" userId="505e747c-87be-44c0-94c2-fc4c31a873c1" providerId="ADAL" clId="{EF1E385D-B9BA-40A8-AF97-F9B15BE7955F}" dt="2024-07-24T01:49:43.226" v="15" actId="20577"/>
        <pc:sldMkLst>
          <pc:docMk/>
          <pc:sldMk cId="2600960340" sldId="413"/>
        </pc:sldMkLst>
        <pc:spChg chg="mod">
          <ac:chgData name="Shafer, Ethan H MAJ" userId="505e747c-87be-44c0-94c2-fc4c31a873c1" providerId="ADAL" clId="{EF1E385D-B9BA-40A8-AF97-F9B15BE7955F}" dt="2024-07-24T01:49:43.226" v="15" actId="20577"/>
          <ac:spMkLst>
            <pc:docMk/>
            <pc:sldMk cId="2600960340" sldId="413"/>
            <ac:spMk id="2" creationId="{8D7E2DAC-8F14-49C5-B65E-1545269CF4BB}"/>
          </ac:spMkLst>
        </pc:spChg>
      </pc:sldChg>
      <pc:sldChg chg="modSp mod">
        <pc:chgData name="Shafer, Ethan H MAJ" userId="505e747c-87be-44c0-94c2-fc4c31a873c1" providerId="ADAL" clId="{EF1E385D-B9BA-40A8-AF97-F9B15BE7955F}" dt="2024-07-24T23:28:16.984" v="159" actId="20577"/>
        <pc:sldMkLst>
          <pc:docMk/>
          <pc:sldMk cId="1277706378" sldId="429"/>
        </pc:sldMkLst>
        <pc:spChg chg="mod">
          <ac:chgData name="Shafer, Ethan H MAJ" userId="505e747c-87be-44c0-94c2-fc4c31a873c1" providerId="ADAL" clId="{EF1E385D-B9BA-40A8-AF97-F9B15BE7955F}" dt="2024-07-24T23:28:16.984" v="159" actId="20577"/>
          <ac:spMkLst>
            <pc:docMk/>
            <pc:sldMk cId="1277706378" sldId="429"/>
            <ac:spMk id="3" creationId="{D19F0797-8975-980B-1DFB-53543119FFB6}"/>
          </ac:spMkLst>
        </pc:spChg>
      </pc:sldChg>
      <pc:sldChg chg="addSp delSp modSp mod modAnim chgLayout">
        <pc:chgData name="Shafer, Ethan H MAJ" userId="505e747c-87be-44c0-94c2-fc4c31a873c1" providerId="ADAL" clId="{EF1E385D-B9BA-40A8-AF97-F9B15BE7955F}" dt="2024-07-26T22:56:44.276" v="2803" actId="1076"/>
        <pc:sldMkLst>
          <pc:docMk/>
          <pc:sldMk cId="3278906587" sldId="465"/>
        </pc:sldMkLst>
        <pc:spChg chg="mod ord">
          <ac:chgData name="Shafer, Ethan H MAJ" userId="505e747c-87be-44c0-94c2-fc4c31a873c1" providerId="ADAL" clId="{EF1E385D-B9BA-40A8-AF97-F9B15BE7955F}" dt="2024-07-24T23:39:22.484" v="160" actId="6264"/>
          <ac:spMkLst>
            <pc:docMk/>
            <pc:sldMk cId="3278906587" sldId="465"/>
            <ac:spMk id="2" creationId="{6396E5D5-62CF-6738-6618-D778A005BBDC}"/>
          </ac:spMkLst>
        </pc:spChg>
        <pc:spChg chg="mod ord">
          <ac:chgData name="Shafer, Ethan H MAJ" userId="505e747c-87be-44c0-94c2-fc4c31a873c1" providerId="ADAL" clId="{EF1E385D-B9BA-40A8-AF97-F9B15BE7955F}" dt="2024-07-24T23:39:22.484" v="160" actId="6264"/>
          <ac:spMkLst>
            <pc:docMk/>
            <pc:sldMk cId="3278906587" sldId="465"/>
            <ac:spMk id="3" creationId="{90674732-FC82-13CD-4876-5A99CB6128C7}"/>
          </ac:spMkLst>
        </pc:spChg>
        <pc:spChg chg="mod ord">
          <ac:chgData name="Shafer, Ethan H MAJ" userId="505e747c-87be-44c0-94c2-fc4c31a873c1" providerId="ADAL" clId="{EF1E385D-B9BA-40A8-AF97-F9B15BE7955F}" dt="2024-07-24T23:39:22.484" v="160" actId="6264"/>
          <ac:spMkLst>
            <pc:docMk/>
            <pc:sldMk cId="3278906587" sldId="465"/>
            <ac:spMk id="4" creationId="{8666B325-E5BF-D2D5-E5E1-BCCFEBC93352}"/>
          </ac:spMkLst>
        </pc:spChg>
        <pc:spChg chg="mod ord">
          <ac:chgData name="Shafer, Ethan H MAJ" userId="505e747c-87be-44c0-94c2-fc4c31a873c1" providerId="ADAL" clId="{EF1E385D-B9BA-40A8-AF97-F9B15BE7955F}" dt="2024-07-24T23:50:59.183" v="173" actId="20577"/>
          <ac:spMkLst>
            <pc:docMk/>
            <pc:sldMk cId="3278906587" sldId="465"/>
            <ac:spMk id="5" creationId="{84513F9A-D31B-C34A-B127-BD7A5DF0C4D1}"/>
          </ac:spMkLst>
        </pc:spChg>
        <pc:spChg chg="add del mod">
          <ac:chgData name="Shafer, Ethan H MAJ" userId="505e747c-87be-44c0-94c2-fc4c31a873c1" providerId="ADAL" clId="{EF1E385D-B9BA-40A8-AF97-F9B15BE7955F}" dt="2024-07-24T23:39:22.484" v="160" actId="6264"/>
          <ac:spMkLst>
            <pc:docMk/>
            <pc:sldMk cId="3278906587" sldId="465"/>
            <ac:spMk id="6" creationId="{DF7EAB77-FB74-FD77-3325-9B05AFA2D79A}"/>
          </ac:spMkLst>
        </pc:spChg>
        <pc:spChg chg="mod ord">
          <ac:chgData name="Shafer, Ethan H MAJ" userId="505e747c-87be-44c0-94c2-fc4c31a873c1" providerId="ADAL" clId="{EF1E385D-B9BA-40A8-AF97-F9B15BE7955F}" dt="2024-07-26T22:56:33.357" v="2785" actId="20577"/>
          <ac:spMkLst>
            <pc:docMk/>
            <pc:sldMk cId="3278906587" sldId="465"/>
            <ac:spMk id="7" creationId="{ADA6B4EE-0AF8-8FA8-DB3F-D8F7D6392C77}"/>
          </ac:spMkLst>
        </pc:spChg>
        <pc:spChg chg="add del mod">
          <ac:chgData name="Shafer, Ethan H MAJ" userId="505e747c-87be-44c0-94c2-fc4c31a873c1" providerId="ADAL" clId="{EF1E385D-B9BA-40A8-AF97-F9B15BE7955F}" dt="2024-07-24T23:39:22.484" v="160" actId="6264"/>
          <ac:spMkLst>
            <pc:docMk/>
            <pc:sldMk cId="3278906587" sldId="465"/>
            <ac:spMk id="8" creationId="{BCA09AC7-6187-4357-6CCE-E9F5181CF1CD}"/>
          </ac:spMkLst>
        </pc:spChg>
        <pc:spChg chg="add del mod">
          <ac:chgData name="Shafer, Ethan H MAJ" userId="505e747c-87be-44c0-94c2-fc4c31a873c1" providerId="ADAL" clId="{EF1E385D-B9BA-40A8-AF97-F9B15BE7955F}" dt="2024-07-24T23:39:22.484" v="160" actId="6264"/>
          <ac:spMkLst>
            <pc:docMk/>
            <pc:sldMk cId="3278906587" sldId="465"/>
            <ac:spMk id="9" creationId="{49130386-4EB6-C076-84B4-365B21B27CF9}"/>
          </ac:spMkLst>
        </pc:spChg>
        <pc:spChg chg="add del mod">
          <ac:chgData name="Shafer, Ethan H MAJ" userId="505e747c-87be-44c0-94c2-fc4c31a873c1" providerId="ADAL" clId="{EF1E385D-B9BA-40A8-AF97-F9B15BE7955F}" dt="2024-07-24T23:39:22.484" v="160" actId="6264"/>
          <ac:spMkLst>
            <pc:docMk/>
            <pc:sldMk cId="3278906587" sldId="465"/>
            <ac:spMk id="10" creationId="{B6A20DA3-5CF8-198D-EF03-245262A84FF1}"/>
          </ac:spMkLst>
        </pc:spChg>
        <pc:spChg chg="add del mod">
          <ac:chgData name="Shafer, Ethan H MAJ" userId="505e747c-87be-44c0-94c2-fc4c31a873c1" providerId="ADAL" clId="{EF1E385D-B9BA-40A8-AF97-F9B15BE7955F}" dt="2024-07-24T23:39:22.484" v="160" actId="6264"/>
          <ac:spMkLst>
            <pc:docMk/>
            <pc:sldMk cId="3278906587" sldId="465"/>
            <ac:spMk id="11" creationId="{A4C22A3A-92C6-05FE-B7BD-4E73F89763A5}"/>
          </ac:spMkLst>
        </pc:spChg>
        <pc:spChg chg="add">
          <ac:chgData name="Shafer, Ethan H MAJ" userId="505e747c-87be-44c0-94c2-fc4c31a873c1" providerId="ADAL" clId="{EF1E385D-B9BA-40A8-AF97-F9B15BE7955F}" dt="2024-07-24T23:58:58.485" v="212"/>
          <ac:spMkLst>
            <pc:docMk/>
            <pc:sldMk cId="3278906587" sldId="465"/>
            <ac:spMk id="12" creationId="{7AC613F6-1163-285E-9B74-986BBDBB0DCE}"/>
          </ac:spMkLst>
        </pc:spChg>
        <pc:spChg chg="add">
          <ac:chgData name="Shafer, Ethan H MAJ" userId="505e747c-87be-44c0-94c2-fc4c31a873c1" providerId="ADAL" clId="{EF1E385D-B9BA-40A8-AF97-F9B15BE7955F}" dt="2024-07-24T23:59:00.994" v="213"/>
          <ac:spMkLst>
            <pc:docMk/>
            <pc:sldMk cId="3278906587" sldId="465"/>
            <ac:spMk id="13" creationId="{791D4C24-668C-B92C-8338-8E4E868E9423}"/>
          </ac:spMkLst>
        </pc:spChg>
        <pc:spChg chg="add mod">
          <ac:chgData name="Shafer, Ethan H MAJ" userId="505e747c-87be-44c0-94c2-fc4c31a873c1" providerId="ADAL" clId="{EF1E385D-B9BA-40A8-AF97-F9B15BE7955F}" dt="2024-07-26T22:56:37.760" v="2794" actId="20577"/>
          <ac:spMkLst>
            <pc:docMk/>
            <pc:sldMk cId="3278906587" sldId="465"/>
            <ac:spMk id="14" creationId="{D93B39BA-ECDD-E32D-D518-A6B7F46E91A1}"/>
          </ac:spMkLst>
        </pc:spChg>
        <pc:spChg chg="add mod">
          <ac:chgData name="Shafer, Ethan H MAJ" userId="505e747c-87be-44c0-94c2-fc4c31a873c1" providerId="ADAL" clId="{EF1E385D-B9BA-40A8-AF97-F9B15BE7955F}" dt="2024-07-26T22:56:40.360" v="2802" actId="20577"/>
          <ac:spMkLst>
            <pc:docMk/>
            <pc:sldMk cId="3278906587" sldId="465"/>
            <ac:spMk id="15" creationId="{DA7EAFE2-71A1-A9B2-5334-DF176FE3D5F2}"/>
          </ac:spMkLst>
        </pc:spChg>
        <pc:spChg chg="add mod">
          <ac:chgData name="Shafer, Ethan H MAJ" userId="505e747c-87be-44c0-94c2-fc4c31a873c1" providerId="ADAL" clId="{EF1E385D-B9BA-40A8-AF97-F9B15BE7955F}" dt="2024-07-26T22:56:44.276" v="2803" actId="1076"/>
          <ac:spMkLst>
            <pc:docMk/>
            <pc:sldMk cId="3278906587" sldId="465"/>
            <ac:spMk id="16" creationId="{E292BA75-3EB7-338D-4469-FE5268BCC6E9}"/>
          </ac:spMkLst>
        </pc:spChg>
      </pc:sldChg>
      <pc:sldChg chg="del">
        <pc:chgData name="Shafer, Ethan H MAJ" userId="505e747c-87be-44c0-94c2-fc4c31a873c1" providerId="ADAL" clId="{EF1E385D-B9BA-40A8-AF97-F9B15BE7955F}" dt="2024-07-25T01:08:53.793" v="705" actId="47"/>
        <pc:sldMkLst>
          <pc:docMk/>
          <pc:sldMk cId="1957553010" sldId="470"/>
        </pc:sldMkLst>
      </pc:sldChg>
      <pc:sldChg chg="modSp mod">
        <pc:chgData name="Shafer, Ethan H MAJ" userId="505e747c-87be-44c0-94c2-fc4c31a873c1" providerId="ADAL" clId="{EF1E385D-B9BA-40A8-AF97-F9B15BE7955F}" dt="2024-07-26T23:21:27.760" v="3255" actId="20577"/>
        <pc:sldMkLst>
          <pc:docMk/>
          <pc:sldMk cId="3548741993" sldId="482"/>
        </pc:sldMkLst>
        <pc:spChg chg="mod">
          <ac:chgData name="Shafer, Ethan H MAJ" userId="505e747c-87be-44c0-94c2-fc4c31a873c1" providerId="ADAL" clId="{EF1E385D-B9BA-40A8-AF97-F9B15BE7955F}" dt="2024-07-26T23:21:27.760" v="3255" actId="20577"/>
          <ac:spMkLst>
            <pc:docMk/>
            <pc:sldMk cId="3548741993" sldId="482"/>
            <ac:spMk id="7" creationId="{ADA6B4EE-0AF8-8FA8-DB3F-D8F7D6392C77}"/>
          </ac:spMkLst>
        </pc:spChg>
      </pc:sldChg>
      <pc:sldChg chg="addSp delSp modSp mod modClrScheme chgLayout">
        <pc:chgData name="Shafer, Ethan H MAJ" userId="505e747c-87be-44c0-94c2-fc4c31a873c1" providerId="ADAL" clId="{EF1E385D-B9BA-40A8-AF97-F9B15BE7955F}" dt="2024-07-25T01:45:23.179" v="2001" actId="20577"/>
        <pc:sldMkLst>
          <pc:docMk/>
          <pc:sldMk cId="298309527" sldId="485"/>
        </pc:sldMkLst>
        <pc:spChg chg="add del mod">
          <ac:chgData name="Shafer, Ethan H MAJ" userId="505e747c-87be-44c0-94c2-fc4c31a873c1" providerId="ADAL" clId="{EF1E385D-B9BA-40A8-AF97-F9B15BE7955F}" dt="2024-07-25T00:02:44.013" v="433" actId="6264"/>
          <ac:spMkLst>
            <pc:docMk/>
            <pc:sldMk cId="298309527" sldId="485"/>
            <ac:spMk id="2" creationId="{64BC55FC-29F0-5D94-66D4-6AAE04D692E7}"/>
          </ac:spMkLst>
        </pc:spChg>
        <pc:spChg chg="add del mod">
          <ac:chgData name="Shafer, Ethan H MAJ" userId="505e747c-87be-44c0-94c2-fc4c31a873c1" providerId="ADAL" clId="{EF1E385D-B9BA-40A8-AF97-F9B15BE7955F}" dt="2024-07-25T00:02:44.013" v="433" actId="6264"/>
          <ac:spMkLst>
            <pc:docMk/>
            <pc:sldMk cId="298309527" sldId="485"/>
            <ac:spMk id="3" creationId="{878AD29C-860E-EC64-8202-1BC55F1D9135}"/>
          </ac:spMkLst>
        </pc:spChg>
        <pc:spChg chg="mod ord">
          <ac:chgData name="Shafer, Ethan H MAJ" userId="505e747c-87be-44c0-94c2-fc4c31a873c1" providerId="ADAL" clId="{EF1E385D-B9BA-40A8-AF97-F9B15BE7955F}" dt="2024-07-25T00:05:08.296" v="452" actId="700"/>
          <ac:spMkLst>
            <pc:docMk/>
            <pc:sldMk cId="298309527" sldId="485"/>
            <ac:spMk id="4" creationId="{37E0F74B-3C1A-F0F1-2299-7D7A01D5172B}"/>
          </ac:spMkLst>
        </pc:spChg>
        <pc:spChg chg="mod ord">
          <ac:chgData name="Shafer, Ethan H MAJ" userId="505e747c-87be-44c0-94c2-fc4c31a873c1" providerId="ADAL" clId="{EF1E385D-B9BA-40A8-AF97-F9B15BE7955F}" dt="2024-07-25T00:05:08.296" v="452" actId="700"/>
          <ac:spMkLst>
            <pc:docMk/>
            <pc:sldMk cId="298309527" sldId="485"/>
            <ac:spMk id="5" creationId="{53059963-268D-22F4-989C-D1C243FEB1F6}"/>
          </ac:spMkLst>
        </pc:spChg>
        <pc:spChg chg="mod ord">
          <ac:chgData name="Shafer, Ethan H MAJ" userId="505e747c-87be-44c0-94c2-fc4c31a873c1" providerId="ADAL" clId="{EF1E385D-B9BA-40A8-AF97-F9B15BE7955F}" dt="2024-07-25T00:05:08.296" v="452" actId="700"/>
          <ac:spMkLst>
            <pc:docMk/>
            <pc:sldMk cId="298309527" sldId="485"/>
            <ac:spMk id="6" creationId="{E1BA6E23-03BE-5C25-02F8-3DBB353E93C1}"/>
          </ac:spMkLst>
        </pc:spChg>
        <pc:spChg chg="mod ord">
          <ac:chgData name="Shafer, Ethan H MAJ" userId="505e747c-87be-44c0-94c2-fc4c31a873c1" providerId="ADAL" clId="{EF1E385D-B9BA-40A8-AF97-F9B15BE7955F}" dt="2024-07-25T00:05:08.296" v="452" actId="700"/>
          <ac:spMkLst>
            <pc:docMk/>
            <pc:sldMk cId="298309527" sldId="485"/>
            <ac:spMk id="7" creationId="{9E6F4282-AFCF-ACAA-32AB-9B291C8F9527}"/>
          </ac:spMkLst>
        </pc:spChg>
        <pc:spChg chg="add del mod ord">
          <ac:chgData name="Shafer, Ethan H MAJ" userId="505e747c-87be-44c0-94c2-fc4c31a873c1" providerId="ADAL" clId="{EF1E385D-B9BA-40A8-AF97-F9B15BE7955F}" dt="2024-07-25T01:45:23.179" v="2001" actId="20577"/>
          <ac:spMkLst>
            <pc:docMk/>
            <pc:sldMk cId="298309527" sldId="485"/>
            <ac:spMk id="8" creationId="{D94F4881-75A0-0486-F27D-616527609721}"/>
          </ac:spMkLst>
        </pc:spChg>
        <pc:spChg chg="add del mod ord">
          <ac:chgData name="Shafer, Ethan H MAJ" userId="505e747c-87be-44c0-94c2-fc4c31a873c1" providerId="ADAL" clId="{EF1E385D-B9BA-40A8-AF97-F9B15BE7955F}" dt="2024-07-25T00:05:08.296" v="452" actId="700"/>
          <ac:spMkLst>
            <pc:docMk/>
            <pc:sldMk cId="298309527" sldId="485"/>
            <ac:spMk id="9" creationId="{AFE07D9D-59E1-7E40-B0BA-BF8C2AFCF986}"/>
          </ac:spMkLst>
        </pc:spChg>
        <pc:spChg chg="add del mod">
          <ac:chgData name="Shafer, Ethan H MAJ" userId="505e747c-87be-44c0-94c2-fc4c31a873c1" providerId="ADAL" clId="{EF1E385D-B9BA-40A8-AF97-F9B15BE7955F}" dt="2024-07-25T00:02:44.013" v="433" actId="6264"/>
          <ac:spMkLst>
            <pc:docMk/>
            <pc:sldMk cId="298309527" sldId="485"/>
            <ac:spMk id="10" creationId="{02402B61-15A5-16CB-6C7D-E8408DBE4983}"/>
          </ac:spMkLst>
        </pc:spChg>
        <pc:spChg chg="add del mod">
          <ac:chgData name="Shafer, Ethan H MAJ" userId="505e747c-87be-44c0-94c2-fc4c31a873c1" providerId="ADAL" clId="{EF1E385D-B9BA-40A8-AF97-F9B15BE7955F}" dt="2024-07-25T00:02:44.013" v="433" actId="6264"/>
          <ac:spMkLst>
            <pc:docMk/>
            <pc:sldMk cId="298309527" sldId="485"/>
            <ac:spMk id="11" creationId="{8A45D4DE-5BC8-C7A2-FC52-0A19FC725229}"/>
          </ac:spMkLst>
        </pc:spChg>
        <pc:spChg chg="add del mod">
          <ac:chgData name="Shafer, Ethan H MAJ" userId="505e747c-87be-44c0-94c2-fc4c31a873c1" providerId="ADAL" clId="{EF1E385D-B9BA-40A8-AF97-F9B15BE7955F}" dt="2024-07-25T00:02:44.013" v="433" actId="6264"/>
          <ac:spMkLst>
            <pc:docMk/>
            <pc:sldMk cId="298309527" sldId="485"/>
            <ac:spMk id="12" creationId="{F6054B6E-FEF6-0E8A-9B92-B0FCF510D9B6}"/>
          </ac:spMkLst>
        </pc:spChg>
        <pc:spChg chg="add del mod">
          <ac:chgData name="Shafer, Ethan H MAJ" userId="505e747c-87be-44c0-94c2-fc4c31a873c1" providerId="ADAL" clId="{EF1E385D-B9BA-40A8-AF97-F9B15BE7955F}" dt="2024-07-25T00:02:44.013" v="433" actId="6264"/>
          <ac:spMkLst>
            <pc:docMk/>
            <pc:sldMk cId="298309527" sldId="485"/>
            <ac:spMk id="13" creationId="{396FBAD0-C679-3063-48B6-6E6C8D272B08}"/>
          </ac:spMkLst>
        </pc:spChg>
        <pc:spChg chg="add del mod ord">
          <ac:chgData name="Shafer, Ethan H MAJ" userId="505e747c-87be-44c0-94c2-fc4c31a873c1" providerId="ADAL" clId="{EF1E385D-B9BA-40A8-AF97-F9B15BE7955F}" dt="2024-07-25T00:02:50.456" v="442" actId="700"/>
          <ac:spMkLst>
            <pc:docMk/>
            <pc:sldMk cId="298309527" sldId="485"/>
            <ac:spMk id="14" creationId="{BFD1D4B6-5CC7-51C1-5287-257CB0B305BA}"/>
          </ac:spMkLst>
        </pc:spChg>
      </pc:sldChg>
      <pc:sldChg chg="del">
        <pc:chgData name="Shafer, Ethan H MAJ" userId="505e747c-87be-44c0-94c2-fc4c31a873c1" providerId="ADAL" clId="{EF1E385D-B9BA-40A8-AF97-F9B15BE7955F}" dt="2024-07-25T00:34:22.823" v="702" actId="47"/>
        <pc:sldMkLst>
          <pc:docMk/>
          <pc:sldMk cId="1268732251" sldId="495"/>
        </pc:sldMkLst>
      </pc:sldChg>
      <pc:sldChg chg="del">
        <pc:chgData name="Shafer, Ethan H MAJ" userId="505e747c-87be-44c0-94c2-fc4c31a873c1" providerId="ADAL" clId="{EF1E385D-B9BA-40A8-AF97-F9B15BE7955F}" dt="2024-07-25T00:34:24.773" v="703" actId="47"/>
        <pc:sldMkLst>
          <pc:docMk/>
          <pc:sldMk cId="1830518336" sldId="496"/>
        </pc:sldMkLst>
      </pc:sldChg>
      <pc:sldChg chg="del">
        <pc:chgData name="Shafer, Ethan H MAJ" userId="505e747c-87be-44c0-94c2-fc4c31a873c1" providerId="ADAL" clId="{EF1E385D-B9BA-40A8-AF97-F9B15BE7955F}" dt="2024-07-25T01:08:55.983" v="707" actId="47"/>
        <pc:sldMkLst>
          <pc:docMk/>
          <pc:sldMk cId="3303075245" sldId="497"/>
        </pc:sldMkLst>
      </pc:sldChg>
      <pc:sldChg chg="del">
        <pc:chgData name="Shafer, Ethan H MAJ" userId="505e747c-87be-44c0-94c2-fc4c31a873c1" providerId="ADAL" clId="{EF1E385D-B9BA-40A8-AF97-F9B15BE7955F}" dt="2024-07-25T01:08:55.043" v="706" actId="47"/>
        <pc:sldMkLst>
          <pc:docMk/>
          <pc:sldMk cId="2917846909" sldId="498"/>
        </pc:sldMkLst>
      </pc:sldChg>
      <pc:sldChg chg="add del">
        <pc:chgData name="Shafer, Ethan H MAJ" userId="505e747c-87be-44c0-94c2-fc4c31a873c1" providerId="ADAL" clId="{EF1E385D-B9BA-40A8-AF97-F9B15BE7955F}" dt="2024-07-25T02:29:37.369" v="2026" actId="47"/>
        <pc:sldMkLst>
          <pc:docMk/>
          <pc:sldMk cId="3642114706" sldId="499"/>
        </pc:sldMkLst>
      </pc:sldChg>
      <pc:sldChg chg="modSp new mod">
        <pc:chgData name="Shafer, Ethan H MAJ" userId="505e747c-87be-44c0-94c2-fc4c31a873c1" providerId="ADAL" clId="{EF1E385D-B9BA-40A8-AF97-F9B15BE7955F}" dt="2024-07-26T22:57:18.575" v="2849" actId="27636"/>
        <pc:sldMkLst>
          <pc:docMk/>
          <pc:sldMk cId="1601706602" sldId="500"/>
        </pc:sldMkLst>
        <pc:spChg chg="mod">
          <ac:chgData name="Shafer, Ethan H MAJ" userId="505e747c-87be-44c0-94c2-fc4c31a873c1" providerId="ADAL" clId="{EF1E385D-B9BA-40A8-AF97-F9B15BE7955F}" dt="2024-07-25T01:09:08.929" v="726" actId="20577"/>
          <ac:spMkLst>
            <pc:docMk/>
            <pc:sldMk cId="1601706602" sldId="500"/>
            <ac:spMk id="2" creationId="{62D165FA-F593-BF8F-C473-08ECD86B611F}"/>
          </ac:spMkLst>
        </pc:spChg>
        <pc:spChg chg="mod">
          <ac:chgData name="Shafer, Ethan H MAJ" userId="505e747c-87be-44c0-94c2-fc4c31a873c1" providerId="ADAL" clId="{EF1E385D-B9BA-40A8-AF97-F9B15BE7955F}" dt="2024-07-26T22:57:18.575" v="2849" actId="27636"/>
          <ac:spMkLst>
            <pc:docMk/>
            <pc:sldMk cId="1601706602" sldId="500"/>
            <ac:spMk id="3" creationId="{FC7F9983-4CF2-D79B-6BA9-8CE191749D6B}"/>
          </ac:spMkLst>
        </pc:spChg>
      </pc:sldChg>
      <pc:sldChg chg="modSp new del mod">
        <pc:chgData name="Shafer, Ethan H MAJ" userId="505e747c-87be-44c0-94c2-fc4c31a873c1" providerId="ADAL" clId="{EF1E385D-B9BA-40A8-AF97-F9B15BE7955F}" dt="2024-07-25T01:44:28.961" v="1937" actId="47"/>
        <pc:sldMkLst>
          <pc:docMk/>
          <pc:sldMk cId="17183207" sldId="501"/>
        </pc:sldMkLst>
        <pc:spChg chg="mod">
          <ac:chgData name="Shafer, Ethan H MAJ" userId="505e747c-87be-44c0-94c2-fc4c31a873c1" providerId="ADAL" clId="{EF1E385D-B9BA-40A8-AF97-F9B15BE7955F}" dt="2024-07-25T01:12:16.567" v="920" actId="20577"/>
          <ac:spMkLst>
            <pc:docMk/>
            <pc:sldMk cId="17183207" sldId="501"/>
            <ac:spMk id="2" creationId="{5F4DE856-133C-DCB3-B5FB-72F37D2B33C3}"/>
          </ac:spMkLst>
        </pc:spChg>
      </pc:sldChg>
      <pc:sldChg chg="addSp delSp modSp new mod modClrScheme modShow chgLayout">
        <pc:chgData name="Shafer, Ethan H MAJ" userId="505e747c-87be-44c0-94c2-fc4c31a873c1" providerId="ADAL" clId="{EF1E385D-B9BA-40A8-AF97-F9B15BE7955F}" dt="2024-07-25T01:44:05.654" v="1936" actId="20577"/>
        <pc:sldMkLst>
          <pc:docMk/>
          <pc:sldMk cId="2793751340" sldId="502"/>
        </pc:sldMkLst>
        <pc:spChg chg="mod ord">
          <ac:chgData name="Shafer, Ethan H MAJ" userId="505e747c-87be-44c0-94c2-fc4c31a873c1" providerId="ADAL" clId="{EF1E385D-B9BA-40A8-AF97-F9B15BE7955F}" dt="2024-07-25T01:31:31.234" v="1112" actId="700"/>
          <ac:spMkLst>
            <pc:docMk/>
            <pc:sldMk cId="2793751340" sldId="502"/>
            <ac:spMk id="2" creationId="{E5B2F1CC-CEBB-4B1F-A2CB-E2E68733B163}"/>
          </ac:spMkLst>
        </pc:spChg>
        <pc:spChg chg="del mod ord">
          <ac:chgData name="Shafer, Ethan H MAJ" userId="505e747c-87be-44c0-94c2-fc4c31a873c1" providerId="ADAL" clId="{EF1E385D-B9BA-40A8-AF97-F9B15BE7955F}" dt="2024-07-25T01:31:25.693" v="1111" actId="700"/>
          <ac:spMkLst>
            <pc:docMk/>
            <pc:sldMk cId="2793751340" sldId="502"/>
            <ac:spMk id="3" creationId="{B4ECEC80-01EE-DE94-CB03-EE1A04DF1263}"/>
          </ac:spMkLst>
        </pc:spChg>
        <pc:spChg chg="mod ord">
          <ac:chgData name="Shafer, Ethan H MAJ" userId="505e747c-87be-44c0-94c2-fc4c31a873c1" providerId="ADAL" clId="{EF1E385D-B9BA-40A8-AF97-F9B15BE7955F}" dt="2024-07-25T01:31:31.234" v="1112" actId="700"/>
          <ac:spMkLst>
            <pc:docMk/>
            <pc:sldMk cId="2793751340" sldId="502"/>
            <ac:spMk id="4" creationId="{539CF512-B55C-C385-B29E-85E9347DAAA1}"/>
          </ac:spMkLst>
        </pc:spChg>
        <pc:spChg chg="mod ord">
          <ac:chgData name="Shafer, Ethan H MAJ" userId="505e747c-87be-44c0-94c2-fc4c31a873c1" providerId="ADAL" clId="{EF1E385D-B9BA-40A8-AF97-F9B15BE7955F}" dt="2024-07-25T01:31:31.234" v="1112" actId="700"/>
          <ac:spMkLst>
            <pc:docMk/>
            <pc:sldMk cId="2793751340" sldId="502"/>
            <ac:spMk id="5" creationId="{B7B54356-01CB-0010-19CC-38CD4933F4BF}"/>
          </ac:spMkLst>
        </pc:spChg>
        <pc:spChg chg="mod ord">
          <ac:chgData name="Shafer, Ethan H MAJ" userId="505e747c-87be-44c0-94c2-fc4c31a873c1" providerId="ADAL" clId="{EF1E385D-B9BA-40A8-AF97-F9B15BE7955F}" dt="2024-07-25T01:31:31.234" v="1112" actId="700"/>
          <ac:spMkLst>
            <pc:docMk/>
            <pc:sldMk cId="2793751340" sldId="502"/>
            <ac:spMk id="6" creationId="{FBCDD29D-6C2F-7726-7E47-E9A4CCCBDA04}"/>
          </ac:spMkLst>
        </pc:spChg>
        <pc:spChg chg="add del mod ord">
          <ac:chgData name="Shafer, Ethan H MAJ" userId="505e747c-87be-44c0-94c2-fc4c31a873c1" providerId="ADAL" clId="{EF1E385D-B9BA-40A8-AF97-F9B15BE7955F}" dt="2024-07-25T01:31:31.234" v="1112" actId="700"/>
          <ac:spMkLst>
            <pc:docMk/>
            <pc:sldMk cId="2793751340" sldId="502"/>
            <ac:spMk id="7" creationId="{6809A845-B795-450C-841F-AC78875D602D}"/>
          </ac:spMkLst>
        </pc:spChg>
        <pc:spChg chg="add del mod ord">
          <ac:chgData name="Shafer, Ethan H MAJ" userId="505e747c-87be-44c0-94c2-fc4c31a873c1" providerId="ADAL" clId="{EF1E385D-B9BA-40A8-AF97-F9B15BE7955F}" dt="2024-07-25T01:31:31.234" v="1112" actId="700"/>
          <ac:spMkLst>
            <pc:docMk/>
            <pc:sldMk cId="2793751340" sldId="502"/>
            <ac:spMk id="8" creationId="{FC517210-E1F9-5ECE-709C-A0D84E4688FE}"/>
          </ac:spMkLst>
        </pc:spChg>
        <pc:spChg chg="add mod ord">
          <ac:chgData name="Shafer, Ethan H MAJ" userId="505e747c-87be-44c0-94c2-fc4c31a873c1" providerId="ADAL" clId="{EF1E385D-B9BA-40A8-AF97-F9B15BE7955F}" dt="2024-07-25T01:31:45.074" v="1151" actId="20577"/>
          <ac:spMkLst>
            <pc:docMk/>
            <pc:sldMk cId="2793751340" sldId="502"/>
            <ac:spMk id="9" creationId="{5380475B-6EC8-1CCD-866E-743EF2D24EF0}"/>
          </ac:spMkLst>
        </pc:spChg>
        <pc:spChg chg="add mod ord">
          <ac:chgData name="Shafer, Ethan H MAJ" userId="505e747c-87be-44c0-94c2-fc4c31a873c1" providerId="ADAL" clId="{EF1E385D-B9BA-40A8-AF97-F9B15BE7955F}" dt="2024-07-25T01:44:04.689" v="1926" actId="27636"/>
          <ac:spMkLst>
            <pc:docMk/>
            <pc:sldMk cId="2793751340" sldId="502"/>
            <ac:spMk id="10" creationId="{8132E8D3-B127-CD0E-A3EF-B160B788D318}"/>
          </ac:spMkLst>
        </pc:spChg>
        <pc:spChg chg="add mod ord">
          <ac:chgData name="Shafer, Ethan H MAJ" userId="505e747c-87be-44c0-94c2-fc4c31a873c1" providerId="ADAL" clId="{EF1E385D-B9BA-40A8-AF97-F9B15BE7955F}" dt="2024-07-25T01:31:49.774" v="1175" actId="20577"/>
          <ac:spMkLst>
            <pc:docMk/>
            <pc:sldMk cId="2793751340" sldId="502"/>
            <ac:spMk id="11" creationId="{D301A07A-F288-39AA-67DE-91A68291E156}"/>
          </ac:spMkLst>
        </pc:spChg>
        <pc:spChg chg="add mod ord">
          <ac:chgData name="Shafer, Ethan H MAJ" userId="505e747c-87be-44c0-94c2-fc4c31a873c1" providerId="ADAL" clId="{EF1E385D-B9BA-40A8-AF97-F9B15BE7955F}" dt="2024-07-25T01:44:05.654" v="1936" actId="20577"/>
          <ac:spMkLst>
            <pc:docMk/>
            <pc:sldMk cId="2793751340" sldId="502"/>
            <ac:spMk id="12" creationId="{C31EECBC-354C-97BF-6B35-4F04D57880F4}"/>
          </ac:spMkLst>
        </pc:spChg>
      </pc:sldChg>
      <pc:sldChg chg="addSp delSp modSp add mod delAnim chgLayout">
        <pc:chgData name="Shafer, Ethan H MAJ" userId="505e747c-87be-44c0-94c2-fc4c31a873c1" providerId="ADAL" clId="{EF1E385D-B9BA-40A8-AF97-F9B15BE7955F}" dt="2024-07-25T03:29:52.364" v="2696" actId="20577"/>
        <pc:sldMkLst>
          <pc:docMk/>
          <pc:sldMk cId="3299240079" sldId="503"/>
        </pc:sldMkLst>
        <pc:spChg chg="mod ord">
          <ac:chgData name="Shafer, Ethan H MAJ" userId="505e747c-87be-44c0-94c2-fc4c31a873c1" providerId="ADAL" clId="{EF1E385D-B9BA-40A8-AF97-F9B15BE7955F}" dt="2024-07-25T01:45:59.099" v="2025" actId="700"/>
          <ac:spMkLst>
            <pc:docMk/>
            <pc:sldMk cId="3299240079" sldId="503"/>
            <ac:spMk id="2" creationId="{6396E5D5-62CF-6738-6618-D778A005BBDC}"/>
          </ac:spMkLst>
        </pc:spChg>
        <pc:spChg chg="mod ord">
          <ac:chgData name="Shafer, Ethan H MAJ" userId="505e747c-87be-44c0-94c2-fc4c31a873c1" providerId="ADAL" clId="{EF1E385D-B9BA-40A8-AF97-F9B15BE7955F}" dt="2024-07-25T01:45:59.099" v="2025" actId="700"/>
          <ac:spMkLst>
            <pc:docMk/>
            <pc:sldMk cId="3299240079" sldId="503"/>
            <ac:spMk id="3" creationId="{90674732-FC82-13CD-4876-5A99CB6128C7}"/>
          </ac:spMkLst>
        </pc:spChg>
        <pc:spChg chg="mod ord">
          <ac:chgData name="Shafer, Ethan H MAJ" userId="505e747c-87be-44c0-94c2-fc4c31a873c1" providerId="ADAL" clId="{EF1E385D-B9BA-40A8-AF97-F9B15BE7955F}" dt="2024-07-25T01:45:59.099" v="2025" actId="700"/>
          <ac:spMkLst>
            <pc:docMk/>
            <pc:sldMk cId="3299240079" sldId="503"/>
            <ac:spMk id="4" creationId="{8666B325-E5BF-D2D5-E5E1-BCCFEBC93352}"/>
          </ac:spMkLst>
        </pc:spChg>
        <pc:spChg chg="mod ord">
          <ac:chgData name="Shafer, Ethan H MAJ" userId="505e747c-87be-44c0-94c2-fc4c31a873c1" providerId="ADAL" clId="{EF1E385D-B9BA-40A8-AF97-F9B15BE7955F}" dt="2024-07-25T01:45:59.099" v="2025" actId="700"/>
          <ac:spMkLst>
            <pc:docMk/>
            <pc:sldMk cId="3299240079" sldId="503"/>
            <ac:spMk id="5" creationId="{84513F9A-D31B-C34A-B127-BD7A5DF0C4D1}"/>
          </ac:spMkLst>
        </pc:spChg>
        <pc:spChg chg="add mod ord">
          <ac:chgData name="Shafer, Ethan H MAJ" userId="505e747c-87be-44c0-94c2-fc4c31a873c1" providerId="ADAL" clId="{EF1E385D-B9BA-40A8-AF97-F9B15BE7955F}" dt="2024-07-25T03:29:52.364" v="2696" actId="20577"/>
          <ac:spMkLst>
            <pc:docMk/>
            <pc:sldMk cId="3299240079" sldId="503"/>
            <ac:spMk id="6" creationId="{E86C7A56-37B7-EF52-E40A-B5AFDB210306}"/>
          </ac:spMkLst>
        </pc:spChg>
        <pc:spChg chg="del mod">
          <ac:chgData name="Shafer, Ethan H MAJ" userId="505e747c-87be-44c0-94c2-fc4c31a873c1" providerId="ADAL" clId="{EF1E385D-B9BA-40A8-AF97-F9B15BE7955F}" dt="2024-07-25T01:45:59.099" v="2025" actId="700"/>
          <ac:spMkLst>
            <pc:docMk/>
            <pc:sldMk cId="3299240079" sldId="503"/>
            <ac:spMk id="7" creationId="{ADA6B4EE-0AF8-8FA8-DB3F-D8F7D6392C77}"/>
          </ac:spMkLst>
        </pc:spChg>
        <pc:spChg chg="del">
          <ac:chgData name="Shafer, Ethan H MAJ" userId="505e747c-87be-44c0-94c2-fc4c31a873c1" providerId="ADAL" clId="{EF1E385D-B9BA-40A8-AF97-F9B15BE7955F}" dt="2024-07-25T01:45:54.434" v="2024" actId="478"/>
          <ac:spMkLst>
            <pc:docMk/>
            <pc:sldMk cId="3299240079" sldId="503"/>
            <ac:spMk id="14" creationId="{D93B39BA-ECDD-E32D-D518-A6B7F46E91A1}"/>
          </ac:spMkLst>
        </pc:spChg>
        <pc:spChg chg="del mod">
          <ac:chgData name="Shafer, Ethan H MAJ" userId="505e747c-87be-44c0-94c2-fc4c31a873c1" providerId="ADAL" clId="{EF1E385D-B9BA-40A8-AF97-F9B15BE7955F}" dt="2024-07-25T01:45:49.574" v="2022" actId="478"/>
          <ac:spMkLst>
            <pc:docMk/>
            <pc:sldMk cId="3299240079" sldId="503"/>
            <ac:spMk id="15" creationId="{DA7EAFE2-71A1-A9B2-5334-DF176FE3D5F2}"/>
          </ac:spMkLst>
        </pc:spChg>
        <pc:spChg chg="del">
          <ac:chgData name="Shafer, Ethan H MAJ" userId="505e747c-87be-44c0-94c2-fc4c31a873c1" providerId="ADAL" clId="{EF1E385D-B9BA-40A8-AF97-F9B15BE7955F}" dt="2024-07-25T01:45:50.859" v="2023" actId="478"/>
          <ac:spMkLst>
            <pc:docMk/>
            <pc:sldMk cId="3299240079" sldId="503"/>
            <ac:spMk id="16" creationId="{E292BA75-3EB7-338D-4469-FE5268BCC6E9}"/>
          </ac:spMkLst>
        </pc:spChg>
      </pc:sldChg>
      <pc:sldChg chg="addSp delSp modSp add mod modClrScheme chgLayout">
        <pc:chgData name="Shafer, Ethan H MAJ" userId="505e747c-87be-44c0-94c2-fc4c31a873c1" providerId="ADAL" clId="{EF1E385D-B9BA-40A8-AF97-F9B15BE7955F}" dt="2024-07-26T23:18:44.460" v="3223" actId="20577"/>
        <pc:sldMkLst>
          <pc:docMk/>
          <pc:sldMk cId="703193563" sldId="504"/>
        </pc:sldMkLst>
        <pc:spChg chg="mod ord">
          <ac:chgData name="Shafer, Ethan H MAJ" userId="505e747c-87be-44c0-94c2-fc4c31a873c1" providerId="ADAL" clId="{EF1E385D-B9BA-40A8-AF97-F9B15BE7955F}" dt="2024-07-25T03:28:37.004" v="2638" actId="700"/>
          <ac:spMkLst>
            <pc:docMk/>
            <pc:sldMk cId="703193563" sldId="504"/>
            <ac:spMk id="2" creationId="{6396E5D5-62CF-6738-6618-D778A005BBDC}"/>
          </ac:spMkLst>
        </pc:spChg>
        <pc:spChg chg="mod ord">
          <ac:chgData name="Shafer, Ethan H MAJ" userId="505e747c-87be-44c0-94c2-fc4c31a873c1" providerId="ADAL" clId="{EF1E385D-B9BA-40A8-AF97-F9B15BE7955F}" dt="2024-07-25T03:28:37.004" v="2638" actId="700"/>
          <ac:spMkLst>
            <pc:docMk/>
            <pc:sldMk cId="703193563" sldId="504"/>
            <ac:spMk id="3" creationId="{90674732-FC82-13CD-4876-5A99CB6128C7}"/>
          </ac:spMkLst>
        </pc:spChg>
        <pc:spChg chg="mod ord">
          <ac:chgData name="Shafer, Ethan H MAJ" userId="505e747c-87be-44c0-94c2-fc4c31a873c1" providerId="ADAL" clId="{EF1E385D-B9BA-40A8-AF97-F9B15BE7955F}" dt="2024-07-25T03:28:37.004" v="2638" actId="700"/>
          <ac:spMkLst>
            <pc:docMk/>
            <pc:sldMk cId="703193563" sldId="504"/>
            <ac:spMk id="4" creationId="{8666B325-E5BF-D2D5-E5E1-BCCFEBC93352}"/>
          </ac:spMkLst>
        </pc:spChg>
        <pc:spChg chg="mod ord">
          <ac:chgData name="Shafer, Ethan H MAJ" userId="505e747c-87be-44c0-94c2-fc4c31a873c1" providerId="ADAL" clId="{EF1E385D-B9BA-40A8-AF97-F9B15BE7955F}" dt="2024-07-25T03:28:37.004" v="2638" actId="700"/>
          <ac:spMkLst>
            <pc:docMk/>
            <pc:sldMk cId="703193563" sldId="504"/>
            <ac:spMk id="5" creationId="{84513F9A-D31B-C34A-B127-BD7A5DF0C4D1}"/>
          </ac:spMkLst>
        </pc:spChg>
        <pc:spChg chg="mod ord">
          <ac:chgData name="Shafer, Ethan H MAJ" userId="505e747c-87be-44c0-94c2-fc4c31a873c1" providerId="ADAL" clId="{EF1E385D-B9BA-40A8-AF97-F9B15BE7955F}" dt="2024-07-26T23:18:44.460" v="3223" actId="20577"/>
          <ac:spMkLst>
            <pc:docMk/>
            <pc:sldMk cId="703193563" sldId="504"/>
            <ac:spMk id="6" creationId="{E86C7A56-37B7-EF52-E40A-B5AFDB210306}"/>
          </ac:spMkLst>
        </pc:spChg>
        <pc:spChg chg="add del mod ord">
          <ac:chgData name="Shafer, Ethan H MAJ" userId="505e747c-87be-44c0-94c2-fc4c31a873c1" providerId="ADAL" clId="{EF1E385D-B9BA-40A8-AF97-F9B15BE7955F}" dt="2024-07-25T03:28:37.004" v="2638" actId="700"/>
          <ac:spMkLst>
            <pc:docMk/>
            <pc:sldMk cId="703193563" sldId="504"/>
            <ac:spMk id="7" creationId="{967AD31C-0B79-7A6F-6F03-5B2BEB740D97}"/>
          </ac:spMkLst>
        </pc:spChg>
        <pc:spChg chg="add del mod ord">
          <ac:chgData name="Shafer, Ethan H MAJ" userId="505e747c-87be-44c0-94c2-fc4c31a873c1" providerId="ADAL" clId="{EF1E385D-B9BA-40A8-AF97-F9B15BE7955F}" dt="2024-07-25T03:28:37.004" v="2638" actId="700"/>
          <ac:spMkLst>
            <pc:docMk/>
            <pc:sldMk cId="703193563" sldId="504"/>
            <ac:spMk id="8" creationId="{92223E67-DACB-FC7E-E3CD-9DC2D0216512}"/>
          </ac:spMkLst>
        </pc:spChg>
        <pc:spChg chg="add del mod ord">
          <ac:chgData name="Shafer, Ethan H MAJ" userId="505e747c-87be-44c0-94c2-fc4c31a873c1" providerId="ADAL" clId="{EF1E385D-B9BA-40A8-AF97-F9B15BE7955F}" dt="2024-07-25T03:28:37.004" v="2638" actId="700"/>
          <ac:spMkLst>
            <pc:docMk/>
            <pc:sldMk cId="703193563" sldId="504"/>
            <ac:spMk id="9" creationId="{9DF88930-B86F-2EC2-F978-C0E4EBBC1FEF}"/>
          </ac:spMkLst>
        </pc:spChg>
      </pc:sldChg>
      <pc:sldChg chg="modSp add mod">
        <pc:chgData name="Shafer, Ethan H MAJ" userId="505e747c-87be-44c0-94c2-fc4c31a873c1" providerId="ADAL" clId="{EF1E385D-B9BA-40A8-AF97-F9B15BE7955F}" dt="2024-07-26T23:12:30.410" v="3078" actId="27636"/>
        <pc:sldMkLst>
          <pc:docMk/>
          <pc:sldMk cId="615766653" sldId="505"/>
        </pc:sldMkLst>
        <pc:spChg chg="mod">
          <ac:chgData name="Shafer, Ethan H MAJ" userId="505e747c-87be-44c0-94c2-fc4c31a873c1" providerId="ADAL" clId="{EF1E385D-B9BA-40A8-AF97-F9B15BE7955F}" dt="2024-07-26T23:08:00.717" v="2866" actId="20577"/>
          <ac:spMkLst>
            <pc:docMk/>
            <pc:sldMk cId="615766653" sldId="505"/>
            <ac:spMk id="5" creationId="{84513F9A-D31B-C34A-B127-BD7A5DF0C4D1}"/>
          </ac:spMkLst>
        </pc:spChg>
        <pc:spChg chg="mod">
          <ac:chgData name="Shafer, Ethan H MAJ" userId="505e747c-87be-44c0-94c2-fc4c31a873c1" providerId="ADAL" clId="{EF1E385D-B9BA-40A8-AF97-F9B15BE7955F}" dt="2024-07-26T23:12:30.410" v="3078" actId="27636"/>
          <ac:spMkLst>
            <pc:docMk/>
            <pc:sldMk cId="615766653" sldId="505"/>
            <ac:spMk id="6" creationId="{E86C7A56-37B7-EF52-E40A-B5AFDB210306}"/>
          </ac:spMkLst>
        </pc:spChg>
      </pc:sldChg>
      <pc:sldChg chg="new del">
        <pc:chgData name="Shafer, Ethan H MAJ" userId="505e747c-87be-44c0-94c2-fc4c31a873c1" providerId="ADAL" clId="{EF1E385D-B9BA-40A8-AF97-F9B15BE7955F}" dt="2024-07-26T23:21:15.423" v="3225" actId="47"/>
        <pc:sldMkLst>
          <pc:docMk/>
          <pc:sldMk cId="3239173528" sldId="506"/>
        </pc:sldMkLst>
      </pc:sldChg>
      <pc:sldChg chg="modSp add mod">
        <pc:chgData name="Shafer, Ethan H MAJ" userId="505e747c-87be-44c0-94c2-fc4c31a873c1" providerId="ADAL" clId="{EF1E385D-B9BA-40A8-AF97-F9B15BE7955F}" dt="2024-07-26T23:21:59.173" v="3269" actId="20577"/>
        <pc:sldMkLst>
          <pc:docMk/>
          <pc:sldMk cId="2915133674" sldId="507"/>
        </pc:sldMkLst>
        <pc:spChg chg="mod">
          <ac:chgData name="Shafer, Ethan H MAJ" userId="505e747c-87be-44c0-94c2-fc4c31a873c1" providerId="ADAL" clId="{EF1E385D-B9BA-40A8-AF97-F9B15BE7955F}" dt="2024-07-26T23:21:59.173" v="3269" actId="20577"/>
          <ac:spMkLst>
            <pc:docMk/>
            <pc:sldMk cId="2915133674" sldId="507"/>
            <ac:spMk id="7" creationId="{ADA6B4EE-0AF8-8FA8-DB3F-D8F7D6392C77}"/>
          </ac:spMkLst>
        </pc:spChg>
      </pc:sldChg>
    </pc:docChg>
  </pc:docChgLst>
  <pc:docChgLst>
    <pc:chgData name="Sloan, Jonathan LTC" userId="b55b9a62-7ad6-43ea-8df1-928d32393756" providerId="ADAL" clId="{BE14F6F7-13FE-46C7-B7F5-7EA8CEFF8312}"/>
    <pc:docChg chg="undo custSel modSld">
      <pc:chgData name="Sloan, Jonathan LTC" userId="b55b9a62-7ad6-43ea-8df1-928d32393756" providerId="ADAL" clId="{BE14F6F7-13FE-46C7-B7F5-7EA8CEFF8312}" dt="2021-06-29T20:07:49.817" v="81" actId="20577"/>
      <pc:docMkLst>
        <pc:docMk/>
      </pc:docMkLst>
      <pc:sldChg chg="addSp modSp mod">
        <pc:chgData name="Sloan, Jonathan LTC" userId="b55b9a62-7ad6-43ea-8df1-928d32393756" providerId="ADAL" clId="{BE14F6F7-13FE-46C7-B7F5-7EA8CEFF8312}" dt="2021-06-29T19:26:39.605" v="75" actId="1076"/>
        <pc:sldMkLst>
          <pc:docMk/>
          <pc:sldMk cId="1994102514" sldId="261"/>
        </pc:sldMkLst>
        <pc:spChg chg="mod">
          <ac:chgData name="Sloan, Jonathan LTC" userId="b55b9a62-7ad6-43ea-8df1-928d32393756" providerId="ADAL" clId="{BE14F6F7-13FE-46C7-B7F5-7EA8CEFF8312}" dt="2021-06-29T19:24:58.693" v="53" actId="1076"/>
          <ac:spMkLst>
            <pc:docMk/>
            <pc:sldMk cId="1994102514" sldId="261"/>
            <ac:spMk id="10" creationId="{632833C4-E722-4F1B-BFF2-6BB7FC3E46AB}"/>
          </ac:spMkLst>
        </pc:spChg>
        <pc:spChg chg="mod">
          <ac:chgData name="Sloan, Jonathan LTC" userId="b55b9a62-7ad6-43ea-8df1-928d32393756" providerId="ADAL" clId="{BE14F6F7-13FE-46C7-B7F5-7EA8CEFF8312}" dt="2021-06-29T19:25:07.965" v="54" actId="1076"/>
          <ac:spMkLst>
            <pc:docMk/>
            <pc:sldMk cId="1994102514" sldId="261"/>
            <ac:spMk id="11" creationId="{70D424FA-89A8-4963-B8A5-2D4EF23BB0F9}"/>
          </ac:spMkLst>
        </pc:spChg>
        <pc:spChg chg="add mod">
          <ac:chgData name="Sloan, Jonathan LTC" userId="b55b9a62-7ad6-43ea-8df1-928d32393756" providerId="ADAL" clId="{BE14F6F7-13FE-46C7-B7F5-7EA8CEFF8312}" dt="2021-06-29T19:25:51.502" v="72" actId="20577"/>
          <ac:spMkLst>
            <pc:docMk/>
            <pc:sldMk cId="1994102514" sldId="261"/>
            <ac:spMk id="12" creationId="{799309F4-3BE2-47C2-B729-2536C77E3A4F}"/>
          </ac:spMkLst>
        </pc:spChg>
        <pc:picChg chg="mod">
          <ac:chgData name="Sloan, Jonathan LTC" userId="b55b9a62-7ad6-43ea-8df1-928d32393756" providerId="ADAL" clId="{BE14F6F7-13FE-46C7-B7F5-7EA8CEFF8312}" dt="2021-06-29T19:26:28.312" v="74" actId="554"/>
          <ac:picMkLst>
            <pc:docMk/>
            <pc:sldMk cId="1994102514" sldId="261"/>
            <ac:picMk id="4" creationId="{97FA48E3-184F-4D74-9669-9BE8E291A6FC}"/>
          </ac:picMkLst>
        </pc:picChg>
        <pc:picChg chg="add mod">
          <ac:chgData name="Sloan, Jonathan LTC" userId="b55b9a62-7ad6-43ea-8df1-928d32393756" providerId="ADAL" clId="{BE14F6F7-13FE-46C7-B7F5-7EA8CEFF8312}" dt="2021-06-29T19:26:39.605" v="75" actId="1076"/>
          <ac:picMkLst>
            <pc:docMk/>
            <pc:sldMk cId="1994102514" sldId="261"/>
            <ac:picMk id="8" creationId="{2F92F0F8-6F07-4940-B723-99E4DAF030B8}"/>
          </ac:picMkLst>
        </pc:picChg>
        <pc:picChg chg="mod">
          <ac:chgData name="Sloan, Jonathan LTC" userId="b55b9a62-7ad6-43ea-8df1-928d32393756" providerId="ADAL" clId="{BE14F6F7-13FE-46C7-B7F5-7EA8CEFF8312}" dt="2021-06-29T19:26:28.312" v="74" actId="554"/>
          <ac:picMkLst>
            <pc:docMk/>
            <pc:sldMk cId="1994102514" sldId="261"/>
            <ac:picMk id="9" creationId="{FAA19538-7876-473D-964B-528A2FFAE7C8}"/>
          </ac:picMkLst>
        </pc:picChg>
      </pc:sldChg>
      <pc:sldChg chg="addSp delSp modSp mod">
        <pc:chgData name="Sloan, Jonathan LTC" userId="b55b9a62-7ad6-43ea-8df1-928d32393756" providerId="ADAL" clId="{BE14F6F7-13FE-46C7-B7F5-7EA8CEFF8312}" dt="2021-06-29T20:07:49.817" v="81" actId="20577"/>
        <pc:sldMkLst>
          <pc:docMk/>
          <pc:sldMk cId="3401961270" sldId="264"/>
        </pc:sldMkLst>
        <pc:spChg chg="add mod">
          <ac:chgData name="Sloan, Jonathan LTC" userId="b55b9a62-7ad6-43ea-8df1-928d32393756" providerId="ADAL" clId="{BE14F6F7-13FE-46C7-B7F5-7EA8CEFF8312}" dt="2021-06-25T16:44:15.295" v="2" actId="478"/>
          <ac:spMkLst>
            <pc:docMk/>
            <pc:sldMk cId="3401961270" sldId="264"/>
            <ac:spMk id="3" creationId="{C6D95EE7-9A3F-4D8E-AC48-8B604CF09BBC}"/>
          </ac:spMkLst>
        </pc:spChg>
        <pc:spChg chg="mod">
          <ac:chgData name="Sloan, Jonathan LTC" userId="b55b9a62-7ad6-43ea-8df1-928d32393756" providerId="ADAL" clId="{BE14F6F7-13FE-46C7-B7F5-7EA8CEFF8312}" dt="2021-06-29T20:07:49.817" v="81" actId="20577"/>
          <ac:spMkLst>
            <pc:docMk/>
            <pc:sldMk cId="3401961270" sldId="264"/>
            <ac:spMk id="15" creationId="{7A88669D-20F3-4D4A-A3BC-BBE113900041}"/>
          </ac:spMkLst>
        </pc:spChg>
        <pc:picChg chg="del">
          <ac:chgData name="Sloan, Jonathan LTC" userId="b55b9a62-7ad6-43ea-8df1-928d32393756" providerId="ADAL" clId="{BE14F6F7-13FE-46C7-B7F5-7EA8CEFF8312}" dt="2021-06-25T16:44:15.295" v="2" actId="478"/>
          <ac:picMkLst>
            <pc:docMk/>
            <pc:sldMk cId="3401961270" sldId="264"/>
            <ac:picMk id="17" creationId="{9AAF4ED5-9261-48DC-A70B-7411E764B91B}"/>
          </ac:picMkLst>
        </pc:picChg>
      </pc:sldChg>
      <pc:sldChg chg="modSp mod">
        <pc:chgData name="Sloan, Jonathan LTC" userId="b55b9a62-7ad6-43ea-8df1-928d32393756" providerId="ADAL" clId="{BE14F6F7-13FE-46C7-B7F5-7EA8CEFF8312}" dt="2021-06-29T14:58:07.505" v="44" actId="20577"/>
        <pc:sldMkLst>
          <pc:docMk/>
          <pc:sldMk cId="4243758166" sldId="269"/>
        </pc:sldMkLst>
        <pc:spChg chg="mod">
          <ac:chgData name="Sloan, Jonathan LTC" userId="b55b9a62-7ad6-43ea-8df1-928d32393756" providerId="ADAL" clId="{BE14F6F7-13FE-46C7-B7F5-7EA8CEFF8312}" dt="2021-06-29T14:58:07.505" v="44" actId="20577"/>
          <ac:spMkLst>
            <pc:docMk/>
            <pc:sldMk cId="4243758166" sldId="269"/>
            <ac:spMk id="2" creationId="{A6A1A371-EE09-46AD-AC4B-C77F6C7B9835}"/>
          </ac:spMkLst>
        </pc:spChg>
      </pc:sldChg>
      <pc:sldChg chg="modSp mod">
        <pc:chgData name="Sloan, Jonathan LTC" userId="b55b9a62-7ad6-43ea-8df1-928d32393756" providerId="ADAL" clId="{BE14F6F7-13FE-46C7-B7F5-7EA8CEFF8312}" dt="2021-06-29T14:56:29.869" v="31" actId="20577"/>
        <pc:sldMkLst>
          <pc:docMk/>
          <pc:sldMk cId="1411056543" sldId="271"/>
        </pc:sldMkLst>
        <pc:spChg chg="mod">
          <ac:chgData name="Sloan, Jonathan LTC" userId="b55b9a62-7ad6-43ea-8df1-928d32393756" providerId="ADAL" clId="{BE14F6F7-13FE-46C7-B7F5-7EA8CEFF8312}" dt="2021-06-29T14:56:21.389" v="20" actId="20577"/>
          <ac:spMkLst>
            <pc:docMk/>
            <pc:sldMk cId="1411056543" sldId="271"/>
            <ac:spMk id="2" creationId="{A6A1A371-EE09-46AD-AC4B-C77F6C7B9835}"/>
          </ac:spMkLst>
        </pc:spChg>
        <pc:spChg chg="mod">
          <ac:chgData name="Sloan, Jonathan LTC" userId="b55b9a62-7ad6-43ea-8df1-928d32393756" providerId="ADAL" clId="{BE14F6F7-13FE-46C7-B7F5-7EA8CEFF8312}" dt="2021-06-29T14:56:29.869" v="31" actId="20577"/>
          <ac:spMkLst>
            <pc:docMk/>
            <pc:sldMk cId="1411056543" sldId="271"/>
            <ac:spMk id="3" creationId="{D0327802-1DEC-4ED7-9FED-515305E4E136}"/>
          </ac:spMkLst>
        </pc:spChg>
      </pc:sldChg>
    </pc:docChg>
  </pc:docChgLst>
  <pc:docChgLst>
    <pc:chgData name="Jonathan Sloan" userId="b55b9a62-7ad6-43ea-8df1-928d32393756" providerId="ADAL" clId="{BE14F6F7-13FE-46C7-B7F5-7EA8CEFF8312}"/>
    <pc:docChg chg="modSld">
      <pc:chgData name="Jonathan Sloan" userId="b55b9a62-7ad6-43ea-8df1-928d32393756" providerId="ADAL" clId="{BE14F6F7-13FE-46C7-B7F5-7EA8CEFF8312}" dt="2021-06-30T12:40:07.635" v="199" actId="20577"/>
      <pc:docMkLst>
        <pc:docMk/>
      </pc:docMkLst>
      <pc:sldChg chg="modNotesTx">
        <pc:chgData name="Jonathan Sloan" userId="b55b9a62-7ad6-43ea-8df1-928d32393756" providerId="ADAL" clId="{BE14F6F7-13FE-46C7-B7F5-7EA8CEFF8312}" dt="2021-06-30T12:40:07.635" v="199" actId="20577"/>
        <pc:sldMkLst>
          <pc:docMk/>
          <pc:sldMk cId="1994102514" sldId="261"/>
        </pc:sldMkLst>
      </pc:sldChg>
    </pc:docChg>
  </pc:docChgLst>
  <pc:docChgLst>
    <pc:chgData name="Shafer, Ethan H MAJ" userId="505e747c-87be-44c0-94c2-fc4c31a873c1" providerId="ADAL" clId="{66F34EC7-4702-4586-9D56-89A3F5A1607D}"/>
    <pc:docChg chg="undo custSel modSld">
      <pc:chgData name="Shafer, Ethan H MAJ" userId="505e747c-87be-44c0-94c2-fc4c31a873c1" providerId="ADAL" clId="{66F34EC7-4702-4586-9D56-89A3F5A1607D}" dt="2024-10-03T16:12:08.787" v="222" actId="20577"/>
      <pc:docMkLst>
        <pc:docMk/>
      </pc:docMkLst>
      <pc:sldChg chg="modNotesTx">
        <pc:chgData name="Shafer, Ethan H MAJ" userId="505e747c-87be-44c0-94c2-fc4c31a873c1" providerId="ADAL" clId="{66F34EC7-4702-4586-9D56-89A3F5A1607D}" dt="2024-10-03T16:07:36.432" v="0" actId="20577"/>
        <pc:sldMkLst>
          <pc:docMk/>
          <pc:sldMk cId="641545480" sldId="275"/>
        </pc:sldMkLst>
      </pc:sldChg>
      <pc:sldChg chg="modSp mod">
        <pc:chgData name="Shafer, Ethan H MAJ" userId="505e747c-87be-44c0-94c2-fc4c31a873c1" providerId="ADAL" clId="{66F34EC7-4702-4586-9D56-89A3F5A1607D}" dt="2024-10-03T16:08:40.107" v="101" actId="20577"/>
        <pc:sldMkLst>
          <pc:docMk/>
          <pc:sldMk cId="3409742270" sldId="437"/>
        </pc:sldMkLst>
        <pc:spChg chg="mod">
          <ac:chgData name="Shafer, Ethan H MAJ" userId="505e747c-87be-44c0-94c2-fc4c31a873c1" providerId="ADAL" clId="{66F34EC7-4702-4586-9D56-89A3F5A1607D}" dt="2024-10-03T16:08:40.107" v="101" actId="20577"/>
          <ac:spMkLst>
            <pc:docMk/>
            <pc:sldMk cId="3409742270" sldId="437"/>
            <ac:spMk id="3" creationId="{A2DECD7E-20C0-7CAA-335D-CB82F49516D3}"/>
          </ac:spMkLst>
        </pc:spChg>
      </pc:sldChg>
      <pc:sldChg chg="modSp mod">
        <pc:chgData name="Shafer, Ethan H MAJ" userId="505e747c-87be-44c0-94c2-fc4c31a873c1" providerId="ADAL" clId="{66F34EC7-4702-4586-9D56-89A3F5A1607D}" dt="2024-10-03T16:12:08.787" v="222" actId="20577"/>
        <pc:sldMkLst>
          <pc:docMk/>
          <pc:sldMk cId="2512000145" sldId="438"/>
        </pc:sldMkLst>
        <pc:spChg chg="mod">
          <ac:chgData name="Shafer, Ethan H MAJ" userId="505e747c-87be-44c0-94c2-fc4c31a873c1" providerId="ADAL" clId="{66F34EC7-4702-4586-9D56-89A3F5A1607D}" dt="2024-10-03T16:12:08.787" v="222" actId="20577"/>
          <ac:spMkLst>
            <pc:docMk/>
            <pc:sldMk cId="2512000145" sldId="438"/>
            <ac:spMk id="8" creationId="{FC9C641F-A380-4192-B349-66C0D3477282}"/>
          </ac:spMkLst>
        </pc:spChg>
      </pc:sldChg>
    </pc:docChg>
  </pc:docChgLst>
  <pc:docChgLst>
    <pc:chgData name="Shafer, Ethan H MAJ" userId="505e747c-87be-44c0-94c2-fc4c31a873c1" providerId="ADAL" clId="{ABAE3E48-B894-434C-BF46-54E7E1C01A75}"/>
    <pc:docChg chg="undo redo custSel addSld delSld modSld">
      <pc:chgData name="Shafer, Ethan H MAJ" userId="505e747c-87be-44c0-94c2-fc4c31a873c1" providerId="ADAL" clId="{ABAE3E48-B894-434C-BF46-54E7E1C01A75}" dt="2024-07-16T04:59:04.208" v="2887" actId="20577"/>
      <pc:docMkLst>
        <pc:docMk/>
      </pc:docMkLst>
      <pc:sldChg chg="modSp mod">
        <pc:chgData name="Shafer, Ethan H MAJ" userId="505e747c-87be-44c0-94c2-fc4c31a873c1" providerId="ADAL" clId="{ABAE3E48-B894-434C-BF46-54E7E1C01A75}" dt="2024-07-16T01:31:13.323" v="10" actId="20577"/>
        <pc:sldMkLst>
          <pc:docMk/>
          <pc:sldMk cId="2600960340" sldId="413"/>
        </pc:sldMkLst>
        <pc:spChg chg="mod">
          <ac:chgData name="Shafer, Ethan H MAJ" userId="505e747c-87be-44c0-94c2-fc4c31a873c1" providerId="ADAL" clId="{ABAE3E48-B894-434C-BF46-54E7E1C01A75}" dt="2024-07-16T01:31:13.323" v="10" actId="20577"/>
          <ac:spMkLst>
            <pc:docMk/>
            <pc:sldMk cId="2600960340" sldId="413"/>
            <ac:spMk id="2" creationId="{8D7E2DAC-8F14-49C5-B65E-1545269CF4BB}"/>
          </ac:spMkLst>
        </pc:spChg>
      </pc:sldChg>
      <pc:sldChg chg="addSp delSp modSp mod modClrScheme chgLayout">
        <pc:chgData name="Shafer, Ethan H MAJ" userId="505e747c-87be-44c0-94c2-fc4c31a873c1" providerId="ADAL" clId="{ABAE3E48-B894-434C-BF46-54E7E1C01A75}" dt="2024-07-16T01:51:34.274" v="34" actId="22"/>
        <pc:sldMkLst>
          <pc:docMk/>
          <pc:sldMk cId="2363768640" sldId="416"/>
        </pc:sldMkLst>
        <pc:spChg chg="mod ord">
          <ac:chgData name="Shafer, Ethan H MAJ" userId="505e747c-87be-44c0-94c2-fc4c31a873c1" providerId="ADAL" clId="{ABAE3E48-B894-434C-BF46-54E7E1C01A75}" dt="2024-07-16T01:50:41.389" v="28" actId="700"/>
          <ac:spMkLst>
            <pc:docMk/>
            <pc:sldMk cId="2363768640" sldId="416"/>
            <ac:spMk id="2" creationId="{B0DCFCD0-18B9-6063-E7CE-3C7EBEF1B825}"/>
          </ac:spMkLst>
        </pc:spChg>
        <pc:spChg chg="add del mod ord">
          <ac:chgData name="Shafer, Ethan H MAJ" userId="505e747c-87be-44c0-94c2-fc4c31a873c1" providerId="ADAL" clId="{ABAE3E48-B894-434C-BF46-54E7E1C01A75}" dt="2024-07-16T01:50:41.389" v="28" actId="700"/>
          <ac:spMkLst>
            <pc:docMk/>
            <pc:sldMk cId="2363768640" sldId="416"/>
            <ac:spMk id="3" creationId="{67D636F4-4E24-A4C7-F5AB-5D6F4D6F8CB6}"/>
          </ac:spMkLst>
        </pc:spChg>
        <pc:spChg chg="mod ord">
          <ac:chgData name="Shafer, Ethan H MAJ" userId="505e747c-87be-44c0-94c2-fc4c31a873c1" providerId="ADAL" clId="{ABAE3E48-B894-434C-BF46-54E7E1C01A75}" dt="2024-07-16T01:50:41.389" v="28" actId="700"/>
          <ac:spMkLst>
            <pc:docMk/>
            <pc:sldMk cId="2363768640" sldId="416"/>
            <ac:spMk id="5" creationId="{1B0BEB85-FFAB-DA5A-3FB3-50B42A6E4596}"/>
          </ac:spMkLst>
        </pc:spChg>
        <pc:spChg chg="mod ord">
          <ac:chgData name="Shafer, Ethan H MAJ" userId="505e747c-87be-44c0-94c2-fc4c31a873c1" providerId="ADAL" clId="{ABAE3E48-B894-434C-BF46-54E7E1C01A75}" dt="2024-07-16T01:50:41.389" v="28" actId="700"/>
          <ac:spMkLst>
            <pc:docMk/>
            <pc:sldMk cId="2363768640" sldId="416"/>
            <ac:spMk id="6" creationId="{077EFF7F-35BC-42D2-2F47-6B101A114636}"/>
          </ac:spMkLst>
        </pc:spChg>
        <pc:spChg chg="mod ord">
          <ac:chgData name="Shafer, Ethan H MAJ" userId="505e747c-87be-44c0-94c2-fc4c31a873c1" providerId="ADAL" clId="{ABAE3E48-B894-434C-BF46-54E7E1C01A75}" dt="2024-07-16T01:50:41.389" v="28" actId="700"/>
          <ac:spMkLst>
            <pc:docMk/>
            <pc:sldMk cId="2363768640" sldId="416"/>
            <ac:spMk id="7" creationId="{4479F709-18FD-9AF8-6420-A28EFB5E28F5}"/>
          </ac:spMkLst>
        </pc:spChg>
        <pc:spChg chg="add del mod ord">
          <ac:chgData name="Shafer, Ethan H MAJ" userId="505e747c-87be-44c0-94c2-fc4c31a873c1" providerId="ADAL" clId="{ABAE3E48-B894-434C-BF46-54E7E1C01A75}" dt="2024-07-16T01:50:42.171" v="29" actId="22"/>
          <ac:spMkLst>
            <pc:docMk/>
            <pc:sldMk cId="2363768640" sldId="416"/>
            <ac:spMk id="8" creationId="{9E3BCD72-770B-D3CA-18E7-902774D63F82}"/>
          </ac:spMkLst>
        </pc:spChg>
        <pc:spChg chg="add del mod ord">
          <ac:chgData name="Shafer, Ethan H MAJ" userId="505e747c-87be-44c0-94c2-fc4c31a873c1" providerId="ADAL" clId="{ABAE3E48-B894-434C-BF46-54E7E1C01A75}" dt="2024-07-16T01:51:34.274" v="34" actId="22"/>
          <ac:spMkLst>
            <pc:docMk/>
            <pc:sldMk cId="2363768640" sldId="416"/>
            <ac:spMk id="9" creationId="{213A4D5C-E4B0-A797-F2A1-EA211EAB8668}"/>
          </ac:spMkLst>
        </pc:spChg>
        <pc:picChg chg="del">
          <ac:chgData name="Shafer, Ethan H MAJ" userId="505e747c-87be-44c0-94c2-fc4c31a873c1" providerId="ADAL" clId="{ABAE3E48-B894-434C-BF46-54E7E1C01A75}" dt="2024-07-16T01:50:37.546" v="27" actId="478"/>
          <ac:picMkLst>
            <pc:docMk/>
            <pc:sldMk cId="2363768640" sldId="416"/>
            <ac:picMk id="4" creationId="{7753E34D-7106-1D75-F2D5-645F1BF43946}"/>
          </ac:picMkLst>
        </pc:picChg>
        <pc:picChg chg="add mod ord">
          <ac:chgData name="Shafer, Ethan H MAJ" userId="505e747c-87be-44c0-94c2-fc4c31a873c1" providerId="ADAL" clId="{ABAE3E48-B894-434C-BF46-54E7E1C01A75}" dt="2024-07-16T01:51:32.177" v="32" actId="1076"/>
          <ac:picMkLst>
            <pc:docMk/>
            <pc:sldMk cId="2363768640" sldId="416"/>
            <ac:picMk id="11" creationId="{EFD92CD3-9022-BC64-2F6A-220DA5EAC1BF}"/>
          </ac:picMkLst>
        </pc:picChg>
        <pc:picChg chg="add del mod ord">
          <ac:chgData name="Shafer, Ethan H MAJ" userId="505e747c-87be-44c0-94c2-fc4c31a873c1" providerId="ADAL" clId="{ABAE3E48-B894-434C-BF46-54E7E1C01A75}" dt="2024-07-16T01:51:34.274" v="34" actId="22"/>
          <ac:picMkLst>
            <pc:docMk/>
            <pc:sldMk cId="2363768640" sldId="416"/>
            <ac:picMk id="13" creationId="{70F19B1C-BFDA-DDC9-8A8B-16136C7418FE}"/>
          </ac:picMkLst>
        </pc:picChg>
      </pc:sldChg>
      <pc:sldChg chg="del">
        <pc:chgData name="Shafer, Ethan H MAJ" userId="505e747c-87be-44c0-94c2-fc4c31a873c1" providerId="ADAL" clId="{ABAE3E48-B894-434C-BF46-54E7E1C01A75}" dt="2024-07-16T02:04:42.224" v="206" actId="47"/>
        <pc:sldMkLst>
          <pc:docMk/>
          <pc:sldMk cId="3788048747" sldId="418"/>
        </pc:sldMkLst>
      </pc:sldChg>
      <pc:sldChg chg="del">
        <pc:chgData name="Shafer, Ethan H MAJ" userId="505e747c-87be-44c0-94c2-fc4c31a873c1" providerId="ADAL" clId="{ABAE3E48-B894-434C-BF46-54E7E1C01A75}" dt="2024-07-16T02:04:42.224" v="206" actId="47"/>
        <pc:sldMkLst>
          <pc:docMk/>
          <pc:sldMk cId="1244604013" sldId="419"/>
        </pc:sldMkLst>
      </pc:sldChg>
      <pc:sldChg chg="modSp mod">
        <pc:chgData name="Shafer, Ethan H MAJ" userId="505e747c-87be-44c0-94c2-fc4c31a873c1" providerId="ADAL" clId="{ABAE3E48-B894-434C-BF46-54E7E1C01A75}" dt="2024-07-16T02:04:28.170" v="193" actId="20577"/>
        <pc:sldMkLst>
          <pc:docMk/>
          <pc:sldMk cId="1277706378" sldId="429"/>
        </pc:sldMkLst>
        <pc:spChg chg="mod">
          <ac:chgData name="Shafer, Ethan H MAJ" userId="505e747c-87be-44c0-94c2-fc4c31a873c1" providerId="ADAL" clId="{ABAE3E48-B894-434C-BF46-54E7E1C01A75}" dt="2024-07-16T02:04:28.170" v="193" actId="20577"/>
          <ac:spMkLst>
            <pc:docMk/>
            <pc:sldMk cId="1277706378" sldId="429"/>
            <ac:spMk id="3" creationId="{D19F0797-8975-980B-1DFB-53543119FFB6}"/>
          </ac:spMkLst>
        </pc:spChg>
      </pc:sldChg>
      <pc:sldChg chg="delSp modSp mod modAnim">
        <pc:chgData name="Shafer, Ethan H MAJ" userId="505e747c-87be-44c0-94c2-fc4c31a873c1" providerId="ADAL" clId="{ABAE3E48-B894-434C-BF46-54E7E1C01A75}" dt="2024-07-16T02:07:16.675" v="492" actId="2711"/>
        <pc:sldMkLst>
          <pc:docMk/>
          <pc:sldMk cId="2426625744" sldId="440"/>
        </pc:sldMkLst>
        <pc:spChg chg="mod">
          <ac:chgData name="Shafer, Ethan H MAJ" userId="505e747c-87be-44c0-94c2-fc4c31a873c1" providerId="ADAL" clId="{ABAE3E48-B894-434C-BF46-54E7E1C01A75}" dt="2024-07-16T02:04:33.784" v="204" actId="20577"/>
          <ac:spMkLst>
            <pc:docMk/>
            <pc:sldMk cId="2426625744" sldId="440"/>
            <ac:spMk id="2" creationId="{C7251FAB-425A-2587-B4E5-78419EA595E8}"/>
          </ac:spMkLst>
        </pc:spChg>
        <pc:spChg chg="mod">
          <ac:chgData name="Shafer, Ethan H MAJ" userId="505e747c-87be-44c0-94c2-fc4c31a873c1" providerId="ADAL" clId="{ABAE3E48-B894-434C-BF46-54E7E1C01A75}" dt="2024-07-16T02:07:16.675" v="492" actId="2711"/>
          <ac:spMkLst>
            <pc:docMk/>
            <pc:sldMk cId="2426625744" sldId="440"/>
            <ac:spMk id="3" creationId="{681ADF5A-902A-1E7B-7C8F-CFAA6D871267}"/>
          </ac:spMkLst>
        </pc:spChg>
        <pc:picChg chg="del">
          <ac:chgData name="Shafer, Ethan H MAJ" userId="505e747c-87be-44c0-94c2-fc4c31a873c1" providerId="ADAL" clId="{ABAE3E48-B894-434C-BF46-54E7E1C01A75}" dt="2024-07-16T02:04:38.494" v="205" actId="478"/>
          <ac:picMkLst>
            <pc:docMk/>
            <pc:sldMk cId="2426625744" sldId="440"/>
            <ac:picMk id="8" creationId="{E67021EE-4ECA-1056-12CB-88375D4BB339}"/>
          </ac:picMkLst>
        </pc:picChg>
      </pc:sldChg>
      <pc:sldChg chg="del">
        <pc:chgData name="Shafer, Ethan H MAJ" userId="505e747c-87be-44c0-94c2-fc4c31a873c1" providerId="ADAL" clId="{ABAE3E48-B894-434C-BF46-54E7E1C01A75}" dt="2024-07-16T02:04:42.224" v="206" actId="47"/>
        <pc:sldMkLst>
          <pc:docMk/>
          <pc:sldMk cId="1989656957" sldId="441"/>
        </pc:sldMkLst>
      </pc:sldChg>
      <pc:sldChg chg="del">
        <pc:chgData name="Shafer, Ethan H MAJ" userId="505e747c-87be-44c0-94c2-fc4c31a873c1" providerId="ADAL" clId="{ABAE3E48-B894-434C-BF46-54E7E1C01A75}" dt="2024-07-16T02:04:42.224" v="206" actId="47"/>
        <pc:sldMkLst>
          <pc:docMk/>
          <pc:sldMk cId="1414359750" sldId="442"/>
        </pc:sldMkLst>
      </pc:sldChg>
      <pc:sldChg chg="del">
        <pc:chgData name="Shafer, Ethan H MAJ" userId="505e747c-87be-44c0-94c2-fc4c31a873c1" providerId="ADAL" clId="{ABAE3E48-B894-434C-BF46-54E7E1C01A75}" dt="2024-07-16T02:04:42.224" v="206" actId="47"/>
        <pc:sldMkLst>
          <pc:docMk/>
          <pc:sldMk cId="621309774" sldId="443"/>
        </pc:sldMkLst>
      </pc:sldChg>
      <pc:sldChg chg="del">
        <pc:chgData name="Shafer, Ethan H MAJ" userId="505e747c-87be-44c0-94c2-fc4c31a873c1" providerId="ADAL" clId="{ABAE3E48-B894-434C-BF46-54E7E1C01A75}" dt="2024-07-16T02:04:42.224" v="206" actId="47"/>
        <pc:sldMkLst>
          <pc:docMk/>
          <pc:sldMk cId="3878447618" sldId="444"/>
        </pc:sldMkLst>
      </pc:sldChg>
      <pc:sldChg chg="del">
        <pc:chgData name="Shafer, Ethan H MAJ" userId="505e747c-87be-44c0-94c2-fc4c31a873c1" providerId="ADAL" clId="{ABAE3E48-B894-434C-BF46-54E7E1C01A75}" dt="2024-07-16T02:04:42.224" v="206" actId="47"/>
        <pc:sldMkLst>
          <pc:docMk/>
          <pc:sldMk cId="939627627" sldId="445"/>
        </pc:sldMkLst>
      </pc:sldChg>
      <pc:sldChg chg="del">
        <pc:chgData name="Shafer, Ethan H MAJ" userId="505e747c-87be-44c0-94c2-fc4c31a873c1" providerId="ADAL" clId="{ABAE3E48-B894-434C-BF46-54E7E1C01A75}" dt="2024-07-16T02:04:42.224" v="206" actId="47"/>
        <pc:sldMkLst>
          <pc:docMk/>
          <pc:sldMk cId="2640869016" sldId="446"/>
        </pc:sldMkLst>
      </pc:sldChg>
      <pc:sldChg chg="del">
        <pc:chgData name="Shafer, Ethan H MAJ" userId="505e747c-87be-44c0-94c2-fc4c31a873c1" providerId="ADAL" clId="{ABAE3E48-B894-434C-BF46-54E7E1C01A75}" dt="2024-07-16T02:04:42.224" v="206" actId="47"/>
        <pc:sldMkLst>
          <pc:docMk/>
          <pc:sldMk cId="395491762" sldId="447"/>
        </pc:sldMkLst>
      </pc:sldChg>
      <pc:sldChg chg="del">
        <pc:chgData name="Shafer, Ethan H MAJ" userId="505e747c-87be-44c0-94c2-fc4c31a873c1" providerId="ADAL" clId="{ABAE3E48-B894-434C-BF46-54E7E1C01A75}" dt="2024-07-16T02:04:42.224" v="206" actId="47"/>
        <pc:sldMkLst>
          <pc:docMk/>
          <pc:sldMk cId="3820916377" sldId="448"/>
        </pc:sldMkLst>
      </pc:sldChg>
      <pc:sldChg chg="del">
        <pc:chgData name="Shafer, Ethan H MAJ" userId="505e747c-87be-44c0-94c2-fc4c31a873c1" providerId="ADAL" clId="{ABAE3E48-B894-434C-BF46-54E7E1C01A75}" dt="2024-07-16T02:04:42.224" v="206" actId="47"/>
        <pc:sldMkLst>
          <pc:docMk/>
          <pc:sldMk cId="3984555908" sldId="449"/>
        </pc:sldMkLst>
      </pc:sldChg>
      <pc:sldChg chg="del">
        <pc:chgData name="Shafer, Ethan H MAJ" userId="505e747c-87be-44c0-94c2-fc4c31a873c1" providerId="ADAL" clId="{ABAE3E48-B894-434C-BF46-54E7E1C01A75}" dt="2024-07-16T02:04:42.224" v="206" actId="47"/>
        <pc:sldMkLst>
          <pc:docMk/>
          <pc:sldMk cId="4018949871" sldId="450"/>
        </pc:sldMkLst>
      </pc:sldChg>
      <pc:sldChg chg="del">
        <pc:chgData name="Shafer, Ethan H MAJ" userId="505e747c-87be-44c0-94c2-fc4c31a873c1" providerId="ADAL" clId="{ABAE3E48-B894-434C-BF46-54E7E1C01A75}" dt="2024-07-16T02:04:42.224" v="206" actId="47"/>
        <pc:sldMkLst>
          <pc:docMk/>
          <pc:sldMk cId="1221488972" sldId="451"/>
        </pc:sldMkLst>
      </pc:sldChg>
      <pc:sldChg chg="del">
        <pc:chgData name="Shafer, Ethan H MAJ" userId="505e747c-87be-44c0-94c2-fc4c31a873c1" providerId="ADAL" clId="{ABAE3E48-B894-434C-BF46-54E7E1C01A75}" dt="2024-07-16T02:04:42.224" v="206" actId="47"/>
        <pc:sldMkLst>
          <pc:docMk/>
          <pc:sldMk cId="3271798158" sldId="452"/>
        </pc:sldMkLst>
      </pc:sldChg>
      <pc:sldChg chg="del">
        <pc:chgData name="Shafer, Ethan H MAJ" userId="505e747c-87be-44c0-94c2-fc4c31a873c1" providerId="ADAL" clId="{ABAE3E48-B894-434C-BF46-54E7E1C01A75}" dt="2024-07-16T02:04:42.224" v="206" actId="47"/>
        <pc:sldMkLst>
          <pc:docMk/>
          <pc:sldMk cId="1315603018" sldId="453"/>
        </pc:sldMkLst>
      </pc:sldChg>
      <pc:sldChg chg="del">
        <pc:chgData name="Shafer, Ethan H MAJ" userId="505e747c-87be-44c0-94c2-fc4c31a873c1" providerId="ADAL" clId="{ABAE3E48-B894-434C-BF46-54E7E1C01A75}" dt="2024-07-16T02:04:42.224" v="206" actId="47"/>
        <pc:sldMkLst>
          <pc:docMk/>
          <pc:sldMk cId="3255375541" sldId="454"/>
        </pc:sldMkLst>
      </pc:sldChg>
      <pc:sldChg chg="addSp delSp modSp new mod modClrScheme chgLayout">
        <pc:chgData name="Shafer, Ethan H MAJ" userId="505e747c-87be-44c0-94c2-fc4c31a873c1" providerId="ADAL" clId="{ABAE3E48-B894-434C-BF46-54E7E1C01A75}" dt="2024-07-16T02:02:25.244" v="51" actId="22"/>
        <pc:sldMkLst>
          <pc:docMk/>
          <pc:sldMk cId="1470154629" sldId="455"/>
        </pc:sldMkLst>
        <pc:spChg chg="mod ord">
          <ac:chgData name="Shafer, Ethan H MAJ" userId="505e747c-87be-44c0-94c2-fc4c31a873c1" providerId="ADAL" clId="{ABAE3E48-B894-434C-BF46-54E7E1C01A75}" dt="2024-07-16T02:02:24.584" v="50" actId="700"/>
          <ac:spMkLst>
            <pc:docMk/>
            <pc:sldMk cId="1470154629" sldId="455"/>
            <ac:spMk id="2" creationId="{79050CB1-8BC8-DBAE-327C-70BD4C3258A2}"/>
          </ac:spMkLst>
        </pc:spChg>
        <pc:spChg chg="del mod ord">
          <ac:chgData name="Shafer, Ethan H MAJ" userId="505e747c-87be-44c0-94c2-fc4c31a873c1" providerId="ADAL" clId="{ABAE3E48-B894-434C-BF46-54E7E1C01A75}" dt="2024-07-16T02:02:24.584" v="50" actId="700"/>
          <ac:spMkLst>
            <pc:docMk/>
            <pc:sldMk cId="1470154629" sldId="455"/>
            <ac:spMk id="3" creationId="{AE8EA23B-06DA-6B38-D433-69671C8C1248}"/>
          </ac:spMkLst>
        </pc:spChg>
        <pc:spChg chg="del">
          <ac:chgData name="Shafer, Ethan H MAJ" userId="505e747c-87be-44c0-94c2-fc4c31a873c1" providerId="ADAL" clId="{ABAE3E48-B894-434C-BF46-54E7E1C01A75}" dt="2024-07-16T02:02:24.584" v="50" actId="700"/>
          <ac:spMkLst>
            <pc:docMk/>
            <pc:sldMk cId="1470154629" sldId="455"/>
            <ac:spMk id="4" creationId="{A714B4D1-D942-4C3D-EE64-523549940792}"/>
          </ac:spMkLst>
        </pc:spChg>
        <pc:spChg chg="mod ord">
          <ac:chgData name="Shafer, Ethan H MAJ" userId="505e747c-87be-44c0-94c2-fc4c31a873c1" providerId="ADAL" clId="{ABAE3E48-B894-434C-BF46-54E7E1C01A75}" dt="2024-07-16T02:02:24.584" v="50" actId="700"/>
          <ac:spMkLst>
            <pc:docMk/>
            <pc:sldMk cId="1470154629" sldId="455"/>
            <ac:spMk id="5" creationId="{AF81F805-72B2-2C36-2DEE-EEC1E8979FAC}"/>
          </ac:spMkLst>
        </pc:spChg>
        <pc:spChg chg="mod ord">
          <ac:chgData name="Shafer, Ethan H MAJ" userId="505e747c-87be-44c0-94c2-fc4c31a873c1" providerId="ADAL" clId="{ABAE3E48-B894-434C-BF46-54E7E1C01A75}" dt="2024-07-16T02:02:24.584" v="50" actId="700"/>
          <ac:spMkLst>
            <pc:docMk/>
            <pc:sldMk cId="1470154629" sldId="455"/>
            <ac:spMk id="6" creationId="{2B058A0B-CBFC-282D-E161-50FACD71BE0F}"/>
          </ac:spMkLst>
        </pc:spChg>
        <pc:spChg chg="mod ord">
          <ac:chgData name="Shafer, Ethan H MAJ" userId="505e747c-87be-44c0-94c2-fc4c31a873c1" providerId="ADAL" clId="{ABAE3E48-B894-434C-BF46-54E7E1C01A75}" dt="2024-07-16T02:02:24.584" v="50" actId="700"/>
          <ac:spMkLst>
            <pc:docMk/>
            <pc:sldMk cId="1470154629" sldId="455"/>
            <ac:spMk id="7" creationId="{C67501BA-8E31-A358-3417-12C1E4C4413E}"/>
          </ac:spMkLst>
        </pc:spChg>
        <pc:spChg chg="add del mod ord">
          <ac:chgData name="Shafer, Ethan H MAJ" userId="505e747c-87be-44c0-94c2-fc4c31a873c1" providerId="ADAL" clId="{ABAE3E48-B894-434C-BF46-54E7E1C01A75}" dt="2024-07-16T02:02:25.244" v="51" actId="22"/>
          <ac:spMkLst>
            <pc:docMk/>
            <pc:sldMk cId="1470154629" sldId="455"/>
            <ac:spMk id="8" creationId="{FA987FF7-92DC-0805-A9C8-10B1C02FA93F}"/>
          </ac:spMkLst>
        </pc:spChg>
        <pc:picChg chg="add mod ord">
          <ac:chgData name="Shafer, Ethan H MAJ" userId="505e747c-87be-44c0-94c2-fc4c31a873c1" providerId="ADAL" clId="{ABAE3E48-B894-434C-BF46-54E7E1C01A75}" dt="2024-07-16T02:02:25.244" v="51" actId="22"/>
          <ac:picMkLst>
            <pc:docMk/>
            <pc:sldMk cId="1470154629" sldId="455"/>
            <ac:picMk id="10" creationId="{653783FD-9EC4-2E6F-B5F5-A32007B2A4BE}"/>
          </ac:picMkLst>
        </pc:picChg>
      </pc:sldChg>
      <pc:sldChg chg="addSp delSp modSp new mod">
        <pc:chgData name="Shafer, Ethan H MAJ" userId="505e747c-87be-44c0-94c2-fc4c31a873c1" providerId="ADAL" clId="{ABAE3E48-B894-434C-BF46-54E7E1C01A75}" dt="2024-07-16T02:03:43.894" v="60" actId="22"/>
        <pc:sldMkLst>
          <pc:docMk/>
          <pc:sldMk cId="1223688484" sldId="456"/>
        </pc:sldMkLst>
        <pc:spChg chg="mod">
          <ac:chgData name="Shafer, Ethan H MAJ" userId="505e747c-87be-44c0-94c2-fc4c31a873c1" providerId="ADAL" clId="{ABAE3E48-B894-434C-BF46-54E7E1C01A75}" dt="2024-07-16T02:02:46.084" v="59" actId="20577"/>
          <ac:spMkLst>
            <pc:docMk/>
            <pc:sldMk cId="1223688484" sldId="456"/>
            <ac:spMk id="2" creationId="{7503E49C-C743-FB93-37CB-FCBE0CF30471}"/>
          </ac:spMkLst>
        </pc:spChg>
        <pc:spChg chg="del">
          <ac:chgData name="Shafer, Ethan H MAJ" userId="505e747c-87be-44c0-94c2-fc4c31a873c1" providerId="ADAL" clId="{ABAE3E48-B894-434C-BF46-54E7E1C01A75}" dt="2024-07-16T02:03:43.894" v="60" actId="22"/>
          <ac:spMkLst>
            <pc:docMk/>
            <pc:sldMk cId="1223688484" sldId="456"/>
            <ac:spMk id="3" creationId="{6CC34675-2B2C-88B2-02D8-2B6A7F8C4902}"/>
          </ac:spMkLst>
        </pc:spChg>
        <pc:picChg chg="add mod ord">
          <ac:chgData name="Shafer, Ethan H MAJ" userId="505e747c-87be-44c0-94c2-fc4c31a873c1" providerId="ADAL" clId="{ABAE3E48-B894-434C-BF46-54E7E1C01A75}" dt="2024-07-16T02:03:43.894" v="60" actId="22"/>
          <ac:picMkLst>
            <pc:docMk/>
            <pc:sldMk cId="1223688484" sldId="456"/>
            <ac:picMk id="8" creationId="{4292E500-15DD-8CDC-BFBA-E433849D4BA8}"/>
          </ac:picMkLst>
        </pc:picChg>
      </pc:sldChg>
      <pc:sldChg chg="addSp delSp modSp new mod modClrScheme chgLayout">
        <pc:chgData name="Shafer, Ethan H MAJ" userId="505e747c-87be-44c0-94c2-fc4c31a873c1" providerId="ADAL" clId="{ABAE3E48-B894-434C-BF46-54E7E1C01A75}" dt="2024-07-16T02:04:51.334" v="219" actId="20577"/>
        <pc:sldMkLst>
          <pc:docMk/>
          <pc:sldMk cId="628283176" sldId="457"/>
        </pc:sldMkLst>
        <pc:spChg chg="del mod ord">
          <ac:chgData name="Shafer, Ethan H MAJ" userId="505e747c-87be-44c0-94c2-fc4c31a873c1" providerId="ADAL" clId="{ABAE3E48-B894-434C-BF46-54E7E1C01A75}" dt="2024-07-16T02:04:49.178" v="208" actId="700"/>
          <ac:spMkLst>
            <pc:docMk/>
            <pc:sldMk cId="628283176" sldId="457"/>
            <ac:spMk id="2" creationId="{58789641-3844-F1D2-98F2-2FE5B7E6FDB4}"/>
          </ac:spMkLst>
        </pc:spChg>
        <pc:spChg chg="del mod ord">
          <ac:chgData name="Shafer, Ethan H MAJ" userId="505e747c-87be-44c0-94c2-fc4c31a873c1" providerId="ADAL" clId="{ABAE3E48-B894-434C-BF46-54E7E1C01A75}" dt="2024-07-16T02:04:49.178" v="208" actId="700"/>
          <ac:spMkLst>
            <pc:docMk/>
            <pc:sldMk cId="628283176" sldId="457"/>
            <ac:spMk id="3" creationId="{6C1D2162-1CF5-B795-6E1F-E4819D5CE487}"/>
          </ac:spMkLst>
        </pc:spChg>
        <pc:spChg chg="mod ord">
          <ac:chgData name="Shafer, Ethan H MAJ" userId="505e747c-87be-44c0-94c2-fc4c31a873c1" providerId="ADAL" clId="{ABAE3E48-B894-434C-BF46-54E7E1C01A75}" dt="2024-07-16T02:04:49.178" v="208" actId="700"/>
          <ac:spMkLst>
            <pc:docMk/>
            <pc:sldMk cId="628283176" sldId="457"/>
            <ac:spMk id="4" creationId="{BA9BF481-699F-74C0-DEAB-9B14A3214EC6}"/>
          </ac:spMkLst>
        </pc:spChg>
        <pc:spChg chg="mod ord">
          <ac:chgData name="Shafer, Ethan H MAJ" userId="505e747c-87be-44c0-94c2-fc4c31a873c1" providerId="ADAL" clId="{ABAE3E48-B894-434C-BF46-54E7E1C01A75}" dt="2024-07-16T02:04:49.178" v="208" actId="700"/>
          <ac:spMkLst>
            <pc:docMk/>
            <pc:sldMk cId="628283176" sldId="457"/>
            <ac:spMk id="5" creationId="{CB2215AC-DC6C-5AD4-A997-E8A255F739B1}"/>
          </ac:spMkLst>
        </pc:spChg>
        <pc:spChg chg="mod ord">
          <ac:chgData name="Shafer, Ethan H MAJ" userId="505e747c-87be-44c0-94c2-fc4c31a873c1" providerId="ADAL" clId="{ABAE3E48-B894-434C-BF46-54E7E1C01A75}" dt="2024-07-16T02:04:49.178" v="208" actId="700"/>
          <ac:spMkLst>
            <pc:docMk/>
            <pc:sldMk cId="628283176" sldId="457"/>
            <ac:spMk id="6" creationId="{DECD5C77-3237-4D0F-0C3C-52C56ED4B0F1}"/>
          </ac:spMkLst>
        </pc:spChg>
        <pc:spChg chg="add mod ord">
          <ac:chgData name="Shafer, Ethan H MAJ" userId="505e747c-87be-44c0-94c2-fc4c31a873c1" providerId="ADAL" clId="{ABAE3E48-B894-434C-BF46-54E7E1C01A75}" dt="2024-07-16T02:04:51.334" v="219" actId="20577"/>
          <ac:spMkLst>
            <pc:docMk/>
            <pc:sldMk cId="628283176" sldId="457"/>
            <ac:spMk id="7" creationId="{2D6CB23A-EB68-1619-29C8-C6973BDBA8DE}"/>
          </ac:spMkLst>
        </pc:spChg>
        <pc:spChg chg="add mod ord">
          <ac:chgData name="Shafer, Ethan H MAJ" userId="505e747c-87be-44c0-94c2-fc4c31a873c1" providerId="ADAL" clId="{ABAE3E48-B894-434C-BF46-54E7E1C01A75}" dt="2024-07-16T02:04:49.178" v="208" actId="700"/>
          <ac:spMkLst>
            <pc:docMk/>
            <pc:sldMk cId="628283176" sldId="457"/>
            <ac:spMk id="8" creationId="{A0D8131E-E672-CFB9-82C8-8E0167DD993D}"/>
          </ac:spMkLst>
        </pc:spChg>
      </pc:sldChg>
      <pc:sldChg chg="addSp delSp modSp new mod">
        <pc:chgData name="Shafer, Ethan H MAJ" userId="505e747c-87be-44c0-94c2-fc4c31a873c1" providerId="ADAL" clId="{ABAE3E48-B894-434C-BF46-54E7E1C01A75}" dt="2024-07-16T03:08:09.406" v="1604" actId="14100"/>
        <pc:sldMkLst>
          <pc:docMk/>
          <pc:sldMk cId="2915294874" sldId="458"/>
        </pc:sldMkLst>
        <pc:spChg chg="mod">
          <ac:chgData name="Shafer, Ethan H MAJ" userId="505e747c-87be-44c0-94c2-fc4c31a873c1" providerId="ADAL" clId="{ABAE3E48-B894-434C-BF46-54E7E1C01A75}" dt="2024-07-16T02:07:42.214" v="510" actId="20577"/>
          <ac:spMkLst>
            <pc:docMk/>
            <pc:sldMk cId="2915294874" sldId="458"/>
            <ac:spMk id="2" creationId="{99D16028-584A-889A-FEE5-C8A220989E94}"/>
          </ac:spMkLst>
        </pc:spChg>
        <pc:spChg chg="add del">
          <ac:chgData name="Shafer, Ethan H MAJ" userId="505e747c-87be-44c0-94c2-fc4c31a873c1" providerId="ADAL" clId="{ABAE3E48-B894-434C-BF46-54E7E1C01A75}" dt="2024-07-16T02:07:52.544" v="513" actId="22"/>
          <ac:spMkLst>
            <pc:docMk/>
            <pc:sldMk cId="2915294874" sldId="458"/>
            <ac:spMk id="3" creationId="{9EDE80D4-B4C3-D125-3D39-3B9EBD26536A}"/>
          </ac:spMkLst>
        </pc:spChg>
        <pc:spChg chg="add mod">
          <ac:chgData name="Shafer, Ethan H MAJ" userId="505e747c-87be-44c0-94c2-fc4c31a873c1" providerId="ADAL" clId="{ABAE3E48-B894-434C-BF46-54E7E1C01A75}" dt="2024-07-16T03:08:09.406" v="1604" actId="14100"/>
          <ac:spMkLst>
            <pc:docMk/>
            <pc:sldMk cId="2915294874" sldId="458"/>
            <ac:spMk id="11" creationId="{368C76DE-A4AD-029B-8B5F-0C5566CBC72A}"/>
          </ac:spMkLst>
        </pc:spChg>
        <pc:picChg chg="add del mod ord">
          <ac:chgData name="Shafer, Ethan H MAJ" userId="505e747c-87be-44c0-94c2-fc4c31a873c1" providerId="ADAL" clId="{ABAE3E48-B894-434C-BF46-54E7E1C01A75}" dt="2024-07-16T02:07:45.784" v="512" actId="22"/>
          <ac:picMkLst>
            <pc:docMk/>
            <pc:sldMk cId="2915294874" sldId="458"/>
            <ac:picMk id="8" creationId="{1C32EB6B-74AF-A332-0106-0B411954C710}"/>
          </ac:picMkLst>
        </pc:picChg>
        <pc:picChg chg="add mod ord">
          <ac:chgData name="Shafer, Ethan H MAJ" userId="505e747c-87be-44c0-94c2-fc4c31a873c1" providerId="ADAL" clId="{ABAE3E48-B894-434C-BF46-54E7E1C01A75}" dt="2024-07-16T02:08:19.664" v="517" actId="14100"/>
          <ac:picMkLst>
            <pc:docMk/>
            <pc:sldMk cId="2915294874" sldId="458"/>
            <ac:picMk id="10" creationId="{4BE87F48-F628-F2CA-681F-10F03DB9450E}"/>
          </ac:picMkLst>
        </pc:picChg>
      </pc:sldChg>
      <pc:sldChg chg="addSp delSp modSp new mod modNotesTx">
        <pc:chgData name="Shafer, Ethan H MAJ" userId="505e747c-87be-44c0-94c2-fc4c31a873c1" providerId="ADAL" clId="{ABAE3E48-B894-434C-BF46-54E7E1C01A75}" dt="2024-07-16T02:28:58.661" v="588" actId="20577"/>
        <pc:sldMkLst>
          <pc:docMk/>
          <pc:sldMk cId="1832534049" sldId="459"/>
        </pc:sldMkLst>
        <pc:spChg chg="mod">
          <ac:chgData name="Shafer, Ethan H MAJ" userId="505e747c-87be-44c0-94c2-fc4c31a873c1" providerId="ADAL" clId="{ABAE3E48-B894-434C-BF46-54E7E1C01A75}" dt="2024-07-16T02:08:32.515" v="537" actId="20577"/>
          <ac:spMkLst>
            <pc:docMk/>
            <pc:sldMk cId="1832534049" sldId="459"/>
            <ac:spMk id="2" creationId="{3056118D-FCE0-7B5C-1679-587E154D9046}"/>
          </ac:spMkLst>
        </pc:spChg>
        <pc:spChg chg="del">
          <ac:chgData name="Shafer, Ethan H MAJ" userId="505e747c-87be-44c0-94c2-fc4c31a873c1" providerId="ADAL" clId="{ABAE3E48-B894-434C-BF46-54E7E1C01A75}" dt="2024-07-16T02:21:15.309" v="538" actId="22"/>
          <ac:spMkLst>
            <pc:docMk/>
            <pc:sldMk cId="1832534049" sldId="459"/>
            <ac:spMk id="3" creationId="{F0E3A30A-04D5-2396-1A6F-9C64F5E04EFA}"/>
          </ac:spMkLst>
        </pc:spChg>
        <pc:picChg chg="add mod ord">
          <ac:chgData name="Shafer, Ethan H MAJ" userId="505e747c-87be-44c0-94c2-fc4c31a873c1" providerId="ADAL" clId="{ABAE3E48-B894-434C-BF46-54E7E1C01A75}" dt="2024-07-16T02:21:29.354" v="549" actId="1035"/>
          <ac:picMkLst>
            <pc:docMk/>
            <pc:sldMk cId="1832534049" sldId="459"/>
            <ac:picMk id="8" creationId="{29546680-216B-9A00-0466-2440370509F1}"/>
          </ac:picMkLst>
        </pc:picChg>
      </pc:sldChg>
      <pc:sldChg chg="modSp new mod">
        <pc:chgData name="Shafer, Ethan H MAJ" userId="505e747c-87be-44c0-94c2-fc4c31a873c1" providerId="ADAL" clId="{ABAE3E48-B894-434C-BF46-54E7E1C01A75}" dt="2024-07-16T02:42:12.709" v="776" actId="2711"/>
        <pc:sldMkLst>
          <pc:docMk/>
          <pc:sldMk cId="727291333" sldId="460"/>
        </pc:sldMkLst>
        <pc:spChg chg="mod">
          <ac:chgData name="Shafer, Ethan H MAJ" userId="505e747c-87be-44c0-94c2-fc4c31a873c1" providerId="ADAL" clId="{ABAE3E48-B894-434C-BF46-54E7E1C01A75}" dt="2024-07-16T02:41:23.195" v="600" actId="20577"/>
          <ac:spMkLst>
            <pc:docMk/>
            <pc:sldMk cId="727291333" sldId="460"/>
            <ac:spMk id="2" creationId="{852D53CE-FD65-0A7D-5297-8ADAEEAD04F7}"/>
          </ac:spMkLst>
        </pc:spChg>
        <pc:spChg chg="mod">
          <ac:chgData name="Shafer, Ethan H MAJ" userId="505e747c-87be-44c0-94c2-fc4c31a873c1" providerId="ADAL" clId="{ABAE3E48-B894-434C-BF46-54E7E1C01A75}" dt="2024-07-16T02:42:12.709" v="776" actId="2711"/>
          <ac:spMkLst>
            <pc:docMk/>
            <pc:sldMk cId="727291333" sldId="460"/>
            <ac:spMk id="3" creationId="{F79A0BA9-1AD8-CE05-804C-357551131C37}"/>
          </ac:spMkLst>
        </pc:spChg>
      </pc:sldChg>
      <pc:sldChg chg="addSp delSp modSp new mod">
        <pc:chgData name="Shafer, Ethan H MAJ" userId="505e747c-87be-44c0-94c2-fc4c31a873c1" providerId="ADAL" clId="{ABAE3E48-B894-434C-BF46-54E7E1C01A75}" dt="2024-07-16T02:42:29.075" v="793" actId="1076"/>
        <pc:sldMkLst>
          <pc:docMk/>
          <pc:sldMk cId="1018780205" sldId="461"/>
        </pc:sldMkLst>
        <pc:spChg chg="mod">
          <ac:chgData name="Shafer, Ethan H MAJ" userId="505e747c-87be-44c0-94c2-fc4c31a873c1" providerId="ADAL" clId="{ABAE3E48-B894-434C-BF46-54E7E1C01A75}" dt="2024-07-16T02:42:19.362" v="788" actId="20577"/>
          <ac:spMkLst>
            <pc:docMk/>
            <pc:sldMk cId="1018780205" sldId="461"/>
            <ac:spMk id="2" creationId="{4DC707FE-94CA-CCB3-54F8-9A6368619350}"/>
          </ac:spMkLst>
        </pc:spChg>
        <pc:spChg chg="del">
          <ac:chgData name="Shafer, Ethan H MAJ" userId="505e747c-87be-44c0-94c2-fc4c31a873c1" providerId="ADAL" clId="{ABAE3E48-B894-434C-BF46-54E7E1C01A75}" dt="2024-07-16T02:42:20.915" v="789" actId="22"/>
          <ac:spMkLst>
            <pc:docMk/>
            <pc:sldMk cId="1018780205" sldId="461"/>
            <ac:spMk id="3" creationId="{A9B529C2-C7A6-FDAB-51D6-B3D777734374}"/>
          </ac:spMkLst>
        </pc:spChg>
        <pc:picChg chg="add mod ord">
          <ac:chgData name="Shafer, Ethan H MAJ" userId="505e747c-87be-44c0-94c2-fc4c31a873c1" providerId="ADAL" clId="{ABAE3E48-B894-434C-BF46-54E7E1C01A75}" dt="2024-07-16T02:42:29.075" v="793" actId="1076"/>
          <ac:picMkLst>
            <pc:docMk/>
            <pc:sldMk cId="1018780205" sldId="461"/>
            <ac:picMk id="8" creationId="{26E6B396-3416-959B-43D5-A7A7B6F33CF2}"/>
          </ac:picMkLst>
        </pc:picChg>
      </pc:sldChg>
      <pc:sldChg chg="modSp new mod">
        <pc:chgData name="Shafer, Ethan H MAJ" userId="505e747c-87be-44c0-94c2-fc4c31a873c1" providerId="ADAL" clId="{ABAE3E48-B894-434C-BF46-54E7E1C01A75}" dt="2024-07-16T02:44:59.707" v="1033" actId="20577"/>
        <pc:sldMkLst>
          <pc:docMk/>
          <pc:sldMk cId="1308713411" sldId="462"/>
        </pc:sldMkLst>
        <pc:spChg chg="mod">
          <ac:chgData name="Shafer, Ethan H MAJ" userId="505e747c-87be-44c0-94c2-fc4c31a873c1" providerId="ADAL" clId="{ABAE3E48-B894-434C-BF46-54E7E1C01A75}" dt="2024-07-16T02:43:10.408" v="813" actId="20577"/>
          <ac:spMkLst>
            <pc:docMk/>
            <pc:sldMk cId="1308713411" sldId="462"/>
            <ac:spMk id="2" creationId="{367BD295-E843-9CA6-17FC-B8E0FC4DBA09}"/>
          </ac:spMkLst>
        </pc:spChg>
        <pc:spChg chg="mod">
          <ac:chgData name="Shafer, Ethan H MAJ" userId="505e747c-87be-44c0-94c2-fc4c31a873c1" providerId="ADAL" clId="{ABAE3E48-B894-434C-BF46-54E7E1C01A75}" dt="2024-07-16T02:44:59.707" v="1033" actId="20577"/>
          <ac:spMkLst>
            <pc:docMk/>
            <pc:sldMk cId="1308713411" sldId="462"/>
            <ac:spMk id="3" creationId="{F9704DE1-9F7A-6DD7-7122-43EECAF48046}"/>
          </ac:spMkLst>
        </pc:spChg>
      </pc:sldChg>
      <pc:sldChg chg="addSp delSp modSp new mod">
        <pc:chgData name="Shafer, Ethan H MAJ" userId="505e747c-87be-44c0-94c2-fc4c31a873c1" providerId="ADAL" clId="{ABAE3E48-B894-434C-BF46-54E7E1C01A75}" dt="2024-07-16T02:50:33.905" v="1062" actId="12788"/>
        <pc:sldMkLst>
          <pc:docMk/>
          <pc:sldMk cId="3809882990" sldId="463"/>
        </pc:sldMkLst>
        <pc:spChg chg="mod">
          <ac:chgData name="Shafer, Ethan H MAJ" userId="505e747c-87be-44c0-94c2-fc4c31a873c1" providerId="ADAL" clId="{ABAE3E48-B894-434C-BF46-54E7E1C01A75}" dt="2024-07-16T02:50:17.365" v="1060" actId="5793"/>
          <ac:spMkLst>
            <pc:docMk/>
            <pc:sldMk cId="3809882990" sldId="463"/>
            <ac:spMk id="2" creationId="{3ECA721D-4B50-421F-1400-8E00A8176F5C}"/>
          </ac:spMkLst>
        </pc:spChg>
        <pc:spChg chg="del">
          <ac:chgData name="Shafer, Ethan H MAJ" userId="505e747c-87be-44c0-94c2-fc4c31a873c1" providerId="ADAL" clId="{ABAE3E48-B894-434C-BF46-54E7E1C01A75}" dt="2024-07-16T02:50:28.920" v="1061"/>
          <ac:spMkLst>
            <pc:docMk/>
            <pc:sldMk cId="3809882990" sldId="463"/>
            <ac:spMk id="3" creationId="{AAE77A81-8DF6-7724-837A-9851DE6723CD}"/>
          </ac:spMkLst>
        </pc:spChg>
        <pc:picChg chg="add mod">
          <ac:chgData name="Shafer, Ethan H MAJ" userId="505e747c-87be-44c0-94c2-fc4c31a873c1" providerId="ADAL" clId="{ABAE3E48-B894-434C-BF46-54E7E1C01A75}" dt="2024-07-16T02:50:33.905" v="1062" actId="12788"/>
          <ac:picMkLst>
            <pc:docMk/>
            <pc:sldMk cId="3809882990" sldId="463"/>
            <ac:picMk id="1026" creationId="{3B9FAF23-2B30-993E-348A-346271032025}"/>
          </ac:picMkLst>
        </pc:picChg>
      </pc:sldChg>
      <pc:sldChg chg="modSp new mod">
        <pc:chgData name="Shafer, Ethan H MAJ" userId="505e747c-87be-44c0-94c2-fc4c31a873c1" providerId="ADAL" clId="{ABAE3E48-B894-434C-BF46-54E7E1C01A75}" dt="2024-07-16T02:54:16.425" v="1403" actId="20577"/>
        <pc:sldMkLst>
          <pc:docMk/>
          <pc:sldMk cId="1463169035" sldId="464"/>
        </pc:sldMkLst>
        <pc:spChg chg="mod">
          <ac:chgData name="Shafer, Ethan H MAJ" userId="505e747c-87be-44c0-94c2-fc4c31a873c1" providerId="ADAL" clId="{ABAE3E48-B894-434C-BF46-54E7E1C01A75}" dt="2024-07-16T02:50:48.567" v="1122" actId="20577"/>
          <ac:spMkLst>
            <pc:docMk/>
            <pc:sldMk cId="1463169035" sldId="464"/>
            <ac:spMk id="2" creationId="{A56E337C-BFDE-29C8-D299-4FF2DB3D5360}"/>
          </ac:spMkLst>
        </pc:spChg>
        <pc:spChg chg="mod">
          <ac:chgData name="Shafer, Ethan H MAJ" userId="505e747c-87be-44c0-94c2-fc4c31a873c1" providerId="ADAL" clId="{ABAE3E48-B894-434C-BF46-54E7E1C01A75}" dt="2024-07-16T02:54:16.425" v="1403" actId="20577"/>
          <ac:spMkLst>
            <pc:docMk/>
            <pc:sldMk cId="1463169035" sldId="464"/>
            <ac:spMk id="3" creationId="{CFFE8C9A-0C25-3778-FE6F-A156CC3A6C2C}"/>
          </ac:spMkLst>
        </pc:spChg>
      </pc:sldChg>
      <pc:sldChg chg="addSp delSp modSp new mod modClrScheme chgLayout">
        <pc:chgData name="Shafer, Ethan H MAJ" userId="505e747c-87be-44c0-94c2-fc4c31a873c1" providerId="ADAL" clId="{ABAE3E48-B894-434C-BF46-54E7E1C01A75}" dt="2024-07-16T03:14:31.366" v="1725" actId="700"/>
        <pc:sldMkLst>
          <pc:docMk/>
          <pc:sldMk cId="2654118055" sldId="465"/>
        </pc:sldMkLst>
        <pc:spChg chg="mod ord">
          <ac:chgData name="Shafer, Ethan H MAJ" userId="505e747c-87be-44c0-94c2-fc4c31a873c1" providerId="ADAL" clId="{ABAE3E48-B894-434C-BF46-54E7E1C01A75}" dt="2024-07-16T03:14:31.366" v="1725" actId="700"/>
          <ac:spMkLst>
            <pc:docMk/>
            <pc:sldMk cId="2654118055" sldId="465"/>
            <ac:spMk id="2" creationId="{2F9513FD-871A-8025-AD68-9F5470DEDAB0}"/>
          </ac:spMkLst>
        </pc:spChg>
        <pc:spChg chg="mod ord">
          <ac:chgData name="Shafer, Ethan H MAJ" userId="505e747c-87be-44c0-94c2-fc4c31a873c1" providerId="ADAL" clId="{ABAE3E48-B894-434C-BF46-54E7E1C01A75}" dt="2024-07-16T03:14:31.366" v="1725" actId="700"/>
          <ac:spMkLst>
            <pc:docMk/>
            <pc:sldMk cId="2654118055" sldId="465"/>
            <ac:spMk id="3" creationId="{D330687A-56DE-65CB-671A-F0992EB23B37}"/>
          </ac:spMkLst>
        </pc:spChg>
        <pc:spChg chg="mod ord">
          <ac:chgData name="Shafer, Ethan H MAJ" userId="505e747c-87be-44c0-94c2-fc4c31a873c1" providerId="ADAL" clId="{ABAE3E48-B894-434C-BF46-54E7E1C01A75}" dt="2024-07-16T03:14:31.366" v="1725" actId="700"/>
          <ac:spMkLst>
            <pc:docMk/>
            <pc:sldMk cId="2654118055" sldId="465"/>
            <ac:spMk id="4" creationId="{19F223CE-72FA-E32E-64CF-A679CC643A64}"/>
          </ac:spMkLst>
        </pc:spChg>
        <pc:spChg chg="mod ord">
          <ac:chgData name="Shafer, Ethan H MAJ" userId="505e747c-87be-44c0-94c2-fc4c31a873c1" providerId="ADAL" clId="{ABAE3E48-B894-434C-BF46-54E7E1C01A75}" dt="2024-07-16T03:14:31.366" v="1725" actId="700"/>
          <ac:spMkLst>
            <pc:docMk/>
            <pc:sldMk cId="2654118055" sldId="465"/>
            <ac:spMk id="5" creationId="{53EDBF97-5F35-258D-487E-02B86263AFCA}"/>
          </ac:spMkLst>
        </pc:spChg>
        <pc:spChg chg="mod ord">
          <ac:chgData name="Shafer, Ethan H MAJ" userId="505e747c-87be-44c0-94c2-fc4c31a873c1" providerId="ADAL" clId="{ABAE3E48-B894-434C-BF46-54E7E1C01A75}" dt="2024-07-16T03:14:31.366" v="1725" actId="700"/>
          <ac:spMkLst>
            <pc:docMk/>
            <pc:sldMk cId="2654118055" sldId="465"/>
            <ac:spMk id="6" creationId="{7B34E4BB-9138-337B-D264-131619AD6C24}"/>
          </ac:spMkLst>
        </pc:spChg>
        <pc:spChg chg="add del mod ord">
          <ac:chgData name="Shafer, Ethan H MAJ" userId="505e747c-87be-44c0-94c2-fc4c31a873c1" providerId="ADAL" clId="{ABAE3E48-B894-434C-BF46-54E7E1C01A75}" dt="2024-07-16T03:14:21.546" v="1723" actId="700"/>
          <ac:spMkLst>
            <pc:docMk/>
            <pc:sldMk cId="2654118055" sldId="465"/>
            <ac:spMk id="7" creationId="{DDD37959-724B-AEBC-43F3-D9D390B21DBE}"/>
          </ac:spMkLst>
        </pc:spChg>
        <pc:spChg chg="add del mod ord">
          <ac:chgData name="Shafer, Ethan H MAJ" userId="505e747c-87be-44c0-94c2-fc4c31a873c1" providerId="ADAL" clId="{ABAE3E48-B894-434C-BF46-54E7E1C01A75}" dt="2024-07-16T03:14:21.546" v="1723" actId="700"/>
          <ac:spMkLst>
            <pc:docMk/>
            <pc:sldMk cId="2654118055" sldId="465"/>
            <ac:spMk id="8" creationId="{09118B92-4C25-8AE4-34B9-03D606D4BB14}"/>
          </ac:spMkLst>
        </pc:spChg>
        <pc:spChg chg="add del mod ord">
          <ac:chgData name="Shafer, Ethan H MAJ" userId="505e747c-87be-44c0-94c2-fc4c31a873c1" providerId="ADAL" clId="{ABAE3E48-B894-434C-BF46-54E7E1C01A75}" dt="2024-07-16T03:14:21.546" v="1723" actId="700"/>
          <ac:spMkLst>
            <pc:docMk/>
            <pc:sldMk cId="2654118055" sldId="465"/>
            <ac:spMk id="9" creationId="{855C058E-2151-479C-6145-954A65BBAB5D}"/>
          </ac:spMkLst>
        </pc:spChg>
        <pc:spChg chg="add del mod ord">
          <ac:chgData name="Shafer, Ethan H MAJ" userId="505e747c-87be-44c0-94c2-fc4c31a873c1" providerId="ADAL" clId="{ABAE3E48-B894-434C-BF46-54E7E1C01A75}" dt="2024-07-16T03:14:21.546" v="1723" actId="700"/>
          <ac:spMkLst>
            <pc:docMk/>
            <pc:sldMk cId="2654118055" sldId="465"/>
            <ac:spMk id="10" creationId="{8788B85A-E022-326D-EB18-3BCF6F01CBC0}"/>
          </ac:spMkLst>
        </pc:spChg>
        <pc:spChg chg="add del mod ord">
          <ac:chgData name="Shafer, Ethan H MAJ" userId="505e747c-87be-44c0-94c2-fc4c31a873c1" providerId="ADAL" clId="{ABAE3E48-B894-434C-BF46-54E7E1C01A75}" dt="2024-07-16T03:14:21.546" v="1723" actId="700"/>
          <ac:spMkLst>
            <pc:docMk/>
            <pc:sldMk cId="2654118055" sldId="465"/>
            <ac:spMk id="11" creationId="{0151F5A8-0148-40F2-5740-C9C3138A836E}"/>
          </ac:spMkLst>
        </pc:spChg>
        <pc:spChg chg="add del mod ord">
          <ac:chgData name="Shafer, Ethan H MAJ" userId="505e747c-87be-44c0-94c2-fc4c31a873c1" providerId="ADAL" clId="{ABAE3E48-B894-434C-BF46-54E7E1C01A75}" dt="2024-07-16T03:14:21.546" v="1723" actId="700"/>
          <ac:spMkLst>
            <pc:docMk/>
            <pc:sldMk cId="2654118055" sldId="465"/>
            <ac:spMk id="12" creationId="{BEFA814A-C8F8-51BB-51C3-B83604FFB713}"/>
          </ac:spMkLst>
        </pc:spChg>
        <pc:spChg chg="add del mod ord">
          <ac:chgData name="Shafer, Ethan H MAJ" userId="505e747c-87be-44c0-94c2-fc4c31a873c1" providerId="ADAL" clId="{ABAE3E48-B894-434C-BF46-54E7E1C01A75}" dt="2024-07-16T03:14:21.546" v="1723" actId="700"/>
          <ac:spMkLst>
            <pc:docMk/>
            <pc:sldMk cId="2654118055" sldId="465"/>
            <ac:spMk id="13" creationId="{E92F318F-6020-45B5-63B4-724E290B991C}"/>
          </ac:spMkLst>
        </pc:spChg>
        <pc:spChg chg="add del mod ord">
          <ac:chgData name="Shafer, Ethan H MAJ" userId="505e747c-87be-44c0-94c2-fc4c31a873c1" providerId="ADAL" clId="{ABAE3E48-B894-434C-BF46-54E7E1C01A75}" dt="2024-07-16T03:14:21.546" v="1723" actId="700"/>
          <ac:spMkLst>
            <pc:docMk/>
            <pc:sldMk cId="2654118055" sldId="465"/>
            <ac:spMk id="14" creationId="{D82C5614-894E-A7E6-5135-CD35B3C49FF6}"/>
          </ac:spMkLst>
        </pc:spChg>
        <pc:spChg chg="add del mod ord">
          <ac:chgData name="Shafer, Ethan H MAJ" userId="505e747c-87be-44c0-94c2-fc4c31a873c1" providerId="ADAL" clId="{ABAE3E48-B894-434C-BF46-54E7E1C01A75}" dt="2024-07-16T03:14:31.366" v="1725" actId="700"/>
          <ac:spMkLst>
            <pc:docMk/>
            <pc:sldMk cId="2654118055" sldId="465"/>
            <ac:spMk id="15" creationId="{EEDBEB7F-0E59-C2E4-DFEB-663964601D81}"/>
          </ac:spMkLst>
        </pc:spChg>
        <pc:spChg chg="add del mod ord">
          <ac:chgData name="Shafer, Ethan H MAJ" userId="505e747c-87be-44c0-94c2-fc4c31a873c1" providerId="ADAL" clId="{ABAE3E48-B894-434C-BF46-54E7E1C01A75}" dt="2024-07-16T03:14:31.366" v="1725" actId="700"/>
          <ac:spMkLst>
            <pc:docMk/>
            <pc:sldMk cId="2654118055" sldId="465"/>
            <ac:spMk id="16" creationId="{E4ED0943-076B-D759-1204-1D9151713F56}"/>
          </ac:spMkLst>
        </pc:spChg>
        <pc:spChg chg="add del mod ord">
          <ac:chgData name="Shafer, Ethan H MAJ" userId="505e747c-87be-44c0-94c2-fc4c31a873c1" providerId="ADAL" clId="{ABAE3E48-B894-434C-BF46-54E7E1C01A75}" dt="2024-07-16T03:14:31.366" v="1725" actId="700"/>
          <ac:spMkLst>
            <pc:docMk/>
            <pc:sldMk cId="2654118055" sldId="465"/>
            <ac:spMk id="17" creationId="{43148C07-657D-7A29-AF45-9B650D12047B}"/>
          </ac:spMkLst>
        </pc:spChg>
        <pc:spChg chg="add del mod ord">
          <ac:chgData name="Shafer, Ethan H MAJ" userId="505e747c-87be-44c0-94c2-fc4c31a873c1" providerId="ADAL" clId="{ABAE3E48-B894-434C-BF46-54E7E1C01A75}" dt="2024-07-16T03:14:31.366" v="1725" actId="700"/>
          <ac:spMkLst>
            <pc:docMk/>
            <pc:sldMk cId="2654118055" sldId="465"/>
            <ac:spMk id="18" creationId="{37C7546A-7235-69F7-0C51-F57FE7CE79CC}"/>
          </ac:spMkLst>
        </pc:spChg>
        <pc:spChg chg="add del mod ord">
          <ac:chgData name="Shafer, Ethan H MAJ" userId="505e747c-87be-44c0-94c2-fc4c31a873c1" providerId="ADAL" clId="{ABAE3E48-B894-434C-BF46-54E7E1C01A75}" dt="2024-07-16T03:14:31.366" v="1725" actId="700"/>
          <ac:spMkLst>
            <pc:docMk/>
            <pc:sldMk cId="2654118055" sldId="465"/>
            <ac:spMk id="19" creationId="{55F4E79B-97F8-066A-AD9D-ADEFF3C3989B}"/>
          </ac:spMkLst>
        </pc:spChg>
      </pc:sldChg>
      <pc:sldChg chg="addSp delSp modSp new mod modClrScheme chgLayout">
        <pc:chgData name="Shafer, Ethan H MAJ" userId="505e747c-87be-44c0-94c2-fc4c31a873c1" providerId="ADAL" clId="{ABAE3E48-B894-434C-BF46-54E7E1C01A75}" dt="2024-07-16T03:16:36.856" v="1753" actId="20577"/>
        <pc:sldMkLst>
          <pc:docMk/>
          <pc:sldMk cId="1413676377" sldId="466"/>
        </pc:sldMkLst>
        <pc:spChg chg="del mod ord">
          <ac:chgData name="Shafer, Ethan H MAJ" userId="505e747c-87be-44c0-94c2-fc4c31a873c1" providerId="ADAL" clId="{ABAE3E48-B894-434C-BF46-54E7E1C01A75}" dt="2024-07-16T03:16:32.265" v="1727" actId="700"/>
          <ac:spMkLst>
            <pc:docMk/>
            <pc:sldMk cId="1413676377" sldId="466"/>
            <ac:spMk id="2" creationId="{61B6E416-A354-3E4B-D18B-7FB0977BA084}"/>
          </ac:spMkLst>
        </pc:spChg>
        <pc:spChg chg="del mod ord">
          <ac:chgData name="Shafer, Ethan H MAJ" userId="505e747c-87be-44c0-94c2-fc4c31a873c1" providerId="ADAL" clId="{ABAE3E48-B894-434C-BF46-54E7E1C01A75}" dt="2024-07-16T03:16:32.265" v="1727" actId="700"/>
          <ac:spMkLst>
            <pc:docMk/>
            <pc:sldMk cId="1413676377" sldId="466"/>
            <ac:spMk id="3" creationId="{38E75BCE-338E-C533-48A4-2FDDCB0C2AEA}"/>
          </ac:spMkLst>
        </pc:spChg>
        <pc:spChg chg="mod ord">
          <ac:chgData name="Shafer, Ethan H MAJ" userId="505e747c-87be-44c0-94c2-fc4c31a873c1" providerId="ADAL" clId="{ABAE3E48-B894-434C-BF46-54E7E1C01A75}" dt="2024-07-16T03:16:32.265" v="1727" actId="700"/>
          <ac:spMkLst>
            <pc:docMk/>
            <pc:sldMk cId="1413676377" sldId="466"/>
            <ac:spMk id="4" creationId="{2DCE4D28-1786-4A57-D059-305D513D2182}"/>
          </ac:spMkLst>
        </pc:spChg>
        <pc:spChg chg="mod ord">
          <ac:chgData name="Shafer, Ethan H MAJ" userId="505e747c-87be-44c0-94c2-fc4c31a873c1" providerId="ADAL" clId="{ABAE3E48-B894-434C-BF46-54E7E1C01A75}" dt="2024-07-16T03:16:32.265" v="1727" actId="700"/>
          <ac:spMkLst>
            <pc:docMk/>
            <pc:sldMk cId="1413676377" sldId="466"/>
            <ac:spMk id="5" creationId="{D95AF063-EBDE-6B51-8CE1-C750AAE957DE}"/>
          </ac:spMkLst>
        </pc:spChg>
        <pc:spChg chg="mod ord">
          <ac:chgData name="Shafer, Ethan H MAJ" userId="505e747c-87be-44c0-94c2-fc4c31a873c1" providerId="ADAL" clId="{ABAE3E48-B894-434C-BF46-54E7E1C01A75}" dt="2024-07-16T03:16:32.265" v="1727" actId="700"/>
          <ac:spMkLst>
            <pc:docMk/>
            <pc:sldMk cId="1413676377" sldId="466"/>
            <ac:spMk id="6" creationId="{50CFEF8D-880C-B42A-81F0-F89D1A9DFD86}"/>
          </ac:spMkLst>
        </pc:spChg>
        <pc:spChg chg="add mod ord">
          <ac:chgData name="Shafer, Ethan H MAJ" userId="505e747c-87be-44c0-94c2-fc4c31a873c1" providerId="ADAL" clId="{ABAE3E48-B894-434C-BF46-54E7E1C01A75}" dt="2024-07-16T03:16:36.856" v="1753" actId="20577"/>
          <ac:spMkLst>
            <pc:docMk/>
            <pc:sldMk cId="1413676377" sldId="466"/>
            <ac:spMk id="7" creationId="{64C106E3-2D08-C302-617B-7451DAE08C80}"/>
          </ac:spMkLst>
        </pc:spChg>
        <pc:spChg chg="add mod ord">
          <ac:chgData name="Shafer, Ethan H MAJ" userId="505e747c-87be-44c0-94c2-fc4c31a873c1" providerId="ADAL" clId="{ABAE3E48-B894-434C-BF46-54E7E1C01A75}" dt="2024-07-16T03:16:32.265" v="1727" actId="700"/>
          <ac:spMkLst>
            <pc:docMk/>
            <pc:sldMk cId="1413676377" sldId="466"/>
            <ac:spMk id="8" creationId="{C1A060C8-D305-7740-A7D5-C207B7CAA230}"/>
          </ac:spMkLst>
        </pc:spChg>
      </pc:sldChg>
      <pc:sldChg chg="addSp delSp modSp new mod modClrScheme chgLayout">
        <pc:chgData name="Shafer, Ethan H MAJ" userId="505e747c-87be-44c0-94c2-fc4c31a873c1" providerId="ADAL" clId="{ABAE3E48-B894-434C-BF46-54E7E1C01A75}" dt="2024-07-16T03:19:46.626" v="2051" actId="20577"/>
        <pc:sldMkLst>
          <pc:docMk/>
          <pc:sldMk cId="734897747" sldId="467"/>
        </pc:sldMkLst>
        <pc:spChg chg="del mod ord">
          <ac:chgData name="Shafer, Ethan H MAJ" userId="505e747c-87be-44c0-94c2-fc4c31a873c1" providerId="ADAL" clId="{ABAE3E48-B894-434C-BF46-54E7E1C01A75}" dt="2024-07-16T03:17:06.858" v="1755" actId="700"/>
          <ac:spMkLst>
            <pc:docMk/>
            <pc:sldMk cId="734897747" sldId="467"/>
            <ac:spMk id="2" creationId="{F9FCBA02-6EF7-82DF-A2FC-C048D0A85001}"/>
          </ac:spMkLst>
        </pc:spChg>
        <pc:spChg chg="del mod ord">
          <ac:chgData name="Shafer, Ethan H MAJ" userId="505e747c-87be-44c0-94c2-fc4c31a873c1" providerId="ADAL" clId="{ABAE3E48-B894-434C-BF46-54E7E1C01A75}" dt="2024-07-16T03:17:06.858" v="1755" actId="700"/>
          <ac:spMkLst>
            <pc:docMk/>
            <pc:sldMk cId="734897747" sldId="467"/>
            <ac:spMk id="3" creationId="{649CA128-04BA-6A6B-8EF8-0A36D8AF517B}"/>
          </ac:spMkLst>
        </pc:spChg>
        <pc:spChg chg="mod ord">
          <ac:chgData name="Shafer, Ethan H MAJ" userId="505e747c-87be-44c0-94c2-fc4c31a873c1" providerId="ADAL" clId="{ABAE3E48-B894-434C-BF46-54E7E1C01A75}" dt="2024-07-16T03:17:06.858" v="1755" actId="700"/>
          <ac:spMkLst>
            <pc:docMk/>
            <pc:sldMk cId="734897747" sldId="467"/>
            <ac:spMk id="4" creationId="{8FE24CD6-DD31-A50C-52CD-CC83067706F2}"/>
          </ac:spMkLst>
        </pc:spChg>
        <pc:spChg chg="mod ord">
          <ac:chgData name="Shafer, Ethan H MAJ" userId="505e747c-87be-44c0-94c2-fc4c31a873c1" providerId="ADAL" clId="{ABAE3E48-B894-434C-BF46-54E7E1C01A75}" dt="2024-07-16T03:17:06.858" v="1755" actId="700"/>
          <ac:spMkLst>
            <pc:docMk/>
            <pc:sldMk cId="734897747" sldId="467"/>
            <ac:spMk id="5" creationId="{AE3D6737-90EB-3DF2-524E-3F4022298DAC}"/>
          </ac:spMkLst>
        </pc:spChg>
        <pc:spChg chg="mod ord">
          <ac:chgData name="Shafer, Ethan H MAJ" userId="505e747c-87be-44c0-94c2-fc4c31a873c1" providerId="ADAL" clId="{ABAE3E48-B894-434C-BF46-54E7E1C01A75}" dt="2024-07-16T03:17:06.858" v="1755" actId="700"/>
          <ac:spMkLst>
            <pc:docMk/>
            <pc:sldMk cId="734897747" sldId="467"/>
            <ac:spMk id="6" creationId="{6380022D-212E-E042-8241-3F5ABE915806}"/>
          </ac:spMkLst>
        </pc:spChg>
        <pc:spChg chg="add mod ord">
          <ac:chgData name="Shafer, Ethan H MAJ" userId="505e747c-87be-44c0-94c2-fc4c31a873c1" providerId="ADAL" clId="{ABAE3E48-B894-434C-BF46-54E7E1C01A75}" dt="2024-07-16T03:17:10.291" v="1761" actId="20577"/>
          <ac:spMkLst>
            <pc:docMk/>
            <pc:sldMk cId="734897747" sldId="467"/>
            <ac:spMk id="7" creationId="{60CE275C-153D-E827-9F6C-12A0E5433F8B}"/>
          </ac:spMkLst>
        </pc:spChg>
        <pc:spChg chg="add mod ord">
          <ac:chgData name="Shafer, Ethan H MAJ" userId="505e747c-87be-44c0-94c2-fc4c31a873c1" providerId="ADAL" clId="{ABAE3E48-B894-434C-BF46-54E7E1C01A75}" dt="2024-07-16T03:19:46.626" v="2051" actId="20577"/>
          <ac:spMkLst>
            <pc:docMk/>
            <pc:sldMk cId="734897747" sldId="467"/>
            <ac:spMk id="8" creationId="{F99EABB7-119B-8E70-32F6-AC4FC8DED90A}"/>
          </ac:spMkLst>
        </pc:spChg>
      </pc:sldChg>
      <pc:sldChg chg="modSp add mod">
        <pc:chgData name="Shafer, Ethan H MAJ" userId="505e747c-87be-44c0-94c2-fc4c31a873c1" providerId="ADAL" clId="{ABAE3E48-B894-434C-BF46-54E7E1C01A75}" dt="2024-07-16T03:22:18.146" v="2133" actId="20577"/>
        <pc:sldMkLst>
          <pc:docMk/>
          <pc:sldMk cId="654399212" sldId="468"/>
        </pc:sldMkLst>
        <pc:spChg chg="mod">
          <ac:chgData name="Shafer, Ethan H MAJ" userId="505e747c-87be-44c0-94c2-fc4c31a873c1" providerId="ADAL" clId="{ABAE3E48-B894-434C-BF46-54E7E1C01A75}" dt="2024-07-16T03:22:18.146" v="2133" actId="20577"/>
          <ac:spMkLst>
            <pc:docMk/>
            <pc:sldMk cId="654399212" sldId="468"/>
            <ac:spMk id="8" creationId="{F99EABB7-119B-8E70-32F6-AC4FC8DED90A}"/>
          </ac:spMkLst>
        </pc:spChg>
      </pc:sldChg>
      <pc:sldChg chg="modSp new mod modAnim">
        <pc:chgData name="Shafer, Ethan H MAJ" userId="505e747c-87be-44c0-94c2-fc4c31a873c1" providerId="ADAL" clId="{ABAE3E48-B894-434C-BF46-54E7E1C01A75}" dt="2024-07-16T03:23:12.456" v="2238"/>
        <pc:sldMkLst>
          <pc:docMk/>
          <pc:sldMk cId="795620285" sldId="469"/>
        </pc:sldMkLst>
        <pc:spChg chg="mod">
          <ac:chgData name="Shafer, Ethan H MAJ" userId="505e747c-87be-44c0-94c2-fc4c31a873c1" providerId="ADAL" clId="{ABAE3E48-B894-434C-BF46-54E7E1C01A75}" dt="2024-07-16T03:22:38.476" v="2151" actId="20577"/>
          <ac:spMkLst>
            <pc:docMk/>
            <pc:sldMk cId="795620285" sldId="469"/>
            <ac:spMk id="2" creationId="{92295045-36FC-0D20-5763-7E94AC95FD23}"/>
          </ac:spMkLst>
        </pc:spChg>
        <pc:spChg chg="mod">
          <ac:chgData name="Shafer, Ethan H MAJ" userId="505e747c-87be-44c0-94c2-fc4c31a873c1" providerId="ADAL" clId="{ABAE3E48-B894-434C-BF46-54E7E1C01A75}" dt="2024-07-16T03:23:06.719" v="2237" actId="2711"/>
          <ac:spMkLst>
            <pc:docMk/>
            <pc:sldMk cId="795620285" sldId="469"/>
            <ac:spMk id="3" creationId="{FABA02FD-5A04-77B9-5ABA-447E5C51C469}"/>
          </ac:spMkLst>
        </pc:spChg>
      </pc:sldChg>
      <pc:sldChg chg="modSp new mod modAnim">
        <pc:chgData name="Shafer, Ethan H MAJ" userId="505e747c-87be-44c0-94c2-fc4c31a873c1" providerId="ADAL" clId="{ABAE3E48-B894-434C-BF46-54E7E1C01A75}" dt="2024-07-16T03:25:44.361" v="2483"/>
        <pc:sldMkLst>
          <pc:docMk/>
          <pc:sldMk cId="2856010001" sldId="470"/>
        </pc:sldMkLst>
        <pc:spChg chg="mod">
          <ac:chgData name="Shafer, Ethan H MAJ" userId="505e747c-87be-44c0-94c2-fc4c31a873c1" providerId="ADAL" clId="{ABAE3E48-B894-434C-BF46-54E7E1C01A75}" dt="2024-07-16T03:24:09.666" v="2260" actId="20577"/>
          <ac:spMkLst>
            <pc:docMk/>
            <pc:sldMk cId="2856010001" sldId="470"/>
            <ac:spMk id="2" creationId="{504145E7-C53D-2461-B6A0-B50C3FB61176}"/>
          </ac:spMkLst>
        </pc:spChg>
        <pc:spChg chg="mod">
          <ac:chgData name="Shafer, Ethan H MAJ" userId="505e747c-87be-44c0-94c2-fc4c31a873c1" providerId="ADAL" clId="{ABAE3E48-B894-434C-BF46-54E7E1C01A75}" dt="2024-07-16T03:25:24.487" v="2478" actId="20577"/>
          <ac:spMkLst>
            <pc:docMk/>
            <pc:sldMk cId="2856010001" sldId="470"/>
            <ac:spMk id="3" creationId="{EEB4958A-B063-7AD5-FDDC-F59CCE3D33B7}"/>
          </ac:spMkLst>
        </pc:spChg>
      </pc:sldChg>
      <pc:sldChg chg="modSp new mod">
        <pc:chgData name="Shafer, Ethan H MAJ" userId="505e747c-87be-44c0-94c2-fc4c31a873c1" providerId="ADAL" clId="{ABAE3E48-B894-434C-BF46-54E7E1C01A75}" dt="2024-07-16T03:26:28.951" v="2645" actId="20577"/>
        <pc:sldMkLst>
          <pc:docMk/>
          <pc:sldMk cId="493600504" sldId="471"/>
        </pc:sldMkLst>
        <pc:spChg chg="mod">
          <ac:chgData name="Shafer, Ethan H MAJ" userId="505e747c-87be-44c0-94c2-fc4c31a873c1" providerId="ADAL" clId="{ABAE3E48-B894-434C-BF46-54E7E1C01A75}" dt="2024-07-16T03:26:01.576" v="2492" actId="20577"/>
          <ac:spMkLst>
            <pc:docMk/>
            <pc:sldMk cId="493600504" sldId="471"/>
            <ac:spMk id="2" creationId="{D46B1B85-0B46-BD3D-BCEB-838892BB58B7}"/>
          </ac:spMkLst>
        </pc:spChg>
        <pc:spChg chg="mod">
          <ac:chgData name="Shafer, Ethan H MAJ" userId="505e747c-87be-44c0-94c2-fc4c31a873c1" providerId="ADAL" clId="{ABAE3E48-B894-434C-BF46-54E7E1C01A75}" dt="2024-07-16T03:26:28.951" v="2645" actId="20577"/>
          <ac:spMkLst>
            <pc:docMk/>
            <pc:sldMk cId="493600504" sldId="471"/>
            <ac:spMk id="3" creationId="{3A8B0828-C6F0-872A-E1AF-4BA399A0682E}"/>
          </ac:spMkLst>
        </pc:spChg>
      </pc:sldChg>
      <pc:sldChg chg="addSp delSp modSp new del mod modClrScheme chgLayout">
        <pc:chgData name="Shafer, Ethan H MAJ" userId="505e747c-87be-44c0-94c2-fc4c31a873c1" providerId="ADAL" clId="{ABAE3E48-B894-434C-BF46-54E7E1C01A75}" dt="2024-07-16T04:02:19.674" v="2654" actId="47"/>
        <pc:sldMkLst>
          <pc:docMk/>
          <pc:sldMk cId="419116087" sldId="472"/>
        </pc:sldMkLst>
        <pc:spChg chg="del mod ord">
          <ac:chgData name="Shafer, Ethan H MAJ" userId="505e747c-87be-44c0-94c2-fc4c31a873c1" providerId="ADAL" clId="{ABAE3E48-B894-434C-BF46-54E7E1C01A75}" dt="2024-07-16T04:01:35.318" v="2647" actId="700"/>
          <ac:spMkLst>
            <pc:docMk/>
            <pc:sldMk cId="419116087" sldId="472"/>
            <ac:spMk id="2" creationId="{BC449DBF-ABC7-746A-55B3-58BD2C69A4F3}"/>
          </ac:spMkLst>
        </pc:spChg>
        <pc:spChg chg="del mod ord">
          <ac:chgData name="Shafer, Ethan H MAJ" userId="505e747c-87be-44c0-94c2-fc4c31a873c1" providerId="ADAL" clId="{ABAE3E48-B894-434C-BF46-54E7E1C01A75}" dt="2024-07-16T04:01:35.318" v="2647" actId="700"/>
          <ac:spMkLst>
            <pc:docMk/>
            <pc:sldMk cId="419116087" sldId="472"/>
            <ac:spMk id="3" creationId="{9B77C1DF-3D87-F8DA-73EF-C284E7FB2557}"/>
          </ac:spMkLst>
        </pc:spChg>
        <pc:spChg chg="mod ord">
          <ac:chgData name="Shafer, Ethan H MAJ" userId="505e747c-87be-44c0-94c2-fc4c31a873c1" providerId="ADAL" clId="{ABAE3E48-B894-434C-BF46-54E7E1C01A75}" dt="2024-07-16T04:01:35.318" v="2647" actId="700"/>
          <ac:spMkLst>
            <pc:docMk/>
            <pc:sldMk cId="419116087" sldId="472"/>
            <ac:spMk id="4" creationId="{66D22A03-3BE3-77AD-B956-0CA48D1BEC5F}"/>
          </ac:spMkLst>
        </pc:spChg>
        <pc:spChg chg="mod ord">
          <ac:chgData name="Shafer, Ethan H MAJ" userId="505e747c-87be-44c0-94c2-fc4c31a873c1" providerId="ADAL" clId="{ABAE3E48-B894-434C-BF46-54E7E1C01A75}" dt="2024-07-16T04:01:35.318" v="2647" actId="700"/>
          <ac:spMkLst>
            <pc:docMk/>
            <pc:sldMk cId="419116087" sldId="472"/>
            <ac:spMk id="5" creationId="{FF21F4B1-A5A1-EEE1-8BE7-47C734F8BBD8}"/>
          </ac:spMkLst>
        </pc:spChg>
        <pc:spChg chg="mod ord">
          <ac:chgData name="Shafer, Ethan H MAJ" userId="505e747c-87be-44c0-94c2-fc4c31a873c1" providerId="ADAL" clId="{ABAE3E48-B894-434C-BF46-54E7E1C01A75}" dt="2024-07-16T04:01:35.318" v="2647" actId="700"/>
          <ac:spMkLst>
            <pc:docMk/>
            <pc:sldMk cId="419116087" sldId="472"/>
            <ac:spMk id="6" creationId="{E5683ED2-A42C-B877-55D7-66C359AC35EC}"/>
          </ac:spMkLst>
        </pc:spChg>
        <pc:spChg chg="add mod ord">
          <ac:chgData name="Shafer, Ethan H MAJ" userId="505e747c-87be-44c0-94c2-fc4c31a873c1" providerId="ADAL" clId="{ABAE3E48-B894-434C-BF46-54E7E1C01A75}" dt="2024-07-16T04:01:42.898" v="2651" actId="20577"/>
          <ac:spMkLst>
            <pc:docMk/>
            <pc:sldMk cId="419116087" sldId="472"/>
            <ac:spMk id="7" creationId="{C854EF21-AA6B-E275-823C-D8FC32530705}"/>
          </ac:spMkLst>
        </pc:spChg>
        <pc:spChg chg="add mod ord">
          <ac:chgData name="Shafer, Ethan H MAJ" userId="505e747c-87be-44c0-94c2-fc4c31a873c1" providerId="ADAL" clId="{ABAE3E48-B894-434C-BF46-54E7E1C01A75}" dt="2024-07-16T04:01:35.318" v="2647" actId="700"/>
          <ac:spMkLst>
            <pc:docMk/>
            <pc:sldMk cId="419116087" sldId="472"/>
            <ac:spMk id="8" creationId="{AA086671-9038-CEF4-F1D3-11750FAE8C35}"/>
          </ac:spMkLst>
        </pc:spChg>
      </pc:sldChg>
      <pc:sldChg chg="addSp delSp modSp new mod modClrScheme chgLayout">
        <pc:chgData name="Shafer, Ethan H MAJ" userId="505e747c-87be-44c0-94c2-fc4c31a873c1" providerId="ADAL" clId="{ABAE3E48-B894-434C-BF46-54E7E1C01A75}" dt="2024-07-16T04:59:04.208" v="2887" actId="20577"/>
        <pc:sldMkLst>
          <pc:docMk/>
          <pc:sldMk cId="241139002" sldId="473"/>
        </pc:sldMkLst>
        <pc:spChg chg="del mod ord">
          <ac:chgData name="Shafer, Ethan H MAJ" userId="505e747c-87be-44c0-94c2-fc4c31a873c1" providerId="ADAL" clId="{ABAE3E48-B894-434C-BF46-54E7E1C01A75}" dt="2024-07-16T04:01:48.930" v="2653" actId="700"/>
          <ac:spMkLst>
            <pc:docMk/>
            <pc:sldMk cId="241139002" sldId="473"/>
            <ac:spMk id="2" creationId="{14EB1526-A223-2FE6-F545-35F71F4B4783}"/>
          </ac:spMkLst>
        </pc:spChg>
        <pc:spChg chg="del mod ord">
          <ac:chgData name="Shafer, Ethan H MAJ" userId="505e747c-87be-44c0-94c2-fc4c31a873c1" providerId="ADAL" clId="{ABAE3E48-B894-434C-BF46-54E7E1C01A75}" dt="2024-07-16T04:01:48.930" v="2653" actId="700"/>
          <ac:spMkLst>
            <pc:docMk/>
            <pc:sldMk cId="241139002" sldId="473"/>
            <ac:spMk id="3" creationId="{E4A710AE-413A-A41E-046B-EE779CD8776E}"/>
          </ac:spMkLst>
        </pc:spChg>
        <pc:spChg chg="mod ord">
          <ac:chgData name="Shafer, Ethan H MAJ" userId="505e747c-87be-44c0-94c2-fc4c31a873c1" providerId="ADAL" clId="{ABAE3E48-B894-434C-BF46-54E7E1C01A75}" dt="2024-07-16T04:01:48.930" v="2653" actId="700"/>
          <ac:spMkLst>
            <pc:docMk/>
            <pc:sldMk cId="241139002" sldId="473"/>
            <ac:spMk id="4" creationId="{9E739670-14A5-4245-D2D5-9A5877D8D4F2}"/>
          </ac:spMkLst>
        </pc:spChg>
        <pc:spChg chg="mod ord">
          <ac:chgData name="Shafer, Ethan H MAJ" userId="505e747c-87be-44c0-94c2-fc4c31a873c1" providerId="ADAL" clId="{ABAE3E48-B894-434C-BF46-54E7E1C01A75}" dt="2024-07-16T04:01:48.930" v="2653" actId="700"/>
          <ac:spMkLst>
            <pc:docMk/>
            <pc:sldMk cId="241139002" sldId="473"/>
            <ac:spMk id="5" creationId="{859C5088-DF26-7A52-488E-296596FD704D}"/>
          </ac:spMkLst>
        </pc:spChg>
        <pc:spChg chg="mod ord">
          <ac:chgData name="Shafer, Ethan H MAJ" userId="505e747c-87be-44c0-94c2-fc4c31a873c1" providerId="ADAL" clId="{ABAE3E48-B894-434C-BF46-54E7E1C01A75}" dt="2024-07-16T04:01:48.930" v="2653" actId="700"/>
          <ac:spMkLst>
            <pc:docMk/>
            <pc:sldMk cId="241139002" sldId="473"/>
            <ac:spMk id="6" creationId="{25E6CCE0-0377-402A-C8EA-3B1C08C3B0B3}"/>
          </ac:spMkLst>
        </pc:spChg>
        <pc:spChg chg="add mod ord">
          <ac:chgData name="Shafer, Ethan H MAJ" userId="505e747c-87be-44c0-94c2-fc4c31a873c1" providerId="ADAL" clId="{ABAE3E48-B894-434C-BF46-54E7E1C01A75}" dt="2024-07-16T04:02:26.017" v="2667" actId="20577"/>
          <ac:spMkLst>
            <pc:docMk/>
            <pc:sldMk cId="241139002" sldId="473"/>
            <ac:spMk id="7" creationId="{A0DF6E5D-FAA9-EA42-2146-32524C044279}"/>
          </ac:spMkLst>
        </pc:spChg>
        <pc:spChg chg="add mod ord">
          <ac:chgData name="Shafer, Ethan H MAJ" userId="505e747c-87be-44c0-94c2-fc4c31a873c1" providerId="ADAL" clId="{ABAE3E48-B894-434C-BF46-54E7E1C01A75}" dt="2024-07-16T04:59:04.208" v="2887" actId="20577"/>
          <ac:spMkLst>
            <pc:docMk/>
            <pc:sldMk cId="241139002" sldId="473"/>
            <ac:spMk id="8" creationId="{6CCF2904-66C5-7616-927F-E71C7FCBD832}"/>
          </ac:spMkLst>
        </pc:spChg>
      </pc:sldChg>
    </pc:docChg>
  </pc:docChgLst>
  <pc:docChgLst>
    <pc:chgData name="Shafer, Ethan H MAJ" userId="505e747c-87be-44c0-94c2-fc4c31a873c1" providerId="ADAL" clId="{19B10666-50C5-42F7-B923-B09B085358FE}"/>
    <pc:docChg chg="undo redo custSel addSld delSld modSld sldOrd">
      <pc:chgData name="Shafer, Ethan H MAJ" userId="505e747c-87be-44c0-94c2-fc4c31a873c1" providerId="ADAL" clId="{19B10666-50C5-42F7-B923-B09B085358FE}" dt="2024-07-22T04:04:30.707" v="3078"/>
      <pc:docMkLst>
        <pc:docMk/>
      </pc:docMkLst>
      <pc:sldChg chg="modSp mod">
        <pc:chgData name="Shafer, Ethan H MAJ" userId="505e747c-87be-44c0-94c2-fc4c31a873c1" providerId="ADAL" clId="{19B10666-50C5-42F7-B923-B09B085358FE}" dt="2024-07-22T00:28:20.219" v="9" actId="20577"/>
        <pc:sldMkLst>
          <pc:docMk/>
          <pc:sldMk cId="2600960340" sldId="413"/>
        </pc:sldMkLst>
        <pc:spChg chg="mod">
          <ac:chgData name="Shafer, Ethan H MAJ" userId="505e747c-87be-44c0-94c2-fc4c31a873c1" providerId="ADAL" clId="{19B10666-50C5-42F7-B923-B09B085358FE}" dt="2024-07-22T00:28:20.219" v="9" actId="20577"/>
          <ac:spMkLst>
            <pc:docMk/>
            <pc:sldMk cId="2600960340" sldId="413"/>
            <ac:spMk id="2" creationId="{8D7E2DAC-8F14-49C5-B65E-1545269CF4BB}"/>
          </ac:spMkLst>
        </pc:spChg>
      </pc:sldChg>
      <pc:sldChg chg="modSp mod">
        <pc:chgData name="Shafer, Ethan H MAJ" userId="505e747c-87be-44c0-94c2-fc4c31a873c1" providerId="ADAL" clId="{19B10666-50C5-42F7-B923-B09B085358FE}" dt="2024-07-22T00:30:23.288" v="58" actId="20577"/>
        <pc:sldMkLst>
          <pc:docMk/>
          <pc:sldMk cId="1277706378" sldId="429"/>
        </pc:sldMkLst>
        <pc:spChg chg="mod">
          <ac:chgData name="Shafer, Ethan H MAJ" userId="505e747c-87be-44c0-94c2-fc4c31a873c1" providerId="ADAL" clId="{19B10666-50C5-42F7-B923-B09B085358FE}" dt="2024-07-22T00:30:23.288" v="58" actId="20577"/>
          <ac:spMkLst>
            <pc:docMk/>
            <pc:sldMk cId="1277706378" sldId="429"/>
            <ac:spMk id="3" creationId="{D19F0797-8975-980B-1DFB-53543119FFB6}"/>
          </ac:spMkLst>
        </pc:spChg>
      </pc:sldChg>
      <pc:sldChg chg="addSp delSp modSp mod delAnim modAnim">
        <pc:chgData name="Shafer, Ethan H MAJ" userId="505e747c-87be-44c0-94c2-fc4c31a873c1" providerId="ADAL" clId="{19B10666-50C5-42F7-B923-B09B085358FE}" dt="2024-07-22T01:27:21.182" v="706" actId="20577"/>
        <pc:sldMkLst>
          <pc:docMk/>
          <pc:sldMk cId="3150637941" sldId="458"/>
        </pc:sldMkLst>
        <pc:spChg chg="add mod">
          <ac:chgData name="Shafer, Ethan H MAJ" userId="505e747c-87be-44c0-94c2-fc4c31a873c1" providerId="ADAL" clId="{19B10666-50C5-42F7-B923-B09B085358FE}" dt="2024-07-22T00:51:45.129" v="498" actId="20577"/>
          <ac:spMkLst>
            <pc:docMk/>
            <pc:sldMk cId="3150637941" sldId="458"/>
            <ac:spMk id="2" creationId="{E3274A80-183F-45E9-115B-9063748A0351}"/>
          </ac:spMkLst>
        </pc:spChg>
        <pc:spChg chg="mod">
          <ac:chgData name="Shafer, Ethan H MAJ" userId="505e747c-87be-44c0-94c2-fc4c31a873c1" providerId="ADAL" clId="{19B10666-50C5-42F7-B923-B09B085358FE}" dt="2024-07-22T00:42:23.789" v="346" actId="20577"/>
          <ac:spMkLst>
            <pc:docMk/>
            <pc:sldMk cId="3150637941" sldId="458"/>
            <ac:spMk id="7" creationId="{4EA2F0D4-41A6-02B0-FF49-E200092D1518}"/>
          </ac:spMkLst>
        </pc:spChg>
        <pc:spChg chg="del">
          <ac:chgData name="Shafer, Ethan H MAJ" userId="505e747c-87be-44c0-94c2-fc4c31a873c1" providerId="ADAL" clId="{19B10666-50C5-42F7-B923-B09B085358FE}" dt="2024-07-22T00:40:34.059" v="168" actId="478"/>
          <ac:spMkLst>
            <pc:docMk/>
            <pc:sldMk cId="3150637941" sldId="458"/>
            <ac:spMk id="8" creationId="{BE2DE4E2-984A-B31D-6785-36362E641B36}"/>
          </ac:spMkLst>
        </pc:spChg>
        <pc:spChg chg="del">
          <ac:chgData name="Shafer, Ethan H MAJ" userId="505e747c-87be-44c0-94c2-fc4c31a873c1" providerId="ADAL" clId="{19B10666-50C5-42F7-B923-B09B085358FE}" dt="2024-07-22T00:40:34.059" v="168" actId="478"/>
          <ac:spMkLst>
            <pc:docMk/>
            <pc:sldMk cId="3150637941" sldId="458"/>
            <ac:spMk id="10" creationId="{ADA1C267-1D74-49B3-8777-6E57E9AAD8C8}"/>
          </ac:spMkLst>
        </pc:spChg>
        <pc:spChg chg="del">
          <ac:chgData name="Shafer, Ethan H MAJ" userId="505e747c-87be-44c0-94c2-fc4c31a873c1" providerId="ADAL" clId="{19B10666-50C5-42F7-B923-B09B085358FE}" dt="2024-07-22T00:40:30.038" v="167" actId="478"/>
          <ac:spMkLst>
            <pc:docMk/>
            <pc:sldMk cId="3150637941" sldId="458"/>
            <ac:spMk id="11" creationId="{B51512C5-DD11-56EE-0D53-60E5DE3B466C}"/>
          </ac:spMkLst>
        </pc:spChg>
        <pc:spChg chg="mod">
          <ac:chgData name="Shafer, Ethan H MAJ" userId="505e747c-87be-44c0-94c2-fc4c31a873c1" providerId="ADAL" clId="{19B10666-50C5-42F7-B923-B09B085358FE}" dt="2024-07-22T00:30:31.548" v="68" actId="20577"/>
          <ac:spMkLst>
            <pc:docMk/>
            <pc:sldMk cId="3150637941" sldId="458"/>
            <ac:spMk id="12" creationId="{B452439A-8D4D-E0C4-31F7-1E180723707F}"/>
          </ac:spMkLst>
        </pc:spChg>
        <pc:spChg chg="mod">
          <ac:chgData name="Shafer, Ethan H MAJ" userId="505e747c-87be-44c0-94c2-fc4c31a873c1" providerId="ADAL" clId="{19B10666-50C5-42F7-B923-B09B085358FE}" dt="2024-07-22T01:27:21.182" v="706" actId="20577"/>
          <ac:spMkLst>
            <pc:docMk/>
            <pc:sldMk cId="3150637941" sldId="458"/>
            <ac:spMk id="15" creationId="{7AC6D202-2295-861C-72B9-29AE68DD2A54}"/>
          </ac:spMkLst>
        </pc:spChg>
      </pc:sldChg>
      <pc:sldChg chg="modSp mod">
        <pc:chgData name="Shafer, Ethan H MAJ" userId="505e747c-87be-44c0-94c2-fc4c31a873c1" providerId="ADAL" clId="{19B10666-50C5-42F7-B923-B09B085358FE}" dt="2024-07-22T01:28:13.279" v="710" actId="2711"/>
        <pc:sldMkLst>
          <pc:docMk/>
          <pc:sldMk cId="3278906587" sldId="465"/>
        </pc:sldMkLst>
        <pc:spChg chg="mod">
          <ac:chgData name="Shafer, Ethan H MAJ" userId="505e747c-87be-44c0-94c2-fc4c31a873c1" providerId="ADAL" clId="{19B10666-50C5-42F7-B923-B09B085358FE}" dt="2024-07-22T01:16:14.584" v="520" actId="20577"/>
          <ac:spMkLst>
            <pc:docMk/>
            <pc:sldMk cId="3278906587" sldId="465"/>
            <ac:spMk id="5" creationId="{84513F9A-D31B-C34A-B127-BD7A5DF0C4D1}"/>
          </ac:spMkLst>
        </pc:spChg>
        <pc:spChg chg="mod">
          <ac:chgData name="Shafer, Ethan H MAJ" userId="505e747c-87be-44c0-94c2-fc4c31a873c1" providerId="ADAL" clId="{19B10666-50C5-42F7-B923-B09B085358FE}" dt="2024-07-22T01:28:13.279" v="710" actId="2711"/>
          <ac:spMkLst>
            <pc:docMk/>
            <pc:sldMk cId="3278906587" sldId="465"/>
            <ac:spMk id="7" creationId="{ADA6B4EE-0AF8-8FA8-DB3F-D8F7D6392C77}"/>
          </ac:spMkLst>
        </pc:spChg>
      </pc:sldChg>
      <pc:sldChg chg="delSp modSp mod">
        <pc:chgData name="Shafer, Ethan H MAJ" userId="505e747c-87be-44c0-94c2-fc4c31a873c1" providerId="ADAL" clId="{19B10666-50C5-42F7-B923-B09B085358FE}" dt="2024-07-22T02:40:09.421" v="1701" actId="20577"/>
        <pc:sldMkLst>
          <pc:docMk/>
          <pc:sldMk cId="1957553010" sldId="470"/>
        </pc:sldMkLst>
        <pc:spChg chg="mod">
          <ac:chgData name="Shafer, Ethan H MAJ" userId="505e747c-87be-44c0-94c2-fc4c31a873c1" providerId="ADAL" clId="{19B10666-50C5-42F7-B923-B09B085358FE}" dt="2024-07-22T02:17:59.878" v="1539" actId="20577"/>
          <ac:spMkLst>
            <pc:docMk/>
            <pc:sldMk cId="1957553010" sldId="470"/>
            <ac:spMk id="5" creationId="{84513F9A-D31B-C34A-B127-BD7A5DF0C4D1}"/>
          </ac:spMkLst>
        </pc:spChg>
        <pc:spChg chg="mod">
          <ac:chgData name="Shafer, Ethan H MAJ" userId="505e747c-87be-44c0-94c2-fc4c31a873c1" providerId="ADAL" clId="{19B10666-50C5-42F7-B923-B09B085358FE}" dt="2024-07-22T02:40:09.421" v="1701" actId="20577"/>
          <ac:spMkLst>
            <pc:docMk/>
            <pc:sldMk cId="1957553010" sldId="470"/>
            <ac:spMk id="7" creationId="{ADA6B4EE-0AF8-8FA8-DB3F-D8F7D6392C77}"/>
          </ac:spMkLst>
        </pc:spChg>
        <pc:picChg chg="del">
          <ac:chgData name="Shafer, Ethan H MAJ" userId="505e747c-87be-44c0-94c2-fc4c31a873c1" providerId="ADAL" clId="{19B10666-50C5-42F7-B923-B09B085358FE}" dt="2024-07-22T02:17:54.939" v="1535" actId="478"/>
          <ac:picMkLst>
            <pc:docMk/>
            <pc:sldMk cId="1957553010" sldId="470"/>
            <ac:picMk id="6" creationId="{E157C50C-4465-DDD1-7174-553C96445DC3}"/>
          </ac:picMkLst>
        </pc:picChg>
      </pc:sldChg>
      <pc:sldChg chg="del">
        <pc:chgData name="Shafer, Ethan H MAJ" userId="505e747c-87be-44c0-94c2-fc4c31a873c1" providerId="ADAL" clId="{19B10666-50C5-42F7-B923-B09B085358FE}" dt="2024-07-22T02:48:59.091" v="1702" actId="47"/>
        <pc:sldMkLst>
          <pc:docMk/>
          <pc:sldMk cId="3668879358" sldId="471"/>
        </pc:sldMkLst>
      </pc:sldChg>
      <pc:sldChg chg="del">
        <pc:chgData name="Shafer, Ethan H MAJ" userId="505e747c-87be-44c0-94c2-fc4c31a873c1" providerId="ADAL" clId="{19B10666-50C5-42F7-B923-B09B085358FE}" dt="2024-07-22T02:49:07.926" v="1704" actId="47"/>
        <pc:sldMkLst>
          <pc:docMk/>
          <pc:sldMk cId="1816763451" sldId="472"/>
        </pc:sldMkLst>
      </pc:sldChg>
      <pc:sldChg chg="del">
        <pc:chgData name="Shafer, Ethan H MAJ" userId="505e747c-87be-44c0-94c2-fc4c31a873c1" providerId="ADAL" clId="{19B10666-50C5-42F7-B923-B09B085358FE}" dt="2024-07-22T02:49:02.217" v="1703" actId="47"/>
        <pc:sldMkLst>
          <pc:docMk/>
          <pc:sldMk cId="1851776742" sldId="478"/>
        </pc:sldMkLst>
      </pc:sldChg>
      <pc:sldChg chg="del">
        <pc:chgData name="Shafer, Ethan H MAJ" userId="505e747c-87be-44c0-94c2-fc4c31a873c1" providerId="ADAL" clId="{19B10666-50C5-42F7-B923-B09B085358FE}" dt="2024-07-22T02:17:46.308" v="1517" actId="47"/>
        <pc:sldMkLst>
          <pc:docMk/>
          <pc:sldMk cId="1991350158" sldId="481"/>
        </pc:sldMkLst>
      </pc:sldChg>
      <pc:sldChg chg="addSp delSp modSp mod">
        <pc:chgData name="Shafer, Ethan H MAJ" userId="505e747c-87be-44c0-94c2-fc4c31a873c1" providerId="ADAL" clId="{19B10666-50C5-42F7-B923-B09B085358FE}" dt="2024-07-22T03:12:38.575" v="2856" actId="20577"/>
        <pc:sldMkLst>
          <pc:docMk/>
          <pc:sldMk cId="3548741993" sldId="482"/>
        </pc:sldMkLst>
        <pc:spChg chg="mod">
          <ac:chgData name="Shafer, Ethan H MAJ" userId="505e747c-87be-44c0-94c2-fc4c31a873c1" providerId="ADAL" clId="{19B10666-50C5-42F7-B923-B09B085358FE}" dt="2024-07-22T03:12:38.575" v="2856" actId="20577"/>
          <ac:spMkLst>
            <pc:docMk/>
            <pc:sldMk cId="3548741993" sldId="482"/>
            <ac:spMk id="7" creationId="{ADA6B4EE-0AF8-8FA8-DB3F-D8F7D6392C77}"/>
          </ac:spMkLst>
        </pc:spChg>
        <pc:picChg chg="add mod">
          <ac:chgData name="Shafer, Ethan H MAJ" userId="505e747c-87be-44c0-94c2-fc4c31a873c1" providerId="ADAL" clId="{19B10666-50C5-42F7-B923-B09B085358FE}" dt="2024-07-22T03:12:04.433" v="2784" actId="1076"/>
          <ac:picMkLst>
            <pc:docMk/>
            <pc:sldMk cId="3548741993" sldId="482"/>
            <ac:picMk id="6" creationId="{67297D73-DF1D-DB5F-9EE1-75EBEC3C66C2}"/>
          </ac:picMkLst>
        </pc:picChg>
        <pc:picChg chg="del">
          <ac:chgData name="Shafer, Ethan H MAJ" userId="505e747c-87be-44c0-94c2-fc4c31a873c1" providerId="ADAL" clId="{19B10666-50C5-42F7-B923-B09B085358FE}" dt="2024-07-22T03:11:51.992" v="2779" actId="478"/>
          <ac:picMkLst>
            <pc:docMk/>
            <pc:sldMk cId="3548741993" sldId="482"/>
            <ac:picMk id="1026" creationId="{B6B4915E-2236-98C7-39D3-823785CE9634}"/>
          </ac:picMkLst>
        </pc:picChg>
      </pc:sldChg>
      <pc:sldChg chg="addSp delSp modSp new mod modClrScheme chgLayout">
        <pc:chgData name="Shafer, Ethan H MAJ" userId="505e747c-87be-44c0-94c2-fc4c31a873c1" providerId="ADAL" clId="{19B10666-50C5-42F7-B923-B09B085358FE}" dt="2024-07-22T01:43:11.938" v="1249" actId="6549"/>
        <pc:sldMkLst>
          <pc:docMk/>
          <pc:sldMk cId="2220460572" sldId="483"/>
        </pc:sldMkLst>
        <pc:spChg chg="del mod ord">
          <ac:chgData name="Shafer, Ethan H MAJ" userId="505e747c-87be-44c0-94c2-fc4c31a873c1" providerId="ADAL" clId="{19B10666-50C5-42F7-B923-B09B085358FE}" dt="2024-07-22T01:28:06.608" v="708" actId="700"/>
          <ac:spMkLst>
            <pc:docMk/>
            <pc:sldMk cId="2220460572" sldId="483"/>
            <ac:spMk id="2" creationId="{224CDA57-CFDE-9197-7CA5-579AB78B750F}"/>
          </ac:spMkLst>
        </pc:spChg>
        <pc:spChg chg="del mod ord">
          <ac:chgData name="Shafer, Ethan H MAJ" userId="505e747c-87be-44c0-94c2-fc4c31a873c1" providerId="ADAL" clId="{19B10666-50C5-42F7-B923-B09B085358FE}" dt="2024-07-22T01:28:06.608" v="708" actId="700"/>
          <ac:spMkLst>
            <pc:docMk/>
            <pc:sldMk cId="2220460572" sldId="483"/>
            <ac:spMk id="3" creationId="{2FC63D6F-5B4B-D6BA-EB0D-0508E63F80EC}"/>
          </ac:spMkLst>
        </pc:spChg>
        <pc:spChg chg="mod ord">
          <ac:chgData name="Shafer, Ethan H MAJ" userId="505e747c-87be-44c0-94c2-fc4c31a873c1" providerId="ADAL" clId="{19B10666-50C5-42F7-B923-B09B085358FE}" dt="2024-07-22T01:28:06.608" v="708" actId="700"/>
          <ac:spMkLst>
            <pc:docMk/>
            <pc:sldMk cId="2220460572" sldId="483"/>
            <ac:spMk id="4" creationId="{37E0F74B-3C1A-F0F1-2299-7D7A01D5172B}"/>
          </ac:spMkLst>
        </pc:spChg>
        <pc:spChg chg="mod ord">
          <ac:chgData name="Shafer, Ethan H MAJ" userId="505e747c-87be-44c0-94c2-fc4c31a873c1" providerId="ADAL" clId="{19B10666-50C5-42F7-B923-B09B085358FE}" dt="2024-07-22T01:28:06.608" v="708" actId="700"/>
          <ac:spMkLst>
            <pc:docMk/>
            <pc:sldMk cId="2220460572" sldId="483"/>
            <ac:spMk id="5" creationId="{53059963-268D-22F4-989C-D1C243FEB1F6}"/>
          </ac:spMkLst>
        </pc:spChg>
        <pc:spChg chg="mod ord">
          <ac:chgData name="Shafer, Ethan H MAJ" userId="505e747c-87be-44c0-94c2-fc4c31a873c1" providerId="ADAL" clId="{19B10666-50C5-42F7-B923-B09B085358FE}" dt="2024-07-22T01:28:06.608" v="708" actId="700"/>
          <ac:spMkLst>
            <pc:docMk/>
            <pc:sldMk cId="2220460572" sldId="483"/>
            <ac:spMk id="6" creationId="{E1BA6E23-03BE-5C25-02F8-3DBB353E93C1}"/>
          </ac:spMkLst>
        </pc:spChg>
        <pc:spChg chg="add mod ord">
          <ac:chgData name="Shafer, Ethan H MAJ" userId="505e747c-87be-44c0-94c2-fc4c31a873c1" providerId="ADAL" clId="{19B10666-50C5-42F7-B923-B09B085358FE}" dt="2024-07-22T01:28:18.920" v="718" actId="20577"/>
          <ac:spMkLst>
            <pc:docMk/>
            <pc:sldMk cId="2220460572" sldId="483"/>
            <ac:spMk id="7" creationId="{9E6F4282-AFCF-ACAA-32AB-9B291C8F9527}"/>
          </ac:spMkLst>
        </pc:spChg>
        <pc:spChg chg="add mod ord">
          <ac:chgData name="Shafer, Ethan H MAJ" userId="505e747c-87be-44c0-94c2-fc4c31a873c1" providerId="ADAL" clId="{19B10666-50C5-42F7-B923-B09B085358FE}" dt="2024-07-22T01:43:11.938" v="1249" actId="6549"/>
          <ac:spMkLst>
            <pc:docMk/>
            <pc:sldMk cId="2220460572" sldId="483"/>
            <ac:spMk id="8" creationId="{D94F4881-75A0-0486-F27D-616527609721}"/>
          </ac:spMkLst>
        </pc:spChg>
        <pc:spChg chg="add mod ord">
          <ac:chgData name="Shafer, Ethan H MAJ" userId="505e747c-87be-44c0-94c2-fc4c31a873c1" providerId="ADAL" clId="{19B10666-50C5-42F7-B923-B09B085358FE}" dt="2024-07-22T01:29:15.719" v="827" actId="20577"/>
          <ac:spMkLst>
            <pc:docMk/>
            <pc:sldMk cId="2220460572" sldId="483"/>
            <ac:spMk id="9" creationId="{AFE07D9D-59E1-7E40-B0BA-BF8C2AFCF986}"/>
          </ac:spMkLst>
        </pc:spChg>
      </pc:sldChg>
      <pc:sldChg chg="modSp add mod">
        <pc:chgData name="Shafer, Ethan H MAJ" userId="505e747c-87be-44c0-94c2-fc4c31a873c1" providerId="ADAL" clId="{19B10666-50C5-42F7-B923-B09B085358FE}" dt="2024-07-22T01:43:07.758" v="1247" actId="6549"/>
        <pc:sldMkLst>
          <pc:docMk/>
          <pc:sldMk cId="429771833" sldId="484"/>
        </pc:sldMkLst>
        <pc:spChg chg="mod">
          <ac:chgData name="Shafer, Ethan H MAJ" userId="505e747c-87be-44c0-94c2-fc4c31a873c1" providerId="ADAL" clId="{19B10666-50C5-42F7-B923-B09B085358FE}" dt="2024-07-22T01:43:07.758" v="1247" actId="6549"/>
          <ac:spMkLst>
            <pc:docMk/>
            <pc:sldMk cId="429771833" sldId="484"/>
            <ac:spMk id="8" creationId="{D94F4881-75A0-0486-F27D-616527609721}"/>
          </ac:spMkLst>
        </pc:spChg>
        <pc:spChg chg="mod">
          <ac:chgData name="Shafer, Ethan H MAJ" userId="505e747c-87be-44c0-94c2-fc4c31a873c1" providerId="ADAL" clId="{19B10666-50C5-42F7-B923-B09B085358FE}" dt="2024-07-22T01:43:07.359" v="1245" actId="27636"/>
          <ac:spMkLst>
            <pc:docMk/>
            <pc:sldMk cId="429771833" sldId="484"/>
            <ac:spMk id="9" creationId="{AFE07D9D-59E1-7E40-B0BA-BF8C2AFCF986}"/>
          </ac:spMkLst>
        </pc:spChg>
      </pc:sldChg>
      <pc:sldChg chg="modSp add mod">
        <pc:chgData name="Shafer, Ethan H MAJ" userId="505e747c-87be-44c0-94c2-fc4c31a873c1" providerId="ADAL" clId="{19B10666-50C5-42F7-B923-B09B085358FE}" dt="2024-07-22T02:11:44.409" v="1264" actId="20577"/>
        <pc:sldMkLst>
          <pc:docMk/>
          <pc:sldMk cId="298309527" sldId="485"/>
        </pc:sldMkLst>
        <pc:spChg chg="mod">
          <ac:chgData name="Shafer, Ethan H MAJ" userId="505e747c-87be-44c0-94c2-fc4c31a873c1" providerId="ADAL" clId="{19B10666-50C5-42F7-B923-B09B085358FE}" dt="2024-07-22T02:11:39.759" v="1262" actId="20577"/>
          <ac:spMkLst>
            <pc:docMk/>
            <pc:sldMk cId="298309527" sldId="485"/>
            <ac:spMk id="8" creationId="{D94F4881-75A0-0486-F27D-616527609721}"/>
          </ac:spMkLst>
        </pc:spChg>
        <pc:spChg chg="mod">
          <ac:chgData name="Shafer, Ethan H MAJ" userId="505e747c-87be-44c0-94c2-fc4c31a873c1" providerId="ADAL" clId="{19B10666-50C5-42F7-B923-B09B085358FE}" dt="2024-07-22T02:11:44.409" v="1264" actId="20577"/>
          <ac:spMkLst>
            <pc:docMk/>
            <pc:sldMk cId="298309527" sldId="485"/>
            <ac:spMk id="9" creationId="{AFE07D9D-59E1-7E40-B0BA-BF8C2AFCF986}"/>
          </ac:spMkLst>
        </pc:spChg>
      </pc:sldChg>
      <pc:sldChg chg="addSp delSp modSp add mod ord modClrScheme modAnim chgLayout">
        <pc:chgData name="Shafer, Ethan H MAJ" userId="505e747c-87be-44c0-94c2-fc4c31a873c1" providerId="ADAL" clId="{19B10666-50C5-42F7-B923-B09B085358FE}" dt="2024-07-22T02:58:19.381" v="2273"/>
        <pc:sldMkLst>
          <pc:docMk/>
          <pc:sldMk cId="883994509" sldId="486"/>
        </pc:sldMkLst>
        <pc:spChg chg="add del mod">
          <ac:chgData name="Shafer, Ethan H MAJ" userId="505e747c-87be-44c0-94c2-fc4c31a873c1" providerId="ADAL" clId="{19B10666-50C5-42F7-B923-B09B085358FE}" dt="2024-07-22T02:16:26.418" v="1289" actId="6264"/>
          <ac:spMkLst>
            <pc:docMk/>
            <pc:sldMk cId="883994509" sldId="486"/>
            <ac:spMk id="2" creationId="{46591F66-4473-92FF-7D79-AAC4610C259D}"/>
          </ac:spMkLst>
        </pc:spChg>
        <pc:spChg chg="add del mod">
          <ac:chgData name="Shafer, Ethan H MAJ" userId="505e747c-87be-44c0-94c2-fc4c31a873c1" providerId="ADAL" clId="{19B10666-50C5-42F7-B923-B09B085358FE}" dt="2024-07-22T02:16:26.418" v="1289" actId="6264"/>
          <ac:spMkLst>
            <pc:docMk/>
            <pc:sldMk cId="883994509" sldId="486"/>
            <ac:spMk id="3" creationId="{D456F833-27CA-995B-7567-1EF8E012AD7E}"/>
          </ac:spMkLst>
        </pc:spChg>
        <pc:spChg chg="mod ord">
          <ac:chgData name="Shafer, Ethan H MAJ" userId="505e747c-87be-44c0-94c2-fc4c31a873c1" providerId="ADAL" clId="{19B10666-50C5-42F7-B923-B09B085358FE}" dt="2024-07-22T02:16:31.553" v="1290" actId="700"/>
          <ac:spMkLst>
            <pc:docMk/>
            <pc:sldMk cId="883994509" sldId="486"/>
            <ac:spMk id="4" creationId="{37E0F74B-3C1A-F0F1-2299-7D7A01D5172B}"/>
          </ac:spMkLst>
        </pc:spChg>
        <pc:spChg chg="mod ord">
          <ac:chgData name="Shafer, Ethan H MAJ" userId="505e747c-87be-44c0-94c2-fc4c31a873c1" providerId="ADAL" clId="{19B10666-50C5-42F7-B923-B09B085358FE}" dt="2024-07-22T02:16:31.553" v="1290" actId="700"/>
          <ac:spMkLst>
            <pc:docMk/>
            <pc:sldMk cId="883994509" sldId="486"/>
            <ac:spMk id="5" creationId="{53059963-268D-22F4-989C-D1C243FEB1F6}"/>
          </ac:spMkLst>
        </pc:spChg>
        <pc:spChg chg="mod ord">
          <ac:chgData name="Shafer, Ethan H MAJ" userId="505e747c-87be-44c0-94c2-fc4c31a873c1" providerId="ADAL" clId="{19B10666-50C5-42F7-B923-B09B085358FE}" dt="2024-07-22T02:16:31.553" v="1290" actId="700"/>
          <ac:spMkLst>
            <pc:docMk/>
            <pc:sldMk cId="883994509" sldId="486"/>
            <ac:spMk id="6" creationId="{E1BA6E23-03BE-5C25-02F8-3DBB353E93C1}"/>
          </ac:spMkLst>
        </pc:spChg>
        <pc:spChg chg="mod ord">
          <ac:chgData name="Shafer, Ethan H MAJ" userId="505e747c-87be-44c0-94c2-fc4c31a873c1" providerId="ADAL" clId="{19B10666-50C5-42F7-B923-B09B085358FE}" dt="2024-07-22T02:16:31.553" v="1290" actId="700"/>
          <ac:spMkLst>
            <pc:docMk/>
            <pc:sldMk cId="883994509" sldId="486"/>
            <ac:spMk id="7" creationId="{9E6F4282-AFCF-ACAA-32AB-9B291C8F9527}"/>
          </ac:spMkLst>
        </pc:spChg>
        <pc:spChg chg="del mod">
          <ac:chgData name="Shafer, Ethan H MAJ" userId="505e747c-87be-44c0-94c2-fc4c31a873c1" providerId="ADAL" clId="{19B10666-50C5-42F7-B923-B09B085358FE}" dt="2024-07-22T02:16:26.418" v="1289" actId="6264"/>
          <ac:spMkLst>
            <pc:docMk/>
            <pc:sldMk cId="883994509" sldId="486"/>
            <ac:spMk id="8" creationId="{D94F4881-75A0-0486-F27D-616527609721}"/>
          </ac:spMkLst>
        </pc:spChg>
        <pc:spChg chg="del mod">
          <ac:chgData name="Shafer, Ethan H MAJ" userId="505e747c-87be-44c0-94c2-fc4c31a873c1" providerId="ADAL" clId="{19B10666-50C5-42F7-B923-B09B085358FE}" dt="2024-07-22T02:16:26.418" v="1289" actId="6264"/>
          <ac:spMkLst>
            <pc:docMk/>
            <pc:sldMk cId="883994509" sldId="486"/>
            <ac:spMk id="9" creationId="{AFE07D9D-59E1-7E40-B0BA-BF8C2AFCF986}"/>
          </ac:spMkLst>
        </pc:spChg>
        <pc:spChg chg="add del mod">
          <ac:chgData name="Shafer, Ethan H MAJ" userId="505e747c-87be-44c0-94c2-fc4c31a873c1" providerId="ADAL" clId="{19B10666-50C5-42F7-B923-B09B085358FE}" dt="2024-07-22T02:16:26.418" v="1289" actId="6264"/>
          <ac:spMkLst>
            <pc:docMk/>
            <pc:sldMk cId="883994509" sldId="486"/>
            <ac:spMk id="10" creationId="{D810C0FC-D360-391D-8430-B717FCC25FD0}"/>
          </ac:spMkLst>
        </pc:spChg>
        <pc:spChg chg="add del mod">
          <ac:chgData name="Shafer, Ethan H MAJ" userId="505e747c-87be-44c0-94c2-fc4c31a873c1" providerId="ADAL" clId="{19B10666-50C5-42F7-B923-B09B085358FE}" dt="2024-07-22T02:16:26.418" v="1289" actId="6264"/>
          <ac:spMkLst>
            <pc:docMk/>
            <pc:sldMk cId="883994509" sldId="486"/>
            <ac:spMk id="11" creationId="{4D5FB018-3B2B-7A0B-1FC1-1F7DFB284E45}"/>
          </ac:spMkLst>
        </pc:spChg>
        <pc:spChg chg="add del mod ord">
          <ac:chgData name="Shafer, Ethan H MAJ" userId="505e747c-87be-44c0-94c2-fc4c31a873c1" providerId="ADAL" clId="{19B10666-50C5-42F7-B923-B09B085358FE}" dt="2024-07-22T02:16:31.553" v="1290" actId="700"/>
          <ac:spMkLst>
            <pc:docMk/>
            <pc:sldMk cId="883994509" sldId="486"/>
            <ac:spMk id="12" creationId="{674424A0-668E-560D-BFB0-6E349633F261}"/>
          </ac:spMkLst>
        </pc:spChg>
        <pc:spChg chg="add del mod ord">
          <ac:chgData name="Shafer, Ethan H MAJ" userId="505e747c-87be-44c0-94c2-fc4c31a873c1" providerId="ADAL" clId="{19B10666-50C5-42F7-B923-B09B085358FE}" dt="2024-07-22T02:16:31.553" v="1290" actId="700"/>
          <ac:spMkLst>
            <pc:docMk/>
            <pc:sldMk cId="883994509" sldId="486"/>
            <ac:spMk id="13" creationId="{B115EA62-84DA-C9C8-0F88-A583C44D502F}"/>
          </ac:spMkLst>
        </pc:spChg>
        <pc:spChg chg="add mod ord">
          <ac:chgData name="Shafer, Ethan H MAJ" userId="505e747c-87be-44c0-94c2-fc4c31a873c1" providerId="ADAL" clId="{19B10666-50C5-42F7-B923-B09B085358FE}" dt="2024-07-22T02:24:29.871" v="1597" actId="20577"/>
          <ac:spMkLst>
            <pc:docMk/>
            <pc:sldMk cId="883994509" sldId="486"/>
            <ac:spMk id="14" creationId="{506241BD-A0F9-3014-E0D5-DA58CAA615E0}"/>
          </ac:spMkLst>
        </pc:spChg>
      </pc:sldChg>
      <pc:sldChg chg="new del">
        <pc:chgData name="Shafer, Ethan H MAJ" userId="505e747c-87be-44c0-94c2-fc4c31a873c1" providerId="ADAL" clId="{19B10666-50C5-42F7-B923-B09B085358FE}" dt="2024-07-22T02:52:27.576" v="1707" actId="47"/>
        <pc:sldMkLst>
          <pc:docMk/>
          <pc:sldMk cId="3461546489" sldId="487"/>
        </pc:sldMkLst>
      </pc:sldChg>
      <pc:sldChg chg="modSp add mod">
        <pc:chgData name="Shafer, Ethan H MAJ" userId="505e747c-87be-44c0-94c2-fc4c31a873c1" providerId="ADAL" clId="{19B10666-50C5-42F7-B923-B09B085358FE}" dt="2024-07-22T02:53:44.382" v="1800" actId="20577"/>
        <pc:sldMkLst>
          <pc:docMk/>
          <pc:sldMk cId="4157286638" sldId="488"/>
        </pc:sldMkLst>
        <pc:spChg chg="mod">
          <ac:chgData name="Shafer, Ethan H MAJ" userId="505e747c-87be-44c0-94c2-fc4c31a873c1" providerId="ADAL" clId="{19B10666-50C5-42F7-B923-B09B085358FE}" dt="2024-07-22T02:53:39.914" v="1799" actId="20577"/>
          <ac:spMkLst>
            <pc:docMk/>
            <pc:sldMk cId="4157286638" sldId="488"/>
            <ac:spMk id="8" creationId="{D94F4881-75A0-0486-F27D-616527609721}"/>
          </ac:spMkLst>
        </pc:spChg>
        <pc:spChg chg="mod">
          <ac:chgData name="Shafer, Ethan H MAJ" userId="505e747c-87be-44c0-94c2-fc4c31a873c1" providerId="ADAL" clId="{19B10666-50C5-42F7-B923-B09B085358FE}" dt="2024-07-22T02:53:44.382" v="1800" actId="20577"/>
          <ac:spMkLst>
            <pc:docMk/>
            <pc:sldMk cId="4157286638" sldId="488"/>
            <ac:spMk id="9" creationId="{AFE07D9D-59E1-7E40-B0BA-BF8C2AFCF986}"/>
          </ac:spMkLst>
        </pc:spChg>
      </pc:sldChg>
      <pc:sldChg chg="addSp delSp modSp add mod">
        <pc:chgData name="Shafer, Ethan H MAJ" userId="505e747c-87be-44c0-94c2-fc4c31a873c1" providerId="ADAL" clId="{19B10666-50C5-42F7-B923-B09B085358FE}" dt="2024-07-22T03:02:57.310" v="2376" actId="478"/>
        <pc:sldMkLst>
          <pc:docMk/>
          <pc:sldMk cId="2560441761" sldId="489"/>
        </pc:sldMkLst>
        <pc:spChg chg="add mod">
          <ac:chgData name="Shafer, Ethan H MAJ" userId="505e747c-87be-44c0-94c2-fc4c31a873c1" providerId="ADAL" clId="{19B10666-50C5-42F7-B923-B09B085358FE}" dt="2024-07-22T03:02:57.310" v="2376" actId="478"/>
          <ac:spMkLst>
            <pc:docMk/>
            <pc:sldMk cId="2560441761" sldId="489"/>
            <ac:spMk id="3" creationId="{03B5F0A8-E59E-4E24-ADC0-B323888368BC}"/>
          </ac:spMkLst>
        </pc:spChg>
        <pc:spChg chg="mod">
          <ac:chgData name="Shafer, Ethan H MAJ" userId="505e747c-87be-44c0-94c2-fc4c31a873c1" providerId="ADAL" clId="{19B10666-50C5-42F7-B923-B09B085358FE}" dt="2024-07-22T02:54:52.634" v="1939" actId="20577"/>
          <ac:spMkLst>
            <pc:docMk/>
            <pc:sldMk cId="2560441761" sldId="489"/>
            <ac:spMk id="8" creationId="{D94F4881-75A0-0486-F27D-616527609721}"/>
          </ac:spMkLst>
        </pc:spChg>
        <pc:spChg chg="del mod">
          <ac:chgData name="Shafer, Ethan H MAJ" userId="505e747c-87be-44c0-94c2-fc4c31a873c1" providerId="ADAL" clId="{19B10666-50C5-42F7-B923-B09B085358FE}" dt="2024-07-22T03:02:57.310" v="2376" actId="478"/>
          <ac:spMkLst>
            <pc:docMk/>
            <pc:sldMk cId="2560441761" sldId="489"/>
            <ac:spMk id="9" creationId="{AFE07D9D-59E1-7E40-B0BA-BF8C2AFCF986}"/>
          </ac:spMkLst>
        </pc:spChg>
      </pc:sldChg>
      <pc:sldChg chg="modSp new mod ord modAnim">
        <pc:chgData name="Shafer, Ethan H MAJ" userId="505e747c-87be-44c0-94c2-fc4c31a873c1" providerId="ADAL" clId="{19B10666-50C5-42F7-B923-B09B085358FE}" dt="2024-07-22T03:49:01.330" v="2892" actId="20577"/>
        <pc:sldMkLst>
          <pc:docMk/>
          <pc:sldMk cId="845613221" sldId="490"/>
        </pc:sldMkLst>
        <pc:spChg chg="mod">
          <ac:chgData name="Shafer, Ethan H MAJ" userId="505e747c-87be-44c0-94c2-fc4c31a873c1" providerId="ADAL" clId="{19B10666-50C5-42F7-B923-B09B085358FE}" dt="2024-07-22T02:57:40.426" v="2101" actId="20577"/>
          <ac:spMkLst>
            <pc:docMk/>
            <pc:sldMk cId="845613221" sldId="490"/>
            <ac:spMk id="2" creationId="{91A51AAE-CD45-2B62-7484-63B4240562AD}"/>
          </ac:spMkLst>
        </pc:spChg>
        <pc:spChg chg="mod">
          <ac:chgData name="Shafer, Ethan H MAJ" userId="505e747c-87be-44c0-94c2-fc4c31a873c1" providerId="ADAL" clId="{19B10666-50C5-42F7-B923-B09B085358FE}" dt="2024-07-22T03:49:01.330" v="2892" actId="20577"/>
          <ac:spMkLst>
            <pc:docMk/>
            <pc:sldMk cId="845613221" sldId="490"/>
            <ac:spMk id="3" creationId="{9C658FA6-1638-A8D8-3F7D-1FB3E3CB6D35}"/>
          </ac:spMkLst>
        </pc:spChg>
      </pc:sldChg>
      <pc:sldChg chg="modSp add mod">
        <pc:chgData name="Shafer, Ethan H MAJ" userId="505e747c-87be-44c0-94c2-fc4c31a873c1" providerId="ADAL" clId="{19B10666-50C5-42F7-B923-B09B085358FE}" dt="2024-07-22T02:58:28.631" v="2276"/>
        <pc:sldMkLst>
          <pc:docMk/>
          <pc:sldMk cId="3842220762" sldId="491"/>
        </pc:sldMkLst>
        <pc:spChg chg="mod">
          <ac:chgData name="Shafer, Ethan H MAJ" userId="505e747c-87be-44c0-94c2-fc4c31a873c1" providerId="ADAL" clId="{19B10666-50C5-42F7-B923-B09B085358FE}" dt="2024-07-22T02:58:28.631" v="2276"/>
          <ac:spMkLst>
            <pc:docMk/>
            <pc:sldMk cId="3842220762" sldId="491"/>
            <ac:spMk id="8" creationId="{D94F4881-75A0-0486-F27D-616527609721}"/>
          </ac:spMkLst>
        </pc:spChg>
        <pc:spChg chg="mod">
          <ac:chgData name="Shafer, Ethan H MAJ" userId="505e747c-87be-44c0-94c2-fc4c31a873c1" providerId="ADAL" clId="{19B10666-50C5-42F7-B923-B09B085358FE}" dt="2024-07-22T02:58:27.942" v="2275" actId="21"/>
          <ac:spMkLst>
            <pc:docMk/>
            <pc:sldMk cId="3842220762" sldId="491"/>
            <ac:spMk id="9" creationId="{AFE07D9D-59E1-7E40-B0BA-BF8C2AFCF986}"/>
          </ac:spMkLst>
        </pc:spChg>
      </pc:sldChg>
      <pc:sldChg chg="modSp add mod modAnim">
        <pc:chgData name="Shafer, Ethan H MAJ" userId="505e747c-87be-44c0-94c2-fc4c31a873c1" providerId="ADAL" clId="{19B10666-50C5-42F7-B923-B09B085358FE}" dt="2024-07-22T03:00:14.477" v="2375" actId="14"/>
        <pc:sldMkLst>
          <pc:docMk/>
          <pc:sldMk cId="2837690613" sldId="492"/>
        </pc:sldMkLst>
        <pc:spChg chg="mod">
          <ac:chgData name="Shafer, Ethan H MAJ" userId="505e747c-87be-44c0-94c2-fc4c31a873c1" providerId="ADAL" clId="{19B10666-50C5-42F7-B923-B09B085358FE}" dt="2024-07-22T02:58:35.074" v="2281" actId="20577"/>
          <ac:spMkLst>
            <pc:docMk/>
            <pc:sldMk cId="2837690613" sldId="492"/>
            <ac:spMk id="2" creationId="{91A51AAE-CD45-2B62-7484-63B4240562AD}"/>
          </ac:spMkLst>
        </pc:spChg>
        <pc:spChg chg="mod">
          <ac:chgData name="Shafer, Ethan H MAJ" userId="505e747c-87be-44c0-94c2-fc4c31a873c1" providerId="ADAL" clId="{19B10666-50C5-42F7-B923-B09B085358FE}" dt="2024-07-22T03:00:14.477" v="2375" actId="14"/>
          <ac:spMkLst>
            <pc:docMk/>
            <pc:sldMk cId="2837690613" sldId="492"/>
            <ac:spMk id="3" creationId="{9C658FA6-1638-A8D8-3F7D-1FB3E3CB6D35}"/>
          </ac:spMkLst>
        </pc:spChg>
      </pc:sldChg>
      <pc:sldChg chg="delSp modSp add mod modClrScheme chgLayout">
        <pc:chgData name="Shafer, Ethan H MAJ" userId="505e747c-87be-44c0-94c2-fc4c31a873c1" providerId="ADAL" clId="{19B10666-50C5-42F7-B923-B09B085358FE}" dt="2024-07-22T03:06:36.950" v="2771" actId="20577"/>
        <pc:sldMkLst>
          <pc:docMk/>
          <pc:sldMk cId="2307172413" sldId="493"/>
        </pc:sldMkLst>
        <pc:spChg chg="mod ord">
          <ac:chgData name="Shafer, Ethan H MAJ" userId="505e747c-87be-44c0-94c2-fc4c31a873c1" providerId="ADAL" clId="{19B10666-50C5-42F7-B923-B09B085358FE}" dt="2024-07-22T03:05:10.342" v="2563" actId="700"/>
          <ac:spMkLst>
            <pc:docMk/>
            <pc:sldMk cId="2307172413" sldId="493"/>
            <ac:spMk id="4" creationId="{37E0F74B-3C1A-F0F1-2299-7D7A01D5172B}"/>
          </ac:spMkLst>
        </pc:spChg>
        <pc:spChg chg="mod ord">
          <ac:chgData name="Shafer, Ethan H MAJ" userId="505e747c-87be-44c0-94c2-fc4c31a873c1" providerId="ADAL" clId="{19B10666-50C5-42F7-B923-B09B085358FE}" dt="2024-07-22T03:05:10.342" v="2563" actId="700"/>
          <ac:spMkLst>
            <pc:docMk/>
            <pc:sldMk cId="2307172413" sldId="493"/>
            <ac:spMk id="5" creationId="{53059963-268D-22F4-989C-D1C243FEB1F6}"/>
          </ac:spMkLst>
        </pc:spChg>
        <pc:spChg chg="mod ord">
          <ac:chgData name="Shafer, Ethan H MAJ" userId="505e747c-87be-44c0-94c2-fc4c31a873c1" providerId="ADAL" clId="{19B10666-50C5-42F7-B923-B09B085358FE}" dt="2024-07-22T03:05:10.342" v="2563" actId="700"/>
          <ac:spMkLst>
            <pc:docMk/>
            <pc:sldMk cId="2307172413" sldId="493"/>
            <ac:spMk id="6" creationId="{E1BA6E23-03BE-5C25-02F8-3DBB353E93C1}"/>
          </ac:spMkLst>
        </pc:spChg>
        <pc:spChg chg="mod ord">
          <ac:chgData name="Shafer, Ethan H MAJ" userId="505e747c-87be-44c0-94c2-fc4c31a873c1" providerId="ADAL" clId="{19B10666-50C5-42F7-B923-B09B085358FE}" dt="2024-07-22T03:05:10.342" v="2563" actId="700"/>
          <ac:spMkLst>
            <pc:docMk/>
            <pc:sldMk cId="2307172413" sldId="493"/>
            <ac:spMk id="7" creationId="{9E6F4282-AFCF-ACAA-32AB-9B291C8F9527}"/>
          </ac:spMkLst>
        </pc:spChg>
        <pc:spChg chg="mod ord">
          <ac:chgData name="Shafer, Ethan H MAJ" userId="505e747c-87be-44c0-94c2-fc4c31a873c1" providerId="ADAL" clId="{19B10666-50C5-42F7-B923-B09B085358FE}" dt="2024-07-22T03:06:36.950" v="2771" actId="20577"/>
          <ac:spMkLst>
            <pc:docMk/>
            <pc:sldMk cId="2307172413" sldId="493"/>
            <ac:spMk id="8" creationId="{D94F4881-75A0-0486-F27D-616527609721}"/>
          </ac:spMkLst>
        </pc:spChg>
        <pc:spChg chg="del">
          <ac:chgData name="Shafer, Ethan H MAJ" userId="505e747c-87be-44c0-94c2-fc4c31a873c1" providerId="ADAL" clId="{19B10666-50C5-42F7-B923-B09B085358FE}" dt="2024-07-22T03:05:10.342" v="2563" actId="700"/>
          <ac:spMkLst>
            <pc:docMk/>
            <pc:sldMk cId="2307172413" sldId="493"/>
            <ac:spMk id="9" creationId="{AFE07D9D-59E1-7E40-B0BA-BF8C2AFCF986}"/>
          </ac:spMkLst>
        </pc:spChg>
      </pc:sldChg>
      <pc:sldChg chg="addSp modSp add mod modAnim">
        <pc:chgData name="Shafer, Ethan H MAJ" userId="505e747c-87be-44c0-94c2-fc4c31a873c1" providerId="ADAL" clId="{19B10666-50C5-42F7-B923-B09B085358FE}" dt="2024-07-22T04:04:30.707" v="3078"/>
        <pc:sldMkLst>
          <pc:docMk/>
          <pc:sldMk cId="1250752702" sldId="494"/>
        </pc:sldMkLst>
        <pc:spChg chg="mod">
          <ac:chgData name="Shafer, Ethan H MAJ" userId="505e747c-87be-44c0-94c2-fc4c31a873c1" providerId="ADAL" clId="{19B10666-50C5-42F7-B923-B09B085358FE}" dt="2024-07-22T03:59:40.888" v="2911" actId="20577"/>
          <ac:spMkLst>
            <pc:docMk/>
            <pc:sldMk cId="1250752702" sldId="494"/>
            <ac:spMk id="7" creationId="{9E6F4282-AFCF-ACAA-32AB-9B291C8F9527}"/>
          </ac:spMkLst>
        </pc:spChg>
        <pc:spChg chg="mod">
          <ac:chgData name="Shafer, Ethan H MAJ" userId="505e747c-87be-44c0-94c2-fc4c31a873c1" providerId="ADAL" clId="{19B10666-50C5-42F7-B923-B09B085358FE}" dt="2024-07-22T04:03:38.741" v="3075" actId="1076"/>
          <ac:spMkLst>
            <pc:docMk/>
            <pc:sldMk cId="1250752702" sldId="494"/>
            <ac:spMk id="8" creationId="{D94F4881-75A0-0486-F27D-616527609721}"/>
          </ac:spMkLst>
        </pc:spChg>
        <pc:spChg chg="add mod ord">
          <ac:chgData name="Shafer, Ethan H MAJ" userId="505e747c-87be-44c0-94c2-fc4c31a873c1" providerId="ADAL" clId="{19B10666-50C5-42F7-B923-B09B085358FE}" dt="2024-07-22T04:02:17.550" v="3049" actId="167"/>
          <ac:spMkLst>
            <pc:docMk/>
            <pc:sldMk cId="1250752702" sldId="494"/>
            <ac:spMk id="10" creationId="{96476820-BC95-F7FD-0939-AA5B25F4755F}"/>
          </ac:spMkLst>
        </pc:spChg>
        <pc:spChg chg="add mod ord">
          <ac:chgData name="Shafer, Ethan H MAJ" userId="505e747c-87be-44c0-94c2-fc4c31a873c1" providerId="ADAL" clId="{19B10666-50C5-42F7-B923-B09B085358FE}" dt="2024-07-22T04:03:26.281" v="3074" actId="1076"/>
          <ac:spMkLst>
            <pc:docMk/>
            <pc:sldMk cId="1250752702" sldId="494"/>
            <ac:spMk id="11" creationId="{1915C8E1-A5D8-F6CF-DB34-0F01AFF09F6E}"/>
          </ac:spMkLst>
        </pc:spChg>
        <pc:cxnChg chg="add mod">
          <ac:chgData name="Shafer, Ethan H MAJ" userId="505e747c-87be-44c0-94c2-fc4c31a873c1" providerId="ADAL" clId="{19B10666-50C5-42F7-B923-B09B085358FE}" dt="2024-07-22T04:00:18.631" v="2938" actId="692"/>
          <ac:cxnSpMkLst>
            <pc:docMk/>
            <pc:sldMk cId="1250752702" sldId="494"/>
            <ac:cxnSpMk id="3" creationId="{8A0C6C3B-AA73-C2A1-192D-9B16F0A285CF}"/>
          </ac:cxnSpMkLst>
        </pc:cxnChg>
      </pc:sldChg>
    </pc:docChg>
  </pc:docChgLst>
  <pc:docChgLst>
    <pc:chgData name="Shafer, Ethan H MAJ" userId="505e747c-87be-44c0-94c2-fc4c31a873c1" providerId="ADAL" clId="{7391A1F7-8D7C-47E8-BB57-DDDE465759B7}"/>
    <pc:docChg chg="custSel addSld delSld modSld sldOrd">
      <pc:chgData name="Shafer, Ethan H MAJ" userId="505e747c-87be-44c0-94c2-fc4c31a873c1" providerId="ADAL" clId="{7391A1F7-8D7C-47E8-BB57-DDDE465759B7}" dt="2024-08-03T08:00:19.948" v="453" actId="20577"/>
      <pc:docMkLst>
        <pc:docMk/>
      </pc:docMkLst>
      <pc:sldChg chg="ord">
        <pc:chgData name="Shafer, Ethan H MAJ" userId="505e747c-87be-44c0-94c2-fc4c31a873c1" providerId="ADAL" clId="{7391A1F7-8D7C-47E8-BB57-DDDE465759B7}" dt="2024-07-31T22:14:30.362" v="145"/>
        <pc:sldMkLst>
          <pc:docMk/>
          <pc:sldMk cId="3254519650" sldId="284"/>
        </pc:sldMkLst>
      </pc:sldChg>
      <pc:sldChg chg="addSp delSp modSp mod modAnim modNotesTx">
        <pc:chgData name="Shafer, Ethan H MAJ" userId="505e747c-87be-44c0-94c2-fc4c31a873c1" providerId="ADAL" clId="{7391A1F7-8D7C-47E8-BB57-DDDE465759B7}" dt="2024-07-31T22:22:25.021" v="423"/>
        <pc:sldMkLst>
          <pc:docMk/>
          <pc:sldMk cId="933242954" sldId="285"/>
        </pc:sldMkLst>
        <pc:spChg chg="mod">
          <ac:chgData name="Shafer, Ethan H MAJ" userId="505e747c-87be-44c0-94c2-fc4c31a873c1" providerId="ADAL" clId="{7391A1F7-8D7C-47E8-BB57-DDDE465759B7}" dt="2024-07-31T22:14:58.415" v="153" actId="20577"/>
          <ac:spMkLst>
            <pc:docMk/>
            <pc:sldMk cId="933242954" sldId="285"/>
            <ac:spMk id="2" creationId="{CF6D001E-DFA6-4334-BC37-1106A9CF9F18}"/>
          </ac:spMkLst>
        </pc:spChg>
        <pc:spChg chg="del">
          <ac:chgData name="Shafer, Ethan H MAJ" userId="505e747c-87be-44c0-94c2-fc4c31a873c1" providerId="ADAL" clId="{7391A1F7-8D7C-47E8-BB57-DDDE465759B7}" dt="2024-07-31T22:15:01.464" v="154" actId="478"/>
          <ac:spMkLst>
            <pc:docMk/>
            <pc:sldMk cId="933242954" sldId="285"/>
            <ac:spMk id="4" creationId="{643A6BB4-1C5F-40CB-B846-C03838D92469}"/>
          </ac:spMkLst>
        </pc:spChg>
        <pc:spChg chg="add mod">
          <ac:chgData name="Shafer, Ethan H MAJ" userId="505e747c-87be-44c0-94c2-fc4c31a873c1" providerId="ADAL" clId="{7391A1F7-8D7C-47E8-BB57-DDDE465759B7}" dt="2024-07-31T22:21:25.003" v="343" actId="20577"/>
          <ac:spMkLst>
            <pc:docMk/>
            <pc:sldMk cId="933242954" sldId="285"/>
            <ac:spMk id="8" creationId="{95811230-AFBC-F8BE-B9F4-95DCDB92E5FB}"/>
          </ac:spMkLst>
        </pc:spChg>
        <pc:spChg chg="add mod">
          <ac:chgData name="Shafer, Ethan H MAJ" userId="505e747c-87be-44c0-94c2-fc4c31a873c1" providerId="ADAL" clId="{7391A1F7-8D7C-47E8-BB57-DDDE465759B7}" dt="2024-07-31T22:22:18.528" v="422" actId="20577"/>
          <ac:spMkLst>
            <pc:docMk/>
            <pc:sldMk cId="933242954" sldId="285"/>
            <ac:spMk id="10" creationId="{07CB79B3-00C7-98C8-A5EA-130EE0E3B9BE}"/>
          </ac:spMkLst>
        </pc:spChg>
        <pc:picChg chg="del">
          <ac:chgData name="Shafer, Ethan H MAJ" userId="505e747c-87be-44c0-94c2-fc4c31a873c1" providerId="ADAL" clId="{7391A1F7-8D7C-47E8-BB57-DDDE465759B7}" dt="2024-07-31T22:15:01.464" v="154" actId="478"/>
          <ac:picMkLst>
            <pc:docMk/>
            <pc:sldMk cId="933242954" sldId="285"/>
            <ac:picMk id="16" creationId="{AD05DD18-0F68-6252-5ED8-59F784DEF26B}"/>
          </ac:picMkLst>
        </pc:picChg>
      </pc:sldChg>
      <pc:sldChg chg="del">
        <pc:chgData name="Shafer, Ethan H MAJ" userId="505e747c-87be-44c0-94c2-fc4c31a873c1" providerId="ADAL" clId="{7391A1F7-8D7C-47E8-BB57-DDDE465759B7}" dt="2024-07-31T22:15:07.346" v="155" actId="47"/>
        <pc:sldMkLst>
          <pc:docMk/>
          <pc:sldMk cId="3673550586" sldId="293"/>
        </pc:sldMkLst>
      </pc:sldChg>
      <pc:sldChg chg="del">
        <pc:chgData name="Shafer, Ethan H MAJ" userId="505e747c-87be-44c0-94c2-fc4c31a873c1" providerId="ADAL" clId="{7391A1F7-8D7C-47E8-BB57-DDDE465759B7}" dt="2024-07-31T22:14:54.823" v="146" actId="47"/>
        <pc:sldMkLst>
          <pc:docMk/>
          <pc:sldMk cId="2088179809" sldId="303"/>
        </pc:sldMkLst>
      </pc:sldChg>
      <pc:sldChg chg="del">
        <pc:chgData name="Shafer, Ethan H MAJ" userId="505e747c-87be-44c0-94c2-fc4c31a873c1" providerId="ADAL" clId="{7391A1F7-8D7C-47E8-BB57-DDDE465759B7}" dt="2024-07-31T22:14:54.823" v="146" actId="47"/>
        <pc:sldMkLst>
          <pc:docMk/>
          <pc:sldMk cId="244427633" sldId="304"/>
        </pc:sldMkLst>
      </pc:sldChg>
      <pc:sldChg chg="del">
        <pc:chgData name="Shafer, Ethan H MAJ" userId="505e747c-87be-44c0-94c2-fc4c31a873c1" providerId="ADAL" clId="{7391A1F7-8D7C-47E8-BB57-DDDE465759B7}" dt="2024-07-31T22:14:54.823" v="146" actId="47"/>
        <pc:sldMkLst>
          <pc:docMk/>
          <pc:sldMk cId="2490544555" sldId="305"/>
        </pc:sldMkLst>
      </pc:sldChg>
      <pc:sldChg chg="del">
        <pc:chgData name="Shafer, Ethan H MAJ" userId="505e747c-87be-44c0-94c2-fc4c31a873c1" providerId="ADAL" clId="{7391A1F7-8D7C-47E8-BB57-DDDE465759B7}" dt="2024-07-31T22:14:54.823" v="146" actId="47"/>
        <pc:sldMkLst>
          <pc:docMk/>
          <pc:sldMk cId="1895926214" sldId="306"/>
        </pc:sldMkLst>
      </pc:sldChg>
      <pc:sldChg chg="del">
        <pc:chgData name="Shafer, Ethan H MAJ" userId="505e747c-87be-44c0-94c2-fc4c31a873c1" providerId="ADAL" clId="{7391A1F7-8D7C-47E8-BB57-DDDE465759B7}" dt="2024-07-31T22:15:17.810" v="156" actId="47"/>
        <pc:sldMkLst>
          <pc:docMk/>
          <pc:sldMk cId="1945246591" sldId="307"/>
        </pc:sldMkLst>
      </pc:sldChg>
      <pc:sldChg chg="del">
        <pc:chgData name="Shafer, Ethan H MAJ" userId="505e747c-87be-44c0-94c2-fc4c31a873c1" providerId="ADAL" clId="{7391A1F7-8D7C-47E8-BB57-DDDE465759B7}" dt="2024-07-31T22:15:17.810" v="156" actId="47"/>
        <pc:sldMkLst>
          <pc:docMk/>
          <pc:sldMk cId="2014551860" sldId="308"/>
        </pc:sldMkLst>
      </pc:sldChg>
      <pc:sldChg chg="modSp mod">
        <pc:chgData name="Shafer, Ethan H MAJ" userId="505e747c-87be-44c0-94c2-fc4c31a873c1" providerId="ADAL" clId="{7391A1F7-8D7C-47E8-BB57-DDDE465759B7}" dt="2024-07-31T22:13:55.435" v="18" actId="20577"/>
        <pc:sldMkLst>
          <pc:docMk/>
          <pc:sldMk cId="2600960340" sldId="413"/>
        </pc:sldMkLst>
        <pc:spChg chg="mod">
          <ac:chgData name="Shafer, Ethan H MAJ" userId="505e747c-87be-44c0-94c2-fc4c31a873c1" providerId="ADAL" clId="{7391A1F7-8D7C-47E8-BB57-DDDE465759B7}" dt="2024-07-31T22:13:55.435" v="18" actId="20577"/>
          <ac:spMkLst>
            <pc:docMk/>
            <pc:sldMk cId="2600960340" sldId="413"/>
            <ac:spMk id="2" creationId="{8D7E2DAC-8F14-49C5-B65E-1545269CF4BB}"/>
          </ac:spMkLst>
        </pc:spChg>
      </pc:sldChg>
      <pc:sldChg chg="modSp mod">
        <pc:chgData name="Shafer, Ethan H MAJ" userId="505e747c-87be-44c0-94c2-fc4c31a873c1" providerId="ADAL" clId="{7391A1F7-8D7C-47E8-BB57-DDDE465759B7}" dt="2024-07-31T22:14:20.724" v="143" actId="20577"/>
        <pc:sldMkLst>
          <pc:docMk/>
          <pc:sldMk cId="1277706378" sldId="429"/>
        </pc:sldMkLst>
        <pc:spChg chg="mod">
          <ac:chgData name="Shafer, Ethan H MAJ" userId="505e747c-87be-44c0-94c2-fc4c31a873c1" providerId="ADAL" clId="{7391A1F7-8D7C-47E8-BB57-DDDE465759B7}" dt="2024-07-31T22:14:20.724" v="143" actId="20577"/>
          <ac:spMkLst>
            <pc:docMk/>
            <pc:sldMk cId="1277706378" sldId="429"/>
            <ac:spMk id="3" creationId="{D19F0797-8975-980B-1DFB-53543119FFB6}"/>
          </ac:spMkLst>
        </pc:spChg>
      </pc:sldChg>
      <pc:sldChg chg="del">
        <pc:chgData name="Shafer, Ethan H MAJ" userId="505e747c-87be-44c0-94c2-fc4c31a873c1" providerId="ADAL" clId="{7391A1F7-8D7C-47E8-BB57-DDDE465759B7}" dt="2024-07-31T22:15:17.810" v="156" actId="47"/>
        <pc:sldMkLst>
          <pc:docMk/>
          <pc:sldMk cId="1296306090" sldId="430"/>
        </pc:sldMkLst>
      </pc:sldChg>
      <pc:sldChg chg="addSp delSp modSp new mod modClrScheme chgLayout">
        <pc:chgData name="Shafer, Ethan H MAJ" userId="505e747c-87be-44c0-94c2-fc4c31a873c1" providerId="ADAL" clId="{7391A1F7-8D7C-47E8-BB57-DDDE465759B7}" dt="2024-08-03T08:00:19.948" v="453" actId="20577"/>
        <pc:sldMkLst>
          <pc:docMk/>
          <pc:sldMk cId="3377240319" sldId="430"/>
        </pc:sldMkLst>
        <pc:spChg chg="mod ord">
          <ac:chgData name="Shafer, Ethan H MAJ" userId="505e747c-87be-44c0-94c2-fc4c31a873c1" providerId="ADAL" clId="{7391A1F7-8D7C-47E8-BB57-DDDE465759B7}" dt="2024-08-03T08:00:19.948" v="453" actId="20577"/>
          <ac:spMkLst>
            <pc:docMk/>
            <pc:sldMk cId="3377240319" sldId="430"/>
            <ac:spMk id="2" creationId="{2410835E-5C67-EF7F-8787-F7BA9F793AEA}"/>
          </ac:spMkLst>
        </pc:spChg>
        <pc:spChg chg="del mod ord">
          <ac:chgData name="Shafer, Ethan H MAJ" userId="505e747c-87be-44c0-94c2-fc4c31a873c1" providerId="ADAL" clId="{7391A1F7-8D7C-47E8-BB57-DDDE465759B7}" dt="2024-08-03T08:00:09.983" v="438" actId="700"/>
          <ac:spMkLst>
            <pc:docMk/>
            <pc:sldMk cId="3377240319" sldId="430"/>
            <ac:spMk id="3" creationId="{5B0AEC58-6F0E-C161-DE1A-223113AB66DD}"/>
          </ac:spMkLst>
        </pc:spChg>
        <pc:spChg chg="del">
          <ac:chgData name="Shafer, Ethan H MAJ" userId="505e747c-87be-44c0-94c2-fc4c31a873c1" providerId="ADAL" clId="{7391A1F7-8D7C-47E8-BB57-DDDE465759B7}" dt="2024-08-03T08:00:09.983" v="438" actId="700"/>
          <ac:spMkLst>
            <pc:docMk/>
            <pc:sldMk cId="3377240319" sldId="430"/>
            <ac:spMk id="4" creationId="{357075D4-F271-B98B-AB4D-3DEC0649709C}"/>
          </ac:spMkLst>
        </pc:spChg>
        <pc:spChg chg="mod ord">
          <ac:chgData name="Shafer, Ethan H MAJ" userId="505e747c-87be-44c0-94c2-fc4c31a873c1" providerId="ADAL" clId="{7391A1F7-8D7C-47E8-BB57-DDDE465759B7}" dt="2024-08-03T08:00:09.983" v="438" actId="700"/>
          <ac:spMkLst>
            <pc:docMk/>
            <pc:sldMk cId="3377240319" sldId="430"/>
            <ac:spMk id="5" creationId="{AA4A59F7-0BFD-9FF6-B688-9B020EC7EE6D}"/>
          </ac:spMkLst>
        </pc:spChg>
        <pc:spChg chg="mod ord">
          <ac:chgData name="Shafer, Ethan H MAJ" userId="505e747c-87be-44c0-94c2-fc4c31a873c1" providerId="ADAL" clId="{7391A1F7-8D7C-47E8-BB57-DDDE465759B7}" dt="2024-08-03T08:00:09.983" v="438" actId="700"/>
          <ac:spMkLst>
            <pc:docMk/>
            <pc:sldMk cId="3377240319" sldId="430"/>
            <ac:spMk id="6" creationId="{48F25F77-DAC9-D575-415F-0248A5D171FC}"/>
          </ac:spMkLst>
        </pc:spChg>
        <pc:spChg chg="mod ord">
          <ac:chgData name="Shafer, Ethan H MAJ" userId="505e747c-87be-44c0-94c2-fc4c31a873c1" providerId="ADAL" clId="{7391A1F7-8D7C-47E8-BB57-DDDE465759B7}" dt="2024-08-03T08:00:09.983" v="438" actId="700"/>
          <ac:spMkLst>
            <pc:docMk/>
            <pc:sldMk cId="3377240319" sldId="430"/>
            <ac:spMk id="7" creationId="{DC8B3822-4AE6-126B-DFE7-EC2E9B163E71}"/>
          </ac:spMkLst>
        </pc:spChg>
        <pc:spChg chg="add mod ord">
          <ac:chgData name="Shafer, Ethan H MAJ" userId="505e747c-87be-44c0-94c2-fc4c31a873c1" providerId="ADAL" clId="{7391A1F7-8D7C-47E8-BB57-DDDE465759B7}" dt="2024-08-03T08:00:09.983" v="438" actId="700"/>
          <ac:spMkLst>
            <pc:docMk/>
            <pc:sldMk cId="3377240319" sldId="430"/>
            <ac:spMk id="8" creationId="{1C9ACB3C-8FBC-3FAB-785C-FE64B8095F0F}"/>
          </ac:spMkLst>
        </pc:spChg>
      </pc:sldChg>
      <pc:sldChg chg="addSp delSp modSp new mod modClrScheme chgLayout">
        <pc:chgData name="Shafer, Ethan H MAJ" userId="505e747c-87be-44c0-94c2-fc4c31a873c1" providerId="ADAL" clId="{7391A1F7-8D7C-47E8-BB57-DDDE465759B7}" dt="2024-08-03T08:00:16.051" v="440" actId="700"/>
        <pc:sldMkLst>
          <pc:docMk/>
          <pc:sldMk cId="453073473" sldId="431"/>
        </pc:sldMkLst>
        <pc:spChg chg="del mod ord">
          <ac:chgData name="Shafer, Ethan H MAJ" userId="505e747c-87be-44c0-94c2-fc4c31a873c1" providerId="ADAL" clId="{7391A1F7-8D7C-47E8-BB57-DDDE465759B7}" dt="2024-08-03T08:00:16.051" v="440" actId="700"/>
          <ac:spMkLst>
            <pc:docMk/>
            <pc:sldMk cId="453073473" sldId="431"/>
            <ac:spMk id="2" creationId="{62DD64F9-C595-417F-1D6F-07032B7A8854}"/>
          </ac:spMkLst>
        </pc:spChg>
        <pc:spChg chg="del mod ord">
          <ac:chgData name="Shafer, Ethan H MAJ" userId="505e747c-87be-44c0-94c2-fc4c31a873c1" providerId="ADAL" clId="{7391A1F7-8D7C-47E8-BB57-DDDE465759B7}" dt="2024-08-03T08:00:16.051" v="440" actId="700"/>
          <ac:spMkLst>
            <pc:docMk/>
            <pc:sldMk cId="453073473" sldId="431"/>
            <ac:spMk id="3" creationId="{0ADCFF3A-CBE2-4789-A189-BB6D98831071}"/>
          </ac:spMkLst>
        </pc:spChg>
        <pc:spChg chg="mod ord">
          <ac:chgData name="Shafer, Ethan H MAJ" userId="505e747c-87be-44c0-94c2-fc4c31a873c1" providerId="ADAL" clId="{7391A1F7-8D7C-47E8-BB57-DDDE465759B7}" dt="2024-08-03T08:00:16.051" v="440" actId="700"/>
          <ac:spMkLst>
            <pc:docMk/>
            <pc:sldMk cId="453073473" sldId="431"/>
            <ac:spMk id="4" creationId="{A9F277E2-E6BE-2C0D-C42D-221699AE9ECE}"/>
          </ac:spMkLst>
        </pc:spChg>
        <pc:spChg chg="mod ord">
          <ac:chgData name="Shafer, Ethan H MAJ" userId="505e747c-87be-44c0-94c2-fc4c31a873c1" providerId="ADAL" clId="{7391A1F7-8D7C-47E8-BB57-DDDE465759B7}" dt="2024-08-03T08:00:16.051" v="440" actId="700"/>
          <ac:spMkLst>
            <pc:docMk/>
            <pc:sldMk cId="453073473" sldId="431"/>
            <ac:spMk id="5" creationId="{3C0A2271-E9A1-CE04-17EF-DA3F2883320B}"/>
          </ac:spMkLst>
        </pc:spChg>
        <pc:spChg chg="mod ord">
          <ac:chgData name="Shafer, Ethan H MAJ" userId="505e747c-87be-44c0-94c2-fc4c31a873c1" providerId="ADAL" clId="{7391A1F7-8D7C-47E8-BB57-DDDE465759B7}" dt="2024-08-03T08:00:16.051" v="440" actId="700"/>
          <ac:spMkLst>
            <pc:docMk/>
            <pc:sldMk cId="453073473" sldId="431"/>
            <ac:spMk id="6" creationId="{FF8164F7-A7CC-39AA-7844-8738D5D8CFC5}"/>
          </ac:spMkLst>
        </pc:spChg>
        <pc:spChg chg="add mod ord">
          <ac:chgData name="Shafer, Ethan H MAJ" userId="505e747c-87be-44c0-94c2-fc4c31a873c1" providerId="ADAL" clId="{7391A1F7-8D7C-47E8-BB57-DDDE465759B7}" dt="2024-08-03T08:00:16.051" v="440" actId="700"/>
          <ac:spMkLst>
            <pc:docMk/>
            <pc:sldMk cId="453073473" sldId="431"/>
            <ac:spMk id="7" creationId="{7F6AD3A7-0A48-311C-6772-D14F5530C7A3}"/>
          </ac:spMkLst>
        </pc:spChg>
        <pc:spChg chg="add mod ord">
          <ac:chgData name="Shafer, Ethan H MAJ" userId="505e747c-87be-44c0-94c2-fc4c31a873c1" providerId="ADAL" clId="{7391A1F7-8D7C-47E8-BB57-DDDE465759B7}" dt="2024-08-03T08:00:16.051" v="440" actId="700"/>
          <ac:spMkLst>
            <pc:docMk/>
            <pc:sldMk cId="453073473" sldId="431"/>
            <ac:spMk id="8" creationId="{AF3E8946-94F8-95C4-69AD-F51972A40C03}"/>
          </ac:spMkLst>
        </pc:spChg>
      </pc:sldChg>
      <pc:sldChg chg="del">
        <pc:chgData name="Shafer, Ethan H MAJ" userId="505e747c-87be-44c0-94c2-fc4c31a873c1" providerId="ADAL" clId="{7391A1F7-8D7C-47E8-BB57-DDDE465759B7}" dt="2024-07-31T22:15:17.810" v="156" actId="47"/>
        <pc:sldMkLst>
          <pc:docMk/>
          <pc:sldMk cId="3773724256" sldId="431"/>
        </pc:sldMkLst>
      </pc:sldChg>
      <pc:sldChg chg="del">
        <pc:chgData name="Shafer, Ethan H MAJ" userId="505e747c-87be-44c0-94c2-fc4c31a873c1" providerId="ADAL" clId="{7391A1F7-8D7C-47E8-BB57-DDDE465759B7}" dt="2024-07-31T22:15:20.637" v="157" actId="47"/>
        <pc:sldMkLst>
          <pc:docMk/>
          <pc:sldMk cId="1934218165" sldId="432"/>
        </pc:sldMkLst>
      </pc:sldChg>
    </pc:docChg>
  </pc:docChgLst>
  <pc:docChgLst>
    <pc:chgData name="Shafer, Ethan H MAJ" userId="S::ethan.shafer@westpoint.edu::505e747c-87be-44c0-94c2-fc4c31a873c1" providerId="AD" clId="Web-{FA198418-E515-EFF5-D492-56FAE7363843}"/>
    <pc:docChg chg="addSld delSld modSld">
      <pc:chgData name="Shafer, Ethan H MAJ" userId="S::ethan.shafer@westpoint.edu::505e747c-87be-44c0-94c2-fc4c31a873c1" providerId="AD" clId="Web-{FA198418-E515-EFF5-D492-56FAE7363843}" dt="2024-07-08T18:21:43.112" v="37" actId="20577"/>
      <pc:docMkLst>
        <pc:docMk/>
      </pc:docMkLst>
      <pc:sldChg chg="modSp">
        <pc:chgData name="Shafer, Ethan H MAJ" userId="S::ethan.shafer@westpoint.edu::505e747c-87be-44c0-94c2-fc4c31a873c1" providerId="AD" clId="Web-{FA198418-E515-EFF5-D492-56FAE7363843}" dt="2024-07-08T18:21:43.112" v="37" actId="20577"/>
        <pc:sldMkLst>
          <pc:docMk/>
          <pc:sldMk cId="2628425495" sldId="256"/>
        </pc:sldMkLst>
        <pc:spChg chg="mod">
          <ac:chgData name="Shafer, Ethan H MAJ" userId="S::ethan.shafer@westpoint.edu::505e747c-87be-44c0-94c2-fc4c31a873c1" providerId="AD" clId="Web-{FA198418-E515-EFF5-D492-56FAE7363843}" dt="2024-07-08T18:21:43.112" v="37" actId="20577"/>
          <ac:spMkLst>
            <pc:docMk/>
            <pc:sldMk cId="2628425495" sldId="256"/>
            <ac:spMk id="3" creationId="{F065C33D-7A08-4DFA-8997-D38B5B6085DA}"/>
          </ac:spMkLst>
        </pc:spChg>
      </pc:sldChg>
      <pc:sldChg chg="del">
        <pc:chgData name="Shafer, Ethan H MAJ" userId="S::ethan.shafer@westpoint.edu::505e747c-87be-44c0-94c2-fc4c31a873c1" providerId="AD" clId="Web-{FA198418-E515-EFF5-D492-56FAE7363843}" dt="2024-07-08T18:17:33.940" v="2"/>
        <pc:sldMkLst>
          <pc:docMk/>
          <pc:sldMk cId="1867938701" sldId="387"/>
        </pc:sldMkLst>
      </pc:sldChg>
      <pc:sldChg chg="modSp new">
        <pc:chgData name="Shafer, Ethan H MAJ" userId="S::ethan.shafer@westpoint.edu::505e747c-87be-44c0-94c2-fc4c31a873c1" providerId="AD" clId="Web-{FA198418-E515-EFF5-D492-56FAE7363843}" dt="2024-07-08T18:21:39.784" v="35" actId="20577"/>
        <pc:sldMkLst>
          <pc:docMk/>
          <pc:sldMk cId="1751600927" sldId="407"/>
        </pc:sldMkLst>
        <pc:spChg chg="mod">
          <ac:chgData name="Shafer, Ethan H MAJ" userId="S::ethan.shafer@westpoint.edu::505e747c-87be-44c0-94c2-fc4c31a873c1" providerId="AD" clId="Web-{FA198418-E515-EFF5-D492-56FAE7363843}" dt="2024-07-08T18:20:24.722" v="4" actId="20577"/>
          <ac:spMkLst>
            <pc:docMk/>
            <pc:sldMk cId="1751600927" sldId="407"/>
            <ac:spMk id="2" creationId="{499B7FD1-EABF-BF9E-A164-B189B297205F}"/>
          </ac:spMkLst>
        </pc:spChg>
        <pc:spChg chg="mod">
          <ac:chgData name="Shafer, Ethan H MAJ" userId="S::ethan.shafer@westpoint.edu::505e747c-87be-44c0-94c2-fc4c31a873c1" providerId="AD" clId="Web-{FA198418-E515-EFF5-D492-56FAE7363843}" dt="2024-07-08T18:21:39.784" v="35" actId="20577"/>
          <ac:spMkLst>
            <pc:docMk/>
            <pc:sldMk cId="1751600927" sldId="407"/>
            <ac:spMk id="3" creationId="{3BB60AA8-A05A-7630-0706-FFF3B26CA435}"/>
          </ac:spMkLst>
        </pc:spChg>
      </pc:sldChg>
    </pc:docChg>
  </pc:docChgLst>
  <pc:docChgLst>
    <pc:chgData name="Shafer, Ethan H MAJ" userId="505e747c-87be-44c0-94c2-fc4c31a873c1" providerId="ADAL" clId="{FD1E916A-D8BD-4E87-81FB-6DE75D56C1CC}"/>
    <pc:docChg chg="undo custSel addSld delSld modSld">
      <pc:chgData name="Shafer, Ethan H MAJ" userId="505e747c-87be-44c0-94c2-fc4c31a873c1" providerId="ADAL" clId="{FD1E916A-D8BD-4E87-81FB-6DE75D56C1CC}" dt="2024-07-21T23:47:52.878" v="1593" actId="20577"/>
      <pc:docMkLst>
        <pc:docMk/>
      </pc:docMkLst>
      <pc:sldChg chg="modSp mod">
        <pc:chgData name="Shafer, Ethan H MAJ" userId="505e747c-87be-44c0-94c2-fc4c31a873c1" providerId="ADAL" clId="{FD1E916A-D8BD-4E87-81FB-6DE75D56C1CC}" dt="2024-07-21T04:01:06.338" v="4"/>
        <pc:sldMkLst>
          <pc:docMk/>
          <pc:sldMk cId="1277706378" sldId="429"/>
        </pc:sldMkLst>
        <pc:spChg chg="mod">
          <ac:chgData name="Shafer, Ethan H MAJ" userId="505e747c-87be-44c0-94c2-fc4c31a873c1" providerId="ADAL" clId="{FD1E916A-D8BD-4E87-81FB-6DE75D56C1CC}" dt="2024-07-21T04:01:06.338" v="4"/>
          <ac:spMkLst>
            <pc:docMk/>
            <pc:sldMk cId="1277706378" sldId="429"/>
            <ac:spMk id="3" creationId="{D19F0797-8975-980B-1DFB-53543119FFB6}"/>
          </ac:spMkLst>
        </pc:spChg>
      </pc:sldChg>
      <pc:sldChg chg="modSp del mod">
        <pc:chgData name="Shafer, Ethan H MAJ" userId="505e747c-87be-44c0-94c2-fc4c31a873c1" providerId="ADAL" clId="{FD1E916A-D8BD-4E87-81FB-6DE75D56C1CC}" dt="2024-07-21T04:06:03.030" v="31" actId="47"/>
        <pc:sldMkLst>
          <pc:docMk/>
          <pc:sldMk cId="628283176" sldId="457"/>
        </pc:sldMkLst>
        <pc:spChg chg="mod">
          <ac:chgData name="Shafer, Ethan H MAJ" userId="505e747c-87be-44c0-94c2-fc4c31a873c1" providerId="ADAL" clId="{FD1E916A-D8BD-4E87-81FB-6DE75D56C1CC}" dt="2024-07-21T04:01:17.031" v="15" actId="20577"/>
          <ac:spMkLst>
            <pc:docMk/>
            <pc:sldMk cId="628283176" sldId="457"/>
            <ac:spMk id="7" creationId="{2D6CB23A-EB68-1619-29C8-C6973BDBA8DE}"/>
          </ac:spMkLst>
        </pc:spChg>
      </pc:sldChg>
      <pc:sldChg chg="addSp delSp modSp mod modAnim">
        <pc:chgData name="Shafer, Ethan H MAJ" userId="505e747c-87be-44c0-94c2-fc4c31a873c1" providerId="ADAL" clId="{FD1E916A-D8BD-4E87-81FB-6DE75D56C1CC}" dt="2024-07-21T04:31:08.685" v="406"/>
        <pc:sldMkLst>
          <pc:docMk/>
          <pc:sldMk cId="3150637941" sldId="458"/>
        </pc:sldMkLst>
        <pc:spChg chg="add del mod">
          <ac:chgData name="Shafer, Ethan H MAJ" userId="505e747c-87be-44c0-94c2-fc4c31a873c1" providerId="ADAL" clId="{FD1E916A-D8BD-4E87-81FB-6DE75D56C1CC}" dt="2024-07-21T04:05:56.201" v="19"/>
          <ac:spMkLst>
            <pc:docMk/>
            <pc:sldMk cId="3150637941" sldId="458"/>
            <ac:spMk id="2" creationId="{F9D7109D-C6C1-9005-D52D-21E5008157B7}"/>
          </ac:spMkLst>
        </pc:spChg>
        <pc:spChg chg="add del mod">
          <ac:chgData name="Shafer, Ethan H MAJ" userId="505e747c-87be-44c0-94c2-fc4c31a873c1" providerId="ADAL" clId="{FD1E916A-D8BD-4E87-81FB-6DE75D56C1CC}" dt="2024-07-21T04:28:52.076" v="309"/>
          <ac:spMkLst>
            <pc:docMk/>
            <pc:sldMk cId="3150637941" sldId="458"/>
            <ac:spMk id="3" creationId="{DAA42A8A-0D04-3B3A-E11A-A4183F40ED76}"/>
          </ac:spMkLst>
        </pc:spChg>
        <pc:spChg chg="add mod">
          <ac:chgData name="Shafer, Ethan H MAJ" userId="505e747c-87be-44c0-94c2-fc4c31a873c1" providerId="ADAL" clId="{FD1E916A-D8BD-4E87-81FB-6DE75D56C1CC}" dt="2024-07-21T04:30:31.549" v="387" actId="1076"/>
          <ac:spMkLst>
            <pc:docMk/>
            <pc:sldMk cId="3150637941" sldId="458"/>
            <ac:spMk id="7" creationId="{4EA2F0D4-41A6-02B0-FF49-E200092D1518}"/>
          </ac:spMkLst>
        </pc:spChg>
        <pc:spChg chg="add mod">
          <ac:chgData name="Shafer, Ethan H MAJ" userId="505e747c-87be-44c0-94c2-fc4c31a873c1" providerId="ADAL" clId="{FD1E916A-D8BD-4E87-81FB-6DE75D56C1CC}" dt="2024-07-21T04:30:35.426" v="401" actId="1036"/>
          <ac:spMkLst>
            <pc:docMk/>
            <pc:sldMk cId="3150637941" sldId="458"/>
            <ac:spMk id="8" creationId="{BE2DE4E2-984A-B31D-6785-36362E641B36}"/>
          </ac:spMkLst>
        </pc:spChg>
        <pc:spChg chg="add mod">
          <ac:chgData name="Shafer, Ethan H MAJ" userId="505e747c-87be-44c0-94c2-fc4c31a873c1" providerId="ADAL" clId="{FD1E916A-D8BD-4E87-81FB-6DE75D56C1CC}" dt="2024-07-21T04:29:41.230" v="361"/>
          <ac:spMkLst>
            <pc:docMk/>
            <pc:sldMk cId="3150637941" sldId="458"/>
            <ac:spMk id="9" creationId="{F38F9499-78F7-F734-280C-AC5B92F6BC37}"/>
          </ac:spMkLst>
        </pc:spChg>
        <pc:spChg chg="add mod">
          <ac:chgData name="Shafer, Ethan H MAJ" userId="505e747c-87be-44c0-94c2-fc4c31a873c1" providerId="ADAL" clId="{FD1E916A-D8BD-4E87-81FB-6DE75D56C1CC}" dt="2024-07-21T04:30:25.444" v="385" actId="1076"/>
          <ac:spMkLst>
            <pc:docMk/>
            <pc:sldMk cId="3150637941" sldId="458"/>
            <ac:spMk id="10" creationId="{ADA1C267-1D74-49B3-8777-6E57E9AAD8C8}"/>
          </ac:spMkLst>
        </pc:spChg>
        <pc:spChg chg="add mod">
          <ac:chgData name="Shafer, Ethan H MAJ" userId="505e747c-87be-44c0-94c2-fc4c31a873c1" providerId="ADAL" clId="{FD1E916A-D8BD-4E87-81FB-6DE75D56C1CC}" dt="2024-07-21T04:30:54.393" v="403" actId="1076"/>
          <ac:spMkLst>
            <pc:docMk/>
            <pc:sldMk cId="3150637941" sldId="458"/>
            <ac:spMk id="11" creationId="{B51512C5-DD11-56EE-0D53-60E5DE3B466C}"/>
          </ac:spMkLst>
        </pc:spChg>
        <pc:spChg chg="mod">
          <ac:chgData name="Shafer, Ethan H MAJ" userId="505e747c-87be-44c0-94c2-fc4c31a873c1" providerId="ADAL" clId="{FD1E916A-D8BD-4E87-81FB-6DE75D56C1CC}" dt="2024-07-21T04:06:00.036" v="30" actId="20577"/>
          <ac:spMkLst>
            <pc:docMk/>
            <pc:sldMk cId="3150637941" sldId="458"/>
            <ac:spMk id="12" creationId="{B452439A-8D4D-E0C4-31F7-1E180723707F}"/>
          </ac:spMkLst>
        </pc:spChg>
        <pc:spChg chg="mod">
          <ac:chgData name="Shafer, Ethan H MAJ" userId="505e747c-87be-44c0-94c2-fc4c31a873c1" providerId="ADAL" clId="{FD1E916A-D8BD-4E87-81FB-6DE75D56C1CC}" dt="2024-07-21T04:15:23.315" v="219" actId="20577"/>
          <ac:spMkLst>
            <pc:docMk/>
            <pc:sldMk cId="3150637941" sldId="458"/>
            <ac:spMk id="15" creationId="{7AC6D202-2295-861C-72B9-29AE68DD2A54}"/>
          </ac:spMkLst>
        </pc:spChg>
        <pc:picChg chg="del">
          <ac:chgData name="Shafer, Ethan H MAJ" userId="505e747c-87be-44c0-94c2-fc4c31a873c1" providerId="ADAL" clId="{FD1E916A-D8BD-4E87-81FB-6DE75D56C1CC}" dt="2024-07-21T04:05:54.486" v="18" actId="478"/>
          <ac:picMkLst>
            <pc:docMk/>
            <pc:sldMk cId="3150637941" sldId="458"/>
            <ac:picMk id="16" creationId="{199ADF25-07B8-74FD-71C9-40172DAD0D48}"/>
          </ac:picMkLst>
        </pc:picChg>
        <pc:picChg chg="add del mod">
          <ac:chgData name="Shafer, Ethan H MAJ" userId="505e747c-87be-44c0-94c2-fc4c31a873c1" providerId="ADAL" clId="{FD1E916A-D8BD-4E87-81FB-6DE75D56C1CC}" dt="2024-07-21T04:23:45.474" v="307" actId="478"/>
          <ac:picMkLst>
            <pc:docMk/>
            <pc:sldMk cId="3150637941" sldId="458"/>
            <ac:picMk id="1026" creationId="{3781CD96-8C6C-CEA7-6E33-D5D19F58E0D4}"/>
          </ac:picMkLst>
        </pc:picChg>
      </pc:sldChg>
      <pc:sldChg chg="del modNotesTx">
        <pc:chgData name="Shafer, Ethan H MAJ" userId="505e747c-87be-44c0-94c2-fc4c31a873c1" providerId="ADAL" clId="{FD1E916A-D8BD-4E87-81FB-6DE75D56C1CC}" dt="2024-07-21T04:06:53.538" v="34" actId="47"/>
        <pc:sldMkLst>
          <pc:docMk/>
          <pc:sldMk cId="598676344" sldId="460"/>
        </pc:sldMkLst>
      </pc:sldChg>
      <pc:sldChg chg="del">
        <pc:chgData name="Shafer, Ethan H MAJ" userId="505e747c-87be-44c0-94c2-fc4c31a873c1" providerId="ADAL" clId="{FD1E916A-D8BD-4E87-81FB-6DE75D56C1CC}" dt="2024-07-21T04:06:54.070" v="35" actId="47"/>
        <pc:sldMkLst>
          <pc:docMk/>
          <pc:sldMk cId="1595023633" sldId="461"/>
        </pc:sldMkLst>
      </pc:sldChg>
      <pc:sldChg chg="del">
        <pc:chgData name="Shafer, Ethan H MAJ" userId="505e747c-87be-44c0-94c2-fc4c31a873c1" providerId="ADAL" clId="{FD1E916A-D8BD-4E87-81FB-6DE75D56C1CC}" dt="2024-07-21T04:06:54.538" v="36" actId="47"/>
        <pc:sldMkLst>
          <pc:docMk/>
          <pc:sldMk cId="395521512" sldId="464"/>
        </pc:sldMkLst>
      </pc:sldChg>
      <pc:sldChg chg="modSp mod">
        <pc:chgData name="Shafer, Ethan H MAJ" userId="505e747c-87be-44c0-94c2-fc4c31a873c1" providerId="ADAL" clId="{FD1E916A-D8BD-4E87-81FB-6DE75D56C1CC}" dt="2024-07-21T04:08:55.578" v="110" actId="115"/>
        <pc:sldMkLst>
          <pc:docMk/>
          <pc:sldMk cId="3278906587" sldId="465"/>
        </pc:sldMkLst>
        <pc:spChg chg="mod">
          <ac:chgData name="Shafer, Ethan H MAJ" userId="505e747c-87be-44c0-94c2-fc4c31a873c1" providerId="ADAL" clId="{FD1E916A-D8BD-4E87-81FB-6DE75D56C1CC}" dt="2024-07-21T04:07:02.348" v="57" actId="20577"/>
          <ac:spMkLst>
            <pc:docMk/>
            <pc:sldMk cId="3278906587" sldId="465"/>
            <ac:spMk id="5" creationId="{84513F9A-D31B-C34A-B127-BD7A5DF0C4D1}"/>
          </ac:spMkLst>
        </pc:spChg>
        <pc:spChg chg="mod">
          <ac:chgData name="Shafer, Ethan H MAJ" userId="505e747c-87be-44c0-94c2-fc4c31a873c1" providerId="ADAL" clId="{FD1E916A-D8BD-4E87-81FB-6DE75D56C1CC}" dt="2024-07-21T04:08:55.578" v="110" actId="115"/>
          <ac:spMkLst>
            <pc:docMk/>
            <pc:sldMk cId="3278906587" sldId="465"/>
            <ac:spMk id="7" creationId="{ADA6B4EE-0AF8-8FA8-DB3F-D8F7D6392C77}"/>
          </ac:spMkLst>
        </pc:spChg>
      </pc:sldChg>
      <pc:sldChg chg="del">
        <pc:chgData name="Shafer, Ethan H MAJ" userId="505e747c-87be-44c0-94c2-fc4c31a873c1" providerId="ADAL" clId="{FD1E916A-D8BD-4E87-81FB-6DE75D56C1CC}" dt="2024-07-21T04:14:21.645" v="111" actId="47"/>
        <pc:sldMkLst>
          <pc:docMk/>
          <pc:sldMk cId="394728835" sldId="466"/>
        </pc:sldMkLst>
      </pc:sldChg>
      <pc:sldChg chg="del">
        <pc:chgData name="Shafer, Ethan H MAJ" userId="505e747c-87be-44c0-94c2-fc4c31a873c1" providerId="ADAL" clId="{FD1E916A-D8BD-4E87-81FB-6DE75D56C1CC}" dt="2024-07-21T04:14:21.645" v="111" actId="47"/>
        <pc:sldMkLst>
          <pc:docMk/>
          <pc:sldMk cId="908757530" sldId="467"/>
        </pc:sldMkLst>
      </pc:sldChg>
      <pc:sldChg chg="del">
        <pc:chgData name="Shafer, Ethan H MAJ" userId="505e747c-87be-44c0-94c2-fc4c31a873c1" providerId="ADAL" clId="{FD1E916A-D8BD-4E87-81FB-6DE75D56C1CC}" dt="2024-07-21T04:14:21.645" v="111" actId="47"/>
        <pc:sldMkLst>
          <pc:docMk/>
          <pc:sldMk cId="1647261180" sldId="468"/>
        </pc:sldMkLst>
      </pc:sldChg>
      <pc:sldChg chg="del">
        <pc:chgData name="Shafer, Ethan H MAJ" userId="505e747c-87be-44c0-94c2-fc4c31a873c1" providerId="ADAL" clId="{FD1E916A-D8BD-4E87-81FB-6DE75D56C1CC}" dt="2024-07-21T04:50:14.761" v="678" actId="47"/>
        <pc:sldMkLst>
          <pc:docMk/>
          <pc:sldMk cId="2716075176" sldId="469"/>
        </pc:sldMkLst>
      </pc:sldChg>
      <pc:sldChg chg="addSp modSp mod">
        <pc:chgData name="Shafer, Ethan H MAJ" userId="505e747c-87be-44c0-94c2-fc4c31a873c1" providerId="ADAL" clId="{FD1E916A-D8BD-4E87-81FB-6DE75D56C1CC}" dt="2024-07-21T23:46:09.511" v="1425" actId="20577"/>
        <pc:sldMkLst>
          <pc:docMk/>
          <pc:sldMk cId="1957553010" sldId="470"/>
        </pc:sldMkLst>
        <pc:spChg chg="mod">
          <ac:chgData name="Shafer, Ethan H MAJ" userId="505e747c-87be-44c0-94c2-fc4c31a873c1" providerId="ADAL" clId="{FD1E916A-D8BD-4E87-81FB-6DE75D56C1CC}" dt="2024-07-21T23:46:09.511" v="1425" actId="20577"/>
          <ac:spMkLst>
            <pc:docMk/>
            <pc:sldMk cId="1957553010" sldId="470"/>
            <ac:spMk id="7" creationId="{ADA6B4EE-0AF8-8FA8-DB3F-D8F7D6392C77}"/>
          </ac:spMkLst>
        </pc:spChg>
        <pc:picChg chg="add mod">
          <ac:chgData name="Shafer, Ethan H MAJ" userId="505e747c-87be-44c0-94c2-fc4c31a873c1" providerId="ADAL" clId="{FD1E916A-D8BD-4E87-81FB-6DE75D56C1CC}" dt="2024-07-21T23:45:34.387" v="1336"/>
          <ac:picMkLst>
            <pc:docMk/>
            <pc:sldMk cId="1957553010" sldId="470"/>
            <ac:picMk id="6" creationId="{E157C50C-4465-DDD1-7174-553C96445DC3}"/>
          </ac:picMkLst>
        </pc:picChg>
      </pc:sldChg>
      <pc:sldChg chg="modSp mod">
        <pc:chgData name="Shafer, Ethan H MAJ" userId="505e747c-87be-44c0-94c2-fc4c31a873c1" providerId="ADAL" clId="{FD1E916A-D8BD-4E87-81FB-6DE75D56C1CC}" dt="2024-07-21T04:57:08.322" v="711" actId="20577"/>
        <pc:sldMkLst>
          <pc:docMk/>
          <pc:sldMk cId="3668879358" sldId="471"/>
        </pc:sldMkLst>
        <pc:spChg chg="mod">
          <ac:chgData name="Shafer, Ethan H MAJ" userId="505e747c-87be-44c0-94c2-fc4c31a873c1" providerId="ADAL" clId="{FD1E916A-D8BD-4E87-81FB-6DE75D56C1CC}" dt="2024-07-21T04:57:08.322" v="711" actId="20577"/>
          <ac:spMkLst>
            <pc:docMk/>
            <pc:sldMk cId="3668879358" sldId="471"/>
            <ac:spMk id="7" creationId="{5424C8D7-54C4-2594-F5AC-5CDA63582309}"/>
          </ac:spMkLst>
        </pc:spChg>
      </pc:sldChg>
      <pc:sldChg chg="modSp mod">
        <pc:chgData name="Shafer, Ethan H MAJ" userId="505e747c-87be-44c0-94c2-fc4c31a873c1" providerId="ADAL" clId="{FD1E916A-D8BD-4E87-81FB-6DE75D56C1CC}" dt="2024-07-21T05:00:17.304" v="1138" actId="20577"/>
        <pc:sldMkLst>
          <pc:docMk/>
          <pc:sldMk cId="1816763451" sldId="472"/>
        </pc:sldMkLst>
        <pc:spChg chg="mod">
          <ac:chgData name="Shafer, Ethan H MAJ" userId="505e747c-87be-44c0-94c2-fc4c31a873c1" providerId="ADAL" clId="{FD1E916A-D8BD-4E87-81FB-6DE75D56C1CC}" dt="2024-07-21T04:57:19.897" v="734" actId="20577"/>
          <ac:spMkLst>
            <pc:docMk/>
            <pc:sldMk cId="1816763451" sldId="472"/>
            <ac:spMk id="7" creationId="{62DDF913-B3FD-C89D-4B57-E34330E8C824}"/>
          </ac:spMkLst>
        </pc:spChg>
        <pc:spChg chg="mod">
          <ac:chgData name="Shafer, Ethan H MAJ" userId="505e747c-87be-44c0-94c2-fc4c31a873c1" providerId="ADAL" clId="{FD1E916A-D8BD-4E87-81FB-6DE75D56C1CC}" dt="2024-07-21T05:00:17.304" v="1138" actId="20577"/>
          <ac:spMkLst>
            <pc:docMk/>
            <pc:sldMk cId="1816763451" sldId="472"/>
            <ac:spMk id="8" creationId="{73677FD9-8C62-5A08-A6B5-4E6CF4E1D5A7}"/>
          </ac:spMkLst>
        </pc:spChg>
      </pc:sldChg>
      <pc:sldChg chg="del">
        <pc:chgData name="Shafer, Ethan H MAJ" userId="505e747c-87be-44c0-94c2-fc4c31a873c1" providerId="ADAL" clId="{FD1E916A-D8BD-4E87-81FB-6DE75D56C1CC}" dt="2024-07-21T05:01:58.400" v="1215" actId="47"/>
        <pc:sldMkLst>
          <pc:docMk/>
          <pc:sldMk cId="2010125276" sldId="475"/>
        </pc:sldMkLst>
      </pc:sldChg>
      <pc:sldChg chg="del">
        <pc:chgData name="Shafer, Ethan H MAJ" userId="505e747c-87be-44c0-94c2-fc4c31a873c1" providerId="ADAL" clId="{FD1E916A-D8BD-4E87-81FB-6DE75D56C1CC}" dt="2024-07-21T05:01:59.275" v="1216" actId="47"/>
        <pc:sldMkLst>
          <pc:docMk/>
          <pc:sldMk cId="1378657181" sldId="477"/>
        </pc:sldMkLst>
      </pc:sldChg>
      <pc:sldChg chg="addSp delSp modSp mod delAnim modAnim">
        <pc:chgData name="Shafer, Ethan H MAJ" userId="505e747c-87be-44c0-94c2-fc4c31a873c1" providerId="ADAL" clId="{FD1E916A-D8BD-4E87-81FB-6DE75D56C1CC}" dt="2024-07-21T05:24:56.918" v="1323" actId="20577"/>
        <pc:sldMkLst>
          <pc:docMk/>
          <pc:sldMk cId="1851776742" sldId="478"/>
        </pc:sldMkLst>
        <pc:spChg chg="mod">
          <ac:chgData name="Shafer, Ethan H MAJ" userId="505e747c-87be-44c0-94c2-fc4c31a873c1" providerId="ADAL" clId="{FD1E916A-D8BD-4E87-81FB-6DE75D56C1CC}" dt="2024-07-21T04:59:02.663" v="1000" actId="20577"/>
          <ac:spMkLst>
            <pc:docMk/>
            <pc:sldMk cId="1851776742" sldId="478"/>
            <ac:spMk id="2" creationId="{5B7F3939-EAAA-D774-8EDD-A4D2B4E8A074}"/>
          </ac:spMkLst>
        </pc:spChg>
        <pc:spChg chg="mod">
          <ac:chgData name="Shafer, Ethan H MAJ" userId="505e747c-87be-44c0-94c2-fc4c31a873c1" providerId="ADAL" clId="{FD1E916A-D8BD-4E87-81FB-6DE75D56C1CC}" dt="2024-07-21T05:24:56.918" v="1323" actId="20577"/>
          <ac:spMkLst>
            <pc:docMk/>
            <pc:sldMk cId="1851776742" sldId="478"/>
            <ac:spMk id="3" creationId="{7A73C99B-4B87-8627-97A6-9F0CD0A4C7B4}"/>
          </ac:spMkLst>
        </pc:spChg>
        <pc:spChg chg="add del mod">
          <ac:chgData name="Shafer, Ethan H MAJ" userId="505e747c-87be-44c0-94c2-fc4c31a873c1" providerId="ADAL" clId="{FD1E916A-D8BD-4E87-81FB-6DE75D56C1CC}" dt="2024-07-21T04:59:06.989" v="1002" actId="478"/>
          <ac:spMkLst>
            <pc:docMk/>
            <pc:sldMk cId="1851776742" sldId="478"/>
            <ac:spMk id="7" creationId="{4FD123AD-A1C8-33BD-A96A-DE3E4317EC34}"/>
          </ac:spMkLst>
        </pc:spChg>
        <pc:spChg chg="add mod">
          <ac:chgData name="Shafer, Ethan H MAJ" userId="505e747c-87be-44c0-94c2-fc4c31a873c1" providerId="ADAL" clId="{FD1E916A-D8BD-4E87-81FB-6DE75D56C1CC}" dt="2024-07-21T05:01:18.158" v="1211" actId="20577"/>
          <ac:spMkLst>
            <pc:docMk/>
            <pc:sldMk cId="1851776742" sldId="478"/>
            <ac:spMk id="8" creationId="{1B3D1BAC-A97D-AD8F-6B1C-7CCE6880AFAD}"/>
          </ac:spMkLst>
        </pc:spChg>
        <pc:spChg chg="add del mod">
          <ac:chgData name="Shafer, Ethan H MAJ" userId="505e747c-87be-44c0-94c2-fc4c31a873c1" providerId="ADAL" clId="{FD1E916A-D8BD-4E87-81FB-6DE75D56C1CC}" dt="2024-07-21T05:01:55.842" v="1214" actId="478"/>
          <ac:spMkLst>
            <pc:docMk/>
            <pc:sldMk cId="1851776742" sldId="478"/>
            <ac:spMk id="9" creationId="{5B15CCA3-6412-2C94-8C8B-26B5CF1C52DB}"/>
          </ac:spMkLst>
        </pc:spChg>
        <pc:spChg chg="mod">
          <ac:chgData name="Shafer, Ethan H MAJ" userId="505e747c-87be-44c0-94c2-fc4c31a873c1" providerId="ADAL" clId="{FD1E916A-D8BD-4E87-81FB-6DE75D56C1CC}" dt="2024-07-21T05:00:38.394" v="1160" actId="20577"/>
          <ac:spMkLst>
            <pc:docMk/>
            <pc:sldMk cId="1851776742" sldId="478"/>
            <ac:spMk id="10" creationId="{C5002D26-6AAC-BA2C-6B07-7F223FC3565E}"/>
          </ac:spMkLst>
        </pc:spChg>
        <pc:picChg chg="del">
          <ac:chgData name="Shafer, Ethan H MAJ" userId="505e747c-87be-44c0-94c2-fc4c31a873c1" providerId="ADAL" clId="{FD1E916A-D8BD-4E87-81FB-6DE75D56C1CC}" dt="2024-07-21T04:59:04.551" v="1001" actId="478"/>
          <ac:picMkLst>
            <pc:docMk/>
            <pc:sldMk cId="1851776742" sldId="478"/>
            <ac:picMk id="10245" creationId="{7CAE0C74-B36D-349E-4336-8FAB5EC9816D}"/>
          </ac:picMkLst>
        </pc:picChg>
      </pc:sldChg>
      <pc:sldChg chg="del">
        <pc:chgData name="Shafer, Ethan H MAJ" userId="505e747c-87be-44c0-94c2-fc4c31a873c1" providerId="ADAL" clId="{FD1E916A-D8BD-4E87-81FB-6DE75D56C1CC}" dt="2024-07-21T05:02:01.447" v="1217" actId="47"/>
        <pc:sldMkLst>
          <pc:docMk/>
          <pc:sldMk cId="4109320929" sldId="479"/>
        </pc:sldMkLst>
      </pc:sldChg>
      <pc:sldChg chg="del">
        <pc:chgData name="Shafer, Ethan H MAJ" userId="505e747c-87be-44c0-94c2-fc4c31a873c1" providerId="ADAL" clId="{FD1E916A-D8BD-4E87-81FB-6DE75D56C1CC}" dt="2024-07-21T23:39:07.900" v="1325" actId="47"/>
        <pc:sldMkLst>
          <pc:docMk/>
          <pc:sldMk cId="615637303" sldId="480"/>
        </pc:sldMkLst>
      </pc:sldChg>
      <pc:sldChg chg="addSp delSp modSp add mod setBg">
        <pc:chgData name="Shafer, Ethan H MAJ" userId="505e747c-87be-44c0-94c2-fc4c31a873c1" providerId="ADAL" clId="{FD1E916A-D8BD-4E87-81FB-6DE75D56C1CC}" dt="2024-07-21T04:44:13.263" v="505" actId="20577"/>
        <pc:sldMkLst>
          <pc:docMk/>
          <pc:sldMk cId="1991350158" sldId="481"/>
        </pc:sldMkLst>
        <pc:spChg chg="add del mod">
          <ac:chgData name="Shafer, Ethan H MAJ" userId="505e747c-87be-44c0-94c2-fc4c31a873c1" providerId="ADAL" clId="{FD1E916A-D8BD-4E87-81FB-6DE75D56C1CC}" dt="2024-07-21T04:42:52.581" v="407"/>
          <ac:spMkLst>
            <pc:docMk/>
            <pc:sldMk cId="1991350158" sldId="481"/>
            <ac:spMk id="2" creationId="{303F86BA-3FFA-CACB-4F47-9240CC8A04BA}"/>
          </ac:spMkLst>
        </pc:spChg>
        <pc:spChg chg="add mod">
          <ac:chgData name="Shafer, Ethan H MAJ" userId="505e747c-87be-44c0-94c2-fc4c31a873c1" providerId="ADAL" clId="{FD1E916A-D8BD-4E87-81FB-6DE75D56C1CC}" dt="2024-07-21T04:44:13.263" v="505" actId="20577"/>
          <ac:spMkLst>
            <pc:docMk/>
            <pc:sldMk cId="1991350158" sldId="481"/>
            <ac:spMk id="3" creationId="{E5970EF1-CFB2-FA1C-49E8-A1D565E46A50}"/>
          </ac:spMkLst>
        </pc:spChg>
        <pc:spChg chg="mod">
          <ac:chgData name="Shafer, Ethan H MAJ" userId="505e747c-87be-44c0-94c2-fc4c31a873c1" providerId="ADAL" clId="{FD1E916A-D8BD-4E87-81FB-6DE75D56C1CC}" dt="2024-07-21T04:22:43.623" v="305" actId="20577"/>
          <ac:spMkLst>
            <pc:docMk/>
            <pc:sldMk cId="1991350158" sldId="481"/>
            <ac:spMk id="15" creationId="{7AC6D202-2295-861C-72B9-29AE68DD2A54}"/>
          </ac:spMkLst>
        </pc:spChg>
        <pc:picChg chg="del">
          <ac:chgData name="Shafer, Ethan H MAJ" userId="505e747c-87be-44c0-94c2-fc4c31a873c1" providerId="ADAL" clId="{FD1E916A-D8BD-4E87-81FB-6DE75D56C1CC}" dt="2024-07-21T04:23:36.829" v="306" actId="478"/>
          <ac:picMkLst>
            <pc:docMk/>
            <pc:sldMk cId="1991350158" sldId="481"/>
            <ac:picMk id="1026" creationId="{3781CD96-8C6C-CEA7-6E33-D5D19F58E0D4}"/>
          </ac:picMkLst>
        </pc:picChg>
      </pc:sldChg>
      <pc:sldChg chg="addSp modSp add mod">
        <pc:chgData name="Shafer, Ethan H MAJ" userId="505e747c-87be-44c0-94c2-fc4c31a873c1" providerId="ADAL" clId="{FD1E916A-D8BD-4E87-81FB-6DE75D56C1CC}" dt="2024-07-21T23:47:52.878" v="1593" actId="20577"/>
        <pc:sldMkLst>
          <pc:docMk/>
          <pc:sldMk cId="3548741993" sldId="482"/>
        </pc:sldMkLst>
        <pc:spChg chg="mod">
          <ac:chgData name="Shafer, Ethan H MAJ" userId="505e747c-87be-44c0-94c2-fc4c31a873c1" providerId="ADAL" clId="{FD1E916A-D8BD-4E87-81FB-6DE75D56C1CC}" dt="2024-07-21T23:47:52.878" v="1593" actId="20577"/>
          <ac:spMkLst>
            <pc:docMk/>
            <pc:sldMk cId="3548741993" sldId="482"/>
            <ac:spMk id="7" creationId="{ADA6B4EE-0AF8-8FA8-DB3F-D8F7D6392C77}"/>
          </ac:spMkLst>
        </pc:spChg>
        <pc:picChg chg="add mod">
          <ac:chgData name="Shafer, Ethan H MAJ" userId="505e747c-87be-44c0-94c2-fc4c31a873c1" providerId="ADAL" clId="{FD1E916A-D8BD-4E87-81FB-6DE75D56C1CC}" dt="2024-07-21T23:45:18.890" v="1335" actId="1036"/>
          <ac:picMkLst>
            <pc:docMk/>
            <pc:sldMk cId="3548741993" sldId="482"/>
            <ac:picMk id="1026" creationId="{B6B4915E-2236-98C7-39D3-823785CE9634}"/>
          </ac:picMkLst>
        </pc:picChg>
      </pc:sldChg>
    </pc:docChg>
  </pc:docChgLst>
  <pc:docChgLst>
    <pc:chgData name="Miner, Nina CPT" userId="S::nina.miner@westpoint.edu::1877bd75-b408-4e8d-b9b1-1e910180d3c8" providerId="AD" clId="Web-{485237EA-485A-68D1-6ED1-04B9919A7E91}"/>
    <pc:docChg chg="modSld">
      <pc:chgData name="Miner, Nina CPT" userId="S::nina.miner@westpoint.edu::1877bd75-b408-4e8d-b9b1-1e910180d3c8" providerId="AD" clId="Web-{485237EA-485A-68D1-6ED1-04B9919A7E91}" dt="2023-07-06T17:43:45.277" v="36" actId="20577"/>
      <pc:docMkLst>
        <pc:docMk/>
      </pc:docMkLst>
      <pc:sldChg chg="modSp">
        <pc:chgData name="Miner, Nina CPT" userId="S::nina.miner@westpoint.edu::1877bd75-b408-4e8d-b9b1-1e910180d3c8" providerId="AD" clId="Web-{485237EA-485A-68D1-6ED1-04B9919A7E91}" dt="2023-07-06T17:27:16.667" v="5" actId="20577"/>
        <pc:sldMkLst>
          <pc:docMk/>
          <pc:sldMk cId="2059293038" sldId="257"/>
        </pc:sldMkLst>
        <pc:spChg chg="mod">
          <ac:chgData name="Miner, Nina CPT" userId="S::nina.miner@westpoint.edu::1877bd75-b408-4e8d-b9b1-1e910180d3c8" providerId="AD" clId="Web-{485237EA-485A-68D1-6ED1-04B9919A7E91}" dt="2023-07-06T17:27:16.667" v="5" actId="20577"/>
          <ac:spMkLst>
            <pc:docMk/>
            <pc:sldMk cId="2059293038" sldId="257"/>
            <ac:spMk id="8" creationId="{1C7FC1A1-2859-4C38-8E3D-248BC39AD2B3}"/>
          </ac:spMkLst>
        </pc:spChg>
      </pc:sldChg>
      <pc:sldChg chg="addSp delSp modSp">
        <pc:chgData name="Miner, Nina CPT" userId="S::nina.miner@westpoint.edu::1877bd75-b408-4e8d-b9b1-1e910180d3c8" providerId="AD" clId="Web-{485237EA-485A-68D1-6ED1-04B9919A7E91}" dt="2023-07-06T17:38:44.986" v="10" actId="14100"/>
        <pc:sldMkLst>
          <pc:docMk/>
          <pc:sldMk cId="1394302265" sldId="284"/>
        </pc:sldMkLst>
        <pc:picChg chg="add mod">
          <ac:chgData name="Miner, Nina CPT" userId="S::nina.miner@westpoint.edu::1877bd75-b408-4e8d-b9b1-1e910180d3c8" providerId="AD" clId="Web-{485237EA-485A-68D1-6ED1-04B9919A7E91}" dt="2023-07-06T17:38:44.986" v="10" actId="14100"/>
          <ac:picMkLst>
            <pc:docMk/>
            <pc:sldMk cId="1394302265" sldId="284"/>
            <ac:picMk id="2" creationId="{F00C95D8-A39A-585C-8584-144A7ED2B11A}"/>
          </ac:picMkLst>
        </pc:picChg>
        <pc:picChg chg="del">
          <ac:chgData name="Miner, Nina CPT" userId="S::nina.miner@westpoint.edu::1877bd75-b408-4e8d-b9b1-1e910180d3c8" providerId="AD" clId="Web-{485237EA-485A-68D1-6ED1-04B9919A7E91}" dt="2023-07-06T17:38:31.735" v="6"/>
          <ac:picMkLst>
            <pc:docMk/>
            <pc:sldMk cId="1394302265" sldId="284"/>
            <ac:picMk id="3" creationId="{140A4247-10D7-CD60-DF83-ED6309FE3705}"/>
          </ac:picMkLst>
        </pc:picChg>
      </pc:sldChg>
      <pc:sldChg chg="modSp">
        <pc:chgData name="Miner, Nina CPT" userId="S::nina.miner@westpoint.edu::1877bd75-b408-4e8d-b9b1-1e910180d3c8" providerId="AD" clId="Web-{485237EA-485A-68D1-6ED1-04B9919A7E91}" dt="2023-07-06T17:43:45.277" v="36" actId="20577"/>
        <pc:sldMkLst>
          <pc:docMk/>
          <pc:sldMk cId="12713590" sldId="406"/>
        </pc:sldMkLst>
        <pc:spChg chg="mod">
          <ac:chgData name="Miner, Nina CPT" userId="S::nina.miner@westpoint.edu::1877bd75-b408-4e8d-b9b1-1e910180d3c8" providerId="AD" clId="Web-{485237EA-485A-68D1-6ED1-04B9919A7E91}" dt="2023-07-06T17:43:45.277" v="36" actId="20577"/>
          <ac:spMkLst>
            <pc:docMk/>
            <pc:sldMk cId="12713590" sldId="406"/>
            <ac:spMk id="2867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CB8FD1-9D11-438C-A9F7-698C2E23E0AB}" type="datetimeFigureOut">
              <a:rPr lang="en-US" smtClean="0"/>
              <a:t>10/3/2024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08974C-8A63-4254-9563-4BCDFF8F1342}" type="slidenum">
              <a:rPr lang="en-US" smtClean="0"/>
              <a:t>‹#›</a:t>
            </a:fld>
            <a:endParaRPr lang="en-US"/>
          </a:p>
        </p:txBody>
      </p:sp>
    </p:spTree>
    <p:extLst>
      <p:ext uri="{BB962C8B-B14F-4D97-AF65-F5344CB8AC3E}">
        <p14:creationId xmlns:p14="http://schemas.microsoft.com/office/powerpoint/2010/main" val="12854564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highlight>
                <a:srgbClr val="C0C0C0"/>
              </a:highlight>
            </a:endParaRPr>
          </a:p>
          <a:p>
            <a:r>
              <a:rPr lang="en-US" dirty="0">
                <a:highlight>
                  <a:srgbClr val="C0C0C0"/>
                </a:highlight>
              </a:rPr>
              <a:t>What is the point of CS393?</a:t>
            </a:r>
          </a:p>
          <a:p>
            <a:r>
              <a:rPr lang="en-US" dirty="0">
                <a:highlight>
                  <a:srgbClr val="C0C0C0"/>
                </a:highlight>
              </a:rPr>
              <a:t>- Teach you to think (like a scientist/engineer)</a:t>
            </a:r>
          </a:p>
          <a:p>
            <a:r>
              <a:rPr lang="en-US" dirty="0">
                <a:highlight>
                  <a:srgbClr val="C0C0C0"/>
                </a:highlight>
              </a:rPr>
              <a:t>- Iterative design process</a:t>
            </a:r>
          </a:p>
          <a:p>
            <a:endParaRPr lang="en-US" dirty="0">
              <a:highlight>
                <a:srgbClr val="C0C0C0"/>
              </a:highlight>
            </a:endParaRPr>
          </a:p>
          <a:p>
            <a:r>
              <a:rPr lang="en-US" dirty="0">
                <a:highlight>
                  <a:srgbClr val="C0C0C0"/>
                </a:highlight>
              </a:rPr>
              <a:t>Why do we need a design process? – where else have you used a process?</a:t>
            </a:r>
          </a:p>
          <a:p>
            <a:r>
              <a:rPr lang="en-US" dirty="0">
                <a:highlight>
                  <a:srgbClr val="C0C0C0"/>
                </a:highlight>
              </a:rPr>
              <a:t>- It works (tested way to cover all the usual issues)</a:t>
            </a:r>
          </a:p>
          <a:p>
            <a:r>
              <a:rPr lang="en-US" dirty="0">
                <a:highlight>
                  <a:srgbClr val="C0C0C0"/>
                </a:highlight>
              </a:rPr>
              <a:t>- Do it right or do it twice / measure twice, cut once / if you don't have time to do it right, when will you have time to do it over?</a:t>
            </a:r>
          </a:p>
          <a:p>
            <a:r>
              <a:rPr lang="en-US" dirty="0">
                <a:highlight>
                  <a:srgbClr val="C0C0C0"/>
                </a:highlight>
              </a:rPr>
              <a:t>- Builds documentation for future work</a:t>
            </a:r>
          </a:p>
          <a:p>
            <a:endParaRPr lang="en-US" dirty="0">
              <a:highlight>
                <a:srgbClr val="C0C0C0"/>
              </a:highlight>
            </a:endParaRPr>
          </a:p>
          <a:p>
            <a:r>
              <a:rPr lang="en-US" dirty="0">
                <a:highlight>
                  <a:srgbClr val="C0C0C0"/>
                </a:highlight>
              </a:rPr>
              <a:t>How does this match other design processes you've worked with?</a:t>
            </a:r>
          </a:p>
          <a:p>
            <a:r>
              <a:rPr lang="en-US" dirty="0">
                <a:highlight>
                  <a:srgbClr val="C0C0C0"/>
                </a:highlight>
              </a:rPr>
              <a:t>- Situation -&gt; Analysis -&gt; Solution Design -&gt; Solution Implementation -&gt; Test</a:t>
            </a:r>
          </a:p>
          <a:p>
            <a:endParaRPr lang="en-US" dirty="0">
              <a:highlight>
                <a:srgbClr val="C0C0C0"/>
              </a:highlight>
            </a:endParaRPr>
          </a:p>
          <a:p>
            <a:endParaRPr lang="en-US" dirty="0">
              <a:highlight>
                <a:srgbClr val="C0C0C0"/>
              </a:highlight>
            </a:endParaRPr>
          </a:p>
          <a:p>
            <a:pPr marL="171450" indent="-171450">
              <a:buFont typeface="Arial" panose="020B0604020202020204" pitchFamily="34" charset="0"/>
              <a:buChar char="•"/>
            </a:pPr>
            <a:r>
              <a:rPr lang="en-US" dirty="0">
                <a:highlight>
                  <a:srgbClr val="C0C0C0"/>
                </a:highlight>
              </a:rPr>
              <a:t>First we want to understand what is the problem we are trying to solve; we may have a customer we are working with</a:t>
            </a:r>
          </a:p>
          <a:p>
            <a:pPr marL="628650" lvl="1" indent="-171450">
              <a:buFont typeface="Arial" panose="020B0604020202020204" pitchFamily="34" charset="0"/>
              <a:buChar char="•"/>
            </a:pPr>
            <a:r>
              <a:rPr lang="en-US" dirty="0">
                <a:highlight>
                  <a:srgbClr val="C0C0C0"/>
                </a:highlight>
              </a:rPr>
              <a:t>Objective – what is the goal of this system we are trying to build?</a:t>
            </a:r>
          </a:p>
          <a:p>
            <a:pPr marL="628650" lvl="1" indent="-171450">
              <a:buFont typeface="Arial" panose="020B0604020202020204" pitchFamily="34" charset="0"/>
              <a:buChar char="•"/>
            </a:pPr>
            <a:r>
              <a:rPr lang="en-US" dirty="0">
                <a:highlight>
                  <a:srgbClr val="C0C0C0"/>
                </a:highlight>
              </a:rPr>
              <a:t>Situation – what does this thing need to do? What are we trying to model?</a:t>
            </a:r>
          </a:p>
          <a:p>
            <a:pPr marL="171450" lvl="0" indent="-171450">
              <a:buFont typeface="Arial" panose="020B0604020202020204" pitchFamily="34" charset="0"/>
              <a:buChar char="•"/>
            </a:pPr>
            <a:r>
              <a:rPr lang="en-US" dirty="0">
                <a:highlight>
                  <a:srgbClr val="C0C0C0"/>
                </a:highlight>
              </a:rPr>
              <a:t>Use Cases – who are the actors using this system and what do they need the system to do?</a:t>
            </a:r>
          </a:p>
          <a:p>
            <a:pPr marL="171450" lvl="0" indent="-171450">
              <a:buFont typeface="Arial" panose="020B0604020202020204" pitchFamily="34" charset="0"/>
              <a:buChar char="•"/>
            </a:pPr>
            <a:r>
              <a:rPr lang="en-US" dirty="0">
                <a:highlight>
                  <a:srgbClr val="C0C0C0"/>
                </a:highlight>
              </a:rPr>
              <a:t>Data Model – abstract model of the entities and relationships described in the problem statement</a:t>
            </a:r>
          </a:p>
          <a:p>
            <a:pPr marL="171450" lvl="0" indent="-171450">
              <a:buFont typeface="Arial" panose="020B0604020202020204" pitchFamily="34" charset="0"/>
              <a:buChar char="•"/>
            </a:pPr>
            <a:r>
              <a:rPr lang="en-US" dirty="0">
                <a:highlight>
                  <a:srgbClr val="C0C0C0"/>
                </a:highlight>
              </a:rPr>
              <a:t>Relational Schema – we take the data model and refine it define a relational database: data types, referential integrity, required/optional attributes</a:t>
            </a:r>
          </a:p>
          <a:p>
            <a:pPr marL="171450" lvl="0" indent="-171450">
              <a:buFont typeface="Arial" panose="020B0604020202020204" pitchFamily="34" charset="0"/>
              <a:buChar char="•"/>
            </a:pPr>
            <a:r>
              <a:rPr lang="en-US" dirty="0">
                <a:highlight>
                  <a:srgbClr val="C0C0C0"/>
                </a:highlight>
              </a:rPr>
              <a:t>Application: schema implemented using a database management system and then incorporated into a LAMP server</a:t>
            </a:r>
          </a:p>
          <a:p>
            <a:endParaRPr lang="en-US" dirty="0">
              <a:highlight>
                <a:srgbClr val="C0C0C0"/>
              </a:highlight>
            </a:endParaRPr>
          </a:p>
          <a:p>
            <a:r>
              <a:rPr lang="en-US" dirty="0">
                <a:highlight>
                  <a:srgbClr val="C0C0C0"/>
                </a:highlight>
              </a:rPr>
              <a:t>Today we will focus on the Problem Statement</a:t>
            </a:r>
          </a:p>
          <a:p>
            <a:endParaRPr lang="en-US" dirty="0">
              <a:highlight>
                <a:srgbClr val="C0C0C0"/>
              </a:highlight>
            </a:endParaRPr>
          </a:p>
          <a:p>
            <a:r>
              <a:rPr lang="en-US" dirty="0">
                <a:highlight>
                  <a:srgbClr val="C0C0C0"/>
                </a:highlight>
              </a:rPr>
              <a:t>Note that the length of the arrows on the diagram has *nothing* to do with relative weight of each step (analysis, design, implementation, and testing).</a:t>
            </a:r>
          </a:p>
          <a:p>
            <a:r>
              <a:rPr lang="en-US" dirty="0">
                <a:highlight>
                  <a:srgbClr val="C0C0C0"/>
                </a:highlight>
              </a:rPr>
              <a:t>They're just however long they fit.</a:t>
            </a:r>
          </a:p>
        </p:txBody>
      </p:sp>
      <p:sp>
        <p:nvSpPr>
          <p:cNvPr id="4" name="Slide Number Placeholder 3"/>
          <p:cNvSpPr>
            <a:spLocks noGrp="1"/>
          </p:cNvSpPr>
          <p:nvPr>
            <p:ph type="sldNum" sz="quarter" idx="5"/>
          </p:nvPr>
        </p:nvSpPr>
        <p:spPr/>
        <p:txBody>
          <a:bodyPr/>
          <a:lstStyle/>
          <a:p>
            <a:fld id="{1008974C-8A63-4254-9563-4BCDFF8F1342}" type="slidenum">
              <a:rPr lang="en-US" smtClean="0"/>
              <a:t>4</a:t>
            </a:fld>
            <a:endParaRPr lang="en-US"/>
          </a:p>
        </p:txBody>
      </p:sp>
    </p:spTree>
    <p:extLst>
      <p:ext uri="{BB962C8B-B14F-4D97-AF65-F5344CB8AC3E}">
        <p14:creationId xmlns:p14="http://schemas.microsoft.com/office/powerpoint/2010/main" val="1436674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reading talked about a Mission Statement/Objectives and Users’ Requirements/Systems Specification.  In CS393, we will call it Objective and Situation respectively (which together form the Problem Statement)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Later in the course we will use the Cartoon Equipment database when we are learning Structured Query Language (SQL).  Think Wiley E. Coyote ordering an anvil from the ACME corporation.  This database does not just materialize out of thin air.  Maybe a designer worked with the ACME corporation to build it.  This started with generating a problem statement which consists of an Objective and a Situation (BUILD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Objective and Situation come from a discussion with the customer (customer does not provide it; must be discerned)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 arises from a conversation between the end user or business owner and the development team.</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While </a:t>
            </a:r>
            <a:r>
              <a:rPr lang="en-US" dirty="0" err="1"/>
              <a:t>shThe</a:t>
            </a:r>
            <a:r>
              <a:rPr lang="en-US" dirty="0"/>
              <a:t> problem statement should answer many basic questions about the system to be designed.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own as bullets on this slide, we write the Situation in paragraph form.</a:t>
            </a:r>
          </a:p>
          <a:p>
            <a:endParaRPr lang="en-US" b="0" dirty="0"/>
          </a:p>
          <a:p>
            <a:r>
              <a:rPr lang="en-US" b="0" dirty="0"/>
              <a:t>What do we need to capture in these paragraphs?</a:t>
            </a:r>
          </a:p>
          <a:p>
            <a:pPr marL="171450" indent="-171450">
              <a:buFont typeface="Arial" panose="020B0604020202020204" pitchFamily="34" charset="0"/>
              <a:buChar char="•"/>
            </a:pPr>
            <a:r>
              <a:rPr lang="en-US" b="0" dirty="0"/>
              <a:t>What data will be stored? (customers, products, orders, </a:t>
            </a:r>
            <a:r>
              <a:rPr lang="en-US" b="0" dirty="0" err="1"/>
              <a:t>etc</a:t>
            </a:r>
            <a:r>
              <a:rPr lang="en-US" b="0" dirty="0"/>
              <a:t>) – What are we trying to model?</a:t>
            </a:r>
          </a:p>
          <a:p>
            <a:pPr marL="171450" indent="-171450">
              <a:buFont typeface="Arial" panose="020B0604020202020204" pitchFamily="34" charset="0"/>
              <a:buChar char="•"/>
            </a:pPr>
            <a:r>
              <a:rPr lang="en-US" b="0" dirty="0"/>
              <a:t>How is this data categorized in the real world? (build a logical model of a physical world) how would you describe a SSN?</a:t>
            </a:r>
          </a:p>
          <a:p>
            <a:pPr marL="171450" indent="-171450">
              <a:buFont typeface="Arial" panose="020B0604020202020204" pitchFamily="34" charset="0"/>
              <a:buChar char="•"/>
            </a:pPr>
            <a:r>
              <a:rPr lang="en-US" b="0" dirty="0"/>
              <a:t>Who will create this data?</a:t>
            </a:r>
          </a:p>
          <a:p>
            <a:pPr marL="171450" indent="-171450">
              <a:buFont typeface="Arial" panose="020B0604020202020204" pitchFamily="34" charset="0"/>
              <a:buChar char="•"/>
            </a:pPr>
            <a:r>
              <a:rPr lang="en-US" b="0" dirty="0"/>
              <a:t>Who will use this data? (in both cases we are getting into the actors associated with the data)</a:t>
            </a:r>
          </a:p>
          <a:p>
            <a:endParaRPr lang="en-US" b="0" dirty="0"/>
          </a:p>
        </p:txBody>
      </p:sp>
      <p:sp>
        <p:nvSpPr>
          <p:cNvPr id="4" name="Slide Number Placeholder 3"/>
          <p:cNvSpPr>
            <a:spLocks noGrp="1"/>
          </p:cNvSpPr>
          <p:nvPr>
            <p:ph type="sldNum" sz="quarter" idx="5"/>
          </p:nvPr>
        </p:nvSpPr>
        <p:spPr/>
        <p:txBody>
          <a:bodyPr/>
          <a:lstStyle/>
          <a:p>
            <a:fld id="{1008974C-8A63-4254-9563-4BCDFF8F1342}" type="slidenum">
              <a:rPr lang="en-US" smtClean="0"/>
              <a:t>6</a:t>
            </a:fld>
            <a:endParaRPr lang="en-US"/>
          </a:p>
        </p:txBody>
      </p:sp>
    </p:spTree>
    <p:extLst>
      <p:ext uri="{BB962C8B-B14F-4D97-AF65-F5344CB8AC3E}">
        <p14:creationId xmlns:p14="http://schemas.microsoft.com/office/powerpoint/2010/main" val="29416753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5"/>
          </p:nvPr>
        </p:nvSpPr>
        <p:spPr/>
        <p:txBody>
          <a:bodyPr/>
          <a:lstStyle/>
          <a:p>
            <a:fld id="{1008974C-8A63-4254-9563-4BCDFF8F1342}" type="slidenum">
              <a:rPr lang="en-US" smtClean="0"/>
              <a:t>7</a:t>
            </a:fld>
            <a:endParaRPr lang="en-US"/>
          </a:p>
        </p:txBody>
      </p:sp>
    </p:spTree>
    <p:extLst>
      <p:ext uri="{BB962C8B-B14F-4D97-AF65-F5344CB8AC3E}">
        <p14:creationId xmlns:p14="http://schemas.microsoft.com/office/powerpoint/2010/main" val="33303043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from Homework 1.  Concerned with creating an information system to support Ike Hall Theater Operations</a:t>
            </a:r>
          </a:p>
          <a:p>
            <a:endParaRPr lang="en-US" dirty="0"/>
          </a:p>
          <a:p>
            <a:r>
              <a:rPr lang="en-US" dirty="0"/>
              <a:t>If you doing this, what kind of questions would you ask the customer?</a:t>
            </a:r>
          </a:p>
          <a:p>
            <a:pPr marL="171450" indent="-171450">
              <a:buFontTx/>
              <a:buChar char="-"/>
            </a:pPr>
            <a:r>
              <a:rPr lang="en-US" dirty="0"/>
              <a:t>What is the Ike Hall Theater?</a:t>
            </a:r>
          </a:p>
          <a:p>
            <a:pPr marL="171450" indent="-171450">
              <a:buFontTx/>
              <a:buChar char="-"/>
            </a:pPr>
            <a:r>
              <a:rPr lang="en-US" dirty="0"/>
              <a:t>What is a Performance?</a:t>
            </a:r>
          </a:p>
          <a:p>
            <a:pPr marL="171450" indent="-171450">
              <a:buFontTx/>
              <a:buChar char="-"/>
            </a:pPr>
            <a:r>
              <a:rPr lang="en-US" dirty="0"/>
              <a:t>Who participates in a Performance?</a:t>
            </a:r>
          </a:p>
          <a:p>
            <a:pPr marL="171450" indent="-171450">
              <a:buFontTx/>
              <a:buChar char="-"/>
            </a:pPr>
            <a:r>
              <a:rPr lang="en-US" dirty="0"/>
              <a:t>When do Performances occur?</a:t>
            </a:r>
          </a:p>
          <a:p>
            <a:endParaRPr lang="en-US" dirty="0"/>
          </a:p>
          <a:p>
            <a:pPr marL="171450" indent="-171450">
              <a:buFont typeface="Arial" panose="020B0604020202020204" pitchFamily="34" charset="0"/>
              <a:buChar char="•"/>
            </a:pPr>
            <a:r>
              <a:rPr lang="en-US" b="0" dirty="0"/>
              <a:t>What data will be stored?</a:t>
            </a:r>
          </a:p>
          <a:p>
            <a:pPr marL="171450" indent="-171450">
              <a:buFont typeface="Arial" panose="020B0604020202020204" pitchFamily="34" charset="0"/>
              <a:buChar char="•"/>
            </a:pPr>
            <a:r>
              <a:rPr lang="en-US" b="0" dirty="0"/>
              <a:t>How is this data categorized in the real world?</a:t>
            </a:r>
          </a:p>
          <a:p>
            <a:pPr marL="171450" indent="-171450">
              <a:buFont typeface="Arial" panose="020B0604020202020204" pitchFamily="34" charset="0"/>
              <a:buChar char="•"/>
            </a:pPr>
            <a:r>
              <a:rPr lang="en-US" b="0" dirty="0"/>
              <a:t>Who will create this data?</a:t>
            </a:r>
          </a:p>
          <a:p>
            <a:pPr marL="171450" indent="-171450">
              <a:buFont typeface="Arial" panose="020B0604020202020204" pitchFamily="34" charset="0"/>
              <a:buChar char="•"/>
            </a:pPr>
            <a:r>
              <a:rPr lang="en-US" b="0" dirty="0"/>
              <a:t>Who will use this data?</a:t>
            </a:r>
          </a:p>
          <a:p>
            <a:endParaRPr lang="en-US" dirty="0"/>
          </a:p>
          <a:p>
            <a:endParaRPr lang="en-US" b="0" dirty="0"/>
          </a:p>
        </p:txBody>
      </p:sp>
      <p:sp>
        <p:nvSpPr>
          <p:cNvPr id="4" name="Slide Number Placeholder 3"/>
          <p:cNvSpPr>
            <a:spLocks noGrp="1"/>
          </p:cNvSpPr>
          <p:nvPr>
            <p:ph type="sldNum" sz="quarter" idx="5"/>
          </p:nvPr>
        </p:nvSpPr>
        <p:spPr/>
        <p:txBody>
          <a:bodyPr/>
          <a:lstStyle/>
          <a:p>
            <a:fld id="{1008974C-8A63-4254-9563-4BCDFF8F1342}" type="slidenum">
              <a:rPr lang="en-US" smtClean="0"/>
              <a:t>8</a:t>
            </a:fld>
            <a:endParaRPr lang="en-US"/>
          </a:p>
        </p:txBody>
      </p:sp>
    </p:spTree>
    <p:extLst>
      <p:ext uri="{BB962C8B-B14F-4D97-AF65-F5344CB8AC3E}">
        <p14:creationId xmlns:p14="http://schemas.microsoft.com/office/powerpoint/2010/main" val="3703898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These are all good questions in developing the Problem Statement.  In most assignments we will provide you the Problem Statement.  However in Homework 3 and the Final Project you will develop the Problem Statement. (and </a:t>
            </a:r>
            <a:r>
              <a:rPr lang="en-US" b="0"/>
              <a:t>this Lesson Quiz)</a:t>
            </a:r>
            <a:endParaRPr lang="en-US" b="0" dirty="0"/>
          </a:p>
          <a:p>
            <a:pPr marL="171450" indent="-171450">
              <a:buFont typeface="Arial" panose="020B0604020202020204" pitchFamily="34" charset="0"/>
              <a:buChar char="•"/>
            </a:pPr>
            <a:r>
              <a:rPr lang="en-US" b="1" dirty="0"/>
              <a:t>Why </a:t>
            </a:r>
            <a:r>
              <a:rPr lang="en-US" b="0" dirty="0"/>
              <a:t>develop a new system?</a:t>
            </a:r>
          </a:p>
          <a:p>
            <a:pPr marL="628650" lvl="1" indent="-171450">
              <a:buFont typeface="Arial" panose="020B0604020202020204" pitchFamily="34" charset="0"/>
              <a:buChar char="•"/>
            </a:pPr>
            <a:r>
              <a:rPr lang="en-US" b="0" dirty="0"/>
              <a:t>Why is this question important</a:t>
            </a:r>
          </a:p>
          <a:p>
            <a:pPr marL="628650" lvl="1" indent="-171450">
              <a:buFont typeface="Arial" panose="020B0604020202020204" pitchFamily="34" charset="0"/>
              <a:buChar char="•"/>
            </a:pPr>
            <a:r>
              <a:rPr lang="en-US" b="0" dirty="0"/>
              <a:t>Might help figure out something already exists</a:t>
            </a:r>
          </a:p>
          <a:p>
            <a:pPr marL="628650" lvl="1" indent="-171450">
              <a:buFont typeface="Arial" panose="020B0604020202020204" pitchFamily="34" charset="0"/>
              <a:buChar char="•"/>
            </a:pPr>
            <a:r>
              <a:rPr lang="en-US" b="0" dirty="0"/>
              <a:t>Helps to generate requirements</a:t>
            </a:r>
          </a:p>
          <a:p>
            <a:pPr marL="171450" lvl="0" indent="-171450">
              <a:buFont typeface="Arial" panose="020B0604020202020204" pitchFamily="34" charset="0"/>
              <a:buChar char="•"/>
            </a:pPr>
            <a:r>
              <a:rPr lang="en-US" b="1" dirty="0"/>
              <a:t>Who </a:t>
            </a:r>
            <a:r>
              <a:rPr lang="en-US" b="0" dirty="0"/>
              <a:t>is the system for?</a:t>
            </a:r>
          </a:p>
          <a:p>
            <a:pPr marL="628650" lvl="1" indent="-171450">
              <a:buFont typeface="Arial" panose="020B0604020202020204" pitchFamily="34" charset="0"/>
              <a:buChar char="•"/>
            </a:pPr>
            <a:r>
              <a:rPr lang="en-US" b="0" dirty="0"/>
              <a:t>Determine who the actors are</a:t>
            </a:r>
          </a:p>
          <a:p>
            <a:pPr marL="628650" lvl="1" indent="-171450">
              <a:buFont typeface="Arial" panose="020B0604020202020204" pitchFamily="34" charset="0"/>
              <a:buChar char="•"/>
            </a:pPr>
            <a:r>
              <a:rPr lang="en-US" b="0" dirty="0"/>
              <a:t>Actors could be a customer, an admin, someone who enters data</a:t>
            </a:r>
          </a:p>
          <a:p>
            <a:pPr marL="171450" lvl="0" indent="-171450">
              <a:buFont typeface="Arial" panose="020B0604020202020204" pitchFamily="34" charset="0"/>
              <a:buChar char="•"/>
            </a:pPr>
            <a:r>
              <a:rPr lang="en-US" b="1" dirty="0"/>
              <a:t>How, When, Where</a:t>
            </a:r>
            <a:endParaRPr lang="en-US" b="0" dirty="0"/>
          </a:p>
          <a:p>
            <a:pPr marL="628650" lvl="1" indent="-171450">
              <a:buFont typeface="Arial" panose="020B0604020202020204" pitchFamily="34" charset="0"/>
              <a:buChar char="•"/>
            </a:pPr>
            <a:r>
              <a:rPr lang="en-US" b="0" dirty="0"/>
              <a:t>All good questions for developing application, determining security requirements</a:t>
            </a:r>
          </a:p>
          <a:p>
            <a:pPr marL="628650" lvl="1" indent="-171450">
              <a:buFont typeface="Arial" panose="020B0604020202020204" pitchFamily="34" charset="0"/>
              <a:buChar char="•"/>
            </a:pPr>
            <a:r>
              <a:rPr lang="en-US" b="0" dirty="0"/>
              <a:t>How does an actor access the system?</a:t>
            </a:r>
          </a:p>
          <a:p>
            <a:pPr marL="628650" lvl="1" indent="-171450">
              <a:buFont typeface="Arial" panose="020B0604020202020204" pitchFamily="34" charset="0"/>
              <a:buChar char="•"/>
            </a:pPr>
            <a:r>
              <a:rPr lang="en-US" b="0" dirty="0"/>
              <a:t>24/7 availability?</a:t>
            </a:r>
          </a:p>
          <a:p>
            <a:pPr marL="628650" lvl="1" indent="-171450">
              <a:buFont typeface="Arial" panose="020B0604020202020204" pitchFamily="34" charset="0"/>
              <a:buChar char="•"/>
            </a:pPr>
            <a:r>
              <a:rPr lang="en-US" b="0" dirty="0"/>
              <a:t>Does multiple people need to access the system at once?</a:t>
            </a:r>
          </a:p>
          <a:p>
            <a:pPr marL="628650" lvl="1" indent="-171450">
              <a:buFont typeface="Arial" panose="020B0604020202020204" pitchFamily="34" charset="0"/>
              <a:buChar char="•"/>
            </a:pPr>
            <a:r>
              <a:rPr lang="en-US" b="0" dirty="0"/>
              <a:t>Does the user need physical or remote access?</a:t>
            </a:r>
          </a:p>
          <a:p>
            <a:pPr marL="171450" lvl="0" indent="-171450">
              <a:buFont typeface="Arial" panose="020B0604020202020204" pitchFamily="34" charset="0"/>
              <a:buChar char="•"/>
            </a:pPr>
            <a:r>
              <a:rPr lang="en-US" b="1" dirty="0"/>
              <a:t>What </a:t>
            </a:r>
            <a:r>
              <a:rPr lang="en-US" b="0" dirty="0"/>
              <a:t>information will it hold?</a:t>
            </a:r>
          </a:p>
          <a:p>
            <a:pPr marL="628650" lvl="1" indent="-171450">
              <a:buFont typeface="Arial" panose="020B0604020202020204" pitchFamily="34" charset="0"/>
              <a:buChar char="•"/>
            </a:pPr>
            <a:r>
              <a:rPr lang="en-US" b="0" dirty="0"/>
              <a:t>These questions get to the meat of logically representing the physical world in a data model</a:t>
            </a:r>
          </a:p>
          <a:p>
            <a:pPr marL="628650" lvl="1" indent="-171450">
              <a:buFont typeface="Arial" panose="020B0604020202020204" pitchFamily="34" charset="0"/>
              <a:buChar char="•"/>
            </a:pPr>
            <a:r>
              <a:rPr lang="en-US" b="0" dirty="0"/>
              <a:t>An entity is a thing:</a:t>
            </a:r>
          </a:p>
          <a:p>
            <a:pPr marL="1085850" lvl="2" indent="-171450">
              <a:buFont typeface="Arial" panose="020B0604020202020204" pitchFamily="34" charset="0"/>
              <a:buChar char="•"/>
            </a:pPr>
            <a:r>
              <a:rPr lang="en-US" b="0" dirty="0"/>
              <a:t>CIS: a cadet; a course</a:t>
            </a:r>
          </a:p>
          <a:p>
            <a:pPr marL="1085850" lvl="2" indent="-171450">
              <a:buFont typeface="Arial" panose="020B0604020202020204" pitchFamily="34" charset="0"/>
              <a:buChar char="•"/>
            </a:pPr>
            <a:r>
              <a:rPr lang="en-US" b="0" dirty="0"/>
              <a:t>Cartoon equipment: a customer; a product; an order</a:t>
            </a:r>
          </a:p>
          <a:p>
            <a:pPr marL="1085850" lvl="2" indent="-171450">
              <a:buFont typeface="Arial" panose="020B0604020202020204" pitchFamily="34" charset="0"/>
              <a:buChar char="•"/>
            </a:pPr>
            <a:r>
              <a:rPr lang="en-US" b="0" dirty="0"/>
              <a:t>Ike Hall: a cadet, a civilian, a performance</a:t>
            </a:r>
          </a:p>
          <a:p>
            <a:pPr marL="1085850" lvl="2" indent="-171450">
              <a:buFont typeface="Arial" panose="020B0604020202020204" pitchFamily="34" charset="0"/>
              <a:buChar char="•"/>
            </a:pPr>
            <a:r>
              <a:rPr lang="en-US" b="0" dirty="0"/>
              <a:t>Trains: a train, a car, a track, a schedule</a:t>
            </a:r>
          </a:p>
          <a:p>
            <a:pPr marL="628650" lvl="1" indent="-171450">
              <a:buFont typeface="Arial" panose="020B0604020202020204" pitchFamily="34" charset="0"/>
              <a:buChar char="•"/>
            </a:pPr>
            <a:r>
              <a:rPr lang="en-US" b="0" dirty="0"/>
              <a:t>Characteristics:</a:t>
            </a:r>
          </a:p>
          <a:p>
            <a:pPr marL="1085850" lvl="2" indent="-171450">
              <a:buFont typeface="Arial" panose="020B0604020202020204" pitchFamily="34" charset="0"/>
              <a:buChar char="•"/>
            </a:pPr>
            <a:r>
              <a:rPr lang="en-US" b="0" dirty="0"/>
              <a:t>We looked at characteristics of Owners and Pets in the last lesson.  What were some of those characteristics?</a:t>
            </a:r>
          </a:p>
          <a:p>
            <a:pPr marL="1085850" lvl="2" indent="-171450">
              <a:buFont typeface="Arial" panose="020B0604020202020204" pitchFamily="34" charset="0"/>
              <a:buChar char="•"/>
            </a:pPr>
            <a:r>
              <a:rPr lang="en-US" b="0" dirty="0"/>
              <a:t>What are characteristics of Cadets and Courses?</a:t>
            </a:r>
          </a:p>
          <a:p>
            <a:pPr marL="628650" lvl="1" indent="-171450">
              <a:buFont typeface="Arial" panose="020B0604020202020204" pitchFamily="34" charset="0"/>
              <a:buChar char="•"/>
            </a:pPr>
            <a:r>
              <a:rPr lang="en-US" b="0" dirty="0"/>
              <a:t>Relationships:</a:t>
            </a:r>
          </a:p>
          <a:p>
            <a:pPr marL="1085850" lvl="2" indent="-171450">
              <a:buFont typeface="Arial" panose="020B0604020202020204" pitchFamily="34" charset="0"/>
              <a:buChar char="•"/>
            </a:pPr>
            <a:r>
              <a:rPr lang="en-US" b="0" dirty="0"/>
              <a:t>How are entities related</a:t>
            </a:r>
          </a:p>
          <a:p>
            <a:pPr marL="1085850" lvl="2" indent="-171450">
              <a:buFont typeface="Arial" panose="020B0604020202020204" pitchFamily="34" charset="0"/>
              <a:buChar char="•"/>
            </a:pPr>
            <a:r>
              <a:rPr lang="en-US" b="0" dirty="0"/>
              <a:t>What is the relationship between an Owner and a Pet?</a:t>
            </a:r>
          </a:p>
          <a:p>
            <a:pPr marL="1085850" lvl="2" indent="-171450">
              <a:buFont typeface="Arial" panose="020B0604020202020204" pitchFamily="34" charset="0"/>
              <a:buChar char="•"/>
            </a:pPr>
            <a:r>
              <a:rPr lang="en-US" b="0" dirty="0"/>
              <a:t>What is the relationship between Cadets and Courses?</a:t>
            </a:r>
          </a:p>
          <a:p>
            <a:pPr marL="628650" lvl="1" indent="-171450">
              <a:buFont typeface="Arial" panose="020B0604020202020204" pitchFamily="34" charset="0"/>
              <a:buChar char="•"/>
            </a:pPr>
            <a:endParaRPr lang="en-US" b="1" dirty="0"/>
          </a:p>
          <a:p>
            <a:pPr marL="628650" lvl="1" indent="-171450">
              <a:buFont typeface="Arial" panose="020B0604020202020204" pitchFamily="34" charset="0"/>
              <a:buChar char="•"/>
            </a:pPr>
            <a:endParaRPr lang="en-US" b="1" dirty="0"/>
          </a:p>
          <a:p>
            <a:endParaRPr lang="en-US" b="0" dirty="0"/>
          </a:p>
          <a:p>
            <a:r>
              <a:rPr lang="en-US" b="0" dirty="0"/>
              <a:t>Discuss:</a:t>
            </a:r>
          </a:p>
          <a:p>
            <a:pPr marL="171450" indent="-171450">
              <a:buFont typeface="Arial" panose="020B0604020202020204" pitchFamily="34" charset="0"/>
              <a:buChar char="•"/>
            </a:pPr>
            <a:r>
              <a:rPr lang="en-US" b="0" dirty="0"/>
              <a:t>What data will be stored?</a:t>
            </a:r>
          </a:p>
          <a:p>
            <a:pPr marL="171450" indent="-171450">
              <a:buFont typeface="Arial" panose="020B0604020202020204" pitchFamily="34" charset="0"/>
              <a:buChar char="•"/>
            </a:pPr>
            <a:r>
              <a:rPr lang="en-US" b="0" dirty="0"/>
              <a:t>How is this data categorized in the real world?</a:t>
            </a:r>
          </a:p>
          <a:p>
            <a:pPr marL="171450" indent="-171450">
              <a:buFont typeface="Arial" panose="020B0604020202020204" pitchFamily="34" charset="0"/>
              <a:buChar char="•"/>
            </a:pPr>
            <a:r>
              <a:rPr lang="en-US" b="0" dirty="0"/>
              <a:t>Who will create this data?</a:t>
            </a:r>
          </a:p>
          <a:p>
            <a:pPr marL="171450" indent="-171450">
              <a:buFont typeface="Arial" panose="020B0604020202020204" pitchFamily="34" charset="0"/>
              <a:buChar char="•"/>
            </a:pPr>
            <a:r>
              <a:rPr lang="en-US" b="0" dirty="0"/>
              <a:t>Who will use this data?</a:t>
            </a:r>
          </a:p>
        </p:txBody>
      </p:sp>
      <p:sp>
        <p:nvSpPr>
          <p:cNvPr id="4" name="Slide Number Placeholder 3"/>
          <p:cNvSpPr>
            <a:spLocks noGrp="1"/>
          </p:cNvSpPr>
          <p:nvPr>
            <p:ph type="sldNum" sz="quarter" idx="5"/>
          </p:nvPr>
        </p:nvSpPr>
        <p:spPr/>
        <p:txBody>
          <a:bodyPr/>
          <a:lstStyle/>
          <a:p>
            <a:fld id="{1008974C-8A63-4254-9563-4BCDFF8F1342}" type="slidenum">
              <a:rPr lang="en-US" smtClean="0"/>
              <a:t>9</a:t>
            </a:fld>
            <a:endParaRPr lang="en-US"/>
          </a:p>
        </p:txBody>
      </p:sp>
    </p:spTree>
    <p:extLst>
      <p:ext uri="{BB962C8B-B14F-4D97-AF65-F5344CB8AC3E}">
        <p14:creationId xmlns:p14="http://schemas.microsoft.com/office/powerpoint/2010/main" val="8088120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highlight>
                  <a:srgbClr val="C0C0C0"/>
                </a:highlight>
              </a:rPr>
              <a:t>The developer needs customer input</a:t>
            </a:r>
          </a:p>
          <a:p>
            <a:pPr marL="171450" indent="-171450">
              <a:buFont typeface="Arial" panose="020B0604020202020204" pitchFamily="34" charset="0"/>
              <a:buChar char="•"/>
            </a:pPr>
            <a:r>
              <a:rPr lang="en-US" dirty="0">
                <a:highlight>
                  <a:srgbClr val="C0C0C0"/>
                </a:highlight>
              </a:rPr>
              <a:t>The developer needs to get the customer to describe the problem</a:t>
            </a:r>
          </a:p>
          <a:p>
            <a:pPr marL="171450" indent="-171450">
              <a:buFont typeface="Arial" panose="020B0604020202020204" pitchFamily="34" charset="0"/>
              <a:buChar char="•"/>
            </a:pPr>
            <a:r>
              <a:rPr lang="en-US" dirty="0">
                <a:highlight>
                  <a:srgbClr val="C0C0C0"/>
                </a:highlight>
              </a:rPr>
              <a:t>This requires good questions</a:t>
            </a:r>
          </a:p>
          <a:p>
            <a:pPr marL="171450" indent="-171450">
              <a:buFont typeface="Arial" panose="020B0604020202020204" pitchFamily="34" charset="0"/>
              <a:buChar char="•"/>
            </a:pPr>
            <a:r>
              <a:rPr lang="en-US" dirty="0">
                <a:highlight>
                  <a:srgbClr val="C0C0C0"/>
                </a:highlight>
              </a:rPr>
              <a:t>Ultimately the problem statement is the foundation; messing this up can lead to an information system that does not do what the customer needs it to do</a:t>
            </a:r>
          </a:p>
        </p:txBody>
      </p:sp>
      <p:sp>
        <p:nvSpPr>
          <p:cNvPr id="4" name="Slide Number Placeholder 3"/>
          <p:cNvSpPr>
            <a:spLocks noGrp="1"/>
          </p:cNvSpPr>
          <p:nvPr>
            <p:ph type="sldNum" sz="quarter" idx="5"/>
          </p:nvPr>
        </p:nvSpPr>
        <p:spPr/>
        <p:txBody>
          <a:bodyPr/>
          <a:lstStyle/>
          <a:p>
            <a:fld id="{1008974C-8A63-4254-9563-4BCDFF8F1342}" type="slidenum">
              <a:rPr lang="en-US" smtClean="0"/>
              <a:t>10</a:t>
            </a:fld>
            <a:endParaRPr lang="en-US"/>
          </a:p>
        </p:txBody>
      </p:sp>
    </p:spTree>
    <p:extLst>
      <p:ext uri="{BB962C8B-B14F-4D97-AF65-F5344CB8AC3E}">
        <p14:creationId xmlns:p14="http://schemas.microsoft.com/office/powerpoint/2010/main" val="23098729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highlight>
                  <a:srgbClr val="C0C0C0"/>
                </a:highlight>
                <a:latin typeface="+mn-lt"/>
                <a:ea typeface="+mn-ea"/>
                <a:cs typeface="+mn-cs"/>
              </a:rPr>
              <a:t>Systems, Actors, Uses Cases, Relationships</a:t>
            </a:r>
          </a:p>
          <a:p>
            <a:pPr marL="171450" lvl="0" indent="-171450">
              <a:buFont typeface="Arial" panose="020B0604020202020204" pitchFamily="34" charset="0"/>
              <a:buChar char="•"/>
            </a:pPr>
            <a:r>
              <a:rPr lang="en-US" sz="1200" kern="1200" dirty="0">
                <a:solidFill>
                  <a:schemeClr val="tx1"/>
                </a:solidFill>
                <a:effectLst/>
                <a:highlight>
                  <a:srgbClr val="C0C0C0"/>
                </a:highlight>
                <a:latin typeface="+mn-lt"/>
                <a:ea typeface="+mn-ea"/>
                <a:cs typeface="+mn-cs"/>
              </a:rPr>
              <a:t>System – Streaming Service Application/Website</a:t>
            </a:r>
          </a:p>
          <a:p>
            <a:pPr marL="171450" lvl="0" indent="-171450">
              <a:buFont typeface="Arial" panose="020B0604020202020204" pitchFamily="34" charset="0"/>
              <a:buChar char="•"/>
            </a:pPr>
            <a:r>
              <a:rPr lang="en-US" sz="1200" kern="1200" dirty="0">
                <a:solidFill>
                  <a:schemeClr val="tx1"/>
                </a:solidFill>
                <a:effectLst/>
                <a:highlight>
                  <a:srgbClr val="C0C0C0"/>
                </a:highlight>
                <a:latin typeface="+mn-lt"/>
                <a:ea typeface="+mn-ea"/>
                <a:cs typeface="+mn-cs"/>
              </a:rPr>
              <a:t>Actors – Someone or something that uses the Streaming Service Application/Website</a:t>
            </a:r>
          </a:p>
          <a:p>
            <a:pPr marL="171450" lvl="0" indent="-171450">
              <a:buFont typeface="Arial" panose="020B0604020202020204" pitchFamily="34" charset="0"/>
              <a:buChar char="•"/>
            </a:pPr>
            <a:r>
              <a:rPr lang="en-US" sz="1200" kern="1200" dirty="0">
                <a:solidFill>
                  <a:schemeClr val="tx1"/>
                </a:solidFill>
                <a:effectLst/>
                <a:highlight>
                  <a:srgbClr val="C0C0C0"/>
                </a:highlight>
                <a:latin typeface="+mn-lt"/>
                <a:ea typeface="+mn-ea"/>
                <a:cs typeface="+mn-cs"/>
              </a:rPr>
              <a:t>Use Case – Represents an action that accomplishes some sort of task within the Streaming Service Application Website</a:t>
            </a:r>
          </a:p>
          <a:p>
            <a:pPr marL="171450" lvl="0" indent="-171450">
              <a:buFont typeface="Arial" panose="020B0604020202020204" pitchFamily="34" charset="0"/>
              <a:buChar char="•"/>
            </a:pPr>
            <a:r>
              <a:rPr lang="en-US" sz="1200" kern="1200" dirty="0">
                <a:solidFill>
                  <a:schemeClr val="tx1"/>
                </a:solidFill>
                <a:effectLst/>
                <a:highlight>
                  <a:srgbClr val="C0C0C0"/>
                </a:highlight>
                <a:latin typeface="+mn-lt"/>
                <a:ea typeface="+mn-ea"/>
                <a:cs typeface="+mn-cs"/>
              </a:rPr>
              <a:t>Relationships – Interaction between an actor and a Use Case</a:t>
            </a:r>
          </a:p>
          <a:p>
            <a:pPr marL="628650" lvl="1" indent="-171450">
              <a:buFont typeface="Arial" panose="020B0604020202020204" pitchFamily="34" charset="0"/>
              <a:buChar char="•"/>
            </a:pPr>
            <a:r>
              <a:rPr lang="en-US" sz="1200" kern="1200" dirty="0">
                <a:solidFill>
                  <a:schemeClr val="tx1"/>
                </a:solidFill>
                <a:effectLst/>
                <a:highlight>
                  <a:srgbClr val="C0C0C0"/>
                </a:highlight>
                <a:latin typeface="+mn-lt"/>
                <a:ea typeface="+mn-ea"/>
                <a:cs typeface="+mn-cs"/>
              </a:rPr>
              <a:t>Normal interaction is called an Association Relationship (solid line) – nearly all/if not all of our relationships will be Associations Relationships</a:t>
            </a:r>
          </a:p>
          <a:p>
            <a:pPr marL="628650" lvl="1" indent="-171450">
              <a:buFont typeface="Arial" panose="020B0604020202020204" pitchFamily="34" charset="0"/>
              <a:buChar char="•"/>
            </a:pPr>
            <a:r>
              <a:rPr lang="en-US" sz="1200" kern="1200" dirty="0">
                <a:solidFill>
                  <a:schemeClr val="tx1"/>
                </a:solidFill>
                <a:effectLst/>
                <a:highlight>
                  <a:srgbClr val="C0C0C0"/>
                </a:highlight>
                <a:latin typeface="+mn-lt"/>
                <a:ea typeface="+mn-ea"/>
                <a:cs typeface="+mn-cs"/>
              </a:rPr>
              <a:t>Use Case that an Actor does not initiate, but always happens after a Base Use Case is called an Include Relationship (dashed line pointing to included Use Case)</a:t>
            </a:r>
          </a:p>
          <a:p>
            <a:pPr marL="628650" lvl="1" indent="-171450">
              <a:buFont typeface="Arial" panose="020B0604020202020204" pitchFamily="34" charset="0"/>
              <a:buChar char="•"/>
            </a:pPr>
            <a:r>
              <a:rPr lang="en-US" sz="1200" kern="1200" dirty="0">
                <a:solidFill>
                  <a:schemeClr val="tx1"/>
                </a:solidFill>
                <a:effectLst/>
                <a:highlight>
                  <a:srgbClr val="C0C0C0"/>
                </a:highlight>
                <a:latin typeface="+mn-lt"/>
                <a:ea typeface="+mn-ea"/>
                <a:cs typeface="+mn-cs"/>
              </a:rPr>
              <a:t>Use Case that an Actor does not initiate, but sometimes happens after a Base Use Case is called an Extend Relationship (dashed line pointing to Base Use Case)</a:t>
            </a:r>
          </a:p>
          <a:p>
            <a:pPr marL="628650" lvl="1" indent="-171450">
              <a:buFont typeface="Arial" panose="020B0604020202020204" pitchFamily="34" charset="0"/>
              <a:buChar char="•"/>
            </a:pPr>
            <a:r>
              <a:rPr lang="en-US" sz="1200" kern="1200" dirty="0">
                <a:solidFill>
                  <a:schemeClr val="tx1"/>
                </a:solidFill>
                <a:effectLst/>
                <a:highlight>
                  <a:srgbClr val="C0C0C0"/>
                </a:highlight>
                <a:latin typeface="+mn-lt"/>
                <a:ea typeface="+mn-ea"/>
                <a:cs typeface="+mn-cs"/>
              </a:rPr>
              <a:t>Use Case that is a more specific version of a Base Use Case are called General Use Cases (child of Base Use Case). (solid line with arrow pointing towards Base Use Case)</a:t>
            </a:r>
          </a:p>
          <a:p>
            <a:endParaRPr lang="en-US" dirty="0"/>
          </a:p>
        </p:txBody>
      </p:sp>
      <p:sp>
        <p:nvSpPr>
          <p:cNvPr id="4" name="Slide Number Placeholder 3"/>
          <p:cNvSpPr>
            <a:spLocks noGrp="1"/>
          </p:cNvSpPr>
          <p:nvPr>
            <p:ph type="sldNum" sz="quarter" idx="5"/>
          </p:nvPr>
        </p:nvSpPr>
        <p:spPr/>
        <p:txBody>
          <a:bodyPr/>
          <a:lstStyle/>
          <a:p>
            <a:fld id="{1008974C-8A63-4254-9563-4BCDFF8F1342}" type="slidenum">
              <a:rPr lang="en-US" smtClean="0"/>
              <a:t>13</a:t>
            </a:fld>
            <a:endParaRPr lang="en-US"/>
          </a:p>
        </p:txBody>
      </p:sp>
    </p:spTree>
    <p:extLst>
      <p:ext uri="{BB962C8B-B14F-4D97-AF65-F5344CB8AC3E}">
        <p14:creationId xmlns:p14="http://schemas.microsoft.com/office/powerpoint/2010/main" val="3049122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Numbering the use cases is helpful for when we write Use Case Paragraphs later on</a:t>
            </a:r>
          </a:p>
          <a:p>
            <a:endParaRPr lang="en-US" dirty="0"/>
          </a:p>
          <a:p>
            <a:pPr marL="628650" lvl="1" indent="-171450">
              <a:buFont typeface="Arial" panose="020B0604020202020204" pitchFamily="34" charset="0"/>
              <a:buChar char="•"/>
            </a:pPr>
            <a:r>
              <a:rPr lang="en-US" sz="1200" kern="1200" dirty="0">
                <a:solidFill>
                  <a:schemeClr val="tx1"/>
                </a:solidFill>
                <a:effectLst/>
                <a:highlight>
                  <a:srgbClr val="C0C0C0"/>
                </a:highlight>
                <a:latin typeface="+mn-lt"/>
                <a:ea typeface="+mn-ea"/>
                <a:cs typeface="+mn-cs"/>
              </a:rPr>
              <a:t>Normal interaction is called an Association Relationship (solid line) – nearly all/if not all of our relationships will be Associations Relationships</a:t>
            </a:r>
          </a:p>
          <a:p>
            <a:pPr marL="628650" lvl="1" indent="-171450">
              <a:buFont typeface="Arial" panose="020B0604020202020204" pitchFamily="34" charset="0"/>
              <a:buChar char="•"/>
            </a:pPr>
            <a:r>
              <a:rPr lang="en-US" sz="1200" kern="1200" dirty="0">
                <a:solidFill>
                  <a:schemeClr val="tx1"/>
                </a:solidFill>
                <a:effectLst/>
                <a:highlight>
                  <a:srgbClr val="C0C0C0"/>
                </a:highlight>
                <a:latin typeface="+mn-lt"/>
                <a:ea typeface="+mn-ea"/>
                <a:cs typeface="+mn-cs"/>
              </a:rPr>
              <a:t>Use Case that an Actor does not initiate, but always happens after a Base Use Case is called an Include Relationship (dashed line pointing to included Use Case)</a:t>
            </a:r>
          </a:p>
          <a:p>
            <a:pPr marL="628650" lvl="1" indent="-171450">
              <a:buFont typeface="Arial" panose="020B0604020202020204" pitchFamily="34" charset="0"/>
              <a:buChar char="•"/>
            </a:pPr>
            <a:r>
              <a:rPr lang="en-US" sz="1200" kern="1200" dirty="0">
                <a:solidFill>
                  <a:schemeClr val="tx1"/>
                </a:solidFill>
                <a:effectLst/>
                <a:highlight>
                  <a:srgbClr val="C0C0C0"/>
                </a:highlight>
                <a:latin typeface="+mn-lt"/>
                <a:ea typeface="+mn-ea"/>
                <a:cs typeface="+mn-cs"/>
              </a:rPr>
              <a:t>Use Case that an Actor does not initiate, but sometimes happens after a Base Use Case is called an Extend Relationship (dashed line pointing to Base Use Case)</a:t>
            </a:r>
          </a:p>
          <a:p>
            <a:pPr marL="628650" lvl="1" indent="-171450">
              <a:buFont typeface="Arial" panose="020B0604020202020204" pitchFamily="34" charset="0"/>
              <a:buChar char="•"/>
            </a:pPr>
            <a:r>
              <a:rPr lang="en-US" sz="1200" kern="1200" dirty="0">
                <a:solidFill>
                  <a:schemeClr val="tx1"/>
                </a:solidFill>
                <a:effectLst/>
                <a:highlight>
                  <a:srgbClr val="C0C0C0"/>
                </a:highlight>
                <a:latin typeface="+mn-lt"/>
                <a:ea typeface="+mn-ea"/>
                <a:cs typeface="+mn-cs"/>
              </a:rPr>
              <a:t>Use Case that is a more specific version of a Base Use Case are called General Use Cases (child of Base Use Case). (solid line with arrow pointing towards Base Use Case)</a:t>
            </a:r>
          </a:p>
          <a:p>
            <a:endParaRPr lang="en-US" dirty="0"/>
          </a:p>
        </p:txBody>
      </p:sp>
      <p:sp>
        <p:nvSpPr>
          <p:cNvPr id="4" name="Slide Number Placeholder 3"/>
          <p:cNvSpPr>
            <a:spLocks noGrp="1"/>
          </p:cNvSpPr>
          <p:nvPr>
            <p:ph type="sldNum" sz="quarter" idx="5"/>
          </p:nvPr>
        </p:nvSpPr>
        <p:spPr/>
        <p:txBody>
          <a:bodyPr/>
          <a:lstStyle/>
          <a:p>
            <a:fld id="{1008974C-8A63-4254-9563-4BCDFF8F1342}" type="slidenum">
              <a:rPr lang="en-US" smtClean="0"/>
              <a:t>14</a:t>
            </a:fld>
            <a:endParaRPr lang="en-US"/>
          </a:p>
        </p:txBody>
      </p:sp>
    </p:spTree>
    <p:extLst>
      <p:ext uri="{BB962C8B-B14F-4D97-AF65-F5344CB8AC3E}">
        <p14:creationId xmlns:p14="http://schemas.microsoft.com/office/powerpoint/2010/main" val="2912102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kern="1200" dirty="0">
                <a:solidFill>
                  <a:schemeClr val="tx1"/>
                </a:solidFill>
                <a:effectLst/>
                <a:highlight>
                  <a:srgbClr val="C0C0C0"/>
                </a:highlight>
                <a:latin typeface="+mn-lt"/>
                <a:ea typeface="+mn-ea"/>
                <a:cs typeface="+mn-cs"/>
              </a:rPr>
              <a:t>Read through the Situation from the Problem Statement</a:t>
            </a:r>
          </a:p>
          <a:p>
            <a:pPr marL="171450" lvl="0" indent="-171450">
              <a:buFont typeface="Arial" panose="020B0604020202020204" pitchFamily="34" charset="0"/>
              <a:buChar char="•"/>
            </a:pPr>
            <a:endParaRPr lang="en-US" sz="1200" kern="1200" dirty="0">
              <a:solidFill>
                <a:schemeClr val="tx1"/>
              </a:solidFill>
              <a:effectLst/>
              <a:highlight>
                <a:srgbClr val="C0C0C0"/>
              </a:highlight>
              <a:latin typeface="+mn-lt"/>
              <a:ea typeface="+mn-ea"/>
              <a:cs typeface="+mn-cs"/>
            </a:endParaRPr>
          </a:p>
        </p:txBody>
      </p:sp>
      <p:sp>
        <p:nvSpPr>
          <p:cNvPr id="4" name="Slide Number Placeholder 3"/>
          <p:cNvSpPr>
            <a:spLocks noGrp="1"/>
          </p:cNvSpPr>
          <p:nvPr>
            <p:ph type="sldNum" sz="quarter" idx="5"/>
          </p:nvPr>
        </p:nvSpPr>
        <p:spPr/>
        <p:txBody>
          <a:bodyPr/>
          <a:lstStyle/>
          <a:p>
            <a:fld id="{1008974C-8A63-4254-9563-4BCDFF8F1342}" type="slidenum">
              <a:rPr lang="en-US" smtClean="0"/>
              <a:t>15</a:t>
            </a:fld>
            <a:endParaRPr lang="en-US"/>
          </a:p>
        </p:txBody>
      </p:sp>
    </p:spTree>
    <p:extLst>
      <p:ext uri="{BB962C8B-B14F-4D97-AF65-F5344CB8AC3E}">
        <p14:creationId xmlns:p14="http://schemas.microsoft.com/office/powerpoint/2010/main" val="29262023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1E40CB0B-B8D2-4451-A85D-4953233ABC68}" type="datetime4">
              <a:rPr lang="en-US" smtClean="0"/>
              <a:t>October 3, 2024</a:t>
            </a:fld>
            <a:endParaRPr lang="en-US"/>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r>
              <a:rPr lang="en-US"/>
              <a:t>CS393: Database Systems</a:t>
            </a:r>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AF197084-1CDD-41AE-A38E-5CB8C4388F1F}" type="slidenum">
              <a:rPr lang="en-US" smtClean="0"/>
              <a:t>‹#›</a:t>
            </a:fld>
            <a:endParaRPr lang="en-US"/>
          </a:p>
        </p:txBody>
      </p:sp>
      <p:sp>
        <p:nvSpPr>
          <p:cNvPr id="7" name="Rectangle 6">
            <a:extLst>
              <a:ext uri="{FF2B5EF4-FFF2-40B4-BE49-F238E27FC236}">
                <a16:creationId xmlns:a16="http://schemas.microsoft.com/office/drawing/2014/main" id="{7EF18878-A914-4784-91B9-01253C92A214}"/>
              </a:ext>
            </a:extLst>
          </p:cNvPr>
          <p:cNvSpPr/>
          <p:nvPr userDrawn="1"/>
        </p:nvSpPr>
        <p:spPr>
          <a:xfrm>
            <a:off x="0" y="0"/>
            <a:ext cx="12192000" cy="6858000"/>
          </a:xfrm>
          <a:prstGeom prst="rect">
            <a:avLst/>
          </a:prstGeom>
          <a:blipFill dpi="0" rotWithShape="1">
            <a:blip r:embed="rId3" cstate="print">
              <a:alphaModFix amt="5000"/>
              <a:extLst>
                <a:ext uri="{28A0092B-C50C-407E-A947-70E740481C1C}">
                  <a14:useLocalDpi xmlns:a14="http://schemas.microsoft.com/office/drawing/2010/main"/>
                </a:ext>
              </a:extLst>
            </a:blip>
            <a:srcRect/>
            <a:tile tx="0" ty="-2794000" sx="61000" sy="61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8189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2C90F7-C998-4EE0-AA03-52D077A13D18}" type="datetime4">
              <a:rPr lang="en-US" smtClean="0"/>
              <a:t>October 3, 2024</a:t>
            </a:fld>
            <a:endParaRPr lang="en-US"/>
          </a:p>
        </p:txBody>
      </p:sp>
      <p:sp>
        <p:nvSpPr>
          <p:cNvPr id="6" name="Footer Placeholder 5"/>
          <p:cNvSpPr>
            <a:spLocks noGrp="1"/>
          </p:cNvSpPr>
          <p:nvPr>
            <p:ph type="ftr" sz="quarter" idx="11"/>
          </p:nvPr>
        </p:nvSpPr>
        <p:spPr/>
        <p:txBody>
          <a:bodyPr/>
          <a:lstStyle/>
          <a:p>
            <a:r>
              <a:rPr lang="en-US"/>
              <a:t>CS393: Database Systems</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F197084-1CDD-41AE-A38E-5CB8C4388F1F}" type="slidenum">
              <a:rPr lang="en-US" smtClean="0"/>
              <a:t>‹#›</a:t>
            </a:fld>
            <a:endParaRPr lang="en-US"/>
          </a:p>
        </p:txBody>
      </p:sp>
    </p:spTree>
    <p:extLst>
      <p:ext uri="{BB962C8B-B14F-4D97-AF65-F5344CB8AC3E}">
        <p14:creationId xmlns:p14="http://schemas.microsoft.com/office/powerpoint/2010/main" val="71485514"/>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C2C90F7-C998-4EE0-AA03-52D077A13D18}" type="datetime4">
              <a:rPr lang="en-US" smtClean="0"/>
              <a:t>October 3, 2024</a:t>
            </a:fld>
            <a:endParaRPr lang="en-US"/>
          </a:p>
        </p:txBody>
      </p:sp>
      <p:sp>
        <p:nvSpPr>
          <p:cNvPr id="5" name="Footer Placeholder 4"/>
          <p:cNvSpPr>
            <a:spLocks noGrp="1"/>
          </p:cNvSpPr>
          <p:nvPr>
            <p:ph type="ftr" sz="quarter" idx="11"/>
          </p:nvPr>
        </p:nvSpPr>
        <p:spPr/>
        <p:txBody>
          <a:bodyPr/>
          <a:lstStyle/>
          <a:p>
            <a:r>
              <a:rPr lang="en-US"/>
              <a:t>CS393: Database Systems</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F197084-1CDD-41AE-A38E-5CB8C4388F1F}" type="slidenum">
              <a:rPr lang="en-US" smtClean="0"/>
              <a:t>‹#›</a:t>
            </a:fld>
            <a:endParaRPr lang="en-US"/>
          </a:p>
        </p:txBody>
      </p:sp>
    </p:spTree>
    <p:extLst>
      <p:ext uri="{BB962C8B-B14F-4D97-AF65-F5344CB8AC3E}">
        <p14:creationId xmlns:p14="http://schemas.microsoft.com/office/powerpoint/2010/main" val="159432344"/>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C2C90F7-C998-4EE0-AA03-52D077A13D18}" type="datetime4">
              <a:rPr lang="en-US" smtClean="0"/>
              <a:t>October 3, 2024</a:t>
            </a:fld>
            <a:endParaRPr lang="en-US"/>
          </a:p>
        </p:txBody>
      </p:sp>
      <p:sp>
        <p:nvSpPr>
          <p:cNvPr id="5" name="Footer Placeholder 4"/>
          <p:cNvSpPr>
            <a:spLocks noGrp="1"/>
          </p:cNvSpPr>
          <p:nvPr>
            <p:ph type="ftr" sz="quarter" idx="11"/>
          </p:nvPr>
        </p:nvSpPr>
        <p:spPr/>
        <p:txBody>
          <a:bodyPr/>
          <a:lstStyle/>
          <a:p>
            <a:r>
              <a:rPr lang="en-US"/>
              <a:t>CS393: Database Systems</a:t>
            </a:r>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F197084-1CDD-41AE-A38E-5CB8C4388F1F}" type="slidenum">
              <a:rPr lang="en-US" smtClean="0"/>
              <a:t>‹#›</a:t>
            </a:fld>
            <a:endParaRPr lang="en-US"/>
          </a:p>
        </p:txBody>
      </p:sp>
    </p:spTree>
    <p:extLst>
      <p:ext uri="{BB962C8B-B14F-4D97-AF65-F5344CB8AC3E}">
        <p14:creationId xmlns:p14="http://schemas.microsoft.com/office/powerpoint/2010/main" val="3411687014"/>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2C90F7-C998-4EE0-AA03-52D077A13D18}" type="datetime4">
              <a:rPr lang="en-US" smtClean="0"/>
              <a:t>October 3, 2024</a:t>
            </a:fld>
            <a:endParaRPr lang="en-US"/>
          </a:p>
        </p:txBody>
      </p:sp>
      <p:sp>
        <p:nvSpPr>
          <p:cNvPr id="5" name="Footer Placeholder 4"/>
          <p:cNvSpPr>
            <a:spLocks noGrp="1"/>
          </p:cNvSpPr>
          <p:nvPr>
            <p:ph type="ftr" sz="quarter" idx="11"/>
          </p:nvPr>
        </p:nvSpPr>
        <p:spPr/>
        <p:txBody>
          <a:bodyPr/>
          <a:lstStyle/>
          <a:p>
            <a:r>
              <a:rPr lang="en-US"/>
              <a:t>CS393: Database Systems</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F197084-1CDD-41AE-A38E-5CB8C4388F1F}" type="slidenum">
              <a:rPr lang="en-US" smtClean="0"/>
              <a:t>‹#›</a:t>
            </a:fld>
            <a:endParaRPr lang="en-US"/>
          </a:p>
        </p:txBody>
      </p:sp>
    </p:spTree>
    <p:extLst>
      <p:ext uri="{BB962C8B-B14F-4D97-AF65-F5344CB8AC3E}">
        <p14:creationId xmlns:p14="http://schemas.microsoft.com/office/powerpoint/2010/main" val="2448254068"/>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C2C90F7-C998-4EE0-AA03-52D077A13D18}" type="datetime4">
              <a:rPr lang="en-US" smtClean="0"/>
              <a:t>October 3, 2024</a:t>
            </a:fld>
            <a:endParaRPr lang="en-US"/>
          </a:p>
        </p:txBody>
      </p:sp>
      <p:sp>
        <p:nvSpPr>
          <p:cNvPr id="8" name="Footer Placeholder 7"/>
          <p:cNvSpPr>
            <a:spLocks noGrp="1"/>
          </p:cNvSpPr>
          <p:nvPr>
            <p:ph type="ftr" sz="quarter" idx="11"/>
          </p:nvPr>
        </p:nvSpPr>
        <p:spPr/>
        <p:txBody>
          <a:bodyPr/>
          <a:lstStyle/>
          <a:p>
            <a:r>
              <a:rPr lang="en-US"/>
              <a:t>CS393: Database Systems</a:t>
            </a:r>
          </a:p>
        </p:txBody>
      </p:sp>
      <p:sp>
        <p:nvSpPr>
          <p:cNvPr id="9" name="Slide Number Placeholder 8"/>
          <p:cNvSpPr>
            <a:spLocks noGrp="1"/>
          </p:cNvSpPr>
          <p:nvPr>
            <p:ph type="sldNum" sz="quarter" idx="12"/>
          </p:nvPr>
        </p:nvSpPr>
        <p:spPr/>
        <p:txBody>
          <a:bodyPr/>
          <a:lstStyle/>
          <a:p>
            <a:fld id="{AF197084-1CDD-41AE-A38E-5CB8C4388F1F}" type="slidenum">
              <a:rPr lang="en-US" smtClean="0"/>
              <a:t>‹#›</a:t>
            </a:fld>
            <a:endParaRPr lang="en-US"/>
          </a:p>
        </p:txBody>
      </p:sp>
    </p:spTree>
    <p:extLst>
      <p:ext uri="{BB962C8B-B14F-4D97-AF65-F5344CB8AC3E}">
        <p14:creationId xmlns:p14="http://schemas.microsoft.com/office/powerpoint/2010/main" val="3211951318"/>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C2C90F7-C998-4EE0-AA03-52D077A13D18}" type="datetime4">
              <a:rPr lang="en-US" smtClean="0"/>
              <a:t>October 3, 2024</a:t>
            </a:fld>
            <a:endParaRPr lang="en-US"/>
          </a:p>
        </p:txBody>
      </p:sp>
      <p:sp>
        <p:nvSpPr>
          <p:cNvPr id="8" name="Footer Placeholder 7"/>
          <p:cNvSpPr>
            <a:spLocks noGrp="1"/>
          </p:cNvSpPr>
          <p:nvPr>
            <p:ph type="ftr" sz="quarter" idx="11"/>
          </p:nvPr>
        </p:nvSpPr>
        <p:spPr/>
        <p:txBody>
          <a:bodyPr/>
          <a:lstStyle/>
          <a:p>
            <a:r>
              <a:rPr lang="en-US"/>
              <a:t>CS393: Database Systems</a:t>
            </a:r>
          </a:p>
        </p:txBody>
      </p:sp>
      <p:sp>
        <p:nvSpPr>
          <p:cNvPr id="9" name="Slide Number Placeholder 8"/>
          <p:cNvSpPr>
            <a:spLocks noGrp="1"/>
          </p:cNvSpPr>
          <p:nvPr>
            <p:ph type="sldNum" sz="quarter" idx="12"/>
          </p:nvPr>
        </p:nvSpPr>
        <p:spPr/>
        <p:txBody>
          <a:bodyPr/>
          <a:lstStyle/>
          <a:p>
            <a:fld id="{AF197084-1CDD-41AE-A38E-5CB8C4388F1F}" type="slidenum">
              <a:rPr lang="en-US" smtClean="0"/>
              <a:t>‹#›</a:t>
            </a:fld>
            <a:endParaRPr lang="en-US"/>
          </a:p>
        </p:txBody>
      </p:sp>
    </p:spTree>
    <p:extLst>
      <p:ext uri="{BB962C8B-B14F-4D97-AF65-F5344CB8AC3E}">
        <p14:creationId xmlns:p14="http://schemas.microsoft.com/office/powerpoint/2010/main" val="1196742583"/>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6368EF-A475-4CEB-9AE3-BB544C0524A7}" type="datetime4">
              <a:rPr lang="en-US" smtClean="0"/>
              <a:t>October 3, 2024</a:t>
            </a:fld>
            <a:endParaRPr lang="en-US"/>
          </a:p>
        </p:txBody>
      </p:sp>
      <p:sp>
        <p:nvSpPr>
          <p:cNvPr id="5" name="Footer Placeholder 4"/>
          <p:cNvSpPr>
            <a:spLocks noGrp="1"/>
          </p:cNvSpPr>
          <p:nvPr>
            <p:ph type="ftr" sz="quarter" idx="11"/>
          </p:nvPr>
        </p:nvSpPr>
        <p:spPr/>
        <p:txBody>
          <a:bodyPr/>
          <a:lstStyle/>
          <a:p>
            <a:r>
              <a:rPr lang="en-US"/>
              <a:t>CS393: Database Systems</a:t>
            </a:r>
          </a:p>
        </p:txBody>
      </p:sp>
      <p:sp>
        <p:nvSpPr>
          <p:cNvPr id="6" name="Slide Number Placeholder 5"/>
          <p:cNvSpPr>
            <a:spLocks noGrp="1"/>
          </p:cNvSpPr>
          <p:nvPr>
            <p:ph type="sldNum" sz="quarter" idx="12"/>
          </p:nvPr>
        </p:nvSpPr>
        <p:spPr/>
        <p:txBody>
          <a:bodyPr/>
          <a:lstStyle/>
          <a:p>
            <a:fld id="{AF197084-1CDD-41AE-A38E-5CB8C4388F1F}" type="slidenum">
              <a:rPr lang="en-US" smtClean="0"/>
              <a:t>‹#›</a:t>
            </a:fld>
            <a:endParaRPr lang="en-US"/>
          </a:p>
        </p:txBody>
      </p:sp>
    </p:spTree>
    <p:extLst>
      <p:ext uri="{BB962C8B-B14F-4D97-AF65-F5344CB8AC3E}">
        <p14:creationId xmlns:p14="http://schemas.microsoft.com/office/powerpoint/2010/main" val="30041378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B02C1C-F015-4B16-8518-D8B9F2BBA9D2}" type="datetime4">
              <a:rPr lang="en-US" smtClean="0"/>
              <a:t>October 3, 2024</a:t>
            </a:fld>
            <a:endParaRPr lang="en-US"/>
          </a:p>
        </p:txBody>
      </p:sp>
      <p:sp>
        <p:nvSpPr>
          <p:cNvPr id="5" name="Footer Placeholder 4"/>
          <p:cNvSpPr>
            <a:spLocks noGrp="1"/>
          </p:cNvSpPr>
          <p:nvPr>
            <p:ph type="ftr" sz="quarter" idx="11"/>
          </p:nvPr>
        </p:nvSpPr>
        <p:spPr/>
        <p:txBody>
          <a:bodyPr/>
          <a:lstStyle/>
          <a:p>
            <a:r>
              <a:rPr lang="en-US"/>
              <a:t>CS393: Database Systems</a:t>
            </a:r>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F197084-1CDD-41AE-A38E-5CB8C4388F1F}" type="slidenum">
              <a:rPr lang="en-US" smtClean="0"/>
              <a:t>‹#›</a:t>
            </a:fld>
            <a:endParaRPr lang="en-US"/>
          </a:p>
        </p:txBody>
      </p:sp>
    </p:spTree>
    <p:extLst>
      <p:ext uri="{BB962C8B-B14F-4D97-AF65-F5344CB8AC3E}">
        <p14:creationId xmlns:p14="http://schemas.microsoft.com/office/powerpoint/2010/main" val="3872463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E31241-2E3F-4131-B959-C23C4EAC73D8}" type="datetime4">
              <a:rPr lang="en-US" smtClean="0"/>
              <a:t>October 3, 2024</a:t>
            </a:fld>
            <a:endParaRPr lang="en-US"/>
          </a:p>
        </p:txBody>
      </p:sp>
      <p:sp>
        <p:nvSpPr>
          <p:cNvPr id="5" name="Footer Placeholder 4"/>
          <p:cNvSpPr>
            <a:spLocks noGrp="1"/>
          </p:cNvSpPr>
          <p:nvPr>
            <p:ph type="ftr" sz="quarter" idx="11"/>
          </p:nvPr>
        </p:nvSpPr>
        <p:spPr/>
        <p:txBody>
          <a:bodyPr/>
          <a:lstStyle>
            <a:lvl1pPr>
              <a:defRPr sz="1000" b="1"/>
            </a:lvl1pPr>
          </a:lstStyle>
          <a:p>
            <a:r>
              <a:rPr lang="en-US"/>
              <a:t>CS393: Database Systems</a:t>
            </a:r>
          </a:p>
        </p:txBody>
      </p:sp>
      <p:sp>
        <p:nvSpPr>
          <p:cNvPr id="6" name="Slide Number Placeholder 5"/>
          <p:cNvSpPr>
            <a:spLocks noGrp="1"/>
          </p:cNvSpPr>
          <p:nvPr>
            <p:ph type="sldNum" sz="quarter" idx="12"/>
          </p:nvPr>
        </p:nvSpPr>
        <p:spPr/>
        <p:txBody>
          <a:bodyPr/>
          <a:lstStyle/>
          <a:p>
            <a:fld id="{AF197084-1CDD-41AE-A38E-5CB8C4388F1F}" type="slidenum">
              <a:rPr lang="en-US" smtClean="0"/>
              <a:t>‹#›</a:t>
            </a:fld>
            <a:endParaRPr lang="en-US"/>
          </a:p>
        </p:txBody>
      </p:sp>
    </p:spTree>
    <p:extLst>
      <p:ext uri="{BB962C8B-B14F-4D97-AF65-F5344CB8AC3E}">
        <p14:creationId xmlns:p14="http://schemas.microsoft.com/office/powerpoint/2010/main" val="1170058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FF484B-4FB3-4AD0-BE99-12679369F4CA}" type="datetime4">
              <a:rPr lang="en-US" smtClean="0"/>
              <a:t>October 3, 2024</a:t>
            </a:fld>
            <a:endParaRPr lang="en-US"/>
          </a:p>
        </p:txBody>
      </p:sp>
      <p:sp>
        <p:nvSpPr>
          <p:cNvPr id="5" name="Footer Placeholder 4"/>
          <p:cNvSpPr>
            <a:spLocks noGrp="1"/>
          </p:cNvSpPr>
          <p:nvPr>
            <p:ph type="ftr" sz="quarter" idx="11"/>
          </p:nvPr>
        </p:nvSpPr>
        <p:spPr/>
        <p:txBody>
          <a:bodyPr/>
          <a:lstStyle>
            <a:lvl1pPr>
              <a:defRPr sz="1000" b="1"/>
            </a:lvl1pPr>
          </a:lstStyle>
          <a:p>
            <a:r>
              <a:rPr lang="en-US"/>
              <a:t>CS393: Database Systems</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F197084-1CDD-41AE-A38E-5CB8C4388F1F}" type="slidenum">
              <a:rPr lang="en-US" smtClean="0"/>
              <a:t>‹#›</a:t>
            </a:fld>
            <a:endParaRPr lang="en-US"/>
          </a:p>
        </p:txBody>
      </p:sp>
    </p:spTree>
    <p:extLst>
      <p:ext uri="{BB962C8B-B14F-4D97-AF65-F5344CB8AC3E}">
        <p14:creationId xmlns:p14="http://schemas.microsoft.com/office/powerpoint/2010/main" val="857179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030DAD-C246-4E34-AC65-272CB44001AA}" type="datetime4">
              <a:rPr lang="en-US" smtClean="0"/>
              <a:t>October 3, 2024</a:t>
            </a:fld>
            <a:endParaRPr lang="en-US"/>
          </a:p>
        </p:txBody>
      </p:sp>
      <p:sp>
        <p:nvSpPr>
          <p:cNvPr id="6" name="Footer Placeholder 5"/>
          <p:cNvSpPr>
            <a:spLocks noGrp="1"/>
          </p:cNvSpPr>
          <p:nvPr>
            <p:ph type="ftr" sz="quarter" idx="11"/>
          </p:nvPr>
        </p:nvSpPr>
        <p:spPr/>
        <p:txBody>
          <a:bodyPr/>
          <a:lstStyle/>
          <a:p>
            <a:r>
              <a:rPr lang="en-US"/>
              <a:t>CS393: Database Systems</a:t>
            </a:r>
          </a:p>
        </p:txBody>
      </p:sp>
      <p:sp>
        <p:nvSpPr>
          <p:cNvPr id="7" name="Slide Number Placeholder 6"/>
          <p:cNvSpPr>
            <a:spLocks noGrp="1"/>
          </p:cNvSpPr>
          <p:nvPr>
            <p:ph type="sldNum" sz="quarter" idx="12"/>
          </p:nvPr>
        </p:nvSpPr>
        <p:spPr/>
        <p:txBody>
          <a:bodyPr/>
          <a:lstStyle/>
          <a:p>
            <a:fld id="{AF197084-1CDD-41AE-A38E-5CB8C4388F1F}" type="slidenum">
              <a:rPr lang="en-US" smtClean="0"/>
              <a:t>‹#›</a:t>
            </a:fld>
            <a:endParaRPr lang="en-US"/>
          </a:p>
        </p:txBody>
      </p:sp>
    </p:spTree>
    <p:extLst>
      <p:ext uri="{BB962C8B-B14F-4D97-AF65-F5344CB8AC3E}">
        <p14:creationId xmlns:p14="http://schemas.microsoft.com/office/powerpoint/2010/main" val="3288864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4CE296-2009-4293-92B3-BD69F4519974}" type="datetime4">
              <a:rPr lang="en-US" smtClean="0"/>
              <a:t>October 3, 2024</a:t>
            </a:fld>
            <a:endParaRPr lang="en-US"/>
          </a:p>
        </p:txBody>
      </p:sp>
      <p:sp>
        <p:nvSpPr>
          <p:cNvPr id="8" name="Footer Placeholder 7"/>
          <p:cNvSpPr>
            <a:spLocks noGrp="1"/>
          </p:cNvSpPr>
          <p:nvPr>
            <p:ph type="ftr" sz="quarter" idx="11"/>
          </p:nvPr>
        </p:nvSpPr>
        <p:spPr/>
        <p:txBody>
          <a:bodyPr/>
          <a:lstStyle/>
          <a:p>
            <a:r>
              <a:rPr lang="en-US"/>
              <a:t>CS393: Database Systems</a:t>
            </a:r>
          </a:p>
        </p:txBody>
      </p:sp>
      <p:sp>
        <p:nvSpPr>
          <p:cNvPr id="9" name="Slide Number Placeholder 8"/>
          <p:cNvSpPr>
            <a:spLocks noGrp="1"/>
          </p:cNvSpPr>
          <p:nvPr>
            <p:ph type="sldNum" sz="quarter" idx="12"/>
          </p:nvPr>
        </p:nvSpPr>
        <p:spPr/>
        <p:txBody>
          <a:bodyPr/>
          <a:lstStyle/>
          <a:p>
            <a:fld id="{AF197084-1CDD-41AE-A38E-5CB8C4388F1F}" type="slidenum">
              <a:rPr lang="en-US" smtClean="0"/>
              <a:t>‹#›</a:t>
            </a:fld>
            <a:endParaRPr lang="en-US"/>
          </a:p>
        </p:txBody>
      </p:sp>
    </p:spTree>
    <p:extLst>
      <p:ext uri="{BB962C8B-B14F-4D97-AF65-F5344CB8AC3E}">
        <p14:creationId xmlns:p14="http://schemas.microsoft.com/office/powerpoint/2010/main" val="131161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C351C7-1A7B-439F-80D1-4A80BA0AAA10}" type="datetime4">
              <a:rPr lang="en-US" smtClean="0"/>
              <a:t>October 3, 2024</a:t>
            </a:fld>
            <a:endParaRPr lang="en-US"/>
          </a:p>
        </p:txBody>
      </p:sp>
      <p:sp>
        <p:nvSpPr>
          <p:cNvPr id="4" name="Footer Placeholder 3"/>
          <p:cNvSpPr>
            <a:spLocks noGrp="1"/>
          </p:cNvSpPr>
          <p:nvPr>
            <p:ph type="ftr" sz="quarter" idx="11"/>
          </p:nvPr>
        </p:nvSpPr>
        <p:spPr/>
        <p:txBody>
          <a:bodyPr/>
          <a:lstStyle/>
          <a:p>
            <a:r>
              <a:rPr lang="en-US"/>
              <a:t>CS393: Database Systems</a:t>
            </a:r>
          </a:p>
        </p:txBody>
      </p:sp>
      <p:sp>
        <p:nvSpPr>
          <p:cNvPr id="5" name="Slide Number Placeholder 4"/>
          <p:cNvSpPr>
            <a:spLocks noGrp="1"/>
          </p:cNvSpPr>
          <p:nvPr>
            <p:ph type="sldNum" sz="quarter" idx="12"/>
          </p:nvPr>
        </p:nvSpPr>
        <p:spPr/>
        <p:txBody>
          <a:bodyPr/>
          <a:lstStyle/>
          <a:p>
            <a:fld id="{AF197084-1CDD-41AE-A38E-5CB8C4388F1F}" type="slidenum">
              <a:rPr lang="en-US" smtClean="0"/>
              <a:t>‹#›</a:t>
            </a:fld>
            <a:endParaRPr lang="en-US"/>
          </a:p>
        </p:txBody>
      </p:sp>
    </p:spTree>
    <p:extLst>
      <p:ext uri="{BB962C8B-B14F-4D97-AF65-F5344CB8AC3E}">
        <p14:creationId xmlns:p14="http://schemas.microsoft.com/office/powerpoint/2010/main" val="554575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5B161F-582E-40C1-A509-8C06AE2EF5C9}" type="datetime4">
              <a:rPr lang="en-US" smtClean="0"/>
              <a:t>October 3, 2024</a:t>
            </a:fld>
            <a:endParaRPr lang="en-US"/>
          </a:p>
        </p:txBody>
      </p:sp>
      <p:sp>
        <p:nvSpPr>
          <p:cNvPr id="3" name="Footer Placeholder 2"/>
          <p:cNvSpPr>
            <a:spLocks noGrp="1"/>
          </p:cNvSpPr>
          <p:nvPr>
            <p:ph type="ftr" sz="quarter" idx="11"/>
          </p:nvPr>
        </p:nvSpPr>
        <p:spPr/>
        <p:txBody>
          <a:bodyPr/>
          <a:lstStyle/>
          <a:p>
            <a:r>
              <a:rPr lang="en-US"/>
              <a:t>CS393: Database Systems</a:t>
            </a:r>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AF197084-1CDD-41AE-A38E-5CB8C4388F1F}" type="slidenum">
              <a:rPr lang="en-US" smtClean="0"/>
              <a:t>‹#›</a:t>
            </a:fld>
            <a:endParaRPr lang="en-US"/>
          </a:p>
        </p:txBody>
      </p:sp>
    </p:spTree>
    <p:extLst>
      <p:ext uri="{BB962C8B-B14F-4D97-AF65-F5344CB8AC3E}">
        <p14:creationId xmlns:p14="http://schemas.microsoft.com/office/powerpoint/2010/main" val="2699524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9B8686-A33B-4D3C-B086-EA5EFC4584B4}" type="datetime4">
              <a:rPr lang="en-US" smtClean="0"/>
              <a:t>October 3, 2024</a:t>
            </a:fld>
            <a:endParaRPr lang="en-US"/>
          </a:p>
        </p:txBody>
      </p:sp>
      <p:sp>
        <p:nvSpPr>
          <p:cNvPr id="6" name="Footer Placeholder 5"/>
          <p:cNvSpPr>
            <a:spLocks noGrp="1"/>
          </p:cNvSpPr>
          <p:nvPr>
            <p:ph type="ftr" sz="quarter" idx="11"/>
          </p:nvPr>
        </p:nvSpPr>
        <p:spPr/>
        <p:txBody>
          <a:bodyPr/>
          <a:lstStyle/>
          <a:p>
            <a:r>
              <a:rPr lang="en-US"/>
              <a:t>CS393: Database Systems</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F197084-1CDD-41AE-A38E-5CB8C4388F1F}" type="slidenum">
              <a:rPr lang="en-US" smtClean="0"/>
              <a:t>‹#›</a:t>
            </a:fld>
            <a:endParaRPr lang="en-US"/>
          </a:p>
        </p:txBody>
      </p:sp>
    </p:spTree>
    <p:extLst>
      <p:ext uri="{BB962C8B-B14F-4D97-AF65-F5344CB8AC3E}">
        <p14:creationId xmlns:p14="http://schemas.microsoft.com/office/powerpoint/2010/main" val="810095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3CC586-4E05-4A51-9903-A238C60B67F1}" type="datetime4">
              <a:rPr lang="en-US" smtClean="0"/>
              <a:t>October 3, 2024</a:t>
            </a:fld>
            <a:endParaRPr lang="en-US"/>
          </a:p>
        </p:txBody>
      </p:sp>
      <p:sp>
        <p:nvSpPr>
          <p:cNvPr id="6" name="Footer Placeholder 5"/>
          <p:cNvSpPr>
            <a:spLocks noGrp="1"/>
          </p:cNvSpPr>
          <p:nvPr>
            <p:ph type="ftr" sz="quarter" idx="11"/>
          </p:nvPr>
        </p:nvSpPr>
        <p:spPr/>
        <p:txBody>
          <a:bodyPr/>
          <a:lstStyle/>
          <a:p>
            <a:r>
              <a:rPr lang="en-US"/>
              <a:t>CS393: Database Systems</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F197084-1CDD-41AE-A38E-5CB8C4388F1F}" type="slidenum">
              <a:rPr lang="en-US" smtClean="0"/>
              <a:t>‹#›</a:t>
            </a:fld>
            <a:endParaRPr lang="en-US"/>
          </a:p>
        </p:txBody>
      </p:sp>
    </p:spTree>
    <p:extLst>
      <p:ext uri="{BB962C8B-B14F-4D97-AF65-F5344CB8AC3E}">
        <p14:creationId xmlns:p14="http://schemas.microsoft.com/office/powerpoint/2010/main" val="1306083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3C2C90F7-C998-4EE0-AA03-52D077A13D18}" type="datetime4">
              <a:rPr lang="en-US" smtClean="0"/>
              <a:t>October 3, 2024</a:t>
            </a:fld>
            <a:endParaRPr lang="en-US"/>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r>
              <a:rPr lang="en-US"/>
              <a:t>CS393: Database Systems</a:t>
            </a:r>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AF197084-1CDD-41AE-A38E-5CB8C4388F1F}" type="slidenum">
              <a:rPr lang="en-US" smtClean="0"/>
              <a:t>‹#›</a:t>
            </a:fld>
            <a:endParaRPr lang="en-US"/>
          </a:p>
        </p:txBody>
      </p:sp>
      <p:pic>
        <p:nvPicPr>
          <p:cNvPr id="7" name="Picture 6">
            <a:extLst>
              <a:ext uri="{FF2B5EF4-FFF2-40B4-BE49-F238E27FC236}">
                <a16:creationId xmlns:a16="http://schemas.microsoft.com/office/drawing/2014/main" id="{11435B22-2D6A-BC7E-BEAD-ED7054836401}"/>
              </a:ext>
            </a:extLst>
          </p:cNvPr>
          <p:cNvPicPr>
            <a:picLocks noChangeAspect="1"/>
          </p:cNvPicPr>
          <p:nvPr userDrawn="1"/>
        </p:nvPicPr>
        <p:blipFill>
          <a:blip r:embed="rId20" cstate="print">
            <a:extLst>
              <a:ext uri="{28A0092B-C50C-407E-A947-70E740481C1C}">
                <a14:useLocalDpi xmlns:a14="http://schemas.microsoft.com/office/drawing/2010/main"/>
              </a:ext>
            </a:extLst>
          </a:blip>
          <a:stretch>
            <a:fillRect/>
          </a:stretch>
        </p:blipFill>
        <p:spPr>
          <a:xfrm>
            <a:off x="45239" y="22860"/>
            <a:ext cx="1080838" cy="1097280"/>
          </a:xfrm>
          <a:prstGeom prst="rect">
            <a:avLst/>
          </a:prstGeom>
        </p:spPr>
      </p:pic>
      <p:pic>
        <p:nvPicPr>
          <p:cNvPr id="8" name="Picture 7">
            <a:extLst>
              <a:ext uri="{FF2B5EF4-FFF2-40B4-BE49-F238E27FC236}">
                <a16:creationId xmlns:a16="http://schemas.microsoft.com/office/drawing/2014/main" id="{3ABB6E0C-D5DC-67E4-2208-368D39378369}"/>
              </a:ext>
            </a:extLst>
          </p:cNvPr>
          <p:cNvPicPr>
            <a:picLocks noChangeAspect="1"/>
          </p:cNvPicPr>
          <p:nvPr userDrawn="1"/>
        </p:nvPicPr>
        <p:blipFill>
          <a:blip r:embed="rId21" cstate="print">
            <a:extLst>
              <a:ext uri="{28A0092B-C50C-407E-A947-70E740481C1C}">
                <a14:useLocalDpi xmlns:a14="http://schemas.microsoft.com/office/drawing/2010/main"/>
              </a:ext>
            </a:extLst>
          </a:blip>
          <a:stretch>
            <a:fillRect/>
          </a:stretch>
        </p:blipFill>
        <p:spPr>
          <a:xfrm>
            <a:off x="11033175" y="47498"/>
            <a:ext cx="1095273" cy="1097280"/>
          </a:xfrm>
          <a:prstGeom prst="rect">
            <a:avLst/>
          </a:prstGeom>
        </p:spPr>
      </p:pic>
    </p:spTree>
    <p:extLst>
      <p:ext uri="{BB962C8B-B14F-4D97-AF65-F5344CB8AC3E}">
        <p14:creationId xmlns:p14="http://schemas.microsoft.com/office/powerpoint/2010/main" val="1170358065"/>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Lst>
  <p:hf hdr="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l.acm.org/doi/book/10.5555/578504"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s://app.diagrams.net/"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l.acm.org/doi/book/10.5555/578504"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E2DAC-8F14-49C5-B65E-1545269CF4BB}"/>
              </a:ext>
            </a:extLst>
          </p:cNvPr>
          <p:cNvSpPr>
            <a:spLocks noGrp="1"/>
          </p:cNvSpPr>
          <p:nvPr>
            <p:ph type="ctrTitle"/>
          </p:nvPr>
        </p:nvSpPr>
        <p:spPr/>
        <p:txBody>
          <a:bodyPr/>
          <a:lstStyle/>
          <a:p>
            <a:r>
              <a:rPr lang="en-US" dirty="0"/>
              <a:t>Database Design Process</a:t>
            </a:r>
          </a:p>
        </p:txBody>
      </p:sp>
      <p:sp>
        <p:nvSpPr>
          <p:cNvPr id="3" name="Subtitle 2">
            <a:extLst>
              <a:ext uri="{FF2B5EF4-FFF2-40B4-BE49-F238E27FC236}">
                <a16:creationId xmlns:a16="http://schemas.microsoft.com/office/drawing/2014/main" id="{87698E09-2D18-40D7-B869-B685FC1259C4}"/>
              </a:ext>
            </a:extLst>
          </p:cNvPr>
          <p:cNvSpPr>
            <a:spLocks noGrp="1"/>
          </p:cNvSpPr>
          <p:nvPr>
            <p:ph type="subTitle" idx="1"/>
          </p:nvPr>
        </p:nvSpPr>
        <p:spPr/>
        <p:txBody>
          <a:bodyPr vert="horz" lIns="91440" tIns="45720" rIns="91440" bIns="45720" rtlCol="0" anchor="t">
            <a:normAutofit/>
          </a:bodyPr>
          <a:lstStyle/>
          <a:p>
            <a:r>
              <a:rPr lang="en-US" dirty="0"/>
              <a:t>C393: Database Systems</a:t>
            </a:r>
            <a:endParaRPr lang="en-US" dirty="0">
              <a:ea typeface="Calibri"/>
              <a:cs typeface="Calibri"/>
            </a:endParaRPr>
          </a:p>
        </p:txBody>
      </p:sp>
    </p:spTree>
    <p:extLst>
      <p:ext uri="{BB962C8B-B14F-4D97-AF65-F5344CB8AC3E}">
        <p14:creationId xmlns:p14="http://schemas.microsoft.com/office/powerpoint/2010/main" val="26468275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5B9BC-CA97-4BDA-A02C-9E068A307D3D}"/>
              </a:ext>
            </a:extLst>
          </p:cNvPr>
          <p:cNvSpPr>
            <a:spLocks noGrp="1"/>
          </p:cNvSpPr>
          <p:nvPr>
            <p:ph type="title"/>
          </p:nvPr>
        </p:nvSpPr>
        <p:spPr>
          <a:xfrm>
            <a:off x="1154953" y="969264"/>
            <a:ext cx="8825659" cy="704088"/>
          </a:xfrm>
        </p:spPr>
        <p:txBody>
          <a:bodyPr/>
          <a:lstStyle/>
          <a:p>
            <a:r>
              <a:rPr lang="en-US" dirty="0"/>
              <a:t>Customer Conversation</a:t>
            </a:r>
          </a:p>
        </p:txBody>
      </p:sp>
      <p:sp>
        <p:nvSpPr>
          <p:cNvPr id="8" name="Content Placeholder 7">
            <a:extLst>
              <a:ext uri="{FF2B5EF4-FFF2-40B4-BE49-F238E27FC236}">
                <a16:creationId xmlns:a16="http://schemas.microsoft.com/office/drawing/2014/main" id="{FC9C641F-A380-4192-B349-66C0D3477282}"/>
              </a:ext>
            </a:extLst>
          </p:cNvPr>
          <p:cNvSpPr>
            <a:spLocks noGrp="1"/>
          </p:cNvSpPr>
          <p:nvPr>
            <p:ph sz="half" idx="2"/>
          </p:nvPr>
        </p:nvSpPr>
        <p:spPr>
          <a:xfrm>
            <a:off x="6208776" y="2603500"/>
            <a:ext cx="4828032" cy="3416300"/>
          </a:xfrm>
        </p:spPr>
        <p:txBody>
          <a:bodyPr>
            <a:normAutofit/>
          </a:bodyPr>
          <a:lstStyle/>
          <a:p>
            <a:r>
              <a:rPr lang="en-US" dirty="0"/>
              <a:t>Developer cannot create problem statement alone</a:t>
            </a:r>
          </a:p>
          <a:p>
            <a:pPr lvl="1"/>
            <a:r>
              <a:rPr lang="en-US" dirty="0"/>
              <a:t>Requires input from customer / product owner</a:t>
            </a:r>
          </a:p>
          <a:p>
            <a:pPr lvl="1"/>
            <a:r>
              <a:rPr lang="en-US" dirty="0"/>
              <a:t>Developer needs to ask good questions</a:t>
            </a:r>
          </a:p>
          <a:p>
            <a:r>
              <a:rPr lang="en-US" dirty="0"/>
              <a:t>Problem statement is the foundation for the iterative process</a:t>
            </a:r>
          </a:p>
        </p:txBody>
      </p:sp>
      <p:sp>
        <p:nvSpPr>
          <p:cNvPr id="4" name="Date Placeholder 3">
            <a:extLst>
              <a:ext uri="{FF2B5EF4-FFF2-40B4-BE49-F238E27FC236}">
                <a16:creationId xmlns:a16="http://schemas.microsoft.com/office/drawing/2014/main" id="{6F555D12-3819-47B8-B1D4-46D414BC37E9}"/>
              </a:ext>
            </a:extLst>
          </p:cNvPr>
          <p:cNvSpPr>
            <a:spLocks noGrp="1"/>
          </p:cNvSpPr>
          <p:nvPr>
            <p:ph type="dt" sz="half" idx="10"/>
          </p:nvPr>
        </p:nvSpPr>
        <p:spPr>
          <a:xfrm>
            <a:off x="10652760" y="6391656"/>
            <a:ext cx="990599" cy="304799"/>
          </a:xfrm>
        </p:spPr>
        <p:txBody>
          <a:bodyPr/>
          <a:lstStyle/>
          <a:p>
            <a:fld id="{54E31241-2E3F-4131-B959-C23C4EAC73D8}" type="datetime4">
              <a:rPr lang="en-US" smtClean="0"/>
              <a:pPr/>
              <a:t>October 3, 2024</a:t>
            </a:fld>
            <a:endParaRPr lang="en-US" dirty="0"/>
          </a:p>
        </p:txBody>
      </p:sp>
      <p:sp>
        <p:nvSpPr>
          <p:cNvPr id="5" name="Footer Placeholder 4">
            <a:extLst>
              <a:ext uri="{FF2B5EF4-FFF2-40B4-BE49-F238E27FC236}">
                <a16:creationId xmlns:a16="http://schemas.microsoft.com/office/drawing/2014/main" id="{88D51178-740A-4173-B8A6-D678BDA86CBB}"/>
              </a:ext>
            </a:extLst>
          </p:cNvPr>
          <p:cNvSpPr>
            <a:spLocks noGrp="1"/>
          </p:cNvSpPr>
          <p:nvPr>
            <p:ph type="ftr" sz="quarter" idx="11"/>
          </p:nvPr>
        </p:nvSpPr>
        <p:spPr>
          <a:xfrm>
            <a:off x="557784" y="6391656"/>
            <a:ext cx="3867912" cy="310896"/>
          </a:xfrm>
        </p:spPr>
        <p:txBody>
          <a:bodyPr/>
          <a:lstStyle/>
          <a:p>
            <a:r>
              <a:rPr lang="en-US" dirty="0"/>
              <a:t>C393: Database Systems</a:t>
            </a:r>
          </a:p>
        </p:txBody>
      </p:sp>
      <p:sp>
        <p:nvSpPr>
          <p:cNvPr id="6" name="Slide Number Placeholder 5">
            <a:extLst>
              <a:ext uri="{FF2B5EF4-FFF2-40B4-BE49-F238E27FC236}">
                <a16:creationId xmlns:a16="http://schemas.microsoft.com/office/drawing/2014/main" id="{92D7CE7A-2629-4B99-BFC6-11504BAE26B4}"/>
              </a:ext>
            </a:extLst>
          </p:cNvPr>
          <p:cNvSpPr>
            <a:spLocks noGrp="1"/>
          </p:cNvSpPr>
          <p:nvPr>
            <p:ph type="sldNum" sz="quarter" idx="12"/>
          </p:nvPr>
        </p:nvSpPr>
        <p:spPr>
          <a:xfrm>
            <a:off x="10352540" y="295729"/>
            <a:ext cx="838199" cy="767687"/>
          </a:xfrm>
        </p:spPr>
        <p:txBody>
          <a:bodyPr/>
          <a:lstStyle/>
          <a:p>
            <a:fld id="{AF197084-1CDD-41AE-A38E-5CB8C4388F1F}" type="slidenum">
              <a:rPr lang="en-US" smtClean="0"/>
              <a:pPr/>
              <a:t>10</a:t>
            </a:fld>
            <a:endParaRPr lang="en-US"/>
          </a:p>
        </p:txBody>
      </p:sp>
      <p:sp>
        <p:nvSpPr>
          <p:cNvPr id="23" name="TextBox 22">
            <a:extLst>
              <a:ext uri="{FF2B5EF4-FFF2-40B4-BE49-F238E27FC236}">
                <a16:creationId xmlns:a16="http://schemas.microsoft.com/office/drawing/2014/main" id="{D12EB162-8B31-4807-91E5-690AEE475EB5}"/>
              </a:ext>
            </a:extLst>
          </p:cNvPr>
          <p:cNvSpPr txBox="1"/>
          <p:nvPr/>
        </p:nvSpPr>
        <p:spPr>
          <a:xfrm>
            <a:off x="1059266" y="5992297"/>
            <a:ext cx="3943350" cy="369332"/>
          </a:xfrm>
          <a:prstGeom prst="rect">
            <a:avLst/>
          </a:prstGeom>
          <a:noFill/>
        </p:spPr>
        <p:txBody>
          <a:bodyPr wrap="square" rtlCol="0">
            <a:spAutoFit/>
          </a:bodyPr>
          <a:lstStyle/>
          <a:p>
            <a:r>
              <a:rPr lang="en-US" b="0" i="1" dirty="0">
                <a:solidFill>
                  <a:srgbClr val="1A1A1A"/>
                </a:solidFill>
                <a:effectLst/>
                <a:latin typeface="Source Sans Pro" panose="020B0503030403020204" pitchFamily="34" charset="0"/>
              </a:rPr>
              <a:t>Adapted from </a:t>
            </a:r>
            <a:r>
              <a:rPr lang="en-US" b="0" i="1" dirty="0" err="1">
                <a:effectLst/>
                <a:latin typeface="Source Sans Pro" panose="020B0503030403020204" pitchFamily="34" charset="0"/>
                <a:hlinkClick r:id="rId3"/>
              </a:rPr>
              <a:t>Zelkowitz</a:t>
            </a:r>
            <a:r>
              <a:rPr lang="en-US" b="0" i="1" dirty="0">
                <a:effectLst/>
                <a:latin typeface="Source Sans Pro" panose="020B0503030403020204" pitchFamily="34" charset="0"/>
                <a:hlinkClick r:id="rId3"/>
              </a:rPr>
              <a:t> et al. 1979</a:t>
            </a:r>
            <a:endParaRPr lang="en-US" dirty="0"/>
          </a:p>
        </p:txBody>
      </p:sp>
      <p:pic>
        <p:nvPicPr>
          <p:cNvPr id="13" name="Content Placeholder 12">
            <a:extLst>
              <a:ext uri="{FF2B5EF4-FFF2-40B4-BE49-F238E27FC236}">
                <a16:creationId xmlns:a16="http://schemas.microsoft.com/office/drawing/2014/main" id="{2DF355D8-9C0A-4AE2-ACE2-95C5082AB03D}"/>
              </a:ext>
            </a:extLst>
          </p:cNvPr>
          <p:cNvPicPr>
            <a:picLocks noGrp="1" noChangeAspect="1"/>
          </p:cNvPicPr>
          <p:nvPr>
            <p:ph sz="half" idx="1"/>
          </p:nvPr>
        </p:nvPicPr>
        <p:blipFill>
          <a:blip r:embed="rId4" cstate="print">
            <a:extLst>
              <a:ext uri="{28A0092B-C50C-407E-A947-70E740481C1C}">
                <a14:useLocalDpi xmlns:a14="http://schemas.microsoft.com/office/drawing/2010/main"/>
              </a:ext>
            </a:extLst>
          </a:blip>
          <a:stretch>
            <a:fillRect/>
          </a:stretch>
        </p:blipFill>
        <p:spPr>
          <a:xfrm>
            <a:off x="1440180" y="2161291"/>
            <a:ext cx="3820747" cy="3858509"/>
          </a:xfrm>
          <a:prstGeom prst="rect">
            <a:avLst/>
          </a:prstGeom>
        </p:spPr>
      </p:pic>
    </p:spTree>
    <p:extLst>
      <p:ext uri="{BB962C8B-B14F-4D97-AF65-F5344CB8AC3E}">
        <p14:creationId xmlns:p14="http://schemas.microsoft.com/office/powerpoint/2010/main" val="1080556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22B88-1E5A-8CAA-BED5-F31D82253483}"/>
              </a:ext>
            </a:extLst>
          </p:cNvPr>
          <p:cNvSpPr>
            <a:spLocks noGrp="1"/>
          </p:cNvSpPr>
          <p:nvPr>
            <p:ph type="title"/>
          </p:nvPr>
        </p:nvSpPr>
        <p:spPr/>
        <p:txBody>
          <a:bodyPr/>
          <a:lstStyle/>
          <a:p>
            <a:r>
              <a:rPr lang="en-US" dirty="0"/>
              <a:t>Problem Statement Exercise</a:t>
            </a:r>
          </a:p>
        </p:txBody>
      </p:sp>
      <p:sp>
        <p:nvSpPr>
          <p:cNvPr id="3" name="Content Placeholder 2">
            <a:extLst>
              <a:ext uri="{FF2B5EF4-FFF2-40B4-BE49-F238E27FC236}">
                <a16:creationId xmlns:a16="http://schemas.microsoft.com/office/drawing/2014/main" id="{A2DECD7E-20C0-7CAA-335D-CB82F49516D3}"/>
              </a:ext>
            </a:extLst>
          </p:cNvPr>
          <p:cNvSpPr>
            <a:spLocks noGrp="1"/>
          </p:cNvSpPr>
          <p:nvPr>
            <p:ph sz="half" idx="1"/>
          </p:nvPr>
        </p:nvSpPr>
        <p:spPr/>
        <p:txBody>
          <a:bodyPr/>
          <a:lstStyle/>
          <a:p>
            <a:r>
              <a:rPr lang="en-US" dirty="0"/>
              <a:t>Take the given scenario</a:t>
            </a:r>
          </a:p>
          <a:p>
            <a:pPr lvl="1"/>
            <a:r>
              <a:rPr lang="en-US" dirty="0"/>
              <a:t>Write a problem statement</a:t>
            </a:r>
          </a:p>
          <a:p>
            <a:pPr lvl="1"/>
            <a:r>
              <a:rPr lang="en-US" dirty="0"/>
              <a:t>Write the situation</a:t>
            </a:r>
          </a:p>
        </p:txBody>
      </p:sp>
      <p:sp>
        <p:nvSpPr>
          <p:cNvPr id="4" name="Content Placeholder 3">
            <a:extLst>
              <a:ext uri="{FF2B5EF4-FFF2-40B4-BE49-F238E27FC236}">
                <a16:creationId xmlns:a16="http://schemas.microsoft.com/office/drawing/2014/main" id="{4E6BAB69-E281-B146-C95A-89C471D6376F}"/>
              </a:ext>
            </a:extLst>
          </p:cNvPr>
          <p:cNvSpPr>
            <a:spLocks noGrp="1"/>
          </p:cNvSpPr>
          <p:nvPr>
            <p:ph sz="half" idx="2"/>
          </p:nvPr>
        </p:nvSpPr>
        <p:spPr/>
        <p:txBody>
          <a:bodyPr/>
          <a:lstStyle/>
          <a:p>
            <a:endParaRPr lang="en-US"/>
          </a:p>
        </p:txBody>
      </p:sp>
      <p:sp>
        <p:nvSpPr>
          <p:cNvPr id="5" name="Date Placeholder 4">
            <a:extLst>
              <a:ext uri="{FF2B5EF4-FFF2-40B4-BE49-F238E27FC236}">
                <a16:creationId xmlns:a16="http://schemas.microsoft.com/office/drawing/2014/main" id="{8CAAAB13-3353-6D73-F9B9-06999BFBC074}"/>
              </a:ext>
            </a:extLst>
          </p:cNvPr>
          <p:cNvSpPr>
            <a:spLocks noGrp="1"/>
          </p:cNvSpPr>
          <p:nvPr>
            <p:ph type="dt" sz="half" idx="10"/>
          </p:nvPr>
        </p:nvSpPr>
        <p:spPr/>
        <p:txBody>
          <a:bodyPr/>
          <a:lstStyle/>
          <a:p>
            <a:fld id="{BB030DAD-C246-4E34-AC65-272CB44001AA}" type="datetime4">
              <a:rPr lang="en-US" smtClean="0"/>
              <a:t>October 3, 2024</a:t>
            </a:fld>
            <a:endParaRPr lang="en-US"/>
          </a:p>
        </p:txBody>
      </p:sp>
      <p:sp>
        <p:nvSpPr>
          <p:cNvPr id="6" name="Footer Placeholder 5">
            <a:extLst>
              <a:ext uri="{FF2B5EF4-FFF2-40B4-BE49-F238E27FC236}">
                <a16:creationId xmlns:a16="http://schemas.microsoft.com/office/drawing/2014/main" id="{DDC3C8E8-E377-36A5-580C-71CB08B8F8D7}"/>
              </a:ext>
            </a:extLst>
          </p:cNvPr>
          <p:cNvSpPr>
            <a:spLocks noGrp="1"/>
          </p:cNvSpPr>
          <p:nvPr>
            <p:ph type="ftr" sz="quarter" idx="11"/>
          </p:nvPr>
        </p:nvSpPr>
        <p:spPr/>
        <p:txBody>
          <a:bodyPr/>
          <a:lstStyle/>
          <a:p>
            <a:r>
              <a:rPr lang="en-US"/>
              <a:t>CS393: Database Systems</a:t>
            </a:r>
          </a:p>
        </p:txBody>
      </p:sp>
      <p:sp>
        <p:nvSpPr>
          <p:cNvPr id="7" name="Slide Number Placeholder 6">
            <a:extLst>
              <a:ext uri="{FF2B5EF4-FFF2-40B4-BE49-F238E27FC236}">
                <a16:creationId xmlns:a16="http://schemas.microsoft.com/office/drawing/2014/main" id="{5206B333-B8F6-65D3-3EE5-3C5870996402}"/>
              </a:ext>
            </a:extLst>
          </p:cNvPr>
          <p:cNvSpPr>
            <a:spLocks noGrp="1"/>
          </p:cNvSpPr>
          <p:nvPr>
            <p:ph type="sldNum" sz="quarter" idx="12"/>
          </p:nvPr>
        </p:nvSpPr>
        <p:spPr/>
        <p:txBody>
          <a:bodyPr/>
          <a:lstStyle/>
          <a:p>
            <a:fld id="{AF197084-1CDD-41AE-A38E-5CB8C4388F1F}" type="slidenum">
              <a:rPr lang="en-US" smtClean="0"/>
              <a:t>11</a:t>
            </a:fld>
            <a:endParaRPr lang="en-US"/>
          </a:p>
        </p:txBody>
      </p:sp>
    </p:spTree>
    <p:extLst>
      <p:ext uri="{BB962C8B-B14F-4D97-AF65-F5344CB8AC3E}">
        <p14:creationId xmlns:p14="http://schemas.microsoft.com/office/powerpoint/2010/main" val="3409742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2D32EA1-3655-16AC-02C8-8B8BAB89E21A}"/>
              </a:ext>
            </a:extLst>
          </p:cNvPr>
          <p:cNvSpPr>
            <a:spLocks noGrp="1"/>
          </p:cNvSpPr>
          <p:nvPr>
            <p:ph type="title"/>
          </p:nvPr>
        </p:nvSpPr>
        <p:spPr/>
        <p:txBody>
          <a:bodyPr/>
          <a:lstStyle/>
          <a:p>
            <a:r>
              <a:rPr lang="en-US" dirty="0"/>
              <a:t>Use Cases</a:t>
            </a:r>
          </a:p>
        </p:txBody>
      </p:sp>
      <p:sp>
        <p:nvSpPr>
          <p:cNvPr id="9" name="Text Placeholder 8">
            <a:extLst>
              <a:ext uri="{FF2B5EF4-FFF2-40B4-BE49-F238E27FC236}">
                <a16:creationId xmlns:a16="http://schemas.microsoft.com/office/drawing/2014/main" id="{DEA03262-F2F0-7AAC-5D78-C8C302BF729A}"/>
              </a:ext>
            </a:extLst>
          </p:cNvPr>
          <p:cNvSpPr>
            <a:spLocks noGrp="1"/>
          </p:cNvSpPr>
          <p:nvPr>
            <p:ph type="body" idx="1"/>
          </p:nvPr>
        </p:nvSpPr>
        <p:spPr/>
        <p:txBody>
          <a:bodyPr/>
          <a:lstStyle/>
          <a:p>
            <a:endParaRPr lang="en-US"/>
          </a:p>
        </p:txBody>
      </p:sp>
      <p:sp>
        <p:nvSpPr>
          <p:cNvPr id="5" name="Date Placeholder 4">
            <a:extLst>
              <a:ext uri="{FF2B5EF4-FFF2-40B4-BE49-F238E27FC236}">
                <a16:creationId xmlns:a16="http://schemas.microsoft.com/office/drawing/2014/main" id="{252D868C-D60E-C114-BF5D-185F66D60C1E}"/>
              </a:ext>
            </a:extLst>
          </p:cNvPr>
          <p:cNvSpPr>
            <a:spLocks noGrp="1"/>
          </p:cNvSpPr>
          <p:nvPr>
            <p:ph type="dt" sz="half" idx="10"/>
          </p:nvPr>
        </p:nvSpPr>
        <p:spPr/>
        <p:txBody>
          <a:bodyPr/>
          <a:lstStyle/>
          <a:p>
            <a:fld id="{BB030DAD-C246-4E34-AC65-272CB44001AA}" type="datetime4">
              <a:rPr lang="en-US" smtClean="0"/>
              <a:t>October 3, 2024</a:t>
            </a:fld>
            <a:endParaRPr lang="en-US"/>
          </a:p>
        </p:txBody>
      </p:sp>
      <p:sp>
        <p:nvSpPr>
          <p:cNvPr id="6" name="Footer Placeholder 5">
            <a:extLst>
              <a:ext uri="{FF2B5EF4-FFF2-40B4-BE49-F238E27FC236}">
                <a16:creationId xmlns:a16="http://schemas.microsoft.com/office/drawing/2014/main" id="{B0FEC385-1A9D-AEA0-9BDD-C3E299E36CDF}"/>
              </a:ext>
            </a:extLst>
          </p:cNvPr>
          <p:cNvSpPr>
            <a:spLocks noGrp="1"/>
          </p:cNvSpPr>
          <p:nvPr>
            <p:ph type="ftr" sz="quarter" idx="11"/>
          </p:nvPr>
        </p:nvSpPr>
        <p:spPr/>
        <p:txBody>
          <a:bodyPr/>
          <a:lstStyle/>
          <a:p>
            <a:r>
              <a:rPr lang="en-US"/>
              <a:t>CS393: Database Systems</a:t>
            </a:r>
          </a:p>
        </p:txBody>
      </p:sp>
      <p:sp>
        <p:nvSpPr>
          <p:cNvPr id="7" name="Slide Number Placeholder 6">
            <a:extLst>
              <a:ext uri="{FF2B5EF4-FFF2-40B4-BE49-F238E27FC236}">
                <a16:creationId xmlns:a16="http://schemas.microsoft.com/office/drawing/2014/main" id="{A01AFA35-A0E6-5CEF-FA8F-FB3B8D0C7765}"/>
              </a:ext>
            </a:extLst>
          </p:cNvPr>
          <p:cNvSpPr>
            <a:spLocks noGrp="1"/>
          </p:cNvSpPr>
          <p:nvPr>
            <p:ph type="sldNum" sz="quarter" idx="12"/>
          </p:nvPr>
        </p:nvSpPr>
        <p:spPr/>
        <p:txBody>
          <a:bodyPr/>
          <a:lstStyle/>
          <a:p>
            <a:fld id="{AF197084-1CDD-41AE-A38E-5CB8C4388F1F}" type="slidenum">
              <a:rPr lang="en-US" smtClean="0"/>
              <a:t>12</a:t>
            </a:fld>
            <a:endParaRPr lang="en-US"/>
          </a:p>
        </p:txBody>
      </p:sp>
    </p:spTree>
    <p:extLst>
      <p:ext uri="{BB962C8B-B14F-4D97-AF65-F5344CB8AC3E}">
        <p14:creationId xmlns:p14="http://schemas.microsoft.com/office/powerpoint/2010/main" val="356966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B0B729B-C5E9-4F04-A07D-287258D80E1E}"/>
              </a:ext>
            </a:extLst>
          </p:cNvPr>
          <p:cNvSpPr>
            <a:spLocks noGrp="1"/>
          </p:cNvSpPr>
          <p:nvPr>
            <p:ph type="title"/>
          </p:nvPr>
        </p:nvSpPr>
        <p:spPr/>
        <p:txBody>
          <a:bodyPr/>
          <a:lstStyle/>
          <a:p>
            <a:r>
              <a:rPr lang="en-US" dirty="0"/>
              <a:t>Use Case Terms</a:t>
            </a:r>
          </a:p>
        </p:txBody>
      </p:sp>
      <p:sp>
        <p:nvSpPr>
          <p:cNvPr id="9" name="Content Placeholder 8">
            <a:extLst>
              <a:ext uri="{FF2B5EF4-FFF2-40B4-BE49-F238E27FC236}">
                <a16:creationId xmlns:a16="http://schemas.microsoft.com/office/drawing/2014/main" id="{5CBCA7CF-0738-4447-BE07-3198420924A4}"/>
              </a:ext>
            </a:extLst>
          </p:cNvPr>
          <p:cNvSpPr>
            <a:spLocks noGrp="1"/>
          </p:cNvSpPr>
          <p:nvPr>
            <p:ph idx="1"/>
          </p:nvPr>
        </p:nvSpPr>
        <p:spPr/>
        <p:txBody>
          <a:bodyPr>
            <a:normAutofit fontScale="92500" lnSpcReduction="20000"/>
          </a:bodyPr>
          <a:lstStyle/>
          <a:p>
            <a:r>
              <a:rPr lang="en-US" dirty="0"/>
              <a:t>A Use Case is an action that accomplishes a task within the system</a:t>
            </a:r>
          </a:p>
          <a:p>
            <a:r>
              <a:rPr lang="en-US" dirty="0"/>
              <a:t>An Actor is someone or something that interacts with the system; actors are external to the system</a:t>
            </a:r>
          </a:p>
          <a:p>
            <a:pPr lvl="1"/>
            <a:r>
              <a:rPr lang="en-US" dirty="0"/>
              <a:t>Actors include both humans and external systems</a:t>
            </a:r>
          </a:p>
          <a:p>
            <a:r>
              <a:rPr lang="en-US" dirty="0"/>
              <a:t>A Relationship is an interaction between an Actor and a Use Case</a:t>
            </a:r>
          </a:p>
          <a:p>
            <a:pPr lvl="1"/>
            <a:r>
              <a:rPr lang="en-US" dirty="0"/>
              <a:t>Association Relationship is a normal interaction between Actor and Use Case</a:t>
            </a:r>
          </a:p>
          <a:p>
            <a:pPr lvl="1"/>
            <a:r>
              <a:rPr lang="en-US" dirty="0"/>
              <a:t>Include Relationship is an interaction with a Use Case that an Actor does not initiate, but always occurs after a normal interaction with another Use Case</a:t>
            </a:r>
          </a:p>
          <a:p>
            <a:pPr lvl="1"/>
            <a:r>
              <a:rPr lang="en-US" dirty="0"/>
              <a:t>Extend Relationship is an interaction with a Use Case that an Actor does not initiate, but sometimes occurs after a normal interaction with another Use Case</a:t>
            </a:r>
          </a:p>
          <a:p>
            <a:pPr lvl="1"/>
            <a:r>
              <a:rPr lang="en-US" dirty="0"/>
              <a:t>Generalization Relationship is an interaction with a Use Case that is more specialized than another Use Case</a:t>
            </a:r>
          </a:p>
          <a:p>
            <a:pPr lvl="1"/>
            <a:endParaRPr lang="en-US" dirty="0"/>
          </a:p>
          <a:p>
            <a:endParaRPr lang="en-US" dirty="0"/>
          </a:p>
        </p:txBody>
      </p:sp>
      <p:sp>
        <p:nvSpPr>
          <p:cNvPr id="5" name="Date Placeholder 4">
            <a:extLst>
              <a:ext uri="{FF2B5EF4-FFF2-40B4-BE49-F238E27FC236}">
                <a16:creationId xmlns:a16="http://schemas.microsoft.com/office/drawing/2014/main" id="{0E6FE718-2EC9-4FBD-89C5-3A6D000A1571}"/>
              </a:ext>
            </a:extLst>
          </p:cNvPr>
          <p:cNvSpPr>
            <a:spLocks noGrp="1"/>
          </p:cNvSpPr>
          <p:nvPr>
            <p:ph type="dt" sz="half" idx="10"/>
          </p:nvPr>
        </p:nvSpPr>
        <p:spPr/>
        <p:txBody>
          <a:bodyPr/>
          <a:lstStyle/>
          <a:p>
            <a:fld id="{BB030DAD-C246-4E34-AC65-272CB44001AA}" type="datetime4">
              <a:rPr lang="en-US" smtClean="0"/>
              <a:pPr/>
              <a:t>October 3, 2024</a:t>
            </a:fld>
            <a:endParaRPr lang="en-US"/>
          </a:p>
        </p:txBody>
      </p:sp>
      <p:sp>
        <p:nvSpPr>
          <p:cNvPr id="6" name="Footer Placeholder 5">
            <a:extLst>
              <a:ext uri="{FF2B5EF4-FFF2-40B4-BE49-F238E27FC236}">
                <a16:creationId xmlns:a16="http://schemas.microsoft.com/office/drawing/2014/main" id="{B4CFB95E-9477-4AD7-A89E-7C5694ABD951}"/>
              </a:ext>
            </a:extLst>
          </p:cNvPr>
          <p:cNvSpPr>
            <a:spLocks noGrp="1"/>
          </p:cNvSpPr>
          <p:nvPr>
            <p:ph type="ftr" sz="quarter" idx="11"/>
          </p:nvPr>
        </p:nvSpPr>
        <p:spPr/>
        <p:txBody>
          <a:bodyPr/>
          <a:lstStyle/>
          <a:p>
            <a:r>
              <a:rPr lang="en-US"/>
              <a:t>CS393: Database Systems</a:t>
            </a:r>
            <a:endParaRPr lang="en-US" dirty="0"/>
          </a:p>
        </p:txBody>
      </p:sp>
      <p:sp>
        <p:nvSpPr>
          <p:cNvPr id="7" name="Slide Number Placeholder 6">
            <a:extLst>
              <a:ext uri="{FF2B5EF4-FFF2-40B4-BE49-F238E27FC236}">
                <a16:creationId xmlns:a16="http://schemas.microsoft.com/office/drawing/2014/main" id="{CA905759-18B5-4812-BDEF-D9044E56E228}"/>
              </a:ext>
            </a:extLst>
          </p:cNvPr>
          <p:cNvSpPr>
            <a:spLocks noGrp="1"/>
          </p:cNvSpPr>
          <p:nvPr>
            <p:ph type="sldNum" sz="quarter" idx="12"/>
          </p:nvPr>
        </p:nvSpPr>
        <p:spPr/>
        <p:txBody>
          <a:bodyPr/>
          <a:lstStyle/>
          <a:p>
            <a:fld id="{AF197084-1CDD-41AE-A38E-5CB8C4388F1F}" type="slidenum">
              <a:rPr lang="en-US" smtClean="0"/>
              <a:pPr/>
              <a:t>13</a:t>
            </a:fld>
            <a:endParaRPr lang="en-US"/>
          </a:p>
        </p:txBody>
      </p:sp>
    </p:spTree>
    <p:extLst>
      <p:ext uri="{BB962C8B-B14F-4D97-AF65-F5344CB8AC3E}">
        <p14:creationId xmlns:p14="http://schemas.microsoft.com/office/powerpoint/2010/main" val="1669143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9238E-3E19-4AF9-9261-CC8FDCDC1A67}"/>
              </a:ext>
            </a:extLst>
          </p:cNvPr>
          <p:cNvSpPr>
            <a:spLocks noGrp="1"/>
          </p:cNvSpPr>
          <p:nvPr>
            <p:ph type="title"/>
          </p:nvPr>
        </p:nvSpPr>
        <p:spPr>
          <a:xfrm>
            <a:off x="1154953" y="969264"/>
            <a:ext cx="8825659" cy="704088"/>
          </a:xfrm>
        </p:spPr>
        <p:txBody>
          <a:bodyPr/>
          <a:lstStyle/>
          <a:p>
            <a:r>
              <a:rPr lang="en-US" dirty="0"/>
              <a:t>Use Case Diagram</a:t>
            </a:r>
          </a:p>
        </p:txBody>
      </p:sp>
      <p:sp>
        <p:nvSpPr>
          <p:cNvPr id="3" name="Content Placeholder 2">
            <a:extLst>
              <a:ext uri="{FF2B5EF4-FFF2-40B4-BE49-F238E27FC236}">
                <a16:creationId xmlns:a16="http://schemas.microsoft.com/office/drawing/2014/main" id="{EE6A26B7-D8A9-4DAF-80CA-EC0A419046E1}"/>
              </a:ext>
            </a:extLst>
          </p:cNvPr>
          <p:cNvSpPr>
            <a:spLocks noGrp="1"/>
          </p:cNvSpPr>
          <p:nvPr>
            <p:ph sz="half" idx="1"/>
          </p:nvPr>
        </p:nvSpPr>
        <p:spPr>
          <a:xfrm>
            <a:off x="1154954" y="2603500"/>
            <a:ext cx="4828032" cy="3416301"/>
          </a:xfrm>
        </p:spPr>
        <p:txBody>
          <a:bodyPr>
            <a:normAutofit fontScale="77500" lnSpcReduction="20000"/>
          </a:bodyPr>
          <a:lstStyle/>
          <a:p>
            <a:r>
              <a:rPr lang="en-US" dirty="0"/>
              <a:t>A Use Case Diagram visually depicts how actors interact with the system</a:t>
            </a:r>
          </a:p>
          <a:p>
            <a:r>
              <a:rPr lang="en-US" dirty="0"/>
              <a:t>A System is represented by a boundary box; actors on the outside and use cases on the inside</a:t>
            </a:r>
          </a:p>
          <a:p>
            <a:r>
              <a:rPr lang="en-US" dirty="0"/>
              <a:t>Actors are represented by stick figures</a:t>
            </a:r>
          </a:p>
          <a:p>
            <a:r>
              <a:rPr lang="en-US" dirty="0"/>
              <a:t>Use Cases are represented by ovals</a:t>
            </a:r>
          </a:p>
          <a:p>
            <a:r>
              <a:rPr lang="en-US" dirty="0"/>
              <a:t>Relationships are represented by lines</a:t>
            </a:r>
          </a:p>
          <a:p>
            <a:pPr lvl="1"/>
            <a:r>
              <a:rPr lang="en-US" dirty="0"/>
              <a:t>Association: solid line from actor to use case</a:t>
            </a:r>
          </a:p>
          <a:p>
            <a:pPr lvl="1"/>
            <a:r>
              <a:rPr lang="en-US" dirty="0"/>
              <a:t>Include: dashed line pointing from base use case to included use case</a:t>
            </a:r>
          </a:p>
          <a:p>
            <a:pPr lvl="1"/>
            <a:r>
              <a:rPr lang="en-US" dirty="0"/>
              <a:t>Extend: dashed line pointing from extended use case to base use case</a:t>
            </a:r>
          </a:p>
          <a:p>
            <a:pPr lvl="1"/>
            <a:r>
              <a:rPr lang="en-US" dirty="0"/>
              <a:t>Generalization: solid line pointing from special use case to base use case</a:t>
            </a:r>
          </a:p>
        </p:txBody>
      </p:sp>
      <p:sp>
        <p:nvSpPr>
          <p:cNvPr id="5" name="Date Placeholder 4">
            <a:extLst>
              <a:ext uri="{FF2B5EF4-FFF2-40B4-BE49-F238E27FC236}">
                <a16:creationId xmlns:a16="http://schemas.microsoft.com/office/drawing/2014/main" id="{15C4D8B9-D98B-473A-AE41-EDCC849B0D22}"/>
              </a:ext>
            </a:extLst>
          </p:cNvPr>
          <p:cNvSpPr>
            <a:spLocks noGrp="1"/>
          </p:cNvSpPr>
          <p:nvPr>
            <p:ph type="dt" sz="half" idx="10"/>
          </p:nvPr>
        </p:nvSpPr>
        <p:spPr>
          <a:xfrm>
            <a:off x="10652760" y="6391656"/>
            <a:ext cx="990599" cy="304799"/>
          </a:xfrm>
        </p:spPr>
        <p:txBody>
          <a:bodyPr/>
          <a:lstStyle/>
          <a:p>
            <a:fld id="{BB030DAD-C246-4E34-AC65-272CB44001AA}" type="datetime4">
              <a:rPr lang="en-US" smtClean="0"/>
              <a:pPr/>
              <a:t>October 3, 2024</a:t>
            </a:fld>
            <a:endParaRPr lang="en-US"/>
          </a:p>
        </p:txBody>
      </p:sp>
      <p:sp>
        <p:nvSpPr>
          <p:cNvPr id="6" name="Footer Placeholder 5">
            <a:extLst>
              <a:ext uri="{FF2B5EF4-FFF2-40B4-BE49-F238E27FC236}">
                <a16:creationId xmlns:a16="http://schemas.microsoft.com/office/drawing/2014/main" id="{8326560D-5B8E-4337-BAEE-8C20DBF1B149}"/>
              </a:ext>
            </a:extLst>
          </p:cNvPr>
          <p:cNvSpPr>
            <a:spLocks noGrp="1"/>
          </p:cNvSpPr>
          <p:nvPr>
            <p:ph type="ftr" sz="quarter" idx="11"/>
          </p:nvPr>
        </p:nvSpPr>
        <p:spPr>
          <a:xfrm>
            <a:off x="557784" y="6391656"/>
            <a:ext cx="3867912" cy="310896"/>
          </a:xfrm>
        </p:spPr>
        <p:txBody>
          <a:bodyPr/>
          <a:lstStyle/>
          <a:p>
            <a:r>
              <a:rPr lang="en-US"/>
              <a:t>CS393: Database Systems</a:t>
            </a:r>
            <a:endParaRPr lang="en-US" dirty="0"/>
          </a:p>
        </p:txBody>
      </p:sp>
      <p:sp>
        <p:nvSpPr>
          <p:cNvPr id="7" name="Slide Number Placeholder 6">
            <a:extLst>
              <a:ext uri="{FF2B5EF4-FFF2-40B4-BE49-F238E27FC236}">
                <a16:creationId xmlns:a16="http://schemas.microsoft.com/office/drawing/2014/main" id="{EB394D11-2BC6-4FF6-9277-426851710396}"/>
              </a:ext>
            </a:extLst>
          </p:cNvPr>
          <p:cNvSpPr>
            <a:spLocks noGrp="1"/>
          </p:cNvSpPr>
          <p:nvPr>
            <p:ph type="sldNum" sz="quarter" idx="12"/>
          </p:nvPr>
        </p:nvSpPr>
        <p:spPr>
          <a:xfrm>
            <a:off x="10352540" y="295729"/>
            <a:ext cx="838199" cy="767687"/>
          </a:xfrm>
        </p:spPr>
        <p:txBody>
          <a:bodyPr/>
          <a:lstStyle/>
          <a:p>
            <a:fld id="{AF197084-1CDD-41AE-A38E-5CB8C4388F1F}" type="slidenum">
              <a:rPr lang="en-US" smtClean="0"/>
              <a:pPr/>
              <a:t>14</a:t>
            </a:fld>
            <a:endParaRPr lang="en-US"/>
          </a:p>
        </p:txBody>
      </p:sp>
      <p:pic>
        <p:nvPicPr>
          <p:cNvPr id="14" name="Content Placeholder 13" descr="Diagram&#10;&#10;Description automatically generated">
            <a:extLst>
              <a:ext uri="{FF2B5EF4-FFF2-40B4-BE49-F238E27FC236}">
                <a16:creationId xmlns:a16="http://schemas.microsoft.com/office/drawing/2014/main" id="{5907507E-6C50-4E42-AF39-A3EF38E38E6B}"/>
              </a:ext>
            </a:extLst>
          </p:cNvPr>
          <p:cNvPicPr>
            <a:picLocks noGrp="1" noChangeAspect="1"/>
          </p:cNvPicPr>
          <p:nvPr>
            <p:ph sz="half" idx="2"/>
          </p:nvPr>
        </p:nvPicPr>
        <p:blipFill>
          <a:blip r:embed="rId3">
            <a:extLst>
              <a:ext uri="{28A0092B-C50C-407E-A947-70E740481C1C}">
                <a14:useLocalDpi xmlns:a14="http://schemas.microsoft.com/office/drawing/2010/main"/>
              </a:ext>
            </a:extLst>
          </a:blip>
          <a:stretch>
            <a:fillRect/>
          </a:stretch>
        </p:blipFill>
        <p:spPr>
          <a:xfrm>
            <a:off x="7117820" y="2603500"/>
            <a:ext cx="3009372" cy="3416300"/>
          </a:xfrm>
          <a:prstGeom prst="rect">
            <a:avLst/>
          </a:prstGeom>
        </p:spPr>
      </p:pic>
    </p:spTree>
    <p:extLst>
      <p:ext uri="{BB962C8B-B14F-4D97-AF65-F5344CB8AC3E}">
        <p14:creationId xmlns:p14="http://schemas.microsoft.com/office/powerpoint/2010/main" val="35229815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5B9BC-CA97-4BDA-A02C-9E068A307D3D}"/>
              </a:ext>
            </a:extLst>
          </p:cNvPr>
          <p:cNvSpPr>
            <a:spLocks noGrp="1"/>
          </p:cNvSpPr>
          <p:nvPr>
            <p:ph type="title"/>
          </p:nvPr>
        </p:nvSpPr>
        <p:spPr/>
        <p:txBody>
          <a:bodyPr/>
          <a:lstStyle/>
          <a:p>
            <a:r>
              <a:rPr lang="en-US" dirty="0"/>
              <a:t>Use Case Exercise</a:t>
            </a:r>
          </a:p>
        </p:txBody>
      </p:sp>
      <p:sp>
        <p:nvSpPr>
          <p:cNvPr id="8" name="Content Placeholder 7">
            <a:extLst>
              <a:ext uri="{FF2B5EF4-FFF2-40B4-BE49-F238E27FC236}">
                <a16:creationId xmlns:a16="http://schemas.microsoft.com/office/drawing/2014/main" id="{FC9C641F-A380-4192-B349-66C0D3477282}"/>
              </a:ext>
            </a:extLst>
          </p:cNvPr>
          <p:cNvSpPr>
            <a:spLocks noGrp="1"/>
          </p:cNvSpPr>
          <p:nvPr>
            <p:ph idx="1"/>
          </p:nvPr>
        </p:nvSpPr>
        <p:spPr/>
        <p:txBody>
          <a:bodyPr>
            <a:normAutofit/>
          </a:bodyPr>
          <a:lstStyle/>
          <a:p>
            <a:r>
              <a:rPr lang="en-US" dirty="0"/>
              <a:t>Create use cases:</a:t>
            </a:r>
          </a:p>
          <a:p>
            <a:pPr lvl="1"/>
            <a:r>
              <a:rPr lang="en-US" dirty="0"/>
              <a:t>Highlight any actors in red</a:t>
            </a:r>
          </a:p>
          <a:p>
            <a:pPr lvl="1"/>
            <a:r>
              <a:rPr lang="en-US" dirty="0"/>
              <a:t>Highlight any uses in blue</a:t>
            </a:r>
          </a:p>
          <a:p>
            <a:pPr lvl="1"/>
            <a:r>
              <a:rPr lang="en-US" dirty="0"/>
              <a:t>Highlight any </a:t>
            </a:r>
            <a:r>
              <a:rPr lang="en-US"/>
              <a:t>other requirements in green</a:t>
            </a:r>
            <a:endParaRPr lang="en-US" dirty="0"/>
          </a:p>
          <a:p>
            <a:r>
              <a:rPr lang="en-US" dirty="0"/>
              <a:t>Using </a:t>
            </a:r>
            <a:r>
              <a:rPr lang="en-US" dirty="0">
                <a:hlinkClick r:id="rId3"/>
              </a:rPr>
              <a:t>draw.io</a:t>
            </a:r>
            <a:r>
              <a:rPr lang="en-US" dirty="0"/>
              <a:t>, model some use cases for the Streaming Service Application.</a:t>
            </a:r>
          </a:p>
        </p:txBody>
      </p:sp>
      <p:sp>
        <p:nvSpPr>
          <p:cNvPr id="4" name="Date Placeholder 3">
            <a:extLst>
              <a:ext uri="{FF2B5EF4-FFF2-40B4-BE49-F238E27FC236}">
                <a16:creationId xmlns:a16="http://schemas.microsoft.com/office/drawing/2014/main" id="{6F555D12-3819-47B8-B1D4-46D414BC37E9}"/>
              </a:ext>
            </a:extLst>
          </p:cNvPr>
          <p:cNvSpPr>
            <a:spLocks noGrp="1"/>
          </p:cNvSpPr>
          <p:nvPr>
            <p:ph type="dt" sz="half" idx="10"/>
          </p:nvPr>
        </p:nvSpPr>
        <p:spPr/>
        <p:txBody>
          <a:bodyPr/>
          <a:lstStyle/>
          <a:p>
            <a:fld id="{54E31241-2E3F-4131-B959-C23C4EAC73D8}" type="datetime4">
              <a:rPr lang="en-US" smtClean="0"/>
              <a:pPr/>
              <a:t>October 3, 2024</a:t>
            </a:fld>
            <a:endParaRPr lang="en-US"/>
          </a:p>
        </p:txBody>
      </p:sp>
      <p:sp>
        <p:nvSpPr>
          <p:cNvPr id="5" name="Footer Placeholder 4">
            <a:extLst>
              <a:ext uri="{FF2B5EF4-FFF2-40B4-BE49-F238E27FC236}">
                <a16:creationId xmlns:a16="http://schemas.microsoft.com/office/drawing/2014/main" id="{88D51178-740A-4173-B8A6-D678BDA86CBB}"/>
              </a:ext>
            </a:extLst>
          </p:cNvPr>
          <p:cNvSpPr>
            <a:spLocks noGrp="1"/>
          </p:cNvSpPr>
          <p:nvPr>
            <p:ph type="ftr" sz="quarter" idx="11"/>
          </p:nvPr>
        </p:nvSpPr>
        <p:spPr/>
        <p:txBody>
          <a:bodyPr/>
          <a:lstStyle/>
          <a:p>
            <a:r>
              <a:rPr lang="en-US" dirty="0"/>
              <a:t>CS393: Database Systems</a:t>
            </a:r>
          </a:p>
        </p:txBody>
      </p:sp>
      <p:sp>
        <p:nvSpPr>
          <p:cNvPr id="6" name="Slide Number Placeholder 5">
            <a:extLst>
              <a:ext uri="{FF2B5EF4-FFF2-40B4-BE49-F238E27FC236}">
                <a16:creationId xmlns:a16="http://schemas.microsoft.com/office/drawing/2014/main" id="{92D7CE7A-2629-4B99-BFC6-11504BAE26B4}"/>
              </a:ext>
            </a:extLst>
          </p:cNvPr>
          <p:cNvSpPr>
            <a:spLocks noGrp="1"/>
          </p:cNvSpPr>
          <p:nvPr>
            <p:ph type="sldNum" sz="quarter" idx="12"/>
          </p:nvPr>
        </p:nvSpPr>
        <p:spPr/>
        <p:txBody>
          <a:bodyPr/>
          <a:lstStyle/>
          <a:p>
            <a:fld id="{AF197084-1CDD-41AE-A38E-5CB8C4388F1F}" type="slidenum">
              <a:rPr lang="en-US" smtClean="0"/>
              <a:pPr/>
              <a:t>15</a:t>
            </a:fld>
            <a:endParaRPr lang="en-US"/>
          </a:p>
        </p:txBody>
      </p:sp>
    </p:spTree>
    <p:extLst>
      <p:ext uri="{BB962C8B-B14F-4D97-AF65-F5344CB8AC3E}">
        <p14:creationId xmlns:p14="http://schemas.microsoft.com/office/powerpoint/2010/main" val="25120001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1DA4C-CBCC-D2B2-9F82-D223F8E4C97E}"/>
              </a:ext>
            </a:extLst>
          </p:cNvPr>
          <p:cNvSpPr>
            <a:spLocks noGrp="1"/>
          </p:cNvSpPr>
          <p:nvPr>
            <p:ph type="title"/>
          </p:nvPr>
        </p:nvSpPr>
        <p:spPr/>
        <p:txBody>
          <a:bodyPr/>
          <a:lstStyle/>
          <a:p>
            <a:r>
              <a:rPr lang="en-US" dirty="0"/>
              <a:t>How does this help?</a:t>
            </a:r>
          </a:p>
        </p:txBody>
      </p:sp>
      <p:sp>
        <p:nvSpPr>
          <p:cNvPr id="3" name="Content Placeholder 2">
            <a:extLst>
              <a:ext uri="{FF2B5EF4-FFF2-40B4-BE49-F238E27FC236}">
                <a16:creationId xmlns:a16="http://schemas.microsoft.com/office/drawing/2014/main" id="{C24F5BB5-B300-063C-19E1-97B9DCBA49A4}"/>
              </a:ext>
            </a:extLst>
          </p:cNvPr>
          <p:cNvSpPr>
            <a:spLocks noGrp="1"/>
          </p:cNvSpPr>
          <p:nvPr>
            <p:ph idx="1"/>
          </p:nvPr>
        </p:nvSpPr>
        <p:spPr/>
        <p:txBody>
          <a:bodyPr/>
          <a:lstStyle/>
          <a:p>
            <a:r>
              <a:rPr lang="en-US" dirty="0"/>
              <a:t>We will use the problem analysis and use cases to help model our data</a:t>
            </a:r>
          </a:p>
          <a:p>
            <a:r>
              <a:rPr lang="en-US" dirty="0"/>
              <a:t>Once our data is modeled, we can build a database</a:t>
            </a:r>
          </a:p>
          <a:p>
            <a:r>
              <a:rPr lang="en-US" dirty="0"/>
              <a:t>Can we change the database if our model is wrong?</a:t>
            </a:r>
          </a:p>
        </p:txBody>
      </p:sp>
      <p:sp>
        <p:nvSpPr>
          <p:cNvPr id="4" name="Date Placeholder 3">
            <a:extLst>
              <a:ext uri="{FF2B5EF4-FFF2-40B4-BE49-F238E27FC236}">
                <a16:creationId xmlns:a16="http://schemas.microsoft.com/office/drawing/2014/main" id="{CAF328F5-2C43-94E6-687B-6B6B7264C99B}"/>
              </a:ext>
            </a:extLst>
          </p:cNvPr>
          <p:cNvSpPr>
            <a:spLocks noGrp="1"/>
          </p:cNvSpPr>
          <p:nvPr>
            <p:ph type="dt" sz="half" idx="10"/>
          </p:nvPr>
        </p:nvSpPr>
        <p:spPr/>
        <p:txBody>
          <a:bodyPr/>
          <a:lstStyle/>
          <a:p>
            <a:fld id="{54E31241-2E3F-4131-B959-C23C4EAC73D8}" type="datetime4">
              <a:rPr lang="en-US" smtClean="0"/>
              <a:t>October 3, 2024</a:t>
            </a:fld>
            <a:endParaRPr lang="en-US"/>
          </a:p>
        </p:txBody>
      </p:sp>
      <p:sp>
        <p:nvSpPr>
          <p:cNvPr id="5" name="Footer Placeholder 4">
            <a:extLst>
              <a:ext uri="{FF2B5EF4-FFF2-40B4-BE49-F238E27FC236}">
                <a16:creationId xmlns:a16="http://schemas.microsoft.com/office/drawing/2014/main" id="{9DB52D15-9DE8-5BA3-0334-7B2845313673}"/>
              </a:ext>
            </a:extLst>
          </p:cNvPr>
          <p:cNvSpPr>
            <a:spLocks noGrp="1"/>
          </p:cNvSpPr>
          <p:nvPr>
            <p:ph type="ftr" sz="quarter" idx="11"/>
          </p:nvPr>
        </p:nvSpPr>
        <p:spPr/>
        <p:txBody>
          <a:bodyPr/>
          <a:lstStyle/>
          <a:p>
            <a:r>
              <a:rPr lang="en-US"/>
              <a:t>CS393: Database Systems</a:t>
            </a:r>
          </a:p>
        </p:txBody>
      </p:sp>
      <p:sp>
        <p:nvSpPr>
          <p:cNvPr id="6" name="Slide Number Placeholder 5">
            <a:extLst>
              <a:ext uri="{FF2B5EF4-FFF2-40B4-BE49-F238E27FC236}">
                <a16:creationId xmlns:a16="http://schemas.microsoft.com/office/drawing/2014/main" id="{F6C048CA-D29A-2A11-EB57-4E9904F83D10}"/>
              </a:ext>
            </a:extLst>
          </p:cNvPr>
          <p:cNvSpPr>
            <a:spLocks noGrp="1"/>
          </p:cNvSpPr>
          <p:nvPr>
            <p:ph type="sldNum" sz="quarter" idx="12"/>
          </p:nvPr>
        </p:nvSpPr>
        <p:spPr/>
        <p:txBody>
          <a:bodyPr/>
          <a:lstStyle/>
          <a:p>
            <a:fld id="{AF197084-1CDD-41AE-A38E-5CB8C4388F1F}" type="slidenum">
              <a:rPr lang="en-US" smtClean="0"/>
              <a:t>16</a:t>
            </a:fld>
            <a:endParaRPr lang="en-US"/>
          </a:p>
        </p:txBody>
      </p:sp>
    </p:spTree>
    <p:extLst>
      <p:ext uri="{BB962C8B-B14F-4D97-AF65-F5344CB8AC3E}">
        <p14:creationId xmlns:p14="http://schemas.microsoft.com/office/powerpoint/2010/main" val="2539966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988C3-0077-6346-88FB-0DF22F520C0B}"/>
              </a:ext>
            </a:extLst>
          </p:cNvPr>
          <p:cNvSpPr>
            <a:spLocks noGrp="1"/>
          </p:cNvSpPr>
          <p:nvPr>
            <p:ph type="title"/>
          </p:nvPr>
        </p:nvSpPr>
        <p:spPr/>
        <p:txBody>
          <a:bodyPr/>
          <a:lstStyle/>
          <a:p>
            <a:r>
              <a:rPr lang="en-US" dirty="0"/>
              <a:t>WPR Review</a:t>
            </a:r>
          </a:p>
        </p:txBody>
      </p:sp>
      <p:sp>
        <p:nvSpPr>
          <p:cNvPr id="3" name="Content Placeholder 2">
            <a:extLst>
              <a:ext uri="{FF2B5EF4-FFF2-40B4-BE49-F238E27FC236}">
                <a16:creationId xmlns:a16="http://schemas.microsoft.com/office/drawing/2014/main" id="{09009F24-65F7-BEAF-CDF9-97D73CF38042}"/>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DD78AD12-58A6-4C97-2867-55722141CD88}"/>
              </a:ext>
            </a:extLst>
          </p:cNvPr>
          <p:cNvSpPr>
            <a:spLocks noGrp="1"/>
          </p:cNvSpPr>
          <p:nvPr>
            <p:ph type="dt" sz="half" idx="10"/>
          </p:nvPr>
        </p:nvSpPr>
        <p:spPr/>
        <p:txBody>
          <a:bodyPr/>
          <a:lstStyle/>
          <a:p>
            <a:fld id="{54E31241-2E3F-4131-B959-C23C4EAC73D8}" type="datetime4">
              <a:rPr lang="en-US" smtClean="0"/>
              <a:t>October 3, 2024</a:t>
            </a:fld>
            <a:endParaRPr lang="en-US"/>
          </a:p>
        </p:txBody>
      </p:sp>
      <p:sp>
        <p:nvSpPr>
          <p:cNvPr id="5" name="Footer Placeholder 4">
            <a:extLst>
              <a:ext uri="{FF2B5EF4-FFF2-40B4-BE49-F238E27FC236}">
                <a16:creationId xmlns:a16="http://schemas.microsoft.com/office/drawing/2014/main" id="{DB598BFE-0162-DD94-647B-C6C2CD80D235}"/>
              </a:ext>
            </a:extLst>
          </p:cNvPr>
          <p:cNvSpPr>
            <a:spLocks noGrp="1"/>
          </p:cNvSpPr>
          <p:nvPr>
            <p:ph type="ftr" sz="quarter" idx="11"/>
          </p:nvPr>
        </p:nvSpPr>
        <p:spPr/>
        <p:txBody>
          <a:bodyPr/>
          <a:lstStyle/>
          <a:p>
            <a:r>
              <a:rPr lang="en-US"/>
              <a:t>CS393: Database Systems</a:t>
            </a:r>
          </a:p>
        </p:txBody>
      </p:sp>
      <p:sp>
        <p:nvSpPr>
          <p:cNvPr id="6" name="Slide Number Placeholder 5">
            <a:extLst>
              <a:ext uri="{FF2B5EF4-FFF2-40B4-BE49-F238E27FC236}">
                <a16:creationId xmlns:a16="http://schemas.microsoft.com/office/drawing/2014/main" id="{E844E125-7A2D-366A-4ECF-1F307B148C24}"/>
              </a:ext>
            </a:extLst>
          </p:cNvPr>
          <p:cNvSpPr>
            <a:spLocks noGrp="1"/>
          </p:cNvSpPr>
          <p:nvPr>
            <p:ph type="sldNum" sz="quarter" idx="12"/>
          </p:nvPr>
        </p:nvSpPr>
        <p:spPr/>
        <p:txBody>
          <a:bodyPr/>
          <a:lstStyle/>
          <a:p>
            <a:fld id="{AF197084-1CDD-41AE-A38E-5CB8C4388F1F}" type="slidenum">
              <a:rPr lang="en-US" smtClean="0"/>
              <a:t>2</a:t>
            </a:fld>
            <a:endParaRPr lang="en-US"/>
          </a:p>
        </p:txBody>
      </p:sp>
    </p:spTree>
    <p:extLst>
      <p:ext uri="{BB962C8B-B14F-4D97-AF65-F5344CB8AC3E}">
        <p14:creationId xmlns:p14="http://schemas.microsoft.com/office/powerpoint/2010/main" val="1463398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DE027-7054-75C2-7AC4-2CEB22916B95}"/>
              </a:ext>
            </a:extLst>
          </p:cNvPr>
          <p:cNvSpPr>
            <a:spLocks noGrp="1"/>
          </p:cNvSpPr>
          <p:nvPr>
            <p:ph type="title"/>
          </p:nvPr>
        </p:nvSpPr>
        <p:spPr/>
        <p:txBody>
          <a:bodyPr/>
          <a:lstStyle/>
          <a:p>
            <a:r>
              <a:rPr lang="en-US" dirty="0"/>
              <a:t>Lesson Objectives</a:t>
            </a:r>
          </a:p>
        </p:txBody>
      </p:sp>
      <p:sp>
        <p:nvSpPr>
          <p:cNvPr id="3" name="Content Placeholder 2">
            <a:extLst>
              <a:ext uri="{FF2B5EF4-FFF2-40B4-BE49-F238E27FC236}">
                <a16:creationId xmlns:a16="http://schemas.microsoft.com/office/drawing/2014/main" id="{A0AF1B21-DBC0-D402-70DB-1934A089DC3A}"/>
              </a:ext>
            </a:extLst>
          </p:cNvPr>
          <p:cNvSpPr>
            <a:spLocks noGrp="1"/>
          </p:cNvSpPr>
          <p:nvPr>
            <p:ph idx="1"/>
          </p:nvPr>
        </p:nvSpPr>
        <p:spPr/>
        <p:txBody>
          <a:bodyPr/>
          <a:lstStyle/>
          <a:p>
            <a:r>
              <a:rPr lang="en-US" dirty="0"/>
              <a:t>Create problem statements to outline a business’s priorities</a:t>
            </a:r>
          </a:p>
          <a:p>
            <a:r>
              <a:rPr lang="en-US" dirty="0"/>
              <a:t>Document use cases to model users’ interactions with the system</a:t>
            </a:r>
          </a:p>
        </p:txBody>
      </p:sp>
      <p:sp>
        <p:nvSpPr>
          <p:cNvPr id="4" name="Date Placeholder 3">
            <a:extLst>
              <a:ext uri="{FF2B5EF4-FFF2-40B4-BE49-F238E27FC236}">
                <a16:creationId xmlns:a16="http://schemas.microsoft.com/office/drawing/2014/main" id="{94243013-967B-FBB2-1714-0F8295BCE796}"/>
              </a:ext>
            </a:extLst>
          </p:cNvPr>
          <p:cNvSpPr>
            <a:spLocks noGrp="1"/>
          </p:cNvSpPr>
          <p:nvPr>
            <p:ph type="dt" sz="half" idx="10"/>
          </p:nvPr>
        </p:nvSpPr>
        <p:spPr/>
        <p:txBody>
          <a:bodyPr/>
          <a:lstStyle/>
          <a:p>
            <a:fld id="{54E31241-2E3F-4131-B959-C23C4EAC73D8}" type="datetime4">
              <a:rPr lang="en-US" smtClean="0"/>
              <a:t>October 3, 2024</a:t>
            </a:fld>
            <a:endParaRPr lang="en-US"/>
          </a:p>
        </p:txBody>
      </p:sp>
      <p:sp>
        <p:nvSpPr>
          <p:cNvPr id="5" name="Footer Placeholder 4">
            <a:extLst>
              <a:ext uri="{FF2B5EF4-FFF2-40B4-BE49-F238E27FC236}">
                <a16:creationId xmlns:a16="http://schemas.microsoft.com/office/drawing/2014/main" id="{F92DA61D-CACD-91E2-BFAE-82C34DA10C35}"/>
              </a:ext>
            </a:extLst>
          </p:cNvPr>
          <p:cNvSpPr>
            <a:spLocks noGrp="1"/>
          </p:cNvSpPr>
          <p:nvPr>
            <p:ph type="ftr" sz="quarter" idx="11"/>
          </p:nvPr>
        </p:nvSpPr>
        <p:spPr/>
        <p:txBody>
          <a:bodyPr/>
          <a:lstStyle/>
          <a:p>
            <a:r>
              <a:rPr lang="en-US"/>
              <a:t>CS393: Database Systems</a:t>
            </a:r>
          </a:p>
        </p:txBody>
      </p:sp>
      <p:sp>
        <p:nvSpPr>
          <p:cNvPr id="6" name="Slide Number Placeholder 5">
            <a:extLst>
              <a:ext uri="{FF2B5EF4-FFF2-40B4-BE49-F238E27FC236}">
                <a16:creationId xmlns:a16="http://schemas.microsoft.com/office/drawing/2014/main" id="{6B7B1C36-B533-DC1A-3A34-7DAD2DD2A427}"/>
              </a:ext>
            </a:extLst>
          </p:cNvPr>
          <p:cNvSpPr>
            <a:spLocks noGrp="1"/>
          </p:cNvSpPr>
          <p:nvPr>
            <p:ph type="sldNum" sz="quarter" idx="12"/>
          </p:nvPr>
        </p:nvSpPr>
        <p:spPr/>
        <p:txBody>
          <a:bodyPr/>
          <a:lstStyle/>
          <a:p>
            <a:fld id="{AF197084-1CDD-41AE-A38E-5CB8C4388F1F}" type="slidenum">
              <a:rPr lang="en-US" smtClean="0"/>
              <a:t>3</a:t>
            </a:fld>
            <a:endParaRPr lang="en-US"/>
          </a:p>
        </p:txBody>
      </p:sp>
    </p:spTree>
    <p:extLst>
      <p:ext uri="{BB962C8B-B14F-4D97-AF65-F5344CB8AC3E}">
        <p14:creationId xmlns:p14="http://schemas.microsoft.com/office/powerpoint/2010/main" val="873660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5B9BC-CA97-4BDA-A02C-9E068A307D3D}"/>
              </a:ext>
            </a:extLst>
          </p:cNvPr>
          <p:cNvSpPr>
            <a:spLocks noGrp="1"/>
          </p:cNvSpPr>
          <p:nvPr>
            <p:ph type="title"/>
          </p:nvPr>
        </p:nvSpPr>
        <p:spPr>
          <a:xfrm>
            <a:off x="1154953" y="969264"/>
            <a:ext cx="8825659" cy="704088"/>
          </a:xfrm>
        </p:spPr>
        <p:txBody>
          <a:bodyPr/>
          <a:lstStyle/>
          <a:p>
            <a:r>
              <a:rPr lang="en-US" dirty="0"/>
              <a:t>Iterative Design Process</a:t>
            </a:r>
          </a:p>
        </p:txBody>
      </p:sp>
      <p:sp>
        <p:nvSpPr>
          <p:cNvPr id="8" name="Content Placeholder 7">
            <a:extLst>
              <a:ext uri="{FF2B5EF4-FFF2-40B4-BE49-F238E27FC236}">
                <a16:creationId xmlns:a16="http://schemas.microsoft.com/office/drawing/2014/main" id="{FC9C641F-A380-4192-B349-66C0D3477282}"/>
              </a:ext>
            </a:extLst>
          </p:cNvPr>
          <p:cNvSpPr>
            <a:spLocks noGrp="1"/>
          </p:cNvSpPr>
          <p:nvPr>
            <p:ph sz="half" idx="2"/>
          </p:nvPr>
        </p:nvSpPr>
        <p:spPr>
          <a:xfrm>
            <a:off x="6208776" y="2603500"/>
            <a:ext cx="4828032" cy="3416300"/>
          </a:xfrm>
        </p:spPr>
        <p:txBody>
          <a:bodyPr>
            <a:normAutofit fontScale="85000" lnSpcReduction="20000"/>
          </a:bodyPr>
          <a:lstStyle/>
          <a:p>
            <a:r>
              <a:rPr lang="en-US" dirty="0"/>
              <a:t>Real World Problem</a:t>
            </a:r>
          </a:p>
          <a:p>
            <a:pPr lvl="1"/>
            <a:r>
              <a:rPr lang="en-US" dirty="0"/>
              <a:t>Problem Statement</a:t>
            </a:r>
          </a:p>
          <a:p>
            <a:r>
              <a:rPr lang="en-US" dirty="0"/>
              <a:t>Abstract Problem</a:t>
            </a:r>
          </a:p>
          <a:p>
            <a:pPr lvl="1"/>
            <a:r>
              <a:rPr lang="en-US" dirty="0"/>
              <a:t>Use Cases</a:t>
            </a:r>
          </a:p>
          <a:p>
            <a:pPr lvl="1"/>
            <a:r>
              <a:rPr lang="en-US" dirty="0"/>
              <a:t>Data Model</a:t>
            </a:r>
          </a:p>
          <a:p>
            <a:r>
              <a:rPr lang="en-US" dirty="0"/>
              <a:t>Conceptual Solution</a:t>
            </a:r>
          </a:p>
          <a:p>
            <a:pPr lvl="1"/>
            <a:r>
              <a:rPr lang="en-US" dirty="0"/>
              <a:t>Relational Schema</a:t>
            </a:r>
          </a:p>
          <a:p>
            <a:pPr lvl="1"/>
            <a:r>
              <a:rPr lang="en-US" dirty="0"/>
              <a:t>Interface Design</a:t>
            </a:r>
          </a:p>
          <a:p>
            <a:r>
              <a:rPr lang="en-US" dirty="0"/>
              <a:t>Implemented Solution</a:t>
            </a:r>
          </a:p>
          <a:p>
            <a:pPr lvl="1"/>
            <a:r>
              <a:rPr lang="en-US" dirty="0"/>
              <a:t>Database</a:t>
            </a:r>
          </a:p>
          <a:p>
            <a:pPr lvl="1"/>
            <a:r>
              <a:rPr lang="en-US" dirty="0"/>
              <a:t>User Interface</a:t>
            </a:r>
          </a:p>
        </p:txBody>
      </p:sp>
      <p:sp>
        <p:nvSpPr>
          <p:cNvPr id="4" name="Date Placeholder 3">
            <a:extLst>
              <a:ext uri="{FF2B5EF4-FFF2-40B4-BE49-F238E27FC236}">
                <a16:creationId xmlns:a16="http://schemas.microsoft.com/office/drawing/2014/main" id="{6F555D12-3819-47B8-B1D4-46D414BC37E9}"/>
              </a:ext>
            </a:extLst>
          </p:cNvPr>
          <p:cNvSpPr>
            <a:spLocks noGrp="1"/>
          </p:cNvSpPr>
          <p:nvPr>
            <p:ph type="dt" sz="half" idx="10"/>
          </p:nvPr>
        </p:nvSpPr>
        <p:spPr>
          <a:xfrm>
            <a:off x="10652760" y="6391656"/>
            <a:ext cx="990599" cy="304799"/>
          </a:xfrm>
        </p:spPr>
        <p:txBody>
          <a:bodyPr/>
          <a:lstStyle/>
          <a:p>
            <a:fld id="{54E31241-2E3F-4131-B959-C23C4EAC73D8}" type="datetime4">
              <a:rPr lang="en-US" smtClean="0"/>
              <a:pPr/>
              <a:t>October 3, 2024</a:t>
            </a:fld>
            <a:endParaRPr lang="en-US" dirty="0"/>
          </a:p>
        </p:txBody>
      </p:sp>
      <p:sp>
        <p:nvSpPr>
          <p:cNvPr id="5" name="Footer Placeholder 4">
            <a:extLst>
              <a:ext uri="{FF2B5EF4-FFF2-40B4-BE49-F238E27FC236}">
                <a16:creationId xmlns:a16="http://schemas.microsoft.com/office/drawing/2014/main" id="{88D51178-740A-4173-B8A6-D678BDA86CBB}"/>
              </a:ext>
            </a:extLst>
          </p:cNvPr>
          <p:cNvSpPr>
            <a:spLocks noGrp="1"/>
          </p:cNvSpPr>
          <p:nvPr>
            <p:ph type="ftr" sz="quarter" idx="11"/>
          </p:nvPr>
        </p:nvSpPr>
        <p:spPr>
          <a:xfrm>
            <a:off x="557784" y="6391656"/>
            <a:ext cx="3867912" cy="310896"/>
          </a:xfrm>
        </p:spPr>
        <p:txBody>
          <a:bodyPr/>
          <a:lstStyle/>
          <a:p>
            <a:r>
              <a:rPr lang="en-US" dirty="0"/>
              <a:t>C393: Database Systems</a:t>
            </a:r>
          </a:p>
        </p:txBody>
      </p:sp>
      <p:sp>
        <p:nvSpPr>
          <p:cNvPr id="6" name="Slide Number Placeholder 5">
            <a:extLst>
              <a:ext uri="{FF2B5EF4-FFF2-40B4-BE49-F238E27FC236}">
                <a16:creationId xmlns:a16="http://schemas.microsoft.com/office/drawing/2014/main" id="{92D7CE7A-2629-4B99-BFC6-11504BAE26B4}"/>
              </a:ext>
            </a:extLst>
          </p:cNvPr>
          <p:cNvSpPr>
            <a:spLocks noGrp="1"/>
          </p:cNvSpPr>
          <p:nvPr>
            <p:ph type="sldNum" sz="quarter" idx="12"/>
          </p:nvPr>
        </p:nvSpPr>
        <p:spPr>
          <a:xfrm>
            <a:off x="10352540" y="295729"/>
            <a:ext cx="838199" cy="767687"/>
          </a:xfrm>
        </p:spPr>
        <p:txBody>
          <a:bodyPr/>
          <a:lstStyle/>
          <a:p>
            <a:fld id="{AF197084-1CDD-41AE-A38E-5CB8C4388F1F}" type="slidenum">
              <a:rPr lang="en-US" smtClean="0"/>
              <a:pPr/>
              <a:t>4</a:t>
            </a:fld>
            <a:endParaRPr lang="en-US"/>
          </a:p>
        </p:txBody>
      </p:sp>
      <p:sp>
        <p:nvSpPr>
          <p:cNvPr id="23" name="TextBox 22">
            <a:extLst>
              <a:ext uri="{FF2B5EF4-FFF2-40B4-BE49-F238E27FC236}">
                <a16:creationId xmlns:a16="http://schemas.microsoft.com/office/drawing/2014/main" id="{D12EB162-8B31-4807-91E5-690AEE475EB5}"/>
              </a:ext>
            </a:extLst>
          </p:cNvPr>
          <p:cNvSpPr txBox="1"/>
          <p:nvPr/>
        </p:nvSpPr>
        <p:spPr>
          <a:xfrm>
            <a:off x="1059266" y="5992297"/>
            <a:ext cx="3943350" cy="369332"/>
          </a:xfrm>
          <a:prstGeom prst="rect">
            <a:avLst/>
          </a:prstGeom>
          <a:noFill/>
        </p:spPr>
        <p:txBody>
          <a:bodyPr wrap="square" rtlCol="0">
            <a:spAutoFit/>
          </a:bodyPr>
          <a:lstStyle/>
          <a:p>
            <a:r>
              <a:rPr lang="en-US" b="0" i="1" dirty="0">
                <a:solidFill>
                  <a:srgbClr val="1A1A1A"/>
                </a:solidFill>
                <a:effectLst/>
                <a:latin typeface="Source Sans Pro" panose="020B0503030403020204" pitchFamily="34" charset="0"/>
              </a:rPr>
              <a:t>Adapted from </a:t>
            </a:r>
            <a:r>
              <a:rPr lang="en-US" b="0" i="1" dirty="0" err="1">
                <a:effectLst/>
                <a:latin typeface="Source Sans Pro" panose="020B0503030403020204" pitchFamily="34" charset="0"/>
                <a:hlinkClick r:id="rId3"/>
              </a:rPr>
              <a:t>Zelkowitz</a:t>
            </a:r>
            <a:r>
              <a:rPr lang="en-US" b="0" i="1" dirty="0">
                <a:effectLst/>
                <a:latin typeface="Source Sans Pro" panose="020B0503030403020204" pitchFamily="34" charset="0"/>
                <a:hlinkClick r:id="rId3"/>
              </a:rPr>
              <a:t> et al. 1979</a:t>
            </a:r>
            <a:endParaRPr lang="en-US" dirty="0"/>
          </a:p>
        </p:txBody>
      </p:sp>
      <p:pic>
        <p:nvPicPr>
          <p:cNvPr id="13" name="Content Placeholder 12">
            <a:extLst>
              <a:ext uri="{FF2B5EF4-FFF2-40B4-BE49-F238E27FC236}">
                <a16:creationId xmlns:a16="http://schemas.microsoft.com/office/drawing/2014/main" id="{2DF355D8-9C0A-4AE2-ACE2-95C5082AB03D}"/>
              </a:ext>
            </a:extLst>
          </p:cNvPr>
          <p:cNvPicPr>
            <a:picLocks noGrp="1" noChangeAspect="1"/>
          </p:cNvPicPr>
          <p:nvPr>
            <p:ph sz="half" idx="1"/>
          </p:nvPr>
        </p:nvPicPr>
        <p:blipFill>
          <a:blip r:embed="rId4" cstate="print">
            <a:extLst>
              <a:ext uri="{28A0092B-C50C-407E-A947-70E740481C1C}">
                <a14:useLocalDpi xmlns:a14="http://schemas.microsoft.com/office/drawing/2010/main"/>
              </a:ext>
            </a:extLst>
          </a:blip>
          <a:stretch>
            <a:fillRect/>
          </a:stretch>
        </p:blipFill>
        <p:spPr>
          <a:xfrm>
            <a:off x="1440180" y="2161291"/>
            <a:ext cx="3820747" cy="3858509"/>
          </a:xfrm>
          <a:prstGeom prst="rect">
            <a:avLst/>
          </a:prstGeom>
        </p:spPr>
      </p:pic>
    </p:spTree>
    <p:extLst>
      <p:ext uri="{BB962C8B-B14F-4D97-AF65-F5344CB8AC3E}">
        <p14:creationId xmlns:p14="http://schemas.microsoft.com/office/powerpoint/2010/main" val="3189059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2D32EA1-3655-16AC-02C8-8B8BAB89E21A}"/>
              </a:ext>
            </a:extLst>
          </p:cNvPr>
          <p:cNvSpPr>
            <a:spLocks noGrp="1"/>
          </p:cNvSpPr>
          <p:nvPr>
            <p:ph type="title"/>
          </p:nvPr>
        </p:nvSpPr>
        <p:spPr/>
        <p:txBody>
          <a:bodyPr/>
          <a:lstStyle/>
          <a:p>
            <a:r>
              <a:rPr lang="en-US" dirty="0"/>
              <a:t>Problem Statement</a:t>
            </a:r>
          </a:p>
        </p:txBody>
      </p:sp>
      <p:sp>
        <p:nvSpPr>
          <p:cNvPr id="9" name="Text Placeholder 8">
            <a:extLst>
              <a:ext uri="{FF2B5EF4-FFF2-40B4-BE49-F238E27FC236}">
                <a16:creationId xmlns:a16="http://schemas.microsoft.com/office/drawing/2014/main" id="{DEA03262-F2F0-7AAC-5D78-C8C302BF729A}"/>
              </a:ext>
            </a:extLst>
          </p:cNvPr>
          <p:cNvSpPr>
            <a:spLocks noGrp="1"/>
          </p:cNvSpPr>
          <p:nvPr>
            <p:ph type="body" idx="1"/>
          </p:nvPr>
        </p:nvSpPr>
        <p:spPr/>
        <p:txBody>
          <a:bodyPr/>
          <a:lstStyle/>
          <a:p>
            <a:endParaRPr lang="en-US"/>
          </a:p>
        </p:txBody>
      </p:sp>
      <p:sp>
        <p:nvSpPr>
          <p:cNvPr id="5" name="Date Placeholder 4">
            <a:extLst>
              <a:ext uri="{FF2B5EF4-FFF2-40B4-BE49-F238E27FC236}">
                <a16:creationId xmlns:a16="http://schemas.microsoft.com/office/drawing/2014/main" id="{252D868C-D60E-C114-BF5D-185F66D60C1E}"/>
              </a:ext>
            </a:extLst>
          </p:cNvPr>
          <p:cNvSpPr>
            <a:spLocks noGrp="1"/>
          </p:cNvSpPr>
          <p:nvPr>
            <p:ph type="dt" sz="half" idx="10"/>
          </p:nvPr>
        </p:nvSpPr>
        <p:spPr/>
        <p:txBody>
          <a:bodyPr/>
          <a:lstStyle/>
          <a:p>
            <a:fld id="{BB030DAD-C246-4E34-AC65-272CB44001AA}" type="datetime4">
              <a:rPr lang="en-US" smtClean="0"/>
              <a:t>October 3, 2024</a:t>
            </a:fld>
            <a:endParaRPr lang="en-US"/>
          </a:p>
        </p:txBody>
      </p:sp>
      <p:sp>
        <p:nvSpPr>
          <p:cNvPr id="6" name="Footer Placeholder 5">
            <a:extLst>
              <a:ext uri="{FF2B5EF4-FFF2-40B4-BE49-F238E27FC236}">
                <a16:creationId xmlns:a16="http://schemas.microsoft.com/office/drawing/2014/main" id="{B0FEC385-1A9D-AEA0-9BDD-C3E299E36CDF}"/>
              </a:ext>
            </a:extLst>
          </p:cNvPr>
          <p:cNvSpPr>
            <a:spLocks noGrp="1"/>
          </p:cNvSpPr>
          <p:nvPr>
            <p:ph type="ftr" sz="quarter" idx="11"/>
          </p:nvPr>
        </p:nvSpPr>
        <p:spPr/>
        <p:txBody>
          <a:bodyPr/>
          <a:lstStyle/>
          <a:p>
            <a:r>
              <a:rPr lang="en-US"/>
              <a:t>CS393: Database Systems</a:t>
            </a:r>
          </a:p>
        </p:txBody>
      </p:sp>
      <p:sp>
        <p:nvSpPr>
          <p:cNvPr id="7" name="Slide Number Placeholder 6">
            <a:extLst>
              <a:ext uri="{FF2B5EF4-FFF2-40B4-BE49-F238E27FC236}">
                <a16:creationId xmlns:a16="http://schemas.microsoft.com/office/drawing/2014/main" id="{A01AFA35-A0E6-5CEF-FA8F-FB3B8D0C7765}"/>
              </a:ext>
            </a:extLst>
          </p:cNvPr>
          <p:cNvSpPr>
            <a:spLocks noGrp="1"/>
          </p:cNvSpPr>
          <p:nvPr>
            <p:ph type="sldNum" sz="quarter" idx="12"/>
          </p:nvPr>
        </p:nvSpPr>
        <p:spPr/>
        <p:txBody>
          <a:bodyPr/>
          <a:lstStyle/>
          <a:p>
            <a:fld id="{AF197084-1CDD-41AE-A38E-5CB8C4388F1F}" type="slidenum">
              <a:rPr lang="en-US" smtClean="0"/>
              <a:t>5</a:t>
            </a:fld>
            <a:endParaRPr lang="en-US"/>
          </a:p>
        </p:txBody>
      </p:sp>
    </p:spTree>
    <p:extLst>
      <p:ext uri="{BB962C8B-B14F-4D97-AF65-F5344CB8AC3E}">
        <p14:creationId xmlns:p14="http://schemas.microsoft.com/office/powerpoint/2010/main" val="1665159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B32CA-8E39-48C5-B84A-C621F7345058}"/>
              </a:ext>
            </a:extLst>
          </p:cNvPr>
          <p:cNvSpPr>
            <a:spLocks noGrp="1"/>
          </p:cNvSpPr>
          <p:nvPr>
            <p:ph type="title"/>
          </p:nvPr>
        </p:nvSpPr>
        <p:spPr>
          <a:xfrm>
            <a:off x="1154953" y="969264"/>
            <a:ext cx="8825659" cy="704088"/>
          </a:xfrm>
        </p:spPr>
        <p:txBody>
          <a:bodyPr/>
          <a:lstStyle/>
          <a:p>
            <a:r>
              <a:rPr lang="en-US" dirty="0"/>
              <a:t>Trains Database</a:t>
            </a:r>
          </a:p>
        </p:txBody>
      </p:sp>
      <p:sp>
        <p:nvSpPr>
          <p:cNvPr id="3" name="Content Placeholder 2">
            <a:extLst>
              <a:ext uri="{FF2B5EF4-FFF2-40B4-BE49-F238E27FC236}">
                <a16:creationId xmlns:a16="http://schemas.microsoft.com/office/drawing/2014/main" id="{05B36D41-91B5-45D0-92BA-47E691E16F36}"/>
              </a:ext>
            </a:extLst>
          </p:cNvPr>
          <p:cNvSpPr>
            <a:spLocks noGrp="1"/>
          </p:cNvSpPr>
          <p:nvPr>
            <p:ph sz="half" idx="1"/>
          </p:nvPr>
        </p:nvSpPr>
        <p:spPr>
          <a:xfrm>
            <a:off x="1154954" y="2603500"/>
            <a:ext cx="4828032" cy="3416301"/>
          </a:xfrm>
        </p:spPr>
        <p:txBody>
          <a:bodyPr>
            <a:normAutofit/>
          </a:bodyPr>
          <a:lstStyle/>
          <a:p>
            <a:r>
              <a:rPr lang="en-US" dirty="0"/>
              <a:t>Objective</a:t>
            </a:r>
          </a:p>
          <a:p>
            <a:pPr lvl="1"/>
            <a:r>
              <a:rPr lang="en-US" dirty="0"/>
              <a:t>Develop an information system for dispatchers to use in managing all aspects of rail operations.</a:t>
            </a:r>
          </a:p>
        </p:txBody>
      </p:sp>
      <p:sp>
        <p:nvSpPr>
          <p:cNvPr id="4" name="Content Placeholder 3">
            <a:extLst>
              <a:ext uri="{FF2B5EF4-FFF2-40B4-BE49-F238E27FC236}">
                <a16:creationId xmlns:a16="http://schemas.microsoft.com/office/drawing/2014/main" id="{246CD077-72A9-40B7-BE9C-D7B968012934}"/>
              </a:ext>
            </a:extLst>
          </p:cNvPr>
          <p:cNvSpPr>
            <a:spLocks noGrp="1"/>
          </p:cNvSpPr>
          <p:nvPr>
            <p:ph sz="half" idx="2"/>
          </p:nvPr>
        </p:nvSpPr>
        <p:spPr>
          <a:xfrm>
            <a:off x="6208776" y="2603500"/>
            <a:ext cx="4828032" cy="3416300"/>
          </a:xfrm>
        </p:spPr>
        <p:txBody>
          <a:bodyPr>
            <a:normAutofit/>
          </a:bodyPr>
          <a:lstStyle/>
          <a:p>
            <a:r>
              <a:rPr lang="en-US" dirty="0"/>
              <a:t>Situation</a:t>
            </a:r>
          </a:p>
          <a:p>
            <a:pPr lvl="1"/>
            <a:r>
              <a:rPr lang="en-US" dirty="0"/>
              <a:t>Trains have cars</a:t>
            </a:r>
          </a:p>
          <a:p>
            <a:pPr lvl="2"/>
            <a:r>
              <a:rPr lang="en-US" dirty="0"/>
              <a:t>Engines or cargo (multiple types)</a:t>
            </a:r>
          </a:p>
          <a:p>
            <a:pPr lvl="1"/>
            <a:r>
              <a:rPr lang="en-US" dirty="0"/>
              <a:t>Trains have crew</a:t>
            </a:r>
          </a:p>
          <a:p>
            <a:pPr lvl="1"/>
            <a:r>
              <a:rPr lang="en-US" dirty="0"/>
              <a:t>Trains go from here to there</a:t>
            </a:r>
          </a:p>
          <a:p>
            <a:pPr lvl="1"/>
            <a:r>
              <a:rPr lang="en-US" dirty="0"/>
              <a:t>Dispatchers input train schedule to system</a:t>
            </a:r>
          </a:p>
          <a:p>
            <a:pPr lvl="1"/>
            <a:r>
              <a:rPr lang="en-US" dirty="0"/>
              <a:t>...</a:t>
            </a:r>
          </a:p>
        </p:txBody>
      </p:sp>
      <p:sp>
        <p:nvSpPr>
          <p:cNvPr id="5" name="Date Placeholder 4">
            <a:extLst>
              <a:ext uri="{FF2B5EF4-FFF2-40B4-BE49-F238E27FC236}">
                <a16:creationId xmlns:a16="http://schemas.microsoft.com/office/drawing/2014/main" id="{F9C6556D-18D9-4907-AEA3-FAAD064035A1}"/>
              </a:ext>
            </a:extLst>
          </p:cNvPr>
          <p:cNvSpPr>
            <a:spLocks noGrp="1"/>
          </p:cNvSpPr>
          <p:nvPr>
            <p:ph type="dt" sz="half" idx="10"/>
          </p:nvPr>
        </p:nvSpPr>
        <p:spPr>
          <a:xfrm>
            <a:off x="10652760" y="6391656"/>
            <a:ext cx="990599" cy="304799"/>
          </a:xfrm>
        </p:spPr>
        <p:txBody>
          <a:bodyPr/>
          <a:lstStyle/>
          <a:p>
            <a:fld id="{BB030DAD-C246-4E34-AC65-272CB44001AA}" type="datetime4">
              <a:rPr lang="en-US" smtClean="0"/>
              <a:pPr/>
              <a:t>October 3, 2024</a:t>
            </a:fld>
            <a:endParaRPr lang="en-US"/>
          </a:p>
        </p:txBody>
      </p:sp>
      <p:sp>
        <p:nvSpPr>
          <p:cNvPr id="6" name="Footer Placeholder 5">
            <a:extLst>
              <a:ext uri="{FF2B5EF4-FFF2-40B4-BE49-F238E27FC236}">
                <a16:creationId xmlns:a16="http://schemas.microsoft.com/office/drawing/2014/main" id="{5673010C-5B7A-4B2C-B11A-427DE6C22F6A}"/>
              </a:ext>
            </a:extLst>
          </p:cNvPr>
          <p:cNvSpPr>
            <a:spLocks noGrp="1"/>
          </p:cNvSpPr>
          <p:nvPr>
            <p:ph type="ftr" sz="quarter" idx="11"/>
          </p:nvPr>
        </p:nvSpPr>
        <p:spPr>
          <a:xfrm>
            <a:off x="557784" y="6391656"/>
            <a:ext cx="3867912" cy="310896"/>
          </a:xfrm>
        </p:spPr>
        <p:txBody>
          <a:bodyPr/>
          <a:lstStyle/>
          <a:p>
            <a:r>
              <a:rPr lang="en-US" dirty="0"/>
              <a:t>C393: Database Systems</a:t>
            </a:r>
          </a:p>
        </p:txBody>
      </p:sp>
      <p:sp>
        <p:nvSpPr>
          <p:cNvPr id="7" name="Slide Number Placeholder 6">
            <a:extLst>
              <a:ext uri="{FF2B5EF4-FFF2-40B4-BE49-F238E27FC236}">
                <a16:creationId xmlns:a16="http://schemas.microsoft.com/office/drawing/2014/main" id="{775F7859-81A7-40B1-979C-970C0D9ABF52}"/>
              </a:ext>
            </a:extLst>
          </p:cNvPr>
          <p:cNvSpPr>
            <a:spLocks noGrp="1"/>
          </p:cNvSpPr>
          <p:nvPr>
            <p:ph type="sldNum" sz="quarter" idx="12"/>
          </p:nvPr>
        </p:nvSpPr>
        <p:spPr>
          <a:xfrm>
            <a:off x="10352540" y="295729"/>
            <a:ext cx="838199" cy="767687"/>
          </a:xfrm>
        </p:spPr>
        <p:txBody>
          <a:bodyPr/>
          <a:lstStyle/>
          <a:p>
            <a:fld id="{AF197084-1CDD-41AE-A38E-5CB8C4388F1F}" type="slidenum">
              <a:rPr lang="en-US" smtClean="0"/>
              <a:pPr/>
              <a:t>6</a:t>
            </a:fld>
            <a:endParaRPr lang="en-US"/>
          </a:p>
        </p:txBody>
      </p:sp>
      <p:sp>
        <p:nvSpPr>
          <p:cNvPr id="14" name="TextBox 13">
            <a:extLst>
              <a:ext uri="{FF2B5EF4-FFF2-40B4-BE49-F238E27FC236}">
                <a16:creationId xmlns:a16="http://schemas.microsoft.com/office/drawing/2014/main" id="{D9FE9C76-DC4E-4DB1-A971-495115862BAA}"/>
              </a:ext>
            </a:extLst>
          </p:cNvPr>
          <p:cNvSpPr txBox="1"/>
          <p:nvPr/>
        </p:nvSpPr>
        <p:spPr>
          <a:xfrm>
            <a:off x="1155700" y="4143434"/>
            <a:ext cx="4221477" cy="206210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3200" dirty="0"/>
              <a:t>Where do the Objective and Situation come from?</a:t>
            </a:r>
          </a:p>
        </p:txBody>
      </p:sp>
    </p:spTree>
    <p:extLst>
      <p:ext uri="{BB962C8B-B14F-4D97-AF65-F5344CB8AC3E}">
        <p14:creationId xmlns:p14="http://schemas.microsoft.com/office/powerpoint/2010/main" val="2127199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200" fill="hold"/>
                                        <p:tgtEl>
                                          <p:spTgt spid="14"/>
                                        </p:tgtEl>
                                        <p:attrNameLst>
                                          <p:attrName>ppt_w</p:attrName>
                                        </p:attrNameLst>
                                      </p:cBhvr>
                                      <p:tavLst>
                                        <p:tav tm="0">
                                          <p:val>
                                            <p:fltVal val="0"/>
                                          </p:val>
                                        </p:tav>
                                        <p:tav tm="100000">
                                          <p:val>
                                            <p:strVal val="#ppt_w"/>
                                          </p:val>
                                        </p:tav>
                                      </p:tavLst>
                                    </p:anim>
                                    <p:anim calcmode="lin" valueType="num">
                                      <p:cBhvr>
                                        <p:cTn id="8" dur="200" fill="hold"/>
                                        <p:tgtEl>
                                          <p:spTgt spid="14"/>
                                        </p:tgtEl>
                                        <p:attrNameLst>
                                          <p:attrName>ppt_h</p:attrName>
                                        </p:attrNameLst>
                                      </p:cBhvr>
                                      <p:tavLst>
                                        <p:tav tm="0">
                                          <p:val>
                                            <p:fltVal val="0"/>
                                          </p:val>
                                        </p:tav>
                                        <p:tav tm="100000">
                                          <p:val>
                                            <p:strVal val="#ppt_h"/>
                                          </p:val>
                                        </p:tav>
                                      </p:tavLst>
                                    </p:anim>
                                    <p:anim calcmode="lin" valueType="num">
                                      <p:cBhvr>
                                        <p:cTn id="9" dur="200" fill="hold"/>
                                        <p:tgtEl>
                                          <p:spTgt spid="14"/>
                                        </p:tgtEl>
                                        <p:attrNameLst>
                                          <p:attrName>style.rotation</p:attrName>
                                        </p:attrNameLst>
                                      </p:cBhvr>
                                      <p:tavLst>
                                        <p:tav tm="0">
                                          <p:val>
                                            <p:fltVal val="90"/>
                                          </p:val>
                                        </p:tav>
                                        <p:tav tm="100000">
                                          <p:val>
                                            <p:fltVal val="0"/>
                                          </p:val>
                                        </p:tav>
                                      </p:tavLst>
                                    </p:anim>
                                    <p:animEffect transition="in" filter="fade">
                                      <p:cBhvr>
                                        <p:cTn id="10" dur="2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B32CA-8E39-48C5-B84A-C621F7345058}"/>
              </a:ext>
            </a:extLst>
          </p:cNvPr>
          <p:cNvSpPr>
            <a:spLocks noGrp="1"/>
          </p:cNvSpPr>
          <p:nvPr>
            <p:ph type="title"/>
          </p:nvPr>
        </p:nvSpPr>
        <p:spPr>
          <a:xfrm>
            <a:off x="1154953" y="969264"/>
            <a:ext cx="8825659" cy="704088"/>
          </a:xfrm>
        </p:spPr>
        <p:txBody>
          <a:bodyPr/>
          <a:lstStyle/>
          <a:p>
            <a:r>
              <a:rPr lang="en-US" dirty="0"/>
              <a:t>Cartoon Equipment</a:t>
            </a:r>
          </a:p>
        </p:txBody>
      </p:sp>
      <p:sp>
        <p:nvSpPr>
          <p:cNvPr id="3" name="Content Placeholder 2">
            <a:extLst>
              <a:ext uri="{FF2B5EF4-FFF2-40B4-BE49-F238E27FC236}">
                <a16:creationId xmlns:a16="http://schemas.microsoft.com/office/drawing/2014/main" id="{05B36D41-91B5-45D0-92BA-47E691E16F36}"/>
              </a:ext>
            </a:extLst>
          </p:cNvPr>
          <p:cNvSpPr>
            <a:spLocks noGrp="1"/>
          </p:cNvSpPr>
          <p:nvPr>
            <p:ph sz="half" idx="1"/>
          </p:nvPr>
        </p:nvSpPr>
        <p:spPr>
          <a:xfrm>
            <a:off x="1154954" y="2603500"/>
            <a:ext cx="4828032" cy="3416301"/>
          </a:xfrm>
        </p:spPr>
        <p:txBody>
          <a:bodyPr>
            <a:normAutofit/>
          </a:bodyPr>
          <a:lstStyle/>
          <a:p>
            <a:r>
              <a:rPr lang="en-US" dirty="0"/>
              <a:t>Objective</a:t>
            </a:r>
          </a:p>
          <a:p>
            <a:pPr lvl="1"/>
            <a:r>
              <a:rPr lang="en-US" dirty="0"/>
              <a:t>Develop an information system supporting equipment sales from a catalog. </a:t>
            </a:r>
          </a:p>
        </p:txBody>
      </p:sp>
      <p:sp>
        <p:nvSpPr>
          <p:cNvPr id="4" name="Content Placeholder 3">
            <a:extLst>
              <a:ext uri="{FF2B5EF4-FFF2-40B4-BE49-F238E27FC236}">
                <a16:creationId xmlns:a16="http://schemas.microsoft.com/office/drawing/2014/main" id="{246CD077-72A9-40B7-BE9C-D7B968012934}"/>
              </a:ext>
            </a:extLst>
          </p:cNvPr>
          <p:cNvSpPr>
            <a:spLocks noGrp="1"/>
          </p:cNvSpPr>
          <p:nvPr>
            <p:ph sz="half" idx="2"/>
          </p:nvPr>
        </p:nvSpPr>
        <p:spPr>
          <a:xfrm>
            <a:off x="6208776" y="2603500"/>
            <a:ext cx="4828032" cy="3416300"/>
          </a:xfrm>
        </p:spPr>
        <p:txBody>
          <a:bodyPr>
            <a:normAutofit/>
          </a:bodyPr>
          <a:lstStyle/>
          <a:p>
            <a:r>
              <a:rPr lang="en-US" dirty="0"/>
              <a:t>Situation</a:t>
            </a:r>
          </a:p>
          <a:p>
            <a:pPr lvl="1"/>
            <a:r>
              <a:rPr lang="en-US" dirty="0"/>
              <a:t>Catalog contains products for sale</a:t>
            </a:r>
          </a:p>
          <a:p>
            <a:pPr lvl="1"/>
            <a:r>
              <a:rPr lang="en-US" dirty="0"/>
              <a:t>Products have name, price, and description</a:t>
            </a:r>
          </a:p>
          <a:p>
            <a:pPr lvl="1"/>
            <a:r>
              <a:rPr lang="en-US" dirty="0"/>
              <a:t>Sales manager enters products into catalog</a:t>
            </a:r>
          </a:p>
          <a:p>
            <a:pPr lvl="1"/>
            <a:r>
              <a:rPr lang="en-US" dirty="0"/>
              <a:t>Sales manager maintains list of wholesale vendors</a:t>
            </a:r>
          </a:p>
          <a:p>
            <a:pPr lvl="1"/>
            <a:r>
              <a:rPr lang="en-US" dirty="0"/>
              <a:t>...</a:t>
            </a:r>
          </a:p>
          <a:p>
            <a:endParaRPr lang="en-US" dirty="0"/>
          </a:p>
        </p:txBody>
      </p:sp>
      <p:sp>
        <p:nvSpPr>
          <p:cNvPr id="5" name="Date Placeholder 4">
            <a:extLst>
              <a:ext uri="{FF2B5EF4-FFF2-40B4-BE49-F238E27FC236}">
                <a16:creationId xmlns:a16="http://schemas.microsoft.com/office/drawing/2014/main" id="{F9C6556D-18D9-4907-AEA3-FAAD064035A1}"/>
              </a:ext>
            </a:extLst>
          </p:cNvPr>
          <p:cNvSpPr>
            <a:spLocks noGrp="1"/>
          </p:cNvSpPr>
          <p:nvPr>
            <p:ph type="dt" sz="half" idx="10"/>
          </p:nvPr>
        </p:nvSpPr>
        <p:spPr>
          <a:xfrm>
            <a:off x="10652760" y="6391656"/>
            <a:ext cx="990599" cy="304799"/>
          </a:xfrm>
        </p:spPr>
        <p:txBody>
          <a:bodyPr/>
          <a:lstStyle/>
          <a:p>
            <a:fld id="{BB030DAD-C246-4E34-AC65-272CB44001AA}" type="datetime4">
              <a:rPr lang="en-US" smtClean="0"/>
              <a:pPr/>
              <a:t>October 3, 2024</a:t>
            </a:fld>
            <a:endParaRPr lang="en-US"/>
          </a:p>
        </p:txBody>
      </p:sp>
      <p:sp>
        <p:nvSpPr>
          <p:cNvPr id="6" name="Footer Placeholder 5">
            <a:extLst>
              <a:ext uri="{FF2B5EF4-FFF2-40B4-BE49-F238E27FC236}">
                <a16:creationId xmlns:a16="http://schemas.microsoft.com/office/drawing/2014/main" id="{5673010C-5B7A-4B2C-B11A-427DE6C22F6A}"/>
              </a:ext>
            </a:extLst>
          </p:cNvPr>
          <p:cNvSpPr>
            <a:spLocks noGrp="1"/>
          </p:cNvSpPr>
          <p:nvPr>
            <p:ph type="ftr" sz="quarter" idx="11"/>
          </p:nvPr>
        </p:nvSpPr>
        <p:spPr>
          <a:xfrm>
            <a:off x="557784" y="6391656"/>
            <a:ext cx="3867912" cy="310896"/>
          </a:xfrm>
        </p:spPr>
        <p:txBody>
          <a:bodyPr/>
          <a:lstStyle/>
          <a:p>
            <a:r>
              <a:rPr lang="en-US" dirty="0"/>
              <a:t>C393: Database Systems</a:t>
            </a:r>
          </a:p>
        </p:txBody>
      </p:sp>
      <p:sp>
        <p:nvSpPr>
          <p:cNvPr id="7" name="Slide Number Placeholder 6">
            <a:extLst>
              <a:ext uri="{FF2B5EF4-FFF2-40B4-BE49-F238E27FC236}">
                <a16:creationId xmlns:a16="http://schemas.microsoft.com/office/drawing/2014/main" id="{775F7859-81A7-40B1-979C-970C0D9ABF52}"/>
              </a:ext>
            </a:extLst>
          </p:cNvPr>
          <p:cNvSpPr>
            <a:spLocks noGrp="1"/>
          </p:cNvSpPr>
          <p:nvPr>
            <p:ph type="sldNum" sz="quarter" idx="12"/>
          </p:nvPr>
        </p:nvSpPr>
        <p:spPr>
          <a:xfrm>
            <a:off x="10352540" y="295729"/>
            <a:ext cx="838199" cy="767687"/>
          </a:xfrm>
        </p:spPr>
        <p:txBody>
          <a:bodyPr/>
          <a:lstStyle/>
          <a:p>
            <a:fld id="{AF197084-1CDD-41AE-A38E-5CB8C4388F1F}" type="slidenum">
              <a:rPr lang="en-US" smtClean="0"/>
              <a:pPr/>
              <a:t>7</a:t>
            </a:fld>
            <a:endParaRPr lang="en-US"/>
          </a:p>
        </p:txBody>
      </p:sp>
    </p:spTree>
    <p:extLst>
      <p:ext uri="{BB962C8B-B14F-4D97-AF65-F5344CB8AC3E}">
        <p14:creationId xmlns:p14="http://schemas.microsoft.com/office/powerpoint/2010/main" val="641545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B32CA-8E39-48C5-B84A-C621F7345058}"/>
              </a:ext>
            </a:extLst>
          </p:cNvPr>
          <p:cNvSpPr>
            <a:spLocks noGrp="1"/>
          </p:cNvSpPr>
          <p:nvPr>
            <p:ph type="title"/>
          </p:nvPr>
        </p:nvSpPr>
        <p:spPr>
          <a:xfrm>
            <a:off x="1154953" y="969264"/>
            <a:ext cx="8825659" cy="704088"/>
          </a:xfrm>
        </p:spPr>
        <p:txBody>
          <a:bodyPr/>
          <a:lstStyle/>
          <a:p>
            <a:r>
              <a:rPr lang="en-US" dirty="0"/>
              <a:t>Ike Hall Database</a:t>
            </a:r>
          </a:p>
        </p:txBody>
      </p:sp>
      <p:sp>
        <p:nvSpPr>
          <p:cNvPr id="3" name="Content Placeholder 2">
            <a:extLst>
              <a:ext uri="{FF2B5EF4-FFF2-40B4-BE49-F238E27FC236}">
                <a16:creationId xmlns:a16="http://schemas.microsoft.com/office/drawing/2014/main" id="{05B36D41-91B5-45D0-92BA-47E691E16F36}"/>
              </a:ext>
            </a:extLst>
          </p:cNvPr>
          <p:cNvSpPr>
            <a:spLocks noGrp="1"/>
          </p:cNvSpPr>
          <p:nvPr>
            <p:ph sz="half" idx="1"/>
          </p:nvPr>
        </p:nvSpPr>
        <p:spPr>
          <a:xfrm>
            <a:off x="1154954" y="2603500"/>
            <a:ext cx="4828032" cy="3416301"/>
          </a:xfrm>
        </p:spPr>
        <p:txBody>
          <a:bodyPr>
            <a:normAutofit/>
          </a:bodyPr>
          <a:lstStyle/>
          <a:p>
            <a:r>
              <a:rPr lang="en-US" dirty="0"/>
              <a:t>Objective</a:t>
            </a:r>
          </a:p>
          <a:p>
            <a:pPr lvl="1"/>
            <a:r>
              <a:rPr lang="en-US" dirty="0"/>
              <a:t>The Director of Theater Operations (DTO) at Eisenhower Hall (Ike Hall) needs an information system to help manage theater operations and personnel.</a:t>
            </a:r>
          </a:p>
        </p:txBody>
      </p:sp>
      <p:sp>
        <p:nvSpPr>
          <p:cNvPr id="4" name="Content Placeholder 3">
            <a:extLst>
              <a:ext uri="{FF2B5EF4-FFF2-40B4-BE49-F238E27FC236}">
                <a16:creationId xmlns:a16="http://schemas.microsoft.com/office/drawing/2014/main" id="{246CD077-72A9-40B7-BE9C-D7B968012934}"/>
              </a:ext>
            </a:extLst>
          </p:cNvPr>
          <p:cNvSpPr>
            <a:spLocks noGrp="1"/>
          </p:cNvSpPr>
          <p:nvPr>
            <p:ph sz="half" idx="2"/>
          </p:nvPr>
        </p:nvSpPr>
        <p:spPr>
          <a:xfrm>
            <a:off x="6208776" y="2603500"/>
            <a:ext cx="4828032" cy="3416300"/>
          </a:xfrm>
        </p:spPr>
        <p:txBody>
          <a:bodyPr>
            <a:normAutofit/>
          </a:bodyPr>
          <a:lstStyle/>
          <a:p>
            <a:r>
              <a:rPr lang="en-US" dirty="0"/>
              <a:t>Situation</a:t>
            </a:r>
          </a:p>
          <a:p>
            <a:pPr lvl="1"/>
            <a:r>
              <a:rPr lang="en-US" dirty="0"/>
              <a:t>A Season has Performances</a:t>
            </a:r>
          </a:p>
          <a:p>
            <a:pPr lvl="1"/>
            <a:r>
              <a:rPr lang="en-US" dirty="0"/>
              <a:t>There are two types of Performances</a:t>
            </a:r>
          </a:p>
          <a:p>
            <a:pPr lvl="2"/>
            <a:r>
              <a:rPr lang="en-US" dirty="0"/>
              <a:t>Professional and Cadet-led</a:t>
            </a:r>
          </a:p>
          <a:p>
            <a:pPr lvl="1"/>
            <a:r>
              <a:rPr lang="en-US" dirty="0"/>
              <a:t>Each type of Performance has attributes</a:t>
            </a:r>
          </a:p>
          <a:p>
            <a:pPr lvl="1"/>
            <a:r>
              <a:rPr lang="en-US" dirty="0"/>
              <a:t>Cadets have attributes</a:t>
            </a:r>
          </a:p>
          <a:p>
            <a:pPr lvl="1"/>
            <a:r>
              <a:rPr lang="en-US" dirty="0"/>
              <a:t>...</a:t>
            </a:r>
          </a:p>
        </p:txBody>
      </p:sp>
      <p:sp>
        <p:nvSpPr>
          <p:cNvPr id="5" name="Date Placeholder 4">
            <a:extLst>
              <a:ext uri="{FF2B5EF4-FFF2-40B4-BE49-F238E27FC236}">
                <a16:creationId xmlns:a16="http://schemas.microsoft.com/office/drawing/2014/main" id="{F9C6556D-18D9-4907-AEA3-FAAD064035A1}"/>
              </a:ext>
            </a:extLst>
          </p:cNvPr>
          <p:cNvSpPr>
            <a:spLocks noGrp="1"/>
          </p:cNvSpPr>
          <p:nvPr>
            <p:ph type="dt" sz="half" idx="10"/>
          </p:nvPr>
        </p:nvSpPr>
        <p:spPr>
          <a:xfrm>
            <a:off x="10652760" y="6391656"/>
            <a:ext cx="990599" cy="304799"/>
          </a:xfrm>
        </p:spPr>
        <p:txBody>
          <a:bodyPr/>
          <a:lstStyle/>
          <a:p>
            <a:fld id="{BB030DAD-C246-4E34-AC65-272CB44001AA}" type="datetime4">
              <a:rPr lang="en-US" smtClean="0"/>
              <a:pPr/>
              <a:t>October 3, 2024</a:t>
            </a:fld>
            <a:endParaRPr lang="en-US"/>
          </a:p>
        </p:txBody>
      </p:sp>
      <p:sp>
        <p:nvSpPr>
          <p:cNvPr id="6" name="Footer Placeholder 5">
            <a:extLst>
              <a:ext uri="{FF2B5EF4-FFF2-40B4-BE49-F238E27FC236}">
                <a16:creationId xmlns:a16="http://schemas.microsoft.com/office/drawing/2014/main" id="{5673010C-5B7A-4B2C-B11A-427DE6C22F6A}"/>
              </a:ext>
            </a:extLst>
          </p:cNvPr>
          <p:cNvSpPr>
            <a:spLocks noGrp="1"/>
          </p:cNvSpPr>
          <p:nvPr>
            <p:ph type="ftr" sz="quarter" idx="11"/>
          </p:nvPr>
        </p:nvSpPr>
        <p:spPr>
          <a:xfrm>
            <a:off x="557784" y="6391656"/>
            <a:ext cx="3867912" cy="310896"/>
          </a:xfrm>
        </p:spPr>
        <p:txBody>
          <a:bodyPr/>
          <a:lstStyle/>
          <a:p>
            <a:r>
              <a:rPr lang="en-US" dirty="0"/>
              <a:t>C393: Database Systems</a:t>
            </a:r>
          </a:p>
        </p:txBody>
      </p:sp>
      <p:sp>
        <p:nvSpPr>
          <p:cNvPr id="7" name="Slide Number Placeholder 6">
            <a:extLst>
              <a:ext uri="{FF2B5EF4-FFF2-40B4-BE49-F238E27FC236}">
                <a16:creationId xmlns:a16="http://schemas.microsoft.com/office/drawing/2014/main" id="{775F7859-81A7-40B1-979C-970C0D9ABF52}"/>
              </a:ext>
            </a:extLst>
          </p:cNvPr>
          <p:cNvSpPr>
            <a:spLocks noGrp="1"/>
          </p:cNvSpPr>
          <p:nvPr>
            <p:ph type="sldNum" sz="quarter" idx="12"/>
          </p:nvPr>
        </p:nvSpPr>
        <p:spPr>
          <a:xfrm>
            <a:off x="10352540" y="295729"/>
            <a:ext cx="838199" cy="767687"/>
          </a:xfrm>
        </p:spPr>
        <p:txBody>
          <a:bodyPr/>
          <a:lstStyle/>
          <a:p>
            <a:fld id="{AF197084-1CDD-41AE-A38E-5CB8C4388F1F}" type="slidenum">
              <a:rPr lang="en-US" smtClean="0"/>
              <a:pPr/>
              <a:t>8</a:t>
            </a:fld>
            <a:endParaRPr lang="en-US"/>
          </a:p>
        </p:txBody>
      </p:sp>
    </p:spTree>
    <p:extLst>
      <p:ext uri="{BB962C8B-B14F-4D97-AF65-F5344CB8AC3E}">
        <p14:creationId xmlns:p14="http://schemas.microsoft.com/office/powerpoint/2010/main" val="2839321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B32CA-8E39-48C5-B84A-C621F7345058}"/>
              </a:ext>
            </a:extLst>
          </p:cNvPr>
          <p:cNvSpPr>
            <a:spLocks noGrp="1"/>
          </p:cNvSpPr>
          <p:nvPr>
            <p:ph type="title"/>
          </p:nvPr>
        </p:nvSpPr>
        <p:spPr>
          <a:xfrm>
            <a:off x="1154953" y="969264"/>
            <a:ext cx="8825659" cy="704088"/>
          </a:xfrm>
        </p:spPr>
        <p:txBody>
          <a:bodyPr/>
          <a:lstStyle/>
          <a:p>
            <a:r>
              <a:rPr lang="en-US" dirty="0"/>
              <a:t>Problem Statement Questions</a:t>
            </a:r>
          </a:p>
        </p:txBody>
      </p:sp>
      <p:sp>
        <p:nvSpPr>
          <p:cNvPr id="3" name="Content Placeholder 2">
            <a:extLst>
              <a:ext uri="{FF2B5EF4-FFF2-40B4-BE49-F238E27FC236}">
                <a16:creationId xmlns:a16="http://schemas.microsoft.com/office/drawing/2014/main" id="{05B36D41-91B5-45D0-92BA-47E691E16F36}"/>
              </a:ext>
            </a:extLst>
          </p:cNvPr>
          <p:cNvSpPr>
            <a:spLocks noGrp="1"/>
          </p:cNvSpPr>
          <p:nvPr>
            <p:ph sz="half" idx="1"/>
          </p:nvPr>
        </p:nvSpPr>
        <p:spPr>
          <a:xfrm>
            <a:off x="1154954" y="2603500"/>
            <a:ext cx="4828032" cy="3416301"/>
          </a:xfrm>
        </p:spPr>
        <p:txBody>
          <a:bodyPr>
            <a:normAutofit fontScale="77500" lnSpcReduction="20000"/>
          </a:bodyPr>
          <a:lstStyle/>
          <a:p>
            <a:r>
              <a:rPr lang="en-US" dirty="0"/>
              <a:t>Why develop a new system?</a:t>
            </a:r>
          </a:p>
          <a:p>
            <a:pPr lvl="1"/>
            <a:r>
              <a:rPr lang="en-US" dirty="0"/>
              <a:t>What issue are users facing?</a:t>
            </a:r>
          </a:p>
          <a:p>
            <a:pPr lvl="1"/>
            <a:r>
              <a:rPr lang="en-US" dirty="0"/>
              <a:t>What other options exist?</a:t>
            </a:r>
          </a:p>
          <a:p>
            <a:r>
              <a:rPr lang="en-US" dirty="0"/>
              <a:t>Who is the system for?</a:t>
            </a:r>
          </a:p>
          <a:p>
            <a:pPr lvl="1"/>
            <a:r>
              <a:rPr lang="en-US" dirty="0"/>
              <a:t>Who will use it?</a:t>
            </a:r>
          </a:p>
          <a:p>
            <a:pPr lvl="1"/>
            <a:r>
              <a:rPr lang="en-US" dirty="0"/>
              <a:t>Who will manage it?</a:t>
            </a:r>
          </a:p>
          <a:p>
            <a:r>
              <a:rPr lang="en-US" dirty="0"/>
              <a:t>How will the system be used?</a:t>
            </a:r>
          </a:p>
          <a:p>
            <a:pPr lvl="1"/>
            <a:r>
              <a:rPr lang="en-US" dirty="0"/>
              <a:t>How will data be accessed?</a:t>
            </a:r>
          </a:p>
          <a:p>
            <a:pPr lvl="1"/>
            <a:r>
              <a:rPr lang="en-US" dirty="0"/>
              <a:t>How will data be managed?</a:t>
            </a:r>
          </a:p>
          <a:p>
            <a:r>
              <a:rPr lang="en-US" dirty="0"/>
              <a:t>When will it be used?</a:t>
            </a:r>
          </a:p>
          <a:p>
            <a:pPr lvl="1"/>
            <a:r>
              <a:rPr lang="en-US" dirty="0"/>
              <a:t>How often will it need to be accessed?</a:t>
            </a:r>
          </a:p>
          <a:p>
            <a:pPr lvl="1"/>
            <a:r>
              <a:rPr lang="en-US" dirty="0"/>
              <a:t>Under what conditions is it useful?</a:t>
            </a:r>
          </a:p>
        </p:txBody>
      </p:sp>
      <p:sp>
        <p:nvSpPr>
          <p:cNvPr id="4" name="Content Placeholder 3">
            <a:extLst>
              <a:ext uri="{FF2B5EF4-FFF2-40B4-BE49-F238E27FC236}">
                <a16:creationId xmlns:a16="http://schemas.microsoft.com/office/drawing/2014/main" id="{246CD077-72A9-40B7-BE9C-D7B968012934}"/>
              </a:ext>
            </a:extLst>
          </p:cNvPr>
          <p:cNvSpPr>
            <a:spLocks noGrp="1"/>
          </p:cNvSpPr>
          <p:nvPr>
            <p:ph sz="half" idx="2"/>
          </p:nvPr>
        </p:nvSpPr>
        <p:spPr>
          <a:xfrm>
            <a:off x="6208776" y="2603500"/>
            <a:ext cx="4828032" cy="3416300"/>
          </a:xfrm>
        </p:spPr>
        <p:txBody>
          <a:bodyPr>
            <a:normAutofit fontScale="77500" lnSpcReduction="20000"/>
          </a:bodyPr>
          <a:lstStyle/>
          <a:p>
            <a:r>
              <a:rPr lang="en-US" dirty="0"/>
              <a:t>Where will it be used?</a:t>
            </a:r>
          </a:p>
          <a:p>
            <a:pPr lvl="1"/>
            <a:r>
              <a:rPr lang="en-US" dirty="0"/>
              <a:t>Where are the users?</a:t>
            </a:r>
          </a:p>
          <a:p>
            <a:pPr lvl="1"/>
            <a:r>
              <a:rPr lang="en-US" dirty="0"/>
              <a:t>Where is the data (physically) stored?</a:t>
            </a:r>
          </a:p>
          <a:p>
            <a:pPr lvl="1"/>
            <a:r>
              <a:rPr lang="en-US" dirty="0"/>
              <a:t>How do you connect the two?</a:t>
            </a:r>
          </a:p>
          <a:p>
            <a:r>
              <a:rPr lang="en-US" dirty="0"/>
              <a:t>What information will it hold?</a:t>
            </a:r>
          </a:p>
          <a:p>
            <a:pPr lvl="1"/>
            <a:r>
              <a:rPr lang="en-US" dirty="0"/>
              <a:t>What types of entities will the information represent?</a:t>
            </a:r>
          </a:p>
          <a:p>
            <a:pPr lvl="1"/>
            <a:r>
              <a:rPr lang="en-US" dirty="0"/>
              <a:t>What characteristics of the entities need to be captured?</a:t>
            </a:r>
          </a:p>
          <a:p>
            <a:pPr lvl="1"/>
            <a:r>
              <a:rPr lang="en-US" dirty="0"/>
              <a:t>What relationships exists between different entities?</a:t>
            </a:r>
          </a:p>
          <a:p>
            <a:pPr lvl="1"/>
            <a:r>
              <a:rPr lang="en-US" dirty="0"/>
              <a:t>Will data ever be changed?</a:t>
            </a:r>
          </a:p>
          <a:p>
            <a:pPr lvl="1"/>
            <a:r>
              <a:rPr lang="en-US" dirty="0"/>
              <a:t>Will data ever be deleted?</a:t>
            </a:r>
          </a:p>
        </p:txBody>
      </p:sp>
      <p:sp>
        <p:nvSpPr>
          <p:cNvPr id="5" name="Date Placeholder 4">
            <a:extLst>
              <a:ext uri="{FF2B5EF4-FFF2-40B4-BE49-F238E27FC236}">
                <a16:creationId xmlns:a16="http://schemas.microsoft.com/office/drawing/2014/main" id="{F9C6556D-18D9-4907-AEA3-FAAD064035A1}"/>
              </a:ext>
            </a:extLst>
          </p:cNvPr>
          <p:cNvSpPr>
            <a:spLocks noGrp="1"/>
          </p:cNvSpPr>
          <p:nvPr>
            <p:ph type="dt" sz="half" idx="10"/>
          </p:nvPr>
        </p:nvSpPr>
        <p:spPr>
          <a:xfrm>
            <a:off x="10652760" y="6391656"/>
            <a:ext cx="990599" cy="304799"/>
          </a:xfrm>
        </p:spPr>
        <p:txBody>
          <a:bodyPr/>
          <a:lstStyle/>
          <a:p>
            <a:fld id="{BB030DAD-C246-4E34-AC65-272CB44001AA}" type="datetime4">
              <a:rPr lang="en-US" smtClean="0"/>
              <a:pPr/>
              <a:t>October 3, 2024</a:t>
            </a:fld>
            <a:endParaRPr lang="en-US"/>
          </a:p>
        </p:txBody>
      </p:sp>
      <p:sp>
        <p:nvSpPr>
          <p:cNvPr id="6" name="Footer Placeholder 5">
            <a:extLst>
              <a:ext uri="{FF2B5EF4-FFF2-40B4-BE49-F238E27FC236}">
                <a16:creationId xmlns:a16="http://schemas.microsoft.com/office/drawing/2014/main" id="{5673010C-5B7A-4B2C-B11A-427DE6C22F6A}"/>
              </a:ext>
            </a:extLst>
          </p:cNvPr>
          <p:cNvSpPr>
            <a:spLocks noGrp="1"/>
          </p:cNvSpPr>
          <p:nvPr>
            <p:ph type="ftr" sz="quarter" idx="11"/>
          </p:nvPr>
        </p:nvSpPr>
        <p:spPr>
          <a:xfrm>
            <a:off x="557784" y="6391656"/>
            <a:ext cx="3867912" cy="310896"/>
          </a:xfrm>
        </p:spPr>
        <p:txBody>
          <a:bodyPr/>
          <a:lstStyle/>
          <a:p>
            <a:r>
              <a:rPr lang="en-US" dirty="0"/>
              <a:t>C393: Database Systems</a:t>
            </a:r>
          </a:p>
        </p:txBody>
      </p:sp>
      <p:sp>
        <p:nvSpPr>
          <p:cNvPr id="7" name="Slide Number Placeholder 6">
            <a:extLst>
              <a:ext uri="{FF2B5EF4-FFF2-40B4-BE49-F238E27FC236}">
                <a16:creationId xmlns:a16="http://schemas.microsoft.com/office/drawing/2014/main" id="{775F7859-81A7-40B1-979C-970C0D9ABF52}"/>
              </a:ext>
            </a:extLst>
          </p:cNvPr>
          <p:cNvSpPr>
            <a:spLocks noGrp="1"/>
          </p:cNvSpPr>
          <p:nvPr>
            <p:ph type="sldNum" sz="quarter" idx="12"/>
          </p:nvPr>
        </p:nvSpPr>
        <p:spPr>
          <a:xfrm>
            <a:off x="10352540" y="295729"/>
            <a:ext cx="838199" cy="767687"/>
          </a:xfrm>
        </p:spPr>
        <p:txBody>
          <a:bodyPr/>
          <a:lstStyle/>
          <a:p>
            <a:fld id="{AF197084-1CDD-41AE-A38E-5CB8C4388F1F}" type="slidenum">
              <a:rPr lang="en-US" smtClean="0"/>
              <a:pPr/>
              <a:t>9</a:t>
            </a:fld>
            <a:endParaRPr lang="en-US"/>
          </a:p>
        </p:txBody>
      </p:sp>
    </p:spTree>
    <p:extLst>
      <p:ext uri="{BB962C8B-B14F-4D97-AF65-F5344CB8AC3E}">
        <p14:creationId xmlns:p14="http://schemas.microsoft.com/office/powerpoint/2010/main" val="33626664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0d21ce45-ac74-4917-b707-0621347fb97b" xsi:nil="true"/>
    <lcf76f155ced4ddcb4097134ff3c332f xmlns="84f26b50-9c23-4a46-98fb-ee8fb2c6a919">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91F6B10415C8C49BA03E9B44330F302" ma:contentTypeVersion="18" ma:contentTypeDescription="Create a new document." ma:contentTypeScope="" ma:versionID="39fd3ff69422599b0a0e37edcdb2c498">
  <xsd:schema xmlns:xsd="http://www.w3.org/2001/XMLSchema" xmlns:xs="http://www.w3.org/2001/XMLSchema" xmlns:p="http://schemas.microsoft.com/office/2006/metadata/properties" xmlns:ns2="84f26b50-9c23-4a46-98fb-ee8fb2c6a919" xmlns:ns3="0d21ce45-ac74-4917-b707-0621347fb97b" targetNamespace="http://schemas.microsoft.com/office/2006/metadata/properties" ma:root="true" ma:fieldsID="ab4638aea107b8700b08b40af08ec700" ns2:_="" ns3:_="">
    <xsd:import namespace="84f26b50-9c23-4a46-98fb-ee8fb2c6a919"/>
    <xsd:import namespace="0d21ce45-ac74-4917-b707-0621347fb97b"/>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3:SharedWithUsers" minOccurs="0"/>
                <xsd:element ref="ns3:SharedWithDetails" minOccurs="0"/>
                <xsd:element ref="ns2:MediaLengthInSeconds" minOccurs="0"/>
                <xsd:element ref="ns2:lcf76f155ced4ddcb4097134ff3c332f" minOccurs="0"/>
                <xsd:element ref="ns3:TaxCatchAll"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4f26b50-9c23-4a46-98fb-ee8fb2c6a91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b362c7eb-5c45-4d0a-8479-4b30401fcacf" ma:termSetId="09814cd3-568e-fe90-9814-8d621ff8fb84" ma:anchorId="fba54fb3-c3e1-fe81-a776-ca4b69148c4d" ma:open="true" ma:isKeyword="false">
      <xsd:complexType>
        <xsd:sequence>
          <xsd:element ref="pc:Terms" minOccurs="0" maxOccurs="1"/>
        </xsd:sequence>
      </xsd:complexType>
    </xsd:element>
    <xsd:element name="MediaServiceSearchProperties" ma:index="24" nillable="true" ma:displayName="MediaServiceSearchProperties" ma:hidden="true" ma:internalName="MediaServiceSearchProperties" ma:readOnly="true">
      <xsd:simpleType>
        <xsd:restriction base="dms:Note"/>
      </xsd:simpleType>
    </xsd:element>
    <xsd:element name="MediaServiceObjectDetectorVersions" ma:index="25"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d21ce45-ac74-4917-b707-0621347fb97b"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e186bd2b-67a1-4d01-afd5-2aee65720696}" ma:internalName="TaxCatchAll" ma:showField="CatchAllData" ma:web="0d21ce45-ac74-4917-b707-0621347fb97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5230A9F-0346-4C3B-9E59-CBB9EBE3CD91}">
  <ds:schemaRefs>
    <ds:schemaRef ds:uri="http://schemas.microsoft.com/office/2006/metadata/properties"/>
    <ds:schemaRef ds:uri="http://schemas.microsoft.com/office/infopath/2007/PartnerControls"/>
    <ds:schemaRef ds:uri="0d21ce45-ac74-4917-b707-0621347fb97b"/>
    <ds:schemaRef ds:uri="84f26b50-9c23-4a46-98fb-ee8fb2c6a919"/>
  </ds:schemaRefs>
</ds:datastoreItem>
</file>

<file path=customXml/itemProps2.xml><?xml version="1.0" encoding="utf-8"?>
<ds:datastoreItem xmlns:ds="http://schemas.openxmlformats.org/officeDocument/2006/customXml" ds:itemID="{24B3126B-A18A-44DC-B9D7-F25B22ECECBE}">
  <ds:schemaRefs>
    <ds:schemaRef ds:uri="http://schemas.microsoft.com/sharepoint/v3/contenttype/forms"/>
  </ds:schemaRefs>
</ds:datastoreItem>
</file>

<file path=customXml/itemProps3.xml><?xml version="1.0" encoding="utf-8"?>
<ds:datastoreItem xmlns:ds="http://schemas.openxmlformats.org/officeDocument/2006/customXml" ds:itemID="{F8D3265C-D895-48B3-8C14-356E8868DA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4f26b50-9c23-4a46-98fb-ee8fb2c6a919"/>
    <ds:schemaRef ds:uri="0d21ce45-ac74-4917-b707-0621347fb97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Ion Boardroom</Template>
  <TotalTime>3736</TotalTime>
  <Words>2142</Words>
  <Application>Microsoft Office PowerPoint</Application>
  <PresentationFormat>Widescreen</PresentationFormat>
  <Paragraphs>275</Paragraphs>
  <Slides>16</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Century Gothic</vt:lpstr>
      <vt:lpstr>Source Sans Pro</vt:lpstr>
      <vt:lpstr>Wingdings 3</vt:lpstr>
      <vt:lpstr>Ion Boardroom</vt:lpstr>
      <vt:lpstr>Database Design Process</vt:lpstr>
      <vt:lpstr>WPR Review</vt:lpstr>
      <vt:lpstr>Lesson Objectives</vt:lpstr>
      <vt:lpstr>Iterative Design Process</vt:lpstr>
      <vt:lpstr>Problem Statement</vt:lpstr>
      <vt:lpstr>Trains Database</vt:lpstr>
      <vt:lpstr>Cartoon Equipment</vt:lpstr>
      <vt:lpstr>Ike Hall Database</vt:lpstr>
      <vt:lpstr>Problem Statement Questions</vt:lpstr>
      <vt:lpstr>Customer Conversation</vt:lpstr>
      <vt:lpstr>Problem Statement Exercise</vt:lpstr>
      <vt:lpstr>Use Cases</vt:lpstr>
      <vt:lpstr>Use Case Terms</vt:lpstr>
      <vt:lpstr>Use Case Diagram</vt:lpstr>
      <vt:lpstr>Use Case Exercise</vt:lpstr>
      <vt:lpstr>How does this help?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Preparation</dc:title>
  <dc:creator>Stickney, Nathaniel H CPT MIL USA USMA</dc:creator>
  <cp:lastModifiedBy>Shafer, Ethan H MAJ</cp:lastModifiedBy>
  <cp:revision>97</cp:revision>
  <dcterms:created xsi:type="dcterms:W3CDTF">2019-07-08T20:33:15Z</dcterms:created>
  <dcterms:modified xsi:type="dcterms:W3CDTF">2024-10-03T16:12:09Z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0x010100191F6B10415C8C49BA03E9B44330F302</vt:lpwstr>
  </property>
  <property fmtid="{D5CDD505-2E9C-101B-9397-08002B2CF9AE}" pid="3" name="MediaServiceImageTags">
    <vt:lpwstr/>
  </property>
</Properties>
</file>