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7" r:id="rId4"/>
  </p:sldMasterIdLst>
  <p:notesMasterIdLst>
    <p:notesMasterId r:id="rId31"/>
  </p:notesMasterIdLst>
  <p:sldIdLst>
    <p:sldId id="256" r:id="rId5"/>
    <p:sldId id="439" r:id="rId6"/>
    <p:sldId id="282" r:id="rId7"/>
    <p:sldId id="436" r:id="rId8"/>
    <p:sldId id="271" r:id="rId9"/>
    <p:sldId id="450" r:id="rId10"/>
    <p:sldId id="444" r:id="rId11"/>
    <p:sldId id="455" r:id="rId12"/>
    <p:sldId id="456" r:id="rId13"/>
    <p:sldId id="442" r:id="rId14"/>
    <p:sldId id="457" r:id="rId15"/>
    <p:sldId id="458" r:id="rId16"/>
    <p:sldId id="459" r:id="rId17"/>
    <p:sldId id="460" r:id="rId18"/>
    <p:sldId id="461" r:id="rId19"/>
    <p:sldId id="443" r:id="rId20"/>
    <p:sldId id="445" r:id="rId21"/>
    <p:sldId id="446" r:id="rId22"/>
    <p:sldId id="447" r:id="rId23"/>
    <p:sldId id="448" r:id="rId24"/>
    <p:sldId id="449" r:id="rId25"/>
    <p:sldId id="452" r:id="rId26"/>
    <p:sldId id="453" r:id="rId27"/>
    <p:sldId id="454" r:id="rId28"/>
    <p:sldId id="284" r:id="rId29"/>
    <p:sldId id="285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loan, Jonathan LTC" initials="SJL" lastIdx="4" clrIdx="0">
    <p:extLst>
      <p:ext uri="{19B8F6BF-5375-455C-9EA6-DF929625EA0E}">
        <p15:presenceInfo xmlns:p15="http://schemas.microsoft.com/office/powerpoint/2012/main" userId="S::jonathan.sloan@westpoint.edu::b55b9a62-7ad6-43ea-8df1-928d3239375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464A70-88B9-44ED-A33E-2BF233E8F16D}" v="3" dt="2024-10-08T13:43:57.2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81961" autoAdjust="0"/>
  </p:normalViewPr>
  <p:slideViewPr>
    <p:cSldViewPr snapToGrid="0">
      <p:cViewPr varScale="1">
        <p:scale>
          <a:sx n="111" d="100"/>
          <a:sy n="111" d="100"/>
        </p:scale>
        <p:origin x="126" y="186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commentAuthors" Target="commentAuthors.xml"/><Relationship Id="rId37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fer, Ethan H MAJ" userId="505e747c-87be-44c0-94c2-fc4c31a873c1" providerId="ADAL" clId="{DCE83B59-29CC-49E5-A17E-C9A0E6BBA5EB}"/>
    <pc:docChg chg="undo redo custSel addSld delSld modSld sldOrd">
      <pc:chgData name="Shafer, Ethan H MAJ" userId="505e747c-87be-44c0-94c2-fc4c31a873c1" providerId="ADAL" clId="{DCE83B59-29CC-49E5-A17E-C9A0E6BBA5EB}" dt="2024-07-15T04:50:27.998" v="3885" actId="20577"/>
      <pc:docMkLst>
        <pc:docMk/>
      </pc:docMkLst>
      <pc:sldChg chg="del">
        <pc:chgData name="Shafer, Ethan H MAJ" userId="505e747c-87be-44c0-94c2-fc4c31a873c1" providerId="ADAL" clId="{DCE83B59-29CC-49E5-A17E-C9A0E6BBA5EB}" dt="2024-07-14T00:58:35.964" v="5" actId="47"/>
        <pc:sldMkLst>
          <pc:docMk/>
          <pc:sldMk cId="2628425495" sldId="256"/>
        </pc:sldMkLst>
      </pc:sldChg>
      <pc:sldChg chg="del">
        <pc:chgData name="Shafer, Ethan H MAJ" userId="505e747c-87be-44c0-94c2-fc4c31a873c1" providerId="ADAL" clId="{DCE83B59-29CC-49E5-A17E-C9A0E6BBA5EB}" dt="2024-07-14T00:58:35.964" v="5" actId="47"/>
        <pc:sldMkLst>
          <pc:docMk/>
          <pc:sldMk cId="2059293038" sldId="257"/>
        </pc:sldMkLst>
      </pc:sldChg>
      <pc:sldChg chg="del">
        <pc:chgData name="Shafer, Ethan H MAJ" userId="505e747c-87be-44c0-94c2-fc4c31a873c1" providerId="ADAL" clId="{DCE83B59-29CC-49E5-A17E-C9A0E6BBA5EB}" dt="2024-07-14T00:58:35.964" v="5" actId="47"/>
        <pc:sldMkLst>
          <pc:docMk/>
          <pc:sldMk cId="321356400" sldId="258"/>
        </pc:sldMkLst>
      </pc:sldChg>
      <pc:sldChg chg="del">
        <pc:chgData name="Shafer, Ethan H MAJ" userId="505e747c-87be-44c0-94c2-fc4c31a873c1" providerId="ADAL" clId="{DCE83B59-29CC-49E5-A17E-C9A0E6BBA5EB}" dt="2024-07-14T00:58:35.964" v="5" actId="47"/>
        <pc:sldMkLst>
          <pc:docMk/>
          <pc:sldMk cId="767525549" sldId="259"/>
        </pc:sldMkLst>
      </pc:sldChg>
      <pc:sldChg chg="del">
        <pc:chgData name="Shafer, Ethan H MAJ" userId="505e747c-87be-44c0-94c2-fc4c31a873c1" providerId="ADAL" clId="{DCE83B59-29CC-49E5-A17E-C9A0E6BBA5EB}" dt="2024-07-14T00:58:35.964" v="5" actId="47"/>
        <pc:sldMkLst>
          <pc:docMk/>
          <pc:sldMk cId="1994102514" sldId="261"/>
        </pc:sldMkLst>
      </pc:sldChg>
      <pc:sldChg chg="del">
        <pc:chgData name="Shafer, Ethan H MAJ" userId="505e747c-87be-44c0-94c2-fc4c31a873c1" providerId="ADAL" clId="{DCE83B59-29CC-49E5-A17E-C9A0E6BBA5EB}" dt="2024-07-14T00:58:35.964" v="5" actId="47"/>
        <pc:sldMkLst>
          <pc:docMk/>
          <pc:sldMk cId="1317242666" sldId="262"/>
        </pc:sldMkLst>
      </pc:sldChg>
      <pc:sldChg chg="addSp delSp modSp add del mod chgLayout">
        <pc:chgData name="Shafer, Ethan H MAJ" userId="505e747c-87be-44c0-94c2-fc4c31a873c1" providerId="ADAL" clId="{DCE83B59-29CC-49E5-A17E-C9A0E6BBA5EB}" dt="2024-07-14T01:01:52.224" v="77" actId="47"/>
        <pc:sldMkLst>
          <pc:docMk/>
          <pc:sldMk cId="3401961270" sldId="264"/>
        </pc:sldMkLst>
        <pc:spChg chg="add del mod">
          <ac:chgData name="Shafer, Ethan H MAJ" userId="505e747c-87be-44c0-94c2-fc4c31a873c1" providerId="ADAL" clId="{DCE83B59-29CC-49E5-A17E-C9A0E6BBA5EB}" dt="2024-07-14T00:58:43.664" v="6" actId="6264"/>
          <ac:spMkLst>
            <pc:docMk/>
            <pc:sldMk cId="3401961270" sldId="264"/>
            <ac:spMk id="3" creationId="{DAD66805-9081-6126-C4E6-46E9AF1C148F}"/>
          </ac:spMkLst>
        </pc:spChg>
        <pc:spChg chg="mod ord">
          <ac:chgData name="Shafer, Ethan H MAJ" userId="505e747c-87be-44c0-94c2-fc4c31a873c1" providerId="ADAL" clId="{DCE83B59-29CC-49E5-A17E-C9A0E6BBA5EB}" dt="2024-07-14T00:58:43.664" v="6" actId="6264"/>
          <ac:spMkLst>
            <pc:docMk/>
            <pc:sldMk cId="3401961270" sldId="264"/>
            <ac:spMk id="5" creationId="{BA9FA3E6-2B2A-4C65-B97C-D9A12DCDE851}"/>
          </ac:spMkLst>
        </pc:spChg>
        <pc:spChg chg="mod ord">
          <ac:chgData name="Shafer, Ethan H MAJ" userId="505e747c-87be-44c0-94c2-fc4c31a873c1" providerId="ADAL" clId="{DCE83B59-29CC-49E5-A17E-C9A0E6BBA5EB}" dt="2024-07-14T00:58:43.664" v="6" actId="6264"/>
          <ac:spMkLst>
            <pc:docMk/>
            <pc:sldMk cId="3401961270" sldId="264"/>
            <ac:spMk id="6" creationId="{CF07C162-7E0A-4D56-941E-1549B40410A8}"/>
          </ac:spMkLst>
        </pc:spChg>
        <pc:spChg chg="mod ord">
          <ac:chgData name="Shafer, Ethan H MAJ" userId="505e747c-87be-44c0-94c2-fc4c31a873c1" providerId="ADAL" clId="{DCE83B59-29CC-49E5-A17E-C9A0E6BBA5EB}" dt="2024-07-14T00:58:43.664" v="6" actId="6264"/>
          <ac:spMkLst>
            <pc:docMk/>
            <pc:sldMk cId="3401961270" sldId="264"/>
            <ac:spMk id="7" creationId="{E84A277A-BECF-42B6-AD3F-C6B980B9A888}"/>
          </ac:spMkLst>
        </pc:spChg>
        <pc:spChg chg="mod ord">
          <ac:chgData name="Shafer, Ethan H MAJ" userId="505e747c-87be-44c0-94c2-fc4c31a873c1" providerId="ADAL" clId="{DCE83B59-29CC-49E5-A17E-C9A0E6BBA5EB}" dt="2024-07-14T00:58:43.664" v="6" actId="6264"/>
          <ac:spMkLst>
            <pc:docMk/>
            <pc:sldMk cId="3401961270" sldId="264"/>
            <ac:spMk id="8" creationId="{A73AEDC3-2C35-4DAA-81F1-F4E79D787951}"/>
          </ac:spMkLst>
        </pc:spChg>
        <pc:spChg chg="add del mod">
          <ac:chgData name="Shafer, Ethan H MAJ" userId="505e747c-87be-44c0-94c2-fc4c31a873c1" providerId="ADAL" clId="{DCE83B59-29CC-49E5-A17E-C9A0E6BBA5EB}" dt="2024-07-14T00:58:43.664" v="6" actId="6264"/>
          <ac:spMkLst>
            <pc:docMk/>
            <pc:sldMk cId="3401961270" sldId="264"/>
            <ac:spMk id="9" creationId="{105BD857-F1DD-F4E1-DC2C-2B8F10031AA3}"/>
          </ac:spMkLst>
        </pc:spChg>
        <pc:spChg chg="add del mod">
          <ac:chgData name="Shafer, Ethan H MAJ" userId="505e747c-87be-44c0-94c2-fc4c31a873c1" providerId="ADAL" clId="{DCE83B59-29CC-49E5-A17E-C9A0E6BBA5EB}" dt="2024-07-14T00:58:43.664" v="6" actId="6264"/>
          <ac:spMkLst>
            <pc:docMk/>
            <pc:sldMk cId="3401961270" sldId="264"/>
            <ac:spMk id="10" creationId="{E6D15187-582E-6CB6-E0ED-B9D6D729A8E9}"/>
          </ac:spMkLst>
        </pc:spChg>
        <pc:spChg chg="add del mod">
          <ac:chgData name="Shafer, Ethan H MAJ" userId="505e747c-87be-44c0-94c2-fc4c31a873c1" providerId="ADAL" clId="{DCE83B59-29CC-49E5-A17E-C9A0E6BBA5EB}" dt="2024-07-14T00:58:43.664" v="6" actId="6264"/>
          <ac:spMkLst>
            <pc:docMk/>
            <pc:sldMk cId="3401961270" sldId="264"/>
            <ac:spMk id="11" creationId="{384A654E-ADFE-014C-1957-6CE01D69F17D}"/>
          </ac:spMkLst>
        </pc:spChg>
        <pc:spChg chg="add del mod">
          <ac:chgData name="Shafer, Ethan H MAJ" userId="505e747c-87be-44c0-94c2-fc4c31a873c1" providerId="ADAL" clId="{DCE83B59-29CC-49E5-A17E-C9A0E6BBA5EB}" dt="2024-07-14T00:58:43.664" v="6" actId="6264"/>
          <ac:spMkLst>
            <pc:docMk/>
            <pc:sldMk cId="3401961270" sldId="264"/>
            <ac:spMk id="12" creationId="{2EEBC08B-EEAC-D82F-0330-58B3ED8BABB2}"/>
          </ac:spMkLst>
        </pc:spChg>
        <pc:spChg chg="add mod ord">
          <ac:chgData name="Shafer, Ethan H MAJ" userId="505e747c-87be-44c0-94c2-fc4c31a873c1" providerId="ADAL" clId="{DCE83B59-29CC-49E5-A17E-C9A0E6BBA5EB}" dt="2024-07-14T00:58:43.664" v="6" actId="6264"/>
          <ac:spMkLst>
            <pc:docMk/>
            <pc:sldMk cId="3401961270" sldId="264"/>
            <ac:spMk id="13" creationId="{DD029FA0-9EA8-8727-5E2A-EEB0CCFDF6E0}"/>
          </ac:spMkLst>
        </pc:spChg>
        <pc:spChg chg="mod ord">
          <ac:chgData name="Shafer, Ethan H MAJ" userId="505e747c-87be-44c0-94c2-fc4c31a873c1" providerId="ADAL" clId="{DCE83B59-29CC-49E5-A17E-C9A0E6BBA5EB}" dt="2024-07-14T00:58:43.664" v="6" actId="6264"/>
          <ac:spMkLst>
            <pc:docMk/>
            <pc:sldMk cId="3401961270" sldId="264"/>
            <ac:spMk id="15" creationId="{7A88669D-20F3-4D4A-A3BC-BBE113900041}"/>
          </ac:spMkLst>
        </pc:spChg>
      </pc:sldChg>
      <pc:sldChg chg="del">
        <pc:chgData name="Shafer, Ethan H MAJ" userId="505e747c-87be-44c0-94c2-fc4c31a873c1" providerId="ADAL" clId="{DCE83B59-29CC-49E5-A17E-C9A0E6BBA5EB}" dt="2024-07-14T00:58:35.964" v="5" actId="47"/>
        <pc:sldMkLst>
          <pc:docMk/>
          <pc:sldMk cId="3665849110" sldId="266"/>
        </pc:sldMkLst>
      </pc:sldChg>
      <pc:sldChg chg="del">
        <pc:chgData name="Shafer, Ethan H MAJ" userId="505e747c-87be-44c0-94c2-fc4c31a873c1" providerId="ADAL" clId="{DCE83B59-29CC-49E5-A17E-C9A0E6BBA5EB}" dt="2024-07-14T00:58:35.964" v="5" actId="47"/>
        <pc:sldMkLst>
          <pc:docMk/>
          <pc:sldMk cId="2607678769" sldId="267"/>
        </pc:sldMkLst>
      </pc:sldChg>
      <pc:sldChg chg="del">
        <pc:chgData name="Shafer, Ethan H MAJ" userId="505e747c-87be-44c0-94c2-fc4c31a873c1" providerId="ADAL" clId="{DCE83B59-29CC-49E5-A17E-C9A0E6BBA5EB}" dt="2024-07-14T00:58:35.964" v="5" actId="47"/>
        <pc:sldMkLst>
          <pc:docMk/>
          <pc:sldMk cId="4243758166" sldId="269"/>
        </pc:sldMkLst>
      </pc:sldChg>
      <pc:sldChg chg="del">
        <pc:chgData name="Shafer, Ethan H MAJ" userId="505e747c-87be-44c0-94c2-fc4c31a873c1" providerId="ADAL" clId="{DCE83B59-29CC-49E5-A17E-C9A0E6BBA5EB}" dt="2024-07-14T00:58:35.964" v="5" actId="47"/>
        <pc:sldMkLst>
          <pc:docMk/>
          <pc:sldMk cId="367702812" sldId="270"/>
        </pc:sldMkLst>
      </pc:sldChg>
      <pc:sldChg chg="del">
        <pc:chgData name="Shafer, Ethan H MAJ" userId="505e747c-87be-44c0-94c2-fc4c31a873c1" providerId="ADAL" clId="{DCE83B59-29CC-49E5-A17E-C9A0E6BBA5EB}" dt="2024-07-14T00:58:35.964" v="5" actId="47"/>
        <pc:sldMkLst>
          <pc:docMk/>
          <pc:sldMk cId="1411056543" sldId="271"/>
        </pc:sldMkLst>
      </pc:sldChg>
      <pc:sldChg chg="addSp delSp modSp add del mod chgLayout">
        <pc:chgData name="Shafer, Ethan H MAJ" userId="505e747c-87be-44c0-94c2-fc4c31a873c1" providerId="ADAL" clId="{DCE83B59-29CC-49E5-A17E-C9A0E6BBA5EB}" dt="2024-07-14T01:00:57.484" v="59" actId="47"/>
        <pc:sldMkLst>
          <pc:docMk/>
          <pc:sldMk cId="641545480" sldId="275"/>
        </pc:sldMkLst>
        <pc:spChg chg="mod ord">
          <ac:chgData name="Shafer, Ethan H MAJ" userId="505e747c-87be-44c0-94c2-fc4c31a873c1" providerId="ADAL" clId="{DCE83B59-29CC-49E5-A17E-C9A0E6BBA5EB}" dt="2024-07-14T00:58:43.664" v="6" actId="6264"/>
          <ac:spMkLst>
            <pc:docMk/>
            <pc:sldMk cId="641545480" sldId="275"/>
            <ac:spMk id="2" creationId="{D26B32CA-8E39-48C5-B84A-C621F7345058}"/>
          </ac:spMkLst>
        </pc:spChg>
        <pc:spChg chg="mod ord">
          <ac:chgData name="Shafer, Ethan H MAJ" userId="505e747c-87be-44c0-94c2-fc4c31a873c1" providerId="ADAL" clId="{DCE83B59-29CC-49E5-A17E-C9A0E6BBA5EB}" dt="2024-07-14T00:58:43.664" v="6" actId="6264"/>
          <ac:spMkLst>
            <pc:docMk/>
            <pc:sldMk cId="641545480" sldId="275"/>
            <ac:spMk id="3" creationId="{05B36D41-91B5-45D0-92BA-47E691E16F36}"/>
          </ac:spMkLst>
        </pc:spChg>
        <pc:spChg chg="mod ord">
          <ac:chgData name="Shafer, Ethan H MAJ" userId="505e747c-87be-44c0-94c2-fc4c31a873c1" providerId="ADAL" clId="{DCE83B59-29CC-49E5-A17E-C9A0E6BBA5EB}" dt="2024-07-14T00:58:43.664" v="6" actId="6264"/>
          <ac:spMkLst>
            <pc:docMk/>
            <pc:sldMk cId="641545480" sldId="275"/>
            <ac:spMk id="4" creationId="{246CD077-72A9-40B7-BE9C-D7B968012934}"/>
          </ac:spMkLst>
        </pc:spChg>
        <pc:spChg chg="mod ord">
          <ac:chgData name="Shafer, Ethan H MAJ" userId="505e747c-87be-44c0-94c2-fc4c31a873c1" providerId="ADAL" clId="{DCE83B59-29CC-49E5-A17E-C9A0E6BBA5EB}" dt="2024-07-14T00:58:43.664" v="6" actId="6264"/>
          <ac:spMkLst>
            <pc:docMk/>
            <pc:sldMk cId="641545480" sldId="275"/>
            <ac:spMk id="5" creationId="{F9C6556D-18D9-4907-AEA3-FAAD064035A1}"/>
          </ac:spMkLst>
        </pc:spChg>
        <pc:spChg chg="mod ord">
          <ac:chgData name="Shafer, Ethan H MAJ" userId="505e747c-87be-44c0-94c2-fc4c31a873c1" providerId="ADAL" clId="{DCE83B59-29CC-49E5-A17E-C9A0E6BBA5EB}" dt="2024-07-14T00:58:43.664" v="6" actId="6264"/>
          <ac:spMkLst>
            <pc:docMk/>
            <pc:sldMk cId="641545480" sldId="275"/>
            <ac:spMk id="6" creationId="{5673010C-5B7A-4B2C-B11A-427DE6C22F6A}"/>
          </ac:spMkLst>
        </pc:spChg>
        <pc:spChg chg="mod ord">
          <ac:chgData name="Shafer, Ethan H MAJ" userId="505e747c-87be-44c0-94c2-fc4c31a873c1" providerId="ADAL" clId="{DCE83B59-29CC-49E5-A17E-C9A0E6BBA5EB}" dt="2024-07-14T00:58:43.664" v="6" actId="6264"/>
          <ac:spMkLst>
            <pc:docMk/>
            <pc:sldMk cId="641545480" sldId="275"/>
            <ac:spMk id="7" creationId="{775F7859-81A7-40B1-979C-970C0D9ABF52}"/>
          </ac:spMkLst>
        </pc:spChg>
        <pc:spChg chg="add del mod">
          <ac:chgData name="Shafer, Ethan H MAJ" userId="505e747c-87be-44c0-94c2-fc4c31a873c1" providerId="ADAL" clId="{DCE83B59-29CC-49E5-A17E-C9A0E6BBA5EB}" dt="2024-07-14T00:58:43.664" v="6" actId="6264"/>
          <ac:spMkLst>
            <pc:docMk/>
            <pc:sldMk cId="641545480" sldId="275"/>
            <ac:spMk id="9" creationId="{BB9C7FBC-6489-FCBE-D95F-44A8FC050D00}"/>
          </ac:spMkLst>
        </pc:spChg>
        <pc:spChg chg="add del mod">
          <ac:chgData name="Shafer, Ethan H MAJ" userId="505e747c-87be-44c0-94c2-fc4c31a873c1" providerId="ADAL" clId="{DCE83B59-29CC-49E5-A17E-C9A0E6BBA5EB}" dt="2024-07-14T00:58:43.664" v="6" actId="6264"/>
          <ac:spMkLst>
            <pc:docMk/>
            <pc:sldMk cId="641545480" sldId="275"/>
            <ac:spMk id="10" creationId="{5490780A-1F98-D568-2A25-70894CA0C545}"/>
          </ac:spMkLst>
        </pc:spChg>
        <pc:spChg chg="add del mod">
          <ac:chgData name="Shafer, Ethan H MAJ" userId="505e747c-87be-44c0-94c2-fc4c31a873c1" providerId="ADAL" clId="{DCE83B59-29CC-49E5-A17E-C9A0E6BBA5EB}" dt="2024-07-14T00:58:43.664" v="6" actId="6264"/>
          <ac:spMkLst>
            <pc:docMk/>
            <pc:sldMk cId="641545480" sldId="275"/>
            <ac:spMk id="11" creationId="{FF01BE39-04F9-198A-7E8F-B35916276562}"/>
          </ac:spMkLst>
        </pc:spChg>
        <pc:spChg chg="add del mod">
          <ac:chgData name="Shafer, Ethan H MAJ" userId="505e747c-87be-44c0-94c2-fc4c31a873c1" providerId="ADAL" clId="{DCE83B59-29CC-49E5-A17E-C9A0E6BBA5EB}" dt="2024-07-14T00:58:43.664" v="6" actId="6264"/>
          <ac:spMkLst>
            <pc:docMk/>
            <pc:sldMk cId="641545480" sldId="275"/>
            <ac:spMk id="12" creationId="{C7FFE514-58BC-6229-6F4D-6401E6F5B8AB}"/>
          </ac:spMkLst>
        </pc:spChg>
        <pc:spChg chg="add del mod">
          <ac:chgData name="Shafer, Ethan H MAJ" userId="505e747c-87be-44c0-94c2-fc4c31a873c1" providerId="ADAL" clId="{DCE83B59-29CC-49E5-A17E-C9A0E6BBA5EB}" dt="2024-07-14T00:58:43.664" v="6" actId="6264"/>
          <ac:spMkLst>
            <pc:docMk/>
            <pc:sldMk cId="641545480" sldId="275"/>
            <ac:spMk id="13" creationId="{CAFDB0C0-DEE6-065A-2AEE-AD433C7F4361}"/>
          </ac:spMkLst>
        </pc:spChg>
        <pc:spChg chg="add del mod">
          <ac:chgData name="Shafer, Ethan H MAJ" userId="505e747c-87be-44c0-94c2-fc4c31a873c1" providerId="ADAL" clId="{DCE83B59-29CC-49E5-A17E-C9A0E6BBA5EB}" dt="2024-07-14T00:58:43.664" v="6" actId="6264"/>
          <ac:spMkLst>
            <pc:docMk/>
            <pc:sldMk cId="641545480" sldId="275"/>
            <ac:spMk id="14" creationId="{80929190-6668-F0FC-2299-85BD39079D9A}"/>
          </ac:spMkLst>
        </pc:spChg>
      </pc:sldChg>
      <pc:sldChg chg="addSp delSp modSp add del mod chgLayout">
        <pc:chgData name="Shafer, Ethan H MAJ" userId="505e747c-87be-44c0-94c2-fc4c31a873c1" providerId="ADAL" clId="{DCE83B59-29CC-49E5-A17E-C9A0E6BBA5EB}" dt="2024-07-14T01:00:57.484" v="59" actId="47"/>
        <pc:sldMkLst>
          <pc:docMk/>
          <pc:sldMk cId="3362666441" sldId="277"/>
        </pc:sldMkLst>
        <pc:spChg chg="mod ord">
          <ac:chgData name="Shafer, Ethan H MAJ" userId="505e747c-87be-44c0-94c2-fc4c31a873c1" providerId="ADAL" clId="{DCE83B59-29CC-49E5-A17E-C9A0E6BBA5EB}" dt="2024-07-14T00:58:43.664" v="6" actId="6264"/>
          <ac:spMkLst>
            <pc:docMk/>
            <pc:sldMk cId="3362666441" sldId="277"/>
            <ac:spMk id="2" creationId="{D26B32CA-8E39-48C5-B84A-C621F7345058}"/>
          </ac:spMkLst>
        </pc:spChg>
        <pc:spChg chg="mod ord">
          <ac:chgData name="Shafer, Ethan H MAJ" userId="505e747c-87be-44c0-94c2-fc4c31a873c1" providerId="ADAL" clId="{DCE83B59-29CC-49E5-A17E-C9A0E6BBA5EB}" dt="2024-07-14T00:58:43.664" v="6" actId="6264"/>
          <ac:spMkLst>
            <pc:docMk/>
            <pc:sldMk cId="3362666441" sldId="277"/>
            <ac:spMk id="3" creationId="{05B36D41-91B5-45D0-92BA-47E691E16F36}"/>
          </ac:spMkLst>
        </pc:spChg>
        <pc:spChg chg="mod ord">
          <ac:chgData name="Shafer, Ethan H MAJ" userId="505e747c-87be-44c0-94c2-fc4c31a873c1" providerId="ADAL" clId="{DCE83B59-29CC-49E5-A17E-C9A0E6BBA5EB}" dt="2024-07-14T00:58:43.664" v="6" actId="6264"/>
          <ac:spMkLst>
            <pc:docMk/>
            <pc:sldMk cId="3362666441" sldId="277"/>
            <ac:spMk id="4" creationId="{246CD077-72A9-40B7-BE9C-D7B968012934}"/>
          </ac:spMkLst>
        </pc:spChg>
        <pc:spChg chg="mod ord">
          <ac:chgData name="Shafer, Ethan H MAJ" userId="505e747c-87be-44c0-94c2-fc4c31a873c1" providerId="ADAL" clId="{DCE83B59-29CC-49E5-A17E-C9A0E6BBA5EB}" dt="2024-07-14T00:58:43.664" v="6" actId="6264"/>
          <ac:spMkLst>
            <pc:docMk/>
            <pc:sldMk cId="3362666441" sldId="277"/>
            <ac:spMk id="5" creationId="{F9C6556D-18D9-4907-AEA3-FAAD064035A1}"/>
          </ac:spMkLst>
        </pc:spChg>
        <pc:spChg chg="mod ord">
          <ac:chgData name="Shafer, Ethan H MAJ" userId="505e747c-87be-44c0-94c2-fc4c31a873c1" providerId="ADAL" clId="{DCE83B59-29CC-49E5-A17E-C9A0E6BBA5EB}" dt="2024-07-14T00:58:43.664" v="6" actId="6264"/>
          <ac:spMkLst>
            <pc:docMk/>
            <pc:sldMk cId="3362666441" sldId="277"/>
            <ac:spMk id="6" creationId="{5673010C-5B7A-4B2C-B11A-427DE6C22F6A}"/>
          </ac:spMkLst>
        </pc:spChg>
        <pc:spChg chg="mod ord">
          <ac:chgData name="Shafer, Ethan H MAJ" userId="505e747c-87be-44c0-94c2-fc4c31a873c1" providerId="ADAL" clId="{DCE83B59-29CC-49E5-A17E-C9A0E6BBA5EB}" dt="2024-07-14T00:58:43.664" v="6" actId="6264"/>
          <ac:spMkLst>
            <pc:docMk/>
            <pc:sldMk cId="3362666441" sldId="277"/>
            <ac:spMk id="7" creationId="{775F7859-81A7-40B1-979C-970C0D9ABF52}"/>
          </ac:spMkLst>
        </pc:spChg>
        <pc:spChg chg="add del mod">
          <ac:chgData name="Shafer, Ethan H MAJ" userId="505e747c-87be-44c0-94c2-fc4c31a873c1" providerId="ADAL" clId="{DCE83B59-29CC-49E5-A17E-C9A0E6BBA5EB}" dt="2024-07-14T00:58:43.664" v="6" actId="6264"/>
          <ac:spMkLst>
            <pc:docMk/>
            <pc:sldMk cId="3362666441" sldId="277"/>
            <ac:spMk id="8" creationId="{9F800595-2605-0C11-43E2-B59764590482}"/>
          </ac:spMkLst>
        </pc:spChg>
        <pc:spChg chg="add del mod">
          <ac:chgData name="Shafer, Ethan H MAJ" userId="505e747c-87be-44c0-94c2-fc4c31a873c1" providerId="ADAL" clId="{DCE83B59-29CC-49E5-A17E-C9A0E6BBA5EB}" dt="2024-07-14T00:58:43.664" v="6" actId="6264"/>
          <ac:spMkLst>
            <pc:docMk/>
            <pc:sldMk cId="3362666441" sldId="277"/>
            <ac:spMk id="9" creationId="{80388C42-BDBA-0DE2-DEA3-621BB45710DE}"/>
          </ac:spMkLst>
        </pc:spChg>
        <pc:spChg chg="add del mod">
          <ac:chgData name="Shafer, Ethan H MAJ" userId="505e747c-87be-44c0-94c2-fc4c31a873c1" providerId="ADAL" clId="{DCE83B59-29CC-49E5-A17E-C9A0E6BBA5EB}" dt="2024-07-14T00:58:43.664" v="6" actId="6264"/>
          <ac:spMkLst>
            <pc:docMk/>
            <pc:sldMk cId="3362666441" sldId="277"/>
            <ac:spMk id="10" creationId="{2C3B8755-15E8-8383-5519-6CEADFD3F9ED}"/>
          </ac:spMkLst>
        </pc:spChg>
        <pc:spChg chg="add del mod">
          <ac:chgData name="Shafer, Ethan H MAJ" userId="505e747c-87be-44c0-94c2-fc4c31a873c1" providerId="ADAL" clId="{DCE83B59-29CC-49E5-A17E-C9A0E6BBA5EB}" dt="2024-07-14T00:58:43.664" v="6" actId="6264"/>
          <ac:spMkLst>
            <pc:docMk/>
            <pc:sldMk cId="3362666441" sldId="277"/>
            <ac:spMk id="11" creationId="{CD0CE798-25B5-1C2B-3474-0A56DB5C45AA}"/>
          </ac:spMkLst>
        </pc:spChg>
        <pc:spChg chg="add del mod">
          <ac:chgData name="Shafer, Ethan H MAJ" userId="505e747c-87be-44c0-94c2-fc4c31a873c1" providerId="ADAL" clId="{DCE83B59-29CC-49E5-A17E-C9A0E6BBA5EB}" dt="2024-07-14T00:58:43.664" v="6" actId="6264"/>
          <ac:spMkLst>
            <pc:docMk/>
            <pc:sldMk cId="3362666441" sldId="277"/>
            <ac:spMk id="12" creationId="{139D2D81-9EDE-D529-12EA-A742BD97096A}"/>
          </ac:spMkLst>
        </pc:spChg>
        <pc:spChg chg="add del mod">
          <ac:chgData name="Shafer, Ethan H MAJ" userId="505e747c-87be-44c0-94c2-fc4c31a873c1" providerId="ADAL" clId="{DCE83B59-29CC-49E5-A17E-C9A0E6BBA5EB}" dt="2024-07-14T00:58:43.664" v="6" actId="6264"/>
          <ac:spMkLst>
            <pc:docMk/>
            <pc:sldMk cId="3362666441" sldId="277"/>
            <ac:spMk id="13" creationId="{1D6255BF-EC26-1878-BBA8-65F73E82C109}"/>
          </ac:spMkLst>
        </pc:spChg>
      </pc:sldChg>
      <pc:sldChg chg="addSp delSp modSp add del mod chgLayout">
        <pc:chgData name="Shafer, Ethan H MAJ" userId="505e747c-87be-44c0-94c2-fc4c31a873c1" providerId="ADAL" clId="{DCE83B59-29CC-49E5-A17E-C9A0E6BBA5EB}" dt="2024-07-14T01:00:57.484" v="59" actId="47"/>
        <pc:sldMkLst>
          <pc:docMk/>
          <pc:sldMk cId="3783958156" sldId="281"/>
        </pc:sldMkLst>
        <pc:spChg chg="mod ord">
          <ac:chgData name="Shafer, Ethan H MAJ" userId="505e747c-87be-44c0-94c2-fc4c31a873c1" providerId="ADAL" clId="{DCE83B59-29CC-49E5-A17E-C9A0E6BBA5EB}" dt="2024-07-14T00:58:43.664" v="6" actId="6264"/>
          <ac:spMkLst>
            <pc:docMk/>
            <pc:sldMk cId="3783958156" sldId="281"/>
            <ac:spMk id="2" creationId="{176AEB7C-269F-4FC1-967A-34BC32C6FCBF}"/>
          </ac:spMkLst>
        </pc:spChg>
        <pc:spChg chg="add del mod">
          <ac:chgData name="Shafer, Ethan H MAJ" userId="505e747c-87be-44c0-94c2-fc4c31a873c1" providerId="ADAL" clId="{DCE83B59-29CC-49E5-A17E-C9A0E6BBA5EB}" dt="2024-07-14T00:58:43.664" v="6" actId="6264"/>
          <ac:spMkLst>
            <pc:docMk/>
            <pc:sldMk cId="3783958156" sldId="281"/>
            <ac:spMk id="3" creationId="{2BE9B8BD-A0BF-3AC4-0592-C5DA39AFA1CC}"/>
          </ac:spMkLst>
        </pc:spChg>
        <pc:spChg chg="mod ord">
          <ac:chgData name="Shafer, Ethan H MAJ" userId="505e747c-87be-44c0-94c2-fc4c31a873c1" providerId="ADAL" clId="{DCE83B59-29CC-49E5-A17E-C9A0E6BBA5EB}" dt="2024-07-14T00:58:43.664" v="6" actId="6264"/>
          <ac:spMkLst>
            <pc:docMk/>
            <pc:sldMk cId="3783958156" sldId="281"/>
            <ac:spMk id="4" creationId="{5A404E3B-8F55-4EB9-8DA7-12AF96D2CCEB}"/>
          </ac:spMkLst>
        </pc:spChg>
        <pc:spChg chg="mod ord">
          <ac:chgData name="Shafer, Ethan H MAJ" userId="505e747c-87be-44c0-94c2-fc4c31a873c1" providerId="ADAL" clId="{DCE83B59-29CC-49E5-A17E-C9A0E6BBA5EB}" dt="2024-07-14T00:58:43.664" v="6" actId="6264"/>
          <ac:spMkLst>
            <pc:docMk/>
            <pc:sldMk cId="3783958156" sldId="281"/>
            <ac:spMk id="5" creationId="{9F78B7C1-483C-455D-8631-EB6CA41B4ED2}"/>
          </ac:spMkLst>
        </pc:spChg>
        <pc:spChg chg="mod ord">
          <ac:chgData name="Shafer, Ethan H MAJ" userId="505e747c-87be-44c0-94c2-fc4c31a873c1" providerId="ADAL" clId="{DCE83B59-29CC-49E5-A17E-C9A0E6BBA5EB}" dt="2024-07-14T00:58:43.664" v="6" actId="6264"/>
          <ac:spMkLst>
            <pc:docMk/>
            <pc:sldMk cId="3783958156" sldId="281"/>
            <ac:spMk id="6" creationId="{47650BBD-485B-49BD-928E-29C8B34F899D}"/>
          </ac:spMkLst>
        </pc:spChg>
        <pc:spChg chg="add del mod">
          <ac:chgData name="Shafer, Ethan H MAJ" userId="505e747c-87be-44c0-94c2-fc4c31a873c1" providerId="ADAL" clId="{DCE83B59-29CC-49E5-A17E-C9A0E6BBA5EB}" dt="2024-07-14T00:58:43.664" v="6" actId="6264"/>
          <ac:spMkLst>
            <pc:docMk/>
            <pc:sldMk cId="3783958156" sldId="281"/>
            <ac:spMk id="7" creationId="{24AA34FD-719A-DC13-9B8C-0BD7B363EB2B}"/>
          </ac:spMkLst>
        </pc:spChg>
        <pc:spChg chg="add del mod">
          <ac:chgData name="Shafer, Ethan H MAJ" userId="505e747c-87be-44c0-94c2-fc4c31a873c1" providerId="ADAL" clId="{DCE83B59-29CC-49E5-A17E-C9A0E6BBA5EB}" dt="2024-07-14T00:58:43.664" v="6" actId="6264"/>
          <ac:spMkLst>
            <pc:docMk/>
            <pc:sldMk cId="3783958156" sldId="281"/>
            <ac:spMk id="8" creationId="{3DB46C09-FA16-2126-B133-50597371067B}"/>
          </ac:spMkLst>
        </pc:spChg>
        <pc:spChg chg="add del mod">
          <ac:chgData name="Shafer, Ethan H MAJ" userId="505e747c-87be-44c0-94c2-fc4c31a873c1" providerId="ADAL" clId="{DCE83B59-29CC-49E5-A17E-C9A0E6BBA5EB}" dt="2024-07-14T00:58:43.664" v="6" actId="6264"/>
          <ac:spMkLst>
            <pc:docMk/>
            <pc:sldMk cId="3783958156" sldId="281"/>
            <ac:spMk id="9" creationId="{2F0A4364-BEB8-C1E6-394B-FB98D6121E2B}"/>
          </ac:spMkLst>
        </pc:spChg>
        <pc:spChg chg="add mod ord">
          <ac:chgData name="Shafer, Ethan H MAJ" userId="505e747c-87be-44c0-94c2-fc4c31a873c1" providerId="ADAL" clId="{DCE83B59-29CC-49E5-A17E-C9A0E6BBA5EB}" dt="2024-07-14T00:58:43.664" v="6" actId="6264"/>
          <ac:spMkLst>
            <pc:docMk/>
            <pc:sldMk cId="3783958156" sldId="281"/>
            <ac:spMk id="10" creationId="{14490663-5D9D-D08C-E25C-BBE90DF2CBEF}"/>
          </ac:spMkLst>
        </pc:spChg>
      </pc:sldChg>
      <pc:sldChg chg="addSp delSp modSp add mod chgLayout modNotesTx">
        <pc:chgData name="Shafer, Ethan H MAJ" userId="505e747c-87be-44c0-94c2-fc4c31a873c1" providerId="ADAL" clId="{DCE83B59-29CC-49E5-A17E-C9A0E6BBA5EB}" dt="2024-07-14T02:32:39.367" v="1332" actId="20577"/>
        <pc:sldMkLst>
          <pc:docMk/>
          <pc:sldMk cId="3189059650" sldId="282"/>
        </pc:sldMkLst>
        <pc:spChg chg="mod ord">
          <ac:chgData name="Shafer, Ethan H MAJ" userId="505e747c-87be-44c0-94c2-fc4c31a873c1" providerId="ADAL" clId="{DCE83B59-29CC-49E5-A17E-C9A0E6BBA5EB}" dt="2024-07-14T00:58:43.664" v="6" actId="6264"/>
          <ac:spMkLst>
            <pc:docMk/>
            <pc:sldMk cId="3189059650" sldId="282"/>
            <ac:spMk id="2" creationId="{B005B9BC-CA97-4BDA-A02C-9E068A307D3D}"/>
          </ac:spMkLst>
        </pc:spChg>
        <pc:spChg chg="add del mod">
          <ac:chgData name="Shafer, Ethan H MAJ" userId="505e747c-87be-44c0-94c2-fc4c31a873c1" providerId="ADAL" clId="{DCE83B59-29CC-49E5-A17E-C9A0E6BBA5EB}" dt="2024-07-14T00:58:43.664" v="6" actId="6264"/>
          <ac:spMkLst>
            <pc:docMk/>
            <pc:sldMk cId="3189059650" sldId="282"/>
            <ac:spMk id="3" creationId="{CE9E884B-37D1-3D43-40CA-D24A29217BF1}"/>
          </ac:spMkLst>
        </pc:spChg>
        <pc:spChg chg="mod ord">
          <ac:chgData name="Shafer, Ethan H MAJ" userId="505e747c-87be-44c0-94c2-fc4c31a873c1" providerId="ADAL" clId="{DCE83B59-29CC-49E5-A17E-C9A0E6BBA5EB}" dt="2024-07-14T00:58:43.664" v="6" actId="6264"/>
          <ac:spMkLst>
            <pc:docMk/>
            <pc:sldMk cId="3189059650" sldId="282"/>
            <ac:spMk id="4" creationId="{6F555D12-3819-47B8-B1D4-46D414BC37E9}"/>
          </ac:spMkLst>
        </pc:spChg>
        <pc:spChg chg="mod ord">
          <ac:chgData name="Shafer, Ethan H MAJ" userId="505e747c-87be-44c0-94c2-fc4c31a873c1" providerId="ADAL" clId="{DCE83B59-29CC-49E5-A17E-C9A0E6BBA5EB}" dt="2024-07-14T02:32:39.367" v="1332" actId="20577"/>
          <ac:spMkLst>
            <pc:docMk/>
            <pc:sldMk cId="3189059650" sldId="282"/>
            <ac:spMk id="5" creationId="{88D51178-740A-4173-B8A6-D678BDA86CBB}"/>
          </ac:spMkLst>
        </pc:spChg>
        <pc:spChg chg="mod ord">
          <ac:chgData name="Shafer, Ethan H MAJ" userId="505e747c-87be-44c0-94c2-fc4c31a873c1" providerId="ADAL" clId="{DCE83B59-29CC-49E5-A17E-C9A0E6BBA5EB}" dt="2024-07-14T00:58:43.664" v="6" actId="6264"/>
          <ac:spMkLst>
            <pc:docMk/>
            <pc:sldMk cId="3189059650" sldId="282"/>
            <ac:spMk id="6" creationId="{92D7CE7A-2629-4B99-BFC6-11504BAE26B4}"/>
          </ac:spMkLst>
        </pc:spChg>
        <pc:spChg chg="add del mod">
          <ac:chgData name="Shafer, Ethan H MAJ" userId="505e747c-87be-44c0-94c2-fc4c31a873c1" providerId="ADAL" clId="{DCE83B59-29CC-49E5-A17E-C9A0E6BBA5EB}" dt="2024-07-14T00:58:43.664" v="6" actId="6264"/>
          <ac:spMkLst>
            <pc:docMk/>
            <pc:sldMk cId="3189059650" sldId="282"/>
            <ac:spMk id="7" creationId="{03A2CCDF-7131-19D2-FBF1-8A96E8E346F6}"/>
          </ac:spMkLst>
        </pc:spChg>
        <pc:spChg chg="mod ord">
          <ac:chgData name="Shafer, Ethan H MAJ" userId="505e747c-87be-44c0-94c2-fc4c31a873c1" providerId="ADAL" clId="{DCE83B59-29CC-49E5-A17E-C9A0E6BBA5EB}" dt="2024-07-14T00:58:43.664" v="6" actId="6264"/>
          <ac:spMkLst>
            <pc:docMk/>
            <pc:sldMk cId="3189059650" sldId="282"/>
            <ac:spMk id="8" creationId="{FC9C641F-A380-4192-B349-66C0D3477282}"/>
          </ac:spMkLst>
        </pc:spChg>
        <pc:spChg chg="add del mod">
          <ac:chgData name="Shafer, Ethan H MAJ" userId="505e747c-87be-44c0-94c2-fc4c31a873c1" providerId="ADAL" clId="{DCE83B59-29CC-49E5-A17E-C9A0E6BBA5EB}" dt="2024-07-14T00:58:43.664" v="6" actId="6264"/>
          <ac:spMkLst>
            <pc:docMk/>
            <pc:sldMk cId="3189059650" sldId="282"/>
            <ac:spMk id="9" creationId="{3F65D6A6-CC9E-A6E6-71C7-9BC15B3D0D1A}"/>
          </ac:spMkLst>
        </pc:spChg>
        <pc:spChg chg="add del mod">
          <ac:chgData name="Shafer, Ethan H MAJ" userId="505e747c-87be-44c0-94c2-fc4c31a873c1" providerId="ADAL" clId="{DCE83B59-29CC-49E5-A17E-C9A0E6BBA5EB}" dt="2024-07-14T00:58:43.664" v="6" actId="6264"/>
          <ac:spMkLst>
            <pc:docMk/>
            <pc:sldMk cId="3189059650" sldId="282"/>
            <ac:spMk id="10" creationId="{E72BE9AE-7282-BB37-3CAF-940B6B943928}"/>
          </ac:spMkLst>
        </pc:spChg>
        <pc:spChg chg="add del mod">
          <ac:chgData name="Shafer, Ethan H MAJ" userId="505e747c-87be-44c0-94c2-fc4c31a873c1" providerId="ADAL" clId="{DCE83B59-29CC-49E5-A17E-C9A0E6BBA5EB}" dt="2024-07-14T00:58:43.664" v="6" actId="6264"/>
          <ac:spMkLst>
            <pc:docMk/>
            <pc:sldMk cId="3189059650" sldId="282"/>
            <ac:spMk id="11" creationId="{97B98ADE-A38B-B276-737F-4E44F78550E3}"/>
          </ac:spMkLst>
        </pc:spChg>
        <pc:spChg chg="add del mod ord">
          <ac:chgData name="Shafer, Ethan H MAJ" userId="505e747c-87be-44c0-94c2-fc4c31a873c1" providerId="ADAL" clId="{DCE83B59-29CC-49E5-A17E-C9A0E6BBA5EB}" dt="2024-07-14T00:58:51.746" v="10"/>
          <ac:spMkLst>
            <pc:docMk/>
            <pc:sldMk cId="3189059650" sldId="282"/>
            <ac:spMk id="12" creationId="{28920F6F-7629-7CC6-3372-EC74CBFBDF0E}"/>
          </ac:spMkLst>
        </pc:spChg>
        <pc:picChg chg="add mod">
          <ac:chgData name="Shafer, Ethan H MAJ" userId="505e747c-87be-44c0-94c2-fc4c31a873c1" providerId="ADAL" clId="{DCE83B59-29CC-49E5-A17E-C9A0E6BBA5EB}" dt="2024-07-14T00:58:55.354" v="11" actId="14100"/>
          <ac:picMkLst>
            <pc:docMk/>
            <pc:sldMk cId="3189059650" sldId="282"/>
            <ac:picMk id="13" creationId="{2DF355D8-9C0A-4AE2-ACE2-95C5082AB03D}"/>
          </ac:picMkLst>
        </pc:picChg>
        <pc:picChg chg="add del">
          <ac:chgData name="Shafer, Ethan H MAJ" userId="505e747c-87be-44c0-94c2-fc4c31a873c1" providerId="ADAL" clId="{DCE83B59-29CC-49E5-A17E-C9A0E6BBA5EB}" dt="2024-07-14T00:58:50.887" v="9" actId="21"/>
          <ac:picMkLst>
            <pc:docMk/>
            <pc:sldMk cId="3189059650" sldId="282"/>
            <ac:picMk id="22" creationId="{2DF355D8-9C0A-4AE2-ACE2-95C5082AB03D}"/>
          </ac:picMkLst>
        </pc:picChg>
      </pc:sldChg>
      <pc:sldChg chg="addSp delSp modSp add del mod chgLayout">
        <pc:chgData name="Shafer, Ethan H MAJ" userId="505e747c-87be-44c0-94c2-fc4c31a873c1" providerId="ADAL" clId="{DCE83B59-29CC-49E5-A17E-C9A0E6BBA5EB}" dt="2024-07-14T01:00:57.484" v="59" actId="47"/>
        <pc:sldMkLst>
          <pc:docMk/>
          <pc:sldMk cId="2127199072" sldId="283"/>
        </pc:sldMkLst>
        <pc:spChg chg="mod ord">
          <ac:chgData name="Shafer, Ethan H MAJ" userId="505e747c-87be-44c0-94c2-fc4c31a873c1" providerId="ADAL" clId="{DCE83B59-29CC-49E5-A17E-C9A0E6BBA5EB}" dt="2024-07-14T00:58:43.664" v="6" actId="6264"/>
          <ac:spMkLst>
            <pc:docMk/>
            <pc:sldMk cId="2127199072" sldId="283"/>
            <ac:spMk id="2" creationId="{D26B32CA-8E39-48C5-B84A-C621F7345058}"/>
          </ac:spMkLst>
        </pc:spChg>
        <pc:spChg chg="mod ord">
          <ac:chgData name="Shafer, Ethan H MAJ" userId="505e747c-87be-44c0-94c2-fc4c31a873c1" providerId="ADAL" clId="{DCE83B59-29CC-49E5-A17E-C9A0E6BBA5EB}" dt="2024-07-14T00:58:43.664" v="6" actId="6264"/>
          <ac:spMkLst>
            <pc:docMk/>
            <pc:sldMk cId="2127199072" sldId="283"/>
            <ac:spMk id="3" creationId="{05B36D41-91B5-45D0-92BA-47E691E16F36}"/>
          </ac:spMkLst>
        </pc:spChg>
        <pc:spChg chg="mod ord">
          <ac:chgData name="Shafer, Ethan H MAJ" userId="505e747c-87be-44c0-94c2-fc4c31a873c1" providerId="ADAL" clId="{DCE83B59-29CC-49E5-A17E-C9A0E6BBA5EB}" dt="2024-07-14T00:58:43.664" v="6" actId="6264"/>
          <ac:spMkLst>
            <pc:docMk/>
            <pc:sldMk cId="2127199072" sldId="283"/>
            <ac:spMk id="4" creationId="{246CD077-72A9-40B7-BE9C-D7B968012934}"/>
          </ac:spMkLst>
        </pc:spChg>
        <pc:spChg chg="mod ord">
          <ac:chgData name="Shafer, Ethan H MAJ" userId="505e747c-87be-44c0-94c2-fc4c31a873c1" providerId="ADAL" clId="{DCE83B59-29CC-49E5-A17E-C9A0E6BBA5EB}" dt="2024-07-14T00:58:43.664" v="6" actId="6264"/>
          <ac:spMkLst>
            <pc:docMk/>
            <pc:sldMk cId="2127199072" sldId="283"/>
            <ac:spMk id="5" creationId="{F9C6556D-18D9-4907-AEA3-FAAD064035A1}"/>
          </ac:spMkLst>
        </pc:spChg>
        <pc:spChg chg="mod ord">
          <ac:chgData name="Shafer, Ethan H MAJ" userId="505e747c-87be-44c0-94c2-fc4c31a873c1" providerId="ADAL" clId="{DCE83B59-29CC-49E5-A17E-C9A0E6BBA5EB}" dt="2024-07-14T00:58:43.664" v="6" actId="6264"/>
          <ac:spMkLst>
            <pc:docMk/>
            <pc:sldMk cId="2127199072" sldId="283"/>
            <ac:spMk id="6" creationId="{5673010C-5B7A-4B2C-B11A-427DE6C22F6A}"/>
          </ac:spMkLst>
        </pc:spChg>
        <pc:spChg chg="mod ord">
          <ac:chgData name="Shafer, Ethan H MAJ" userId="505e747c-87be-44c0-94c2-fc4c31a873c1" providerId="ADAL" clId="{DCE83B59-29CC-49E5-A17E-C9A0E6BBA5EB}" dt="2024-07-14T00:58:43.664" v="6" actId="6264"/>
          <ac:spMkLst>
            <pc:docMk/>
            <pc:sldMk cId="2127199072" sldId="283"/>
            <ac:spMk id="7" creationId="{775F7859-81A7-40B1-979C-970C0D9ABF52}"/>
          </ac:spMkLst>
        </pc:spChg>
        <pc:spChg chg="add del mod">
          <ac:chgData name="Shafer, Ethan H MAJ" userId="505e747c-87be-44c0-94c2-fc4c31a873c1" providerId="ADAL" clId="{DCE83B59-29CC-49E5-A17E-C9A0E6BBA5EB}" dt="2024-07-14T00:58:43.664" v="6" actId="6264"/>
          <ac:spMkLst>
            <pc:docMk/>
            <pc:sldMk cId="2127199072" sldId="283"/>
            <ac:spMk id="8" creationId="{6140711B-9301-5049-D089-31C36ED059FC}"/>
          </ac:spMkLst>
        </pc:spChg>
        <pc:spChg chg="add del mod">
          <ac:chgData name="Shafer, Ethan H MAJ" userId="505e747c-87be-44c0-94c2-fc4c31a873c1" providerId="ADAL" clId="{DCE83B59-29CC-49E5-A17E-C9A0E6BBA5EB}" dt="2024-07-14T00:58:43.664" v="6" actId="6264"/>
          <ac:spMkLst>
            <pc:docMk/>
            <pc:sldMk cId="2127199072" sldId="283"/>
            <ac:spMk id="9" creationId="{BE77960A-B996-F1A8-0C82-5AE49A0B3ED9}"/>
          </ac:spMkLst>
        </pc:spChg>
        <pc:spChg chg="add del mod">
          <ac:chgData name="Shafer, Ethan H MAJ" userId="505e747c-87be-44c0-94c2-fc4c31a873c1" providerId="ADAL" clId="{DCE83B59-29CC-49E5-A17E-C9A0E6BBA5EB}" dt="2024-07-14T00:58:43.664" v="6" actId="6264"/>
          <ac:spMkLst>
            <pc:docMk/>
            <pc:sldMk cId="2127199072" sldId="283"/>
            <ac:spMk id="10" creationId="{46C41731-D0D4-CAFE-C06F-E9AFBAB3251A}"/>
          </ac:spMkLst>
        </pc:spChg>
        <pc:spChg chg="add del mod">
          <ac:chgData name="Shafer, Ethan H MAJ" userId="505e747c-87be-44c0-94c2-fc4c31a873c1" providerId="ADAL" clId="{DCE83B59-29CC-49E5-A17E-C9A0E6BBA5EB}" dt="2024-07-14T00:58:43.664" v="6" actId="6264"/>
          <ac:spMkLst>
            <pc:docMk/>
            <pc:sldMk cId="2127199072" sldId="283"/>
            <ac:spMk id="11" creationId="{0376C349-5AC9-7142-0F45-6950006AADD9}"/>
          </ac:spMkLst>
        </pc:spChg>
        <pc:spChg chg="add del mod">
          <ac:chgData name="Shafer, Ethan H MAJ" userId="505e747c-87be-44c0-94c2-fc4c31a873c1" providerId="ADAL" clId="{DCE83B59-29CC-49E5-A17E-C9A0E6BBA5EB}" dt="2024-07-14T00:58:43.664" v="6" actId="6264"/>
          <ac:spMkLst>
            <pc:docMk/>
            <pc:sldMk cId="2127199072" sldId="283"/>
            <ac:spMk id="12" creationId="{B44371C5-B54B-B55E-5E0E-88499B62D923}"/>
          </ac:spMkLst>
        </pc:spChg>
        <pc:spChg chg="add del mod">
          <ac:chgData name="Shafer, Ethan H MAJ" userId="505e747c-87be-44c0-94c2-fc4c31a873c1" providerId="ADAL" clId="{DCE83B59-29CC-49E5-A17E-C9A0E6BBA5EB}" dt="2024-07-14T00:58:43.664" v="6" actId="6264"/>
          <ac:spMkLst>
            <pc:docMk/>
            <pc:sldMk cId="2127199072" sldId="283"/>
            <ac:spMk id="13" creationId="{6DED1A4A-A0C1-C786-21B7-762FA549136C}"/>
          </ac:spMkLst>
        </pc:spChg>
      </pc:sldChg>
      <pc:sldChg chg="del">
        <pc:chgData name="Shafer, Ethan H MAJ" userId="505e747c-87be-44c0-94c2-fc4c31a873c1" providerId="ADAL" clId="{DCE83B59-29CC-49E5-A17E-C9A0E6BBA5EB}" dt="2024-07-14T00:58:35.964" v="5" actId="47"/>
        <pc:sldMkLst>
          <pc:docMk/>
          <pc:sldMk cId="1394302265" sldId="284"/>
        </pc:sldMkLst>
      </pc:sldChg>
      <pc:sldChg chg="addSp delSp modSp add del mod chgLayout">
        <pc:chgData name="Shafer, Ethan H MAJ" userId="505e747c-87be-44c0-94c2-fc4c31a873c1" providerId="ADAL" clId="{DCE83B59-29CC-49E5-A17E-C9A0E6BBA5EB}" dt="2024-07-14T01:00:57.484" v="59" actId="47"/>
        <pc:sldMkLst>
          <pc:docMk/>
          <pc:sldMk cId="1080556361" sldId="285"/>
        </pc:sldMkLst>
        <pc:spChg chg="mod ord">
          <ac:chgData name="Shafer, Ethan H MAJ" userId="505e747c-87be-44c0-94c2-fc4c31a873c1" providerId="ADAL" clId="{DCE83B59-29CC-49E5-A17E-C9A0E6BBA5EB}" dt="2024-07-14T00:58:43.664" v="6" actId="6264"/>
          <ac:spMkLst>
            <pc:docMk/>
            <pc:sldMk cId="1080556361" sldId="285"/>
            <ac:spMk id="2" creationId="{B005B9BC-CA97-4BDA-A02C-9E068A307D3D}"/>
          </ac:spMkLst>
        </pc:spChg>
        <pc:spChg chg="add del mod">
          <ac:chgData name="Shafer, Ethan H MAJ" userId="505e747c-87be-44c0-94c2-fc4c31a873c1" providerId="ADAL" clId="{DCE83B59-29CC-49E5-A17E-C9A0E6BBA5EB}" dt="2024-07-14T00:58:43.664" v="6" actId="6264"/>
          <ac:spMkLst>
            <pc:docMk/>
            <pc:sldMk cId="1080556361" sldId="285"/>
            <ac:spMk id="3" creationId="{CA0B7A28-448C-A0DF-045F-7B2C0626F537}"/>
          </ac:spMkLst>
        </pc:spChg>
        <pc:spChg chg="mod ord">
          <ac:chgData name="Shafer, Ethan H MAJ" userId="505e747c-87be-44c0-94c2-fc4c31a873c1" providerId="ADAL" clId="{DCE83B59-29CC-49E5-A17E-C9A0E6BBA5EB}" dt="2024-07-14T00:58:43.664" v="6" actId="6264"/>
          <ac:spMkLst>
            <pc:docMk/>
            <pc:sldMk cId="1080556361" sldId="285"/>
            <ac:spMk id="4" creationId="{6F555D12-3819-47B8-B1D4-46D414BC37E9}"/>
          </ac:spMkLst>
        </pc:spChg>
        <pc:spChg chg="mod ord">
          <ac:chgData name="Shafer, Ethan H MAJ" userId="505e747c-87be-44c0-94c2-fc4c31a873c1" providerId="ADAL" clId="{DCE83B59-29CC-49E5-A17E-C9A0E6BBA5EB}" dt="2024-07-14T00:58:43.664" v="6" actId="6264"/>
          <ac:spMkLst>
            <pc:docMk/>
            <pc:sldMk cId="1080556361" sldId="285"/>
            <ac:spMk id="5" creationId="{88D51178-740A-4173-B8A6-D678BDA86CBB}"/>
          </ac:spMkLst>
        </pc:spChg>
        <pc:spChg chg="mod ord">
          <ac:chgData name="Shafer, Ethan H MAJ" userId="505e747c-87be-44c0-94c2-fc4c31a873c1" providerId="ADAL" clId="{DCE83B59-29CC-49E5-A17E-C9A0E6BBA5EB}" dt="2024-07-14T00:58:43.664" v="6" actId="6264"/>
          <ac:spMkLst>
            <pc:docMk/>
            <pc:sldMk cId="1080556361" sldId="285"/>
            <ac:spMk id="6" creationId="{92D7CE7A-2629-4B99-BFC6-11504BAE26B4}"/>
          </ac:spMkLst>
        </pc:spChg>
        <pc:spChg chg="add del mod">
          <ac:chgData name="Shafer, Ethan H MAJ" userId="505e747c-87be-44c0-94c2-fc4c31a873c1" providerId="ADAL" clId="{DCE83B59-29CC-49E5-A17E-C9A0E6BBA5EB}" dt="2024-07-14T00:58:43.664" v="6" actId="6264"/>
          <ac:spMkLst>
            <pc:docMk/>
            <pc:sldMk cId="1080556361" sldId="285"/>
            <ac:spMk id="7" creationId="{8E66942C-5D18-A725-B973-1A7F3E480E6D}"/>
          </ac:spMkLst>
        </pc:spChg>
        <pc:spChg chg="mod ord">
          <ac:chgData name="Shafer, Ethan H MAJ" userId="505e747c-87be-44c0-94c2-fc4c31a873c1" providerId="ADAL" clId="{DCE83B59-29CC-49E5-A17E-C9A0E6BBA5EB}" dt="2024-07-14T00:58:43.664" v="6" actId="6264"/>
          <ac:spMkLst>
            <pc:docMk/>
            <pc:sldMk cId="1080556361" sldId="285"/>
            <ac:spMk id="8" creationId="{FC9C641F-A380-4192-B349-66C0D3477282}"/>
          </ac:spMkLst>
        </pc:spChg>
        <pc:spChg chg="add del mod">
          <ac:chgData name="Shafer, Ethan H MAJ" userId="505e747c-87be-44c0-94c2-fc4c31a873c1" providerId="ADAL" clId="{DCE83B59-29CC-49E5-A17E-C9A0E6BBA5EB}" dt="2024-07-14T00:58:43.664" v="6" actId="6264"/>
          <ac:spMkLst>
            <pc:docMk/>
            <pc:sldMk cId="1080556361" sldId="285"/>
            <ac:spMk id="9" creationId="{1ED8E444-D7EA-E8AE-CE61-C657913236B5}"/>
          </ac:spMkLst>
        </pc:spChg>
        <pc:spChg chg="add del mod">
          <ac:chgData name="Shafer, Ethan H MAJ" userId="505e747c-87be-44c0-94c2-fc4c31a873c1" providerId="ADAL" clId="{DCE83B59-29CC-49E5-A17E-C9A0E6BBA5EB}" dt="2024-07-14T00:58:43.664" v="6" actId="6264"/>
          <ac:spMkLst>
            <pc:docMk/>
            <pc:sldMk cId="1080556361" sldId="285"/>
            <ac:spMk id="10" creationId="{292A5CC3-59C0-DFDF-1548-99B8B49AD113}"/>
          </ac:spMkLst>
        </pc:spChg>
        <pc:spChg chg="add del mod">
          <ac:chgData name="Shafer, Ethan H MAJ" userId="505e747c-87be-44c0-94c2-fc4c31a873c1" providerId="ADAL" clId="{DCE83B59-29CC-49E5-A17E-C9A0E6BBA5EB}" dt="2024-07-14T00:58:43.664" v="6" actId="6264"/>
          <ac:spMkLst>
            <pc:docMk/>
            <pc:sldMk cId="1080556361" sldId="285"/>
            <ac:spMk id="11" creationId="{17BCC341-B013-ADEC-3AB2-27C7D7B5DB39}"/>
          </ac:spMkLst>
        </pc:spChg>
        <pc:spChg chg="add mod ord">
          <ac:chgData name="Shafer, Ethan H MAJ" userId="505e747c-87be-44c0-94c2-fc4c31a873c1" providerId="ADAL" clId="{DCE83B59-29CC-49E5-A17E-C9A0E6BBA5EB}" dt="2024-07-14T00:58:43.664" v="6" actId="6264"/>
          <ac:spMkLst>
            <pc:docMk/>
            <pc:sldMk cId="1080556361" sldId="285"/>
            <ac:spMk id="12" creationId="{E33D4121-4575-675C-A2AA-16C9EA26E846}"/>
          </ac:spMkLst>
        </pc:spChg>
      </pc:sldChg>
      <pc:sldChg chg="del">
        <pc:chgData name="Shafer, Ethan H MAJ" userId="505e747c-87be-44c0-94c2-fc4c31a873c1" providerId="ADAL" clId="{DCE83B59-29CC-49E5-A17E-C9A0E6BBA5EB}" dt="2024-07-14T00:58:35.964" v="5" actId="47"/>
        <pc:sldMkLst>
          <pc:docMk/>
          <pc:sldMk cId="968635394" sldId="287"/>
        </pc:sldMkLst>
      </pc:sldChg>
      <pc:sldChg chg="del">
        <pc:chgData name="Shafer, Ethan H MAJ" userId="505e747c-87be-44c0-94c2-fc4c31a873c1" providerId="ADAL" clId="{DCE83B59-29CC-49E5-A17E-C9A0E6BBA5EB}" dt="2024-07-14T00:58:35.964" v="5" actId="47"/>
        <pc:sldMkLst>
          <pc:docMk/>
          <pc:sldMk cId="12713590" sldId="406"/>
        </pc:sldMkLst>
      </pc:sldChg>
      <pc:sldChg chg="del">
        <pc:chgData name="Shafer, Ethan H MAJ" userId="505e747c-87be-44c0-94c2-fc4c31a873c1" providerId="ADAL" clId="{DCE83B59-29CC-49E5-A17E-C9A0E6BBA5EB}" dt="2024-07-14T00:58:35.964" v="5" actId="47"/>
        <pc:sldMkLst>
          <pc:docMk/>
          <pc:sldMk cId="1751600927" sldId="407"/>
        </pc:sldMkLst>
      </pc:sldChg>
      <pc:sldChg chg="del">
        <pc:chgData name="Shafer, Ethan H MAJ" userId="505e747c-87be-44c0-94c2-fc4c31a873c1" providerId="ADAL" clId="{DCE83B59-29CC-49E5-A17E-C9A0E6BBA5EB}" dt="2024-07-14T00:58:35.964" v="5" actId="47"/>
        <pc:sldMkLst>
          <pc:docMk/>
          <pc:sldMk cId="3778530487" sldId="408"/>
        </pc:sldMkLst>
      </pc:sldChg>
      <pc:sldChg chg="del">
        <pc:chgData name="Shafer, Ethan H MAJ" userId="505e747c-87be-44c0-94c2-fc4c31a873c1" providerId="ADAL" clId="{DCE83B59-29CC-49E5-A17E-C9A0E6BBA5EB}" dt="2024-07-14T00:58:35.964" v="5" actId="47"/>
        <pc:sldMkLst>
          <pc:docMk/>
          <pc:sldMk cId="751712748" sldId="409"/>
        </pc:sldMkLst>
      </pc:sldChg>
      <pc:sldChg chg="del">
        <pc:chgData name="Shafer, Ethan H MAJ" userId="505e747c-87be-44c0-94c2-fc4c31a873c1" providerId="ADAL" clId="{DCE83B59-29CC-49E5-A17E-C9A0E6BBA5EB}" dt="2024-07-14T00:58:35.964" v="5" actId="47"/>
        <pc:sldMkLst>
          <pc:docMk/>
          <pc:sldMk cId="616188815" sldId="410"/>
        </pc:sldMkLst>
      </pc:sldChg>
      <pc:sldChg chg="del">
        <pc:chgData name="Shafer, Ethan H MAJ" userId="505e747c-87be-44c0-94c2-fc4c31a873c1" providerId="ADAL" clId="{DCE83B59-29CC-49E5-A17E-C9A0E6BBA5EB}" dt="2024-07-14T00:58:35.964" v="5" actId="47"/>
        <pc:sldMkLst>
          <pc:docMk/>
          <pc:sldMk cId="2235225829" sldId="411"/>
        </pc:sldMkLst>
      </pc:sldChg>
      <pc:sldChg chg="del">
        <pc:chgData name="Shafer, Ethan H MAJ" userId="505e747c-87be-44c0-94c2-fc4c31a873c1" providerId="ADAL" clId="{DCE83B59-29CC-49E5-A17E-C9A0E6BBA5EB}" dt="2024-07-14T00:58:35.964" v="5" actId="47"/>
        <pc:sldMkLst>
          <pc:docMk/>
          <pc:sldMk cId="2739552240" sldId="412"/>
        </pc:sldMkLst>
      </pc:sldChg>
      <pc:sldChg chg="addSp delSp modSp add mod chgLayout">
        <pc:chgData name="Shafer, Ethan H MAJ" userId="505e747c-87be-44c0-94c2-fc4c31a873c1" providerId="ADAL" clId="{DCE83B59-29CC-49E5-A17E-C9A0E6BBA5EB}" dt="2024-07-14T01:00:30.454" v="12" actId="20577"/>
        <pc:sldMkLst>
          <pc:docMk/>
          <pc:sldMk cId="2600960340" sldId="413"/>
        </pc:sldMkLst>
        <pc:spChg chg="mod ord">
          <ac:chgData name="Shafer, Ethan H MAJ" userId="505e747c-87be-44c0-94c2-fc4c31a873c1" providerId="ADAL" clId="{DCE83B59-29CC-49E5-A17E-C9A0E6BBA5EB}" dt="2024-07-14T01:00:30.454" v="12" actId="20577"/>
          <ac:spMkLst>
            <pc:docMk/>
            <pc:sldMk cId="2600960340" sldId="413"/>
            <ac:spMk id="2" creationId="{8D7E2DAC-8F14-49C5-B65E-1545269CF4BB}"/>
          </ac:spMkLst>
        </pc:spChg>
        <pc:spChg chg="mod ord">
          <ac:chgData name="Shafer, Ethan H MAJ" userId="505e747c-87be-44c0-94c2-fc4c31a873c1" providerId="ADAL" clId="{DCE83B59-29CC-49E5-A17E-C9A0E6BBA5EB}" dt="2024-07-14T00:58:43.664" v="6" actId="6264"/>
          <ac:spMkLst>
            <pc:docMk/>
            <pc:sldMk cId="2600960340" sldId="413"/>
            <ac:spMk id="3" creationId="{87698E09-2D18-40D7-B869-B685FC1259C4}"/>
          </ac:spMkLst>
        </pc:spChg>
        <pc:spChg chg="add del mod">
          <ac:chgData name="Shafer, Ethan H MAJ" userId="505e747c-87be-44c0-94c2-fc4c31a873c1" providerId="ADAL" clId="{DCE83B59-29CC-49E5-A17E-C9A0E6BBA5EB}" dt="2024-07-14T00:58:43.664" v="6" actId="6264"/>
          <ac:spMkLst>
            <pc:docMk/>
            <pc:sldMk cId="2600960340" sldId="413"/>
            <ac:spMk id="4" creationId="{A5601763-82BA-418B-0E28-A538E077EDD6}"/>
          </ac:spMkLst>
        </pc:spChg>
        <pc:spChg chg="add del mod">
          <ac:chgData name="Shafer, Ethan H MAJ" userId="505e747c-87be-44c0-94c2-fc4c31a873c1" providerId="ADAL" clId="{DCE83B59-29CC-49E5-A17E-C9A0E6BBA5EB}" dt="2024-07-14T00:58:43.664" v="6" actId="6264"/>
          <ac:spMkLst>
            <pc:docMk/>
            <pc:sldMk cId="2600960340" sldId="413"/>
            <ac:spMk id="5" creationId="{3C497B76-24CA-2095-A412-E12689631F6A}"/>
          </ac:spMkLst>
        </pc:spChg>
      </pc:sldChg>
      <pc:sldChg chg="addSp delSp modSp add del mod chgLayout">
        <pc:chgData name="Shafer, Ethan H MAJ" userId="505e747c-87be-44c0-94c2-fc4c31a873c1" providerId="ADAL" clId="{DCE83B59-29CC-49E5-A17E-C9A0E6BBA5EB}" dt="2024-07-14T01:00:57.484" v="59" actId="47"/>
        <pc:sldMkLst>
          <pc:docMk/>
          <pc:sldMk cId="2839321049" sldId="414"/>
        </pc:sldMkLst>
        <pc:spChg chg="mod ord">
          <ac:chgData name="Shafer, Ethan H MAJ" userId="505e747c-87be-44c0-94c2-fc4c31a873c1" providerId="ADAL" clId="{DCE83B59-29CC-49E5-A17E-C9A0E6BBA5EB}" dt="2024-07-14T00:58:43.664" v="6" actId="6264"/>
          <ac:spMkLst>
            <pc:docMk/>
            <pc:sldMk cId="2839321049" sldId="414"/>
            <ac:spMk id="2" creationId="{D26B32CA-8E39-48C5-B84A-C621F7345058}"/>
          </ac:spMkLst>
        </pc:spChg>
        <pc:spChg chg="mod ord">
          <ac:chgData name="Shafer, Ethan H MAJ" userId="505e747c-87be-44c0-94c2-fc4c31a873c1" providerId="ADAL" clId="{DCE83B59-29CC-49E5-A17E-C9A0E6BBA5EB}" dt="2024-07-14T00:58:43.664" v="6" actId="6264"/>
          <ac:spMkLst>
            <pc:docMk/>
            <pc:sldMk cId="2839321049" sldId="414"/>
            <ac:spMk id="3" creationId="{05B36D41-91B5-45D0-92BA-47E691E16F36}"/>
          </ac:spMkLst>
        </pc:spChg>
        <pc:spChg chg="mod ord">
          <ac:chgData name="Shafer, Ethan H MAJ" userId="505e747c-87be-44c0-94c2-fc4c31a873c1" providerId="ADAL" clId="{DCE83B59-29CC-49E5-A17E-C9A0E6BBA5EB}" dt="2024-07-14T00:58:43.664" v="6" actId="6264"/>
          <ac:spMkLst>
            <pc:docMk/>
            <pc:sldMk cId="2839321049" sldId="414"/>
            <ac:spMk id="4" creationId="{246CD077-72A9-40B7-BE9C-D7B968012934}"/>
          </ac:spMkLst>
        </pc:spChg>
        <pc:spChg chg="mod ord">
          <ac:chgData name="Shafer, Ethan H MAJ" userId="505e747c-87be-44c0-94c2-fc4c31a873c1" providerId="ADAL" clId="{DCE83B59-29CC-49E5-A17E-C9A0E6BBA5EB}" dt="2024-07-14T00:58:43.664" v="6" actId="6264"/>
          <ac:spMkLst>
            <pc:docMk/>
            <pc:sldMk cId="2839321049" sldId="414"/>
            <ac:spMk id="5" creationId="{F9C6556D-18D9-4907-AEA3-FAAD064035A1}"/>
          </ac:spMkLst>
        </pc:spChg>
        <pc:spChg chg="mod ord">
          <ac:chgData name="Shafer, Ethan H MAJ" userId="505e747c-87be-44c0-94c2-fc4c31a873c1" providerId="ADAL" clId="{DCE83B59-29CC-49E5-A17E-C9A0E6BBA5EB}" dt="2024-07-14T00:58:43.664" v="6" actId="6264"/>
          <ac:spMkLst>
            <pc:docMk/>
            <pc:sldMk cId="2839321049" sldId="414"/>
            <ac:spMk id="6" creationId="{5673010C-5B7A-4B2C-B11A-427DE6C22F6A}"/>
          </ac:spMkLst>
        </pc:spChg>
        <pc:spChg chg="mod ord">
          <ac:chgData name="Shafer, Ethan H MAJ" userId="505e747c-87be-44c0-94c2-fc4c31a873c1" providerId="ADAL" clId="{DCE83B59-29CC-49E5-A17E-C9A0E6BBA5EB}" dt="2024-07-14T00:58:43.664" v="6" actId="6264"/>
          <ac:spMkLst>
            <pc:docMk/>
            <pc:sldMk cId="2839321049" sldId="414"/>
            <ac:spMk id="7" creationId="{775F7859-81A7-40B1-979C-970C0D9ABF52}"/>
          </ac:spMkLst>
        </pc:spChg>
        <pc:spChg chg="add del mod">
          <ac:chgData name="Shafer, Ethan H MAJ" userId="505e747c-87be-44c0-94c2-fc4c31a873c1" providerId="ADAL" clId="{DCE83B59-29CC-49E5-A17E-C9A0E6BBA5EB}" dt="2024-07-14T00:58:43.664" v="6" actId="6264"/>
          <ac:spMkLst>
            <pc:docMk/>
            <pc:sldMk cId="2839321049" sldId="414"/>
            <ac:spMk id="8" creationId="{3EF6049D-53AF-2F4B-C891-1A7C6A976326}"/>
          </ac:spMkLst>
        </pc:spChg>
        <pc:spChg chg="add del mod">
          <ac:chgData name="Shafer, Ethan H MAJ" userId="505e747c-87be-44c0-94c2-fc4c31a873c1" providerId="ADAL" clId="{DCE83B59-29CC-49E5-A17E-C9A0E6BBA5EB}" dt="2024-07-14T00:58:43.664" v="6" actId="6264"/>
          <ac:spMkLst>
            <pc:docMk/>
            <pc:sldMk cId="2839321049" sldId="414"/>
            <ac:spMk id="9" creationId="{E8C769D6-6B90-587D-35EA-D2A5423E33E3}"/>
          </ac:spMkLst>
        </pc:spChg>
        <pc:spChg chg="add del mod">
          <ac:chgData name="Shafer, Ethan H MAJ" userId="505e747c-87be-44c0-94c2-fc4c31a873c1" providerId="ADAL" clId="{DCE83B59-29CC-49E5-A17E-C9A0E6BBA5EB}" dt="2024-07-14T00:58:43.664" v="6" actId="6264"/>
          <ac:spMkLst>
            <pc:docMk/>
            <pc:sldMk cId="2839321049" sldId="414"/>
            <ac:spMk id="10" creationId="{2F3AB236-55A9-BDBA-A73A-3258422E3DE7}"/>
          </ac:spMkLst>
        </pc:spChg>
        <pc:spChg chg="add del mod">
          <ac:chgData name="Shafer, Ethan H MAJ" userId="505e747c-87be-44c0-94c2-fc4c31a873c1" providerId="ADAL" clId="{DCE83B59-29CC-49E5-A17E-C9A0E6BBA5EB}" dt="2024-07-14T00:58:43.664" v="6" actId="6264"/>
          <ac:spMkLst>
            <pc:docMk/>
            <pc:sldMk cId="2839321049" sldId="414"/>
            <ac:spMk id="11" creationId="{69CDFC66-6FA6-0A04-8A10-361C2071E1B4}"/>
          </ac:spMkLst>
        </pc:spChg>
        <pc:spChg chg="add del mod">
          <ac:chgData name="Shafer, Ethan H MAJ" userId="505e747c-87be-44c0-94c2-fc4c31a873c1" providerId="ADAL" clId="{DCE83B59-29CC-49E5-A17E-C9A0E6BBA5EB}" dt="2024-07-14T00:58:43.664" v="6" actId="6264"/>
          <ac:spMkLst>
            <pc:docMk/>
            <pc:sldMk cId="2839321049" sldId="414"/>
            <ac:spMk id="12" creationId="{04417617-7CEA-9691-EDE9-1E6BF12D1ED0}"/>
          </ac:spMkLst>
        </pc:spChg>
        <pc:spChg chg="add del mod">
          <ac:chgData name="Shafer, Ethan H MAJ" userId="505e747c-87be-44c0-94c2-fc4c31a873c1" providerId="ADAL" clId="{DCE83B59-29CC-49E5-A17E-C9A0E6BBA5EB}" dt="2024-07-14T00:58:43.664" v="6" actId="6264"/>
          <ac:spMkLst>
            <pc:docMk/>
            <pc:sldMk cId="2839321049" sldId="414"/>
            <ac:spMk id="13" creationId="{A24AB840-17EC-9410-2B29-79E7628F20E3}"/>
          </ac:spMkLst>
        </pc:spChg>
      </pc:sldChg>
      <pc:sldChg chg="modSp new mod">
        <pc:chgData name="Shafer, Ethan H MAJ" userId="505e747c-87be-44c0-94c2-fc4c31a873c1" providerId="ADAL" clId="{DCE83B59-29CC-49E5-A17E-C9A0E6BBA5EB}" dt="2024-07-14T01:00:51.204" v="58" actId="5793"/>
        <pc:sldMkLst>
          <pc:docMk/>
          <pc:sldMk cId="3959649651" sldId="415"/>
        </pc:sldMkLst>
        <pc:spChg chg="mod">
          <ac:chgData name="Shafer, Ethan H MAJ" userId="505e747c-87be-44c0-94c2-fc4c31a873c1" providerId="ADAL" clId="{DCE83B59-29CC-49E5-A17E-C9A0E6BBA5EB}" dt="2024-07-14T01:00:45.824" v="21" actId="5793"/>
          <ac:spMkLst>
            <pc:docMk/>
            <pc:sldMk cId="3959649651" sldId="415"/>
            <ac:spMk id="2" creationId="{231C0E1B-57B2-846F-B68B-94C66AD85D6E}"/>
          </ac:spMkLst>
        </pc:spChg>
        <pc:spChg chg="mod">
          <ac:chgData name="Shafer, Ethan H MAJ" userId="505e747c-87be-44c0-94c2-fc4c31a873c1" providerId="ADAL" clId="{DCE83B59-29CC-49E5-A17E-C9A0E6BBA5EB}" dt="2024-07-14T01:00:51.204" v="58" actId="5793"/>
          <ac:spMkLst>
            <pc:docMk/>
            <pc:sldMk cId="3959649651" sldId="415"/>
            <ac:spMk id="3" creationId="{BF435B30-8236-B5A2-1910-0C1CAB6A29F3}"/>
          </ac:spMkLst>
        </pc:spChg>
      </pc:sldChg>
      <pc:sldChg chg="addSp delSp modSp new mod modClrScheme chgLayout">
        <pc:chgData name="Shafer, Ethan H MAJ" userId="505e747c-87be-44c0-94c2-fc4c31a873c1" providerId="ADAL" clId="{DCE83B59-29CC-49E5-A17E-C9A0E6BBA5EB}" dt="2024-07-14T01:37:36.935" v="88"/>
        <pc:sldMkLst>
          <pc:docMk/>
          <pc:sldMk cId="2363768640" sldId="416"/>
        </pc:sldMkLst>
        <pc:spChg chg="mod ord">
          <ac:chgData name="Shafer, Ethan H MAJ" userId="505e747c-87be-44c0-94c2-fc4c31a873c1" providerId="ADAL" clId="{DCE83B59-29CC-49E5-A17E-C9A0E6BBA5EB}" dt="2024-07-14T01:01:13.704" v="76" actId="700"/>
          <ac:spMkLst>
            <pc:docMk/>
            <pc:sldMk cId="2363768640" sldId="416"/>
            <ac:spMk id="2" creationId="{B0DCFCD0-18B9-6063-E7CE-3C7EBEF1B825}"/>
          </ac:spMkLst>
        </pc:spChg>
        <pc:spChg chg="del mod ord">
          <ac:chgData name="Shafer, Ethan H MAJ" userId="505e747c-87be-44c0-94c2-fc4c31a873c1" providerId="ADAL" clId="{DCE83B59-29CC-49E5-A17E-C9A0E6BBA5EB}" dt="2024-07-14T01:01:13.704" v="76" actId="700"/>
          <ac:spMkLst>
            <pc:docMk/>
            <pc:sldMk cId="2363768640" sldId="416"/>
            <ac:spMk id="3" creationId="{C2CE0C0C-2340-9757-21E7-4AFD00AF0AA2}"/>
          </ac:spMkLst>
        </pc:spChg>
        <pc:spChg chg="del">
          <ac:chgData name="Shafer, Ethan H MAJ" userId="505e747c-87be-44c0-94c2-fc4c31a873c1" providerId="ADAL" clId="{DCE83B59-29CC-49E5-A17E-C9A0E6BBA5EB}" dt="2024-07-14T01:01:13.704" v="76" actId="700"/>
          <ac:spMkLst>
            <pc:docMk/>
            <pc:sldMk cId="2363768640" sldId="416"/>
            <ac:spMk id="4" creationId="{185F8B7F-086E-3329-2A41-E61096274AC0}"/>
          </ac:spMkLst>
        </pc:spChg>
        <pc:spChg chg="mod ord">
          <ac:chgData name="Shafer, Ethan H MAJ" userId="505e747c-87be-44c0-94c2-fc4c31a873c1" providerId="ADAL" clId="{DCE83B59-29CC-49E5-A17E-C9A0E6BBA5EB}" dt="2024-07-14T01:01:13.704" v="76" actId="700"/>
          <ac:spMkLst>
            <pc:docMk/>
            <pc:sldMk cId="2363768640" sldId="416"/>
            <ac:spMk id="5" creationId="{1B0BEB85-FFAB-DA5A-3FB3-50B42A6E4596}"/>
          </ac:spMkLst>
        </pc:spChg>
        <pc:spChg chg="mod ord">
          <ac:chgData name="Shafer, Ethan H MAJ" userId="505e747c-87be-44c0-94c2-fc4c31a873c1" providerId="ADAL" clId="{DCE83B59-29CC-49E5-A17E-C9A0E6BBA5EB}" dt="2024-07-14T01:01:13.704" v="76" actId="700"/>
          <ac:spMkLst>
            <pc:docMk/>
            <pc:sldMk cId="2363768640" sldId="416"/>
            <ac:spMk id="6" creationId="{077EFF7F-35BC-42D2-2F47-6B101A114636}"/>
          </ac:spMkLst>
        </pc:spChg>
        <pc:spChg chg="mod ord">
          <ac:chgData name="Shafer, Ethan H MAJ" userId="505e747c-87be-44c0-94c2-fc4c31a873c1" providerId="ADAL" clId="{DCE83B59-29CC-49E5-A17E-C9A0E6BBA5EB}" dt="2024-07-14T01:01:13.704" v="76" actId="700"/>
          <ac:spMkLst>
            <pc:docMk/>
            <pc:sldMk cId="2363768640" sldId="416"/>
            <ac:spMk id="7" creationId="{4479F709-18FD-9AF8-6420-A28EFB5E28F5}"/>
          </ac:spMkLst>
        </pc:spChg>
        <pc:spChg chg="add del mod ord">
          <ac:chgData name="Shafer, Ethan H MAJ" userId="505e747c-87be-44c0-94c2-fc4c31a873c1" providerId="ADAL" clId="{DCE83B59-29CC-49E5-A17E-C9A0E6BBA5EB}" dt="2024-07-14T01:37:36.935" v="88"/>
          <ac:spMkLst>
            <pc:docMk/>
            <pc:sldMk cId="2363768640" sldId="416"/>
            <ac:spMk id="8" creationId="{D6684C63-6F6B-FDAA-FF73-EE5328E21EDB}"/>
          </ac:spMkLst>
        </pc:spChg>
        <pc:picChg chg="add mod">
          <ac:chgData name="Shafer, Ethan H MAJ" userId="505e747c-87be-44c0-94c2-fc4c31a873c1" providerId="ADAL" clId="{DCE83B59-29CC-49E5-A17E-C9A0E6BBA5EB}" dt="2024-07-14T01:37:36.935" v="88"/>
          <ac:picMkLst>
            <pc:docMk/>
            <pc:sldMk cId="2363768640" sldId="416"/>
            <ac:picMk id="1026" creationId="{93FDC0F7-4807-EA29-408E-6302A7B746D0}"/>
          </ac:picMkLst>
        </pc:picChg>
      </pc:sldChg>
      <pc:sldChg chg="modSp new mod">
        <pc:chgData name="Shafer, Ethan H MAJ" userId="505e747c-87be-44c0-94c2-fc4c31a873c1" providerId="ADAL" clId="{DCE83B59-29CC-49E5-A17E-C9A0E6BBA5EB}" dt="2024-07-14T01:03:39.628" v="84" actId="20577"/>
        <pc:sldMkLst>
          <pc:docMk/>
          <pc:sldMk cId="2044773301" sldId="417"/>
        </pc:sldMkLst>
        <pc:spChg chg="mod">
          <ac:chgData name="Shafer, Ethan H MAJ" userId="505e747c-87be-44c0-94c2-fc4c31a873c1" providerId="ADAL" clId="{DCE83B59-29CC-49E5-A17E-C9A0E6BBA5EB}" dt="2024-07-14T01:03:39.628" v="84" actId="20577"/>
          <ac:spMkLst>
            <pc:docMk/>
            <pc:sldMk cId="2044773301" sldId="417"/>
            <ac:spMk id="2" creationId="{1EE29EAF-5136-13FB-BF3D-8613E74B65AC}"/>
          </ac:spMkLst>
        </pc:spChg>
      </pc:sldChg>
      <pc:sldChg chg="modSp new mod modAnim">
        <pc:chgData name="Shafer, Ethan H MAJ" userId="505e747c-87be-44c0-94c2-fc4c31a873c1" providerId="ADAL" clId="{DCE83B59-29CC-49E5-A17E-C9A0E6BBA5EB}" dt="2024-07-14T01:41:09.975" v="181" actId="20577"/>
        <pc:sldMkLst>
          <pc:docMk/>
          <pc:sldMk cId="3788048747" sldId="418"/>
        </pc:sldMkLst>
        <pc:spChg chg="mod">
          <ac:chgData name="Shafer, Ethan H MAJ" userId="505e747c-87be-44c0-94c2-fc4c31a873c1" providerId="ADAL" clId="{DCE83B59-29CC-49E5-A17E-C9A0E6BBA5EB}" dt="2024-07-14T01:38:26.668" v="129" actId="20577"/>
          <ac:spMkLst>
            <pc:docMk/>
            <pc:sldMk cId="3788048747" sldId="418"/>
            <ac:spMk id="2" creationId="{7640788A-4D01-652F-902B-9DD3FDA5F6BB}"/>
          </ac:spMkLst>
        </pc:spChg>
        <pc:spChg chg="mod">
          <ac:chgData name="Shafer, Ethan H MAJ" userId="505e747c-87be-44c0-94c2-fc4c31a873c1" providerId="ADAL" clId="{DCE83B59-29CC-49E5-A17E-C9A0E6BBA5EB}" dt="2024-07-14T01:41:09.975" v="181" actId="20577"/>
          <ac:spMkLst>
            <pc:docMk/>
            <pc:sldMk cId="3788048747" sldId="418"/>
            <ac:spMk id="3" creationId="{28F0828B-B09B-1398-ABA7-930C48619EF2}"/>
          </ac:spMkLst>
        </pc:spChg>
      </pc:sldChg>
      <pc:sldChg chg="addSp delSp modSp new mod">
        <pc:chgData name="Shafer, Ethan H MAJ" userId="505e747c-87be-44c0-94c2-fc4c31a873c1" providerId="ADAL" clId="{DCE83B59-29CC-49E5-A17E-C9A0E6BBA5EB}" dt="2024-07-14T01:47:17.465" v="197"/>
        <pc:sldMkLst>
          <pc:docMk/>
          <pc:sldMk cId="1244604013" sldId="419"/>
        </pc:sldMkLst>
        <pc:spChg chg="mod">
          <ac:chgData name="Shafer, Ethan H MAJ" userId="505e747c-87be-44c0-94c2-fc4c31a873c1" providerId="ADAL" clId="{DCE83B59-29CC-49E5-A17E-C9A0E6BBA5EB}" dt="2024-07-14T01:44:10.865" v="192" actId="20577"/>
          <ac:spMkLst>
            <pc:docMk/>
            <pc:sldMk cId="1244604013" sldId="419"/>
            <ac:spMk id="2" creationId="{6BF5711D-C7BA-7497-76B1-1E4A26C9CD6D}"/>
          </ac:spMkLst>
        </pc:spChg>
        <pc:spChg chg="del">
          <ac:chgData name="Shafer, Ethan H MAJ" userId="505e747c-87be-44c0-94c2-fc4c31a873c1" providerId="ADAL" clId="{DCE83B59-29CC-49E5-A17E-C9A0E6BBA5EB}" dt="2024-07-14T01:44:20.410" v="193"/>
          <ac:spMkLst>
            <pc:docMk/>
            <pc:sldMk cId="1244604013" sldId="419"/>
            <ac:spMk id="3" creationId="{540F286C-9996-BC52-8DF8-D9C238CA5030}"/>
          </ac:spMkLst>
        </pc:spChg>
        <pc:spChg chg="add del mod">
          <ac:chgData name="Shafer, Ethan H MAJ" userId="505e747c-87be-44c0-94c2-fc4c31a873c1" providerId="ADAL" clId="{DCE83B59-29CC-49E5-A17E-C9A0E6BBA5EB}" dt="2024-07-14T01:47:17.465" v="197"/>
          <ac:spMkLst>
            <pc:docMk/>
            <pc:sldMk cId="1244604013" sldId="419"/>
            <ac:spMk id="7" creationId="{ABD055F4-875C-1D30-6AB2-A31D55F7A1B0}"/>
          </ac:spMkLst>
        </pc:spChg>
        <pc:picChg chg="add del mod">
          <ac:chgData name="Shafer, Ethan H MAJ" userId="505e747c-87be-44c0-94c2-fc4c31a873c1" providerId="ADAL" clId="{DCE83B59-29CC-49E5-A17E-C9A0E6BBA5EB}" dt="2024-07-14T01:47:06.505" v="194" actId="478"/>
          <ac:picMkLst>
            <pc:docMk/>
            <pc:sldMk cId="1244604013" sldId="419"/>
            <ac:picMk id="2050" creationId="{8350E2D8-B68A-803D-DE5E-6E9C4BC33263}"/>
          </ac:picMkLst>
        </pc:picChg>
        <pc:picChg chg="add mod">
          <ac:chgData name="Shafer, Ethan H MAJ" userId="505e747c-87be-44c0-94c2-fc4c31a873c1" providerId="ADAL" clId="{DCE83B59-29CC-49E5-A17E-C9A0E6BBA5EB}" dt="2024-07-14T01:47:08.506" v="196"/>
          <ac:picMkLst>
            <pc:docMk/>
            <pc:sldMk cId="1244604013" sldId="419"/>
            <ac:picMk id="2052" creationId="{4AB9EFE4-62B0-8374-7D31-0A31C8D42080}"/>
          </ac:picMkLst>
        </pc:picChg>
        <pc:picChg chg="add mod">
          <ac:chgData name="Shafer, Ethan H MAJ" userId="505e747c-87be-44c0-94c2-fc4c31a873c1" providerId="ADAL" clId="{DCE83B59-29CC-49E5-A17E-C9A0E6BBA5EB}" dt="2024-07-14T01:47:17.465" v="197"/>
          <ac:picMkLst>
            <pc:docMk/>
            <pc:sldMk cId="1244604013" sldId="419"/>
            <ac:picMk id="2054" creationId="{F9D1D7ED-7D99-890C-2944-B502F42638CC}"/>
          </ac:picMkLst>
        </pc:picChg>
      </pc:sldChg>
      <pc:sldChg chg="addSp delSp modSp new mod">
        <pc:chgData name="Shafer, Ethan H MAJ" userId="505e747c-87be-44c0-94c2-fc4c31a873c1" providerId="ADAL" clId="{DCE83B59-29CC-49E5-A17E-C9A0E6BBA5EB}" dt="2024-07-14T01:49:54.235" v="235"/>
        <pc:sldMkLst>
          <pc:docMk/>
          <pc:sldMk cId="348561843" sldId="420"/>
        </pc:sldMkLst>
        <pc:spChg chg="mod">
          <ac:chgData name="Shafer, Ethan H MAJ" userId="505e747c-87be-44c0-94c2-fc4c31a873c1" providerId="ADAL" clId="{DCE83B59-29CC-49E5-A17E-C9A0E6BBA5EB}" dt="2024-07-14T01:47:22.275" v="213" actId="20577"/>
          <ac:spMkLst>
            <pc:docMk/>
            <pc:sldMk cId="348561843" sldId="420"/>
            <ac:spMk id="2" creationId="{BF787D6D-0BA3-45D1-1F67-336B54D46B9A}"/>
          </ac:spMkLst>
        </pc:spChg>
        <pc:spChg chg="del mod">
          <ac:chgData name="Shafer, Ethan H MAJ" userId="505e747c-87be-44c0-94c2-fc4c31a873c1" providerId="ADAL" clId="{DCE83B59-29CC-49E5-A17E-C9A0E6BBA5EB}" dt="2024-07-14T01:48:26.735" v="217"/>
          <ac:spMkLst>
            <pc:docMk/>
            <pc:sldMk cId="348561843" sldId="420"/>
            <ac:spMk id="3" creationId="{288798CA-3CEA-B8E3-DA59-AEFD40A85849}"/>
          </ac:spMkLst>
        </pc:spChg>
        <pc:spChg chg="add del mod">
          <ac:chgData name="Shafer, Ethan H MAJ" userId="505e747c-87be-44c0-94c2-fc4c31a873c1" providerId="ADAL" clId="{DCE83B59-29CC-49E5-A17E-C9A0E6BBA5EB}" dt="2024-07-14T01:49:54.235" v="235"/>
          <ac:spMkLst>
            <pc:docMk/>
            <pc:sldMk cId="348561843" sldId="420"/>
            <ac:spMk id="7" creationId="{2ED37D4D-5E19-95BF-7849-EA412CA6CFFF}"/>
          </ac:spMkLst>
        </pc:spChg>
        <pc:picChg chg="add del mod">
          <ac:chgData name="Shafer, Ethan H MAJ" userId="505e747c-87be-44c0-94c2-fc4c31a873c1" providerId="ADAL" clId="{DCE83B59-29CC-49E5-A17E-C9A0E6BBA5EB}" dt="2024-07-14T01:49:53.135" v="234" actId="478"/>
          <ac:picMkLst>
            <pc:docMk/>
            <pc:sldMk cId="348561843" sldId="420"/>
            <ac:picMk id="3074" creationId="{7F5FABB4-B525-5758-F60F-DF4CD7EAE1AE}"/>
          </ac:picMkLst>
        </pc:picChg>
        <pc:picChg chg="add mod">
          <ac:chgData name="Shafer, Ethan H MAJ" userId="505e747c-87be-44c0-94c2-fc4c31a873c1" providerId="ADAL" clId="{DCE83B59-29CC-49E5-A17E-C9A0E6BBA5EB}" dt="2024-07-14T01:49:54.235" v="235"/>
          <ac:picMkLst>
            <pc:docMk/>
            <pc:sldMk cId="348561843" sldId="420"/>
            <ac:picMk id="3076" creationId="{145A0222-3AD0-BC6C-D0D8-50EF403132B7}"/>
          </ac:picMkLst>
        </pc:picChg>
      </pc:sldChg>
      <pc:sldChg chg="addSp delSp modSp new mod">
        <pc:chgData name="Shafer, Ethan H MAJ" userId="505e747c-87be-44c0-94c2-fc4c31a873c1" providerId="ADAL" clId="{DCE83B59-29CC-49E5-A17E-C9A0E6BBA5EB}" dt="2024-07-14T01:51:26.648" v="239"/>
        <pc:sldMkLst>
          <pc:docMk/>
          <pc:sldMk cId="3307923288" sldId="421"/>
        </pc:sldMkLst>
        <pc:spChg chg="mod">
          <ac:chgData name="Shafer, Ethan H MAJ" userId="505e747c-87be-44c0-94c2-fc4c31a873c1" providerId="ADAL" clId="{DCE83B59-29CC-49E5-A17E-C9A0E6BBA5EB}" dt="2024-07-14T01:48:37.805" v="233" actId="20577"/>
          <ac:spMkLst>
            <pc:docMk/>
            <pc:sldMk cId="3307923288" sldId="421"/>
            <ac:spMk id="2" creationId="{16D6D596-FEB4-B700-1CFB-D7D60C06D19B}"/>
          </ac:spMkLst>
        </pc:spChg>
        <pc:spChg chg="del mod">
          <ac:chgData name="Shafer, Ethan H MAJ" userId="505e747c-87be-44c0-94c2-fc4c31a873c1" providerId="ADAL" clId="{DCE83B59-29CC-49E5-A17E-C9A0E6BBA5EB}" dt="2024-07-14T01:51:26.648" v="239"/>
          <ac:spMkLst>
            <pc:docMk/>
            <pc:sldMk cId="3307923288" sldId="421"/>
            <ac:spMk id="3" creationId="{DB4B25DC-C2B3-9AC0-6466-B78F8A77AD75}"/>
          </ac:spMkLst>
        </pc:spChg>
        <pc:picChg chg="add mod">
          <ac:chgData name="Shafer, Ethan H MAJ" userId="505e747c-87be-44c0-94c2-fc4c31a873c1" providerId="ADAL" clId="{DCE83B59-29CC-49E5-A17E-C9A0E6BBA5EB}" dt="2024-07-14T01:51:26.648" v="239"/>
          <ac:picMkLst>
            <pc:docMk/>
            <pc:sldMk cId="3307923288" sldId="421"/>
            <ac:picMk id="4098" creationId="{BBE4B387-D7D6-B885-E7F0-918C9193B1D1}"/>
          </ac:picMkLst>
        </pc:picChg>
      </pc:sldChg>
      <pc:sldChg chg="modSp new mod modNotesTx">
        <pc:chgData name="Shafer, Ethan H MAJ" userId="505e747c-87be-44c0-94c2-fc4c31a873c1" providerId="ADAL" clId="{DCE83B59-29CC-49E5-A17E-C9A0E6BBA5EB}" dt="2024-07-14T04:14:04.306" v="3666" actId="20577"/>
        <pc:sldMkLst>
          <pc:docMk/>
          <pc:sldMk cId="1326063030" sldId="422"/>
        </pc:sldMkLst>
        <pc:spChg chg="mod">
          <ac:chgData name="Shafer, Ethan H MAJ" userId="505e747c-87be-44c0-94c2-fc4c31a873c1" providerId="ADAL" clId="{DCE83B59-29CC-49E5-A17E-C9A0E6BBA5EB}" dt="2024-07-14T01:55:20.786" v="274" actId="20577"/>
          <ac:spMkLst>
            <pc:docMk/>
            <pc:sldMk cId="1326063030" sldId="422"/>
            <ac:spMk id="2" creationId="{06FE8236-935E-E0F7-87E4-5A7E9157EB82}"/>
          </ac:spMkLst>
        </pc:spChg>
        <pc:spChg chg="mod">
          <ac:chgData name="Shafer, Ethan H MAJ" userId="505e747c-87be-44c0-94c2-fc4c31a873c1" providerId="ADAL" clId="{DCE83B59-29CC-49E5-A17E-C9A0E6BBA5EB}" dt="2024-07-14T04:14:04.306" v="3666" actId="20577"/>
          <ac:spMkLst>
            <pc:docMk/>
            <pc:sldMk cId="1326063030" sldId="422"/>
            <ac:spMk id="3" creationId="{BAAE3DBE-FCEA-9A0B-1BD3-D43AC9F85752}"/>
          </ac:spMkLst>
        </pc:spChg>
      </pc:sldChg>
      <pc:sldChg chg="addSp delSp modSp new mod modClrScheme chgLayout modNotesTx">
        <pc:chgData name="Shafer, Ethan H MAJ" userId="505e747c-87be-44c0-94c2-fc4c31a873c1" providerId="ADAL" clId="{DCE83B59-29CC-49E5-A17E-C9A0E6BBA5EB}" dt="2024-07-14T04:14:44.566" v="3717" actId="20577"/>
        <pc:sldMkLst>
          <pc:docMk/>
          <pc:sldMk cId="213268805" sldId="423"/>
        </pc:sldMkLst>
        <pc:spChg chg="mod ord">
          <ac:chgData name="Shafer, Ethan H MAJ" userId="505e747c-87be-44c0-94c2-fc4c31a873c1" providerId="ADAL" clId="{DCE83B59-29CC-49E5-A17E-C9A0E6BBA5EB}" dt="2024-07-14T02:45:38.577" v="1643" actId="700"/>
          <ac:spMkLst>
            <pc:docMk/>
            <pc:sldMk cId="213268805" sldId="423"/>
            <ac:spMk id="2" creationId="{ADD156F1-C5A1-5A3F-ED2B-C99A6F5BE035}"/>
          </ac:spMkLst>
        </pc:spChg>
        <pc:spChg chg="del mod ord">
          <ac:chgData name="Shafer, Ethan H MAJ" userId="505e747c-87be-44c0-94c2-fc4c31a873c1" providerId="ADAL" clId="{DCE83B59-29CC-49E5-A17E-C9A0E6BBA5EB}" dt="2024-07-14T02:45:38.577" v="1643" actId="700"/>
          <ac:spMkLst>
            <pc:docMk/>
            <pc:sldMk cId="213268805" sldId="423"/>
            <ac:spMk id="3" creationId="{8A070FEB-EB82-BB27-AB1F-E2C66858F228}"/>
          </ac:spMkLst>
        </pc:spChg>
        <pc:spChg chg="mod ord">
          <ac:chgData name="Shafer, Ethan H MAJ" userId="505e747c-87be-44c0-94c2-fc4c31a873c1" providerId="ADAL" clId="{DCE83B59-29CC-49E5-A17E-C9A0E6BBA5EB}" dt="2024-07-14T02:45:38.577" v="1643" actId="700"/>
          <ac:spMkLst>
            <pc:docMk/>
            <pc:sldMk cId="213268805" sldId="423"/>
            <ac:spMk id="4" creationId="{B353980C-0394-8B3A-AE33-8E54BA09CFF7}"/>
          </ac:spMkLst>
        </pc:spChg>
        <pc:spChg chg="mod ord">
          <ac:chgData name="Shafer, Ethan H MAJ" userId="505e747c-87be-44c0-94c2-fc4c31a873c1" providerId="ADAL" clId="{DCE83B59-29CC-49E5-A17E-C9A0E6BBA5EB}" dt="2024-07-14T02:45:38.577" v="1643" actId="700"/>
          <ac:spMkLst>
            <pc:docMk/>
            <pc:sldMk cId="213268805" sldId="423"/>
            <ac:spMk id="5" creationId="{5C009240-04B8-9242-E29F-4F90EFF4F5FC}"/>
          </ac:spMkLst>
        </pc:spChg>
        <pc:spChg chg="mod ord">
          <ac:chgData name="Shafer, Ethan H MAJ" userId="505e747c-87be-44c0-94c2-fc4c31a873c1" providerId="ADAL" clId="{DCE83B59-29CC-49E5-A17E-C9A0E6BBA5EB}" dt="2024-07-14T02:45:38.577" v="1643" actId="700"/>
          <ac:spMkLst>
            <pc:docMk/>
            <pc:sldMk cId="213268805" sldId="423"/>
            <ac:spMk id="6" creationId="{F5DD2B85-30BC-946D-F6F7-A654B894107E}"/>
          </ac:spMkLst>
        </pc:spChg>
        <pc:spChg chg="add del mod ord">
          <ac:chgData name="Shafer, Ethan H MAJ" userId="505e747c-87be-44c0-94c2-fc4c31a873c1" providerId="ADAL" clId="{DCE83B59-29CC-49E5-A17E-C9A0E6BBA5EB}" dt="2024-07-14T02:46:31.713" v="1648"/>
          <ac:spMkLst>
            <pc:docMk/>
            <pc:sldMk cId="213268805" sldId="423"/>
            <ac:spMk id="7" creationId="{446842A7-A772-6E83-047F-B6833C635A9F}"/>
          </ac:spMkLst>
        </pc:spChg>
        <pc:spChg chg="add del mod ord">
          <ac:chgData name="Shafer, Ethan H MAJ" userId="505e747c-87be-44c0-94c2-fc4c31a873c1" providerId="ADAL" clId="{DCE83B59-29CC-49E5-A17E-C9A0E6BBA5EB}" dt="2024-07-14T02:48:06.061" v="1651"/>
          <ac:spMkLst>
            <pc:docMk/>
            <pc:sldMk cId="213268805" sldId="423"/>
            <ac:spMk id="8" creationId="{F4A4471F-5850-F553-F23F-D673F69B76AA}"/>
          </ac:spMkLst>
        </pc:spChg>
        <pc:graphicFrameChg chg="add mod">
          <ac:chgData name="Shafer, Ethan H MAJ" userId="505e747c-87be-44c0-94c2-fc4c31a873c1" providerId="ADAL" clId="{DCE83B59-29CC-49E5-A17E-C9A0E6BBA5EB}" dt="2024-07-14T02:48:05.998" v="1650"/>
          <ac:graphicFrameMkLst>
            <pc:docMk/>
            <pc:sldMk cId="213268805" sldId="423"/>
            <ac:graphicFrameMk id="9" creationId="{B6E3239B-526D-B310-0DC8-2BD1C85BBD9F}"/>
          </ac:graphicFrameMkLst>
        </pc:graphicFrameChg>
        <pc:graphicFrameChg chg="add mod modGraphic">
          <ac:chgData name="Shafer, Ethan H MAJ" userId="505e747c-87be-44c0-94c2-fc4c31a873c1" providerId="ADAL" clId="{DCE83B59-29CC-49E5-A17E-C9A0E6BBA5EB}" dt="2024-07-14T02:48:15.987" v="1655" actId="1076"/>
          <ac:graphicFrameMkLst>
            <pc:docMk/>
            <pc:sldMk cId="213268805" sldId="423"/>
            <ac:graphicFrameMk id="10" creationId="{9C022F05-15F6-654D-1330-BACA47507FF7}"/>
          </ac:graphicFrameMkLst>
        </pc:graphicFrameChg>
        <pc:picChg chg="add mod">
          <ac:chgData name="Shafer, Ethan H MAJ" userId="505e747c-87be-44c0-94c2-fc4c31a873c1" providerId="ADAL" clId="{DCE83B59-29CC-49E5-A17E-C9A0E6BBA5EB}" dt="2024-07-14T02:46:31.713" v="1648"/>
          <ac:picMkLst>
            <pc:docMk/>
            <pc:sldMk cId="213268805" sldId="423"/>
            <ac:picMk id="5122" creationId="{3F8BF207-15F1-62CB-20EA-AA7ED4E8A04D}"/>
          </ac:picMkLst>
        </pc:picChg>
      </pc:sldChg>
      <pc:sldChg chg="modSp new mod">
        <pc:chgData name="Shafer, Ethan H MAJ" userId="505e747c-87be-44c0-94c2-fc4c31a873c1" providerId="ADAL" clId="{DCE83B59-29CC-49E5-A17E-C9A0E6BBA5EB}" dt="2024-07-14T04:28:33.379" v="3817" actId="20577"/>
        <pc:sldMkLst>
          <pc:docMk/>
          <pc:sldMk cId="4136489348" sldId="424"/>
        </pc:sldMkLst>
        <pc:spChg chg="mod">
          <ac:chgData name="Shafer, Ethan H MAJ" userId="505e747c-87be-44c0-94c2-fc4c31a873c1" providerId="ADAL" clId="{DCE83B59-29CC-49E5-A17E-C9A0E6BBA5EB}" dt="2024-07-14T02:20:24.486" v="895" actId="20577"/>
          <ac:spMkLst>
            <pc:docMk/>
            <pc:sldMk cId="4136489348" sldId="424"/>
            <ac:spMk id="2" creationId="{1BAFB1AC-0194-5783-8310-9E46C61F6110}"/>
          </ac:spMkLst>
        </pc:spChg>
        <pc:spChg chg="mod">
          <ac:chgData name="Shafer, Ethan H MAJ" userId="505e747c-87be-44c0-94c2-fc4c31a873c1" providerId="ADAL" clId="{DCE83B59-29CC-49E5-A17E-C9A0E6BBA5EB}" dt="2024-07-14T04:28:33.379" v="3817" actId="20577"/>
          <ac:spMkLst>
            <pc:docMk/>
            <pc:sldMk cId="4136489348" sldId="424"/>
            <ac:spMk id="3" creationId="{6A609D8E-57C7-21A7-C074-CEACE772350C}"/>
          </ac:spMkLst>
        </pc:spChg>
      </pc:sldChg>
      <pc:sldChg chg="addSp delSp modSp new mod modClrScheme chgLayout modNotesTx">
        <pc:chgData name="Shafer, Ethan H MAJ" userId="505e747c-87be-44c0-94c2-fc4c31a873c1" providerId="ADAL" clId="{DCE83B59-29CC-49E5-A17E-C9A0E6BBA5EB}" dt="2024-07-14T03:04:21.157" v="1896" actId="20577"/>
        <pc:sldMkLst>
          <pc:docMk/>
          <pc:sldMk cId="4224059205" sldId="425"/>
        </pc:sldMkLst>
        <pc:spChg chg="mod ord">
          <ac:chgData name="Shafer, Ethan H MAJ" userId="505e747c-87be-44c0-94c2-fc4c31a873c1" providerId="ADAL" clId="{DCE83B59-29CC-49E5-A17E-C9A0E6BBA5EB}" dt="2024-07-14T02:56:26.857" v="1727" actId="700"/>
          <ac:spMkLst>
            <pc:docMk/>
            <pc:sldMk cId="4224059205" sldId="425"/>
            <ac:spMk id="2" creationId="{2F6822AD-78AE-2F9F-781E-6530CF20F27C}"/>
          </ac:spMkLst>
        </pc:spChg>
        <pc:spChg chg="del mod ord">
          <ac:chgData name="Shafer, Ethan H MAJ" userId="505e747c-87be-44c0-94c2-fc4c31a873c1" providerId="ADAL" clId="{DCE83B59-29CC-49E5-A17E-C9A0E6BBA5EB}" dt="2024-07-14T02:56:26.857" v="1727" actId="700"/>
          <ac:spMkLst>
            <pc:docMk/>
            <pc:sldMk cId="4224059205" sldId="425"/>
            <ac:spMk id="3" creationId="{BB022C7C-B026-F625-B3A5-2CE3E0DCF09A}"/>
          </ac:spMkLst>
        </pc:spChg>
        <pc:spChg chg="mod ord">
          <ac:chgData name="Shafer, Ethan H MAJ" userId="505e747c-87be-44c0-94c2-fc4c31a873c1" providerId="ADAL" clId="{DCE83B59-29CC-49E5-A17E-C9A0E6BBA5EB}" dt="2024-07-14T02:56:26.857" v="1727" actId="700"/>
          <ac:spMkLst>
            <pc:docMk/>
            <pc:sldMk cId="4224059205" sldId="425"/>
            <ac:spMk id="4" creationId="{AEA23125-863A-F1CA-77D6-38E9F9E04C7E}"/>
          </ac:spMkLst>
        </pc:spChg>
        <pc:spChg chg="mod ord">
          <ac:chgData name="Shafer, Ethan H MAJ" userId="505e747c-87be-44c0-94c2-fc4c31a873c1" providerId="ADAL" clId="{DCE83B59-29CC-49E5-A17E-C9A0E6BBA5EB}" dt="2024-07-14T02:56:26.857" v="1727" actId="700"/>
          <ac:spMkLst>
            <pc:docMk/>
            <pc:sldMk cId="4224059205" sldId="425"/>
            <ac:spMk id="5" creationId="{52C84E90-DCD3-93B7-C43D-2AB2317F02FE}"/>
          </ac:spMkLst>
        </pc:spChg>
        <pc:spChg chg="mod ord">
          <ac:chgData name="Shafer, Ethan H MAJ" userId="505e747c-87be-44c0-94c2-fc4c31a873c1" providerId="ADAL" clId="{DCE83B59-29CC-49E5-A17E-C9A0E6BBA5EB}" dt="2024-07-14T02:56:26.857" v="1727" actId="700"/>
          <ac:spMkLst>
            <pc:docMk/>
            <pc:sldMk cId="4224059205" sldId="425"/>
            <ac:spMk id="6" creationId="{1B66DC60-4A69-7711-687E-F6417CB72EA3}"/>
          </ac:spMkLst>
        </pc:spChg>
        <pc:spChg chg="add del mod ord">
          <ac:chgData name="Shafer, Ethan H MAJ" userId="505e747c-87be-44c0-94c2-fc4c31a873c1" providerId="ADAL" clId="{DCE83B59-29CC-49E5-A17E-C9A0E6BBA5EB}" dt="2024-07-14T02:56:27.827" v="1728"/>
          <ac:spMkLst>
            <pc:docMk/>
            <pc:sldMk cId="4224059205" sldId="425"/>
            <ac:spMk id="7" creationId="{70D49B1D-8E63-CDC2-3AD4-19ADEC9A751F}"/>
          </ac:spMkLst>
        </pc:spChg>
        <pc:spChg chg="add del mod ord">
          <ac:chgData name="Shafer, Ethan H MAJ" userId="505e747c-87be-44c0-94c2-fc4c31a873c1" providerId="ADAL" clId="{DCE83B59-29CC-49E5-A17E-C9A0E6BBA5EB}" dt="2024-07-14T02:59:25.547" v="1842"/>
          <ac:spMkLst>
            <pc:docMk/>
            <pc:sldMk cId="4224059205" sldId="425"/>
            <ac:spMk id="8" creationId="{A34D4F8B-D4CD-895B-BFD0-C90B21CABE4C}"/>
          </ac:spMkLst>
        </pc:spChg>
        <pc:spChg chg="add del mod">
          <ac:chgData name="Shafer, Ethan H MAJ" userId="505e747c-87be-44c0-94c2-fc4c31a873c1" providerId="ADAL" clId="{DCE83B59-29CC-49E5-A17E-C9A0E6BBA5EB}" dt="2024-07-14T02:57:00.643" v="1791"/>
          <ac:spMkLst>
            <pc:docMk/>
            <pc:sldMk cId="4224059205" sldId="425"/>
            <ac:spMk id="9" creationId="{ABDFFF2E-C138-6AF2-CEF2-4B451E5FE100}"/>
          </ac:spMkLst>
        </pc:spChg>
        <pc:spChg chg="add del mod">
          <ac:chgData name="Shafer, Ethan H MAJ" userId="505e747c-87be-44c0-94c2-fc4c31a873c1" providerId="ADAL" clId="{DCE83B59-29CC-49E5-A17E-C9A0E6BBA5EB}" dt="2024-07-14T03:00:58.110" v="1870"/>
          <ac:spMkLst>
            <pc:docMk/>
            <pc:sldMk cId="4224059205" sldId="425"/>
            <ac:spMk id="13" creationId="{B00BC97E-5B10-F1BD-CDBE-6E60F9C46261}"/>
          </ac:spMkLst>
        </pc:spChg>
        <pc:graphicFrameChg chg="add mod">
          <ac:chgData name="Shafer, Ethan H MAJ" userId="505e747c-87be-44c0-94c2-fc4c31a873c1" providerId="ADAL" clId="{DCE83B59-29CC-49E5-A17E-C9A0E6BBA5EB}" dt="2024-07-14T02:59:25.497" v="1841"/>
          <ac:graphicFrameMkLst>
            <pc:docMk/>
            <pc:sldMk cId="4224059205" sldId="425"/>
            <ac:graphicFrameMk id="10" creationId="{375D3CB8-25B0-9A98-EB6E-C26B122326EC}"/>
          </ac:graphicFrameMkLst>
        </pc:graphicFrameChg>
        <pc:graphicFrameChg chg="add del mod modGraphic">
          <ac:chgData name="Shafer, Ethan H MAJ" userId="505e747c-87be-44c0-94c2-fc4c31a873c1" providerId="ADAL" clId="{DCE83B59-29CC-49E5-A17E-C9A0E6BBA5EB}" dt="2024-07-14T03:00:48.982" v="1859" actId="478"/>
          <ac:graphicFrameMkLst>
            <pc:docMk/>
            <pc:sldMk cId="4224059205" sldId="425"/>
            <ac:graphicFrameMk id="11" creationId="{C6740DDD-D0F1-05B0-84A9-F83E22C92BC7}"/>
          </ac:graphicFrameMkLst>
        </pc:graphicFrameChg>
        <pc:graphicFrameChg chg="add mod">
          <ac:chgData name="Shafer, Ethan H MAJ" userId="505e747c-87be-44c0-94c2-fc4c31a873c1" providerId="ADAL" clId="{DCE83B59-29CC-49E5-A17E-C9A0E6BBA5EB}" dt="2024-07-14T03:00:58.042" v="1869"/>
          <ac:graphicFrameMkLst>
            <pc:docMk/>
            <pc:sldMk cId="4224059205" sldId="425"/>
            <ac:graphicFrameMk id="14" creationId="{097F2B5B-88D0-37F1-DFA0-63EC6B870A7B}"/>
          </ac:graphicFrameMkLst>
        </pc:graphicFrameChg>
        <pc:graphicFrameChg chg="add mod modGraphic">
          <ac:chgData name="Shafer, Ethan H MAJ" userId="505e747c-87be-44c0-94c2-fc4c31a873c1" providerId="ADAL" clId="{DCE83B59-29CC-49E5-A17E-C9A0E6BBA5EB}" dt="2024-07-14T03:01:11.457" v="1874" actId="1076"/>
          <ac:graphicFrameMkLst>
            <pc:docMk/>
            <pc:sldMk cId="4224059205" sldId="425"/>
            <ac:graphicFrameMk id="15" creationId="{952A193E-9E0A-E995-66FC-B5E57859C1BE}"/>
          </ac:graphicFrameMkLst>
        </pc:graphicFrameChg>
        <pc:picChg chg="add del mod">
          <ac:chgData name="Shafer, Ethan H MAJ" userId="505e747c-87be-44c0-94c2-fc4c31a873c1" providerId="ADAL" clId="{DCE83B59-29CC-49E5-A17E-C9A0E6BBA5EB}" dt="2024-07-14T02:56:59.607" v="1790" actId="478"/>
          <ac:picMkLst>
            <pc:docMk/>
            <pc:sldMk cId="4224059205" sldId="425"/>
            <ac:picMk id="8194" creationId="{52DF210D-1DB8-DF31-A161-200A4A8E84FB}"/>
          </ac:picMkLst>
        </pc:picChg>
        <pc:picChg chg="add mod">
          <ac:chgData name="Shafer, Ethan H MAJ" userId="505e747c-87be-44c0-94c2-fc4c31a873c1" providerId="ADAL" clId="{DCE83B59-29CC-49E5-A17E-C9A0E6BBA5EB}" dt="2024-07-14T02:59:58.864" v="1853" actId="1076"/>
          <ac:picMkLst>
            <pc:docMk/>
            <pc:sldMk cId="4224059205" sldId="425"/>
            <ac:picMk id="8196" creationId="{24F911DE-7FCA-D93D-96D5-4E53661A1527}"/>
          </ac:picMkLst>
        </pc:picChg>
      </pc:sldChg>
      <pc:sldChg chg="addSp delSp modSp new mod">
        <pc:chgData name="Shafer, Ethan H MAJ" userId="505e747c-87be-44c0-94c2-fc4c31a873c1" providerId="ADAL" clId="{DCE83B59-29CC-49E5-A17E-C9A0E6BBA5EB}" dt="2024-07-14T03:34:05.829" v="1937" actId="1076"/>
        <pc:sldMkLst>
          <pc:docMk/>
          <pc:sldMk cId="2459538913" sldId="426"/>
        </pc:sldMkLst>
        <pc:spChg chg="mod">
          <ac:chgData name="Shafer, Ethan H MAJ" userId="505e747c-87be-44c0-94c2-fc4c31a873c1" providerId="ADAL" clId="{DCE83B59-29CC-49E5-A17E-C9A0E6BBA5EB}" dt="2024-07-14T02:20:49.336" v="901" actId="20577"/>
          <ac:spMkLst>
            <pc:docMk/>
            <pc:sldMk cId="2459538913" sldId="426"/>
            <ac:spMk id="2" creationId="{2D5F6967-5E4D-1A97-032B-96BBD1708CC9}"/>
          </ac:spMkLst>
        </pc:spChg>
        <pc:spChg chg="del mod">
          <ac:chgData name="Shafer, Ethan H MAJ" userId="505e747c-87be-44c0-94c2-fc4c31a873c1" providerId="ADAL" clId="{DCE83B59-29CC-49E5-A17E-C9A0E6BBA5EB}" dt="2024-07-14T03:34:00.925" v="1935"/>
          <ac:spMkLst>
            <pc:docMk/>
            <pc:sldMk cId="2459538913" sldId="426"/>
            <ac:spMk id="3" creationId="{1B0F4C1A-BAC6-5A85-E5AA-5F88D3A36761}"/>
          </ac:spMkLst>
        </pc:spChg>
        <pc:picChg chg="add mod">
          <ac:chgData name="Shafer, Ethan H MAJ" userId="505e747c-87be-44c0-94c2-fc4c31a873c1" providerId="ADAL" clId="{DCE83B59-29CC-49E5-A17E-C9A0E6BBA5EB}" dt="2024-07-14T03:34:05.829" v="1937" actId="1076"/>
          <ac:picMkLst>
            <pc:docMk/>
            <pc:sldMk cId="2459538913" sldId="426"/>
            <ac:picMk id="10242" creationId="{AE75FDA3-ECC7-9895-C5E0-A5B2122725A9}"/>
          </ac:picMkLst>
        </pc:picChg>
      </pc:sldChg>
      <pc:sldChg chg="addSp delSp modSp new mod modNotesTx">
        <pc:chgData name="Shafer, Ethan H MAJ" userId="505e747c-87be-44c0-94c2-fc4c31a873c1" providerId="ADAL" clId="{DCE83B59-29CC-49E5-A17E-C9A0E6BBA5EB}" dt="2024-07-14T03:45:19.409" v="2300" actId="20577"/>
        <pc:sldMkLst>
          <pc:docMk/>
          <pc:sldMk cId="2268954444" sldId="427"/>
        </pc:sldMkLst>
        <pc:spChg chg="mod">
          <ac:chgData name="Shafer, Ethan H MAJ" userId="505e747c-87be-44c0-94c2-fc4c31a873c1" providerId="ADAL" clId="{DCE83B59-29CC-49E5-A17E-C9A0E6BBA5EB}" dt="2024-07-14T02:20:56.496" v="904" actId="20577"/>
          <ac:spMkLst>
            <pc:docMk/>
            <pc:sldMk cId="2268954444" sldId="427"/>
            <ac:spMk id="2" creationId="{4EFA2609-8D4F-E56B-FDA3-BE7698FB4AB7}"/>
          </ac:spMkLst>
        </pc:spChg>
        <pc:spChg chg="del mod">
          <ac:chgData name="Shafer, Ethan H MAJ" userId="505e747c-87be-44c0-94c2-fc4c31a873c1" providerId="ADAL" clId="{DCE83B59-29CC-49E5-A17E-C9A0E6BBA5EB}" dt="2024-07-14T03:43:40.199" v="1941"/>
          <ac:spMkLst>
            <pc:docMk/>
            <pc:sldMk cId="2268954444" sldId="427"/>
            <ac:spMk id="3" creationId="{9A67B661-405D-4C6E-9274-4D3DF94FBDED}"/>
          </ac:spMkLst>
        </pc:spChg>
        <pc:picChg chg="add mod">
          <ac:chgData name="Shafer, Ethan H MAJ" userId="505e747c-87be-44c0-94c2-fc4c31a873c1" providerId="ADAL" clId="{DCE83B59-29CC-49E5-A17E-C9A0E6BBA5EB}" dt="2024-07-14T03:43:40.199" v="1941"/>
          <ac:picMkLst>
            <pc:docMk/>
            <pc:sldMk cId="2268954444" sldId="427"/>
            <ac:picMk id="11266" creationId="{7D488097-BAE7-3BF8-3F54-89E1B17888DC}"/>
          </ac:picMkLst>
        </pc:picChg>
      </pc:sldChg>
      <pc:sldChg chg="modSp new mod">
        <pc:chgData name="Shafer, Ethan H MAJ" userId="505e747c-87be-44c0-94c2-fc4c31a873c1" providerId="ADAL" clId="{DCE83B59-29CC-49E5-A17E-C9A0E6BBA5EB}" dt="2024-07-14T03:57:31.018" v="2633" actId="12"/>
        <pc:sldMkLst>
          <pc:docMk/>
          <pc:sldMk cId="3047376269" sldId="428"/>
        </pc:sldMkLst>
        <pc:spChg chg="mod">
          <ac:chgData name="Shafer, Ethan H MAJ" userId="505e747c-87be-44c0-94c2-fc4c31a873c1" providerId="ADAL" clId="{DCE83B59-29CC-49E5-A17E-C9A0E6BBA5EB}" dt="2024-07-14T03:47:06.722" v="2439" actId="20577"/>
          <ac:spMkLst>
            <pc:docMk/>
            <pc:sldMk cId="3047376269" sldId="428"/>
            <ac:spMk id="2" creationId="{0BA71BB9-7474-7052-D39F-9D5E24B40F11}"/>
          </ac:spMkLst>
        </pc:spChg>
        <pc:spChg chg="mod">
          <ac:chgData name="Shafer, Ethan H MAJ" userId="505e747c-87be-44c0-94c2-fc4c31a873c1" providerId="ADAL" clId="{DCE83B59-29CC-49E5-A17E-C9A0E6BBA5EB}" dt="2024-07-14T03:57:31.018" v="2633" actId="12"/>
          <ac:spMkLst>
            <pc:docMk/>
            <pc:sldMk cId="3047376269" sldId="428"/>
            <ac:spMk id="3" creationId="{1C34F908-EB36-4E7C-3385-B8E314C5C86B}"/>
          </ac:spMkLst>
        </pc:spChg>
      </pc:sldChg>
      <pc:sldChg chg="modSp new mod">
        <pc:chgData name="Shafer, Ethan H MAJ" userId="505e747c-87be-44c0-94c2-fc4c31a873c1" providerId="ADAL" clId="{DCE83B59-29CC-49E5-A17E-C9A0E6BBA5EB}" dt="2024-07-14T02:32:26.696" v="1331" actId="20577"/>
        <pc:sldMkLst>
          <pc:docMk/>
          <pc:sldMk cId="1277706378" sldId="429"/>
        </pc:sldMkLst>
        <pc:spChg chg="mod">
          <ac:chgData name="Shafer, Ethan H MAJ" userId="505e747c-87be-44c0-94c2-fc4c31a873c1" providerId="ADAL" clId="{DCE83B59-29CC-49E5-A17E-C9A0E6BBA5EB}" dt="2024-07-14T02:31:49.857" v="1154" actId="20577"/>
          <ac:spMkLst>
            <pc:docMk/>
            <pc:sldMk cId="1277706378" sldId="429"/>
            <ac:spMk id="2" creationId="{F9FAB29C-AEE5-0F1D-A9B8-CCA9FFC14472}"/>
          </ac:spMkLst>
        </pc:spChg>
        <pc:spChg chg="mod">
          <ac:chgData name="Shafer, Ethan H MAJ" userId="505e747c-87be-44c0-94c2-fc4c31a873c1" providerId="ADAL" clId="{DCE83B59-29CC-49E5-A17E-C9A0E6BBA5EB}" dt="2024-07-14T02:32:26.696" v="1331" actId="20577"/>
          <ac:spMkLst>
            <pc:docMk/>
            <pc:sldMk cId="1277706378" sldId="429"/>
            <ac:spMk id="3" creationId="{D19F0797-8975-980B-1DFB-53543119FFB6}"/>
          </ac:spMkLst>
        </pc:spChg>
      </pc:sldChg>
      <pc:sldChg chg="modSp new mod">
        <pc:chgData name="Shafer, Ethan H MAJ" userId="505e747c-87be-44c0-94c2-fc4c31a873c1" providerId="ADAL" clId="{DCE83B59-29CC-49E5-A17E-C9A0E6BBA5EB}" dt="2024-07-14T02:37:01.007" v="1506" actId="20577"/>
        <pc:sldMkLst>
          <pc:docMk/>
          <pc:sldMk cId="2231045084" sldId="430"/>
        </pc:sldMkLst>
        <pc:spChg chg="mod">
          <ac:chgData name="Shafer, Ethan H MAJ" userId="505e747c-87be-44c0-94c2-fc4c31a873c1" providerId="ADAL" clId="{DCE83B59-29CC-49E5-A17E-C9A0E6BBA5EB}" dt="2024-07-14T02:36:00.056" v="1369" actId="20577"/>
          <ac:spMkLst>
            <pc:docMk/>
            <pc:sldMk cId="2231045084" sldId="430"/>
            <ac:spMk id="2" creationId="{8B3848C0-0466-A48E-79DB-249600A4B447}"/>
          </ac:spMkLst>
        </pc:spChg>
        <pc:spChg chg="mod">
          <ac:chgData name="Shafer, Ethan H MAJ" userId="505e747c-87be-44c0-94c2-fc4c31a873c1" providerId="ADAL" clId="{DCE83B59-29CC-49E5-A17E-C9A0E6BBA5EB}" dt="2024-07-14T02:37:01.007" v="1506" actId="20577"/>
          <ac:spMkLst>
            <pc:docMk/>
            <pc:sldMk cId="2231045084" sldId="430"/>
            <ac:spMk id="3" creationId="{F200C77D-481D-7067-2A81-C09FE0C46572}"/>
          </ac:spMkLst>
        </pc:spChg>
      </pc:sldChg>
      <pc:sldChg chg="modSp add mod modNotesTx">
        <pc:chgData name="Shafer, Ethan H MAJ" userId="505e747c-87be-44c0-94c2-fc4c31a873c1" providerId="ADAL" clId="{DCE83B59-29CC-49E5-A17E-C9A0E6BBA5EB}" dt="2024-07-14T02:37:52.056" v="1642" actId="20577"/>
        <pc:sldMkLst>
          <pc:docMk/>
          <pc:sldMk cId="3810137962" sldId="431"/>
        </pc:sldMkLst>
        <pc:spChg chg="mod">
          <ac:chgData name="Shafer, Ethan H MAJ" userId="505e747c-87be-44c0-94c2-fc4c31a873c1" providerId="ADAL" clId="{DCE83B59-29CC-49E5-A17E-C9A0E6BBA5EB}" dt="2024-07-14T02:37:18.811" v="1536" actId="20577"/>
          <ac:spMkLst>
            <pc:docMk/>
            <pc:sldMk cId="3810137962" sldId="431"/>
            <ac:spMk id="2" creationId="{6BF5711D-C7BA-7497-76B1-1E4A26C9CD6D}"/>
          </ac:spMkLst>
        </pc:spChg>
      </pc:sldChg>
      <pc:sldChg chg="addSp delSp modSp add mod modNotesTx">
        <pc:chgData name="Shafer, Ethan H MAJ" userId="505e747c-87be-44c0-94c2-fc4c31a873c1" providerId="ADAL" clId="{DCE83B59-29CC-49E5-A17E-C9A0E6BBA5EB}" dt="2024-07-14T04:15:26.784" v="3719" actId="20577"/>
        <pc:sldMkLst>
          <pc:docMk/>
          <pc:sldMk cId="314782937" sldId="432"/>
        </pc:sldMkLst>
        <pc:spChg chg="add del mod">
          <ac:chgData name="Shafer, Ethan H MAJ" userId="505e747c-87be-44c0-94c2-fc4c31a873c1" providerId="ADAL" clId="{DCE83B59-29CC-49E5-A17E-C9A0E6BBA5EB}" dt="2024-07-14T02:50:34.047" v="1658"/>
          <ac:spMkLst>
            <pc:docMk/>
            <pc:sldMk cId="314782937" sldId="432"/>
            <ac:spMk id="3" creationId="{D8ED6FDA-C3FF-FC5D-CC4E-B23A7E7A08BF}"/>
          </ac:spMkLst>
        </pc:spChg>
        <pc:graphicFrameChg chg="add del mod">
          <ac:chgData name="Shafer, Ethan H MAJ" userId="505e747c-87be-44c0-94c2-fc4c31a873c1" providerId="ADAL" clId="{DCE83B59-29CC-49E5-A17E-C9A0E6BBA5EB}" dt="2024-07-14T02:51:19.629" v="1668" actId="478"/>
          <ac:graphicFrameMkLst>
            <pc:docMk/>
            <pc:sldMk cId="314782937" sldId="432"/>
            <ac:graphicFrameMk id="7" creationId="{9DFCB49E-58B2-B023-85C5-2B006FEBDF5D}"/>
          </ac:graphicFrameMkLst>
        </pc:graphicFrameChg>
        <pc:graphicFrameChg chg="add mod">
          <ac:chgData name="Shafer, Ethan H MAJ" userId="505e747c-87be-44c0-94c2-fc4c31a873c1" providerId="ADAL" clId="{DCE83B59-29CC-49E5-A17E-C9A0E6BBA5EB}" dt="2024-07-14T02:51:56.186" v="1669"/>
          <ac:graphicFrameMkLst>
            <pc:docMk/>
            <pc:sldMk cId="314782937" sldId="432"/>
            <ac:graphicFrameMk id="8" creationId="{8DD29F06-CE39-61A9-8681-AF8063FD4B35}"/>
          </ac:graphicFrameMkLst>
        </pc:graphicFrameChg>
        <pc:graphicFrameChg chg="add mod modGraphic">
          <ac:chgData name="Shafer, Ethan H MAJ" userId="505e747c-87be-44c0-94c2-fc4c31a873c1" providerId="ADAL" clId="{DCE83B59-29CC-49E5-A17E-C9A0E6BBA5EB}" dt="2024-07-14T04:14:54.659" v="3718" actId="120"/>
          <ac:graphicFrameMkLst>
            <pc:docMk/>
            <pc:sldMk cId="314782937" sldId="432"/>
            <ac:graphicFrameMk id="9" creationId="{31229BA0-2EC2-A7DB-CA6C-611416FF737F}"/>
          </ac:graphicFrameMkLst>
        </pc:graphicFrameChg>
        <pc:graphicFrameChg chg="mod modGraphic">
          <ac:chgData name="Shafer, Ethan H MAJ" userId="505e747c-87be-44c0-94c2-fc4c31a873c1" providerId="ADAL" clId="{DCE83B59-29CC-49E5-A17E-C9A0E6BBA5EB}" dt="2024-07-14T02:53:01.090" v="1726" actId="1076"/>
          <ac:graphicFrameMkLst>
            <pc:docMk/>
            <pc:sldMk cId="314782937" sldId="432"/>
            <ac:graphicFrameMk id="10" creationId="{9C022F05-15F6-654D-1330-BACA47507FF7}"/>
          </ac:graphicFrameMkLst>
        </pc:graphicFrameChg>
        <pc:picChg chg="del">
          <ac:chgData name="Shafer, Ethan H MAJ" userId="505e747c-87be-44c0-94c2-fc4c31a873c1" providerId="ADAL" clId="{DCE83B59-29CC-49E5-A17E-C9A0E6BBA5EB}" dt="2024-07-14T02:50:32.857" v="1657" actId="478"/>
          <ac:picMkLst>
            <pc:docMk/>
            <pc:sldMk cId="314782937" sldId="432"/>
            <ac:picMk id="5122" creationId="{3F8BF207-15F1-62CB-20EA-AA7ED4E8A04D}"/>
          </ac:picMkLst>
        </pc:picChg>
        <pc:picChg chg="add mod">
          <ac:chgData name="Shafer, Ethan H MAJ" userId="505e747c-87be-44c0-94c2-fc4c31a873c1" providerId="ADAL" clId="{DCE83B59-29CC-49E5-A17E-C9A0E6BBA5EB}" dt="2024-07-14T02:50:38.317" v="1660" actId="14100"/>
          <ac:picMkLst>
            <pc:docMk/>
            <pc:sldMk cId="314782937" sldId="432"/>
            <ac:picMk id="7170" creationId="{3512AC74-E2CE-477F-8618-8AA41EEE3C95}"/>
          </ac:picMkLst>
        </pc:picChg>
      </pc:sldChg>
      <pc:sldChg chg="addSp delSp modSp add mod modClrScheme chgLayout modNotesTx">
        <pc:chgData name="Shafer, Ethan H MAJ" userId="505e747c-87be-44c0-94c2-fc4c31a873c1" providerId="ADAL" clId="{DCE83B59-29CC-49E5-A17E-C9A0E6BBA5EB}" dt="2024-07-14T03:04:03.938" v="1882" actId="20577"/>
        <pc:sldMkLst>
          <pc:docMk/>
          <pc:sldMk cId="802819217" sldId="433"/>
        </pc:sldMkLst>
        <pc:spChg chg="mod ord">
          <ac:chgData name="Shafer, Ethan H MAJ" userId="505e747c-87be-44c0-94c2-fc4c31a873c1" providerId="ADAL" clId="{DCE83B59-29CC-49E5-A17E-C9A0E6BBA5EB}" dt="2024-07-14T03:03:47.097" v="1879" actId="700"/>
          <ac:spMkLst>
            <pc:docMk/>
            <pc:sldMk cId="802819217" sldId="433"/>
            <ac:spMk id="2" creationId="{2F6822AD-78AE-2F9F-781E-6530CF20F27C}"/>
          </ac:spMkLst>
        </pc:spChg>
        <pc:spChg chg="add del mod">
          <ac:chgData name="Shafer, Ethan H MAJ" userId="505e747c-87be-44c0-94c2-fc4c31a873c1" providerId="ADAL" clId="{DCE83B59-29CC-49E5-A17E-C9A0E6BBA5EB}" dt="2024-07-14T03:03:38.657" v="1877"/>
          <ac:spMkLst>
            <pc:docMk/>
            <pc:sldMk cId="802819217" sldId="433"/>
            <ac:spMk id="3" creationId="{60479372-EA39-AF76-679E-114F5400027F}"/>
          </ac:spMkLst>
        </pc:spChg>
        <pc:spChg chg="mod ord">
          <ac:chgData name="Shafer, Ethan H MAJ" userId="505e747c-87be-44c0-94c2-fc4c31a873c1" providerId="ADAL" clId="{DCE83B59-29CC-49E5-A17E-C9A0E6BBA5EB}" dt="2024-07-14T03:03:47.097" v="1879" actId="700"/>
          <ac:spMkLst>
            <pc:docMk/>
            <pc:sldMk cId="802819217" sldId="433"/>
            <ac:spMk id="4" creationId="{AEA23125-863A-F1CA-77D6-38E9F9E04C7E}"/>
          </ac:spMkLst>
        </pc:spChg>
        <pc:spChg chg="mod ord">
          <ac:chgData name="Shafer, Ethan H MAJ" userId="505e747c-87be-44c0-94c2-fc4c31a873c1" providerId="ADAL" clId="{DCE83B59-29CC-49E5-A17E-C9A0E6BBA5EB}" dt="2024-07-14T03:03:47.097" v="1879" actId="700"/>
          <ac:spMkLst>
            <pc:docMk/>
            <pc:sldMk cId="802819217" sldId="433"/>
            <ac:spMk id="5" creationId="{52C84E90-DCD3-93B7-C43D-2AB2317F02FE}"/>
          </ac:spMkLst>
        </pc:spChg>
        <pc:spChg chg="mod ord">
          <ac:chgData name="Shafer, Ethan H MAJ" userId="505e747c-87be-44c0-94c2-fc4c31a873c1" providerId="ADAL" clId="{DCE83B59-29CC-49E5-A17E-C9A0E6BBA5EB}" dt="2024-07-14T03:03:47.097" v="1879" actId="700"/>
          <ac:spMkLst>
            <pc:docMk/>
            <pc:sldMk cId="802819217" sldId="433"/>
            <ac:spMk id="6" creationId="{1B66DC60-4A69-7711-687E-F6417CB72EA3}"/>
          </ac:spMkLst>
        </pc:spChg>
        <pc:spChg chg="add del mod">
          <ac:chgData name="Shafer, Ethan H MAJ" userId="505e747c-87be-44c0-94c2-fc4c31a873c1" providerId="ADAL" clId="{DCE83B59-29CC-49E5-A17E-C9A0E6BBA5EB}" dt="2024-07-14T03:03:47.097" v="1879" actId="700"/>
          <ac:spMkLst>
            <pc:docMk/>
            <pc:sldMk cId="802819217" sldId="433"/>
            <ac:spMk id="8" creationId="{19E1575A-C159-282F-E4BC-00022C418964}"/>
          </ac:spMkLst>
        </pc:spChg>
        <pc:graphicFrameChg chg="del">
          <ac:chgData name="Shafer, Ethan H MAJ" userId="505e747c-87be-44c0-94c2-fc4c31a873c1" providerId="ADAL" clId="{DCE83B59-29CC-49E5-A17E-C9A0E6BBA5EB}" dt="2024-07-14T03:03:43.079" v="1878" actId="478"/>
          <ac:graphicFrameMkLst>
            <pc:docMk/>
            <pc:sldMk cId="802819217" sldId="433"/>
            <ac:graphicFrameMk id="15" creationId="{952A193E-9E0A-E995-66FC-B5E57859C1BE}"/>
          </ac:graphicFrameMkLst>
        </pc:graphicFrameChg>
        <pc:picChg chg="del">
          <ac:chgData name="Shafer, Ethan H MAJ" userId="505e747c-87be-44c0-94c2-fc4c31a873c1" providerId="ADAL" clId="{DCE83B59-29CC-49E5-A17E-C9A0E6BBA5EB}" dt="2024-07-14T03:03:37.557" v="1876" actId="478"/>
          <ac:picMkLst>
            <pc:docMk/>
            <pc:sldMk cId="802819217" sldId="433"/>
            <ac:picMk id="8196" creationId="{24F911DE-7FCA-D93D-96D5-4E53661A1527}"/>
          </ac:picMkLst>
        </pc:picChg>
        <pc:picChg chg="add mod ord">
          <ac:chgData name="Shafer, Ethan H MAJ" userId="505e747c-87be-44c0-94c2-fc4c31a873c1" providerId="ADAL" clId="{DCE83B59-29CC-49E5-A17E-C9A0E6BBA5EB}" dt="2024-07-14T03:03:53.110" v="1880" actId="12788"/>
          <ac:picMkLst>
            <pc:docMk/>
            <pc:sldMk cId="802819217" sldId="433"/>
            <ac:picMk id="9218" creationId="{5C283C3A-AA30-1295-698B-F4605D05A4DE}"/>
          </ac:picMkLst>
        </pc:picChg>
      </pc:sldChg>
      <pc:sldChg chg="addSp delSp modSp new mod modClrScheme chgLayout">
        <pc:chgData name="Shafer, Ethan H MAJ" userId="505e747c-87be-44c0-94c2-fc4c31a873c1" providerId="ADAL" clId="{DCE83B59-29CC-49E5-A17E-C9A0E6BBA5EB}" dt="2024-07-14T03:46:26.691" v="2352" actId="20577"/>
        <pc:sldMkLst>
          <pc:docMk/>
          <pc:sldMk cId="3818507904" sldId="434"/>
        </pc:sldMkLst>
        <pc:spChg chg="del mod ord">
          <ac:chgData name="Shafer, Ethan H MAJ" userId="505e747c-87be-44c0-94c2-fc4c31a873c1" providerId="ADAL" clId="{DCE83B59-29CC-49E5-A17E-C9A0E6BBA5EB}" dt="2024-07-14T03:46:22.198" v="2335" actId="700"/>
          <ac:spMkLst>
            <pc:docMk/>
            <pc:sldMk cId="3818507904" sldId="434"/>
            <ac:spMk id="2" creationId="{39A44781-CCFF-5F59-B181-D8E208CC07B9}"/>
          </ac:spMkLst>
        </pc:spChg>
        <pc:spChg chg="del mod ord">
          <ac:chgData name="Shafer, Ethan H MAJ" userId="505e747c-87be-44c0-94c2-fc4c31a873c1" providerId="ADAL" clId="{DCE83B59-29CC-49E5-A17E-C9A0E6BBA5EB}" dt="2024-07-14T03:46:22.198" v="2335" actId="700"/>
          <ac:spMkLst>
            <pc:docMk/>
            <pc:sldMk cId="3818507904" sldId="434"/>
            <ac:spMk id="3" creationId="{794C5994-DC54-40C0-F570-1272A89C0B8E}"/>
          </ac:spMkLst>
        </pc:spChg>
        <pc:spChg chg="mod ord">
          <ac:chgData name="Shafer, Ethan H MAJ" userId="505e747c-87be-44c0-94c2-fc4c31a873c1" providerId="ADAL" clId="{DCE83B59-29CC-49E5-A17E-C9A0E6BBA5EB}" dt="2024-07-14T03:46:22.198" v="2335" actId="700"/>
          <ac:spMkLst>
            <pc:docMk/>
            <pc:sldMk cId="3818507904" sldId="434"/>
            <ac:spMk id="4" creationId="{BC08AA67-351E-FC47-4016-C705D1382814}"/>
          </ac:spMkLst>
        </pc:spChg>
        <pc:spChg chg="mod ord">
          <ac:chgData name="Shafer, Ethan H MAJ" userId="505e747c-87be-44c0-94c2-fc4c31a873c1" providerId="ADAL" clId="{DCE83B59-29CC-49E5-A17E-C9A0E6BBA5EB}" dt="2024-07-14T03:46:22.198" v="2335" actId="700"/>
          <ac:spMkLst>
            <pc:docMk/>
            <pc:sldMk cId="3818507904" sldId="434"/>
            <ac:spMk id="5" creationId="{28F1E1E3-69AC-6436-F78E-4D11F0798A8B}"/>
          </ac:spMkLst>
        </pc:spChg>
        <pc:spChg chg="mod ord">
          <ac:chgData name="Shafer, Ethan H MAJ" userId="505e747c-87be-44c0-94c2-fc4c31a873c1" providerId="ADAL" clId="{DCE83B59-29CC-49E5-A17E-C9A0E6BBA5EB}" dt="2024-07-14T03:46:22.198" v="2335" actId="700"/>
          <ac:spMkLst>
            <pc:docMk/>
            <pc:sldMk cId="3818507904" sldId="434"/>
            <ac:spMk id="6" creationId="{57EC0563-16E4-FEB6-58FD-08178F0D5C8D}"/>
          </ac:spMkLst>
        </pc:spChg>
        <pc:spChg chg="add mod ord">
          <ac:chgData name="Shafer, Ethan H MAJ" userId="505e747c-87be-44c0-94c2-fc4c31a873c1" providerId="ADAL" clId="{DCE83B59-29CC-49E5-A17E-C9A0E6BBA5EB}" dt="2024-07-14T03:46:26.691" v="2352" actId="20577"/>
          <ac:spMkLst>
            <pc:docMk/>
            <pc:sldMk cId="3818507904" sldId="434"/>
            <ac:spMk id="7" creationId="{6AC26A14-9378-45FF-6E85-363D143972B3}"/>
          </ac:spMkLst>
        </pc:spChg>
        <pc:spChg chg="add mod ord">
          <ac:chgData name="Shafer, Ethan H MAJ" userId="505e747c-87be-44c0-94c2-fc4c31a873c1" providerId="ADAL" clId="{DCE83B59-29CC-49E5-A17E-C9A0E6BBA5EB}" dt="2024-07-14T03:46:22.198" v="2335" actId="700"/>
          <ac:spMkLst>
            <pc:docMk/>
            <pc:sldMk cId="3818507904" sldId="434"/>
            <ac:spMk id="8" creationId="{CFB84E65-6257-D015-7F1B-C39C1B0F7C2E}"/>
          </ac:spMkLst>
        </pc:spChg>
      </pc:sldChg>
      <pc:sldChg chg="addSp delSp modSp new mod modClrScheme chgLayout modNotesTx">
        <pc:chgData name="Shafer, Ethan H MAJ" userId="505e747c-87be-44c0-94c2-fc4c31a873c1" providerId="ADAL" clId="{DCE83B59-29CC-49E5-A17E-C9A0E6BBA5EB}" dt="2024-07-14T04:13:43.853" v="3607" actId="20577"/>
        <pc:sldMkLst>
          <pc:docMk/>
          <pc:sldMk cId="3355581330" sldId="435"/>
        </pc:sldMkLst>
        <pc:spChg chg="del mod ord">
          <ac:chgData name="Shafer, Ethan H MAJ" userId="505e747c-87be-44c0-94c2-fc4c31a873c1" providerId="ADAL" clId="{DCE83B59-29CC-49E5-A17E-C9A0E6BBA5EB}" dt="2024-07-14T03:46:33.683" v="2354" actId="700"/>
          <ac:spMkLst>
            <pc:docMk/>
            <pc:sldMk cId="3355581330" sldId="435"/>
            <ac:spMk id="2" creationId="{54C7F039-87E7-684A-83C8-B5D2CBC228FE}"/>
          </ac:spMkLst>
        </pc:spChg>
        <pc:spChg chg="del mod ord">
          <ac:chgData name="Shafer, Ethan H MAJ" userId="505e747c-87be-44c0-94c2-fc4c31a873c1" providerId="ADAL" clId="{DCE83B59-29CC-49E5-A17E-C9A0E6BBA5EB}" dt="2024-07-14T03:46:33.683" v="2354" actId="700"/>
          <ac:spMkLst>
            <pc:docMk/>
            <pc:sldMk cId="3355581330" sldId="435"/>
            <ac:spMk id="3" creationId="{02DD7E85-2D00-A6D6-B36E-931D371D9199}"/>
          </ac:spMkLst>
        </pc:spChg>
        <pc:spChg chg="mod ord">
          <ac:chgData name="Shafer, Ethan H MAJ" userId="505e747c-87be-44c0-94c2-fc4c31a873c1" providerId="ADAL" clId="{DCE83B59-29CC-49E5-A17E-C9A0E6BBA5EB}" dt="2024-07-14T03:56:44.056" v="2489" actId="700"/>
          <ac:spMkLst>
            <pc:docMk/>
            <pc:sldMk cId="3355581330" sldId="435"/>
            <ac:spMk id="4" creationId="{01DD5D00-FAE1-CF62-5DA5-9617D79C83FB}"/>
          </ac:spMkLst>
        </pc:spChg>
        <pc:spChg chg="mod ord">
          <ac:chgData name="Shafer, Ethan H MAJ" userId="505e747c-87be-44c0-94c2-fc4c31a873c1" providerId="ADAL" clId="{DCE83B59-29CC-49E5-A17E-C9A0E6BBA5EB}" dt="2024-07-14T03:56:44.056" v="2489" actId="700"/>
          <ac:spMkLst>
            <pc:docMk/>
            <pc:sldMk cId="3355581330" sldId="435"/>
            <ac:spMk id="5" creationId="{D093F7E7-CB0F-5D1E-9094-5606C518FB44}"/>
          </ac:spMkLst>
        </pc:spChg>
        <pc:spChg chg="mod ord">
          <ac:chgData name="Shafer, Ethan H MAJ" userId="505e747c-87be-44c0-94c2-fc4c31a873c1" providerId="ADAL" clId="{DCE83B59-29CC-49E5-A17E-C9A0E6BBA5EB}" dt="2024-07-14T03:56:44.056" v="2489" actId="700"/>
          <ac:spMkLst>
            <pc:docMk/>
            <pc:sldMk cId="3355581330" sldId="435"/>
            <ac:spMk id="6" creationId="{E7A55C49-8114-821C-CFA0-FC937AAB6F30}"/>
          </ac:spMkLst>
        </pc:spChg>
        <pc:spChg chg="add mod ord">
          <ac:chgData name="Shafer, Ethan H MAJ" userId="505e747c-87be-44c0-94c2-fc4c31a873c1" providerId="ADAL" clId="{DCE83B59-29CC-49E5-A17E-C9A0E6BBA5EB}" dt="2024-07-14T04:03:44.086" v="3001" actId="20577"/>
          <ac:spMkLst>
            <pc:docMk/>
            <pc:sldMk cId="3355581330" sldId="435"/>
            <ac:spMk id="7" creationId="{046C9505-8426-4560-9F7B-C67315EF0CD5}"/>
          </ac:spMkLst>
        </pc:spChg>
        <pc:spChg chg="add del mod ord">
          <ac:chgData name="Shafer, Ethan H MAJ" userId="505e747c-87be-44c0-94c2-fc4c31a873c1" providerId="ADAL" clId="{DCE83B59-29CC-49E5-A17E-C9A0E6BBA5EB}" dt="2024-07-14T03:56:44.056" v="2489" actId="700"/>
          <ac:spMkLst>
            <pc:docMk/>
            <pc:sldMk cId="3355581330" sldId="435"/>
            <ac:spMk id="8" creationId="{FA329272-9A87-24CD-9888-DAADF3885016}"/>
          </ac:spMkLst>
        </pc:spChg>
        <pc:spChg chg="add mod ord">
          <ac:chgData name="Shafer, Ethan H MAJ" userId="505e747c-87be-44c0-94c2-fc4c31a873c1" providerId="ADAL" clId="{DCE83B59-29CC-49E5-A17E-C9A0E6BBA5EB}" dt="2024-07-14T04:03:59.588" v="3025" actId="12"/>
          <ac:spMkLst>
            <pc:docMk/>
            <pc:sldMk cId="3355581330" sldId="435"/>
            <ac:spMk id="9" creationId="{4E18AFE5-ACD1-2D09-018C-674FE4F9B054}"/>
          </ac:spMkLst>
        </pc:spChg>
        <pc:spChg chg="add mod ord">
          <ac:chgData name="Shafer, Ethan H MAJ" userId="505e747c-87be-44c0-94c2-fc4c31a873c1" providerId="ADAL" clId="{DCE83B59-29CC-49E5-A17E-C9A0E6BBA5EB}" dt="2024-07-14T04:04:14.062" v="3027" actId="11"/>
          <ac:spMkLst>
            <pc:docMk/>
            <pc:sldMk cId="3355581330" sldId="435"/>
            <ac:spMk id="10" creationId="{452D90C7-5A1C-302B-F08D-6240AAEB4EC5}"/>
          </ac:spMkLst>
        </pc:spChg>
      </pc:sldChg>
      <pc:sldChg chg="addSp delSp modSp new mod modClrScheme chgLayout">
        <pc:chgData name="Shafer, Ethan H MAJ" userId="505e747c-87be-44c0-94c2-fc4c31a873c1" providerId="ADAL" clId="{DCE83B59-29CC-49E5-A17E-C9A0E6BBA5EB}" dt="2024-07-14T05:15:35.560" v="3820" actId="20577"/>
        <pc:sldMkLst>
          <pc:docMk/>
          <pc:sldMk cId="1595415129" sldId="436"/>
        </pc:sldMkLst>
        <pc:spChg chg="mod ord">
          <ac:chgData name="Shafer, Ethan H MAJ" userId="505e747c-87be-44c0-94c2-fc4c31a873c1" providerId="ADAL" clId="{DCE83B59-29CC-49E5-A17E-C9A0E6BBA5EB}" dt="2024-07-14T04:07:18.033" v="3058" actId="700"/>
          <ac:spMkLst>
            <pc:docMk/>
            <pc:sldMk cId="1595415129" sldId="436"/>
            <ac:spMk id="2" creationId="{4089EBD0-78F6-0808-C9B0-9E827E9D4426}"/>
          </ac:spMkLst>
        </pc:spChg>
        <pc:spChg chg="del mod ord">
          <ac:chgData name="Shafer, Ethan H MAJ" userId="505e747c-87be-44c0-94c2-fc4c31a873c1" providerId="ADAL" clId="{DCE83B59-29CC-49E5-A17E-C9A0E6BBA5EB}" dt="2024-07-14T04:07:18.033" v="3058" actId="700"/>
          <ac:spMkLst>
            <pc:docMk/>
            <pc:sldMk cId="1595415129" sldId="436"/>
            <ac:spMk id="3" creationId="{7B0A78F7-1FA7-55C8-953B-F2D61BE51037}"/>
          </ac:spMkLst>
        </pc:spChg>
        <pc:spChg chg="del">
          <ac:chgData name="Shafer, Ethan H MAJ" userId="505e747c-87be-44c0-94c2-fc4c31a873c1" providerId="ADAL" clId="{DCE83B59-29CC-49E5-A17E-C9A0E6BBA5EB}" dt="2024-07-14T04:07:18.033" v="3058" actId="700"/>
          <ac:spMkLst>
            <pc:docMk/>
            <pc:sldMk cId="1595415129" sldId="436"/>
            <ac:spMk id="4" creationId="{7BAB4D21-CA6B-2A34-A490-4E1C418BD4EF}"/>
          </ac:spMkLst>
        </pc:spChg>
        <pc:spChg chg="mod ord">
          <ac:chgData name="Shafer, Ethan H MAJ" userId="505e747c-87be-44c0-94c2-fc4c31a873c1" providerId="ADAL" clId="{DCE83B59-29CC-49E5-A17E-C9A0E6BBA5EB}" dt="2024-07-14T04:07:18.033" v="3058" actId="700"/>
          <ac:spMkLst>
            <pc:docMk/>
            <pc:sldMk cId="1595415129" sldId="436"/>
            <ac:spMk id="5" creationId="{3341E5C6-5D0A-2A11-C8CB-70F8856BE92C}"/>
          </ac:spMkLst>
        </pc:spChg>
        <pc:spChg chg="mod ord">
          <ac:chgData name="Shafer, Ethan H MAJ" userId="505e747c-87be-44c0-94c2-fc4c31a873c1" providerId="ADAL" clId="{DCE83B59-29CC-49E5-A17E-C9A0E6BBA5EB}" dt="2024-07-14T04:07:18.033" v="3058" actId="700"/>
          <ac:spMkLst>
            <pc:docMk/>
            <pc:sldMk cId="1595415129" sldId="436"/>
            <ac:spMk id="6" creationId="{B7192D5C-6F18-D294-3362-44A839A20376}"/>
          </ac:spMkLst>
        </pc:spChg>
        <pc:spChg chg="mod ord">
          <ac:chgData name="Shafer, Ethan H MAJ" userId="505e747c-87be-44c0-94c2-fc4c31a873c1" providerId="ADAL" clId="{DCE83B59-29CC-49E5-A17E-C9A0E6BBA5EB}" dt="2024-07-14T04:07:18.033" v="3058" actId="700"/>
          <ac:spMkLst>
            <pc:docMk/>
            <pc:sldMk cId="1595415129" sldId="436"/>
            <ac:spMk id="7" creationId="{F2A681B9-22EF-F463-AAEB-D998ACDF5CFD}"/>
          </ac:spMkLst>
        </pc:spChg>
        <pc:spChg chg="add mod ord">
          <ac:chgData name="Shafer, Ethan H MAJ" userId="505e747c-87be-44c0-94c2-fc4c31a873c1" providerId="ADAL" clId="{DCE83B59-29CC-49E5-A17E-C9A0E6BBA5EB}" dt="2024-07-14T05:15:35.560" v="3820" actId="20577"/>
          <ac:spMkLst>
            <pc:docMk/>
            <pc:sldMk cId="1595415129" sldId="436"/>
            <ac:spMk id="8" creationId="{F0DED245-F7FE-411A-9DAE-3C050B279029}"/>
          </ac:spMkLst>
        </pc:spChg>
      </pc:sldChg>
      <pc:sldChg chg="modSp new del mod">
        <pc:chgData name="Shafer, Ethan H MAJ" userId="505e747c-87be-44c0-94c2-fc4c31a873c1" providerId="ADAL" clId="{DCE83B59-29CC-49E5-A17E-C9A0E6BBA5EB}" dt="2024-07-14T04:04:50.909" v="3028" actId="47"/>
        <pc:sldMkLst>
          <pc:docMk/>
          <pc:sldMk cId="1985458619" sldId="436"/>
        </pc:sldMkLst>
        <pc:spChg chg="mod">
          <ac:chgData name="Shafer, Ethan H MAJ" userId="505e747c-87be-44c0-94c2-fc4c31a873c1" providerId="ADAL" clId="{DCE83B59-29CC-49E5-A17E-C9A0E6BBA5EB}" dt="2024-07-14T04:03:56.574" v="3024" actId="20577"/>
          <ac:spMkLst>
            <pc:docMk/>
            <pc:sldMk cId="1985458619" sldId="436"/>
            <ac:spMk id="2" creationId="{55E7EEAF-5430-4236-CA50-F766074CBA7F}"/>
          </ac:spMkLst>
        </pc:spChg>
      </pc:sldChg>
      <pc:sldChg chg="addSp delSp modSp new mod modClrScheme chgLayout">
        <pc:chgData name="Shafer, Ethan H MAJ" userId="505e747c-87be-44c0-94c2-fc4c31a873c1" providerId="ADAL" clId="{DCE83B59-29CC-49E5-A17E-C9A0E6BBA5EB}" dt="2024-07-14T04:12:56.122" v="3514" actId="20577"/>
        <pc:sldMkLst>
          <pc:docMk/>
          <pc:sldMk cId="1660836599" sldId="437"/>
        </pc:sldMkLst>
        <pc:spChg chg="mod ord">
          <ac:chgData name="Shafer, Ethan H MAJ" userId="505e747c-87be-44c0-94c2-fc4c31a873c1" providerId="ADAL" clId="{DCE83B59-29CC-49E5-A17E-C9A0E6BBA5EB}" dt="2024-07-14T04:07:38.188" v="3114" actId="700"/>
          <ac:spMkLst>
            <pc:docMk/>
            <pc:sldMk cId="1660836599" sldId="437"/>
            <ac:spMk id="2" creationId="{3CA2F332-D7C0-0255-1D3F-AECCCE9C11C0}"/>
          </ac:spMkLst>
        </pc:spChg>
        <pc:spChg chg="del mod ord">
          <ac:chgData name="Shafer, Ethan H MAJ" userId="505e747c-87be-44c0-94c2-fc4c31a873c1" providerId="ADAL" clId="{DCE83B59-29CC-49E5-A17E-C9A0E6BBA5EB}" dt="2024-07-14T04:07:38.188" v="3114" actId="700"/>
          <ac:spMkLst>
            <pc:docMk/>
            <pc:sldMk cId="1660836599" sldId="437"/>
            <ac:spMk id="3" creationId="{C2474361-0EE0-4D12-14CF-433A2E29DE43}"/>
          </ac:spMkLst>
        </pc:spChg>
        <pc:spChg chg="del">
          <ac:chgData name="Shafer, Ethan H MAJ" userId="505e747c-87be-44c0-94c2-fc4c31a873c1" providerId="ADAL" clId="{DCE83B59-29CC-49E5-A17E-C9A0E6BBA5EB}" dt="2024-07-14T04:07:38.188" v="3114" actId="700"/>
          <ac:spMkLst>
            <pc:docMk/>
            <pc:sldMk cId="1660836599" sldId="437"/>
            <ac:spMk id="4" creationId="{F1E11055-5632-1DDF-968F-22689A93F3D0}"/>
          </ac:spMkLst>
        </pc:spChg>
        <pc:spChg chg="mod ord">
          <ac:chgData name="Shafer, Ethan H MAJ" userId="505e747c-87be-44c0-94c2-fc4c31a873c1" providerId="ADAL" clId="{DCE83B59-29CC-49E5-A17E-C9A0E6BBA5EB}" dt="2024-07-14T04:07:38.188" v="3114" actId="700"/>
          <ac:spMkLst>
            <pc:docMk/>
            <pc:sldMk cId="1660836599" sldId="437"/>
            <ac:spMk id="5" creationId="{773423C7-FEE7-7F1A-429E-80D3D3B913F9}"/>
          </ac:spMkLst>
        </pc:spChg>
        <pc:spChg chg="mod ord">
          <ac:chgData name="Shafer, Ethan H MAJ" userId="505e747c-87be-44c0-94c2-fc4c31a873c1" providerId="ADAL" clId="{DCE83B59-29CC-49E5-A17E-C9A0E6BBA5EB}" dt="2024-07-14T04:07:38.188" v="3114" actId="700"/>
          <ac:spMkLst>
            <pc:docMk/>
            <pc:sldMk cId="1660836599" sldId="437"/>
            <ac:spMk id="6" creationId="{7D042BE6-1A1E-636E-D9B2-02F91D96F3A2}"/>
          </ac:spMkLst>
        </pc:spChg>
        <pc:spChg chg="mod ord">
          <ac:chgData name="Shafer, Ethan H MAJ" userId="505e747c-87be-44c0-94c2-fc4c31a873c1" providerId="ADAL" clId="{DCE83B59-29CC-49E5-A17E-C9A0E6BBA5EB}" dt="2024-07-14T04:07:38.188" v="3114" actId="700"/>
          <ac:spMkLst>
            <pc:docMk/>
            <pc:sldMk cId="1660836599" sldId="437"/>
            <ac:spMk id="7" creationId="{599C3C5B-9102-18FD-93D8-CC565941D0AA}"/>
          </ac:spMkLst>
        </pc:spChg>
        <pc:spChg chg="add mod ord">
          <ac:chgData name="Shafer, Ethan H MAJ" userId="505e747c-87be-44c0-94c2-fc4c31a873c1" providerId="ADAL" clId="{DCE83B59-29CC-49E5-A17E-C9A0E6BBA5EB}" dt="2024-07-14T04:12:56.122" v="3514" actId="20577"/>
          <ac:spMkLst>
            <pc:docMk/>
            <pc:sldMk cId="1660836599" sldId="437"/>
            <ac:spMk id="8" creationId="{1F733B1F-F0A9-AADB-3904-B721BB0E3637}"/>
          </ac:spMkLst>
        </pc:spChg>
      </pc:sldChg>
      <pc:sldChg chg="addSp delSp modSp new mod ord modNotesTx">
        <pc:chgData name="Shafer, Ethan H MAJ" userId="505e747c-87be-44c0-94c2-fc4c31a873c1" providerId="ADAL" clId="{DCE83B59-29CC-49E5-A17E-C9A0E6BBA5EB}" dt="2024-07-15T04:50:27.998" v="3885" actId="20577"/>
        <pc:sldMkLst>
          <pc:docMk/>
          <pc:sldMk cId="73479689" sldId="438"/>
        </pc:sldMkLst>
        <pc:spChg chg="mod">
          <ac:chgData name="Shafer, Ethan H MAJ" userId="505e747c-87be-44c0-94c2-fc4c31a873c1" providerId="ADAL" clId="{DCE83B59-29CC-49E5-A17E-C9A0E6BBA5EB}" dt="2024-07-14T04:26:36.139" v="3746" actId="20577"/>
          <ac:spMkLst>
            <pc:docMk/>
            <pc:sldMk cId="73479689" sldId="438"/>
            <ac:spMk id="2" creationId="{C92D384B-49AA-506B-8741-E4B74EC9659B}"/>
          </ac:spMkLst>
        </pc:spChg>
        <pc:spChg chg="del">
          <ac:chgData name="Shafer, Ethan H MAJ" userId="505e747c-87be-44c0-94c2-fc4c31a873c1" providerId="ADAL" clId="{DCE83B59-29CC-49E5-A17E-C9A0E6BBA5EB}" dt="2024-07-14T04:27:03.471" v="3747" actId="22"/>
          <ac:spMkLst>
            <pc:docMk/>
            <pc:sldMk cId="73479689" sldId="438"/>
            <ac:spMk id="3" creationId="{EACCF5DC-8825-2096-432E-AE90CC3CB932}"/>
          </ac:spMkLst>
        </pc:spChg>
        <pc:picChg chg="add mod ord">
          <ac:chgData name="Shafer, Ethan H MAJ" userId="505e747c-87be-44c0-94c2-fc4c31a873c1" providerId="ADAL" clId="{DCE83B59-29CC-49E5-A17E-C9A0E6BBA5EB}" dt="2024-07-14T04:27:03.471" v="3747" actId="22"/>
          <ac:picMkLst>
            <pc:docMk/>
            <pc:sldMk cId="73479689" sldId="438"/>
            <ac:picMk id="8" creationId="{3401F8EB-01F4-D672-D5E9-DC7C3B089431}"/>
          </ac:picMkLst>
        </pc:picChg>
      </pc:sldChg>
      <pc:sldChg chg="addSp delSp modSp new mod modClrScheme chgLayout">
        <pc:chgData name="Shafer, Ethan H MAJ" userId="505e747c-87be-44c0-94c2-fc4c31a873c1" providerId="ADAL" clId="{DCE83B59-29CC-49E5-A17E-C9A0E6BBA5EB}" dt="2024-07-15T04:50:08.476" v="3838" actId="20577"/>
        <pc:sldMkLst>
          <pc:docMk/>
          <pc:sldMk cId="2561248663" sldId="439"/>
        </pc:sldMkLst>
        <pc:spChg chg="del mod ord">
          <ac:chgData name="Shafer, Ethan H MAJ" userId="505e747c-87be-44c0-94c2-fc4c31a873c1" providerId="ADAL" clId="{DCE83B59-29CC-49E5-A17E-C9A0E6BBA5EB}" dt="2024-07-15T04:50:06.023" v="3822" actId="700"/>
          <ac:spMkLst>
            <pc:docMk/>
            <pc:sldMk cId="2561248663" sldId="439"/>
            <ac:spMk id="2" creationId="{E0126C14-6441-BE1D-14BC-784C481147D3}"/>
          </ac:spMkLst>
        </pc:spChg>
        <pc:spChg chg="del mod ord">
          <ac:chgData name="Shafer, Ethan H MAJ" userId="505e747c-87be-44c0-94c2-fc4c31a873c1" providerId="ADAL" clId="{DCE83B59-29CC-49E5-A17E-C9A0E6BBA5EB}" dt="2024-07-15T04:50:06.023" v="3822" actId="700"/>
          <ac:spMkLst>
            <pc:docMk/>
            <pc:sldMk cId="2561248663" sldId="439"/>
            <ac:spMk id="3" creationId="{E7A9C97D-D74C-DFD5-ADCF-A15C268BBFA1}"/>
          </ac:spMkLst>
        </pc:spChg>
        <pc:spChg chg="mod ord">
          <ac:chgData name="Shafer, Ethan H MAJ" userId="505e747c-87be-44c0-94c2-fc4c31a873c1" providerId="ADAL" clId="{DCE83B59-29CC-49E5-A17E-C9A0E6BBA5EB}" dt="2024-07-15T04:50:06.023" v="3822" actId="700"/>
          <ac:spMkLst>
            <pc:docMk/>
            <pc:sldMk cId="2561248663" sldId="439"/>
            <ac:spMk id="4" creationId="{2AC20E4C-AF81-A96C-4BD7-BEBFC17AF384}"/>
          </ac:spMkLst>
        </pc:spChg>
        <pc:spChg chg="mod ord">
          <ac:chgData name="Shafer, Ethan H MAJ" userId="505e747c-87be-44c0-94c2-fc4c31a873c1" providerId="ADAL" clId="{DCE83B59-29CC-49E5-A17E-C9A0E6BBA5EB}" dt="2024-07-15T04:50:06.023" v="3822" actId="700"/>
          <ac:spMkLst>
            <pc:docMk/>
            <pc:sldMk cId="2561248663" sldId="439"/>
            <ac:spMk id="5" creationId="{8334EB3D-95B1-B87E-884E-93A17B85B6F1}"/>
          </ac:spMkLst>
        </pc:spChg>
        <pc:spChg chg="mod ord">
          <ac:chgData name="Shafer, Ethan H MAJ" userId="505e747c-87be-44c0-94c2-fc4c31a873c1" providerId="ADAL" clId="{DCE83B59-29CC-49E5-A17E-C9A0E6BBA5EB}" dt="2024-07-15T04:50:06.023" v="3822" actId="700"/>
          <ac:spMkLst>
            <pc:docMk/>
            <pc:sldMk cId="2561248663" sldId="439"/>
            <ac:spMk id="6" creationId="{E45E7D3F-ADE4-567E-AFEB-DEF11B5312EB}"/>
          </ac:spMkLst>
        </pc:spChg>
        <pc:spChg chg="add mod ord">
          <ac:chgData name="Shafer, Ethan H MAJ" userId="505e747c-87be-44c0-94c2-fc4c31a873c1" providerId="ADAL" clId="{DCE83B59-29CC-49E5-A17E-C9A0E6BBA5EB}" dt="2024-07-15T04:50:08.476" v="3838" actId="20577"/>
          <ac:spMkLst>
            <pc:docMk/>
            <pc:sldMk cId="2561248663" sldId="439"/>
            <ac:spMk id="7" creationId="{4AAF0317-92BD-62FB-A5EF-FC28254F58D8}"/>
          </ac:spMkLst>
        </pc:spChg>
        <pc:spChg chg="add mod ord">
          <ac:chgData name="Shafer, Ethan H MAJ" userId="505e747c-87be-44c0-94c2-fc4c31a873c1" providerId="ADAL" clId="{DCE83B59-29CC-49E5-A17E-C9A0E6BBA5EB}" dt="2024-07-15T04:50:06.023" v="3822" actId="700"/>
          <ac:spMkLst>
            <pc:docMk/>
            <pc:sldMk cId="2561248663" sldId="439"/>
            <ac:spMk id="8" creationId="{6FD4162D-2241-1C83-7E4C-3C9C752DF7C2}"/>
          </ac:spMkLst>
        </pc:spChg>
      </pc:sldChg>
    </pc:docChg>
  </pc:docChgLst>
  <pc:docChgLst>
    <pc:chgData name="Shafer, Ethan H MAJ" userId="505e747c-87be-44c0-94c2-fc4c31a873c1" providerId="ADAL" clId="{AFF1C160-958B-4F8B-B148-0EEF1D2AA2A1}"/>
    <pc:docChg chg="modSld">
      <pc:chgData name="Shafer, Ethan H MAJ" userId="505e747c-87be-44c0-94c2-fc4c31a873c1" providerId="ADAL" clId="{AFF1C160-958B-4F8B-B148-0EEF1D2AA2A1}" dt="2024-08-16T13:46:11.535" v="206" actId="20577"/>
      <pc:docMkLst>
        <pc:docMk/>
      </pc:docMkLst>
      <pc:sldChg chg="modSp mod">
        <pc:chgData name="Shafer, Ethan H MAJ" userId="505e747c-87be-44c0-94c2-fc4c31a873c1" providerId="ADAL" clId="{AFF1C160-958B-4F8B-B148-0EEF1D2AA2A1}" dt="2024-08-16T13:46:11.535" v="206" actId="20577"/>
        <pc:sldMkLst>
          <pc:docMk/>
          <pc:sldMk cId="2539966657" sldId="440"/>
        </pc:sldMkLst>
        <pc:spChg chg="mod">
          <ac:chgData name="Shafer, Ethan H MAJ" userId="505e747c-87be-44c0-94c2-fc4c31a873c1" providerId="ADAL" clId="{AFF1C160-958B-4F8B-B148-0EEF1D2AA2A1}" dt="2024-08-16T13:45:49.446" v="18" actId="20577"/>
          <ac:spMkLst>
            <pc:docMk/>
            <pc:sldMk cId="2539966657" sldId="440"/>
            <ac:spMk id="2" creationId="{73B1DA4C-CBCC-D2B2-9F82-D223F8E4C97E}"/>
          </ac:spMkLst>
        </pc:spChg>
        <pc:spChg chg="mod">
          <ac:chgData name="Shafer, Ethan H MAJ" userId="505e747c-87be-44c0-94c2-fc4c31a873c1" providerId="ADAL" clId="{AFF1C160-958B-4F8B-B148-0EEF1D2AA2A1}" dt="2024-08-16T13:46:11.535" v="206" actId="20577"/>
          <ac:spMkLst>
            <pc:docMk/>
            <pc:sldMk cId="2539966657" sldId="440"/>
            <ac:spMk id="3" creationId="{C24F5BB5-B300-063C-19E1-97B9DCBA49A4}"/>
          </ac:spMkLst>
        </pc:spChg>
      </pc:sldChg>
    </pc:docChg>
  </pc:docChgLst>
  <pc:docChgLst>
    <pc:chgData name="Miner, Nina CPT" userId="S::nina.miner@westpoint.edu::1877bd75-b408-4e8d-b9b1-1e910180d3c8" providerId="AD" clId="Web-{E43CC3D5-A5E7-4959-8B17-FC01C04F62D6}"/>
    <pc:docChg chg="modSld">
      <pc:chgData name="Miner, Nina CPT" userId="S::nina.miner@westpoint.edu::1877bd75-b408-4e8d-b9b1-1e910180d3c8" providerId="AD" clId="Web-{E43CC3D5-A5E7-4959-8B17-FC01C04F62D6}" dt="2023-07-05T16:33:46.145" v="22" actId="1076"/>
      <pc:docMkLst>
        <pc:docMk/>
      </pc:docMkLst>
      <pc:sldChg chg="addSp delSp modSp">
        <pc:chgData name="Miner, Nina CPT" userId="S::nina.miner@westpoint.edu::1877bd75-b408-4e8d-b9b1-1e910180d3c8" providerId="AD" clId="Web-{E43CC3D5-A5E7-4959-8B17-FC01C04F62D6}" dt="2023-07-05T16:33:46.145" v="22" actId="1076"/>
        <pc:sldMkLst>
          <pc:docMk/>
          <pc:sldMk cId="1867938701" sldId="387"/>
        </pc:sldMkLst>
        <pc:spChg chg="add del mod">
          <ac:chgData name="Miner, Nina CPT" userId="S::nina.miner@westpoint.edu::1877bd75-b408-4e8d-b9b1-1e910180d3c8" providerId="AD" clId="Web-{E43CC3D5-A5E7-4959-8B17-FC01C04F62D6}" dt="2023-07-05T16:32:26.345" v="10"/>
          <ac:spMkLst>
            <pc:docMk/>
            <pc:sldMk cId="1867938701" sldId="387"/>
            <ac:spMk id="5" creationId="{EBDEDB86-CAC4-EED0-43DE-D72B81F32E93}"/>
          </ac:spMkLst>
        </pc:spChg>
        <pc:picChg chg="del">
          <ac:chgData name="Miner, Nina CPT" userId="S::nina.miner@westpoint.edu::1877bd75-b408-4e8d-b9b1-1e910180d3c8" providerId="AD" clId="Web-{E43CC3D5-A5E7-4959-8B17-FC01C04F62D6}" dt="2023-07-05T16:32:18.266" v="2"/>
          <ac:picMkLst>
            <pc:docMk/>
            <pc:sldMk cId="1867938701" sldId="387"/>
            <ac:picMk id="2" creationId="{35B329A8-25DA-4BC6-AD5B-E69F8633862E}"/>
          </ac:picMkLst>
        </pc:picChg>
        <pc:picChg chg="del">
          <ac:chgData name="Miner, Nina CPT" userId="S::nina.miner@westpoint.edu::1877bd75-b408-4e8d-b9b1-1e910180d3c8" providerId="AD" clId="Web-{E43CC3D5-A5E7-4959-8B17-FC01C04F62D6}" dt="2023-07-05T16:32:16.079" v="0"/>
          <ac:picMkLst>
            <pc:docMk/>
            <pc:sldMk cId="1867938701" sldId="387"/>
            <ac:picMk id="3" creationId="{00000000-0000-0000-0000-000000000000}"/>
          </ac:picMkLst>
        </pc:picChg>
        <pc:picChg chg="del">
          <ac:chgData name="Miner, Nina CPT" userId="S::nina.miner@westpoint.edu::1877bd75-b408-4e8d-b9b1-1e910180d3c8" providerId="AD" clId="Web-{E43CC3D5-A5E7-4959-8B17-FC01C04F62D6}" dt="2023-07-05T16:32:19.407" v="3"/>
          <ac:picMkLst>
            <pc:docMk/>
            <pc:sldMk cId="1867938701" sldId="387"/>
            <ac:picMk id="6" creationId="{00000000-0000-0000-0000-000000000000}"/>
          </ac:picMkLst>
        </pc:picChg>
        <pc:picChg chg="del">
          <ac:chgData name="Miner, Nina CPT" userId="S::nina.miner@westpoint.edu::1877bd75-b408-4e8d-b9b1-1e910180d3c8" providerId="AD" clId="Web-{E43CC3D5-A5E7-4959-8B17-FC01C04F62D6}" dt="2023-07-05T16:32:19.829" v="4"/>
          <ac:picMkLst>
            <pc:docMk/>
            <pc:sldMk cId="1867938701" sldId="387"/>
            <ac:picMk id="7" creationId="{A1B95F37-29A7-8518-E67D-F101B8DAFBC5}"/>
          </ac:picMkLst>
        </pc:picChg>
        <pc:picChg chg="del">
          <ac:chgData name="Miner, Nina CPT" userId="S::nina.miner@westpoint.edu::1877bd75-b408-4e8d-b9b1-1e910180d3c8" providerId="AD" clId="Web-{E43CC3D5-A5E7-4959-8B17-FC01C04F62D6}" dt="2023-07-05T16:32:21.594" v="6"/>
          <ac:picMkLst>
            <pc:docMk/>
            <pc:sldMk cId="1867938701" sldId="387"/>
            <ac:picMk id="8" creationId="{C08D022E-CEC4-46A5-26DE-C346AEC913B1}"/>
          </ac:picMkLst>
        </pc:picChg>
        <pc:picChg chg="del">
          <ac:chgData name="Miner, Nina CPT" userId="S::nina.miner@westpoint.edu::1877bd75-b408-4e8d-b9b1-1e910180d3c8" providerId="AD" clId="Web-{E43CC3D5-A5E7-4959-8B17-FC01C04F62D6}" dt="2023-07-05T16:32:29.110" v="12"/>
          <ac:picMkLst>
            <pc:docMk/>
            <pc:sldMk cId="1867938701" sldId="387"/>
            <ac:picMk id="9" creationId="{0064F8EA-0A17-0E91-C9F5-E12FC11C46DE}"/>
          </ac:picMkLst>
        </pc:picChg>
        <pc:picChg chg="del">
          <ac:chgData name="Miner, Nina CPT" userId="S::nina.miner@westpoint.edu::1877bd75-b408-4e8d-b9b1-1e910180d3c8" providerId="AD" clId="Web-{E43CC3D5-A5E7-4959-8B17-FC01C04F62D6}" dt="2023-07-05T16:32:16.782" v="1"/>
          <ac:picMkLst>
            <pc:docMk/>
            <pc:sldMk cId="1867938701" sldId="387"/>
            <ac:picMk id="10" creationId="{DDD67388-6453-6F00-CEB0-3A03CA6C0E57}"/>
          </ac:picMkLst>
        </pc:picChg>
        <pc:picChg chg="del">
          <ac:chgData name="Miner, Nina CPT" userId="S::nina.miner@westpoint.edu::1877bd75-b408-4e8d-b9b1-1e910180d3c8" providerId="AD" clId="Web-{E43CC3D5-A5E7-4959-8B17-FC01C04F62D6}" dt="2023-07-05T16:32:22.251" v="7"/>
          <ac:picMkLst>
            <pc:docMk/>
            <pc:sldMk cId="1867938701" sldId="387"/>
            <ac:picMk id="11" creationId="{458447EA-62E5-59B9-1F50-8242DC267D09}"/>
          </ac:picMkLst>
        </pc:picChg>
        <pc:picChg chg="del">
          <ac:chgData name="Miner, Nina CPT" userId="S::nina.miner@westpoint.edu::1877bd75-b408-4e8d-b9b1-1e910180d3c8" providerId="AD" clId="Web-{E43CC3D5-A5E7-4959-8B17-FC01C04F62D6}" dt="2023-07-05T16:32:25.688" v="9"/>
          <ac:picMkLst>
            <pc:docMk/>
            <pc:sldMk cId="1867938701" sldId="387"/>
            <ac:picMk id="12" creationId="{233637F6-2497-CD55-151C-3E7DD13AB351}"/>
          </ac:picMkLst>
        </pc:picChg>
        <pc:picChg chg="del">
          <ac:chgData name="Miner, Nina CPT" userId="S::nina.miner@westpoint.edu::1877bd75-b408-4e8d-b9b1-1e910180d3c8" providerId="AD" clId="Web-{E43CC3D5-A5E7-4959-8B17-FC01C04F62D6}" dt="2023-07-05T16:32:30.251" v="13"/>
          <ac:picMkLst>
            <pc:docMk/>
            <pc:sldMk cId="1867938701" sldId="387"/>
            <ac:picMk id="13" creationId="{D83EBC9B-2397-B0B7-A480-6807C3783703}"/>
          </ac:picMkLst>
        </pc:picChg>
        <pc:picChg chg="del">
          <ac:chgData name="Miner, Nina CPT" userId="S::nina.miner@westpoint.edu::1877bd75-b408-4e8d-b9b1-1e910180d3c8" providerId="AD" clId="Web-{E43CC3D5-A5E7-4959-8B17-FC01C04F62D6}" dt="2023-07-05T16:32:31.470" v="14"/>
          <ac:picMkLst>
            <pc:docMk/>
            <pc:sldMk cId="1867938701" sldId="387"/>
            <ac:picMk id="14" creationId="{AC85DFBA-31EF-F6D0-A484-5B06CB1DAB5E}"/>
          </ac:picMkLst>
        </pc:picChg>
        <pc:picChg chg="del">
          <ac:chgData name="Miner, Nina CPT" userId="S::nina.miner@westpoint.edu::1877bd75-b408-4e8d-b9b1-1e910180d3c8" providerId="AD" clId="Web-{E43CC3D5-A5E7-4959-8B17-FC01C04F62D6}" dt="2023-07-05T16:32:22.907" v="8"/>
          <ac:picMkLst>
            <pc:docMk/>
            <pc:sldMk cId="1867938701" sldId="387"/>
            <ac:picMk id="15" creationId="{CF3B4529-F3A9-6C33-4551-3707CF43AC5E}"/>
          </ac:picMkLst>
        </pc:picChg>
        <pc:picChg chg="del">
          <ac:chgData name="Miner, Nina CPT" userId="S::nina.miner@westpoint.edu::1877bd75-b408-4e8d-b9b1-1e910180d3c8" providerId="AD" clId="Web-{E43CC3D5-A5E7-4959-8B17-FC01C04F62D6}" dt="2023-07-05T16:32:28.126" v="11"/>
          <ac:picMkLst>
            <pc:docMk/>
            <pc:sldMk cId="1867938701" sldId="387"/>
            <ac:picMk id="16" creationId="{EE911817-85FF-6B23-E3E3-E68C1B3086C5}"/>
          </ac:picMkLst>
        </pc:picChg>
        <pc:picChg chg="add mod">
          <ac:chgData name="Miner, Nina CPT" userId="S::nina.miner@westpoint.edu::1877bd75-b408-4e8d-b9b1-1e910180d3c8" providerId="AD" clId="Web-{E43CC3D5-A5E7-4959-8B17-FC01C04F62D6}" dt="2023-07-05T16:33:15.659" v="20" actId="14100"/>
          <ac:picMkLst>
            <pc:docMk/>
            <pc:sldMk cId="1867938701" sldId="387"/>
            <ac:picMk id="17" creationId="{4F1D6EAA-A4B7-AA24-7214-FEEACDC00F23}"/>
          </ac:picMkLst>
        </pc:picChg>
        <pc:picChg chg="del">
          <ac:chgData name="Miner, Nina CPT" userId="S::nina.miner@westpoint.edu::1877bd75-b408-4e8d-b9b1-1e910180d3c8" providerId="AD" clId="Web-{E43CC3D5-A5E7-4959-8B17-FC01C04F62D6}" dt="2023-07-05T16:32:20.844" v="5"/>
          <ac:picMkLst>
            <pc:docMk/>
            <pc:sldMk cId="1867938701" sldId="387"/>
            <ac:picMk id="18" creationId="{CFE7C290-6BA0-9381-1E4F-4CCD7070A85A}"/>
          </ac:picMkLst>
        </pc:picChg>
        <pc:picChg chg="add mod">
          <ac:chgData name="Miner, Nina CPT" userId="S::nina.miner@westpoint.edu::1877bd75-b408-4e8d-b9b1-1e910180d3c8" providerId="AD" clId="Web-{E43CC3D5-A5E7-4959-8B17-FC01C04F62D6}" dt="2023-07-05T16:33:46.145" v="22" actId="1076"/>
          <ac:picMkLst>
            <pc:docMk/>
            <pc:sldMk cId="1867938701" sldId="387"/>
            <ac:picMk id="19" creationId="{918857EF-A57C-0842-5A07-085676E8F4FB}"/>
          </ac:picMkLst>
        </pc:picChg>
      </pc:sldChg>
    </pc:docChg>
  </pc:docChgLst>
  <pc:docChgLst>
    <pc:chgData name="Shafer, Ethan H MAJ" userId="505e747c-87be-44c0-94c2-fc4c31a873c1" providerId="ADAL" clId="{EF1E385D-B9BA-40A8-AF97-F9B15BE7955F}"/>
    <pc:docChg chg="undo redo custSel addSld delSld modSld addSection delSection">
      <pc:chgData name="Shafer, Ethan H MAJ" userId="505e747c-87be-44c0-94c2-fc4c31a873c1" providerId="ADAL" clId="{EF1E385D-B9BA-40A8-AF97-F9B15BE7955F}" dt="2024-07-26T23:21:59.173" v="3269" actId="20577"/>
      <pc:docMkLst>
        <pc:docMk/>
      </pc:docMkLst>
      <pc:sldChg chg="modSp mod">
        <pc:chgData name="Shafer, Ethan H MAJ" userId="505e747c-87be-44c0-94c2-fc4c31a873c1" providerId="ADAL" clId="{EF1E385D-B9BA-40A8-AF97-F9B15BE7955F}" dt="2024-07-24T01:49:43.226" v="15" actId="20577"/>
        <pc:sldMkLst>
          <pc:docMk/>
          <pc:sldMk cId="2600960340" sldId="413"/>
        </pc:sldMkLst>
        <pc:spChg chg="mod">
          <ac:chgData name="Shafer, Ethan H MAJ" userId="505e747c-87be-44c0-94c2-fc4c31a873c1" providerId="ADAL" clId="{EF1E385D-B9BA-40A8-AF97-F9B15BE7955F}" dt="2024-07-24T01:49:43.226" v="15" actId="20577"/>
          <ac:spMkLst>
            <pc:docMk/>
            <pc:sldMk cId="2600960340" sldId="413"/>
            <ac:spMk id="2" creationId="{8D7E2DAC-8F14-49C5-B65E-1545269CF4BB}"/>
          </ac:spMkLst>
        </pc:spChg>
      </pc:sldChg>
      <pc:sldChg chg="modSp mod">
        <pc:chgData name="Shafer, Ethan H MAJ" userId="505e747c-87be-44c0-94c2-fc4c31a873c1" providerId="ADAL" clId="{EF1E385D-B9BA-40A8-AF97-F9B15BE7955F}" dt="2024-07-24T23:28:16.984" v="159" actId="20577"/>
        <pc:sldMkLst>
          <pc:docMk/>
          <pc:sldMk cId="1277706378" sldId="429"/>
        </pc:sldMkLst>
        <pc:spChg chg="mod">
          <ac:chgData name="Shafer, Ethan H MAJ" userId="505e747c-87be-44c0-94c2-fc4c31a873c1" providerId="ADAL" clId="{EF1E385D-B9BA-40A8-AF97-F9B15BE7955F}" dt="2024-07-24T23:28:16.984" v="159" actId="20577"/>
          <ac:spMkLst>
            <pc:docMk/>
            <pc:sldMk cId="1277706378" sldId="429"/>
            <ac:spMk id="3" creationId="{D19F0797-8975-980B-1DFB-53543119FFB6}"/>
          </ac:spMkLst>
        </pc:spChg>
      </pc:sldChg>
      <pc:sldChg chg="addSp delSp modSp mod modAnim chgLayout">
        <pc:chgData name="Shafer, Ethan H MAJ" userId="505e747c-87be-44c0-94c2-fc4c31a873c1" providerId="ADAL" clId="{EF1E385D-B9BA-40A8-AF97-F9B15BE7955F}" dt="2024-07-26T22:56:44.276" v="2803" actId="1076"/>
        <pc:sldMkLst>
          <pc:docMk/>
          <pc:sldMk cId="3278906587" sldId="465"/>
        </pc:sldMkLst>
        <pc:spChg chg="mod ord">
          <ac:chgData name="Shafer, Ethan H MAJ" userId="505e747c-87be-44c0-94c2-fc4c31a873c1" providerId="ADAL" clId="{EF1E385D-B9BA-40A8-AF97-F9B15BE7955F}" dt="2024-07-24T23:39:22.484" v="160" actId="6264"/>
          <ac:spMkLst>
            <pc:docMk/>
            <pc:sldMk cId="3278906587" sldId="465"/>
            <ac:spMk id="2" creationId="{6396E5D5-62CF-6738-6618-D778A005BBDC}"/>
          </ac:spMkLst>
        </pc:spChg>
        <pc:spChg chg="mod ord">
          <ac:chgData name="Shafer, Ethan H MAJ" userId="505e747c-87be-44c0-94c2-fc4c31a873c1" providerId="ADAL" clId="{EF1E385D-B9BA-40A8-AF97-F9B15BE7955F}" dt="2024-07-24T23:39:22.484" v="160" actId="6264"/>
          <ac:spMkLst>
            <pc:docMk/>
            <pc:sldMk cId="3278906587" sldId="465"/>
            <ac:spMk id="3" creationId="{90674732-FC82-13CD-4876-5A99CB6128C7}"/>
          </ac:spMkLst>
        </pc:spChg>
        <pc:spChg chg="mod ord">
          <ac:chgData name="Shafer, Ethan H MAJ" userId="505e747c-87be-44c0-94c2-fc4c31a873c1" providerId="ADAL" clId="{EF1E385D-B9BA-40A8-AF97-F9B15BE7955F}" dt="2024-07-24T23:39:22.484" v="160" actId="6264"/>
          <ac:spMkLst>
            <pc:docMk/>
            <pc:sldMk cId="3278906587" sldId="465"/>
            <ac:spMk id="4" creationId="{8666B325-E5BF-D2D5-E5E1-BCCFEBC93352}"/>
          </ac:spMkLst>
        </pc:spChg>
        <pc:spChg chg="mod ord">
          <ac:chgData name="Shafer, Ethan H MAJ" userId="505e747c-87be-44c0-94c2-fc4c31a873c1" providerId="ADAL" clId="{EF1E385D-B9BA-40A8-AF97-F9B15BE7955F}" dt="2024-07-24T23:50:59.183" v="173" actId="20577"/>
          <ac:spMkLst>
            <pc:docMk/>
            <pc:sldMk cId="3278906587" sldId="465"/>
            <ac:spMk id="5" creationId="{84513F9A-D31B-C34A-B127-BD7A5DF0C4D1}"/>
          </ac:spMkLst>
        </pc:spChg>
        <pc:spChg chg="add del mod">
          <ac:chgData name="Shafer, Ethan H MAJ" userId="505e747c-87be-44c0-94c2-fc4c31a873c1" providerId="ADAL" clId="{EF1E385D-B9BA-40A8-AF97-F9B15BE7955F}" dt="2024-07-24T23:39:22.484" v="160" actId="6264"/>
          <ac:spMkLst>
            <pc:docMk/>
            <pc:sldMk cId="3278906587" sldId="465"/>
            <ac:spMk id="6" creationId="{DF7EAB77-FB74-FD77-3325-9B05AFA2D79A}"/>
          </ac:spMkLst>
        </pc:spChg>
        <pc:spChg chg="mod ord">
          <ac:chgData name="Shafer, Ethan H MAJ" userId="505e747c-87be-44c0-94c2-fc4c31a873c1" providerId="ADAL" clId="{EF1E385D-B9BA-40A8-AF97-F9B15BE7955F}" dt="2024-07-26T22:56:33.357" v="2785" actId="20577"/>
          <ac:spMkLst>
            <pc:docMk/>
            <pc:sldMk cId="3278906587" sldId="465"/>
            <ac:spMk id="7" creationId="{ADA6B4EE-0AF8-8FA8-DB3F-D8F7D6392C77}"/>
          </ac:spMkLst>
        </pc:spChg>
        <pc:spChg chg="add del mod">
          <ac:chgData name="Shafer, Ethan H MAJ" userId="505e747c-87be-44c0-94c2-fc4c31a873c1" providerId="ADAL" clId="{EF1E385D-B9BA-40A8-AF97-F9B15BE7955F}" dt="2024-07-24T23:39:22.484" v="160" actId="6264"/>
          <ac:spMkLst>
            <pc:docMk/>
            <pc:sldMk cId="3278906587" sldId="465"/>
            <ac:spMk id="8" creationId="{BCA09AC7-6187-4357-6CCE-E9F5181CF1CD}"/>
          </ac:spMkLst>
        </pc:spChg>
        <pc:spChg chg="add del mod">
          <ac:chgData name="Shafer, Ethan H MAJ" userId="505e747c-87be-44c0-94c2-fc4c31a873c1" providerId="ADAL" clId="{EF1E385D-B9BA-40A8-AF97-F9B15BE7955F}" dt="2024-07-24T23:39:22.484" v="160" actId="6264"/>
          <ac:spMkLst>
            <pc:docMk/>
            <pc:sldMk cId="3278906587" sldId="465"/>
            <ac:spMk id="9" creationId="{49130386-4EB6-C076-84B4-365B21B27CF9}"/>
          </ac:spMkLst>
        </pc:spChg>
        <pc:spChg chg="add del mod">
          <ac:chgData name="Shafer, Ethan H MAJ" userId="505e747c-87be-44c0-94c2-fc4c31a873c1" providerId="ADAL" clId="{EF1E385D-B9BA-40A8-AF97-F9B15BE7955F}" dt="2024-07-24T23:39:22.484" v="160" actId="6264"/>
          <ac:spMkLst>
            <pc:docMk/>
            <pc:sldMk cId="3278906587" sldId="465"/>
            <ac:spMk id="10" creationId="{B6A20DA3-5CF8-198D-EF03-245262A84FF1}"/>
          </ac:spMkLst>
        </pc:spChg>
        <pc:spChg chg="add del mod">
          <ac:chgData name="Shafer, Ethan H MAJ" userId="505e747c-87be-44c0-94c2-fc4c31a873c1" providerId="ADAL" clId="{EF1E385D-B9BA-40A8-AF97-F9B15BE7955F}" dt="2024-07-24T23:39:22.484" v="160" actId="6264"/>
          <ac:spMkLst>
            <pc:docMk/>
            <pc:sldMk cId="3278906587" sldId="465"/>
            <ac:spMk id="11" creationId="{A4C22A3A-92C6-05FE-B7BD-4E73F89763A5}"/>
          </ac:spMkLst>
        </pc:spChg>
        <pc:spChg chg="add">
          <ac:chgData name="Shafer, Ethan H MAJ" userId="505e747c-87be-44c0-94c2-fc4c31a873c1" providerId="ADAL" clId="{EF1E385D-B9BA-40A8-AF97-F9B15BE7955F}" dt="2024-07-24T23:58:58.485" v="212"/>
          <ac:spMkLst>
            <pc:docMk/>
            <pc:sldMk cId="3278906587" sldId="465"/>
            <ac:spMk id="12" creationId="{7AC613F6-1163-285E-9B74-986BBDBB0DCE}"/>
          </ac:spMkLst>
        </pc:spChg>
        <pc:spChg chg="add">
          <ac:chgData name="Shafer, Ethan H MAJ" userId="505e747c-87be-44c0-94c2-fc4c31a873c1" providerId="ADAL" clId="{EF1E385D-B9BA-40A8-AF97-F9B15BE7955F}" dt="2024-07-24T23:59:00.994" v="213"/>
          <ac:spMkLst>
            <pc:docMk/>
            <pc:sldMk cId="3278906587" sldId="465"/>
            <ac:spMk id="13" creationId="{791D4C24-668C-B92C-8338-8E4E868E9423}"/>
          </ac:spMkLst>
        </pc:spChg>
        <pc:spChg chg="add mod">
          <ac:chgData name="Shafer, Ethan H MAJ" userId="505e747c-87be-44c0-94c2-fc4c31a873c1" providerId="ADAL" clId="{EF1E385D-B9BA-40A8-AF97-F9B15BE7955F}" dt="2024-07-26T22:56:37.760" v="2794" actId="20577"/>
          <ac:spMkLst>
            <pc:docMk/>
            <pc:sldMk cId="3278906587" sldId="465"/>
            <ac:spMk id="14" creationId="{D93B39BA-ECDD-E32D-D518-A6B7F46E91A1}"/>
          </ac:spMkLst>
        </pc:spChg>
        <pc:spChg chg="add mod">
          <ac:chgData name="Shafer, Ethan H MAJ" userId="505e747c-87be-44c0-94c2-fc4c31a873c1" providerId="ADAL" clId="{EF1E385D-B9BA-40A8-AF97-F9B15BE7955F}" dt="2024-07-26T22:56:40.360" v="2802" actId="20577"/>
          <ac:spMkLst>
            <pc:docMk/>
            <pc:sldMk cId="3278906587" sldId="465"/>
            <ac:spMk id="15" creationId="{DA7EAFE2-71A1-A9B2-5334-DF176FE3D5F2}"/>
          </ac:spMkLst>
        </pc:spChg>
        <pc:spChg chg="add mod">
          <ac:chgData name="Shafer, Ethan H MAJ" userId="505e747c-87be-44c0-94c2-fc4c31a873c1" providerId="ADAL" clId="{EF1E385D-B9BA-40A8-AF97-F9B15BE7955F}" dt="2024-07-26T22:56:44.276" v="2803" actId="1076"/>
          <ac:spMkLst>
            <pc:docMk/>
            <pc:sldMk cId="3278906587" sldId="465"/>
            <ac:spMk id="16" creationId="{E292BA75-3EB7-338D-4469-FE5268BCC6E9}"/>
          </ac:spMkLst>
        </pc:spChg>
      </pc:sldChg>
      <pc:sldChg chg="del">
        <pc:chgData name="Shafer, Ethan H MAJ" userId="505e747c-87be-44c0-94c2-fc4c31a873c1" providerId="ADAL" clId="{EF1E385D-B9BA-40A8-AF97-F9B15BE7955F}" dt="2024-07-25T01:08:53.793" v="705" actId="47"/>
        <pc:sldMkLst>
          <pc:docMk/>
          <pc:sldMk cId="1957553010" sldId="470"/>
        </pc:sldMkLst>
      </pc:sldChg>
      <pc:sldChg chg="modSp mod">
        <pc:chgData name="Shafer, Ethan H MAJ" userId="505e747c-87be-44c0-94c2-fc4c31a873c1" providerId="ADAL" clId="{EF1E385D-B9BA-40A8-AF97-F9B15BE7955F}" dt="2024-07-26T23:21:27.760" v="3255" actId="20577"/>
        <pc:sldMkLst>
          <pc:docMk/>
          <pc:sldMk cId="3548741993" sldId="482"/>
        </pc:sldMkLst>
        <pc:spChg chg="mod">
          <ac:chgData name="Shafer, Ethan H MAJ" userId="505e747c-87be-44c0-94c2-fc4c31a873c1" providerId="ADAL" clId="{EF1E385D-B9BA-40A8-AF97-F9B15BE7955F}" dt="2024-07-26T23:21:27.760" v="3255" actId="20577"/>
          <ac:spMkLst>
            <pc:docMk/>
            <pc:sldMk cId="3548741993" sldId="482"/>
            <ac:spMk id="7" creationId="{ADA6B4EE-0AF8-8FA8-DB3F-D8F7D6392C77}"/>
          </ac:spMkLst>
        </pc:spChg>
      </pc:sldChg>
      <pc:sldChg chg="addSp delSp modSp mod modClrScheme chgLayout">
        <pc:chgData name="Shafer, Ethan H MAJ" userId="505e747c-87be-44c0-94c2-fc4c31a873c1" providerId="ADAL" clId="{EF1E385D-B9BA-40A8-AF97-F9B15BE7955F}" dt="2024-07-25T01:45:23.179" v="2001" actId="20577"/>
        <pc:sldMkLst>
          <pc:docMk/>
          <pc:sldMk cId="298309527" sldId="485"/>
        </pc:sldMkLst>
        <pc:spChg chg="add del mod">
          <ac:chgData name="Shafer, Ethan H MAJ" userId="505e747c-87be-44c0-94c2-fc4c31a873c1" providerId="ADAL" clId="{EF1E385D-B9BA-40A8-AF97-F9B15BE7955F}" dt="2024-07-25T00:02:44.013" v="433" actId="6264"/>
          <ac:spMkLst>
            <pc:docMk/>
            <pc:sldMk cId="298309527" sldId="485"/>
            <ac:spMk id="2" creationId="{64BC55FC-29F0-5D94-66D4-6AAE04D692E7}"/>
          </ac:spMkLst>
        </pc:spChg>
        <pc:spChg chg="add del mod">
          <ac:chgData name="Shafer, Ethan H MAJ" userId="505e747c-87be-44c0-94c2-fc4c31a873c1" providerId="ADAL" clId="{EF1E385D-B9BA-40A8-AF97-F9B15BE7955F}" dt="2024-07-25T00:02:44.013" v="433" actId="6264"/>
          <ac:spMkLst>
            <pc:docMk/>
            <pc:sldMk cId="298309527" sldId="485"/>
            <ac:spMk id="3" creationId="{878AD29C-860E-EC64-8202-1BC55F1D9135}"/>
          </ac:spMkLst>
        </pc:spChg>
        <pc:spChg chg="mod ord">
          <ac:chgData name="Shafer, Ethan H MAJ" userId="505e747c-87be-44c0-94c2-fc4c31a873c1" providerId="ADAL" clId="{EF1E385D-B9BA-40A8-AF97-F9B15BE7955F}" dt="2024-07-25T00:05:08.296" v="452" actId="700"/>
          <ac:spMkLst>
            <pc:docMk/>
            <pc:sldMk cId="298309527" sldId="485"/>
            <ac:spMk id="4" creationId="{37E0F74B-3C1A-F0F1-2299-7D7A01D5172B}"/>
          </ac:spMkLst>
        </pc:spChg>
        <pc:spChg chg="mod ord">
          <ac:chgData name="Shafer, Ethan H MAJ" userId="505e747c-87be-44c0-94c2-fc4c31a873c1" providerId="ADAL" clId="{EF1E385D-B9BA-40A8-AF97-F9B15BE7955F}" dt="2024-07-25T00:05:08.296" v="452" actId="700"/>
          <ac:spMkLst>
            <pc:docMk/>
            <pc:sldMk cId="298309527" sldId="485"/>
            <ac:spMk id="5" creationId="{53059963-268D-22F4-989C-D1C243FEB1F6}"/>
          </ac:spMkLst>
        </pc:spChg>
        <pc:spChg chg="mod ord">
          <ac:chgData name="Shafer, Ethan H MAJ" userId="505e747c-87be-44c0-94c2-fc4c31a873c1" providerId="ADAL" clId="{EF1E385D-B9BA-40A8-AF97-F9B15BE7955F}" dt="2024-07-25T00:05:08.296" v="452" actId="700"/>
          <ac:spMkLst>
            <pc:docMk/>
            <pc:sldMk cId="298309527" sldId="485"/>
            <ac:spMk id="6" creationId="{E1BA6E23-03BE-5C25-02F8-3DBB353E93C1}"/>
          </ac:spMkLst>
        </pc:spChg>
        <pc:spChg chg="mod ord">
          <ac:chgData name="Shafer, Ethan H MAJ" userId="505e747c-87be-44c0-94c2-fc4c31a873c1" providerId="ADAL" clId="{EF1E385D-B9BA-40A8-AF97-F9B15BE7955F}" dt="2024-07-25T00:05:08.296" v="452" actId="700"/>
          <ac:spMkLst>
            <pc:docMk/>
            <pc:sldMk cId="298309527" sldId="485"/>
            <ac:spMk id="7" creationId="{9E6F4282-AFCF-ACAA-32AB-9B291C8F9527}"/>
          </ac:spMkLst>
        </pc:spChg>
        <pc:spChg chg="add del mod ord">
          <ac:chgData name="Shafer, Ethan H MAJ" userId="505e747c-87be-44c0-94c2-fc4c31a873c1" providerId="ADAL" clId="{EF1E385D-B9BA-40A8-AF97-F9B15BE7955F}" dt="2024-07-25T01:45:23.179" v="2001" actId="20577"/>
          <ac:spMkLst>
            <pc:docMk/>
            <pc:sldMk cId="298309527" sldId="485"/>
            <ac:spMk id="8" creationId="{D94F4881-75A0-0486-F27D-616527609721}"/>
          </ac:spMkLst>
        </pc:spChg>
        <pc:spChg chg="add del mod ord">
          <ac:chgData name="Shafer, Ethan H MAJ" userId="505e747c-87be-44c0-94c2-fc4c31a873c1" providerId="ADAL" clId="{EF1E385D-B9BA-40A8-AF97-F9B15BE7955F}" dt="2024-07-25T00:05:08.296" v="452" actId="700"/>
          <ac:spMkLst>
            <pc:docMk/>
            <pc:sldMk cId="298309527" sldId="485"/>
            <ac:spMk id="9" creationId="{AFE07D9D-59E1-7E40-B0BA-BF8C2AFCF986}"/>
          </ac:spMkLst>
        </pc:spChg>
        <pc:spChg chg="add del mod">
          <ac:chgData name="Shafer, Ethan H MAJ" userId="505e747c-87be-44c0-94c2-fc4c31a873c1" providerId="ADAL" clId="{EF1E385D-B9BA-40A8-AF97-F9B15BE7955F}" dt="2024-07-25T00:02:44.013" v="433" actId="6264"/>
          <ac:spMkLst>
            <pc:docMk/>
            <pc:sldMk cId="298309527" sldId="485"/>
            <ac:spMk id="10" creationId="{02402B61-15A5-16CB-6C7D-E8408DBE4983}"/>
          </ac:spMkLst>
        </pc:spChg>
        <pc:spChg chg="add del mod">
          <ac:chgData name="Shafer, Ethan H MAJ" userId="505e747c-87be-44c0-94c2-fc4c31a873c1" providerId="ADAL" clId="{EF1E385D-B9BA-40A8-AF97-F9B15BE7955F}" dt="2024-07-25T00:02:44.013" v="433" actId="6264"/>
          <ac:spMkLst>
            <pc:docMk/>
            <pc:sldMk cId="298309527" sldId="485"/>
            <ac:spMk id="11" creationId="{8A45D4DE-5BC8-C7A2-FC52-0A19FC725229}"/>
          </ac:spMkLst>
        </pc:spChg>
        <pc:spChg chg="add del mod">
          <ac:chgData name="Shafer, Ethan H MAJ" userId="505e747c-87be-44c0-94c2-fc4c31a873c1" providerId="ADAL" clId="{EF1E385D-B9BA-40A8-AF97-F9B15BE7955F}" dt="2024-07-25T00:02:44.013" v="433" actId="6264"/>
          <ac:spMkLst>
            <pc:docMk/>
            <pc:sldMk cId="298309527" sldId="485"/>
            <ac:spMk id="12" creationId="{F6054B6E-FEF6-0E8A-9B92-B0FCF510D9B6}"/>
          </ac:spMkLst>
        </pc:spChg>
        <pc:spChg chg="add del mod">
          <ac:chgData name="Shafer, Ethan H MAJ" userId="505e747c-87be-44c0-94c2-fc4c31a873c1" providerId="ADAL" clId="{EF1E385D-B9BA-40A8-AF97-F9B15BE7955F}" dt="2024-07-25T00:02:44.013" v="433" actId="6264"/>
          <ac:spMkLst>
            <pc:docMk/>
            <pc:sldMk cId="298309527" sldId="485"/>
            <ac:spMk id="13" creationId="{396FBAD0-C679-3063-48B6-6E6C8D272B08}"/>
          </ac:spMkLst>
        </pc:spChg>
        <pc:spChg chg="add del mod ord">
          <ac:chgData name="Shafer, Ethan H MAJ" userId="505e747c-87be-44c0-94c2-fc4c31a873c1" providerId="ADAL" clId="{EF1E385D-B9BA-40A8-AF97-F9B15BE7955F}" dt="2024-07-25T00:02:50.456" v="442" actId="700"/>
          <ac:spMkLst>
            <pc:docMk/>
            <pc:sldMk cId="298309527" sldId="485"/>
            <ac:spMk id="14" creationId="{BFD1D4B6-5CC7-51C1-5287-257CB0B305BA}"/>
          </ac:spMkLst>
        </pc:spChg>
      </pc:sldChg>
      <pc:sldChg chg="del">
        <pc:chgData name="Shafer, Ethan H MAJ" userId="505e747c-87be-44c0-94c2-fc4c31a873c1" providerId="ADAL" clId="{EF1E385D-B9BA-40A8-AF97-F9B15BE7955F}" dt="2024-07-25T00:34:22.823" v="702" actId="47"/>
        <pc:sldMkLst>
          <pc:docMk/>
          <pc:sldMk cId="1268732251" sldId="495"/>
        </pc:sldMkLst>
      </pc:sldChg>
      <pc:sldChg chg="del">
        <pc:chgData name="Shafer, Ethan H MAJ" userId="505e747c-87be-44c0-94c2-fc4c31a873c1" providerId="ADAL" clId="{EF1E385D-B9BA-40A8-AF97-F9B15BE7955F}" dt="2024-07-25T00:34:24.773" v="703" actId="47"/>
        <pc:sldMkLst>
          <pc:docMk/>
          <pc:sldMk cId="1830518336" sldId="496"/>
        </pc:sldMkLst>
      </pc:sldChg>
      <pc:sldChg chg="del">
        <pc:chgData name="Shafer, Ethan H MAJ" userId="505e747c-87be-44c0-94c2-fc4c31a873c1" providerId="ADAL" clId="{EF1E385D-B9BA-40A8-AF97-F9B15BE7955F}" dt="2024-07-25T01:08:55.983" v="707" actId="47"/>
        <pc:sldMkLst>
          <pc:docMk/>
          <pc:sldMk cId="3303075245" sldId="497"/>
        </pc:sldMkLst>
      </pc:sldChg>
      <pc:sldChg chg="del">
        <pc:chgData name="Shafer, Ethan H MAJ" userId="505e747c-87be-44c0-94c2-fc4c31a873c1" providerId="ADAL" clId="{EF1E385D-B9BA-40A8-AF97-F9B15BE7955F}" dt="2024-07-25T01:08:55.043" v="706" actId="47"/>
        <pc:sldMkLst>
          <pc:docMk/>
          <pc:sldMk cId="2917846909" sldId="498"/>
        </pc:sldMkLst>
      </pc:sldChg>
      <pc:sldChg chg="add del">
        <pc:chgData name="Shafer, Ethan H MAJ" userId="505e747c-87be-44c0-94c2-fc4c31a873c1" providerId="ADAL" clId="{EF1E385D-B9BA-40A8-AF97-F9B15BE7955F}" dt="2024-07-25T02:29:37.369" v="2026" actId="47"/>
        <pc:sldMkLst>
          <pc:docMk/>
          <pc:sldMk cId="3642114706" sldId="499"/>
        </pc:sldMkLst>
      </pc:sldChg>
      <pc:sldChg chg="modSp new mod">
        <pc:chgData name="Shafer, Ethan H MAJ" userId="505e747c-87be-44c0-94c2-fc4c31a873c1" providerId="ADAL" clId="{EF1E385D-B9BA-40A8-AF97-F9B15BE7955F}" dt="2024-07-26T22:57:18.575" v="2849" actId="27636"/>
        <pc:sldMkLst>
          <pc:docMk/>
          <pc:sldMk cId="1601706602" sldId="500"/>
        </pc:sldMkLst>
        <pc:spChg chg="mod">
          <ac:chgData name="Shafer, Ethan H MAJ" userId="505e747c-87be-44c0-94c2-fc4c31a873c1" providerId="ADAL" clId="{EF1E385D-B9BA-40A8-AF97-F9B15BE7955F}" dt="2024-07-25T01:09:08.929" v="726" actId="20577"/>
          <ac:spMkLst>
            <pc:docMk/>
            <pc:sldMk cId="1601706602" sldId="500"/>
            <ac:spMk id="2" creationId="{62D165FA-F593-BF8F-C473-08ECD86B611F}"/>
          </ac:spMkLst>
        </pc:spChg>
        <pc:spChg chg="mod">
          <ac:chgData name="Shafer, Ethan H MAJ" userId="505e747c-87be-44c0-94c2-fc4c31a873c1" providerId="ADAL" clId="{EF1E385D-B9BA-40A8-AF97-F9B15BE7955F}" dt="2024-07-26T22:57:18.575" v="2849" actId="27636"/>
          <ac:spMkLst>
            <pc:docMk/>
            <pc:sldMk cId="1601706602" sldId="500"/>
            <ac:spMk id="3" creationId="{FC7F9983-4CF2-D79B-6BA9-8CE191749D6B}"/>
          </ac:spMkLst>
        </pc:spChg>
      </pc:sldChg>
      <pc:sldChg chg="modSp new del mod">
        <pc:chgData name="Shafer, Ethan H MAJ" userId="505e747c-87be-44c0-94c2-fc4c31a873c1" providerId="ADAL" clId="{EF1E385D-B9BA-40A8-AF97-F9B15BE7955F}" dt="2024-07-25T01:44:28.961" v="1937" actId="47"/>
        <pc:sldMkLst>
          <pc:docMk/>
          <pc:sldMk cId="17183207" sldId="501"/>
        </pc:sldMkLst>
        <pc:spChg chg="mod">
          <ac:chgData name="Shafer, Ethan H MAJ" userId="505e747c-87be-44c0-94c2-fc4c31a873c1" providerId="ADAL" clId="{EF1E385D-B9BA-40A8-AF97-F9B15BE7955F}" dt="2024-07-25T01:12:16.567" v="920" actId="20577"/>
          <ac:spMkLst>
            <pc:docMk/>
            <pc:sldMk cId="17183207" sldId="501"/>
            <ac:spMk id="2" creationId="{5F4DE856-133C-DCB3-B5FB-72F37D2B33C3}"/>
          </ac:spMkLst>
        </pc:spChg>
      </pc:sldChg>
      <pc:sldChg chg="addSp delSp modSp new mod modClrScheme modShow chgLayout">
        <pc:chgData name="Shafer, Ethan H MAJ" userId="505e747c-87be-44c0-94c2-fc4c31a873c1" providerId="ADAL" clId="{EF1E385D-B9BA-40A8-AF97-F9B15BE7955F}" dt="2024-07-25T01:44:05.654" v="1936" actId="20577"/>
        <pc:sldMkLst>
          <pc:docMk/>
          <pc:sldMk cId="2793751340" sldId="502"/>
        </pc:sldMkLst>
        <pc:spChg chg="mod ord">
          <ac:chgData name="Shafer, Ethan H MAJ" userId="505e747c-87be-44c0-94c2-fc4c31a873c1" providerId="ADAL" clId="{EF1E385D-B9BA-40A8-AF97-F9B15BE7955F}" dt="2024-07-25T01:31:31.234" v="1112" actId="700"/>
          <ac:spMkLst>
            <pc:docMk/>
            <pc:sldMk cId="2793751340" sldId="502"/>
            <ac:spMk id="2" creationId="{E5B2F1CC-CEBB-4B1F-A2CB-E2E68733B163}"/>
          </ac:spMkLst>
        </pc:spChg>
        <pc:spChg chg="del mod ord">
          <ac:chgData name="Shafer, Ethan H MAJ" userId="505e747c-87be-44c0-94c2-fc4c31a873c1" providerId="ADAL" clId="{EF1E385D-B9BA-40A8-AF97-F9B15BE7955F}" dt="2024-07-25T01:31:25.693" v="1111" actId="700"/>
          <ac:spMkLst>
            <pc:docMk/>
            <pc:sldMk cId="2793751340" sldId="502"/>
            <ac:spMk id="3" creationId="{B4ECEC80-01EE-DE94-CB03-EE1A04DF1263}"/>
          </ac:spMkLst>
        </pc:spChg>
        <pc:spChg chg="mod ord">
          <ac:chgData name="Shafer, Ethan H MAJ" userId="505e747c-87be-44c0-94c2-fc4c31a873c1" providerId="ADAL" clId="{EF1E385D-B9BA-40A8-AF97-F9B15BE7955F}" dt="2024-07-25T01:31:31.234" v="1112" actId="700"/>
          <ac:spMkLst>
            <pc:docMk/>
            <pc:sldMk cId="2793751340" sldId="502"/>
            <ac:spMk id="4" creationId="{539CF512-B55C-C385-B29E-85E9347DAAA1}"/>
          </ac:spMkLst>
        </pc:spChg>
        <pc:spChg chg="mod ord">
          <ac:chgData name="Shafer, Ethan H MAJ" userId="505e747c-87be-44c0-94c2-fc4c31a873c1" providerId="ADAL" clId="{EF1E385D-B9BA-40A8-AF97-F9B15BE7955F}" dt="2024-07-25T01:31:31.234" v="1112" actId="700"/>
          <ac:spMkLst>
            <pc:docMk/>
            <pc:sldMk cId="2793751340" sldId="502"/>
            <ac:spMk id="5" creationId="{B7B54356-01CB-0010-19CC-38CD4933F4BF}"/>
          </ac:spMkLst>
        </pc:spChg>
        <pc:spChg chg="mod ord">
          <ac:chgData name="Shafer, Ethan H MAJ" userId="505e747c-87be-44c0-94c2-fc4c31a873c1" providerId="ADAL" clId="{EF1E385D-B9BA-40A8-AF97-F9B15BE7955F}" dt="2024-07-25T01:31:31.234" v="1112" actId="700"/>
          <ac:spMkLst>
            <pc:docMk/>
            <pc:sldMk cId="2793751340" sldId="502"/>
            <ac:spMk id="6" creationId="{FBCDD29D-6C2F-7726-7E47-E9A4CCCBDA04}"/>
          </ac:spMkLst>
        </pc:spChg>
        <pc:spChg chg="add del mod ord">
          <ac:chgData name="Shafer, Ethan H MAJ" userId="505e747c-87be-44c0-94c2-fc4c31a873c1" providerId="ADAL" clId="{EF1E385D-B9BA-40A8-AF97-F9B15BE7955F}" dt="2024-07-25T01:31:31.234" v="1112" actId="700"/>
          <ac:spMkLst>
            <pc:docMk/>
            <pc:sldMk cId="2793751340" sldId="502"/>
            <ac:spMk id="7" creationId="{6809A845-B795-450C-841F-AC78875D602D}"/>
          </ac:spMkLst>
        </pc:spChg>
        <pc:spChg chg="add del mod ord">
          <ac:chgData name="Shafer, Ethan H MAJ" userId="505e747c-87be-44c0-94c2-fc4c31a873c1" providerId="ADAL" clId="{EF1E385D-B9BA-40A8-AF97-F9B15BE7955F}" dt="2024-07-25T01:31:31.234" v="1112" actId="700"/>
          <ac:spMkLst>
            <pc:docMk/>
            <pc:sldMk cId="2793751340" sldId="502"/>
            <ac:spMk id="8" creationId="{FC517210-E1F9-5ECE-709C-A0D84E4688FE}"/>
          </ac:spMkLst>
        </pc:spChg>
        <pc:spChg chg="add mod ord">
          <ac:chgData name="Shafer, Ethan H MAJ" userId="505e747c-87be-44c0-94c2-fc4c31a873c1" providerId="ADAL" clId="{EF1E385D-B9BA-40A8-AF97-F9B15BE7955F}" dt="2024-07-25T01:31:45.074" v="1151" actId="20577"/>
          <ac:spMkLst>
            <pc:docMk/>
            <pc:sldMk cId="2793751340" sldId="502"/>
            <ac:spMk id="9" creationId="{5380475B-6EC8-1CCD-866E-743EF2D24EF0}"/>
          </ac:spMkLst>
        </pc:spChg>
        <pc:spChg chg="add mod ord">
          <ac:chgData name="Shafer, Ethan H MAJ" userId="505e747c-87be-44c0-94c2-fc4c31a873c1" providerId="ADAL" clId="{EF1E385D-B9BA-40A8-AF97-F9B15BE7955F}" dt="2024-07-25T01:44:04.689" v="1926" actId="27636"/>
          <ac:spMkLst>
            <pc:docMk/>
            <pc:sldMk cId="2793751340" sldId="502"/>
            <ac:spMk id="10" creationId="{8132E8D3-B127-CD0E-A3EF-B160B788D318}"/>
          </ac:spMkLst>
        </pc:spChg>
        <pc:spChg chg="add mod ord">
          <ac:chgData name="Shafer, Ethan H MAJ" userId="505e747c-87be-44c0-94c2-fc4c31a873c1" providerId="ADAL" clId="{EF1E385D-B9BA-40A8-AF97-F9B15BE7955F}" dt="2024-07-25T01:31:49.774" v="1175" actId="20577"/>
          <ac:spMkLst>
            <pc:docMk/>
            <pc:sldMk cId="2793751340" sldId="502"/>
            <ac:spMk id="11" creationId="{D301A07A-F288-39AA-67DE-91A68291E156}"/>
          </ac:spMkLst>
        </pc:spChg>
        <pc:spChg chg="add mod ord">
          <ac:chgData name="Shafer, Ethan H MAJ" userId="505e747c-87be-44c0-94c2-fc4c31a873c1" providerId="ADAL" clId="{EF1E385D-B9BA-40A8-AF97-F9B15BE7955F}" dt="2024-07-25T01:44:05.654" v="1936" actId="20577"/>
          <ac:spMkLst>
            <pc:docMk/>
            <pc:sldMk cId="2793751340" sldId="502"/>
            <ac:spMk id="12" creationId="{C31EECBC-354C-97BF-6B35-4F04D57880F4}"/>
          </ac:spMkLst>
        </pc:spChg>
      </pc:sldChg>
      <pc:sldChg chg="addSp delSp modSp add mod delAnim chgLayout">
        <pc:chgData name="Shafer, Ethan H MAJ" userId="505e747c-87be-44c0-94c2-fc4c31a873c1" providerId="ADAL" clId="{EF1E385D-B9BA-40A8-AF97-F9B15BE7955F}" dt="2024-07-25T03:29:52.364" v="2696" actId="20577"/>
        <pc:sldMkLst>
          <pc:docMk/>
          <pc:sldMk cId="3299240079" sldId="503"/>
        </pc:sldMkLst>
        <pc:spChg chg="mod ord">
          <ac:chgData name="Shafer, Ethan H MAJ" userId="505e747c-87be-44c0-94c2-fc4c31a873c1" providerId="ADAL" clId="{EF1E385D-B9BA-40A8-AF97-F9B15BE7955F}" dt="2024-07-25T01:45:59.099" v="2025" actId="700"/>
          <ac:spMkLst>
            <pc:docMk/>
            <pc:sldMk cId="3299240079" sldId="503"/>
            <ac:spMk id="2" creationId="{6396E5D5-62CF-6738-6618-D778A005BBDC}"/>
          </ac:spMkLst>
        </pc:spChg>
        <pc:spChg chg="mod ord">
          <ac:chgData name="Shafer, Ethan H MAJ" userId="505e747c-87be-44c0-94c2-fc4c31a873c1" providerId="ADAL" clId="{EF1E385D-B9BA-40A8-AF97-F9B15BE7955F}" dt="2024-07-25T01:45:59.099" v="2025" actId="700"/>
          <ac:spMkLst>
            <pc:docMk/>
            <pc:sldMk cId="3299240079" sldId="503"/>
            <ac:spMk id="3" creationId="{90674732-FC82-13CD-4876-5A99CB6128C7}"/>
          </ac:spMkLst>
        </pc:spChg>
        <pc:spChg chg="mod ord">
          <ac:chgData name="Shafer, Ethan H MAJ" userId="505e747c-87be-44c0-94c2-fc4c31a873c1" providerId="ADAL" clId="{EF1E385D-B9BA-40A8-AF97-F9B15BE7955F}" dt="2024-07-25T01:45:59.099" v="2025" actId="700"/>
          <ac:spMkLst>
            <pc:docMk/>
            <pc:sldMk cId="3299240079" sldId="503"/>
            <ac:spMk id="4" creationId="{8666B325-E5BF-D2D5-E5E1-BCCFEBC93352}"/>
          </ac:spMkLst>
        </pc:spChg>
        <pc:spChg chg="mod ord">
          <ac:chgData name="Shafer, Ethan H MAJ" userId="505e747c-87be-44c0-94c2-fc4c31a873c1" providerId="ADAL" clId="{EF1E385D-B9BA-40A8-AF97-F9B15BE7955F}" dt="2024-07-25T01:45:59.099" v="2025" actId="700"/>
          <ac:spMkLst>
            <pc:docMk/>
            <pc:sldMk cId="3299240079" sldId="503"/>
            <ac:spMk id="5" creationId="{84513F9A-D31B-C34A-B127-BD7A5DF0C4D1}"/>
          </ac:spMkLst>
        </pc:spChg>
        <pc:spChg chg="add mod ord">
          <ac:chgData name="Shafer, Ethan H MAJ" userId="505e747c-87be-44c0-94c2-fc4c31a873c1" providerId="ADAL" clId="{EF1E385D-B9BA-40A8-AF97-F9B15BE7955F}" dt="2024-07-25T03:29:52.364" v="2696" actId="20577"/>
          <ac:spMkLst>
            <pc:docMk/>
            <pc:sldMk cId="3299240079" sldId="503"/>
            <ac:spMk id="6" creationId="{E86C7A56-37B7-EF52-E40A-B5AFDB210306}"/>
          </ac:spMkLst>
        </pc:spChg>
        <pc:spChg chg="del mod">
          <ac:chgData name="Shafer, Ethan H MAJ" userId="505e747c-87be-44c0-94c2-fc4c31a873c1" providerId="ADAL" clId="{EF1E385D-B9BA-40A8-AF97-F9B15BE7955F}" dt="2024-07-25T01:45:59.099" v="2025" actId="700"/>
          <ac:spMkLst>
            <pc:docMk/>
            <pc:sldMk cId="3299240079" sldId="503"/>
            <ac:spMk id="7" creationId="{ADA6B4EE-0AF8-8FA8-DB3F-D8F7D6392C77}"/>
          </ac:spMkLst>
        </pc:spChg>
        <pc:spChg chg="del">
          <ac:chgData name="Shafer, Ethan H MAJ" userId="505e747c-87be-44c0-94c2-fc4c31a873c1" providerId="ADAL" clId="{EF1E385D-B9BA-40A8-AF97-F9B15BE7955F}" dt="2024-07-25T01:45:54.434" v="2024" actId="478"/>
          <ac:spMkLst>
            <pc:docMk/>
            <pc:sldMk cId="3299240079" sldId="503"/>
            <ac:spMk id="14" creationId="{D93B39BA-ECDD-E32D-D518-A6B7F46E91A1}"/>
          </ac:spMkLst>
        </pc:spChg>
        <pc:spChg chg="del mod">
          <ac:chgData name="Shafer, Ethan H MAJ" userId="505e747c-87be-44c0-94c2-fc4c31a873c1" providerId="ADAL" clId="{EF1E385D-B9BA-40A8-AF97-F9B15BE7955F}" dt="2024-07-25T01:45:49.574" v="2022" actId="478"/>
          <ac:spMkLst>
            <pc:docMk/>
            <pc:sldMk cId="3299240079" sldId="503"/>
            <ac:spMk id="15" creationId="{DA7EAFE2-71A1-A9B2-5334-DF176FE3D5F2}"/>
          </ac:spMkLst>
        </pc:spChg>
        <pc:spChg chg="del">
          <ac:chgData name="Shafer, Ethan H MAJ" userId="505e747c-87be-44c0-94c2-fc4c31a873c1" providerId="ADAL" clId="{EF1E385D-B9BA-40A8-AF97-F9B15BE7955F}" dt="2024-07-25T01:45:50.859" v="2023" actId="478"/>
          <ac:spMkLst>
            <pc:docMk/>
            <pc:sldMk cId="3299240079" sldId="503"/>
            <ac:spMk id="16" creationId="{E292BA75-3EB7-338D-4469-FE5268BCC6E9}"/>
          </ac:spMkLst>
        </pc:spChg>
      </pc:sldChg>
      <pc:sldChg chg="addSp delSp modSp add mod modClrScheme chgLayout">
        <pc:chgData name="Shafer, Ethan H MAJ" userId="505e747c-87be-44c0-94c2-fc4c31a873c1" providerId="ADAL" clId="{EF1E385D-B9BA-40A8-AF97-F9B15BE7955F}" dt="2024-07-26T23:18:44.460" v="3223" actId="20577"/>
        <pc:sldMkLst>
          <pc:docMk/>
          <pc:sldMk cId="703193563" sldId="504"/>
        </pc:sldMkLst>
        <pc:spChg chg="mod ord">
          <ac:chgData name="Shafer, Ethan H MAJ" userId="505e747c-87be-44c0-94c2-fc4c31a873c1" providerId="ADAL" clId="{EF1E385D-B9BA-40A8-AF97-F9B15BE7955F}" dt="2024-07-25T03:28:37.004" v="2638" actId="700"/>
          <ac:spMkLst>
            <pc:docMk/>
            <pc:sldMk cId="703193563" sldId="504"/>
            <ac:spMk id="2" creationId="{6396E5D5-62CF-6738-6618-D778A005BBDC}"/>
          </ac:spMkLst>
        </pc:spChg>
        <pc:spChg chg="mod ord">
          <ac:chgData name="Shafer, Ethan H MAJ" userId="505e747c-87be-44c0-94c2-fc4c31a873c1" providerId="ADAL" clId="{EF1E385D-B9BA-40A8-AF97-F9B15BE7955F}" dt="2024-07-25T03:28:37.004" v="2638" actId="700"/>
          <ac:spMkLst>
            <pc:docMk/>
            <pc:sldMk cId="703193563" sldId="504"/>
            <ac:spMk id="3" creationId="{90674732-FC82-13CD-4876-5A99CB6128C7}"/>
          </ac:spMkLst>
        </pc:spChg>
        <pc:spChg chg="mod ord">
          <ac:chgData name="Shafer, Ethan H MAJ" userId="505e747c-87be-44c0-94c2-fc4c31a873c1" providerId="ADAL" clId="{EF1E385D-B9BA-40A8-AF97-F9B15BE7955F}" dt="2024-07-25T03:28:37.004" v="2638" actId="700"/>
          <ac:spMkLst>
            <pc:docMk/>
            <pc:sldMk cId="703193563" sldId="504"/>
            <ac:spMk id="4" creationId="{8666B325-E5BF-D2D5-E5E1-BCCFEBC93352}"/>
          </ac:spMkLst>
        </pc:spChg>
        <pc:spChg chg="mod ord">
          <ac:chgData name="Shafer, Ethan H MAJ" userId="505e747c-87be-44c0-94c2-fc4c31a873c1" providerId="ADAL" clId="{EF1E385D-B9BA-40A8-AF97-F9B15BE7955F}" dt="2024-07-25T03:28:37.004" v="2638" actId="700"/>
          <ac:spMkLst>
            <pc:docMk/>
            <pc:sldMk cId="703193563" sldId="504"/>
            <ac:spMk id="5" creationId="{84513F9A-D31B-C34A-B127-BD7A5DF0C4D1}"/>
          </ac:spMkLst>
        </pc:spChg>
        <pc:spChg chg="mod ord">
          <ac:chgData name="Shafer, Ethan H MAJ" userId="505e747c-87be-44c0-94c2-fc4c31a873c1" providerId="ADAL" clId="{EF1E385D-B9BA-40A8-AF97-F9B15BE7955F}" dt="2024-07-26T23:18:44.460" v="3223" actId="20577"/>
          <ac:spMkLst>
            <pc:docMk/>
            <pc:sldMk cId="703193563" sldId="504"/>
            <ac:spMk id="6" creationId="{E86C7A56-37B7-EF52-E40A-B5AFDB210306}"/>
          </ac:spMkLst>
        </pc:spChg>
        <pc:spChg chg="add del mod ord">
          <ac:chgData name="Shafer, Ethan H MAJ" userId="505e747c-87be-44c0-94c2-fc4c31a873c1" providerId="ADAL" clId="{EF1E385D-B9BA-40A8-AF97-F9B15BE7955F}" dt="2024-07-25T03:28:37.004" v="2638" actId="700"/>
          <ac:spMkLst>
            <pc:docMk/>
            <pc:sldMk cId="703193563" sldId="504"/>
            <ac:spMk id="7" creationId="{967AD31C-0B79-7A6F-6F03-5B2BEB740D97}"/>
          </ac:spMkLst>
        </pc:spChg>
        <pc:spChg chg="add del mod ord">
          <ac:chgData name="Shafer, Ethan H MAJ" userId="505e747c-87be-44c0-94c2-fc4c31a873c1" providerId="ADAL" clId="{EF1E385D-B9BA-40A8-AF97-F9B15BE7955F}" dt="2024-07-25T03:28:37.004" v="2638" actId="700"/>
          <ac:spMkLst>
            <pc:docMk/>
            <pc:sldMk cId="703193563" sldId="504"/>
            <ac:spMk id="8" creationId="{92223E67-DACB-FC7E-E3CD-9DC2D0216512}"/>
          </ac:spMkLst>
        </pc:spChg>
        <pc:spChg chg="add del mod ord">
          <ac:chgData name="Shafer, Ethan H MAJ" userId="505e747c-87be-44c0-94c2-fc4c31a873c1" providerId="ADAL" clId="{EF1E385D-B9BA-40A8-AF97-F9B15BE7955F}" dt="2024-07-25T03:28:37.004" v="2638" actId="700"/>
          <ac:spMkLst>
            <pc:docMk/>
            <pc:sldMk cId="703193563" sldId="504"/>
            <ac:spMk id="9" creationId="{9DF88930-B86F-2EC2-F978-C0E4EBBC1FEF}"/>
          </ac:spMkLst>
        </pc:spChg>
      </pc:sldChg>
      <pc:sldChg chg="modSp add mod">
        <pc:chgData name="Shafer, Ethan H MAJ" userId="505e747c-87be-44c0-94c2-fc4c31a873c1" providerId="ADAL" clId="{EF1E385D-B9BA-40A8-AF97-F9B15BE7955F}" dt="2024-07-26T23:12:30.410" v="3078" actId="27636"/>
        <pc:sldMkLst>
          <pc:docMk/>
          <pc:sldMk cId="615766653" sldId="505"/>
        </pc:sldMkLst>
        <pc:spChg chg="mod">
          <ac:chgData name="Shafer, Ethan H MAJ" userId="505e747c-87be-44c0-94c2-fc4c31a873c1" providerId="ADAL" clId="{EF1E385D-B9BA-40A8-AF97-F9B15BE7955F}" dt="2024-07-26T23:08:00.717" v="2866" actId="20577"/>
          <ac:spMkLst>
            <pc:docMk/>
            <pc:sldMk cId="615766653" sldId="505"/>
            <ac:spMk id="5" creationId="{84513F9A-D31B-C34A-B127-BD7A5DF0C4D1}"/>
          </ac:spMkLst>
        </pc:spChg>
        <pc:spChg chg="mod">
          <ac:chgData name="Shafer, Ethan H MAJ" userId="505e747c-87be-44c0-94c2-fc4c31a873c1" providerId="ADAL" clId="{EF1E385D-B9BA-40A8-AF97-F9B15BE7955F}" dt="2024-07-26T23:12:30.410" v="3078" actId="27636"/>
          <ac:spMkLst>
            <pc:docMk/>
            <pc:sldMk cId="615766653" sldId="505"/>
            <ac:spMk id="6" creationId="{E86C7A56-37B7-EF52-E40A-B5AFDB210306}"/>
          </ac:spMkLst>
        </pc:spChg>
      </pc:sldChg>
      <pc:sldChg chg="new del">
        <pc:chgData name="Shafer, Ethan H MAJ" userId="505e747c-87be-44c0-94c2-fc4c31a873c1" providerId="ADAL" clId="{EF1E385D-B9BA-40A8-AF97-F9B15BE7955F}" dt="2024-07-26T23:21:15.423" v="3225" actId="47"/>
        <pc:sldMkLst>
          <pc:docMk/>
          <pc:sldMk cId="3239173528" sldId="506"/>
        </pc:sldMkLst>
      </pc:sldChg>
      <pc:sldChg chg="modSp add mod">
        <pc:chgData name="Shafer, Ethan H MAJ" userId="505e747c-87be-44c0-94c2-fc4c31a873c1" providerId="ADAL" clId="{EF1E385D-B9BA-40A8-AF97-F9B15BE7955F}" dt="2024-07-26T23:21:59.173" v="3269" actId="20577"/>
        <pc:sldMkLst>
          <pc:docMk/>
          <pc:sldMk cId="2915133674" sldId="507"/>
        </pc:sldMkLst>
        <pc:spChg chg="mod">
          <ac:chgData name="Shafer, Ethan H MAJ" userId="505e747c-87be-44c0-94c2-fc4c31a873c1" providerId="ADAL" clId="{EF1E385D-B9BA-40A8-AF97-F9B15BE7955F}" dt="2024-07-26T23:21:59.173" v="3269" actId="20577"/>
          <ac:spMkLst>
            <pc:docMk/>
            <pc:sldMk cId="2915133674" sldId="507"/>
            <ac:spMk id="7" creationId="{ADA6B4EE-0AF8-8FA8-DB3F-D8F7D6392C77}"/>
          </ac:spMkLst>
        </pc:spChg>
      </pc:sldChg>
    </pc:docChg>
  </pc:docChgLst>
  <pc:docChgLst>
    <pc:chgData name="Shafer, Ethan H MAJ" userId="505e747c-87be-44c0-94c2-fc4c31a873c1" providerId="ADAL" clId="{2AE5B7D6-8885-4321-8713-B7B979161C9D}"/>
    <pc:docChg chg="undo custSel addSld delSld modSld sldOrd modMainMaster">
      <pc:chgData name="Shafer, Ethan H MAJ" userId="505e747c-87be-44c0-94c2-fc4c31a873c1" providerId="ADAL" clId="{2AE5B7D6-8885-4321-8713-B7B979161C9D}" dt="2024-07-13T04:14:12.882" v="965" actId="20577"/>
      <pc:docMkLst>
        <pc:docMk/>
      </pc:docMkLst>
      <pc:sldChg chg="addSp delSp modSp mod chgLayout">
        <pc:chgData name="Shafer, Ethan H MAJ" userId="505e747c-87be-44c0-94c2-fc4c31a873c1" providerId="ADAL" clId="{2AE5B7D6-8885-4321-8713-B7B979161C9D}" dt="2024-07-13T01:06:59.568" v="23" actId="6264"/>
        <pc:sldMkLst>
          <pc:docMk/>
          <pc:sldMk cId="2628425495" sldId="256"/>
        </pc:sldMkLst>
        <pc:spChg chg="mod or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2628425495" sldId="256"/>
            <ac:spMk id="2" creationId="{E1EB8C0F-3C47-45E3-A069-4507E60C88A4}"/>
          </ac:spMkLst>
        </pc:spChg>
        <pc:spChg chg="mod or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2628425495" sldId="256"/>
            <ac:spMk id="3" creationId="{F065C33D-7A08-4DFA-8997-D38B5B6085DA}"/>
          </ac:spMkLst>
        </pc:spChg>
        <pc:spChg chg="add del mo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2628425495" sldId="256"/>
            <ac:spMk id="4" creationId="{F4CB6D77-7D78-EBAD-0744-20F645AACD9C}"/>
          </ac:spMkLst>
        </pc:spChg>
        <pc:spChg chg="add del mo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2628425495" sldId="256"/>
            <ac:spMk id="5" creationId="{DF7278BC-68D1-BEAD-413A-FC50AE054C73}"/>
          </ac:spMkLst>
        </pc:spChg>
      </pc:sldChg>
      <pc:sldChg chg="addSp delSp modSp mod chgLayout">
        <pc:chgData name="Shafer, Ethan H MAJ" userId="505e747c-87be-44c0-94c2-fc4c31a873c1" providerId="ADAL" clId="{2AE5B7D6-8885-4321-8713-B7B979161C9D}" dt="2024-07-13T01:06:59.568" v="23" actId="6264"/>
        <pc:sldMkLst>
          <pc:docMk/>
          <pc:sldMk cId="2059293038" sldId="257"/>
        </pc:sldMkLst>
        <pc:spChg chg="add del mo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2059293038" sldId="257"/>
            <ac:spMk id="2" creationId="{955C0DA3-3FEB-CE8A-6DE8-F5552412B3B7}"/>
          </ac:spMkLst>
        </pc:spChg>
        <pc:spChg chg="add del mo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2059293038" sldId="257"/>
            <ac:spMk id="3" creationId="{26F2F36F-5849-AB7B-F31E-A350838305EB}"/>
          </ac:spMkLst>
        </pc:spChg>
        <pc:spChg chg="mod or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2059293038" sldId="257"/>
            <ac:spMk id="4" creationId="{0A585789-8FCC-4B32-8DF9-0C5DA9943C30}"/>
          </ac:spMkLst>
        </pc:spChg>
        <pc:spChg chg="mod or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2059293038" sldId="257"/>
            <ac:spMk id="5" creationId="{68714D67-14FF-4562-BABA-5618858A8BEF}"/>
          </ac:spMkLst>
        </pc:spChg>
        <pc:spChg chg="mod or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2059293038" sldId="257"/>
            <ac:spMk id="6" creationId="{2BD89C8B-44FB-41F6-AFE2-C4D8E5E33A99}"/>
          </ac:spMkLst>
        </pc:spChg>
        <pc:spChg chg="mod or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2059293038" sldId="257"/>
            <ac:spMk id="7" creationId="{D86EC994-4E5A-4B71-8738-99C72F3BDC1E}"/>
          </ac:spMkLst>
        </pc:spChg>
        <pc:spChg chg="mod or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2059293038" sldId="257"/>
            <ac:spMk id="8" creationId="{1C7FC1A1-2859-4C38-8E3D-248BC39AD2B3}"/>
          </ac:spMkLst>
        </pc:spChg>
        <pc:spChg chg="add del mo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2059293038" sldId="257"/>
            <ac:spMk id="9" creationId="{D2412257-A4E4-BBDD-CEE6-49A88C476D55}"/>
          </ac:spMkLst>
        </pc:spChg>
        <pc:spChg chg="add del mo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2059293038" sldId="257"/>
            <ac:spMk id="11" creationId="{CCC9F8EB-6EFB-0F6D-01A8-CCD09DDA518E}"/>
          </ac:spMkLst>
        </pc:spChg>
        <pc:spChg chg="add del mo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2059293038" sldId="257"/>
            <ac:spMk id="12" creationId="{8064B762-5239-4983-1CBB-5AEFA1B0634F}"/>
          </ac:spMkLst>
        </pc:spChg>
        <pc:spChg chg="add del mo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2059293038" sldId="257"/>
            <ac:spMk id="13" creationId="{1F30E6E1-B4A5-6A98-61F7-1E080CFF3582}"/>
          </ac:spMkLst>
        </pc:spChg>
        <pc:picChg chg="mod ord">
          <ac:chgData name="Shafer, Ethan H MAJ" userId="505e747c-87be-44c0-94c2-fc4c31a873c1" providerId="ADAL" clId="{2AE5B7D6-8885-4321-8713-B7B979161C9D}" dt="2024-07-13T01:06:59.568" v="23" actId="6264"/>
          <ac:picMkLst>
            <pc:docMk/>
            <pc:sldMk cId="2059293038" sldId="257"/>
            <ac:picMk id="10" creationId="{A928F822-6E2F-4DCC-8B14-3B0BD2F0A9DC}"/>
          </ac:picMkLst>
        </pc:picChg>
      </pc:sldChg>
      <pc:sldChg chg="addSp delSp modSp mod chgLayout">
        <pc:chgData name="Shafer, Ethan H MAJ" userId="505e747c-87be-44c0-94c2-fc4c31a873c1" providerId="ADAL" clId="{2AE5B7D6-8885-4321-8713-B7B979161C9D}" dt="2024-07-13T01:08:43.283" v="120"/>
        <pc:sldMkLst>
          <pc:docMk/>
          <pc:sldMk cId="321356400" sldId="258"/>
        </pc:sldMkLst>
        <pc:spChg chg="mod or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321356400" sldId="258"/>
            <ac:spMk id="2" creationId="{5A6A258F-25CF-49DA-9B0A-3F23D8F610F7}"/>
          </ac:spMkLst>
        </pc:spChg>
        <pc:spChg chg="add del mo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321356400" sldId="258"/>
            <ac:spMk id="3" creationId="{601DF72D-0922-C61D-05A2-F8DAB7293943}"/>
          </ac:spMkLst>
        </pc:spChg>
        <pc:spChg chg="mod or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321356400" sldId="258"/>
            <ac:spMk id="4" creationId="{64394781-17EE-45CB-AB88-137618B0C39A}"/>
          </ac:spMkLst>
        </pc:spChg>
        <pc:spChg chg="mod or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321356400" sldId="258"/>
            <ac:spMk id="5" creationId="{74373826-1C79-4B81-BD1A-875E350721C7}"/>
          </ac:spMkLst>
        </pc:spChg>
        <pc:spChg chg="mod or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321356400" sldId="258"/>
            <ac:spMk id="6" creationId="{F45A29DF-D089-46AF-BCD0-C0850C85C44E}"/>
          </ac:spMkLst>
        </pc:spChg>
        <pc:spChg chg="mod or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321356400" sldId="258"/>
            <ac:spMk id="7" creationId="{E5BD1A80-E237-41C5-BA51-11BD48C05CB3}"/>
          </ac:spMkLst>
        </pc:spChg>
        <pc:spChg chg="add del mo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321356400" sldId="258"/>
            <ac:spMk id="8" creationId="{25B30F94-1E99-65F9-62EF-30BAAE179172}"/>
          </ac:spMkLst>
        </pc:spChg>
        <pc:spChg chg="add del mo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321356400" sldId="258"/>
            <ac:spMk id="9" creationId="{B6424251-073C-7622-D67E-621242DD77CB}"/>
          </ac:spMkLst>
        </pc:spChg>
        <pc:spChg chg="add del mo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321356400" sldId="258"/>
            <ac:spMk id="10" creationId="{5E5CDA77-F983-087A-771A-2C5ECF163D03}"/>
          </ac:spMkLst>
        </pc:spChg>
        <pc:spChg chg="add del mo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321356400" sldId="258"/>
            <ac:spMk id="12" creationId="{C0966E36-E48F-4B64-7D3A-176D6B19FA0C}"/>
          </ac:spMkLst>
        </pc:spChg>
        <pc:spChg chg="add del mod ord">
          <ac:chgData name="Shafer, Ethan H MAJ" userId="505e747c-87be-44c0-94c2-fc4c31a873c1" providerId="ADAL" clId="{2AE5B7D6-8885-4321-8713-B7B979161C9D}" dt="2024-07-13T01:08:43.283" v="120"/>
          <ac:spMkLst>
            <pc:docMk/>
            <pc:sldMk cId="321356400" sldId="258"/>
            <ac:spMk id="13" creationId="{7563ECFE-C0DA-00F0-8C76-028683E9E06F}"/>
          </ac:spMkLst>
        </pc:spChg>
        <pc:picChg chg="del">
          <ac:chgData name="Shafer, Ethan H MAJ" userId="505e747c-87be-44c0-94c2-fc4c31a873c1" providerId="ADAL" clId="{2AE5B7D6-8885-4321-8713-B7B979161C9D}" dt="2024-07-13T01:08:42.498" v="119" actId="21"/>
          <ac:picMkLst>
            <pc:docMk/>
            <pc:sldMk cId="321356400" sldId="258"/>
            <ac:picMk id="11" creationId="{7B4127D0-5B16-4285-B8D0-25A291132ABB}"/>
          </ac:picMkLst>
        </pc:picChg>
        <pc:picChg chg="add mod">
          <ac:chgData name="Shafer, Ethan H MAJ" userId="505e747c-87be-44c0-94c2-fc4c31a873c1" providerId="ADAL" clId="{2AE5B7D6-8885-4321-8713-B7B979161C9D}" dt="2024-07-13T01:08:43.283" v="120"/>
          <ac:picMkLst>
            <pc:docMk/>
            <pc:sldMk cId="321356400" sldId="258"/>
            <ac:picMk id="14" creationId="{7B4127D0-5B16-4285-B8D0-25A291132ABB}"/>
          </ac:picMkLst>
        </pc:picChg>
      </pc:sldChg>
      <pc:sldChg chg="addSp delSp modSp mod chgLayout">
        <pc:chgData name="Shafer, Ethan H MAJ" userId="505e747c-87be-44c0-94c2-fc4c31a873c1" providerId="ADAL" clId="{2AE5B7D6-8885-4321-8713-B7B979161C9D}" dt="2024-07-13T01:06:59.610" v="25" actId="27636"/>
        <pc:sldMkLst>
          <pc:docMk/>
          <pc:sldMk cId="767525549" sldId="259"/>
        </pc:sldMkLst>
        <pc:spChg chg="mod or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767525549" sldId="259"/>
            <ac:spMk id="2" creationId="{E1695600-6A53-4457-AA94-D104DFA42EEE}"/>
          </ac:spMkLst>
        </pc:spChg>
        <pc:spChg chg="mod ord">
          <ac:chgData name="Shafer, Ethan H MAJ" userId="505e747c-87be-44c0-94c2-fc4c31a873c1" providerId="ADAL" clId="{2AE5B7D6-8885-4321-8713-B7B979161C9D}" dt="2024-07-13T01:06:59.610" v="25" actId="27636"/>
          <ac:spMkLst>
            <pc:docMk/>
            <pc:sldMk cId="767525549" sldId="259"/>
            <ac:spMk id="3" creationId="{791AF313-4135-491E-8BC4-C0436F32454C}"/>
          </ac:spMkLst>
        </pc:spChg>
        <pc:spChg chg="add del mo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767525549" sldId="259"/>
            <ac:spMk id="4" creationId="{4B54124F-567F-D335-B5AE-DBA5A7220571}"/>
          </ac:spMkLst>
        </pc:spChg>
        <pc:spChg chg="mod or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767525549" sldId="259"/>
            <ac:spMk id="5" creationId="{A83ABB4C-4691-49EF-9E25-A65BD5F89D2C}"/>
          </ac:spMkLst>
        </pc:spChg>
        <pc:spChg chg="mod or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767525549" sldId="259"/>
            <ac:spMk id="6" creationId="{911CD544-607C-44C9-8610-B6F94A1E368E}"/>
          </ac:spMkLst>
        </pc:spChg>
        <pc:spChg chg="mod or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767525549" sldId="259"/>
            <ac:spMk id="7" creationId="{9CC85813-BAB8-4C9D-B680-ED48C9C8689C}"/>
          </ac:spMkLst>
        </pc:spChg>
        <pc:spChg chg="add del mo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767525549" sldId="259"/>
            <ac:spMk id="8" creationId="{57FC106E-7D55-33EA-1104-2588FE96719E}"/>
          </ac:spMkLst>
        </pc:spChg>
        <pc:spChg chg="add del mo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767525549" sldId="259"/>
            <ac:spMk id="10" creationId="{59447905-4B6A-E115-AE21-6DCB05EC2CEC}"/>
          </ac:spMkLst>
        </pc:spChg>
        <pc:spChg chg="add del mo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767525549" sldId="259"/>
            <ac:spMk id="11" creationId="{B425AC41-AE0A-EF67-32EC-62B299B25D0D}"/>
          </ac:spMkLst>
        </pc:spChg>
        <pc:spChg chg="add del mo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767525549" sldId="259"/>
            <ac:spMk id="12" creationId="{41A9424F-88B1-A906-73D5-1F71108FCDCB}"/>
          </ac:spMkLst>
        </pc:spChg>
        <pc:spChg chg="add mod ord">
          <ac:chgData name="Shafer, Ethan H MAJ" userId="505e747c-87be-44c0-94c2-fc4c31a873c1" providerId="ADAL" clId="{2AE5B7D6-8885-4321-8713-B7B979161C9D}" dt="2024-07-13T01:06:59.610" v="24" actId="27636"/>
          <ac:spMkLst>
            <pc:docMk/>
            <pc:sldMk cId="767525549" sldId="259"/>
            <ac:spMk id="13" creationId="{9A3553F8-88C5-F799-85E9-A53F1991ACA6}"/>
          </ac:spMkLst>
        </pc:spChg>
      </pc:sldChg>
      <pc:sldChg chg="addSp delSp modSp del mod chgLayout">
        <pc:chgData name="Shafer, Ethan H MAJ" userId="505e747c-87be-44c0-94c2-fc4c31a873c1" providerId="ADAL" clId="{2AE5B7D6-8885-4321-8713-B7B979161C9D}" dt="2024-07-13T01:07:17.530" v="29" actId="47"/>
        <pc:sldMkLst>
          <pc:docMk/>
          <pc:sldMk cId="576517901" sldId="260"/>
        </pc:sldMkLst>
        <pc:spChg chg="mod or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576517901" sldId="260"/>
            <ac:spMk id="2" creationId="{96F08EEC-1D84-4181-99BA-44FB91A7CFF5}"/>
          </ac:spMkLst>
        </pc:spChg>
        <pc:spChg chg="mod or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576517901" sldId="260"/>
            <ac:spMk id="3" creationId="{C1EB6477-5696-409C-9325-E06FBA5D3047}"/>
          </ac:spMkLst>
        </pc:spChg>
        <pc:spChg chg="mod or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576517901" sldId="260"/>
            <ac:spMk id="4" creationId="{9337B124-6DC3-4606-8E06-33C7567D406C}"/>
          </ac:spMkLst>
        </pc:spChg>
        <pc:spChg chg="mod or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576517901" sldId="260"/>
            <ac:spMk id="5" creationId="{B5B5FC73-05D6-4DCE-A604-510DC485052D}"/>
          </ac:spMkLst>
        </pc:spChg>
        <pc:spChg chg="mod or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576517901" sldId="260"/>
            <ac:spMk id="6" creationId="{1A182168-DEDB-456B-ADCD-EB15099D600B}"/>
          </ac:spMkLst>
        </pc:spChg>
        <pc:spChg chg="add del mo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576517901" sldId="260"/>
            <ac:spMk id="7" creationId="{5335C782-02B9-C87E-9FB9-CEEC000B0362}"/>
          </ac:spMkLst>
        </pc:spChg>
        <pc:spChg chg="del">
          <ac:chgData name="Shafer, Ethan H MAJ" userId="505e747c-87be-44c0-94c2-fc4c31a873c1" providerId="ADAL" clId="{2AE5B7D6-8885-4321-8713-B7B979161C9D}" dt="2024-07-13T01:07:11.061" v="27" actId="478"/>
          <ac:spMkLst>
            <pc:docMk/>
            <pc:sldMk cId="576517901" sldId="260"/>
            <ac:spMk id="8" creationId="{12054337-1902-4724-A812-FB04EE2FA864}"/>
          </ac:spMkLst>
        </pc:spChg>
        <pc:spChg chg="add del mo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576517901" sldId="260"/>
            <ac:spMk id="9" creationId="{A29D0199-B705-C82D-4096-696DCE0A4895}"/>
          </ac:spMkLst>
        </pc:spChg>
        <pc:spChg chg="add del mo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576517901" sldId="260"/>
            <ac:spMk id="10" creationId="{C61C8898-4CBB-F00C-3686-CBFBD6DB275F}"/>
          </ac:spMkLst>
        </pc:spChg>
        <pc:spChg chg="add del mo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576517901" sldId="260"/>
            <ac:spMk id="11" creationId="{4BC374CD-9F90-CB83-AD89-AFE6FD99BA81}"/>
          </ac:spMkLst>
        </pc:spChg>
        <pc:spChg chg="add del mo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576517901" sldId="260"/>
            <ac:spMk id="12" creationId="{B8AA471A-62D7-5166-362C-2391E4963A86}"/>
          </ac:spMkLst>
        </pc:spChg>
        <pc:picChg chg="mod">
          <ac:chgData name="Shafer, Ethan H MAJ" userId="505e747c-87be-44c0-94c2-fc4c31a873c1" providerId="ADAL" clId="{2AE5B7D6-8885-4321-8713-B7B979161C9D}" dt="2024-07-13T01:07:13.006" v="28" actId="1076"/>
          <ac:picMkLst>
            <pc:docMk/>
            <pc:sldMk cId="576517901" sldId="260"/>
            <ac:picMk id="1026" creationId="{7BE370D0-D889-4B5F-BABE-760561585FD1}"/>
          </ac:picMkLst>
        </pc:picChg>
      </pc:sldChg>
      <pc:sldChg chg="addSp delSp modSp mod ord chgLayout">
        <pc:chgData name="Shafer, Ethan H MAJ" userId="505e747c-87be-44c0-94c2-fc4c31a873c1" providerId="ADAL" clId="{2AE5B7D6-8885-4321-8713-B7B979161C9D}" dt="2024-07-13T04:07:00.894" v="626"/>
        <pc:sldMkLst>
          <pc:docMk/>
          <pc:sldMk cId="1994102514" sldId="261"/>
        </pc:sldMkLst>
        <pc:spChg chg="mod or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1994102514" sldId="261"/>
            <ac:spMk id="2" creationId="{E7F95958-E55A-42B5-9950-AC1B225DB5AF}"/>
          </ac:spMkLst>
        </pc:spChg>
        <pc:spChg chg="add del mo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1994102514" sldId="261"/>
            <ac:spMk id="3" creationId="{D8471422-9153-AA14-557F-BF54AFB8E196}"/>
          </ac:spMkLst>
        </pc:spChg>
        <pc:spChg chg="add del mo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1994102514" sldId="261"/>
            <ac:spMk id="4" creationId="{310C4AFB-1732-D01E-5501-643C28FB28B7}"/>
          </ac:spMkLst>
        </pc:spChg>
        <pc:spChg chg="mod or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1994102514" sldId="261"/>
            <ac:spMk id="5" creationId="{C8F680BE-9AA2-48A6-A552-3F51D00862DE}"/>
          </ac:spMkLst>
        </pc:spChg>
        <pc:spChg chg="mod or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1994102514" sldId="261"/>
            <ac:spMk id="6" creationId="{6B7C72E4-8737-4ADB-B402-25C1934F2EBD}"/>
          </ac:spMkLst>
        </pc:spChg>
        <pc:spChg chg="mod or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1994102514" sldId="261"/>
            <ac:spMk id="7" creationId="{3CEB14AC-7923-4538-92BF-A31C6DFFAC5F}"/>
          </ac:spMkLst>
        </pc:spChg>
        <pc:spChg chg="add del mo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1994102514" sldId="261"/>
            <ac:spMk id="8" creationId="{6D101D07-704D-C5DF-6204-951CFA60652D}"/>
          </ac:spMkLst>
        </pc:spChg>
        <pc:spChg chg="add del mo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1994102514" sldId="261"/>
            <ac:spMk id="9" creationId="{2FE21C6E-1D80-F968-0CE9-A507DA8ED23F}"/>
          </ac:spMkLst>
        </pc:spChg>
        <pc:spChg chg="add mod or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1994102514" sldId="261"/>
            <ac:spMk id="10" creationId="{EADC3509-BA9B-8C45-166D-49A9C0961797}"/>
          </ac:spMkLst>
        </pc:spChg>
        <pc:spChg chg="add mod or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1994102514" sldId="261"/>
            <ac:spMk id="11" creationId="{C5478C0B-1FA0-D938-8DD5-98707FAAD388}"/>
          </ac:spMkLst>
        </pc:spChg>
      </pc:sldChg>
      <pc:sldChg chg="addSp delSp modSp mod chgLayout">
        <pc:chgData name="Shafer, Ethan H MAJ" userId="505e747c-87be-44c0-94c2-fc4c31a873c1" providerId="ADAL" clId="{2AE5B7D6-8885-4321-8713-B7B979161C9D}" dt="2024-07-13T01:06:59.568" v="23" actId="6264"/>
        <pc:sldMkLst>
          <pc:docMk/>
          <pc:sldMk cId="1317242666" sldId="262"/>
        </pc:sldMkLst>
        <pc:spChg chg="mod or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1317242666" sldId="262"/>
            <ac:spMk id="2" creationId="{F5A3C6BA-B7DB-40F3-A3A9-947178F6B498}"/>
          </ac:spMkLst>
        </pc:spChg>
        <pc:spChg chg="mod or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1317242666" sldId="262"/>
            <ac:spMk id="3" creationId="{68B7C5C9-C05C-407F-A9C2-C46C7D34B7E4}"/>
          </ac:spMkLst>
        </pc:spChg>
        <pc:spChg chg="mod or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1317242666" sldId="262"/>
            <ac:spMk id="4" creationId="{9C18BA52-B322-4FF1-8565-450EF430CAA9}"/>
          </ac:spMkLst>
        </pc:spChg>
        <pc:spChg chg="mod or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1317242666" sldId="262"/>
            <ac:spMk id="5" creationId="{1A3363DD-7333-48BD-99C2-B8A55D74737B}"/>
          </ac:spMkLst>
        </pc:spChg>
        <pc:spChg chg="mod or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1317242666" sldId="262"/>
            <ac:spMk id="6" creationId="{2202941C-3A73-476C-A3EC-0EC44BD5322B}"/>
          </ac:spMkLst>
        </pc:spChg>
        <pc:spChg chg="mod or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1317242666" sldId="262"/>
            <ac:spMk id="7" creationId="{BD562E09-B918-4BDC-901F-1F2AC6673FC1}"/>
          </ac:spMkLst>
        </pc:spChg>
        <pc:spChg chg="add del mo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1317242666" sldId="262"/>
            <ac:spMk id="8" creationId="{563E1D59-FBF8-5D1C-5B6D-F40971130499}"/>
          </ac:spMkLst>
        </pc:spChg>
        <pc:spChg chg="add del mo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1317242666" sldId="262"/>
            <ac:spMk id="9" creationId="{72CC8064-D2C6-CBA1-8F16-7AE918F23C7B}"/>
          </ac:spMkLst>
        </pc:spChg>
        <pc:spChg chg="add del mo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1317242666" sldId="262"/>
            <ac:spMk id="10" creationId="{26058AC4-CCF1-AD9C-89BB-4495D54963E6}"/>
          </ac:spMkLst>
        </pc:spChg>
        <pc:spChg chg="add del mo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1317242666" sldId="262"/>
            <ac:spMk id="11" creationId="{09BB92A9-8F53-A110-DB02-7B3E92A1A9B3}"/>
          </ac:spMkLst>
        </pc:spChg>
        <pc:spChg chg="add del mo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1317242666" sldId="262"/>
            <ac:spMk id="12" creationId="{78E0F74A-1353-B283-A824-7788E7023F1A}"/>
          </ac:spMkLst>
        </pc:spChg>
        <pc:spChg chg="add del mo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1317242666" sldId="262"/>
            <ac:spMk id="13" creationId="{A187CE7B-D1E4-6D99-20AC-BABE8C5E3B5B}"/>
          </ac:spMkLst>
        </pc:spChg>
      </pc:sldChg>
      <pc:sldChg chg="addSp delSp modSp del mod chgLayout">
        <pc:chgData name="Shafer, Ethan H MAJ" userId="505e747c-87be-44c0-94c2-fc4c31a873c1" providerId="ADAL" clId="{2AE5B7D6-8885-4321-8713-B7B979161C9D}" dt="2024-07-13T02:16:54.834" v="271" actId="47"/>
        <pc:sldMkLst>
          <pc:docMk/>
          <pc:sldMk cId="3401961270" sldId="264"/>
        </pc:sldMkLst>
        <pc:spChg chg="add del mo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3401961270" sldId="264"/>
            <ac:spMk id="2" creationId="{1FAB11BD-DD37-978F-FAC6-C24A358B4C24}"/>
          </ac:spMkLst>
        </pc:spChg>
        <pc:spChg chg="add del mo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3401961270" sldId="264"/>
            <ac:spMk id="3" creationId="{DCB1E092-54F1-E16A-7A3A-1BC9A10C1E81}"/>
          </ac:spMkLst>
        </pc:spChg>
        <pc:spChg chg="add del mo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3401961270" sldId="264"/>
            <ac:spMk id="4" creationId="{884543AD-B5F6-535E-3AB3-DF11FFC17256}"/>
          </ac:spMkLst>
        </pc:spChg>
        <pc:spChg chg="mod or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3401961270" sldId="264"/>
            <ac:spMk id="5" creationId="{BA9FA3E6-2B2A-4C65-B97C-D9A12DCDE851}"/>
          </ac:spMkLst>
        </pc:spChg>
        <pc:spChg chg="mod or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3401961270" sldId="264"/>
            <ac:spMk id="6" creationId="{CF07C162-7E0A-4D56-941E-1549B40410A8}"/>
          </ac:spMkLst>
        </pc:spChg>
        <pc:spChg chg="mod or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3401961270" sldId="264"/>
            <ac:spMk id="7" creationId="{E84A277A-BECF-42B6-AD3F-C6B980B9A888}"/>
          </ac:spMkLst>
        </pc:spChg>
        <pc:spChg chg="mod or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3401961270" sldId="264"/>
            <ac:spMk id="8" creationId="{A73AEDC3-2C35-4DAA-81F1-F4E79D787951}"/>
          </ac:spMkLst>
        </pc:spChg>
        <pc:spChg chg="add del mo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3401961270" sldId="264"/>
            <ac:spMk id="9" creationId="{8B4D37E7-D984-E023-752E-91AE03EF3CB0}"/>
          </ac:spMkLst>
        </pc:spChg>
        <pc:spChg chg="add del mo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3401961270" sldId="264"/>
            <ac:spMk id="10" creationId="{1649453E-56F7-412A-0E1C-8AF5F3243843}"/>
          </ac:spMkLst>
        </pc:spChg>
        <pc:spChg chg="add mod or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3401961270" sldId="264"/>
            <ac:spMk id="11" creationId="{77ECBB1B-D48B-A657-084A-D26869ECA9F4}"/>
          </ac:spMkLst>
        </pc:spChg>
        <pc:spChg chg="mod ord">
          <ac:chgData name="Shafer, Ethan H MAJ" userId="505e747c-87be-44c0-94c2-fc4c31a873c1" providerId="ADAL" clId="{2AE5B7D6-8885-4321-8713-B7B979161C9D}" dt="2024-07-13T02:16:51.849" v="270" actId="20577"/>
          <ac:spMkLst>
            <pc:docMk/>
            <pc:sldMk cId="3401961270" sldId="264"/>
            <ac:spMk id="15" creationId="{7A88669D-20F3-4D4A-A3BC-BBE113900041}"/>
          </ac:spMkLst>
        </pc:spChg>
      </pc:sldChg>
      <pc:sldChg chg="addSp delSp modSp mod chgLayout">
        <pc:chgData name="Shafer, Ethan H MAJ" userId="505e747c-87be-44c0-94c2-fc4c31a873c1" providerId="ADAL" clId="{2AE5B7D6-8885-4321-8713-B7B979161C9D}" dt="2024-07-13T01:06:59.568" v="23" actId="6264"/>
        <pc:sldMkLst>
          <pc:docMk/>
          <pc:sldMk cId="3665849110" sldId="266"/>
        </pc:sldMkLst>
        <pc:spChg chg="mod or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3665849110" sldId="266"/>
            <ac:spMk id="2" creationId="{41667019-094E-4F79-8DEF-75D259E256A6}"/>
          </ac:spMkLst>
        </pc:spChg>
        <pc:spChg chg="mod or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3665849110" sldId="266"/>
            <ac:spMk id="3" creationId="{0E6514C3-3FB3-4379-A630-F96BD1EF56CF}"/>
          </ac:spMkLst>
        </pc:spChg>
        <pc:spChg chg="mod or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3665849110" sldId="266"/>
            <ac:spMk id="4" creationId="{F7455FCA-876C-487F-9BF5-89A472BA1AD9}"/>
          </ac:spMkLst>
        </pc:spChg>
        <pc:spChg chg="mod or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3665849110" sldId="266"/>
            <ac:spMk id="5" creationId="{1A07ED3B-53C4-45DB-8DD8-32476EF40327}"/>
          </ac:spMkLst>
        </pc:spChg>
        <pc:spChg chg="mod or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3665849110" sldId="266"/>
            <ac:spMk id="6" creationId="{E0DE4682-29D5-4E1A-BE09-14027272F269}"/>
          </ac:spMkLst>
        </pc:spChg>
        <pc:spChg chg="mod or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3665849110" sldId="266"/>
            <ac:spMk id="7" creationId="{A0A86CEF-1683-4A71-8F91-BCF644662332}"/>
          </ac:spMkLst>
        </pc:spChg>
        <pc:spChg chg="add del mo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3665849110" sldId="266"/>
            <ac:spMk id="9" creationId="{C3E84521-1889-FCEA-34E6-C648066D5A76}"/>
          </ac:spMkLst>
        </pc:spChg>
        <pc:spChg chg="add del mo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3665849110" sldId="266"/>
            <ac:spMk id="10" creationId="{956E181D-A2AB-4E30-020E-33C93D9FF86C}"/>
          </ac:spMkLst>
        </pc:spChg>
        <pc:spChg chg="add del mo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3665849110" sldId="266"/>
            <ac:spMk id="11" creationId="{D9A31A6E-D81C-CC73-8AEF-4BE4596B9130}"/>
          </ac:spMkLst>
        </pc:spChg>
        <pc:spChg chg="add del mo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3665849110" sldId="266"/>
            <ac:spMk id="12" creationId="{6734293E-D6E0-D72A-0716-934C6CC7DE04}"/>
          </ac:spMkLst>
        </pc:spChg>
        <pc:spChg chg="add del mo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3665849110" sldId="266"/>
            <ac:spMk id="13" creationId="{3C611554-3075-2610-FB3E-ECAC61685AE7}"/>
          </ac:spMkLst>
        </pc:spChg>
        <pc:spChg chg="add del mo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3665849110" sldId="266"/>
            <ac:spMk id="14" creationId="{83CE48B4-D421-C67A-1E80-523B4B7E7F7A}"/>
          </ac:spMkLst>
        </pc:spChg>
      </pc:sldChg>
      <pc:sldChg chg="addSp delSp modSp mod chgLayout">
        <pc:chgData name="Shafer, Ethan H MAJ" userId="505e747c-87be-44c0-94c2-fc4c31a873c1" providerId="ADAL" clId="{2AE5B7D6-8885-4321-8713-B7B979161C9D}" dt="2024-07-13T01:15:07.708" v="266" actId="20577"/>
        <pc:sldMkLst>
          <pc:docMk/>
          <pc:sldMk cId="2607678769" sldId="267"/>
        </pc:sldMkLst>
        <pc:spChg chg="mod ord">
          <ac:chgData name="Shafer, Ethan H MAJ" userId="505e747c-87be-44c0-94c2-fc4c31a873c1" providerId="ADAL" clId="{2AE5B7D6-8885-4321-8713-B7B979161C9D}" dt="2024-07-13T01:15:07.708" v="266" actId="20577"/>
          <ac:spMkLst>
            <pc:docMk/>
            <pc:sldMk cId="2607678769" sldId="267"/>
            <ac:spMk id="2" creationId="{D91D2E5E-7BCD-449B-B3E2-8B9288533FBA}"/>
          </ac:spMkLst>
        </pc:spChg>
        <pc:spChg chg="add del mo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2607678769" sldId="267"/>
            <ac:spMk id="3" creationId="{34F13967-B0C1-20AF-D211-17C9D0C0F34B}"/>
          </ac:spMkLst>
        </pc:spChg>
        <pc:spChg chg="add del mo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2607678769" sldId="267"/>
            <ac:spMk id="4" creationId="{71BEC253-9509-D37B-BE8C-B6B89FA03EAA}"/>
          </ac:spMkLst>
        </pc:spChg>
        <pc:spChg chg="mod or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2607678769" sldId="267"/>
            <ac:spMk id="5" creationId="{DEEED920-4A39-4326-B979-F3C571647D9E}"/>
          </ac:spMkLst>
        </pc:spChg>
        <pc:spChg chg="mod or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2607678769" sldId="267"/>
            <ac:spMk id="6" creationId="{3359DDDB-37AE-4C7B-AC7A-E30C1F75C147}"/>
          </ac:spMkLst>
        </pc:spChg>
        <pc:spChg chg="mod or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2607678769" sldId="267"/>
            <ac:spMk id="7" creationId="{67CC4F08-7DCB-499F-8C55-D5564AC6AFBD}"/>
          </ac:spMkLst>
        </pc:spChg>
        <pc:spChg chg="add del mo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2607678769" sldId="267"/>
            <ac:spMk id="8" creationId="{5349FA08-DE88-ED7E-0AB6-8EDE619A810C}"/>
          </ac:spMkLst>
        </pc:spChg>
        <pc:spChg chg="add del mo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2607678769" sldId="267"/>
            <ac:spMk id="9" creationId="{BD75814E-7665-E4BC-39BE-B5196C500DCB}"/>
          </ac:spMkLst>
        </pc:spChg>
        <pc:spChg chg="add mod or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2607678769" sldId="267"/>
            <ac:spMk id="10" creationId="{4181C16D-A221-5E81-698F-8ECB80D10B26}"/>
          </ac:spMkLst>
        </pc:spChg>
        <pc:spChg chg="add mod or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2607678769" sldId="267"/>
            <ac:spMk id="11" creationId="{0E337414-FECC-1CC5-5B4E-0588F3D0FD3E}"/>
          </ac:spMkLst>
        </pc:spChg>
      </pc:sldChg>
      <pc:sldChg chg="addSp delSp modSp mod modClrScheme chgLayout">
        <pc:chgData name="Shafer, Ethan H MAJ" userId="505e747c-87be-44c0-94c2-fc4c31a873c1" providerId="ADAL" clId="{2AE5B7D6-8885-4321-8713-B7B979161C9D}" dt="2024-07-13T02:29:04.625" v="365" actId="114"/>
        <pc:sldMkLst>
          <pc:docMk/>
          <pc:sldMk cId="4243758166" sldId="269"/>
        </pc:sldMkLst>
        <pc:spChg chg="mod ord">
          <ac:chgData name="Shafer, Ethan H MAJ" userId="505e747c-87be-44c0-94c2-fc4c31a873c1" providerId="ADAL" clId="{2AE5B7D6-8885-4321-8713-B7B979161C9D}" dt="2024-07-13T02:29:04.625" v="365" actId="114"/>
          <ac:spMkLst>
            <pc:docMk/>
            <pc:sldMk cId="4243758166" sldId="269"/>
            <ac:spMk id="2" creationId="{A6A1A371-EE09-46AD-AC4B-C77F6C7B9835}"/>
          </ac:spMkLst>
        </pc:spChg>
        <pc:spChg chg="del mod ord">
          <ac:chgData name="Shafer, Ethan H MAJ" userId="505e747c-87be-44c0-94c2-fc4c31a873c1" providerId="ADAL" clId="{2AE5B7D6-8885-4321-8713-B7B979161C9D}" dt="2024-07-13T01:13:36.469" v="224" actId="478"/>
          <ac:spMkLst>
            <pc:docMk/>
            <pc:sldMk cId="4243758166" sldId="269"/>
            <ac:spMk id="3" creationId="{D0327802-1DEC-4ED7-9FED-515305E4E136}"/>
          </ac:spMkLst>
        </pc:spChg>
        <pc:spChg chg="add del mo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4243758166" sldId="269"/>
            <ac:spMk id="4" creationId="{8E48C996-BF1D-7DBA-FDE7-0D2DA31EB204}"/>
          </ac:spMkLst>
        </pc:spChg>
        <pc:spChg chg="mod ord">
          <ac:chgData name="Shafer, Ethan H MAJ" userId="505e747c-87be-44c0-94c2-fc4c31a873c1" providerId="ADAL" clId="{2AE5B7D6-8885-4321-8713-B7B979161C9D}" dt="2024-07-13T01:13:50.200" v="228" actId="700"/>
          <ac:spMkLst>
            <pc:docMk/>
            <pc:sldMk cId="4243758166" sldId="269"/>
            <ac:spMk id="5" creationId="{B9E0EBB1-2B67-4D7D-96D1-D1177FC9CF95}"/>
          </ac:spMkLst>
        </pc:spChg>
        <pc:spChg chg="mod ord">
          <ac:chgData name="Shafer, Ethan H MAJ" userId="505e747c-87be-44c0-94c2-fc4c31a873c1" providerId="ADAL" clId="{2AE5B7D6-8885-4321-8713-B7B979161C9D}" dt="2024-07-13T01:13:50.200" v="228" actId="700"/>
          <ac:spMkLst>
            <pc:docMk/>
            <pc:sldMk cId="4243758166" sldId="269"/>
            <ac:spMk id="6" creationId="{E9A66C5D-803B-4BD4-9759-293725F0A972}"/>
          </ac:spMkLst>
        </pc:spChg>
        <pc:spChg chg="mod ord">
          <ac:chgData name="Shafer, Ethan H MAJ" userId="505e747c-87be-44c0-94c2-fc4c31a873c1" providerId="ADAL" clId="{2AE5B7D6-8885-4321-8713-B7B979161C9D}" dt="2024-07-13T01:13:50.200" v="228" actId="700"/>
          <ac:spMkLst>
            <pc:docMk/>
            <pc:sldMk cId="4243758166" sldId="269"/>
            <ac:spMk id="7" creationId="{0CED0BC5-846E-4E9D-99D4-E169BE95C47B}"/>
          </ac:spMkLst>
        </pc:spChg>
        <pc:spChg chg="del mod">
          <ac:chgData name="Shafer, Ethan H MAJ" userId="505e747c-87be-44c0-94c2-fc4c31a873c1" providerId="ADAL" clId="{2AE5B7D6-8885-4321-8713-B7B979161C9D}" dt="2024-07-13T01:14:00.002" v="244" actId="478"/>
          <ac:spMkLst>
            <pc:docMk/>
            <pc:sldMk cId="4243758166" sldId="269"/>
            <ac:spMk id="10" creationId="{B869FAAF-9263-4435-96C8-D3EBB2DDE9F6}"/>
          </ac:spMkLst>
        </pc:spChg>
        <pc:spChg chg="add del mo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4243758166" sldId="269"/>
            <ac:spMk id="11" creationId="{4CEF64D9-4FAF-EF80-5ECD-1968FE2480E4}"/>
          </ac:spMkLst>
        </pc:spChg>
        <pc:spChg chg="add del mo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4243758166" sldId="269"/>
            <ac:spMk id="12" creationId="{924BC88C-C3C0-4A77-DB27-F8B616612E9C}"/>
          </ac:spMkLst>
        </pc:spChg>
        <pc:spChg chg="del mod">
          <ac:chgData name="Shafer, Ethan H MAJ" userId="505e747c-87be-44c0-94c2-fc4c31a873c1" providerId="ADAL" clId="{2AE5B7D6-8885-4321-8713-B7B979161C9D}" dt="2024-07-13T01:14:17.072" v="249" actId="21"/>
          <ac:spMkLst>
            <pc:docMk/>
            <pc:sldMk cId="4243758166" sldId="269"/>
            <ac:spMk id="13" creationId="{6C1FAB85-3961-49F6-A40E-8575D03EA160}"/>
          </ac:spMkLst>
        </pc:spChg>
        <pc:spChg chg="add del mo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4243758166" sldId="269"/>
            <ac:spMk id="14" creationId="{1352C944-4EA1-87C7-DF70-B05CD0FB3275}"/>
          </ac:spMkLst>
        </pc:spChg>
        <pc:spChg chg="add del mo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4243758166" sldId="269"/>
            <ac:spMk id="15" creationId="{2BD68680-713F-276B-C16E-D5F7A5D50CDA}"/>
          </ac:spMkLst>
        </pc:spChg>
        <pc:spChg chg="add del mod ord">
          <ac:chgData name="Shafer, Ethan H MAJ" userId="505e747c-87be-44c0-94c2-fc4c31a873c1" providerId="ADAL" clId="{2AE5B7D6-8885-4321-8713-B7B979161C9D}" dt="2024-07-13T01:13:50.200" v="228" actId="700"/>
          <ac:spMkLst>
            <pc:docMk/>
            <pc:sldMk cId="4243758166" sldId="269"/>
            <ac:spMk id="16" creationId="{05DDA529-FA09-9EFB-52A8-924F2E435E5A}"/>
          </ac:spMkLst>
        </pc:spChg>
        <pc:spChg chg="add del mod ord">
          <ac:chgData name="Shafer, Ethan H MAJ" userId="505e747c-87be-44c0-94c2-fc4c31a873c1" providerId="ADAL" clId="{2AE5B7D6-8885-4321-8713-B7B979161C9D}" dt="2024-07-13T01:13:50.200" v="228" actId="700"/>
          <ac:spMkLst>
            <pc:docMk/>
            <pc:sldMk cId="4243758166" sldId="269"/>
            <ac:spMk id="18" creationId="{EFAAF7EB-B13F-5506-22F1-1553AA069E05}"/>
          </ac:spMkLst>
        </pc:spChg>
        <pc:spChg chg="add mod ord">
          <ac:chgData name="Shafer, Ethan H MAJ" userId="505e747c-87be-44c0-94c2-fc4c31a873c1" providerId="ADAL" clId="{2AE5B7D6-8885-4321-8713-B7B979161C9D}" dt="2024-07-13T01:13:55.381" v="239" actId="20577"/>
          <ac:spMkLst>
            <pc:docMk/>
            <pc:sldMk cId="4243758166" sldId="269"/>
            <ac:spMk id="19" creationId="{02B9D8B0-2DC3-B662-6FD5-771FAA6B05B5}"/>
          </ac:spMkLst>
        </pc:spChg>
        <pc:spChg chg="add del mod ord">
          <ac:chgData name="Shafer, Ethan H MAJ" userId="505e747c-87be-44c0-94c2-fc4c31a873c1" providerId="ADAL" clId="{2AE5B7D6-8885-4321-8713-B7B979161C9D}" dt="2024-07-13T01:14:14.169" v="248"/>
          <ac:spMkLst>
            <pc:docMk/>
            <pc:sldMk cId="4243758166" sldId="269"/>
            <ac:spMk id="20" creationId="{2EE1869F-0577-07FF-BF95-B49F71A95247}"/>
          </ac:spMkLst>
        </pc:spChg>
        <pc:spChg chg="add mod ord">
          <ac:chgData name="Shafer, Ethan H MAJ" userId="505e747c-87be-44c0-94c2-fc4c31a873c1" providerId="ADAL" clId="{2AE5B7D6-8885-4321-8713-B7B979161C9D}" dt="2024-07-13T01:13:57.753" v="243" actId="20577"/>
          <ac:spMkLst>
            <pc:docMk/>
            <pc:sldMk cId="4243758166" sldId="269"/>
            <ac:spMk id="21" creationId="{3B9A9854-0DE5-F233-4B69-60662C0A5733}"/>
          </ac:spMkLst>
        </pc:spChg>
        <pc:spChg chg="add del mod ord">
          <ac:chgData name="Shafer, Ethan H MAJ" userId="505e747c-87be-44c0-94c2-fc4c31a873c1" providerId="ADAL" clId="{2AE5B7D6-8885-4321-8713-B7B979161C9D}" dt="2024-07-13T01:14:23.380" v="254"/>
          <ac:spMkLst>
            <pc:docMk/>
            <pc:sldMk cId="4243758166" sldId="269"/>
            <ac:spMk id="22" creationId="{76B15133-56D6-2B22-D5A8-0094ACEF9826}"/>
          </ac:spMkLst>
        </pc:spChg>
        <pc:spChg chg="add mod">
          <ac:chgData name="Shafer, Ethan H MAJ" userId="505e747c-87be-44c0-94c2-fc4c31a873c1" providerId="ADAL" clId="{2AE5B7D6-8885-4321-8713-B7B979161C9D}" dt="2024-07-13T01:14:19.723" v="251"/>
          <ac:spMkLst>
            <pc:docMk/>
            <pc:sldMk cId="4243758166" sldId="269"/>
            <ac:spMk id="24" creationId="{6C1FAB85-3961-49F6-A40E-8575D03EA160}"/>
          </ac:spMkLst>
        </pc:spChg>
        <pc:spChg chg="add mod">
          <ac:chgData name="Shafer, Ethan H MAJ" userId="505e747c-87be-44c0-94c2-fc4c31a873c1" providerId="ADAL" clId="{2AE5B7D6-8885-4321-8713-B7B979161C9D}" dt="2024-07-13T01:14:23.349" v="253"/>
          <ac:spMkLst>
            <pc:docMk/>
            <pc:sldMk cId="4243758166" sldId="269"/>
            <ac:spMk id="25" creationId="{66F95C5E-F292-DFF5-7195-AB104BD7B7D7}"/>
          </ac:spMkLst>
        </pc:spChg>
        <pc:graphicFrameChg chg="del mod ord">
          <ac:chgData name="Shafer, Ethan H MAJ" userId="505e747c-87be-44c0-94c2-fc4c31a873c1" providerId="ADAL" clId="{2AE5B7D6-8885-4321-8713-B7B979161C9D}" dt="2024-07-13T01:14:13.354" v="247" actId="21"/>
          <ac:graphicFrameMkLst>
            <pc:docMk/>
            <pc:sldMk cId="4243758166" sldId="269"/>
            <ac:graphicFrameMk id="8" creationId="{29F8C70A-C069-4BC1-9E81-74CB9AC20D6D}"/>
          </ac:graphicFrameMkLst>
        </pc:graphicFrameChg>
        <pc:graphicFrameChg chg="del mod ord">
          <ac:chgData name="Shafer, Ethan H MAJ" userId="505e747c-87be-44c0-94c2-fc4c31a873c1" providerId="ADAL" clId="{2AE5B7D6-8885-4321-8713-B7B979161C9D}" dt="2024-07-13T01:14:10.857" v="246" actId="478"/>
          <ac:graphicFrameMkLst>
            <pc:docMk/>
            <pc:sldMk cId="4243758166" sldId="269"/>
            <ac:graphicFrameMk id="9" creationId="{19A364CD-EC10-487A-9742-1E148716C2B2}"/>
          </ac:graphicFrameMkLst>
        </pc:graphicFrameChg>
        <pc:graphicFrameChg chg="add mod">
          <ac:chgData name="Shafer, Ethan H MAJ" userId="505e747c-87be-44c0-94c2-fc4c31a873c1" providerId="ADAL" clId="{2AE5B7D6-8885-4321-8713-B7B979161C9D}" dt="2024-07-13T01:14:14.169" v="248"/>
          <ac:graphicFrameMkLst>
            <pc:docMk/>
            <pc:sldMk cId="4243758166" sldId="269"/>
            <ac:graphicFrameMk id="23" creationId="{29F8C70A-C069-4BC1-9E81-74CB9AC20D6D}"/>
          </ac:graphicFrameMkLst>
        </pc:graphicFrameChg>
        <pc:picChg chg="add mod">
          <ac:chgData name="Shafer, Ethan H MAJ" userId="505e747c-87be-44c0-94c2-fc4c31a873c1" providerId="ADAL" clId="{2AE5B7D6-8885-4321-8713-B7B979161C9D}" dt="2024-07-13T01:14:23.380" v="254"/>
          <ac:picMkLst>
            <pc:docMk/>
            <pc:sldMk cId="4243758166" sldId="269"/>
            <ac:picMk id="26" creationId="{64575BDF-6255-2303-A2FD-4A8326CFE9DE}"/>
          </ac:picMkLst>
        </pc:picChg>
      </pc:sldChg>
      <pc:sldChg chg="addSp delSp modSp mod chgLayout">
        <pc:chgData name="Shafer, Ethan H MAJ" userId="505e747c-87be-44c0-94c2-fc4c31a873c1" providerId="ADAL" clId="{2AE5B7D6-8885-4321-8713-B7B979161C9D}" dt="2024-07-13T01:13:02.487" v="201" actId="27636"/>
        <pc:sldMkLst>
          <pc:docMk/>
          <pc:sldMk cId="367702812" sldId="270"/>
        </pc:sldMkLst>
        <pc:spChg chg="mod or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367702812" sldId="270"/>
            <ac:spMk id="2" creationId="{A6A1A371-EE09-46AD-AC4B-C77F6C7B9835}"/>
          </ac:spMkLst>
        </pc:spChg>
        <pc:spChg chg="mod or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367702812" sldId="270"/>
            <ac:spMk id="3" creationId="{D0327802-1DEC-4ED7-9FED-515305E4E136}"/>
          </ac:spMkLst>
        </pc:spChg>
        <pc:spChg chg="add del mo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367702812" sldId="270"/>
            <ac:spMk id="4" creationId="{37305244-AA67-48E4-3306-D60447340722}"/>
          </ac:spMkLst>
        </pc:spChg>
        <pc:spChg chg="mod or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367702812" sldId="270"/>
            <ac:spMk id="5" creationId="{B9E0EBB1-2B67-4D7D-96D1-D1177FC9CF95}"/>
          </ac:spMkLst>
        </pc:spChg>
        <pc:spChg chg="mod or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367702812" sldId="270"/>
            <ac:spMk id="6" creationId="{E9A66C5D-803B-4BD4-9759-293725F0A972}"/>
          </ac:spMkLst>
        </pc:spChg>
        <pc:spChg chg="mod or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367702812" sldId="270"/>
            <ac:spMk id="7" creationId="{0CED0BC5-846E-4E9D-99D4-E169BE95C47B}"/>
          </ac:spMkLst>
        </pc:spChg>
        <pc:spChg chg="add del mo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367702812" sldId="270"/>
            <ac:spMk id="8" creationId="{9E2066BE-4018-B344-6E74-BDD13C4FD448}"/>
          </ac:spMkLst>
        </pc:spChg>
        <pc:spChg chg="add del mo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367702812" sldId="270"/>
            <ac:spMk id="9" creationId="{A2F68E26-07EE-F121-D989-AAE61E32EA16}"/>
          </ac:spMkLst>
        </pc:spChg>
        <pc:spChg chg="add del mo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367702812" sldId="270"/>
            <ac:spMk id="11" creationId="{7A427465-2590-6382-F08B-124501CCAE54}"/>
          </ac:spMkLst>
        </pc:spChg>
        <pc:spChg chg="add del mo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367702812" sldId="270"/>
            <ac:spMk id="12" creationId="{862BFAFC-B21C-AA10-DF3E-A2889411BA61}"/>
          </ac:spMkLst>
        </pc:spChg>
        <pc:spChg chg="add mod or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367702812" sldId="270"/>
            <ac:spMk id="13" creationId="{8D81EF0E-1ECB-FCB6-F661-87633E0F4104}"/>
          </ac:spMkLst>
        </pc:spChg>
        <pc:picChg chg="mod">
          <ac:chgData name="Shafer, Ethan H MAJ" userId="505e747c-87be-44c0-94c2-fc4c31a873c1" providerId="ADAL" clId="{2AE5B7D6-8885-4321-8713-B7B979161C9D}" dt="2024-07-13T01:13:02.487" v="201" actId="27636"/>
          <ac:picMkLst>
            <pc:docMk/>
            <pc:sldMk cId="367702812" sldId="270"/>
            <ac:picMk id="3074" creationId="{F5D4348A-C978-4CF3-8337-CD70637DC923}"/>
          </ac:picMkLst>
        </pc:picChg>
      </pc:sldChg>
      <pc:sldChg chg="addSp delSp modSp mod chgLayout">
        <pc:chgData name="Shafer, Ethan H MAJ" userId="505e747c-87be-44c0-94c2-fc4c31a873c1" providerId="ADAL" clId="{2AE5B7D6-8885-4321-8713-B7B979161C9D}" dt="2024-07-13T02:30:30.381" v="463" actId="114"/>
        <pc:sldMkLst>
          <pc:docMk/>
          <pc:sldMk cId="1411056543" sldId="271"/>
        </pc:sldMkLst>
        <pc:spChg chg="mod or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1411056543" sldId="271"/>
            <ac:spMk id="2" creationId="{A6A1A371-EE09-46AD-AC4B-C77F6C7B9835}"/>
          </ac:spMkLst>
        </pc:spChg>
        <pc:spChg chg="mod ord">
          <ac:chgData name="Shafer, Ethan H MAJ" userId="505e747c-87be-44c0-94c2-fc4c31a873c1" providerId="ADAL" clId="{2AE5B7D6-8885-4321-8713-B7B979161C9D}" dt="2024-07-13T02:30:30.381" v="463" actId="114"/>
          <ac:spMkLst>
            <pc:docMk/>
            <pc:sldMk cId="1411056543" sldId="271"/>
            <ac:spMk id="3" creationId="{D0327802-1DEC-4ED7-9FED-515305E4E136}"/>
          </ac:spMkLst>
        </pc:spChg>
        <pc:spChg chg="add del mo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1411056543" sldId="271"/>
            <ac:spMk id="4" creationId="{4F479D04-DBEA-B4EF-DC29-3DDAC7E1EB07}"/>
          </ac:spMkLst>
        </pc:spChg>
        <pc:spChg chg="mod or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1411056543" sldId="271"/>
            <ac:spMk id="5" creationId="{B9E0EBB1-2B67-4D7D-96D1-D1177FC9CF95}"/>
          </ac:spMkLst>
        </pc:spChg>
        <pc:spChg chg="mod or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1411056543" sldId="271"/>
            <ac:spMk id="6" creationId="{E9A66C5D-803B-4BD4-9759-293725F0A972}"/>
          </ac:spMkLst>
        </pc:spChg>
        <pc:spChg chg="mod or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1411056543" sldId="271"/>
            <ac:spMk id="7" creationId="{0CED0BC5-846E-4E9D-99D4-E169BE95C47B}"/>
          </ac:spMkLst>
        </pc:spChg>
        <pc:spChg chg="add del mo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1411056543" sldId="271"/>
            <ac:spMk id="8" creationId="{BB234BC9-BFFC-46B0-57C5-92737E237E55}"/>
          </ac:spMkLst>
        </pc:spChg>
        <pc:spChg chg="add del mo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1411056543" sldId="271"/>
            <ac:spMk id="9" creationId="{7BED79B2-3844-EBFA-76D7-2C8ED8CD418D}"/>
          </ac:spMkLst>
        </pc:spChg>
        <pc:spChg chg="add del mo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1411056543" sldId="271"/>
            <ac:spMk id="10" creationId="{96FA0F6F-790F-3B2A-A7A5-8A0EF21C0979}"/>
          </ac:spMkLst>
        </pc:spChg>
        <pc:spChg chg="add del mo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1411056543" sldId="271"/>
            <ac:spMk id="11" creationId="{119882F1-0CB6-118B-A39F-A879C6003C72}"/>
          </ac:spMkLst>
        </pc:spChg>
        <pc:spChg chg="add del mod ord">
          <ac:chgData name="Shafer, Ethan H MAJ" userId="505e747c-87be-44c0-94c2-fc4c31a873c1" providerId="ADAL" clId="{2AE5B7D6-8885-4321-8713-B7B979161C9D}" dt="2024-07-13T01:14:34.286" v="256"/>
          <ac:spMkLst>
            <pc:docMk/>
            <pc:sldMk cId="1411056543" sldId="271"/>
            <ac:spMk id="12" creationId="{9CD384CF-DC4B-AB5B-B4DA-709979E1A49B}"/>
          </ac:spMkLst>
        </pc:spChg>
        <pc:picChg chg="del">
          <ac:chgData name="Shafer, Ethan H MAJ" userId="505e747c-87be-44c0-94c2-fc4c31a873c1" providerId="ADAL" clId="{2AE5B7D6-8885-4321-8713-B7B979161C9D}" dt="2024-07-13T01:14:33.360" v="255" actId="21"/>
          <ac:picMkLst>
            <pc:docMk/>
            <pc:sldMk cId="1411056543" sldId="271"/>
            <ac:picMk id="13" creationId="{95A5F572-1ADF-492E-B813-611E7A112442}"/>
          </ac:picMkLst>
        </pc:picChg>
        <pc:picChg chg="add mod">
          <ac:chgData name="Shafer, Ethan H MAJ" userId="505e747c-87be-44c0-94c2-fc4c31a873c1" providerId="ADAL" clId="{2AE5B7D6-8885-4321-8713-B7B979161C9D}" dt="2024-07-13T01:14:34.286" v="256"/>
          <ac:picMkLst>
            <pc:docMk/>
            <pc:sldMk cId="1411056543" sldId="271"/>
            <ac:picMk id="14" creationId="{95A5F572-1ADF-492E-B813-611E7A112442}"/>
          </ac:picMkLst>
        </pc:picChg>
      </pc:sldChg>
      <pc:sldChg chg="addSp delSp modSp mod ord chgLayout">
        <pc:chgData name="Shafer, Ethan H MAJ" userId="505e747c-87be-44c0-94c2-fc4c31a873c1" providerId="ADAL" clId="{2AE5B7D6-8885-4321-8713-B7B979161C9D}" dt="2024-07-13T04:10:15.167" v="903" actId="20577"/>
        <pc:sldMkLst>
          <pc:docMk/>
          <pc:sldMk cId="1394302265" sldId="284"/>
        </pc:sldMkLst>
        <pc:spChg chg="add del mo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1394302265" sldId="284"/>
            <ac:spMk id="3" creationId="{44DCF481-C273-BB3D-5781-23B66D0120D1}"/>
          </ac:spMkLst>
        </pc:spChg>
        <pc:spChg chg="add del mo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1394302265" sldId="284"/>
            <ac:spMk id="4" creationId="{4FCC891E-D89A-E584-FB0C-52F1B05E37F2}"/>
          </ac:spMkLst>
        </pc:spChg>
        <pc:spChg chg="mod or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1394302265" sldId="284"/>
            <ac:spMk id="5" creationId="{CEFB8F62-EAF6-42CF-8460-F6AA2ECE9C8F}"/>
          </ac:spMkLst>
        </pc:spChg>
        <pc:spChg chg="mod or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1394302265" sldId="284"/>
            <ac:spMk id="6" creationId="{57948087-8FA7-4476-A7B2-E2B6D07DD32E}"/>
          </ac:spMkLst>
        </pc:spChg>
        <pc:spChg chg="mod or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1394302265" sldId="284"/>
            <ac:spMk id="7" creationId="{BFA867A0-44E3-4B49-AFE0-F14B25742DA4}"/>
          </ac:spMkLst>
        </pc:spChg>
        <pc:spChg chg="mod or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1394302265" sldId="284"/>
            <ac:spMk id="8" creationId="{07AD1CCA-3B90-4FD1-AE1B-F2D7DE81E2E3}"/>
          </ac:spMkLst>
        </pc:spChg>
        <pc:spChg chg="add del mo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1394302265" sldId="284"/>
            <ac:spMk id="9" creationId="{203C33AC-A8B1-283A-D83E-0F32942FB345}"/>
          </ac:spMkLst>
        </pc:spChg>
        <pc:spChg chg="add del mo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1394302265" sldId="284"/>
            <ac:spMk id="10" creationId="{912C0D7A-8BD4-F08B-12C3-F310F423B7B2}"/>
          </ac:spMkLst>
        </pc:spChg>
        <pc:spChg chg="add mod ord">
          <ac:chgData name="Shafer, Ethan H MAJ" userId="505e747c-87be-44c0-94c2-fc4c31a873c1" providerId="ADAL" clId="{2AE5B7D6-8885-4321-8713-B7B979161C9D}" dt="2024-07-13T04:10:15.167" v="903" actId="20577"/>
          <ac:spMkLst>
            <pc:docMk/>
            <pc:sldMk cId="1394302265" sldId="284"/>
            <ac:spMk id="11" creationId="{9A7E118B-DC6A-D8D7-6CD0-CB2D3A207011}"/>
          </ac:spMkLst>
        </pc:spChg>
        <pc:picChg chg="del">
          <ac:chgData name="Shafer, Ethan H MAJ" userId="505e747c-87be-44c0-94c2-fc4c31a873c1" providerId="ADAL" clId="{2AE5B7D6-8885-4321-8713-B7B979161C9D}" dt="2024-07-13T01:07:56.066" v="32" actId="478"/>
          <ac:picMkLst>
            <pc:docMk/>
            <pc:sldMk cId="1394302265" sldId="284"/>
            <ac:picMk id="2" creationId="{F00C95D8-A39A-585C-8584-144A7ED2B11A}"/>
          </ac:picMkLst>
        </pc:picChg>
      </pc:sldChg>
      <pc:sldChg chg="addSp delSp modSp mod modClrScheme chgLayout">
        <pc:chgData name="Shafer, Ethan H MAJ" userId="505e747c-87be-44c0-94c2-fc4c31a873c1" providerId="ADAL" clId="{2AE5B7D6-8885-4321-8713-B7B979161C9D}" dt="2024-07-13T01:14:51.780" v="260" actId="12788"/>
        <pc:sldMkLst>
          <pc:docMk/>
          <pc:sldMk cId="968635394" sldId="287"/>
        </pc:sldMkLst>
        <pc:spChg chg="mod ord">
          <ac:chgData name="Shafer, Ethan H MAJ" userId="505e747c-87be-44c0-94c2-fc4c31a873c1" providerId="ADAL" clId="{2AE5B7D6-8885-4321-8713-B7B979161C9D}" dt="2024-07-13T01:14:43.636" v="258" actId="700"/>
          <ac:spMkLst>
            <pc:docMk/>
            <pc:sldMk cId="968635394" sldId="287"/>
            <ac:spMk id="2" creationId="{A6A1A371-EE09-46AD-AC4B-C77F6C7B9835}"/>
          </ac:spMkLst>
        </pc:spChg>
        <pc:spChg chg="add del mo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968635394" sldId="287"/>
            <ac:spMk id="3" creationId="{0DC8126C-64D2-7085-F661-5AB0E06661A2}"/>
          </ac:spMkLst>
        </pc:spChg>
        <pc:spChg chg="mod ord">
          <ac:chgData name="Shafer, Ethan H MAJ" userId="505e747c-87be-44c0-94c2-fc4c31a873c1" providerId="ADAL" clId="{2AE5B7D6-8885-4321-8713-B7B979161C9D}" dt="2024-07-13T01:14:43.636" v="258" actId="700"/>
          <ac:spMkLst>
            <pc:docMk/>
            <pc:sldMk cId="968635394" sldId="287"/>
            <ac:spMk id="5" creationId="{B9E0EBB1-2B67-4D7D-96D1-D1177FC9CF95}"/>
          </ac:spMkLst>
        </pc:spChg>
        <pc:spChg chg="mod ord">
          <ac:chgData name="Shafer, Ethan H MAJ" userId="505e747c-87be-44c0-94c2-fc4c31a873c1" providerId="ADAL" clId="{2AE5B7D6-8885-4321-8713-B7B979161C9D}" dt="2024-07-13T01:14:43.636" v="258" actId="700"/>
          <ac:spMkLst>
            <pc:docMk/>
            <pc:sldMk cId="968635394" sldId="287"/>
            <ac:spMk id="6" creationId="{E9A66C5D-803B-4BD4-9759-293725F0A972}"/>
          </ac:spMkLst>
        </pc:spChg>
        <pc:spChg chg="mod ord">
          <ac:chgData name="Shafer, Ethan H MAJ" userId="505e747c-87be-44c0-94c2-fc4c31a873c1" providerId="ADAL" clId="{2AE5B7D6-8885-4321-8713-B7B979161C9D}" dt="2024-07-13T01:14:43.636" v="258" actId="700"/>
          <ac:spMkLst>
            <pc:docMk/>
            <pc:sldMk cId="968635394" sldId="287"/>
            <ac:spMk id="7" creationId="{0CED0BC5-846E-4E9D-99D4-E169BE95C47B}"/>
          </ac:spMkLst>
        </pc:spChg>
        <pc:spChg chg="add del mo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968635394" sldId="287"/>
            <ac:spMk id="8" creationId="{398F84FB-EE20-97B3-BA06-1B4D8180F3FF}"/>
          </ac:spMkLst>
        </pc:spChg>
        <pc:spChg chg="add del mo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968635394" sldId="287"/>
            <ac:spMk id="9" creationId="{227CBBA3-453C-4241-3A5A-02904BF4CAAA}"/>
          </ac:spMkLst>
        </pc:spChg>
        <pc:spChg chg="add del mo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968635394" sldId="287"/>
            <ac:spMk id="10" creationId="{E5B72E0A-2FA0-F053-D855-7B94CF810EB5}"/>
          </ac:spMkLst>
        </pc:spChg>
        <pc:spChg chg="add del mod ord">
          <ac:chgData name="Shafer, Ethan H MAJ" userId="505e747c-87be-44c0-94c2-fc4c31a873c1" providerId="ADAL" clId="{2AE5B7D6-8885-4321-8713-B7B979161C9D}" dt="2024-07-13T01:14:43.636" v="258" actId="700"/>
          <ac:spMkLst>
            <pc:docMk/>
            <pc:sldMk cId="968635394" sldId="287"/>
            <ac:spMk id="11" creationId="{740BC21F-7111-2176-3A52-5099B6B188B2}"/>
          </ac:spMkLst>
        </pc:spChg>
        <pc:spChg chg="add del mod ord">
          <ac:chgData name="Shafer, Ethan H MAJ" userId="505e747c-87be-44c0-94c2-fc4c31a873c1" providerId="ADAL" clId="{2AE5B7D6-8885-4321-8713-B7B979161C9D}" dt="2024-07-13T01:14:43.636" v="258" actId="700"/>
          <ac:spMkLst>
            <pc:docMk/>
            <pc:sldMk cId="968635394" sldId="287"/>
            <ac:spMk id="12" creationId="{7DB8BA6D-ECEE-09C4-BFD3-0729E6145184}"/>
          </ac:spMkLst>
        </pc:spChg>
        <pc:spChg chg="add del mod ord">
          <ac:chgData name="Shafer, Ethan H MAJ" userId="505e747c-87be-44c0-94c2-fc4c31a873c1" providerId="ADAL" clId="{2AE5B7D6-8885-4321-8713-B7B979161C9D}" dt="2024-07-13T01:14:44.570" v="259"/>
          <ac:spMkLst>
            <pc:docMk/>
            <pc:sldMk cId="968635394" sldId="287"/>
            <ac:spMk id="13" creationId="{8554CFC9-FE1A-92E0-833E-48FFEDADC764}"/>
          </ac:spMkLst>
        </pc:spChg>
        <pc:picChg chg="del">
          <ac:chgData name="Shafer, Ethan H MAJ" userId="505e747c-87be-44c0-94c2-fc4c31a873c1" providerId="ADAL" clId="{2AE5B7D6-8885-4321-8713-B7B979161C9D}" dt="2024-07-13T01:14:38.824" v="257" actId="21"/>
          <ac:picMkLst>
            <pc:docMk/>
            <pc:sldMk cId="968635394" sldId="287"/>
            <ac:picMk id="4" creationId="{DECE9FBB-23F8-AE7E-BF40-621AE597E5BA}"/>
          </ac:picMkLst>
        </pc:picChg>
        <pc:picChg chg="add mod">
          <ac:chgData name="Shafer, Ethan H MAJ" userId="505e747c-87be-44c0-94c2-fc4c31a873c1" providerId="ADAL" clId="{2AE5B7D6-8885-4321-8713-B7B979161C9D}" dt="2024-07-13T01:14:51.780" v="260" actId="12788"/>
          <ac:picMkLst>
            <pc:docMk/>
            <pc:sldMk cId="968635394" sldId="287"/>
            <ac:picMk id="14" creationId="{DECE9FBB-23F8-AE7E-BF40-621AE597E5BA}"/>
          </ac:picMkLst>
        </pc:picChg>
      </pc:sldChg>
      <pc:sldChg chg="addSp delSp modSp mod chgLayout modNotesTx">
        <pc:chgData name="Shafer, Ethan H MAJ" userId="505e747c-87be-44c0-94c2-fc4c31a873c1" providerId="ADAL" clId="{2AE5B7D6-8885-4321-8713-B7B979161C9D}" dt="2024-07-13T01:09:24.248" v="199" actId="20577"/>
        <pc:sldMkLst>
          <pc:docMk/>
          <pc:sldMk cId="12713590" sldId="406"/>
        </pc:sldMkLst>
        <pc:spChg chg="add del mo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12713590" sldId="406"/>
            <ac:spMk id="2" creationId="{E73BC777-BC1C-61D1-ABD5-F1B406038E0E}"/>
          </ac:spMkLst>
        </pc:spChg>
        <pc:spChg chg="add del mo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12713590" sldId="406"/>
            <ac:spMk id="3" creationId="{CC85BD54-9472-E34F-EDA7-1A6847380991}"/>
          </ac:spMkLst>
        </pc:spChg>
        <pc:spChg chg="add del mo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12713590" sldId="406"/>
            <ac:spMk id="4" creationId="{01B3B139-692B-2C37-F192-CBCDE8242E12}"/>
          </ac:spMkLst>
        </pc:spChg>
        <pc:spChg chg="mod or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12713590" sldId="406"/>
            <ac:spMk id="28674" creationId="{00000000-0000-0000-0000-000000000000}"/>
          </ac:spMkLst>
        </pc:spChg>
        <pc:spChg chg="mod ord">
          <ac:chgData name="Shafer, Ethan H MAJ" userId="505e747c-87be-44c0-94c2-fc4c31a873c1" providerId="ADAL" clId="{2AE5B7D6-8885-4321-8713-B7B979161C9D}" dt="2024-07-13T01:09:22.506" v="198" actId="20577"/>
          <ac:spMkLst>
            <pc:docMk/>
            <pc:sldMk cId="12713590" sldId="406"/>
            <ac:spMk id="28675" creationId="{00000000-0000-0000-0000-000000000000}"/>
          </ac:spMkLst>
        </pc:spChg>
        <pc:spChg chg="mod or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12713590" sldId="406"/>
            <ac:spMk id="28676" creationId="{00000000-0000-0000-0000-000000000000}"/>
          </ac:spMkLst>
        </pc:spChg>
      </pc:sldChg>
      <pc:sldChg chg="addSp delSp modSp mod chgLayout">
        <pc:chgData name="Shafer, Ethan H MAJ" userId="505e747c-87be-44c0-94c2-fc4c31a873c1" providerId="ADAL" clId="{2AE5B7D6-8885-4321-8713-B7B979161C9D}" dt="2024-07-13T04:12:40.984" v="963" actId="2711"/>
        <pc:sldMkLst>
          <pc:docMk/>
          <pc:sldMk cId="1751600927" sldId="407"/>
        </pc:sldMkLst>
        <pc:spChg chg="mod or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1751600927" sldId="407"/>
            <ac:spMk id="2" creationId="{499B7FD1-EABF-BF9E-A164-B189B297205F}"/>
          </ac:spMkLst>
        </pc:spChg>
        <pc:spChg chg="mod ord">
          <ac:chgData name="Shafer, Ethan H MAJ" userId="505e747c-87be-44c0-94c2-fc4c31a873c1" providerId="ADAL" clId="{2AE5B7D6-8885-4321-8713-B7B979161C9D}" dt="2024-07-13T02:25:57.351" v="306" actId="20577"/>
          <ac:spMkLst>
            <pc:docMk/>
            <pc:sldMk cId="1751600927" sldId="407"/>
            <ac:spMk id="3" creationId="{3BB60AA8-A05A-7630-0706-FFF3B26CA435}"/>
          </ac:spMkLst>
        </pc:spChg>
        <pc:spChg chg="del mo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1751600927" sldId="407"/>
            <ac:spMk id="4" creationId="{5438CBCA-A39E-8768-9B7A-419C9CFDA4DB}"/>
          </ac:spMkLst>
        </pc:spChg>
        <pc:spChg chg="mod or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1751600927" sldId="407"/>
            <ac:spMk id="5" creationId="{8CDBF222-661E-BA63-D43E-8539C9FF5F34}"/>
          </ac:spMkLst>
        </pc:spChg>
        <pc:spChg chg="mod or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1751600927" sldId="407"/>
            <ac:spMk id="6" creationId="{5C3F92CF-CBF9-D65F-CBF0-CFD180047659}"/>
          </ac:spMkLst>
        </pc:spChg>
        <pc:spChg chg="mod or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1751600927" sldId="407"/>
            <ac:spMk id="7" creationId="{ADB0C531-B642-6E86-5DD9-973296055911}"/>
          </ac:spMkLst>
        </pc:spChg>
        <pc:spChg chg="add del mo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1751600927" sldId="407"/>
            <ac:spMk id="8" creationId="{EE3CCB4C-AC7C-FB99-ADE8-4374B2A213F5}"/>
          </ac:spMkLst>
        </pc:spChg>
        <pc:spChg chg="add del mo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1751600927" sldId="407"/>
            <ac:spMk id="9" creationId="{E9DC4404-9351-A76A-5566-2562B1DFB39F}"/>
          </ac:spMkLst>
        </pc:spChg>
        <pc:spChg chg="add del mo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1751600927" sldId="407"/>
            <ac:spMk id="10" creationId="{F3A7E8A3-A96E-3D83-8407-9E60A6E0AC77}"/>
          </ac:spMkLst>
        </pc:spChg>
        <pc:spChg chg="add del mo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1751600927" sldId="407"/>
            <ac:spMk id="11" creationId="{2DCA33F8-87C1-0427-3AE2-CA4EA221CB58}"/>
          </ac:spMkLst>
        </pc:spChg>
        <pc:spChg chg="add del mod">
          <ac:chgData name="Shafer, Ethan H MAJ" userId="505e747c-87be-44c0-94c2-fc4c31a873c1" providerId="ADAL" clId="{2AE5B7D6-8885-4321-8713-B7B979161C9D}" dt="2024-07-13T01:06:59.568" v="23" actId="6264"/>
          <ac:spMkLst>
            <pc:docMk/>
            <pc:sldMk cId="1751600927" sldId="407"/>
            <ac:spMk id="12" creationId="{681FC0DA-5739-65A9-72AB-E6E7CAC4C72F}"/>
          </ac:spMkLst>
        </pc:spChg>
        <pc:spChg chg="add mod ord">
          <ac:chgData name="Shafer, Ethan H MAJ" userId="505e747c-87be-44c0-94c2-fc4c31a873c1" providerId="ADAL" clId="{2AE5B7D6-8885-4321-8713-B7B979161C9D}" dt="2024-07-13T04:12:40.984" v="963" actId="2711"/>
          <ac:spMkLst>
            <pc:docMk/>
            <pc:sldMk cId="1751600927" sldId="407"/>
            <ac:spMk id="13" creationId="{1D58D99C-B161-AF87-1E94-72909E950CB2}"/>
          </ac:spMkLst>
        </pc:spChg>
      </pc:sldChg>
      <pc:sldChg chg="delSp modSp add mod modNotesTx">
        <pc:chgData name="Shafer, Ethan H MAJ" userId="505e747c-87be-44c0-94c2-fc4c31a873c1" providerId="ADAL" clId="{2AE5B7D6-8885-4321-8713-B7B979161C9D}" dt="2024-07-13T01:08:35.146" v="118" actId="20577"/>
        <pc:sldMkLst>
          <pc:docMk/>
          <pc:sldMk cId="3778530487" sldId="408"/>
        </pc:sldMkLst>
        <pc:spChg chg="mod">
          <ac:chgData name="Shafer, Ethan H MAJ" userId="505e747c-87be-44c0-94c2-fc4c31a873c1" providerId="ADAL" clId="{2AE5B7D6-8885-4321-8713-B7B979161C9D}" dt="2024-07-13T01:08:15.964" v="50" actId="20577"/>
          <ac:spMkLst>
            <pc:docMk/>
            <pc:sldMk cId="3778530487" sldId="408"/>
            <ac:spMk id="2" creationId="{E1695600-6A53-4457-AA94-D104DFA42EEE}"/>
          </ac:spMkLst>
        </pc:spChg>
        <pc:spChg chg="mod">
          <ac:chgData name="Shafer, Ethan H MAJ" userId="505e747c-87be-44c0-94c2-fc4c31a873c1" providerId="ADAL" clId="{2AE5B7D6-8885-4321-8713-B7B979161C9D}" dt="2024-07-13T01:08:19.997" v="53" actId="27636"/>
          <ac:spMkLst>
            <pc:docMk/>
            <pc:sldMk cId="3778530487" sldId="408"/>
            <ac:spMk id="3" creationId="{791AF313-4135-491E-8BC4-C0436F32454C}"/>
          </ac:spMkLst>
        </pc:spChg>
        <pc:spChg chg="del">
          <ac:chgData name="Shafer, Ethan H MAJ" userId="505e747c-87be-44c0-94c2-fc4c31a873c1" providerId="ADAL" clId="{2AE5B7D6-8885-4321-8713-B7B979161C9D}" dt="2024-07-13T01:08:26.528" v="55" actId="478"/>
          <ac:spMkLst>
            <pc:docMk/>
            <pc:sldMk cId="3778530487" sldId="408"/>
            <ac:spMk id="9" creationId="{303CA0A9-F5E3-4125-8BD4-154AB8B499D7}"/>
          </ac:spMkLst>
        </pc:spChg>
        <pc:spChg chg="mod">
          <ac:chgData name="Shafer, Ethan H MAJ" userId="505e747c-87be-44c0-94c2-fc4c31a873c1" providerId="ADAL" clId="{2AE5B7D6-8885-4321-8713-B7B979161C9D}" dt="2024-07-13T01:08:19.997" v="52" actId="27636"/>
          <ac:spMkLst>
            <pc:docMk/>
            <pc:sldMk cId="3778530487" sldId="408"/>
            <ac:spMk id="13" creationId="{9A3553F8-88C5-F799-85E9-A53F1991ACA6}"/>
          </ac:spMkLst>
        </pc:spChg>
        <pc:picChg chg="del">
          <ac:chgData name="Shafer, Ethan H MAJ" userId="505e747c-87be-44c0-94c2-fc4c31a873c1" providerId="ADAL" clId="{2AE5B7D6-8885-4321-8713-B7B979161C9D}" dt="2024-07-13T01:08:23.073" v="54" actId="478"/>
          <ac:picMkLst>
            <pc:docMk/>
            <pc:sldMk cId="3778530487" sldId="408"/>
            <ac:picMk id="2050" creationId="{6B3F2D4E-57DE-4178-97D2-C2EED70A6521}"/>
          </ac:picMkLst>
        </pc:picChg>
      </pc:sldChg>
      <pc:sldChg chg="modSp new mod">
        <pc:chgData name="Shafer, Ethan H MAJ" userId="505e747c-87be-44c0-94c2-fc4c31a873c1" providerId="ADAL" clId="{2AE5B7D6-8885-4321-8713-B7B979161C9D}" dt="2024-07-13T04:14:12.882" v="965" actId="20577"/>
        <pc:sldMkLst>
          <pc:docMk/>
          <pc:sldMk cId="751712748" sldId="409"/>
        </pc:sldMkLst>
        <pc:spChg chg="mod">
          <ac:chgData name="Shafer, Ethan H MAJ" userId="505e747c-87be-44c0-94c2-fc4c31a873c1" providerId="ADAL" clId="{2AE5B7D6-8885-4321-8713-B7B979161C9D}" dt="2024-07-13T02:27:19.756" v="324" actId="20577"/>
          <ac:spMkLst>
            <pc:docMk/>
            <pc:sldMk cId="751712748" sldId="409"/>
            <ac:spMk id="2" creationId="{2FBBD5DA-DFE1-0D5F-E187-6DAC01D2C8E3}"/>
          </ac:spMkLst>
        </pc:spChg>
        <pc:spChg chg="mod">
          <ac:chgData name="Shafer, Ethan H MAJ" userId="505e747c-87be-44c0-94c2-fc4c31a873c1" providerId="ADAL" clId="{2AE5B7D6-8885-4321-8713-B7B979161C9D}" dt="2024-07-13T04:14:12.882" v="965" actId="20577"/>
          <ac:spMkLst>
            <pc:docMk/>
            <pc:sldMk cId="751712748" sldId="409"/>
            <ac:spMk id="3" creationId="{82D0FE07-395A-6534-4D1B-600677B54D8C}"/>
          </ac:spMkLst>
        </pc:spChg>
      </pc:sldChg>
      <pc:sldChg chg="addSp delSp modSp new mod ord modClrScheme chgLayout">
        <pc:chgData name="Shafer, Ethan H MAJ" userId="505e747c-87be-44c0-94c2-fc4c31a873c1" providerId="ADAL" clId="{2AE5B7D6-8885-4321-8713-B7B979161C9D}" dt="2024-07-13T02:31:37.336" v="518" actId="20577"/>
        <pc:sldMkLst>
          <pc:docMk/>
          <pc:sldMk cId="616188815" sldId="410"/>
        </pc:sldMkLst>
        <pc:spChg chg="mod ord">
          <ac:chgData name="Shafer, Ethan H MAJ" userId="505e747c-87be-44c0-94c2-fc4c31a873c1" providerId="ADAL" clId="{2AE5B7D6-8885-4321-8713-B7B979161C9D}" dt="2024-07-13T02:31:28.700" v="493" actId="700"/>
          <ac:spMkLst>
            <pc:docMk/>
            <pc:sldMk cId="616188815" sldId="410"/>
            <ac:spMk id="2" creationId="{DADED162-F50A-A887-E4FC-44A837E12037}"/>
          </ac:spMkLst>
        </pc:spChg>
        <pc:spChg chg="del mod ord">
          <ac:chgData name="Shafer, Ethan H MAJ" userId="505e747c-87be-44c0-94c2-fc4c31a873c1" providerId="ADAL" clId="{2AE5B7D6-8885-4321-8713-B7B979161C9D}" dt="2024-07-13T02:31:28.700" v="493" actId="700"/>
          <ac:spMkLst>
            <pc:docMk/>
            <pc:sldMk cId="616188815" sldId="410"/>
            <ac:spMk id="3" creationId="{ECAB1CAE-5670-CA83-F8C4-927AA44FD1D4}"/>
          </ac:spMkLst>
        </pc:spChg>
        <pc:spChg chg="del mod ord">
          <ac:chgData name="Shafer, Ethan H MAJ" userId="505e747c-87be-44c0-94c2-fc4c31a873c1" providerId="ADAL" clId="{2AE5B7D6-8885-4321-8713-B7B979161C9D}" dt="2024-07-13T02:31:28.700" v="493" actId="700"/>
          <ac:spMkLst>
            <pc:docMk/>
            <pc:sldMk cId="616188815" sldId="410"/>
            <ac:spMk id="4" creationId="{734AE7A3-CBE4-73F3-8B59-373596878790}"/>
          </ac:spMkLst>
        </pc:spChg>
        <pc:spChg chg="mod ord">
          <ac:chgData name="Shafer, Ethan H MAJ" userId="505e747c-87be-44c0-94c2-fc4c31a873c1" providerId="ADAL" clId="{2AE5B7D6-8885-4321-8713-B7B979161C9D}" dt="2024-07-13T02:31:28.700" v="493" actId="700"/>
          <ac:spMkLst>
            <pc:docMk/>
            <pc:sldMk cId="616188815" sldId="410"/>
            <ac:spMk id="5" creationId="{F7561D84-A4BD-70F1-F67B-EE16EB4E9B2D}"/>
          </ac:spMkLst>
        </pc:spChg>
        <pc:spChg chg="mod ord">
          <ac:chgData name="Shafer, Ethan H MAJ" userId="505e747c-87be-44c0-94c2-fc4c31a873c1" providerId="ADAL" clId="{2AE5B7D6-8885-4321-8713-B7B979161C9D}" dt="2024-07-13T02:31:28.700" v="493" actId="700"/>
          <ac:spMkLst>
            <pc:docMk/>
            <pc:sldMk cId="616188815" sldId="410"/>
            <ac:spMk id="6" creationId="{130290DB-DE74-6663-2BB6-7173153F6292}"/>
          </ac:spMkLst>
        </pc:spChg>
        <pc:spChg chg="mod ord">
          <ac:chgData name="Shafer, Ethan H MAJ" userId="505e747c-87be-44c0-94c2-fc4c31a873c1" providerId="ADAL" clId="{2AE5B7D6-8885-4321-8713-B7B979161C9D}" dt="2024-07-13T02:31:28.700" v="493" actId="700"/>
          <ac:spMkLst>
            <pc:docMk/>
            <pc:sldMk cId="616188815" sldId="410"/>
            <ac:spMk id="7" creationId="{10466F2F-8CD4-A27E-5251-0D9E810555E0}"/>
          </ac:spMkLst>
        </pc:spChg>
        <pc:spChg chg="add mod ord">
          <ac:chgData name="Shafer, Ethan H MAJ" userId="505e747c-87be-44c0-94c2-fc4c31a873c1" providerId="ADAL" clId="{2AE5B7D6-8885-4321-8713-B7B979161C9D}" dt="2024-07-13T02:31:30.935" v="503" actId="20577"/>
          <ac:spMkLst>
            <pc:docMk/>
            <pc:sldMk cId="616188815" sldId="410"/>
            <ac:spMk id="8" creationId="{9E206D5E-F861-5E82-642B-52FAD2CD2F8A}"/>
          </ac:spMkLst>
        </pc:spChg>
        <pc:spChg chg="add mod ord">
          <ac:chgData name="Shafer, Ethan H MAJ" userId="505e747c-87be-44c0-94c2-fc4c31a873c1" providerId="ADAL" clId="{2AE5B7D6-8885-4321-8713-B7B979161C9D}" dt="2024-07-13T02:31:35.865" v="517" actId="20577"/>
          <ac:spMkLst>
            <pc:docMk/>
            <pc:sldMk cId="616188815" sldId="410"/>
            <ac:spMk id="9" creationId="{695E96DB-DFF8-3771-6030-63AAAC75CB72}"/>
          </ac:spMkLst>
        </pc:spChg>
        <pc:spChg chg="add mod ord">
          <ac:chgData name="Shafer, Ethan H MAJ" userId="505e747c-87be-44c0-94c2-fc4c31a873c1" providerId="ADAL" clId="{2AE5B7D6-8885-4321-8713-B7B979161C9D}" dt="2024-07-13T02:31:34.185" v="516" actId="20577"/>
          <ac:spMkLst>
            <pc:docMk/>
            <pc:sldMk cId="616188815" sldId="410"/>
            <ac:spMk id="10" creationId="{E0C3B400-9170-D11D-C788-142576D690FF}"/>
          </ac:spMkLst>
        </pc:spChg>
        <pc:spChg chg="add mod ord">
          <ac:chgData name="Shafer, Ethan H MAJ" userId="505e747c-87be-44c0-94c2-fc4c31a873c1" providerId="ADAL" clId="{2AE5B7D6-8885-4321-8713-B7B979161C9D}" dt="2024-07-13T02:31:37.336" v="518" actId="20577"/>
          <ac:spMkLst>
            <pc:docMk/>
            <pc:sldMk cId="616188815" sldId="410"/>
            <ac:spMk id="11" creationId="{93D20D7B-0115-D80A-926E-EF6CDD34D7D4}"/>
          </ac:spMkLst>
        </pc:spChg>
      </pc:sldChg>
      <pc:sldChg chg="addSp delSp modSp new mod modClrScheme chgLayout">
        <pc:chgData name="Shafer, Ethan H MAJ" userId="505e747c-87be-44c0-94c2-fc4c31a873c1" providerId="ADAL" clId="{2AE5B7D6-8885-4321-8713-B7B979161C9D}" dt="2024-07-13T04:06:22.684" v="583" actId="20577"/>
        <pc:sldMkLst>
          <pc:docMk/>
          <pc:sldMk cId="2235225829" sldId="411"/>
        </pc:sldMkLst>
        <pc:spChg chg="del mod ord">
          <ac:chgData name="Shafer, Ethan H MAJ" userId="505e747c-87be-44c0-94c2-fc4c31a873c1" providerId="ADAL" clId="{2AE5B7D6-8885-4321-8713-B7B979161C9D}" dt="2024-07-13T04:06:19.818" v="564" actId="700"/>
          <ac:spMkLst>
            <pc:docMk/>
            <pc:sldMk cId="2235225829" sldId="411"/>
            <ac:spMk id="2" creationId="{04CF44EA-829A-FE25-F10A-4D9A63C9272F}"/>
          </ac:spMkLst>
        </pc:spChg>
        <pc:spChg chg="del mod ord">
          <ac:chgData name="Shafer, Ethan H MAJ" userId="505e747c-87be-44c0-94c2-fc4c31a873c1" providerId="ADAL" clId="{2AE5B7D6-8885-4321-8713-B7B979161C9D}" dt="2024-07-13T04:06:19.818" v="564" actId="700"/>
          <ac:spMkLst>
            <pc:docMk/>
            <pc:sldMk cId="2235225829" sldId="411"/>
            <ac:spMk id="3" creationId="{9B7C59D2-D2A0-8192-6DF5-D58C683495F9}"/>
          </ac:spMkLst>
        </pc:spChg>
        <pc:spChg chg="mod ord">
          <ac:chgData name="Shafer, Ethan H MAJ" userId="505e747c-87be-44c0-94c2-fc4c31a873c1" providerId="ADAL" clId="{2AE5B7D6-8885-4321-8713-B7B979161C9D}" dt="2024-07-13T04:06:19.818" v="564" actId="700"/>
          <ac:spMkLst>
            <pc:docMk/>
            <pc:sldMk cId="2235225829" sldId="411"/>
            <ac:spMk id="4" creationId="{11FA36A2-85DD-CA94-1859-A462F8FCFB12}"/>
          </ac:spMkLst>
        </pc:spChg>
        <pc:spChg chg="mod ord">
          <ac:chgData name="Shafer, Ethan H MAJ" userId="505e747c-87be-44c0-94c2-fc4c31a873c1" providerId="ADAL" clId="{2AE5B7D6-8885-4321-8713-B7B979161C9D}" dt="2024-07-13T04:06:19.818" v="564" actId="700"/>
          <ac:spMkLst>
            <pc:docMk/>
            <pc:sldMk cId="2235225829" sldId="411"/>
            <ac:spMk id="5" creationId="{AD203621-12B0-CAAC-11EE-1B941C1E44B4}"/>
          </ac:spMkLst>
        </pc:spChg>
        <pc:spChg chg="mod ord">
          <ac:chgData name="Shafer, Ethan H MAJ" userId="505e747c-87be-44c0-94c2-fc4c31a873c1" providerId="ADAL" clId="{2AE5B7D6-8885-4321-8713-B7B979161C9D}" dt="2024-07-13T04:06:19.818" v="564" actId="700"/>
          <ac:spMkLst>
            <pc:docMk/>
            <pc:sldMk cId="2235225829" sldId="411"/>
            <ac:spMk id="6" creationId="{206E9C0E-BC79-AD0E-911C-6A6CF60586AD}"/>
          </ac:spMkLst>
        </pc:spChg>
        <pc:spChg chg="add mod ord">
          <ac:chgData name="Shafer, Ethan H MAJ" userId="505e747c-87be-44c0-94c2-fc4c31a873c1" providerId="ADAL" clId="{2AE5B7D6-8885-4321-8713-B7B979161C9D}" dt="2024-07-13T04:06:22.684" v="583" actId="20577"/>
          <ac:spMkLst>
            <pc:docMk/>
            <pc:sldMk cId="2235225829" sldId="411"/>
            <ac:spMk id="7" creationId="{72C7462E-CBF1-E656-7E20-D3BED698C6EA}"/>
          </ac:spMkLst>
        </pc:spChg>
        <pc:spChg chg="add mod ord">
          <ac:chgData name="Shafer, Ethan H MAJ" userId="505e747c-87be-44c0-94c2-fc4c31a873c1" providerId="ADAL" clId="{2AE5B7D6-8885-4321-8713-B7B979161C9D}" dt="2024-07-13T04:06:19.818" v="564" actId="700"/>
          <ac:spMkLst>
            <pc:docMk/>
            <pc:sldMk cId="2235225829" sldId="411"/>
            <ac:spMk id="8" creationId="{332D1D25-29F0-14CF-6127-09E5BFBB4B1E}"/>
          </ac:spMkLst>
        </pc:spChg>
      </pc:sldChg>
      <pc:sldChg chg="new del">
        <pc:chgData name="Shafer, Ethan H MAJ" userId="505e747c-87be-44c0-94c2-fc4c31a873c1" providerId="ADAL" clId="{2AE5B7D6-8885-4321-8713-B7B979161C9D}" dt="2024-07-13T04:06:14.064" v="562" actId="680"/>
        <pc:sldMkLst>
          <pc:docMk/>
          <pc:sldMk cId="3473933696" sldId="411"/>
        </pc:sldMkLst>
      </pc:sldChg>
      <pc:sldChg chg="addSp delSp modSp new mod modClrScheme chgLayout">
        <pc:chgData name="Shafer, Ethan H MAJ" userId="505e747c-87be-44c0-94c2-fc4c31a873c1" providerId="ADAL" clId="{2AE5B7D6-8885-4321-8713-B7B979161C9D}" dt="2024-07-13T04:07:13.716" v="639" actId="20577"/>
        <pc:sldMkLst>
          <pc:docMk/>
          <pc:sldMk cId="2739552240" sldId="412"/>
        </pc:sldMkLst>
        <pc:spChg chg="del mod ord">
          <ac:chgData name="Shafer, Ethan H MAJ" userId="505e747c-87be-44c0-94c2-fc4c31a873c1" providerId="ADAL" clId="{2AE5B7D6-8885-4321-8713-B7B979161C9D}" dt="2024-07-13T04:07:10.607" v="630" actId="700"/>
          <ac:spMkLst>
            <pc:docMk/>
            <pc:sldMk cId="2739552240" sldId="412"/>
            <ac:spMk id="2" creationId="{E51CE829-3720-CCFE-3E5B-330D2F3FD14A}"/>
          </ac:spMkLst>
        </pc:spChg>
        <pc:spChg chg="del mod ord">
          <ac:chgData name="Shafer, Ethan H MAJ" userId="505e747c-87be-44c0-94c2-fc4c31a873c1" providerId="ADAL" clId="{2AE5B7D6-8885-4321-8713-B7B979161C9D}" dt="2024-07-13T04:07:10.607" v="630" actId="700"/>
          <ac:spMkLst>
            <pc:docMk/>
            <pc:sldMk cId="2739552240" sldId="412"/>
            <ac:spMk id="3" creationId="{500BACC6-14A5-9043-6325-CAE30CBDF645}"/>
          </ac:spMkLst>
        </pc:spChg>
        <pc:spChg chg="mod ord">
          <ac:chgData name="Shafer, Ethan H MAJ" userId="505e747c-87be-44c0-94c2-fc4c31a873c1" providerId="ADAL" clId="{2AE5B7D6-8885-4321-8713-B7B979161C9D}" dt="2024-07-13T04:07:10.607" v="630" actId="700"/>
          <ac:spMkLst>
            <pc:docMk/>
            <pc:sldMk cId="2739552240" sldId="412"/>
            <ac:spMk id="4" creationId="{A2896DC8-C87B-7639-EA80-63DA76AD61E6}"/>
          </ac:spMkLst>
        </pc:spChg>
        <pc:spChg chg="mod ord">
          <ac:chgData name="Shafer, Ethan H MAJ" userId="505e747c-87be-44c0-94c2-fc4c31a873c1" providerId="ADAL" clId="{2AE5B7D6-8885-4321-8713-B7B979161C9D}" dt="2024-07-13T04:07:10.607" v="630" actId="700"/>
          <ac:spMkLst>
            <pc:docMk/>
            <pc:sldMk cId="2739552240" sldId="412"/>
            <ac:spMk id="5" creationId="{6E257C90-632E-063D-1860-8FAF446579B6}"/>
          </ac:spMkLst>
        </pc:spChg>
        <pc:spChg chg="mod ord">
          <ac:chgData name="Shafer, Ethan H MAJ" userId="505e747c-87be-44c0-94c2-fc4c31a873c1" providerId="ADAL" clId="{2AE5B7D6-8885-4321-8713-B7B979161C9D}" dt="2024-07-13T04:07:10.607" v="630" actId="700"/>
          <ac:spMkLst>
            <pc:docMk/>
            <pc:sldMk cId="2739552240" sldId="412"/>
            <ac:spMk id="6" creationId="{4B4D14AE-906F-C9C3-4A1A-7A71CA9D6059}"/>
          </ac:spMkLst>
        </pc:spChg>
        <pc:spChg chg="add mod ord">
          <ac:chgData name="Shafer, Ethan H MAJ" userId="505e747c-87be-44c0-94c2-fc4c31a873c1" providerId="ADAL" clId="{2AE5B7D6-8885-4321-8713-B7B979161C9D}" dt="2024-07-13T04:07:13.716" v="639" actId="20577"/>
          <ac:spMkLst>
            <pc:docMk/>
            <pc:sldMk cId="2739552240" sldId="412"/>
            <ac:spMk id="7" creationId="{73DD0DA1-BD34-CCCA-7D55-777FF3436077}"/>
          </ac:spMkLst>
        </pc:spChg>
        <pc:spChg chg="add mod ord">
          <ac:chgData name="Shafer, Ethan H MAJ" userId="505e747c-87be-44c0-94c2-fc4c31a873c1" providerId="ADAL" clId="{2AE5B7D6-8885-4321-8713-B7B979161C9D}" dt="2024-07-13T04:07:10.607" v="630" actId="700"/>
          <ac:spMkLst>
            <pc:docMk/>
            <pc:sldMk cId="2739552240" sldId="412"/>
            <ac:spMk id="8" creationId="{1F50E63E-A8DA-BF4E-6EF2-E40CB9D207C8}"/>
          </ac:spMkLst>
        </pc:spChg>
      </pc:sldChg>
      <pc:sldMasterChg chg="addSp modSldLayout">
        <pc:chgData name="Shafer, Ethan H MAJ" userId="505e747c-87be-44c0-94c2-fc4c31a873c1" providerId="ADAL" clId="{2AE5B7D6-8885-4321-8713-B7B979161C9D}" dt="2024-07-13T01:06:19.472" v="0"/>
        <pc:sldMasterMkLst>
          <pc:docMk/>
          <pc:sldMasterMk cId="2734626914" sldId="2147483660"/>
        </pc:sldMasterMkLst>
        <pc:picChg chg="add">
          <ac:chgData name="Shafer, Ethan H MAJ" userId="505e747c-87be-44c0-94c2-fc4c31a873c1" providerId="ADAL" clId="{2AE5B7D6-8885-4321-8713-B7B979161C9D}" dt="2024-07-13T01:06:19.472" v="0"/>
          <ac:picMkLst>
            <pc:docMk/>
            <pc:sldMasterMk cId="2734626914" sldId="2147483660"/>
            <ac:picMk id="8" creationId="{F9F5C4B0-DD2C-D375-FA5C-E2E61F4A3B80}"/>
          </ac:picMkLst>
        </pc:picChg>
        <pc:picChg chg="add">
          <ac:chgData name="Shafer, Ethan H MAJ" userId="505e747c-87be-44c0-94c2-fc4c31a873c1" providerId="ADAL" clId="{2AE5B7D6-8885-4321-8713-B7B979161C9D}" dt="2024-07-13T01:06:19.472" v="0"/>
          <ac:picMkLst>
            <pc:docMk/>
            <pc:sldMasterMk cId="2734626914" sldId="2147483660"/>
            <ac:picMk id="9" creationId="{AC645E4C-FB34-09AB-B5F4-755D0645F3EE}"/>
          </ac:picMkLst>
        </pc:picChg>
        <pc:sldLayoutChg chg="addSp">
          <pc:chgData name="Shafer, Ethan H MAJ" userId="505e747c-87be-44c0-94c2-fc4c31a873c1" providerId="ADAL" clId="{2AE5B7D6-8885-4321-8713-B7B979161C9D}" dt="2024-07-13T01:06:19.472" v="0"/>
          <pc:sldLayoutMkLst>
            <pc:docMk/>
            <pc:sldMasterMk cId="2734626914" sldId="2147483660"/>
            <pc:sldLayoutMk cId="1434127528" sldId="2147483661"/>
          </pc:sldLayoutMkLst>
          <pc:spChg chg="add">
            <ac:chgData name="Shafer, Ethan H MAJ" userId="505e747c-87be-44c0-94c2-fc4c31a873c1" providerId="ADAL" clId="{2AE5B7D6-8885-4321-8713-B7B979161C9D}" dt="2024-07-13T01:06:19.472" v="0"/>
            <ac:spMkLst>
              <pc:docMk/>
              <pc:sldMasterMk cId="2734626914" sldId="2147483660"/>
              <pc:sldLayoutMk cId="1434127528" sldId="2147483661"/>
              <ac:spMk id="8" creationId="{8135CF74-B3FA-71AC-798C-02BAFDC9076C}"/>
            </ac:spMkLst>
          </pc:spChg>
        </pc:sldLayoutChg>
      </pc:sldMasterChg>
      <pc:sldMasterChg chg="addSp modSldLayout">
        <pc:chgData name="Shafer, Ethan H MAJ" userId="505e747c-87be-44c0-94c2-fc4c31a873c1" providerId="ADAL" clId="{2AE5B7D6-8885-4321-8713-B7B979161C9D}" dt="2024-07-13T01:06:29.172" v="5"/>
        <pc:sldMasterMkLst>
          <pc:docMk/>
          <pc:sldMasterMk cId="905946972" sldId="2147483677"/>
        </pc:sldMasterMkLst>
        <pc:picChg chg="add">
          <ac:chgData name="Shafer, Ethan H MAJ" userId="505e747c-87be-44c0-94c2-fc4c31a873c1" providerId="ADAL" clId="{2AE5B7D6-8885-4321-8713-B7B979161C9D}" dt="2024-07-13T01:06:29.172" v="5"/>
          <ac:picMkLst>
            <pc:docMk/>
            <pc:sldMasterMk cId="905946972" sldId="2147483677"/>
            <ac:picMk id="9" creationId="{B2BF27F9-46C7-0B7D-7A34-90EB396894BF}"/>
          </ac:picMkLst>
        </pc:picChg>
        <pc:picChg chg="add">
          <ac:chgData name="Shafer, Ethan H MAJ" userId="505e747c-87be-44c0-94c2-fc4c31a873c1" providerId="ADAL" clId="{2AE5B7D6-8885-4321-8713-B7B979161C9D}" dt="2024-07-13T01:06:29.172" v="5"/>
          <ac:picMkLst>
            <pc:docMk/>
            <pc:sldMasterMk cId="905946972" sldId="2147483677"/>
            <ac:picMk id="11" creationId="{8D0A2565-07D0-8503-8E57-93A1B4A3789A}"/>
          </ac:picMkLst>
        </pc:picChg>
        <pc:sldLayoutChg chg="addSp">
          <pc:chgData name="Shafer, Ethan H MAJ" userId="505e747c-87be-44c0-94c2-fc4c31a873c1" providerId="ADAL" clId="{2AE5B7D6-8885-4321-8713-B7B979161C9D}" dt="2024-07-13T01:06:29.172" v="5"/>
          <pc:sldLayoutMkLst>
            <pc:docMk/>
            <pc:sldMasterMk cId="905946972" sldId="2147483677"/>
            <pc:sldLayoutMk cId="1527264705" sldId="2147483678"/>
          </pc:sldLayoutMkLst>
          <pc:spChg chg="add">
            <ac:chgData name="Shafer, Ethan H MAJ" userId="505e747c-87be-44c0-94c2-fc4c31a873c1" providerId="ADAL" clId="{2AE5B7D6-8885-4321-8713-B7B979161C9D}" dt="2024-07-13T01:06:29.172" v="5"/>
            <ac:spMkLst>
              <pc:docMk/>
              <pc:sldMasterMk cId="905946972" sldId="2147483677"/>
              <pc:sldLayoutMk cId="1527264705" sldId="2147483678"/>
              <ac:spMk id="7" creationId="{5FB8C478-10F1-D934-2421-49DDE1A3D112}"/>
            </ac:spMkLst>
          </pc:spChg>
        </pc:sldLayoutChg>
      </pc:sldMasterChg>
      <pc:sldMasterChg chg="addSp modSldLayout">
        <pc:chgData name="Shafer, Ethan H MAJ" userId="505e747c-87be-44c0-94c2-fc4c31a873c1" providerId="ADAL" clId="{2AE5B7D6-8885-4321-8713-B7B979161C9D}" dt="2024-07-13T01:06:39.171" v="13"/>
        <pc:sldMasterMkLst>
          <pc:docMk/>
          <pc:sldMasterMk cId="2219773339" sldId="2147483689"/>
        </pc:sldMasterMkLst>
        <pc:picChg chg="add">
          <ac:chgData name="Shafer, Ethan H MAJ" userId="505e747c-87be-44c0-94c2-fc4c31a873c1" providerId="ADAL" clId="{2AE5B7D6-8885-4321-8713-B7B979161C9D}" dt="2024-07-13T01:06:39.171" v="13"/>
          <ac:picMkLst>
            <pc:docMk/>
            <pc:sldMasterMk cId="2219773339" sldId="2147483689"/>
            <ac:picMk id="9" creationId="{5390F02D-1885-80DF-242A-545F1A84BE28}"/>
          </ac:picMkLst>
        </pc:picChg>
        <pc:picChg chg="add">
          <ac:chgData name="Shafer, Ethan H MAJ" userId="505e747c-87be-44c0-94c2-fc4c31a873c1" providerId="ADAL" clId="{2AE5B7D6-8885-4321-8713-B7B979161C9D}" dt="2024-07-13T01:06:39.171" v="13"/>
          <ac:picMkLst>
            <pc:docMk/>
            <pc:sldMasterMk cId="2219773339" sldId="2147483689"/>
            <ac:picMk id="10" creationId="{662F7892-EF2C-2CB1-546F-6D24507E1863}"/>
          </ac:picMkLst>
        </pc:picChg>
        <pc:sldLayoutChg chg="addSp">
          <pc:chgData name="Shafer, Ethan H MAJ" userId="505e747c-87be-44c0-94c2-fc4c31a873c1" providerId="ADAL" clId="{2AE5B7D6-8885-4321-8713-B7B979161C9D}" dt="2024-07-13T01:06:39.171" v="13"/>
          <pc:sldLayoutMkLst>
            <pc:docMk/>
            <pc:sldMasterMk cId="2219773339" sldId="2147483689"/>
            <pc:sldLayoutMk cId="3951135223" sldId="2147483690"/>
          </pc:sldLayoutMkLst>
          <pc:spChg chg="add">
            <ac:chgData name="Shafer, Ethan H MAJ" userId="505e747c-87be-44c0-94c2-fc4c31a873c1" providerId="ADAL" clId="{2AE5B7D6-8885-4321-8713-B7B979161C9D}" dt="2024-07-13T01:06:39.171" v="13"/>
            <ac:spMkLst>
              <pc:docMk/>
              <pc:sldMasterMk cId="2219773339" sldId="2147483689"/>
              <pc:sldLayoutMk cId="3951135223" sldId="2147483690"/>
              <ac:spMk id="6" creationId="{60C2EA0B-DB94-738E-EC70-65773D8189BA}"/>
            </ac:spMkLst>
          </pc:spChg>
        </pc:sldLayoutChg>
      </pc:sldMasterChg>
      <pc:sldMasterChg chg="addSp modSp mod modSldLayout">
        <pc:chgData name="Shafer, Ethan H MAJ" userId="505e747c-87be-44c0-94c2-fc4c31a873c1" providerId="ADAL" clId="{2AE5B7D6-8885-4321-8713-B7B979161C9D}" dt="2024-07-13T01:07:41.232" v="31" actId="1076"/>
        <pc:sldMasterMkLst>
          <pc:docMk/>
          <pc:sldMasterMk cId="1170358065" sldId="2147483707"/>
        </pc:sldMasterMkLst>
        <pc:picChg chg="add mod">
          <ac:chgData name="Shafer, Ethan H MAJ" userId="505e747c-87be-44c0-94c2-fc4c31a873c1" providerId="ADAL" clId="{2AE5B7D6-8885-4321-8713-B7B979161C9D}" dt="2024-07-13T01:07:41.232" v="31" actId="1076"/>
          <ac:picMkLst>
            <pc:docMk/>
            <pc:sldMasterMk cId="1170358065" sldId="2147483707"/>
            <ac:picMk id="7" creationId="{11435B22-2D6A-BC7E-BEAD-ED7054836401}"/>
          </ac:picMkLst>
        </pc:picChg>
        <pc:picChg chg="add mod">
          <ac:chgData name="Shafer, Ethan H MAJ" userId="505e747c-87be-44c0-94c2-fc4c31a873c1" providerId="ADAL" clId="{2AE5B7D6-8885-4321-8713-B7B979161C9D}" dt="2024-07-13T01:07:35.784" v="30" actId="1076"/>
          <ac:picMkLst>
            <pc:docMk/>
            <pc:sldMasterMk cId="1170358065" sldId="2147483707"/>
            <ac:picMk id="8" creationId="{3ABB6E0C-D5DC-67E4-2208-368D39378369}"/>
          </ac:picMkLst>
        </pc:picChg>
        <pc:sldLayoutChg chg="addSp">
          <pc:chgData name="Shafer, Ethan H MAJ" userId="505e747c-87be-44c0-94c2-fc4c31a873c1" providerId="ADAL" clId="{2AE5B7D6-8885-4321-8713-B7B979161C9D}" dt="2024-07-13T01:06:51.612" v="22"/>
          <pc:sldLayoutMkLst>
            <pc:docMk/>
            <pc:sldMasterMk cId="1170358065" sldId="2147483707"/>
            <pc:sldLayoutMk cId="3568189710" sldId="2147483708"/>
          </pc:sldLayoutMkLst>
          <pc:spChg chg="add">
            <ac:chgData name="Shafer, Ethan H MAJ" userId="505e747c-87be-44c0-94c2-fc4c31a873c1" providerId="ADAL" clId="{2AE5B7D6-8885-4321-8713-B7B979161C9D}" dt="2024-07-13T01:06:51.612" v="22"/>
            <ac:spMkLst>
              <pc:docMk/>
              <pc:sldMasterMk cId="1170358065" sldId="2147483707"/>
              <pc:sldLayoutMk cId="3568189710" sldId="2147483708"/>
              <ac:spMk id="7" creationId="{7EF18878-A914-4784-91B9-01253C92A214}"/>
            </ac:spMkLst>
          </pc:spChg>
        </pc:sldLayoutChg>
      </pc:sldMasterChg>
    </pc:docChg>
  </pc:docChgLst>
  <pc:docChgLst>
    <pc:chgData name="Miner, Nina CPT" userId="S::nina.miner@westpoint.edu::1877bd75-b408-4e8d-b9b1-1e910180d3c8" providerId="AD" clId="Web-{A413E212-C4C6-A2EE-8AE7-4C339B56E9BD}"/>
    <pc:docChg chg="modSld">
      <pc:chgData name="Miner, Nina CPT" userId="S::nina.miner@westpoint.edu::1877bd75-b408-4e8d-b9b1-1e910180d3c8" providerId="AD" clId="Web-{A413E212-C4C6-A2EE-8AE7-4C339B56E9BD}" dt="2023-01-03T20:59:47.475" v="86"/>
      <pc:docMkLst>
        <pc:docMk/>
      </pc:docMkLst>
      <pc:sldChg chg="modSp">
        <pc:chgData name="Miner, Nina CPT" userId="S::nina.miner@westpoint.edu::1877bd75-b408-4e8d-b9b1-1e910180d3c8" providerId="AD" clId="Web-{A413E212-C4C6-A2EE-8AE7-4C339B56E9BD}" dt="2023-01-03T20:57:14.095" v="17" actId="20577"/>
        <pc:sldMkLst>
          <pc:docMk/>
          <pc:sldMk cId="2628425495" sldId="256"/>
        </pc:sldMkLst>
        <pc:spChg chg="mod">
          <ac:chgData name="Miner, Nina CPT" userId="S::nina.miner@westpoint.edu::1877bd75-b408-4e8d-b9b1-1e910180d3c8" providerId="AD" clId="Web-{A413E212-C4C6-A2EE-8AE7-4C339B56E9BD}" dt="2023-01-03T20:57:14.095" v="17" actId="20577"/>
          <ac:spMkLst>
            <pc:docMk/>
            <pc:sldMk cId="2628425495" sldId="256"/>
            <ac:spMk id="3" creationId="{F065C33D-7A08-4DFA-8997-D38B5B6085DA}"/>
          </ac:spMkLst>
        </pc:spChg>
      </pc:sldChg>
      <pc:sldChg chg="modSp">
        <pc:chgData name="Miner, Nina CPT" userId="S::nina.miner@westpoint.edu::1877bd75-b408-4e8d-b9b1-1e910180d3c8" providerId="AD" clId="Web-{A413E212-C4C6-A2EE-8AE7-4C339B56E9BD}" dt="2023-01-03T20:59:47.475" v="86"/>
        <pc:sldMkLst>
          <pc:docMk/>
          <pc:sldMk cId="4243758166" sldId="269"/>
        </pc:sldMkLst>
        <pc:spChg chg="mod">
          <ac:chgData name="Miner, Nina CPT" userId="S::nina.miner@westpoint.edu::1877bd75-b408-4e8d-b9b1-1e910180d3c8" providerId="AD" clId="Web-{A413E212-C4C6-A2EE-8AE7-4C339B56E9BD}" dt="2023-01-03T20:59:12.099" v="28" actId="20577"/>
          <ac:spMkLst>
            <pc:docMk/>
            <pc:sldMk cId="4243758166" sldId="269"/>
            <ac:spMk id="13" creationId="{6C1FAB85-3961-49F6-A40E-8575D03EA160}"/>
          </ac:spMkLst>
        </pc:spChg>
        <pc:graphicFrameChg chg="mod modGraphic">
          <ac:chgData name="Miner, Nina CPT" userId="S::nina.miner@westpoint.edu::1877bd75-b408-4e8d-b9b1-1e910180d3c8" providerId="AD" clId="Web-{A413E212-C4C6-A2EE-8AE7-4C339B56E9BD}" dt="2023-01-03T20:59:47.475" v="86"/>
          <ac:graphicFrameMkLst>
            <pc:docMk/>
            <pc:sldMk cId="4243758166" sldId="269"/>
            <ac:graphicFrameMk id="8" creationId="{29F8C70A-C069-4BC1-9E81-74CB9AC20D6D}"/>
          </ac:graphicFrameMkLst>
        </pc:graphicFrameChg>
      </pc:sldChg>
    </pc:docChg>
  </pc:docChgLst>
  <pc:docChgLst>
    <pc:chgData name="Shafer, Ethan H MAJ" userId="505e747c-87be-44c0-94c2-fc4c31a873c1" providerId="ADAL" clId="{7391A1F7-8D7C-47E8-BB57-DDDE465759B7}"/>
    <pc:docChg chg="custSel addSld delSld modSld sldOrd">
      <pc:chgData name="Shafer, Ethan H MAJ" userId="505e747c-87be-44c0-94c2-fc4c31a873c1" providerId="ADAL" clId="{7391A1F7-8D7C-47E8-BB57-DDDE465759B7}" dt="2024-08-03T08:00:19.948" v="453" actId="20577"/>
      <pc:docMkLst>
        <pc:docMk/>
      </pc:docMkLst>
      <pc:sldChg chg="ord">
        <pc:chgData name="Shafer, Ethan H MAJ" userId="505e747c-87be-44c0-94c2-fc4c31a873c1" providerId="ADAL" clId="{7391A1F7-8D7C-47E8-BB57-DDDE465759B7}" dt="2024-07-31T22:14:30.362" v="145"/>
        <pc:sldMkLst>
          <pc:docMk/>
          <pc:sldMk cId="3254519650" sldId="284"/>
        </pc:sldMkLst>
      </pc:sldChg>
      <pc:sldChg chg="addSp delSp modSp mod modAnim modNotesTx">
        <pc:chgData name="Shafer, Ethan H MAJ" userId="505e747c-87be-44c0-94c2-fc4c31a873c1" providerId="ADAL" clId="{7391A1F7-8D7C-47E8-BB57-DDDE465759B7}" dt="2024-07-31T22:22:25.021" v="423"/>
        <pc:sldMkLst>
          <pc:docMk/>
          <pc:sldMk cId="933242954" sldId="285"/>
        </pc:sldMkLst>
        <pc:spChg chg="mod">
          <ac:chgData name="Shafer, Ethan H MAJ" userId="505e747c-87be-44c0-94c2-fc4c31a873c1" providerId="ADAL" clId="{7391A1F7-8D7C-47E8-BB57-DDDE465759B7}" dt="2024-07-31T22:14:58.415" v="153" actId="20577"/>
          <ac:spMkLst>
            <pc:docMk/>
            <pc:sldMk cId="933242954" sldId="285"/>
            <ac:spMk id="2" creationId="{CF6D001E-DFA6-4334-BC37-1106A9CF9F18}"/>
          </ac:spMkLst>
        </pc:spChg>
        <pc:spChg chg="del">
          <ac:chgData name="Shafer, Ethan H MAJ" userId="505e747c-87be-44c0-94c2-fc4c31a873c1" providerId="ADAL" clId="{7391A1F7-8D7C-47E8-BB57-DDDE465759B7}" dt="2024-07-31T22:15:01.464" v="154" actId="478"/>
          <ac:spMkLst>
            <pc:docMk/>
            <pc:sldMk cId="933242954" sldId="285"/>
            <ac:spMk id="4" creationId="{643A6BB4-1C5F-40CB-B846-C03838D92469}"/>
          </ac:spMkLst>
        </pc:spChg>
        <pc:spChg chg="add mod">
          <ac:chgData name="Shafer, Ethan H MAJ" userId="505e747c-87be-44c0-94c2-fc4c31a873c1" providerId="ADAL" clId="{7391A1F7-8D7C-47E8-BB57-DDDE465759B7}" dt="2024-07-31T22:21:25.003" v="343" actId="20577"/>
          <ac:spMkLst>
            <pc:docMk/>
            <pc:sldMk cId="933242954" sldId="285"/>
            <ac:spMk id="8" creationId="{95811230-AFBC-F8BE-B9F4-95DCDB92E5FB}"/>
          </ac:spMkLst>
        </pc:spChg>
        <pc:spChg chg="add mod">
          <ac:chgData name="Shafer, Ethan H MAJ" userId="505e747c-87be-44c0-94c2-fc4c31a873c1" providerId="ADAL" clId="{7391A1F7-8D7C-47E8-BB57-DDDE465759B7}" dt="2024-07-31T22:22:18.528" v="422" actId="20577"/>
          <ac:spMkLst>
            <pc:docMk/>
            <pc:sldMk cId="933242954" sldId="285"/>
            <ac:spMk id="10" creationId="{07CB79B3-00C7-98C8-A5EA-130EE0E3B9BE}"/>
          </ac:spMkLst>
        </pc:spChg>
        <pc:picChg chg="del">
          <ac:chgData name="Shafer, Ethan H MAJ" userId="505e747c-87be-44c0-94c2-fc4c31a873c1" providerId="ADAL" clId="{7391A1F7-8D7C-47E8-BB57-DDDE465759B7}" dt="2024-07-31T22:15:01.464" v="154" actId="478"/>
          <ac:picMkLst>
            <pc:docMk/>
            <pc:sldMk cId="933242954" sldId="285"/>
            <ac:picMk id="16" creationId="{AD05DD18-0F68-6252-5ED8-59F784DEF26B}"/>
          </ac:picMkLst>
        </pc:picChg>
      </pc:sldChg>
      <pc:sldChg chg="del">
        <pc:chgData name="Shafer, Ethan H MAJ" userId="505e747c-87be-44c0-94c2-fc4c31a873c1" providerId="ADAL" clId="{7391A1F7-8D7C-47E8-BB57-DDDE465759B7}" dt="2024-07-31T22:15:07.346" v="155" actId="47"/>
        <pc:sldMkLst>
          <pc:docMk/>
          <pc:sldMk cId="3673550586" sldId="293"/>
        </pc:sldMkLst>
      </pc:sldChg>
      <pc:sldChg chg="del">
        <pc:chgData name="Shafer, Ethan H MAJ" userId="505e747c-87be-44c0-94c2-fc4c31a873c1" providerId="ADAL" clId="{7391A1F7-8D7C-47E8-BB57-DDDE465759B7}" dt="2024-07-31T22:14:54.823" v="146" actId="47"/>
        <pc:sldMkLst>
          <pc:docMk/>
          <pc:sldMk cId="2088179809" sldId="303"/>
        </pc:sldMkLst>
      </pc:sldChg>
      <pc:sldChg chg="del">
        <pc:chgData name="Shafer, Ethan H MAJ" userId="505e747c-87be-44c0-94c2-fc4c31a873c1" providerId="ADAL" clId="{7391A1F7-8D7C-47E8-BB57-DDDE465759B7}" dt="2024-07-31T22:14:54.823" v="146" actId="47"/>
        <pc:sldMkLst>
          <pc:docMk/>
          <pc:sldMk cId="244427633" sldId="304"/>
        </pc:sldMkLst>
      </pc:sldChg>
      <pc:sldChg chg="del">
        <pc:chgData name="Shafer, Ethan H MAJ" userId="505e747c-87be-44c0-94c2-fc4c31a873c1" providerId="ADAL" clId="{7391A1F7-8D7C-47E8-BB57-DDDE465759B7}" dt="2024-07-31T22:14:54.823" v="146" actId="47"/>
        <pc:sldMkLst>
          <pc:docMk/>
          <pc:sldMk cId="2490544555" sldId="305"/>
        </pc:sldMkLst>
      </pc:sldChg>
      <pc:sldChg chg="del">
        <pc:chgData name="Shafer, Ethan H MAJ" userId="505e747c-87be-44c0-94c2-fc4c31a873c1" providerId="ADAL" clId="{7391A1F7-8D7C-47E8-BB57-DDDE465759B7}" dt="2024-07-31T22:14:54.823" v="146" actId="47"/>
        <pc:sldMkLst>
          <pc:docMk/>
          <pc:sldMk cId="1895926214" sldId="306"/>
        </pc:sldMkLst>
      </pc:sldChg>
      <pc:sldChg chg="del">
        <pc:chgData name="Shafer, Ethan H MAJ" userId="505e747c-87be-44c0-94c2-fc4c31a873c1" providerId="ADAL" clId="{7391A1F7-8D7C-47E8-BB57-DDDE465759B7}" dt="2024-07-31T22:15:17.810" v="156" actId="47"/>
        <pc:sldMkLst>
          <pc:docMk/>
          <pc:sldMk cId="1945246591" sldId="307"/>
        </pc:sldMkLst>
      </pc:sldChg>
      <pc:sldChg chg="del">
        <pc:chgData name="Shafer, Ethan H MAJ" userId="505e747c-87be-44c0-94c2-fc4c31a873c1" providerId="ADAL" clId="{7391A1F7-8D7C-47E8-BB57-DDDE465759B7}" dt="2024-07-31T22:15:17.810" v="156" actId="47"/>
        <pc:sldMkLst>
          <pc:docMk/>
          <pc:sldMk cId="2014551860" sldId="308"/>
        </pc:sldMkLst>
      </pc:sldChg>
      <pc:sldChg chg="modSp mod">
        <pc:chgData name="Shafer, Ethan H MAJ" userId="505e747c-87be-44c0-94c2-fc4c31a873c1" providerId="ADAL" clId="{7391A1F7-8D7C-47E8-BB57-DDDE465759B7}" dt="2024-07-31T22:13:55.435" v="18" actId="20577"/>
        <pc:sldMkLst>
          <pc:docMk/>
          <pc:sldMk cId="2600960340" sldId="413"/>
        </pc:sldMkLst>
        <pc:spChg chg="mod">
          <ac:chgData name="Shafer, Ethan H MAJ" userId="505e747c-87be-44c0-94c2-fc4c31a873c1" providerId="ADAL" clId="{7391A1F7-8D7C-47E8-BB57-DDDE465759B7}" dt="2024-07-31T22:13:55.435" v="18" actId="20577"/>
          <ac:spMkLst>
            <pc:docMk/>
            <pc:sldMk cId="2600960340" sldId="413"/>
            <ac:spMk id="2" creationId="{8D7E2DAC-8F14-49C5-B65E-1545269CF4BB}"/>
          </ac:spMkLst>
        </pc:spChg>
      </pc:sldChg>
      <pc:sldChg chg="modSp mod">
        <pc:chgData name="Shafer, Ethan H MAJ" userId="505e747c-87be-44c0-94c2-fc4c31a873c1" providerId="ADAL" clId="{7391A1F7-8D7C-47E8-BB57-DDDE465759B7}" dt="2024-07-31T22:14:20.724" v="143" actId="20577"/>
        <pc:sldMkLst>
          <pc:docMk/>
          <pc:sldMk cId="1277706378" sldId="429"/>
        </pc:sldMkLst>
        <pc:spChg chg="mod">
          <ac:chgData name="Shafer, Ethan H MAJ" userId="505e747c-87be-44c0-94c2-fc4c31a873c1" providerId="ADAL" clId="{7391A1F7-8D7C-47E8-BB57-DDDE465759B7}" dt="2024-07-31T22:14:20.724" v="143" actId="20577"/>
          <ac:spMkLst>
            <pc:docMk/>
            <pc:sldMk cId="1277706378" sldId="429"/>
            <ac:spMk id="3" creationId="{D19F0797-8975-980B-1DFB-53543119FFB6}"/>
          </ac:spMkLst>
        </pc:spChg>
      </pc:sldChg>
      <pc:sldChg chg="del">
        <pc:chgData name="Shafer, Ethan H MAJ" userId="505e747c-87be-44c0-94c2-fc4c31a873c1" providerId="ADAL" clId="{7391A1F7-8D7C-47E8-BB57-DDDE465759B7}" dt="2024-07-31T22:15:17.810" v="156" actId="47"/>
        <pc:sldMkLst>
          <pc:docMk/>
          <pc:sldMk cId="1296306090" sldId="430"/>
        </pc:sldMkLst>
      </pc:sldChg>
      <pc:sldChg chg="addSp delSp modSp new mod modClrScheme chgLayout">
        <pc:chgData name="Shafer, Ethan H MAJ" userId="505e747c-87be-44c0-94c2-fc4c31a873c1" providerId="ADAL" clId="{7391A1F7-8D7C-47E8-BB57-DDDE465759B7}" dt="2024-08-03T08:00:19.948" v="453" actId="20577"/>
        <pc:sldMkLst>
          <pc:docMk/>
          <pc:sldMk cId="3377240319" sldId="430"/>
        </pc:sldMkLst>
        <pc:spChg chg="mod ord">
          <ac:chgData name="Shafer, Ethan H MAJ" userId="505e747c-87be-44c0-94c2-fc4c31a873c1" providerId="ADAL" clId="{7391A1F7-8D7C-47E8-BB57-DDDE465759B7}" dt="2024-08-03T08:00:19.948" v="453" actId="20577"/>
          <ac:spMkLst>
            <pc:docMk/>
            <pc:sldMk cId="3377240319" sldId="430"/>
            <ac:spMk id="2" creationId="{2410835E-5C67-EF7F-8787-F7BA9F793AEA}"/>
          </ac:spMkLst>
        </pc:spChg>
        <pc:spChg chg="del mod ord">
          <ac:chgData name="Shafer, Ethan H MAJ" userId="505e747c-87be-44c0-94c2-fc4c31a873c1" providerId="ADAL" clId="{7391A1F7-8D7C-47E8-BB57-DDDE465759B7}" dt="2024-08-03T08:00:09.983" v="438" actId="700"/>
          <ac:spMkLst>
            <pc:docMk/>
            <pc:sldMk cId="3377240319" sldId="430"/>
            <ac:spMk id="3" creationId="{5B0AEC58-6F0E-C161-DE1A-223113AB66DD}"/>
          </ac:spMkLst>
        </pc:spChg>
        <pc:spChg chg="del">
          <ac:chgData name="Shafer, Ethan H MAJ" userId="505e747c-87be-44c0-94c2-fc4c31a873c1" providerId="ADAL" clId="{7391A1F7-8D7C-47E8-BB57-DDDE465759B7}" dt="2024-08-03T08:00:09.983" v="438" actId="700"/>
          <ac:spMkLst>
            <pc:docMk/>
            <pc:sldMk cId="3377240319" sldId="430"/>
            <ac:spMk id="4" creationId="{357075D4-F271-B98B-AB4D-3DEC0649709C}"/>
          </ac:spMkLst>
        </pc:spChg>
        <pc:spChg chg="mod ord">
          <ac:chgData name="Shafer, Ethan H MAJ" userId="505e747c-87be-44c0-94c2-fc4c31a873c1" providerId="ADAL" clId="{7391A1F7-8D7C-47E8-BB57-DDDE465759B7}" dt="2024-08-03T08:00:09.983" v="438" actId="700"/>
          <ac:spMkLst>
            <pc:docMk/>
            <pc:sldMk cId="3377240319" sldId="430"/>
            <ac:spMk id="5" creationId="{AA4A59F7-0BFD-9FF6-B688-9B020EC7EE6D}"/>
          </ac:spMkLst>
        </pc:spChg>
        <pc:spChg chg="mod ord">
          <ac:chgData name="Shafer, Ethan H MAJ" userId="505e747c-87be-44c0-94c2-fc4c31a873c1" providerId="ADAL" clId="{7391A1F7-8D7C-47E8-BB57-DDDE465759B7}" dt="2024-08-03T08:00:09.983" v="438" actId="700"/>
          <ac:spMkLst>
            <pc:docMk/>
            <pc:sldMk cId="3377240319" sldId="430"/>
            <ac:spMk id="6" creationId="{48F25F77-DAC9-D575-415F-0248A5D171FC}"/>
          </ac:spMkLst>
        </pc:spChg>
        <pc:spChg chg="mod ord">
          <ac:chgData name="Shafer, Ethan H MAJ" userId="505e747c-87be-44c0-94c2-fc4c31a873c1" providerId="ADAL" clId="{7391A1F7-8D7C-47E8-BB57-DDDE465759B7}" dt="2024-08-03T08:00:09.983" v="438" actId="700"/>
          <ac:spMkLst>
            <pc:docMk/>
            <pc:sldMk cId="3377240319" sldId="430"/>
            <ac:spMk id="7" creationId="{DC8B3822-4AE6-126B-DFE7-EC2E9B163E71}"/>
          </ac:spMkLst>
        </pc:spChg>
        <pc:spChg chg="add mod ord">
          <ac:chgData name="Shafer, Ethan H MAJ" userId="505e747c-87be-44c0-94c2-fc4c31a873c1" providerId="ADAL" clId="{7391A1F7-8D7C-47E8-BB57-DDDE465759B7}" dt="2024-08-03T08:00:09.983" v="438" actId="700"/>
          <ac:spMkLst>
            <pc:docMk/>
            <pc:sldMk cId="3377240319" sldId="430"/>
            <ac:spMk id="8" creationId="{1C9ACB3C-8FBC-3FAB-785C-FE64B8095F0F}"/>
          </ac:spMkLst>
        </pc:spChg>
      </pc:sldChg>
      <pc:sldChg chg="addSp delSp modSp new mod modClrScheme chgLayout">
        <pc:chgData name="Shafer, Ethan H MAJ" userId="505e747c-87be-44c0-94c2-fc4c31a873c1" providerId="ADAL" clId="{7391A1F7-8D7C-47E8-BB57-DDDE465759B7}" dt="2024-08-03T08:00:16.051" v="440" actId="700"/>
        <pc:sldMkLst>
          <pc:docMk/>
          <pc:sldMk cId="453073473" sldId="431"/>
        </pc:sldMkLst>
        <pc:spChg chg="del mod ord">
          <ac:chgData name="Shafer, Ethan H MAJ" userId="505e747c-87be-44c0-94c2-fc4c31a873c1" providerId="ADAL" clId="{7391A1F7-8D7C-47E8-BB57-DDDE465759B7}" dt="2024-08-03T08:00:16.051" v="440" actId="700"/>
          <ac:spMkLst>
            <pc:docMk/>
            <pc:sldMk cId="453073473" sldId="431"/>
            <ac:spMk id="2" creationId="{62DD64F9-C595-417F-1D6F-07032B7A8854}"/>
          </ac:spMkLst>
        </pc:spChg>
        <pc:spChg chg="del mod ord">
          <ac:chgData name="Shafer, Ethan H MAJ" userId="505e747c-87be-44c0-94c2-fc4c31a873c1" providerId="ADAL" clId="{7391A1F7-8D7C-47E8-BB57-DDDE465759B7}" dt="2024-08-03T08:00:16.051" v="440" actId="700"/>
          <ac:spMkLst>
            <pc:docMk/>
            <pc:sldMk cId="453073473" sldId="431"/>
            <ac:spMk id="3" creationId="{0ADCFF3A-CBE2-4789-A189-BB6D98831071}"/>
          </ac:spMkLst>
        </pc:spChg>
        <pc:spChg chg="mod ord">
          <ac:chgData name="Shafer, Ethan H MAJ" userId="505e747c-87be-44c0-94c2-fc4c31a873c1" providerId="ADAL" clId="{7391A1F7-8D7C-47E8-BB57-DDDE465759B7}" dt="2024-08-03T08:00:16.051" v="440" actId="700"/>
          <ac:spMkLst>
            <pc:docMk/>
            <pc:sldMk cId="453073473" sldId="431"/>
            <ac:spMk id="4" creationId="{A9F277E2-E6BE-2C0D-C42D-221699AE9ECE}"/>
          </ac:spMkLst>
        </pc:spChg>
        <pc:spChg chg="mod ord">
          <ac:chgData name="Shafer, Ethan H MAJ" userId="505e747c-87be-44c0-94c2-fc4c31a873c1" providerId="ADAL" clId="{7391A1F7-8D7C-47E8-BB57-DDDE465759B7}" dt="2024-08-03T08:00:16.051" v="440" actId="700"/>
          <ac:spMkLst>
            <pc:docMk/>
            <pc:sldMk cId="453073473" sldId="431"/>
            <ac:spMk id="5" creationId="{3C0A2271-E9A1-CE04-17EF-DA3F2883320B}"/>
          </ac:spMkLst>
        </pc:spChg>
        <pc:spChg chg="mod ord">
          <ac:chgData name="Shafer, Ethan H MAJ" userId="505e747c-87be-44c0-94c2-fc4c31a873c1" providerId="ADAL" clId="{7391A1F7-8D7C-47E8-BB57-DDDE465759B7}" dt="2024-08-03T08:00:16.051" v="440" actId="700"/>
          <ac:spMkLst>
            <pc:docMk/>
            <pc:sldMk cId="453073473" sldId="431"/>
            <ac:spMk id="6" creationId="{FF8164F7-A7CC-39AA-7844-8738D5D8CFC5}"/>
          </ac:spMkLst>
        </pc:spChg>
        <pc:spChg chg="add mod ord">
          <ac:chgData name="Shafer, Ethan H MAJ" userId="505e747c-87be-44c0-94c2-fc4c31a873c1" providerId="ADAL" clId="{7391A1F7-8D7C-47E8-BB57-DDDE465759B7}" dt="2024-08-03T08:00:16.051" v="440" actId="700"/>
          <ac:spMkLst>
            <pc:docMk/>
            <pc:sldMk cId="453073473" sldId="431"/>
            <ac:spMk id="7" creationId="{7F6AD3A7-0A48-311C-6772-D14F5530C7A3}"/>
          </ac:spMkLst>
        </pc:spChg>
        <pc:spChg chg="add mod ord">
          <ac:chgData name="Shafer, Ethan H MAJ" userId="505e747c-87be-44c0-94c2-fc4c31a873c1" providerId="ADAL" clId="{7391A1F7-8D7C-47E8-BB57-DDDE465759B7}" dt="2024-08-03T08:00:16.051" v="440" actId="700"/>
          <ac:spMkLst>
            <pc:docMk/>
            <pc:sldMk cId="453073473" sldId="431"/>
            <ac:spMk id="8" creationId="{AF3E8946-94F8-95C4-69AD-F51972A40C03}"/>
          </ac:spMkLst>
        </pc:spChg>
      </pc:sldChg>
      <pc:sldChg chg="del">
        <pc:chgData name="Shafer, Ethan H MAJ" userId="505e747c-87be-44c0-94c2-fc4c31a873c1" providerId="ADAL" clId="{7391A1F7-8D7C-47E8-BB57-DDDE465759B7}" dt="2024-07-31T22:15:17.810" v="156" actId="47"/>
        <pc:sldMkLst>
          <pc:docMk/>
          <pc:sldMk cId="3773724256" sldId="431"/>
        </pc:sldMkLst>
      </pc:sldChg>
      <pc:sldChg chg="del">
        <pc:chgData name="Shafer, Ethan H MAJ" userId="505e747c-87be-44c0-94c2-fc4c31a873c1" providerId="ADAL" clId="{7391A1F7-8D7C-47E8-BB57-DDDE465759B7}" dt="2024-07-31T22:15:20.637" v="157" actId="47"/>
        <pc:sldMkLst>
          <pc:docMk/>
          <pc:sldMk cId="1934218165" sldId="432"/>
        </pc:sldMkLst>
      </pc:sldChg>
    </pc:docChg>
  </pc:docChgLst>
  <pc:docChgLst>
    <pc:chgData name="Shafer, Ethan H MAJ" userId="505e747c-87be-44c0-94c2-fc4c31a873c1" providerId="ADAL" clId="{44520CCB-E7BE-446C-8680-4061E63D33F5}"/>
    <pc:docChg chg="undo redo custSel addSld delSld modSld sldOrd">
      <pc:chgData name="Shafer, Ethan H MAJ" userId="505e747c-87be-44c0-94c2-fc4c31a873c1" providerId="ADAL" clId="{44520CCB-E7BE-446C-8680-4061E63D33F5}" dt="2024-07-17T06:28:14.194" v="2354" actId="20577"/>
      <pc:docMkLst>
        <pc:docMk/>
      </pc:docMkLst>
      <pc:sldChg chg="add">
        <pc:chgData name="Shafer, Ethan H MAJ" userId="505e747c-87be-44c0-94c2-fc4c31a873c1" providerId="ADAL" clId="{44520CCB-E7BE-446C-8680-4061E63D33F5}" dt="2024-07-17T02:51:48.704" v="26"/>
        <pc:sldMkLst>
          <pc:docMk/>
          <pc:sldMk cId="4243758166" sldId="269"/>
        </pc:sldMkLst>
      </pc:sldChg>
      <pc:sldChg chg="modSp add mod">
        <pc:chgData name="Shafer, Ethan H MAJ" userId="505e747c-87be-44c0-94c2-fc4c31a873c1" providerId="ADAL" clId="{44520CCB-E7BE-446C-8680-4061E63D33F5}" dt="2024-07-17T02:51:48.799" v="29" actId="27636"/>
        <pc:sldMkLst>
          <pc:docMk/>
          <pc:sldMk cId="367702812" sldId="270"/>
        </pc:sldMkLst>
        <pc:spChg chg="mod">
          <ac:chgData name="Shafer, Ethan H MAJ" userId="505e747c-87be-44c0-94c2-fc4c31a873c1" providerId="ADAL" clId="{44520CCB-E7BE-446C-8680-4061E63D33F5}" dt="2024-07-17T02:51:48.799" v="29" actId="27636"/>
          <ac:spMkLst>
            <pc:docMk/>
            <pc:sldMk cId="367702812" sldId="270"/>
            <ac:spMk id="3" creationId="{D0327802-1DEC-4ED7-9FED-515305E4E136}"/>
          </ac:spMkLst>
        </pc:spChg>
        <pc:spChg chg="mod">
          <ac:chgData name="Shafer, Ethan H MAJ" userId="505e747c-87be-44c0-94c2-fc4c31a873c1" providerId="ADAL" clId="{44520CCB-E7BE-446C-8680-4061E63D33F5}" dt="2024-07-17T02:51:48.799" v="28" actId="27636"/>
          <ac:spMkLst>
            <pc:docMk/>
            <pc:sldMk cId="367702812" sldId="270"/>
            <ac:spMk id="4" creationId="{944BB732-5B4E-4212-A3E8-2E931EF54678}"/>
          </ac:spMkLst>
        </pc:spChg>
      </pc:sldChg>
      <pc:sldChg chg="modSp add mod">
        <pc:chgData name="Shafer, Ethan H MAJ" userId="505e747c-87be-44c0-94c2-fc4c31a873c1" providerId="ADAL" clId="{44520CCB-E7BE-446C-8680-4061E63D33F5}" dt="2024-07-17T02:52:43.907" v="62" actId="20577"/>
        <pc:sldMkLst>
          <pc:docMk/>
          <pc:sldMk cId="1411056543" sldId="271"/>
        </pc:sldMkLst>
        <pc:spChg chg="mod">
          <ac:chgData name="Shafer, Ethan H MAJ" userId="505e747c-87be-44c0-94c2-fc4c31a873c1" providerId="ADAL" clId="{44520CCB-E7BE-446C-8680-4061E63D33F5}" dt="2024-07-17T02:52:43.907" v="62" actId="20577"/>
          <ac:spMkLst>
            <pc:docMk/>
            <pc:sldMk cId="1411056543" sldId="271"/>
            <ac:spMk id="4" creationId="{944BB732-5B4E-4212-A3E8-2E931EF54678}"/>
          </ac:spMkLst>
        </pc:spChg>
      </pc:sldChg>
      <pc:sldChg chg="modSp add mod">
        <pc:chgData name="Shafer, Ethan H MAJ" userId="505e747c-87be-44c0-94c2-fc4c31a873c1" providerId="ADAL" clId="{44520CCB-E7BE-446C-8680-4061E63D33F5}" dt="2024-07-17T03:18:56.650" v="565" actId="20577"/>
        <pc:sldMkLst>
          <pc:docMk/>
          <pc:sldMk cId="438795195" sldId="273"/>
        </pc:sldMkLst>
        <pc:spChg chg="mod">
          <ac:chgData name="Shafer, Ethan H MAJ" userId="505e747c-87be-44c0-94c2-fc4c31a873c1" providerId="ADAL" clId="{44520CCB-E7BE-446C-8680-4061E63D33F5}" dt="2024-07-17T03:17:16.453" v="435" actId="20577"/>
          <ac:spMkLst>
            <pc:docMk/>
            <pc:sldMk cId="438795195" sldId="273"/>
            <ac:spMk id="2" creationId="{A6A1A371-EE09-46AD-AC4B-C77F6C7B9835}"/>
          </ac:spMkLst>
        </pc:spChg>
        <pc:spChg chg="mod">
          <ac:chgData name="Shafer, Ethan H MAJ" userId="505e747c-87be-44c0-94c2-fc4c31a873c1" providerId="ADAL" clId="{44520CCB-E7BE-446C-8680-4061E63D33F5}" dt="2024-07-17T03:18:14.447" v="483" actId="20577"/>
          <ac:spMkLst>
            <pc:docMk/>
            <pc:sldMk cId="438795195" sldId="273"/>
            <ac:spMk id="3" creationId="{D0327802-1DEC-4ED7-9FED-515305E4E136}"/>
          </ac:spMkLst>
        </pc:spChg>
        <pc:spChg chg="mod">
          <ac:chgData name="Shafer, Ethan H MAJ" userId="505e747c-87be-44c0-94c2-fc4c31a873c1" providerId="ADAL" clId="{44520CCB-E7BE-446C-8680-4061E63D33F5}" dt="2024-07-17T03:18:56.650" v="565" actId="20577"/>
          <ac:spMkLst>
            <pc:docMk/>
            <pc:sldMk cId="438795195" sldId="273"/>
            <ac:spMk id="4" creationId="{944BB732-5B4E-4212-A3E8-2E931EF54678}"/>
          </ac:spMkLst>
        </pc:spChg>
      </pc:sldChg>
      <pc:sldChg chg="modSp add del mod">
        <pc:chgData name="Shafer, Ethan H MAJ" userId="505e747c-87be-44c0-94c2-fc4c31a873c1" providerId="ADAL" clId="{44520CCB-E7BE-446C-8680-4061E63D33F5}" dt="2024-07-17T03:16:56.873" v="422" actId="2696"/>
        <pc:sldMkLst>
          <pc:docMk/>
          <pc:sldMk cId="2492260466" sldId="273"/>
        </pc:sldMkLst>
        <pc:spChg chg="mod">
          <ac:chgData name="Shafer, Ethan H MAJ" userId="505e747c-87be-44c0-94c2-fc4c31a873c1" providerId="ADAL" clId="{44520CCB-E7BE-446C-8680-4061E63D33F5}" dt="2024-07-17T02:53:05.879" v="69" actId="20577"/>
          <ac:spMkLst>
            <pc:docMk/>
            <pc:sldMk cId="2492260466" sldId="273"/>
            <ac:spMk id="4" creationId="{944BB732-5B4E-4212-A3E8-2E931EF54678}"/>
          </ac:spMkLst>
        </pc:spChg>
      </pc:sldChg>
      <pc:sldChg chg="modSp add mod">
        <pc:chgData name="Shafer, Ethan H MAJ" userId="505e747c-87be-44c0-94c2-fc4c31a873c1" providerId="ADAL" clId="{44520CCB-E7BE-446C-8680-4061E63D33F5}" dt="2024-07-17T02:52:59.082" v="67" actId="14100"/>
        <pc:sldMkLst>
          <pc:docMk/>
          <pc:sldMk cId="2428783176" sldId="274"/>
        </pc:sldMkLst>
        <pc:spChg chg="mod">
          <ac:chgData name="Shafer, Ethan H MAJ" userId="505e747c-87be-44c0-94c2-fc4c31a873c1" providerId="ADAL" clId="{44520CCB-E7BE-446C-8680-4061E63D33F5}" dt="2024-07-17T02:52:59.082" v="67" actId="14100"/>
          <ac:spMkLst>
            <pc:docMk/>
            <pc:sldMk cId="2428783176" sldId="274"/>
            <ac:spMk id="4" creationId="{944BB732-5B4E-4212-A3E8-2E931EF54678}"/>
          </ac:spMkLst>
        </pc:spChg>
      </pc:sldChg>
      <pc:sldChg chg="modSp add mod">
        <pc:chgData name="Shafer, Ethan H MAJ" userId="505e747c-87be-44c0-94c2-fc4c31a873c1" providerId="ADAL" clId="{44520CCB-E7BE-446C-8680-4061E63D33F5}" dt="2024-07-17T02:53:14.099" v="73" actId="20577"/>
        <pc:sldMkLst>
          <pc:docMk/>
          <pc:sldMk cId="3365439971" sldId="275"/>
        </pc:sldMkLst>
        <pc:spChg chg="mod">
          <ac:chgData name="Shafer, Ethan H MAJ" userId="505e747c-87be-44c0-94c2-fc4c31a873c1" providerId="ADAL" clId="{44520CCB-E7BE-446C-8680-4061E63D33F5}" dt="2024-07-17T02:51:48.843" v="31" actId="27636"/>
          <ac:spMkLst>
            <pc:docMk/>
            <pc:sldMk cId="3365439971" sldId="275"/>
            <ac:spMk id="3" creationId="{D0327802-1DEC-4ED7-9FED-515305E4E136}"/>
          </ac:spMkLst>
        </pc:spChg>
        <pc:spChg chg="mod">
          <ac:chgData name="Shafer, Ethan H MAJ" userId="505e747c-87be-44c0-94c2-fc4c31a873c1" providerId="ADAL" clId="{44520CCB-E7BE-446C-8680-4061E63D33F5}" dt="2024-07-17T02:53:14.099" v="73" actId="20577"/>
          <ac:spMkLst>
            <pc:docMk/>
            <pc:sldMk cId="3365439971" sldId="275"/>
            <ac:spMk id="4" creationId="{944BB732-5B4E-4212-A3E8-2E931EF54678}"/>
          </ac:spMkLst>
        </pc:spChg>
      </pc:sldChg>
      <pc:sldChg chg="modSp add mod">
        <pc:chgData name="Shafer, Ethan H MAJ" userId="505e747c-87be-44c0-94c2-fc4c31a873c1" providerId="ADAL" clId="{44520CCB-E7BE-446C-8680-4061E63D33F5}" dt="2024-07-17T02:53:35.929" v="83" actId="20577"/>
        <pc:sldMkLst>
          <pc:docMk/>
          <pc:sldMk cId="1031067531" sldId="276"/>
        </pc:sldMkLst>
        <pc:spChg chg="mod">
          <ac:chgData name="Shafer, Ethan H MAJ" userId="505e747c-87be-44c0-94c2-fc4c31a873c1" providerId="ADAL" clId="{44520CCB-E7BE-446C-8680-4061E63D33F5}" dt="2024-07-17T02:53:35.929" v="83" actId="20577"/>
          <ac:spMkLst>
            <pc:docMk/>
            <pc:sldMk cId="1031067531" sldId="276"/>
            <ac:spMk id="4" creationId="{944BB732-5B4E-4212-A3E8-2E931EF54678}"/>
          </ac:spMkLst>
        </pc:spChg>
        <pc:graphicFrameChg chg="mod">
          <ac:chgData name="Shafer, Ethan H MAJ" userId="505e747c-87be-44c0-94c2-fc4c31a873c1" providerId="ADAL" clId="{44520CCB-E7BE-446C-8680-4061E63D33F5}" dt="2024-07-17T02:53:25.229" v="74" actId="1076"/>
          <ac:graphicFrameMkLst>
            <pc:docMk/>
            <pc:sldMk cId="1031067531" sldId="276"/>
            <ac:graphicFrameMk id="8" creationId="{145C2CF1-E968-46E1-857A-B8BBC31CEC94}"/>
          </ac:graphicFrameMkLst>
        </pc:graphicFrameChg>
      </pc:sldChg>
      <pc:sldChg chg="modSp add mod">
        <pc:chgData name="Shafer, Ethan H MAJ" userId="505e747c-87be-44c0-94c2-fc4c31a873c1" providerId="ADAL" clId="{44520CCB-E7BE-446C-8680-4061E63D33F5}" dt="2024-07-17T02:54:11.233" v="134" actId="27636"/>
        <pc:sldMkLst>
          <pc:docMk/>
          <pc:sldMk cId="2440617723" sldId="278"/>
        </pc:sldMkLst>
        <pc:spChg chg="mod">
          <ac:chgData name="Shafer, Ethan H MAJ" userId="505e747c-87be-44c0-94c2-fc4c31a873c1" providerId="ADAL" clId="{44520CCB-E7BE-446C-8680-4061E63D33F5}" dt="2024-07-17T02:54:11.233" v="134" actId="27636"/>
          <ac:spMkLst>
            <pc:docMk/>
            <pc:sldMk cId="2440617723" sldId="278"/>
            <ac:spMk id="3" creationId="{D0327802-1DEC-4ED7-9FED-515305E4E136}"/>
          </ac:spMkLst>
        </pc:spChg>
        <pc:spChg chg="mod">
          <ac:chgData name="Shafer, Ethan H MAJ" userId="505e747c-87be-44c0-94c2-fc4c31a873c1" providerId="ADAL" clId="{44520CCB-E7BE-446C-8680-4061E63D33F5}" dt="2024-07-17T02:54:11.233" v="133" actId="27636"/>
          <ac:spMkLst>
            <pc:docMk/>
            <pc:sldMk cId="2440617723" sldId="278"/>
            <ac:spMk id="4" creationId="{944BB732-5B4E-4212-A3E8-2E931EF54678}"/>
          </ac:spMkLst>
        </pc:spChg>
      </pc:sldChg>
      <pc:sldChg chg="modSp add mod">
        <pc:chgData name="Shafer, Ethan H MAJ" userId="505e747c-87be-44c0-94c2-fc4c31a873c1" providerId="ADAL" clId="{44520CCB-E7BE-446C-8680-4061E63D33F5}" dt="2024-07-17T02:54:25.769" v="139" actId="20577"/>
        <pc:sldMkLst>
          <pc:docMk/>
          <pc:sldMk cId="3422525858" sldId="279"/>
        </pc:sldMkLst>
        <pc:spChg chg="mod">
          <ac:chgData name="Shafer, Ethan H MAJ" userId="505e747c-87be-44c0-94c2-fc4c31a873c1" providerId="ADAL" clId="{44520CCB-E7BE-446C-8680-4061E63D33F5}" dt="2024-07-17T02:54:25.769" v="139" actId="20577"/>
          <ac:spMkLst>
            <pc:docMk/>
            <pc:sldMk cId="3422525858" sldId="279"/>
            <ac:spMk id="4" creationId="{944BB732-5B4E-4212-A3E8-2E931EF54678}"/>
          </ac:spMkLst>
        </pc:spChg>
      </pc:sldChg>
      <pc:sldChg chg="modSp add mod">
        <pc:chgData name="Shafer, Ethan H MAJ" userId="505e747c-87be-44c0-94c2-fc4c31a873c1" providerId="ADAL" clId="{44520CCB-E7BE-446C-8680-4061E63D33F5}" dt="2024-07-17T02:54:37.924" v="144" actId="20577"/>
        <pc:sldMkLst>
          <pc:docMk/>
          <pc:sldMk cId="1245083708" sldId="280"/>
        </pc:sldMkLst>
        <pc:spChg chg="mod">
          <ac:chgData name="Shafer, Ethan H MAJ" userId="505e747c-87be-44c0-94c2-fc4c31a873c1" providerId="ADAL" clId="{44520CCB-E7BE-446C-8680-4061E63D33F5}" dt="2024-07-17T02:54:37.924" v="144" actId="20577"/>
          <ac:spMkLst>
            <pc:docMk/>
            <pc:sldMk cId="1245083708" sldId="280"/>
            <ac:spMk id="4" creationId="{944BB732-5B4E-4212-A3E8-2E931EF54678}"/>
          </ac:spMkLst>
        </pc:spChg>
      </pc:sldChg>
      <pc:sldChg chg="modSp mod">
        <pc:chgData name="Shafer, Ethan H MAJ" userId="505e747c-87be-44c0-94c2-fc4c31a873c1" providerId="ADAL" clId="{44520CCB-E7BE-446C-8680-4061E63D33F5}" dt="2024-07-17T02:51:58.522" v="55" actId="20577"/>
        <pc:sldMkLst>
          <pc:docMk/>
          <pc:sldMk cId="2600960340" sldId="413"/>
        </pc:sldMkLst>
        <pc:spChg chg="mod">
          <ac:chgData name="Shafer, Ethan H MAJ" userId="505e747c-87be-44c0-94c2-fc4c31a873c1" providerId="ADAL" clId="{44520CCB-E7BE-446C-8680-4061E63D33F5}" dt="2024-07-17T02:51:58.522" v="55" actId="20577"/>
          <ac:spMkLst>
            <pc:docMk/>
            <pc:sldMk cId="2600960340" sldId="413"/>
            <ac:spMk id="2" creationId="{8D7E2DAC-8F14-49C5-B65E-1545269CF4BB}"/>
          </ac:spMkLst>
        </pc:spChg>
      </pc:sldChg>
      <pc:sldChg chg="del">
        <pc:chgData name="Shafer, Ethan H MAJ" userId="505e747c-87be-44c0-94c2-fc4c31a873c1" providerId="ADAL" clId="{44520CCB-E7BE-446C-8680-4061E63D33F5}" dt="2024-07-17T02:51:32.749" v="0" actId="47"/>
        <pc:sldMkLst>
          <pc:docMk/>
          <pc:sldMk cId="2363768640" sldId="416"/>
        </pc:sldMkLst>
      </pc:sldChg>
      <pc:sldChg chg="modSp mod">
        <pc:chgData name="Shafer, Ethan H MAJ" userId="505e747c-87be-44c0-94c2-fc4c31a873c1" providerId="ADAL" clId="{44520CCB-E7BE-446C-8680-4061E63D33F5}" dt="2024-07-17T06:28:14.194" v="2354" actId="20577"/>
        <pc:sldMkLst>
          <pc:docMk/>
          <pc:sldMk cId="1277706378" sldId="429"/>
        </pc:sldMkLst>
        <pc:spChg chg="mod">
          <ac:chgData name="Shafer, Ethan H MAJ" userId="505e747c-87be-44c0-94c2-fc4c31a873c1" providerId="ADAL" clId="{44520CCB-E7BE-446C-8680-4061E63D33F5}" dt="2024-07-17T06:28:14.194" v="2354" actId="20577"/>
          <ac:spMkLst>
            <pc:docMk/>
            <pc:sldMk cId="1277706378" sldId="429"/>
            <ac:spMk id="3" creationId="{D19F0797-8975-980B-1DFB-53543119FFB6}"/>
          </ac:spMkLst>
        </pc:spChg>
      </pc:sldChg>
      <pc:sldChg chg="del">
        <pc:chgData name="Shafer, Ethan H MAJ" userId="505e747c-87be-44c0-94c2-fc4c31a873c1" providerId="ADAL" clId="{44520CCB-E7BE-446C-8680-4061E63D33F5}" dt="2024-07-17T02:51:45.069" v="24" actId="47"/>
        <pc:sldMkLst>
          <pc:docMk/>
          <pc:sldMk cId="2426625744" sldId="440"/>
        </pc:sldMkLst>
      </pc:sldChg>
      <pc:sldChg chg="del">
        <pc:chgData name="Shafer, Ethan H MAJ" userId="505e747c-87be-44c0-94c2-fc4c31a873c1" providerId="ADAL" clId="{44520CCB-E7BE-446C-8680-4061E63D33F5}" dt="2024-07-17T02:51:33.292" v="1" actId="47"/>
        <pc:sldMkLst>
          <pc:docMk/>
          <pc:sldMk cId="1470154629" sldId="455"/>
        </pc:sldMkLst>
      </pc:sldChg>
      <pc:sldChg chg="del">
        <pc:chgData name="Shafer, Ethan H MAJ" userId="505e747c-87be-44c0-94c2-fc4c31a873c1" providerId="ADAL" clId="{44520CCB-E7BE-446C-8680-4061E63D33F5}" dt="2024-07-17T02:51:34.009" v="2" actId="47"/>
        <pc:sldMkLst>
          <pc:docMk/>
          <pc:sldMk cId="1223688484" sldId="456"/>
        </pc:sldMkLst>
      </pc:sldChg>
      <pc:sldChg chg="modSp mod">
        <pc:chgData name="Shafer, Ethan H MAJ" userId="505e747c-87be-44c0-94c2-fc4c31a873c1" providerId="ADAL" clId="{44520CCB-E7BE-446C-8680-4061E63D33F5}" dt="2024-07-17T02:51:40.859" v="23" actId="20577"/>
        <pc:sldMkLst>
          <pc:docMk/>
          <pc:sldMk cId="628283176" sldId="457"/>
        </pc:sldMkLst>
        <pc:spChg chg="mod">
          <ac:chgData name="Shafer, Ethan H MAJ" userId="505e747c-87be-44c0-94c2-fc4c31a873c1" providerId="ADAL" clId="{44520CCB-E7BE-446C-8680-4061E63D33F5}" dt="2024-07-17T02:51:40.859" v="23" actId="20577"/>
          <ac:spMkLst>
            <pc:docMk/>
            <pc:sldMk cId="628283176" sldId="457"/>
            <ac:spMk id="7" creationId="{2D6CB23A-EB68-1619-29C8-C6973BDBA8DE}"/>
          </ac:spMkLst>
        </pc:spChg>
      </pc:sldChg>
      <pc:sldChg chg="new del">
        <pc:chgData name="Shafer, Ethan H MAJ" userId="505e747c-87be-44c0-94c2-fc4c31a873c1" providerId="ADAL" clId="{44520CCB-E7BE-446C-8680-4061E63D33F5}" dt="2024-07-17T02:52:00.723" v="56" actId="47"/>
        <pc:sldMkLst>
          <pc:docMk/>
          <pc:sldMk cId="340979758" sldId="458"/>
        </pc:sldMkLst>
      </pc:sldChg>
      <pc:sldChg chg="del">
        <pc:chgData name="Shafer, Ethan H MAJ" userId="505e747c-87be-44c0-94c2-fc4c31a873c1" providerId="ADAL" clId="{44520CCB-E7BE-446C-8680-4061E63D33F5}" dt="2024-07-17T02:51:45.069" v="24" actId="47"/>
        <pc:sldMkLst>
          <pc:docMk/>
          <pc:sldMk cId="2915294874" sldId="458"/>
        </pc:sldMkLst>
      </pc:sldChg>
      <pc:sldChg chg="addSp delSp modSp new mod ord modClrScheme chgLayout modNotesTx">
        <pc:chgData name="Shafer, Ethan H MAJ" userId="505e747c-87be-44c0-94c2-fc4c31a873c1" providerId="ADAL" clId="{44520CCB-E7BE-446C-8680-4061E63D33F5}" dt="2024-07-17T02:59:05.771" v="421" actId="20577"/>
        <pc:sldMkLst>
          <pc:docMk/>
          <pc:sldMk cId="4196615102" sldId="458"/>
        </pc:sldMkLst>
        <pc:spChg chg="mod ord">
          <ac:chgData name="Shafer, Ethan H MAJ" userId="505e747c-87be-44c0-94c2-fc4c31a873c1" providerId="ADAL" clId="{44520CCB-E7BE-446C-8680-4061E63D33F5}" dt="2024-07-17T02:59:02.179" v="400" actId="20577"/>
          <ac:spMkLst>
            <pc:docMk/>
            <pc:sldMk cId="4196615102" sldId="458"/>
            <ac:spMk id="2" creationId="{56A5B554-CF89-3447-6E53-C9B8F7F1BE6C}"/>
          </ac:spMkLst>
        </pc:spChg>
        <pc:spChg chg="del">
          <ac:chgData name="Shafer, Ethan H MAJ" userId="505e747c-87be-44c0-94c2-fc4c31a873c1" providerId="ADAL" clId="{44520CCB-E7BE-446C-8680-4061E63D33F5}" dt="2024-07-17T02:55:56.811" v="174" actId="22"/>
          <ac:spMkLst>
            <pc:docMk/>
            <pc:sldMk cId="4196615102" sldId="458"/>
            <ac:spMk id="3" creationId="{3A25618C-E544-2670-37CE-9530A739C578}"/>
          </ac:spMkLst>
        </pc:spChg>
        <pc:spChg chg="del mod">
          <ac:chgData name="Shafer, Ethan H MAJ" userId="505e747c-87be-44c0-94c2-fc4c31a873c1" providerId="ADAL" clId="{44520CCB-E7BE-446C-8680-4061E63D33F5}" dt="2024-07-17T02:58:45.253" v="389" actId="700"/>
          <ac:spMkLst>
            <pc:docMk/>
            <pc:sldMk cId="4196615102" sldId="458"/>
            <ac:spMk id="4" creationId="{9E161DD7-928C-B75A-5F00-B27F69E9BE65}"/>
          </ac:spMkLst>
        </pc:spChg>
        <pc:spChg chg="mod ord">
          <ac:chgData name="Shafer, Ethan H MAJ" userId="505e747c-87be-44c0-94c2-fc4c31a873c1" providerId="ADAL" clId="{44520CCB-E7BE-446C-8680-4061E63D33F5}" dt="2024-07-17T02:58:45.253" v="389" actId="700"/>
          <ac:spMkLst>
            <pc:docMk/>
            <pc:sldMk cId="4196615102" sldId="458"/>
            <ac:spMk id="5" creationId="{0E923F6E-1ACA-99E1-5A30-2DAADC2B633B}"/>
          </ac:spMkLst>
        </pc:spChg>
        <pc:spChg chg="mod ord">
          <ac:chgData name="Shafer, Ethan H MAJ" userId="505e747c-87be-44c0-94c2-fc4c31a873c1" providerId="ADAL" clId="{44520CCB-E7BE-446C-8680-4061E63D33F5}" dt="2024-07-17T02:58:45.253" v="389" actId="700"/>
          <ac:spMkLst>
            <pc:docMk/>
            <pc:sldMk cId="4196615102" sldId="458"/>
            <ac:spMk id="6" creationId="{D5DC39C9-ED53-2B6B-80F6-6FFF690ABD6F}"/>
          </ac:spMkLst>
        </pc:spChg>
        <pc:spChg chg="mod ord">
          <ac:chgData name="Shafer, Ethan H MAJ" userId="505e747c-87be-44c0-94c2-fc4c31a873c1" providerId="ADAL" clId="{44520CCB-E7BE-446C-8680-4061E63D33F5}" dt="2024-07-17T02:58:45.253" v="389" actId="700"/>
          <ac:spMkLst>
            <pc:docMk/>
            <pc:sldMk cId="4196615102" sldId="458"/>
            <ac:spMk id="7" creationId="{DE552DD7-37F1-F411-4F35-6BD91AEED9D6}"/>
          </ac:spMkLst>
        </pc:spChg>
        <pc:picChg chg="add mod ord">
          <ac:chgData name="Shafer, Ethan H MAJ" userId="505e747c-87be-44c0-94c2-fc4c31a873c1" providerId="ADAL" clId="{44520CCB-E7BE-446C-8680-4061E63D33F5}" dt="2024-07-17T02:58:56.249" v="394" actId="1076"/>
          <ac:picMkLst>
            <pc:docMk/>
            <pc:sldMk cId="4196615102" sldId="458"/>
            <ac:picMk id="9" creationId="{CA589A31-6640-5CD2-3DCC-489367EC6CFA}"/>
          </ac:picMkLst>
        </pc:picChg>
      </pc:sldChg>
      <pc:sldChg chg="addSp delSp modSp new mod modClrScheme chgLayout">
        <pc:chgData name="Shafer, Ethan H MAJ" userId="505e747c-87be-44c0-94c2-fc4c31a873c1" providerId="ADAL" clId="{44520CCB-E7BE-446C-8680-4061E63D33F5}" dt="2024-07-17T03:20:17.925" v="605" actId="20577"/>
        <pc:sldMkLst>
          <pc:docMk/>
          <pc:sldMk cId="1582048341" sldId="459"/>
        </pc:sldMkLst>
        <pc:spChg chg="del mod ord">
          <ac:chgData name="Shafer, Ethan H MAJ" userId="505e747c-87be-44c0-94c2-fc4c31a873c1" providerId="ADAL" clId="{44520CCB-E7BE-446C-8680-4061E63D33F5}" dt="2024-07-17T03:20:05.959" v="567" actId="700"/>
          <ac:spMkLst>
            <pc:docMk/>
            <pc:sldMk cId="1582048341" sldId="459"/>
            <ac:spMk id="2" creationId="{A50E1B19-F5F9-9841-78FD-EDD6039D965F}"/>
          </ac:spMkLst>
        </pc:spChg>
        <pc:spChg chg="del mod ord">
          <ac:chgData name="Shafer, Ethan H MAJ" userId="505e747c-87be-44c0-94c2-fc4c31a873c1" providerId="ADAL" clId="{44520CCB-E7BE-446C-8680-4061E63D33F5}" dt="2024-07-17T03:20:05.959" v="567" actId="700"/>
          <ac:spMkLst>
            <pc:docMk/>
            <pc:sldMk cId="1582048341" sldId="459"/>
            <ac:spMk id="3" creationId="{4F69190C-645D-985F-7E8B-D66F732C7F75}"/>
          </ac:spMkLst>
        </pc:spChg>
        <pc:spChg chg="del">
          <ac:chgData name="Shafer, Ethan H MAJ" userId="505e747c-87be-44c0-94c2-fc4c31a873c1" providerId="ADAL" clId="{44520CCB-E7BE-446C-8680-4061E63D33F5}" dt="2024-07-17T03:20:05.959" v="567" actId="700"/>
          <ac:spMkLst>
            <pc:docMk/>
            <pc:sldMk cId="1582048341" sldId="459"/>
            <ac:spMk id="4" creationId="{1F38C0CE-ECA7-DB6D-1DFB-DB4AB136F90D}"/>
          </ac:spMkLst>
        </pc:spChg>
        <pc:spChg chg="mod ord">
          <ac:chgData name="Shafer, Ethan H MAJ" userId="505e747c-87be-44c0-94c2-fc4c31a873c1" providerId="ADAL" clId="{44520CCB-E7BE-446C-8680-4061E63D33F5}" dt="2024-07-17T03:20:05.959" v="567" actId="700"/>
          <ac:spMkLst>
            <pc:docMk/>
            <pc:sldMk cId="1582048341" sldId="459"/>
            <ac:spMk id="5" creationId="{EB97D593-EBAA-FC90-0545-1F7503751136}"/>
          </ac:spMkLst>
        </pc:spChg>
        <pc:spChg chg="mod ord">
          <ac:chgData name="Shafer, Ethan H MAJ" userId="505e747c-87be-44c0-94c2-fc4c31a873c1" providerId="ADAL" clId="{44520CCB-E7BE-446C-8680-4061E63D33F5}" dt="2024-07-17T03:20:05.959" v="567" actId="700"/>
          <ac:spMkLst>
            <pc:docMk/>
            <pc:sldMk cId="1582048341" sldId="459"/>
            <ac:spMk id="6" creationId="{55389E49-8511-FFA8-D9D3-20CCBA45408E}"/>
          </ac:spMkLst>
        </pc:spChg>
        <pc:spChg chg="mod ord">
          <ac:chgData name="Shafer, Ethan H MAJ" userId="505e747c-87be-44c0-94c2-fc4c31a873c1" providerId="ADAL" clId="{44520CCB-E7BE-446C-8680-4061E63D33F5}" dt="2024-07-17T03:20:05.959" v="567" actId="700"/>
          <ac:spMkLst>
            <pc:docMk/>
            <pc:sldMk cId="1582048341" sldId="459"/>
            <ac:spMk id="7" creationId="{6F3F8CE3-1907-E871-4FC8-98064EAD4F43}"/>
          </ac:spMkLst>
        </pc:spChg>
        <pc:spChg chg="add mod ord">
          <ac:chgData name="Shafer, Ethan H MAJ" userId="505e747c-87be-44c0-94c2-fc4c31a873c1" providerId="ADAL" clId="{44520CCB-E7BE-446C-8680-4061E63D33F5}" dt="2024-07-17T03:20:17.925" v="605" actId="20577"/>
          <ac:spMkLst>
            <pc:docMk/>
            <pc:sldMk cId="1582048341" sldId="459"/>
            <ac:spMk id="8" creationId="{3FE31A85-98C7-3FA9-EF2C-84C30CC8E0AA}"/>
          </ac:spMkLst>
        </pc:spChg>
        <pc:spChg chg="add mod ord">
          <ac:chgData name="Shafer, Ethan H MAJ" userId="505e747c-87be-44c0-94c2-fc4c31a873c1" providerId="ADAL" clId="{44520CCB-E7BE-446C-8680-4061E63D33F5}" dt="2024-07-17T03:20:05.959" v="567" actId="700"/>
          <ac:spMkLst>
            <pc:docMk/>
            <pc:sldMk cId="1582048341" sldId="459"/>
            <ac:spMk id="9" creationId="{282AF2A9-CC46-05FE-7C63-5C05A8B49D30}"/>
          </ac:spMkLst>
        </pc:spChg>
      </pc:sldChg>
      <pc:sldChg chg="del">
        <pc:chgData name="Shafer, Ethan H MAJ" userId="505e747c-87be-44c0-94c2-fc4c31a873c1" providerId="ADAL" clId="{44520CCB-E7BE-446C-8680-4061E63D33F5}" dt="2024-07-17T02:51:45.069" v="24" actId="47"/>
        <pc:sldMkLst>
          <pc:docMk/>
          <pc:sldMk cId="1832534049" sldId="459"/>
        </pc:sldMkLst>
      </pc:sldChg>
      <pc:sldChg chg="del">
        <pc:chgData name="Shafer, Ethan H MAJ" userId="505e747c-87be-44c0-94c2-fc4c31a873c1" providerId="ADAL" clId="{44520CCB-E7BE-446C-8680-4061E63D33F5}" dt="2024-07-17T02:51:45.069" v="24" actId="47"/>
        <pc:sldMkLst>
          <pc:docMk/>
          <pc:sldMk cId="727291333" sldId="460"/>
        </pc:sldMkLst>
      </pc:sldChg>
      <pc:sldChg chg="modSp new mod">
        <pc:chgData name="Shafer, Ethan H MAJ" userId="505e747c-87be-44c0-94c2-fc4c31a873c1" providerId="ADAL" clId="{44520CCB-E7BE-446C-8680-4061E63D33F5}" dt="2024-07-17T04:15:25.214" v="910" actId="20577"/>
        <pc:sldMkLst>
          <pc:docMk/>
          <pc:sldMk cId="792352769" sldId="460"/>
        </pc:sldMkLst>
        <pc:spChg chg="mod">
          <ac:chgData name="Shafer, Ethan H MAJ" userId="505e747c-87be-44c0-94c2-fc4c31a873c1" providerId="ADAL" clId="{44520CCB-E7BE-446C-8680-4061E63D33F5}" dt="2024-07-17T03:20:11.999" v="585" actId="20577"/>
          <ac:spMkLst>
            <pc:docMk/>
            <pc:sldMk cId="792352769" sldId="460"/>
            <ac:spMk id="2" creationId="{51AE82BA-9FFB-29FB-E2A4-B435E641718B}"/>
          </ac:spMkLst>
        </pc:spChg>
        <pc:spChg chg="mod">
          <ac:chgData name="Shafer, Ethan H MAJ" userId="505e747c-87be-44c0-94c2-fc4c31a873c1" providerId="ADAL" clId="{44520CCB-E7BE-446C-8680-4061E63D33F5}" dt="2024-07-17T04:15:25.214" v="910" actId="20577"/>
          <ac:spMkLst>
            <pc:docMk/>
            <pc:sldMk cId="792352769" sldId="460"/>
            <ac:spMk id="3" creationId="{57018CF8-58EA-732D-CCA9-530196D5F6FB}"/>
          </ac:spMkLst>
        </pc:spChg>
        <pc:spChg chg="mod">
          <ac:chgData name="Shafer, Ethan H MAJ" userId="505e747c-87be-44c0-94c2-fc4c31a873c1" providerId="ADAL" clId="{44520CCB-E7BE-446C-8680-4061E63D33F5}" dt="2024-07-17T03:20:47.927" v="651" actId="20577"/>
          <ac:spMkLst>
            <pc:docMk/>
            <pc:sldMk cId="792352769" sldId="460"/>
            <ac:spMk id="4" creationId="{542405E5-F2A0-633E-58BD-50A199F8A0CD}"/>
          </ac:spMkLst>
        </pc:spChg>
      </pc:sldChg>
      <pc:sldChg chg="del">
        <pc:chgData name="Shafer, Ethan H MAJ" userId="505e747c-87be-44c0-94c2-fc4c31a873c1" providerId="ADAL" clId="{44520CCB-E7BE-446C-8680-4061E63D33F5}" dt="2024-07-17T02:51:45.069" v="24" actId="47"/>
        <pc:sldMkLst>
          <pc:docMk/>
          <pc:sldMk cId="1018780205" sldId="461"/>
        </pc:sldMkLst>
      </pc:sldChg>
      <pc:sldChg chg="addSp delSp modSp new mod setBg modClrScheme chgLayout">
        <pc:chgData name="Shafer, Ethan H MAJ" userId="505e747c-87be-44c0-94c2-fc4c31a873c1" providerId="ADAL" clId="{44520CCB-E7BE-446C-8680-4061E63D33F5}" dt="2024-07-17T05:14:00.207" v="1913" actId="242"/>
        <pc:sldMkLst>
          <pc:docMk/>
          <pc:sldMk cId="3127450728" sldId="461"/>
        </pc:sldMkLst>
        <pc:spChg chg="del mod ord">
          <ac:chgData name="Shafer, Ethan H MAJ" userId="505e747c-87be-44c0-94c2-fc4c31a873c1" providerId="ADAL" clId="{44520CCB-E7BE-446C-8680-4061E63D33F5}" dt="2024-07-17T03:20:23.197" v="607" actId="700"/>
          <ac:spMkLst>
            <pc:docMk/>
            <pc:sldMk cId="3127450728" sldId="461"/>
            <ac:spMk id="2" creationId="{4A6003CB-AAC5-3E87-C72B-EF08C22B9136}"/>
          </ac:spMkLst>
        </pc:spChg>
        <pc:spChg chg="add mod ord">
          <ac:chgData name="Shafer, Ethan H MAJ" userId="505e747c-87be-44c0-94c2-fc4c31a873c1" providerId="ADAL" clId="{44520CCB-E7BE-446C-8680-4061E63D33F5}" dt="2024-07-17T05:14:00.207" v="1913" actId="242"/>
          <ac:spMkLst>
            <pc:docMk/>
            <pc:sldMk cId="3127450728" sldId="461"/>
            <ac:spMk id="2" creationId="{C1AC396D-9994-109A-6230-F2E959421FFB}"/>
          </ac:spMkLst>
        </pc:spChg>
        <pc:spChg chg="del mod ord">
          <ac:chgData name="Shafer, Ethan H MAJ" userId="505e747c-87be-44c0-94c2-fc4c31a873c1" providerId="ADAL" clId="{44520CCB-E7BE-446C-8680-4061E63D33F5}" dt="2024-07-17T03:20:23.197" v="607" actId="700"/>
          <ac:spMkLst>
            <pc:docMk/>
            <pc:sldMk cId="3127450728" sldId="461"/>
            <ac:spMk id="3" creationId="{13BA1ACA-2751-1D5D-B371-DAF3E749D0D2}"/>
          </ac:spMkLst>
        </pc:spChg>
        <pc:spChg chg="mod ord">
          <ac:chgData name="Shafer, Ethan H MAJ" userId="505e747c-87be-44c0-94c2-fc4c31a873c1" providerId="ADAL" clId="{44520CCB-E7BE-446C-8680-4061E63D33F5}" dt="2024-07-17T05:13:41.172" v="1908" actId="26606"/>
          <ac:spMkLst>
            <pc:docMk/>
            <pc:sldMk cId="3127450728" sldId="461"/>
            <ac:spMk id="4" creationId="{897FAC3A-7535-A379-72B2-582759D62178}"/>
          </ac:spMkLst>
        </pc:spChg>
        <pc:spChg chg="mod ord">
          <ac:chgData name="Shafer, Ethan H MAJ" userId="505e747c-87be-44c0-94c2-fc4c31a873c1" providerId="ADAL" clId="{44520CCB-E7BE-446C-8680-4061E63D33F5}" dt="2024-07-17T05:13:41.172" v="1908" actId="26606"/>
          <ac:spMkLst>
            <pc:docMk/>
            <pc:sldMk cId="3127450728" sldId="461"/>
            <ac:spMk id="5" creationId="{311A7B28-DF46-6383-26E5-D7C84CD0D88C}"/>
          </ac:spMkLst>
        </pc:spChg>
        <pc:spChg chg="mod ord">
          <ac:chgData name="Shafer, Ethan H MAJ" userId="505e747c-87be-44c0-94c2-fc4c31a873c1" providerId="ADAL" clId="{44520CCB-E7BE-446C-8680-4061E63D33F5}" dt="2024-07-17T05:13:41.172" v="1908" actId="26606"/>
          <ac:spMkLst>
            <pc:docMk/>
            <pc:sldMk cId="3127450728" sldId="461"/>
            <ac:spMk id="6" creationId="{F66AFB93-5391-CC3E-EE62-9B45A78F8D32}"/>
          </ac:spMkLst>
        </pc:spChg>
        <pc:spChg chg="add mod ord">
          <ac:chgData name="Shafer, Ethan H MAJ" userId="505e747c-87be-44c0-94c2-fc4c31a873c1" providerId="ADAL" clId="{44520CCB-E7BE-446C-8680-4061E63D33F5}" dt="2024-07-17T05:13:41.172" v="1908" actId="26606"/>
          <ac:spMkLst>
            <pc:docMk/>
            <pc:sldMk cId="3127450728" sldId="461"/>
            <ac:spMk id="7" creationId="{BD3072EB-9F89-A853-CACB-434C7136B610}"/>
          </ac:spMkLst>
        </pc:spChg>
        <pc:spChg chg="add del mod ord">
          <ac:chgData name="Shafer, Ethan H MAJ" userId="505e747c-87be-44c0-94c2-fc4c31a873c1" providerId="ADAL" clId="{44520CCB-E7BE-446C-8680-4061E63D33F5}" dt="2024-07-17T05:13:36.028" v="1905" actId="22"/>
          <ac:spMkLst>
            <pc:docMk/>
            <pc:sldMk cId="3127450728" sldId="461"/>
            <ac:spMk id="8" creationId="{D7D18B4E-7301-2065-4E1A-44B600750EBC}"/>
          </ac:spMkLst>
        </pc:spChg>
        <pc:spChg chg="add">
          <ac:chgData name="Shafer, Ethan H MAJ" userId="505e747c-87be-44c0-94c2-fc4c31a873c1" providerId="ADAL" clId="{44520CCB-E7BE-446C-8680-4061E63D33F5}" dt="2024-07-17T05:13:41.172" v="1908" actId="26606"/>
          <ac:spMkLst>
            <pc:docMk/>
            <pc:sldMk cId="3127450728" sldId="461"/>
            <ac:spMk id="23" creationId="{19EF6B20-23CA-444F-8D20-3A38184B63CA}"/>
          </ac:spMkLst>
        </pc:spChg>
        <pc:grpChg chg="add">
          <ac:chgData name="Shafer, Ethan H MAJ" userId="505e747c-87be-44c0-94c2-fc4c31a873c1" providerId="ADAL" clId="{44520CCB-E7BE-446C-8680-4061E63D33F5}" dt="2024-07-17T05:13:41.172" v="1908" actId="26606"/>
          <ac:grpSpMkLst>
            <pc:docMk/>
            <pc:sldMk cId="3127450728" sldId="461"/>
            <ac:grpSpMk id="14" creationId="{B6583EC0-B95E-4CD4-9A9A-0C3F6FA8253F}"/>
          </ac:grpSpMkLst>
        </pc:grpChg>
        <pc:picChg chg="add mod ord">
          <ac:chgData name="Shafer, Ethan H MAJ" userId="505e747c-87be-44c0-94c2-fc4c31a873c1" providerId="ADAL" clId="{44520CCB-E7BE-446C-8680-4061E63D33F5}" dt="2024-07-17T05:13:48.517" v="1910" actId="14100"/>
          <ac:picMkLst>
            <pc:docMk/>
            <pc:sldMk cId="3127450728" sldId="461"/>
            <ac:picMk id="9" creationId="{7E2378DB-0D4D-1FCA-BC18-5290A60F3439}"/>
          </ac:picMkLst>
        </pc:picChg>
      </pc:sldChg>
      <pc:sldChg chg="del">
        <pc:chgData name="Shafer, Ethan H MAJ" userId="505e747c-87be-44c0-94c2-fc4c31a873c1" providerId="ADAL" clId="{44520CCB-E7BE-446C-8680-4061E63D33F5}" dt="2024-07-17T02:51:45.069" v="24" actId="47"/>
        <pc:sldMkLst>
          <pc:docMk/>
          <pc:sldMk cId="1308713411" sldId="462"/>
        </pc:sldMkLst>
      </pc:sldChg>
      <pc:sldChg chg="addSp delSp modSp new mod modClrScheme chgLayout">
        <pc:chgData name="Shafer, Ethan H MAJ" userId="505e747c-87be-44c0-94c2-fc4c31a873c1" providerId="ADAL" clId="{44520CCB-E7BE-446C-8680-4061E63D33F5}" dt="2024-07-17T03:29:27.820" v="825" actId="20577"/>
        <pc:sldMkLst>
          <pc:docMk/>
          <pc:sldMk cId="2031597583" sldId="462"/>
        </pc:sldMkLst>
        <pc:spChg chg="del mod ord">
          <ac:chgData name="Shafer, Ethan H MAJ" userId="505e747c-87be-44c0-94c2-fc4c31a873c1" providerId="ADAL" clId="{44520CCB-E7BE-446C-8680-4061E63D33F5}" dt="2024-07-17T03:28:52.059" v="688" actId="700"/>
          <ac:spMkLst>
            <pc:docMk/>
            <pc:sldMk cId="2031597583" sldId="462"/>
            <ac:spMk id="2" creationId="{980A1F59-E907-38A0-ED3E-E97EB39F28BE}"/>
          </ac:spMkLst>
        </pc:spChg>
        <pc:spChg chg="del mod ord">
          <ac:chgData name="Shafer, Ethan H MAJ" userId="505e747c-87be-44c0-94c2-fc4c31a873c1" providerId="ADAL" clId="{44520CCB-E7BE-446C-8680-4061E63D33F5}" dt="2024-07-17T03:28:52.059" v="688" actId="700"/>
          <ac:spMkLst>
            <pc:docMk/>
            <pc:sldMk cId="2031597583" sldId="462"/>
            <ac:spMk id="3" creationId="{A66B4744-3EDE-610B-F049-55167796ACFB}"/>
          </ac:spMkLst>
        </pc:spChg>
        <pc:spChg chg="mod ord">
          <ac:chgData name="Shafer, Ethan H MAJ" userId="505e747c-87be-44c0-94c2-fc4c31a873c1" providerId="ADAL" clId="{44520CCB-E7BE-446C-8680-4061E63D33F5}" dt="2024-07-17T03:28:52.059" v="688" actId="700"/>
          <ac:spMkLst>
            <pc:docMk/>
            <pc:sldMk cId="2031597583" sldId="462"/>
            <ac:spMk id="4" creationId="{5ACCA366-B0C0-A698-5705-0CDD41C0E557}"/>
          </ac:spMkLst>
        </pc:spChg>
        <pc:spChg chg="mod ord">
          <ac:chgData name="Shafer, Ethan H MAJ" userId="505e747c-87be-44c0-94c2-fc4c31a873c1" providerId="ADAL" clId="{44520CCB-E7BE-446C-8680-4061E63D33F5}" dt="2024-07-17T03:28:52.059" v="688" actId="700"/>
          <ac:spMkLst>
            <pc:docMk/>
            <pc:sldMk cId="2031597583" sldId="462"/>
            <ac:spMk id="5" creationId="{E5EDE1E9-F93E-8F23-B26F-8F4990AC8831}"/>
          </ac:spMkLst>
        </pc:spChg>
        <pc:spChg chg="mod ord">
          <ac:chgData name="Shafer, Ethan H MAJ" userId="505e747c-87be-44c0-94c2-fc4c31a873c1" providerId="ADAL" clId="{44520CCB-E7BE-446C-8680-4061E63D33F5}" dt="2024-07-17T03:28:52.059" v="688" actId="700"/>
          <ac:spMkLst>
            <pc:docMk/>
            <pc:sldMk cId="2031597583" sldId="462"/>
            <ac:spMk id="6" creationId="{0D3705D5-49A6-1789-2050-22693FD3D838}"/>
          </ac:spMkLst>
        </pc:spChg>
        <pc:spChg chg="add mod ord">
          <ac:chgData name="Shafer, Ethan H MAJ" userId="505e747c-87be-44c0-94c2-fc4c31a873c1" providerId="ADAL" clId="{44520CCB-E7BE-446C-8680-4061E63D33F5}" dt="2024-07-17T03:28:54.890" v="700" actId="20577"/>
          <ac:spMkLst>
            <pc:docMk/>
            <pc:sldMk cId="2031597583" sldId="462"/>
            <ac:spMk id="7" creationId="{8463F869-CEF3-1C22-4C39-E300F9D985CB}"/>
          </ac:spMkLst>
        </pc:spChg>
        <pc:spChg chg="add mod ord">
          <ac:chgData name="Shafer, Ethan H MAJ" userId="505e747c-87be-44c0-94c2-fc4c31a873c1" providerId="ADAL" clId="{44520CCB-E7BE-446C-8680-4061E63D33F5}" dt="2024-07-17T03:29:27.820" v="825" actId="20577"/>
          <ac:spMkLst>
            <pc:docMk/>
            <pc:sldMk cId="2031597583" sldId="462"/>
            <ac:spMk id="8" creationId="{084CF652-E02E-CBD2-DBC9-4BAC0D01F7C5}"/>
          </ac:spMkLst>
        </pc:spChg>
      </pc:sldChg>
      <pc:sldChg chg="addSp modSp add mod">
        <pc:chgData name="Shafer, Ethan H MAJ" userId="505e747c-87be-44c0-94c2-fc4c31a873c1" providerId="ADAL" clId="{44520CCB-E7BE-446C-8680-4061E63D33F5}" dt="2024-07-17T04:48:11.607" v="1509"/>
        <pc:sldMkLst>
          <pc:docMk/>
          <pc:sldMk cId="737718192" sldId="463"/>
        </pc:sldMkLst>
        <pc:spChg chg="mod">
          <ac:chgData name="Shafer, Ethan H MAJ" userId="505e747c-87be-44c0-94c2-fc4c31a873c1" providerId="ADAL" clId="{44520CCB-E7BE-446C-8680-4061E63D33F5}" dt="2024-07-17T04:39:30.115" v="1207" actId="20577"/>
          <ac:spMkLst>
            <pc:docMk/>
            <pc:sldMk cId="737718192" sldId="463"/>
            <ac:spMk id="3" creationId="{57018CF8-58EA-732D-CCA9-530196D5F6FB}"/>
          </ac:spMkLst>
        </pc:spChg>
        <pc:picChg chg="add mod">
          <ac:chgData name="Shafer, Ethan H MAJ" userId="505e747c-87be-44c0-94c2-fc4c31a873c1" providerId="ADAL" clId="{44520CCB-E7BE-446C-8680-4061E63D33F5}" dt="2024-07-17T04:48:11.607" v="1509"/>
          <ac:picMkLst>
            <pc:docMk/>
            <pc:sldMk cId="737718192" sldId="463"/>
            <ac:picMk id="8" creationId="{B036FCB0-81A1-026C-1310-C856A3BA5569}"/>
          </ac:picMkLst>
        </pc:picChg>
      </pc:sldChg>
      <pc:sldChg chg="del">
        <pc:chgData name="Shafer, Ethan H MAJ" userId="505e747c-87be-44c0-94c2-fc4c31a873c1" providerId="ADAL" clId="{44520CCB-E7BE-446C-8680-4061E63D33F5}" dt="2024-07-17T02:51:45.069" v="24" actId="47"/>
        <pc:sldMkLst>
          <pc:docMk/>
          <pc:sldMk cId="3809882990" sldId="463"/>
        </pc:sldMkLst>
      </pc:sldChg>
      <pc:sldChg chg="new del">
        <pc:chgData name="Shafer, Ethan H MAJ" userId="505e747c-87be-44c0-94c2-fc4c31a873c1" providerId="ADAL" clId="{44520CCB-E7BE-446C-8680-4061E63D33F5}" dt="2024-07-17T04:15:33.023" v="912" actId="47"/>
        <pc:sldMkLst>
          <pc:docMk/>
          <pc:sldMk cId="4039460943" sldId="463"/>
        </pc:sldMkLst>
      </pc:sldChg>
      <pc:sldChg chg="del">
        <pc:chgData name="Shafer, Ethan H MAJ" userId="505e747c-87be-44c0-94c2-fc4c31a873c1" providerId="ADAL" clId="{44520CCB-E7BE-446C-8680-4061E63D33F5}" dt="2024-07-17T02:51:45.069" v="24" actId="47"/>
        <pc:sldMkLst>
          <pc:docMk/>
          <pc:sldMk cId="1463169035" sldId="464"/>
        </pc:sldMkLst>
      </pc:sldChg>
      <pc:sldChg chg="addSp modSp add mod">
        <pc:chgData name="Shafer, Ethan H MAJ" userId="505e747c-87be-44c0-94c2-fc4c31a873c1" providerId="ADAL" clId="{44520CCB-E7BE-446C-8680-4061E63D33F5}" dt="2024-07-17T04:49:05.677" v="1620" actId="20577"/>
        <pc:sldMkLst>
          <pc:docMk/>
          <pc:sldMk cId="4069232263" sldId="464"/>
        </pc:sldMkLst>
        <pc:spChg chg="mod">
          <ac:chgData name="Shafer, Ethan H MAJ" userId="505e747c-87be-44c0-94c2-fc4c31a873c1" providerId="ADAL" clId="{44520CCB-E7BE-446C-8680-4061E63D33F5}" dt="2024-07-17T04:49:05.677" v="1620" actId="20577"/>
          <ac:spMkLst>
            <pc:docMk/>
            <pc:sldMk cId="4069232263" sldId="464"/>
            <ac:spMk id="3" creationId="{57018CF8-58EA-732D-CCA9-530196D5F6FB}"/>
          </ac:spMkLst>
        </pc:spChg>
        <pc:picChg chg="add mod">
          <ac:chgData name="Shafer, Ethan H MAJ" userId="505e747c-87be-44c0-94c2-fc4c31a873c1" providerId="ADAL" clId="{44520CCB-E7BE-446C-8680-4061E63D33F5}" dt="2024-07-17T04:48:06.706" v="1508" actId="1076"/>
          <ac:picMkLst>
            <pc:docMk/>
            <pc:sldMk cId="4069232263" sldId="464"/>
            <ac:picMk id="9" creationId="{D2398A96-6419-70FD-9992-B9446B301A63}"/>
          </ac:picMkLst>
        </pc:picChg>
      </pc:sldChg>
      <pc:sldChg chg="addSp modSp add mod">
        <pc:chgData name="Shafer, Ethan H MAJ" userId="505e747c-87be-44c0-94c2-fc4c31a873c1" providerId="ADAL" clId="{44520CCB-E7BE-446C-8680-4061E63D33F5}" dt="2024-07-17T04:48:13.121" v="1510"/>
        <pc:sldMkLst>
          <pc:docMk/>
          <pc:sldMk cId="2039602511" sldId="465"/>
        </pc:sldMkLst>
        <pc:spChg chg="mod">
          <ac:chgData name="Shafer, Ethan H MAJ" userId="505e747c-87be-44c0-94c2-fc4c31a873c1" providerId="ADAL" clId="{44520CCB-E7BE-446C-8680-4061E63D33F5}" dt="2024-07-17T04:46:49.573" v="1483" actId="20577"/>
          <ac:spMkLst>
            <pc:docMk/>
            <pc:sldMk cId="2039602511" sldId="465"/>
            <ac:spMk id="3" creationId="{57018CF8-58EA-732D-CCA9-530196D5F6FB}"/>
          </ac:spMkLst>
        </pc:spChg>
        <pc:picChg chg="add mod">
          <ac:chgData name="Shafer, Ethan H MAJ" userId="505e747c-87be-44c0-94c2-fc4c31a873c1" providerId="ADAL" clId="{44520CCB-E7BE-446C-8680-4061E63D33F5}" dt="2024-07-17T04:48:13.121" v="1510"/>
          <ac:picMkLst>
            <pc:docMk/>
            <pc:sldMk cId="2039602511" sldId="465"/>
            <ac:picMk id="8" creationId="{68BA9530-D11F-7932-DB43-88FC38F0D520}"/>
          </ac:picMkLst>
        </pc:picChg>
      </pc:sldChg>
      <pc:sldChg chg="del">
        <pc:chgData name="Shafer, Ethan H MAJ" userId="505e747c-87be-44c0-94c2-fc4c31a873c1" providerId="ADAL" clId="{44520CCB-E7BE-446C-8680-4061E63D33F5}" dt="2024-07-17T02:51:45.069" v="24" actId="47"/>
        <pc:sldMkLst>
          <pc:docMk/>
          <pc:sldMk cId="2654118055" sldId="465"/>
        </pc:sldMkLst>
      </pc:sldChg>
      <pc:sldChg chg="addSp modSp add del">
        <pc:chgData name="Shafer, Ethan H MAJ" userId="505e747c-87be-44c0-94c2-fc4c31a873c1" providerId="ADAL" clId="{44520CCB-E7BE-446C-8680-4061E63D33F5}" dt="2024-07-17T04:51:37.849" v="1621" actId="47"/>
        <pc:sldMkLst>
          <pc:docMk/>
          <pc:sldMk cId="437139253" sldId="466"/>
        </pc:sldMkLst>
        <pc:picChg chg="add mod">
          <ac:chgData name="Shafer, Ethan H MAJ" userId="505e747c-87be-44c0-94c2-fc4c31a873c1" providerId="ADAL" clId="{44520CCB-E7BE-446C-8680-4061E63D33F5}" dt="2024-07-17T04:48:14.949" v="1511"/>
          <ac:picMkLst>
            <pc:docMk/>
            <pc:sldMk cId="437139253" sldId="466"/>
            <ac:picMk id="8" creationId="{9AFEA711-C7AD-5C50-C7DA-EF05A177A413}"/>
          </ac:picMkLst>
        </pc:picChg>
      </pc:sldChg>
      <pc:sldChg chg="del">
        <pc:chgData name="Shafer, Ethan H MAJ" userId="505e747c-87be-44c0-94c2-fc4c31a873c1" providerId="ADAL" clId="{44520CCB-E7BE-446C-8680-4061E63D33F5}" dt="2024-07-17T02:51:45.069" v="24" actId="47"/>
        <pc:sldMkLst>
          <pc:docMk/>
          <pc:sldMk cId="1413676377" sldId="466"/>
        </pc:sldMkLst>
      </pc:sldChg>
      <pc:sldChg chg="new del">
        <pc:chgData name="Shafer, Ethan H MAJ" userId="505e747c-87be-44c0-94c2-fc4c31a873c1" providerId="ADAL" clId="{44520CCB-E7BE-446C-8680-4061E63D33F5}" dt="2024-07-17T05:09:43.632" v="1625" actId="47"/>
        <pc:sldMkLst>
          <pc:docMk/>
          <pc:sldMk cId="4266721485" sldId="466"/>
        </pc:sldMkLst>
      </pc:sldChg>
      <pc:sldChg chg="del">
        <pc:chgData name="Shafer, Ethan H MAJ" userId="505e747c-87be-44c0-94c2-fc4c31a873c1" providerId="ADAL" clId="{44520CCB-E7BE-446C-8680-4061E63D33F5}" dt="2024-07-17T02:51:45.069" v="24" actId="47"/>
        <pc:sldMkLst>
          <pc:docMk/>
          <pc:sldMk cId="734897747" sldId="467"/>
        </pc:sldMkLst>
      </pc:sldChg>
      <pc:sldChg chg="add del">
        <pc:chgData name="Shafer, Ethan H MAJ" userId="505e747c-87be-44c0-94c2-fc4c31a873c1" providerId="ADAL" clId="{44520CCB-E7BE-446C-8680-4061E63D33F5}" dt="2024-07-17T04:51:39.474" v="1622" actId="47"/>
        <pc:sldMkLst>
          <pc:docMk/>
          <pc:sldMk cId="1921694595" sldId="467"/>
        </pc:sldMkLst>
      </pc:sldChg>
      <pc:sldChg chg="modSp add mod">
        <pc:chgData name="Shafer, Ethan H MAJ" userId="505e747c-87be-44c0-94c2-fc4c31a873c1" providerId="ADAL" clId="{44520CCB-E7BE-446C-8680-4061E63D33F5}" dt="2024-07-17T05:10:07.615" v="1709" actId="20577"/>
        <pc:sldMkLst>
          <pc:docMk/>
          <pc:sldMk cId="3144270320" sldId="467"/>
        </pc:sldMkLst>
        <pc:spChg chg="mod">
          <ac:chgData name="Shafer, Ethan H MAJ" userId="505e747c-87be-44c0-94c2-fc4c31a873c1" providerId="ADAL" clId="{44520CCB-E7BE-446C-8680-4061E63D33F5}" dt="2024-07-17T05:10:07.615" v="1709" actId="20577"/>
          <ac:spMkLst>
            <pc:docMk/>
            <pc:sldMk cId="3144270320" sldId="467"/>
            <ac:spMk id="3" creationId="{57018CF8-58EA-732D-CCA9-530196D5F6FB}"/>
          </ac:spMkLst>
        </pc:spChg>
      </pc:sldChg>
      <pc:sldChg chg="addSp delSp modSp new mod modClrScheme chgLayout">
        <pc:chgData name="Shafer, Ethan H MAJ" userId="505e747c-87be-44c0-94c2-fc4c31a873c1" providerId="ADAL" clId="{44520CCB-E7BE-446C-8680-4061E63D33F5}" dt="2024-07-17T05:22:19.662" v="2032" actId="1076"/>
        <pc:sldMkLst>
          <pc:docMk/>
          <pc:sldMk cId="218695927" sldId="468"/>
        </pc:sldMkLst>
        <pc:spChg chg="del mod ord">
          <ac:chgData name="Shafer, Ethan H MAJ" userId="505e747c-87be-44c0-94c2-fc4c31a873c1" providerId="ADAL" clId="{44520CCB-E7BE-446C-8680-4061E63D33F5}" dt="2024-07-17T05:17:21.834" v="1915" actId="700"/>
          <ac:spMkLst>
            <pc:docMk/>
            <pc:sldMk cId="218695927" sldId="468"/>
            <ac:spMk id="2" creationId="{8AB3F86D-1797-5600-8A7F-7E3478ABFF0B}"/>
          </ac:spMkLst>
        </pc:spChg>
        <pc:spChg chg="del mod ord">
          <ac:chgData name="Shafer, Ethan H MAJ" userId="505e747c-87be-44c0-94c2-fc4c31a873c1" providerId="ADAL" clId="{44520CCB-E7BE-446C-8680-4061E63D33F5}" dt="2024-07-17T05:17:21.834" v="1915" actId="700"/>
          <ac:spMkLst>
            <pc:docMk/>
            <pc:sldMk cId="218695927" sldId="468"/>
            <ac:spMk id="3" creationId="{1372F1B5-49D4-4440-7BBD-672D5506269B}"/>
          </ac:spMkLst>
        </pc:spChg>
        <pc:spChg chg="del">
          <ac:chgData name="Shafer, Ethan H MAJ" userId="505e747c-87be-44c0-94c2-fc4c31a873c1" providerId="ADAL" clId="{44520CCB-E7BE-446C-8680-4061E63D33F5}" dt="2024-07-17T05:17:21.834" v="1915" actId="700"/>
          <ac:spMkLst>
            <pc:docMk/>
            <pc:sldMk cId="218695927" sldId="468"/>
            <ac:spMk id="4" creationId="{193CF1F6-FDD7-9A63-7A98-B806F924A6AA}"/>
          </ac:spMkLst>
        </pc:spChg>
        <pc:spChg chg="mod ord">
          <ac:chgData name="Shafer, Ethan H MAJ" userId="505e747c-87be-44c0-94c2-fc4c31a873c1" providerId="ADAL" clId="{44520CCB-E7BE-446C-8680-4061E63D33F5}" dt="2024-07-17T05:17:49.927" v="2026" actId="700"/>
          <ac:spMkLst>
            <pc:docMk/>
            <pc:sldMk cId="218695927" sldId="468"/>
            <ac:spMk id="5" creationId="{A549AF7D-3B71-6DCA-BE4F-000C6B890220}"/>
          </ac:spMkLst>
        </pc:spChg>
        <pc:spChg chg="mod ord">
          <ac:chgData name="Shafer, Ethan H MAJ" userId="505e747c-87be-44c0-94c2-fc4c31a873c1" providerId="ADAL" clId="{44520CCB-E7BE-446C-8680-4061E63D33F5}" dt="2024-07-17T05:17:49.927" v="2026" actId="700"/>
          <ac:spMkLst>
            <pc:docMk/>
            <pc:sldMk cId="218695927" sldId="468"/>
            <ac:spMk id="6" creationId="{3735B335-C5C3-AF21-3EA3-E082039F77A9}"/>
          </ac:spMkLst>
        </pc:spChg>
        <pc:spChg chg="mod ord">
          <ac:chgData name="Shafer, Ethan H MAJ" userId="505e747c-87be-44c0-94c2-fc4c31a873c1" providerId="ADAL" clId="{44520CCB-E7BE-446C-8680-4061E63D33F5}" dt="2024-07-17T05:17:49.927" v="2026" actId="700"/>
          <ac:spMkLst>
            <pc:docMk/>
            <pc:sldMk cId="218695927" sldId="468"/>
            <ac:spMk id="7" creationId="{405D1330-41E6-A8AB-7787-35E5EF4B5C0B}"/>
          </ac:spMkLst>
        </pc:spChg>
        <pc:spChg chg="add mod ord">
          <ac:chgData name="Shafer, Ethan H MAJ" userId="505e747c-87be-44c0-94c2-fc4c31a873c1" providerId="ADAL" clId="{44520CCB-E7BE-446C-8680-4061E63D33F5}" dt="2024-07-17T05:17:49.927" v="2026" actId="700"/>
          <ac:spMkLst>
            <pc:docMk/>
            <pc:sldMk cId="218695927" sldId="468"/>
            <ac:spMk id="8" creationId="{552370E8-080A-DA2A-3558-EF9F61C3136A}"/>
          </ac:spMkLst>
        </pc:spChg>
        <pc:spChg chg="add mod ord">
          <ac:chgData name="Shafer, Ethan H MAJ" userId="505e747c-87be-44c0-94c2-fc4c31a873c1" providerId="ADAL" clId="{44520CCB-E7BE-446C-8680-4061E63D33F5}" dt="2024-07-17T05:18:28.616" v="2028"/>
          <ac:spMkLst>
            <pc:docMk/>
            <pc:sldMk cId="218695927" sldId="468"/>
            <ac:spMk id="9" creationId="{8650AC78-4E74-9398-F26D-E9B3810A9A5C}"/>
          </ac:spMkLst>
        </pc:spChg>
        <pc:spChg chg="add del mod ord">
          <ac:chgData name="Shafer, Ethan H MAJ" userId="505e747c-87be-44c0-94c2-fc4c31a873c1" providerId="ADAL" clId="{44520CCB-E7BE-446C-8680-4061E63D33F5}" dt="2024-07-17T05:20:01.167" v="2029" actId="22"/>
          <ac:spMkLst>
            <pc:docMk/>
            <pc:sldMk cId="218695927" sldId="468"/>
            <ac:spMk id="10" creationId="{9B13E31E-24F7-93D9-738D-190D6EE9B8CE}"/>
          </ac:spMkLst>
        </pc:spChg>
        <pc:picChg chg="add mod ord">
          <ac:chgData name="Shafer, Ethan H MAJ" userId="505e747c-87be-44c0-94c2-fc4c31a873c1" providerId="ADAL" clId="{44520CCB-E7BE-446C-8680-4061E63D33F5}" dt="2024-07-17T05:22:16.287" v="2030" actId="1076"/>
          <ac:picMkLst>
            <pc:docMk/>
            <pc:sldMk cId="218695927" sldId="468"/>
            <ac:picMk id="12" creationId="{0125E347-1B03-15C5-2C99-910C06AE7DB6}"/>
          </ac:picMkLst>
        </pc:picChg>
        <pc:picChg chg="add mod">
          <ac:chgData name="Shafer, Ethan H MAJ" userId="505e747c-87be-44c0-94c2-fc4c31a873c1" providerId="ADAL" clId="{44520CCB-E7BE-446C-8680-4061E63D33F5}" dt="2024-07-17T05:22:19.662" v="2032" actId="1076"/>
          <ac:picMkLst>
            <pc:docMk/>
            <pc:sldMk cId="218695927" sldId="468"/>
            <ac:picMk id="14" creationId="{34F8D6A8-8CFE-E41D-DC6D-1AFCAEE6A815}"/>
          </ac:picMkLst>
        </pc:picChg>
      </pc:sldChg>
      <pc:sldChg chg="del">
        <pc:chgData name="Shafer, Ethan H MAJ" userId="505e747c-87be-44c0-94c2-fc4c31a873c1" providerId="ADAL" clId="{44520CCB-E7BE-446C-8680-4061E63D33F5}" dt="2024-07-17T02:51:45.069" v="24" actId="47"/>
        <pc:sldMkLst>
          <pc:docMk/>
          <pc:sldMk cId="654399212" sldId="468"/>
        </pc:sldMkLst>
      </pc:sldChg>
      <pc:sldChg chg="del">
        <pc:chgData name="Shafer, Ethan H MAJ" userId="505e747c-87be-44c0-94c2-fc4c31a873c1" providerId="ADAL" clId="{44520CCB-E7BE-446C-8680-4061E63D33F5}" dt="2024-07-17T02:51:45.069" v="24" actId="47"/>
        <pc:sldMkLst>
          <pc:docMk/>
          <pc:sldMk cId="795620285" sldId="469"/>
        </pc:sldMkLst>
      </pc:sldChg>
      <pc:sldChg chg="new del">
        <pc:chgData name="Shafer, Ethan H MAJ" userId="505e747c-87be-44c0-94c2-fc4c31a873c1" providerId="ADAL" clId="{44520CCB-E7BE-446C-8680-4061E63D33F5}" dt="2024-07-17T05:22:29.362" v="2035" actId="47"/>
        <pc:sldMkLst>
          <pc:docMk/>
          <pc:sldMk cId="4069225907" sldId="469"/>
        </pc:sldMkLst>
      </pc:sldChg>
      <pc:sldChg chg="modSp add mod">
        <pc:chgData name="Shafer, Ethan H MAJ" userId="505e747c-87be-44c0-94c2-fc4c31a873c1" providerId="ADAL" clId="{44520CCB-E7BE-446C-8680-4061E63D33F5}" dt="2024-07-17T05:46:23.831" v="2287" actId="20577"/>
        <pc:sldMkLst>
          <pc:docMk/>
          <pc:sldMk cId="2487636109" sldId="470"/>
        </pc:sldMkLst>
        <pc:spChg chg="mod">
          <ac:chgData name="Shafer, Ethan H MAJ" userId="505e747c-87be-44c0-94c2-fc4c31a873c1" providerId="ADAL" clId="{44520CCB-E7BE-446C-8680-4061E63D33F5}" dt="2024-07-17T05:46:23.831" v="2287" actId="20577"/>
          <ac:spMkLst>
            <pc:docMk/>
            <pc:sldMk cId="2487636109" sldId="470"/>
            <ac:spMk id="3" creationId="{57018CF8-58EA-732D-CCA9-530196D5F6FB}"/>
          </ac:spMkLst>
        </pc:spChg>
      </pc:sldChg>
      <pc:sldChg chg="del">
        <pc:chgData name="Shafer, Ethan H MAJ" userId="505e747c-87be-44c0-94c2-fc4c31a873c1" providerId="ADAL" clId="{44520CCB-E7BE-446C-8680-4061E63D33F5}" dt="2024-07-17T02:51:45.069" v="24" actId="47"/>
        <pc:sldMkLst>
          <pc:docMk/>
          <pc:sldMk cId="2856010001" sldId="470"/>
        </pc:sldMkLst>
      </pc:sldChg>
      <pc:sldChg chg="del">
        <pc:chgData name="Shafer, Ethan H MAJ" userId="505e747c-87be-44c0-94c2-fc4c31a873c1" providerId="ADAL" clId="{44520CCB-E7BE-446C-8680-4061E63D33F5}" dt="2024-07-17T02:51:45.069" v="24" actId="47"/>
        <pc:sldMkLst>
          <pc:docMk/>
          <pc:sldMk cId="493600504" sldId="471"/>
        </pc:sldMkLst>
      </pc:sldChg>
      <pc:sldChg chg="del">
        <pc:chgData name="Shafer, Ethan H MAJ" userId="505e747c-87be-44c0-94c2-fc4c31a873c1" providerId="ADAL" clId="{44520CCB-E7BE-446C-8680-4061E63D33F5}" dt="2024-07-17T02:51:45.069" v="24" actId="47"/>
        <pc:sldMkLst>
          <pc:docMk/>
          <pc:sldMk cId="241139002" sldId="473"/>
        </pc:sldMkLst>
      </pc:sldChg>
    </pc:docChg>
  </pc:docChgLst>
  <pc:docChgLst>
    <pc:chgData name="Miner, Nina CPT" userId="S::nina.miner@westpoint.edu::1877bd75-b408-4e8d-b9b1-1e910180d3c8" providerId="AD" clId="Web-{485237EA-485A-68D1-6ED1-04B9919A7E91}"/>
    <pc:docChg chg="modSld">
      <pc:chgData name="Miner, Nina CPT" userId="S::nina.miner@westpoint.edu::1877bd75-b408-4e8d-b9b1-1e910180d3c8" providerId="AD" clId="Web-{485237EA-485A-68D1-6ED1-04B9919A7E91}" dt="2023-07-06T17:43:45.277" v="36" actId="20577"/>
      <pc:docMkLst>
        <pc:docMk/>
      </pc:docMkLst>
      <pc:sldChg chg="modSp">
        <pc:chgData name="Miner, Nina CPT" userId="S::nina.miner@westpoint.edu::1877bd75-b408-4e8d-b9b1-1e910180d3c8" providerId="AD" clId="Web-{485237EA-485A-68D1-6ED1-04B9919A7E91}" dt="2023-07-06T17:27:16.667" v="5" actId="20577"/>
        <pc:sldMkLst>
          <pc:docMk/>
          <pc:sldMk cId="2059293038" sldId="257"/>
        </pc:sldMkLst>
        <pc:spChg chg="mod">
          <ac:chgData name="Miner, Nina CPT" userId="S::nina.miner@westpoint.edu::1877bd75-b408-4e8d-b9b1-1e910180d3c8" providerId="AD" clId="Web-{485237EA-485A-68D1-6ED1-04B9919A7E91}" dt="2023-07-06T17:27:16.667" v="5" actId="20577"/>
          <ac:spMkLst>
            <pc:docMk/>
            <pc:sldMk cId="2059293038" sldId="257"/>
            <ac:spMk id="8" creationId="{1C7FC1A1-2859-4C38-8E3D-248BC39AD2B3}"/>
          </ac:spMkLst>
        </pc:spChg>
      </pc:sldChg>
      <pc:sldChg chg="addSp delSp modSp">
        <pc:chgData name="Miner, Nina CPT" userId="S::nina.miner@westpoint.edu::1877bd75-b408-4e8d-b9b1-1e910180d3c8" providerId="AD" clId="Web-{485237EA-485A-68D1-6ED1-04B9919A7E91}" dt="2023-07-06T17:38:44.986" v="10" actId="14100"/>
        <pc:sldMkLst>
          <pc:docMk/>
          <pc:sldMk cId="1394302265" sldId="284"/>
        </pc:sldMkLst>
        <pc:picChg chg="add mod">
          <ac:chgData name="Miner, Nina CPT" userId="S::nina.miner@westpoint.edu::1877bd75-b408-4e8d-b9b1-1e910180d3c8" providerId="AD" clId="Web-{485237EA-485A-68D1-6ED1-04B9919A7E91}" dt="2023-07-06T17:38:44.986" v="10" actId="14100"/>
          <ac:picMkLst>
            <pc:docMk/>
            <pc:sldMk cId="1394302265" sldId="284"/>
            <ac:picMk id="2" creationId="{F00C95D8-A39A-585C-8584-144A7ED2B11A}"/>
          </ac:picMkLst>
        </pc:picChg>
        <pc:picChg chg="del">
          <ac:chgData name="Miner, Nina CPT" userId="S::nina.miner@westpoint.edu::1877bd75-b408-4e8d-b9b1-1e910180d3c8" providerId="AD" clId="Web-{485237EA-485A-68D1-6ED1-04B9919A7E91}" dt="2023-07-06T17:38:31.735" v="6"/>
          <ac:picMkLst>
            <pc:docMk/>
            <pc:sldMk cId="1394302265" sldId="284"/>
            <ac:picMk id="3" creationId="{140A4247-10D7-CD60-DF83-ED6309FE3705}"/>
          </ac:picMkLst>
        </pc:picChg>
      </pc:sldChg>
      <pc:sldChg chg="modSp">
        <pc:chgData name="Miner, Nina CPT" userId="S::nina.miner@westpoint.edu::1877bd75-b408-4e8d-b9b1-1e910180d3c8" providerId="AD" clId="Web-{485237EA-485A-68D1-6ED1-04B9919A7E91}" dt="2023-07-06T17:43:45.277" v="36" actId="20577"/>
        <pc:sldMkLst>
          <pc:docMk/>
          <pc:sldMk cId="12713590" sldId="406"/>
        </pc:sldMkLst>
        <pc:spChg chg="mod">
          <ac:chgData name="Miner, Nina CPT" userId="S::nina.miner@westpoint.edu::1877bd75-b408-4e8d-b9b1-1e910180d3c8" providerId="AD" clId="Web-{485237EA-485A-68D1-6ED1-04B9919A7E91}" dt="2023-07-06T17:43:45.277" v="36" actId="20577"/>
          <ac:spMkLst>
            <pc:docMk/>
            <pc:sldMk cId="12713590" sldId="406"/>
            <ac:spMk id="28675" creationId="{00000000-0000-0000-0000-000000000000}"/>
          </ac:spMkLst>
        </pc:spChg>
      </pc:sldChg>
    </pc:docChg>
  </pc:docChgLst>
  <pc:docChgLst>
    <pc:chgData name="Shafer, Ethan H MAJ" userId="505e747c-87be-44c0-94c2-fc4c31a873c1" providerId="ADAL" clId="{ABAE3E48-B894-434C-BF46-54E7E1C01A75}"/>
    <pc:docChg chg="undo redo custSel addSld delSld modSld">
      <pc:chgData name="Shafer, Ethan H MAJ" userId="505e747c-87be-44c0-94c2-fc4c31a873c1" providerId="ADAL" clId="{ABAE3E48-B894-434C-BF46-54E7E1C01A75}" dt="2024-07-16T04:59:04.208" v="2887" actId="20577"/>
      <pc:docMkLst>
        <pc:docMk/>
      </pc:docMkLst>
      <pc:sldChg chg="modSp mod">
        <pc:chgData name="Shafer, Ethan H MAJ" userId="505e747c-87be-44c0-94c2-fc4c31a873c1" providerId="ADAL" clId="{ABAE3E48-B894-434C-BF46-54E7E1C01A75}" dt="2024-07-16T01:31:13.323" v="10" actId="20577"/>
        <pc:sldMkLst>
          <pc:docMk/>
          <pc:sldMk cId="2600960340" sldId="413"/>
        </pc:sldMkLst>
        <pc:spChg chg="mod">
          <ac:chgData name="Shafer, Ethan H MAJ" userId="505e747c-87be-44c0-94c2-fc4c31a873c1" providerId="ADAL" clId="{ABAE3E48-B894-434C-BF46-54E7E1C01A75}" dt="2024-07-16T01:31:13.323" v="10" actId="20577"/>
          <ac:spMkLst>
            <pc:docMk/>
            <pc:sldMk cId="2600960340" sldId="413"/>
            <ac:spMk id="2" creationId="{8D7E2DAC-8F14-49C5-B65E-1545269CF4BB}"/>
          </ac:spMkLst>
        </pc:spChg>
      </pc:sldChg>
      <pc:sldChg chg="addSp delSp modSp mod modClrScheme chgLayout">
        <pc:chgData name="Shafer, Ethan H MAJ" userId="505e747c-87be-44c0-94c2-fc4c31a873c1" providerId="ADAL" clId="{ABAE3E48-B894-434C-BF46-54E7E1C01A75}" dt="2024-07-16T01:51:34.274" v="34" actId="22"/>
        <pc:sldMkLst>
          <pc:docMk/>
          <pc:sldMk cId="2363768640" sldId="416"/>
        </pc:sldMkLst>
        <pc:spChg chg="mod ord">
          <ac:chgData name="Shafer, Ethan H MAJ" userId="505e747c-87be-44c0-94c2-fc4c31a873c1" providerId="ADAL" clId="{ABAE3E48-B894-434C-BF46-54E7E1C01A75}" dt="2024-07-16T01:50:41.389" v="28" actId="700"/>
          <ac:spMkLst>
            <pc:docMk/>
            <pc:sldMk cId="2363768640" sldId="416"/>
            <ac:spMk id="2" creationId="{B0DCFCD0-18B9-6063-E7CE-3C7EBEF1B825}"/>
          </ac:spMkLst>
        </pc:spChg>
        <pc:spChg chg="add del mod ord">
          <ac:chgData name="Shafer, Ethan H MAJ" userId="505e747c-87be-44c0-94c2-fc4c31a873c1" providerId="ADAL" clId="{ABAE3E48-B894-434C-BF46-54E7E1C01A75}" dt="2024-07-16T01:50:41.389" v="28" actId="700"/>
          <ac:spMkLst>
            <pc:docMk/>
            <pc:sldMk cId="2363768640" sldId="416"/>
            <ac:spMk id="3" creationId="{67D636F4-4E24-A4C7-F5AB-5D6F4D6F8CB6}"/>
          </ac:spMkLst>
        </pc:spChg>
        <pc:spChg chg="mod ord">
          <ac:chgData name="Shafer, Ethan H MAJ" userId="505e747c-87be-44c0-94c2-fc4c31a873c1" providerId="ADAL" clId="{ABAE3E48-B894-434C-BF46-54E7E1C01A75}" dt="2024-07-16T01:50:41.389" v="28" actId="700"/>
          <ac:spMkLst>
            <pc:docMk/>
            <pc:sldMk cId="2363768640" sldId="416"/>
            <ac:spMk id="5" creationId="{1B0BEB85-FFAB-DA5A-3FB3-50B42A6E4596}"/>
          </ac:spMkLst>
        </pc:spChg>
        <pc:spChg chg="mod ord">
          <ac:chgData name="Shafer, Ethan H MAJ" userId="505e747c-87be-44c0-94c2-fc4c31a873c1" providerId="ADAL" clId="{ABAE3E48-B894-434C-BF46-54E7E1C01A75}" dt="2024-07-16T01:50:41.389" v="28" actId="700"/>
          <ac:spMkLst>
            <pc:docMk/>
            <pc:sldMk cId="2363768640" sldId="416"/>
            <ac:spMk id="6" creationId="{077EFF7F-35BC-42D2-2F47-6B101A114636}"/>
          </ac:spMkLst>
        </pc:spChg>
        <pc:spChg chg="mod ord">
          <ac:chgData name="Shafer, Ethan H MAJ" userId="505e747c-87be-44c0-94c2-fc4c31a873c1" providerId="ADAL" clId="{ABAE3E48-B894-434C-BF46-54E7E1C01A75}" dt="2024-07-16T01:50:41.389" v="28" actId="700"/>
          <ac:spMkLst>
            <pc:docMk/>
            <pc:sldMk cId="2363768640" sldId="416"/>
            <ac:spMk id="7" creationId="{4479F709-18FD-9AF8-6420-A28EFB5E28F5}"/>
          </ac:spMkLst>
        </pc:spChg>
        <pc:spChg chg="add del mod ord">
          <ac:chgData name="Shafer, Ethan H MAJ" userId="505e747c-87be-44c0-94c2-fc4c31a873c1" providerId="ADAL" clId="{ABAE3E48-B894-434C-BF46-54E7E1C01A75}" dt="2024-07-16T01:50:42.171" v="29" actId="22"/>
          <ac:spMkLst>
            <pc:docMk/>
            <pc:sldMk cId="2363768640" sldId="416"/>
            <ac:spMk id="8" creationId="{9E3BCD72-770B-D3CA-18E7-902774D63F82}"/>
          </ac:spMkLst>
        </pc:spChg>
        <pc:spChg chg="add del mod ord">
          <ac:chgData name="Shafer, Ethan H MAJ" userId="505e747c-87be-44c0-94c2-fc4c31a873c1" providerId="ADAL" clId="{ABAE3E48-B894-434C-BF46-54E7E1C01A75}" dt="2024-07-16T01:51:34.274" v="34" actId="22"/>
          <ac:spMkLst>
            <pc:docMk/>
            <pc:sldMk cId="2363768640" sldId="416"/>
            <ac:spMk id="9" creationId="{213A4D5C-E4B0-A797-F2A1-EA211EAB8668}"/>
          </ac:spMkLst>
        </pc:spChg>
        <pc:picChg chg="del">
          <ac:chgData name="Shafer, Ethan H MAJ" userId="505e747c-87be-44c0-94c2-fc4c31a873c1" providerId="ADAL" clId="{ABAE3E48-B894-434C-BF46-54E7E1C01A75}" dt="2024-07-16T01:50:37.546" v="27" actId="478"/>
          <ac:picMkLst>
            <pc:docMk/>
            <pc:sldMk cId="2363768640" sldId="416"/>
            <ac:picMk id="4" creationId="{7753E34D-7106-1D75-F2D5-645F1BF43946}"/>
          </ac:picMkLst>
        </pc:picChg>
        <pc:picChg chg="add mod ord">
          <ac:chgData name="Shafer, Ethan H MAJ" userId="505e747c-87be-44c0-94c2-fc4c31a873c1" providerId="ADAL" clId="{ABAE3E48-B894-434C-BF46-54E7E1C01A75}" dt="2024-07-16T01:51:32.177" v="32" actId="1076"/>
          <ac:picMkLst>
            <pc:docMk/>
            <pc:sldMk cId="2363768640" sldId="416"/>
            <ac:picMk id="11" creationId="{EFD92CD3-9022-BC64-2F6A-220DA5EAC1BF}"/>
          </ac:picMkLst>
        </pc:picChg>
        <pc:picChg chg="add del mod ord">
          <ac:chgData name="Shafer, Ethan H MAJ" userId="505e747c-87be-44c0-94c2-fc4c31a873c1" providerId="ADAL" clId="{ABAE3E48-B894-434C-BF46-54E7E1C01A75}" dt="2024-07-16T01:51:34.274" v="34" actId="22"/>
          <ac:picMkLst>
            <pc:docMk/>
            <pc:sldMk cId="2363768640" sldId="416"/>
            <ac:picMk id="13" creationId="{70F19B1C-BFDA-DDC9-8A8B-16136C7418FE}"/>
          </ac:picMkLst>
        </pc:picChg>
      </pc:sldChg>
      <pc:sldChg chg="del">
        <pc:chgData name="Shafer, Ethan H MAJ" userId="505e747c-87be-44c0-94c2-fc4c31a873c1" providerId="ADAL" clId="{ABAE3E48-B894-434C-BF46-54E7E1C01A75}" dt="2024-07-16T02:04:42.224" v="206" actId="47"/>
        <pc:sldMkLst>
          <pc:docMk/>
          <pc:sldMk cId="3788048747" sldId="418"/>
        </pc:sldMkLst>
      </pc:sldChg>
      <pc:sldChg chg="del">
        <pc:chgData name="Shafer, Ethan H MAJ" userId="505e747c-87be-44c0-94c2-fc4c31a873c1" providerId="ADAL" clId="{ABAE3E48-B894-434C-BF46-54E7E1C01A75}" dt="2024-07-16T02:04:42.224" v="206" actId="47"/>
        <pc:sldMkLst>
          <pc:docMk/>
          <pc:sldMk cId="1244604013" sldId="419"/>
        </pc:sldMkLst>
      </pc:sldChg>
      <pc:sldChg chg="modSp mod">
        <pc:chgData name="Shafer, Ethan H MAJ" userId="505e747c-87be-44c0-94c2-fc4c31a873c1" providerId="ADAL" clId="{ABAE3E48-B894-434C-BF46-54E7E1C01A75}" dt="2024-07-16T02:04:28.170" v="193" actId="20577"/>
        <pc:sldMkLst>
          <pc:docMk/>
          <pc:sldMk cId="1277706378" sldId="429"/>
        </pc:sldMkLst>
        <pc:spChg chg="mod">
          <ac:chgData name="Shafer, Ethan H MAJ" userId="505e747c-87be-44c0-94c2-fc4c31a873c1" providerId="ADAL" clId="{ABAE3E48-B894-434C-BF46-54E7E1C01A75}" dt="2024-07-16T02:04:28.170" v="193" actId="20577"/>
          <ac:spMkLst>
            <pc:docMk/>
            <pc:sldMk cId="1277706378" sldId="429"/>
            <ac:spMk id="3" creationId="{D19F0797-8975-980B-1DFB-53543119FFB6}"/>
          </ac:spMkLst>
        </pc:spChg>
      </pc:sldChg>
      <pc:sldChg chg="delSp modSp mod modAnim">
        <pc:chgData name="Shafer, Ethan H MAJ" userId="505e747c-87be-44c0-94c2-fc4c31a873c1" providerId="ADAL" clId="{ABAE3E48-B894-434C-BF46-54E7E1C01A75}" dt="2024-07-16T02:07:16.675" v="492" actId="2711"/>
        <pc:sldMkLst>
          <pc:docMk/>
          <pc:sldMk cId="2426625744" sldId="440"/>
        </pc:sldMkLst>
        <pc:spChg chg="mod">
          <ac:chgData name="Shafer, Ethan H MAJ" userId="505e747c-87be-44c0-94c2-fc4c31a873c1" providerId="ADAL" clId="{ABAE3E48-B894-434C-BF46-54E7E1C01A75}" dt="2024-07-16T02:04:33.784" v="204" actId="20577"/>
          <ac:spMkLst>
            <pc:docMk/>
            <pc:sldMk cId="2426625744" sldId="440"/>
            <ac:spMk id="2" creationId="{C7251FAB-425A-2587-B4E5-78419EA595E8}"/>
          </ac:spMkLst>
        </pc:spChg>
        <pc:spChg chg="mod">
          <ac:chgData name="Shafer, Ethan H MAJ" userId="505e747c-87be-44c0-94c2-fc4c31a873c1" providerId="ADAL" clId="{ABAE3E48-B894-434C-BF46-54E7E1C01A75}" dt="2024-07-16T02:07:16.675" v="492" actId="2711"/>
          <ac:spMkLst>
            <pc:docMk/>
            <pc:sldMk cId="2426625744" sldId="440"/>
            <ac:spMk id="3" creationId="{681ADF5A-902A-1E7B-7C8F-CFAA6D871267}"/>
          </ac:spMkLst>
        </pc:spChg>
        <pc:picChg chg="del">
          <ac:chgData name="Shafer, Ethan H MAJ" userId="505e747c-87be-44c0-94c2-fc4c31a873c1" providerId="ADAL" clId="{ABAE3E48-B894-434C-BF46-54E7E1C01A75}" dt="2024-07-16T02:04:38.494" v="205" actId="478"/>
          <ac:picMkLst>
            <pc:docMk/>
            <pc:sldMk cId="2426625744" sldId="440"/>
            <ac:picMk id="8" creationId="{E67021EE-4ECA-1056-12CB-88375D4BB339}"/>
          </ac:picMkLst>
        </pc:picChg>
      </pc:sldChg>
      <pc:sldChg chg="del">
        <pc:chgData name="Shafer, Ethan H MAJ" userId="505e747c-87be-44c0-94c2-fc4c31a873c1" providerId="ADAL" clId="{ABAE3E48-B894-434C-BF46-54E7E1C01A75}" dt="2024-07-16T02:04:42.224" v="206" actId="47"/>
        <pc:sldMkLst>
          <pc:docMk/>
          <pc:sldMk cId="1989656957" sldId="441"/>
        </pc:sldMkLst>
      </pc:sldChg>
      <pc:sldChg chg="del">
        <pc:chgData name="Shafer, Ethan H MAJ" userId="505e747c-87be-44c0-94c2-fc4c31a873c1" providerId="ADAL" clId="{ABAE3E48-B894-434C-BF46-54E7E1C01A75}" dt="2024-07-16T02:04:42.224" v="206" actId="47"/>
        <pc:sldMkLst>
          <pc:docMk/>
          <pc:sldMk cId="1414359750" sldId="442"/>
        </pc:sldMkLst>
      </pc:sldChg>
      <pc:sldChg chg="del">
        <pc:chgData name="Shafer, Ethan H MAJ" userId="505e747c-87be-44c0-94c2-fc4c31a873c1" providerId="ADAL" clId="{ABAE3E48-B894-434C-BF46-54E7E1C01A75}" dt="2024-07-16T02:04:42.224" v="206" actId="47"/>
        <pc:sldMkLst>
          <pc:docMk/>
          <pc:sldMk cId="621309774" sldId="443"/>
        </pc:sldMkLst>
      </pc:sldChg>
      <pc:sldChg chg="del">
        <pc:chgData name="Shafer, Ethan H MAJ" userId="505e747c-87be-44c0-94c2-fc4c31a873c1" providerId="ADAL" clId="{ABAE3E48-B894-434C-BF46-54E7E1C01A75}" dt="2024-07-16T02:04:42.224" v="206" actId="47"/>
        <pc:sldMkLst>
          <pc:docMk/>
          <pc:sldMk cId="3878447618" sldId="444"/>
        </pc:sldMkLst>
      </pc:sldChg>
      <pc:sldChg chg="del">
        <pc:chgData name="Shafer, Ethan H MAJ" userId="505e747c-87be-44c0-94c2-fc4c31a873c1" providerId="ADAL" clId="{ABAE3E48-B894-434C-BF46-54E7E1C01A75}" dt="2024-07-16T02:04:42.224" v="206" actId="47"/>
        <pc:sldMkLst>
          <pc:docMk/>
          <pc:sldMk cId="939627627" sldId="445"/>
        </pc:sldMkLst>
      </pc:sldChg>
      <pc:sldChg chg="del">
        <pc:chgData name="Shafer, Ethan H MAJ" userId="505e747c-87be-44c0-94c2-fc4c31a873c1" providerId="ADAL" clId="{ABAE3E48-B894-434C-BF46-54E7E1C01A75}" dt="2024-07-16T02:04:42.224" v="206" actId="47"/>
        <pc:sldMkLst>
          <pc:docMk/>
          <pc:sldMk cId="2640869016" sldId="446"/>
        </pc:sldMkLst>
      </pc:sldChg>
      <pc:sldChg chg="del">
        <pc:chgData name="Shafer, Ethan H MAJ" userId="505e747c-87be-44c0-94c2-fc4c31a873c1" providerId="ADAL" clId="{ABAE3E48-B894-434C-BF46-54E7E1C01A75}" dt="2024-07-16T02:04:42.224" v="206" actId="47"/>
        <pc:sldMkLst>
          <pc:docMk/>
          <pc:sldMk cId="395491762" sldId="447"/>
        </pc:sldMkLst>
      </pc:sldChg>
      <pc:sldChg chg="del">
        <pc:chgData name="Shafer, Ethan H MAJ" userId="505e747c-87be-44c0-94c2-fc4c31a873c1" providerId="ADAL" clId="{ABAE3E48-B894-434C-BF46-54E7E1C01A75}" dt="2024-07-16T02:04:42.224" v="206" actId="47"/>
        <pc:sldMkLst>
          <pc:docMk/>
          <pc:sldMk cId="3820916377" sldId="448"/>
        </pc:sldMkLst>
      </pc:sldChg>
      <pc:sldChg chg="del">
        <pc:chgData name="Shafer, Ethan H MAJ" userId="505e747c-87be-44c0-94c2-fc4c31a873c1" providerId="ADAL" clId="{ABAE3E48-B894-434C-BF46-54E7E1C01A75}" dt="2024-07-16T02:04:42.224" v="206" actId="47"/>
        <pc:sldMkLst>
          <pc:docMk/>
          <pc:sldMk cId="3984555908" sldId="449"/>
        </pc:sldMkLst>
      </pc:sldChg>
      <pc:sldChg chg="del">
        <pc:chgData name="Shafer, Ethan H MAJ" userId="505e747c-87be-44c0-94c2-fc4c31a873c1" providerId="ADAL" clId="{ABAE3E48-B894-434C-BF46-54E7E1C01A75}" dt="2024-07-16T02:04:42.224" v="206" actId="47"/>
        <pc:sldMkLst>
          <pc:docMk/>
          <pc:sldMk cId="4018949871" sldId="450"/>
        </pc:sldMkLst>
      </pc:sldChg>
      <pc:sldChg chg="del">
        <pc:chgData name="Shafer, Ethan H MAJ" userId="505e747c-87be-44c0-94c2-fc4c31a873c1" providerId="ADAL" clId="{ABAE3E48-B894-434C-BF46-54E7E1C01A75}" dt="2024-07-16T02:04:42.224" v="206" actId="47"/>
        <pc:sldMkLst>
          <pc:docMk/>
          <pc:sldMk cId="1221488972" sldId="451"/>
        </pc:sldMkLst>
      </pc:sldChg>
      <pc:sldChg chg="del">
        <pc:chgData name="Shafer, Ethan H MAJ" userId="505e747c-87be-44c0-94c2-fc4c31a873c1" providerId="ADAL" clId="{ABAE3E48-B894-434C-BF46-54E7E1C01A75}" dt="2024-07-16T02:04:42.224" v="206" actId="47"/>
        <pc:sldMkLst>
          <pc:docMk/>
          <pc:sldMk cId="3271798158" sldId="452"/>
        </pc:sldMkLst>
      </pc:sldChg>
      <pc:sldChg chg="del">
        <pc:chgData name="Shafer, Ethan H MAJ" userId="505e747c-87be-44c0-94c2-fc4c31a873c1" providerId="ADAL" clId="{ABAE3E48-B894-434C-BF46-54E7E1C01A75}" dt="2024-07-16T02:04:42.224" v="206" actId="47"/>
        <pc:sldMkLst>
          <pc:docMk/>
          <pc:sldMk cId="1315603018" sldId="453"/>
        </pc:sldMkLst>
      </pc:sldChg>
      <pc:sldChg chg="del">
        <pc:chgData name="Shafer, Ethan H MAJ" userId="505e747c-87be-44c0-94c2-fc4c31a873c1" providerId="ADAL" clId="{ABAE3E48-B894-434C-BF46-54E7E1C01A75}" dt="2024-07-16T02:04:42.224" v="206" actId="47"/>
        <pc:sldMkLst>
          <pc:docMk/>
          <pc:sldMk cId="3255375541" sldId="454"/>
        </pc:sldMkLst>
      </pc:sldChg>
      <pc:sldChg chg="addSp delSp modSp new mod modClrScheme chgLayout">
        <pc:chgData name="Shafer, Ethan H MAJ" userId="505e747c-87be-44c0-94c2-fc4c31a873c1" providerId="ADAL" clId="{ABAE3E48-B894-434C-BF46-54E7E1C01A75}" dt="2024-07-16T02:02:25.244" v="51" actId="22"/>
        <pc:sldMkLst>
          <pc:docMk/>
          <pc:sldMk cId="1470154629" sldId="455"/>
        </pc:sldMkLst>
        <pc:spChg chg="mod ord">
          <ac:chgData name="Shafer, Ethan H MAJ" userId="505e747c-87be-44c0-94c2-fc4c31a873c1" providerId="ADAL" clId="{ABAE3E48-B894-434C-BF46-54E7E1C01A75}" dt="2024-07-16T02:02:24.584" v="50" actId="700"/>
          <ac:spMkLst>
            <pc:docMk/>
            <pc:sldMk cId="1470154629" sldId="455"/>
            <ac:spMk id="2" creationId="{79050CB1-8BC8-DBAE-327C-70BD4C3258A2}"/>
          </ac:spMkLst>
        </pc:spChg>
        <pc:spChg chg="del mod ord">
          <ac:chgData name="Shafer, Ethan H MAJ" userId="505e747c-87be-44c0-94c2-fc4c31a873c1" providerId="ADAL" clId="{ABAE3E48-B894-434C-BF46-54E7E1C01A75}" dt="2024-07-16T02:02:24.584" v="50" actId="700"/>
          <ac:spMkLst>
            <pc:docMk/>
            <pc:sldMk cId="1470154629" sldId="455"/>
            <ac:spMk id="3" creationId="{AE8EA23B-06DA-6B38-D433-69671C8C1248}"/>
          </ac:spMkLst>
        </pc:spChg>
        <pc:spChg chg="del">
          <ac:chgData name="Shafer, Ethan H MAJ" userId="505e747c-87be-44c0-94c2-fc4c31a873c1" providerId="ADAL" clId="{ABAE3E48-B894-434C-BF46-54E7E1C01A75}" dt="2024-07-16T02:02:24.584" v="50" actId="700"/>
          <ac:spMkLst>
            <pc:docMk/>
            <pc:sldMk cId="1470154629" sldId="455"/>
            <ac:spMk id="4" creationId="{A714B4D1-D942-4C3D-EE64-523549940792}"/>
          </ac:spMkLst>
        </pc:spChg>
        <pc:spChg chg="mod ord">
          <ac:chgData name="Shafer, Ethan H MAJ" userId="505e747c-87be-44c0-94c2-fc4c31a873c1" providerId="ADAL" clId="{ABAE3E48-B894-434C-BF46-54E7E1C01A75}" dt="2024-07-16T02:02:24.584" v="50" actId="700"/>
          <ac:spMkLst>
            <pc:docMk/>
            <pc:sldMk cId="1470154629" sldId="455"/>
            <ac:spMk id="5" creationId="{AF81F805-72B2-2C36-2DEE-EEC1E8979FAC}"/>
          </ac:spMkLst>
        </pc:spChg>
        <pc:spChg chg="mod ord">
          <ac:chgData name="Shafer, Ethan H MAJ" userId="505e747c-87be-44c0-94c2-fc4c31a873c1" providerId="ADAL" clId="{ABAE3E48-B894-434C-BF46-54E7E1C01A75}" dt="2024-07-16T02:02:24.584" v="50" actId="700"/>
          <ac:spMkLst>
            <pc:docMk/>
            <pc:sldMk cId="1470154629" sldId="455"/>
            <ac:spMk id="6" creationId="{2B058A0B-CBFC-282D-E161-50FACD71BE0F}"/>
          </ac:spMkLst>
        </pc:spChg>
        <pc:spChg chg="mod ord">
          <ac:chgData name="Shafer, Ethan H MAJ" userId="505e747c-87be-44c0-94c2-fc4c31a873c1" providerId="ADAL" clId="{ABAE3E48-B894-434C-BF46-54E7E1C01A75}" dt="2024-07-16T02:02:24.584" v="50" actId="700"/>
          <ac:spMkLst>
            <pc:docMk/>
            <pc:sldMk cId="1470154629" sldId="455"/>
            <ac:spMk id="7" creationId="{C67501BA-8E31-A358-3417-12C1E4C4413E}"/>
          </ac:spMkLst>
        </pc:spChg>
        <pc:spChg chg="add del mod ord">
          <ac:chgData name="Shafer, Ethan H MAJ" userId="505e747c-87be-44c0-94c2-fc4c31a873c1" providerId="ADAL" clId="{ABAE3E48-B894-434C-BF46-54E7E1C01A75}" dt="2024-07-16T02:02:25.244" v="51" actId="22"/>
          <ac:spMkLst>
            <pc:docMk/>
            <pc:sldMk cId="1470154629" sldId="455"/>
            <ac:spMk id="8" creationId="{FA987FF7-92DC-0805-A9C8-10B1C02FA93F}"/>
          </ac:spMkLst>
        </pc:spChg>
        <pc:picChg chg="add mod ord">
          <ac:chgData name="Shafer, Ethan H MAJ" userId="505e747c-87be-44c0-94c2-fc4c31a873c1" providerId="ADAL" clId="{ABAE3E48-B894-434C-BF46-54E7E1C01A75}" dt="2024-07-16T02:02:25.244" v="51" actId="22"/>
          <ac:picMkLst>
            <pc:docMk/>
            <pc:sldMk cId="1470154629" sldId="455"/>
            <ac:picMk id="10" creationId="{653783FD-9EC4-2E6F-B5F5-A32007B2A4BE}"/>
          </ac:picMkLst>
        </pc:picChg>
      </pc:sldChg>
      <pc:sldChg chg="addSp delSp modSp new mod">
        <pc:chgData name="Shafer, Ethan H MAJ" userId="505e747c-87be-44c0-94c2-fc4c31a873c1" providerId="ADAL" clId="{ABAE3E48-B894-434C-BF46-54E7E1C01A75}" dt="2024-07-16T02:03:43.894" v="60" actId="22"/>
        <pc:sldMkLst>
          <pc:docMk/>
          <pc:sldMk cId="1223688484" sldId="456"/>
        </pc:sldMkLst>
        <pc:spChg chg="mod">
          <ac:chgData name="Shafer, Ethan H MAJ" userId="505e747c-87be-44c0-94c2-fc4c31a873c1" providerId="ADAL" clId="{ABAE3E48-B894-434C-BF46-54E7E1C01A75}" dt="2024-07-16T02:02:46.084" v="59" actId="20577"/>
          <ac:spMkLst>
            <pc:docMk/>
            <pc:sldMk cId="1223688484" sldId="456"/>
            <ac:spMk id="2" creationId="{7503E49C-C743-FB93-37CB-FCBE0CF30471}"/>
          </ac:spMkLst>
        </pc:spChg>
        <pc:spChg chg="del">
          <ac:chgData name="Shafer, Ethan H MAJ" userId="505e747c-87be-44c0-94c2-fc4c31a873c1" providerId="ADAL" clId="{ABAE3E48-B894-434C-BF46-54E7E1C01A75}" dt="2024-07-16T02:03:43.894" v="60" actId="22"/>
          <ac:spMkLst>
            <pc:docMk/>
            <pc:sldMk cId="1223688484" sldId="456"/>
            <ac:spMk id="3" creationId="{6CC34675-2B2C-88B2-02D8-2B6A7F8C4902}"/>
          </ac:spMkLst>
        </pc:spChg>
        <pc:picChg chg="add mod ord">
          <ac:chgData name="Shafer, Ethan H MAJ" userId="505e747c-87be-44c0-94c2-fc4c31a873c1" providerId="ADAL" clId="{ABAE3E48-B894-434C-BF46-54E7E1C01A75}" dt="2024-07-16T02:03:43.894" v="60" actId="22"/>
          <ac:picMkLst>
            <pc:docMk/>
            <pc:sldMk cId="1223688484" sldId="456"/>
            <ac:picMk id="8" creationId="{4292E500-15DD-8CDC-BFBA-E433849D4BA8}"/>
          </ac:picMkLst>
        </pc:picChg>
      </pc:sldChg>
      <pc:sldChg chg="addSp delSp modSp new mod modClrScheme chgLayout">
        <pc:chgData name="Shafer, Ethan H MAJ" userId="505e747c-87be-44c0-94c2-fc4c31a873c1" providerId="ADAL" clId="{ABAE3E48-B894-434C-BF46-54E7E1C01A75}" dt="2024-07-16T02:04:51.334" v="219" actId="20577"/>
        <pc:sldMkLst>
          <pc:docMk/>
          <pc:sldMk cId="628283176" sldId="457"/>
        </pc:sldMkLst>
        <pc:spChg chg="del mod ord">
          <ac:chgData name="Shafer, Ethan H MAJ" userId="505e747c-87be-44c0-94c2-fc4c31a873c1" providerId="ADAL" clId="{ABAE3E48-B894-434C-BF46-54E7E1C01A75}" dt="2024-07-16T02:04:49.178" v="208" actId="700"/>
          <ac:spMkLst>
            <pc:docMk/>
            <pc:sldMk cId="628283176" sldId="457"/>
            <ac:spMk id="2" creationId="{58789641-3844-F1D2-98F2-2FE5B7E6FDB4}"/>
          </ac:spMkLst>
        </pc:spChg>
        <pc:spChg chg="del mod ord">
          <ac:chgData name="Shafer, Ethan H MAJ" userId="505e747c-87be-44c0-94c2-fc4c31a873c1" providerId="ADAL" clId="{ABAE3E48-B894-434C-BF46-54E7E1C01A75}" dt="2024-07-16T02:04:49.178" v="208" actId="700"/>
          <ac:spMkLst>
            <pc:docMk/>
            <pc:sldMk cId="628283176" sldId="457"/>
            <ac:spMk id="3" creationId="{6C1D2162-1CF5-B795-6E1F-E4819D5CE487}"/>
          </ac:spMkLst>
        </pc:spChg>
        <pc:spChg chg="mod ord">
          <ac:chgData name="Shafer, Ethan H MAJ" userId="505e747c-87be-44c0-94c2-fc4c31a873c1" providerId="ADAL" clId="{ABAE3E48-B894-434C-BF46-54E7E1C01A75}" dt="2024-07-16T02:04:49.178" v="208" actId="700"/>
          <ac:spMkLst>
            <pc:docMk/>
            <pc:sldMk cId="628283176" sldId="457"/>
            <ac:spMk id="4" creationId="{BA9BF481-699F-74C0-DEAB-9B14A3214EC6}"/>
          </ac:spMkLst>
        </pc:spChg>
        <pc:spChg chg="mod ord">
          <ac:chgData name="Shafer, Ethan H MAJ" userId="505e747c-87be-44c0-94c2-fc4c31a873c1" providerId="ADAL" clId="{ABAE3E48-B894-434C-BF46-54E7E1C01A75}" dt="2024-07-16T02:04:49.178" v="208" actId="700"/>
          <ac:spMkLst>
            <pc:docMk/>
            <pc:sldMk cId="628283176" sldId="457"/>
            <ac:spMk id="5" creationId="{CB2215AC-DC6C-5AD4-A997-E8A255F739B1}"/>
          </ac:spMkLst>
        </pc:spChg>
        <pc:spChg chg="mod ord">
          <ac:chgData name="Shafer, Ethan H MAJ" userId="505e747c-87be-44c0-94c2-fc4c31a873c1" providerId="ADAL" clId="{ABAE3E48-B894-434C-BF46-54E7E1C01A75}" dt="2024-07-16T02:04:49.178" v="208" actId="700"/>
          <ac:spMkLst>
            <pc:docMk/>
            <pc:sldMk cId="628283176" sldId="457"/>
            <ac:spMk id="6" creationId="{DECD5C77-3237-4D0F-0C3C-52C56ED4B0F1}"/>
          </ac:spMkLst>
        </pc:spChg>
        <pc:spChg chg="add mod ord">
          <ac:chgData name="Shafer, Ethan H MAJ" userId="505e747c-87be-44c0-94c2-fc4c31a873c1" providerId="ADAL" clId="{ABAE3E48-B894-434C-BF46-54E7E1C01A75}" dt="2024-07-16T02:04:51.334" v="219" actId="20577"/>
          <ac:spMkLst>
            <pc:docMk/>
            <pc:sldMk cId="628283176" sldId="457"/>
            <ac:spMk id="7" creationId="{2D6CB23A-EB68-1619-29C8-C6973BDBA8DE}"/>
          </ac:spMkLst>
        </pc:spChg>
        <pc:spChg chg="add mod ord">
          <ac:chgData name="Shafer, Ethan H MAJ" userId="505e747c-87be-44c0-94c2-fc4c31a873c1" providerId="ADAL" clId="{ABAE3E48-B894-434C-BF46-54E7E1C01A75}" dt="2024-07-16T02:04:49.178" v="208" actId="700"/>
          <ac:spMkLst>
            <pc:docMk/>
            <pc:sldMk cId="628283176" sldId="457"/>
            <ac:spMk id="8" creationId="{A0D8131E-E672-CFB9-82C8-8E0167DD993D}"/>
          </ac:spMkLst>
        </pc:spChg>
      </pc:sldChg>
      <pc:sldChg chg="addSp delSp modSp new mod">
        <pc:chgData name="Shafer, Ethan H MAJ" userId="505e747c-87be-44c0-94c2-fc4c31a873c1" providerId="ADAL" clId="{ABAE3E48-B894-434C-BF46-54E7E1C01A75}" dt="2024-07-16T03:08:09.406" v="1604" actId="14100"/>
        <pc:sldMkLst>
          <pc:docMk/>
          <pc:sldMk cId="2915294874" sldId="458"/>
        </pc:sldMkLst>
        <pc:spChg chg="mod">
          <ac:chgData name="Shafer, Ethan H MAJ" userId="505e747c-87be-44c0-94c2-fc4c31a873c1" providerId="ADAL" clId="{ABAE3E48-B894-434C-BF46-54E7E1C01A75}" dt="2024-07-16T02:07:42.214" v="510" actId="20577"/>
          <ac:spMkLst>
            <pc:docMk/>
            <pc:sldMk cId="2915294874" sldId="458"/>
            <ac:spMk id="2" creationId="{99D16028-584A-889A-FEE5-C8A220989E94}"/>
          </ac:spMkLst>
        </pc:spChg>
        <pc:spChg chg="add del">
          <ac:chgData name="Shafer, Ethan H MAJ" userId="505e747c-87be-44c0-94c2-fc4c31a873c1" providerId="ADAL" clId="{ABAE3E48-B894-434C-BF46-54E7E1C01A75}" dt="2024-07-16T02:07:52.544" v="513" actId="22"/>
          <ac:spMkLst>
            <pc:docMk/>
            <pc:sldMk cId="2915294874" sldId="458"/>
            <ac:spMk id="3" creationId="{9EDE80D4-B4C3-D125-3D39-3B9EBD26536A}"/>
          </ac:spMkLst>
        </pc:spChg>
        <pc:spChg chg="add mod">
          <ac:chgData name="Shafer, Ethan H MAJ" userId="505e747c-87be-44c0-94c2-fc4c31a873c1" providerId="ADAL" clId="{ABAE3E48-B894-434C-BF46-54E7E1C01A75}" dt="2024-07-16T03:08:09.406" v="1604" actId="14100"/>
          <ac:spMkLst>
            <pc:docMk/>
            <pc:sldMk cId="2915294874" sldId="458"/>
            <ac:spMk id="11" creationId="{368C76DE-A4AD-029B-8B5F-0C5566CBC72A}"/>
          </ac:spMkLst>
        </pc:spChg>
        <pc:picChg chg="add del mod ord">
          <ac:chgData name="Shafer, Ethan H MAJ" userId="505e747c-87be-44c0-94c2-fc4c31a873c1" providerId="ADAL" clId="{ABAE3E48-B894-434C-BF46-54E7E1C01A75}" dt="2024-07-16T02:07:45.784" v="512" actId="22"/>
          <ac:picMkLst>
            <pc:docMk/>
            <pc:sldMk cId="2915294874" sldId="458"/>
            <ac:picMk id="8" creationId="{1C32EB6B-74AF-A332-0106-0B411954C710}"/>
          </ac:picMkLst>
        </pc:picChg>
        <pc:picChg chg="add mod ord">
          <ac:chgData name="Shafer, Ethan H MAJ" userId="505e747c-87be-44c0-94c2-fc4c31a873c1" providerId="ADAL" clId="{ABAE3E48-B894-434C-BF46-54E7E1C01A75}" dt="2024-07-16T02:08:19.664" v="517" actId="14100"/>
          <ac:picMkLst>
            <pc:docMk/>
            <pc:sldMk cId="2915294874" sldId="458"/>
            <ac:picMk id="10" creationId="{4BE87F48-F628-F2CA-681F-10F03DB9450E}"/>
          </ac:picMkLst>
        </pc:picChg>
      </pc:sldChg>
      <pc:sldChg chg="addSp delSp modSp new mod modNotesTx">
        <pc:chgData name="Shafer, Ethan H MAJ" userId="505e747c-87be-44c0-94c2-fc4c31a873c1" providerId="ADAL" clId="{ABAE3E48-B894-434C-BF46-54E7E1C01A75}" dt="2024-07-16T02:28:58.661" v="588" actId="20577"/>
        <pc:sldMkLst>
          <pc:docMk/>
          <pc:sldMk cId="1832534049" sldId="459"/>
        </pc:sldMkLst>
        <pc:spChg chg="mod">
          <ac:chgData name="Shafer, Ethan H MAJ" userId="505e747c-87be-44c0-94c2-fc4c31a873c1" providerId="ADAL" clId="{ABAE3E48-B894-434C-BF46-54E7E1C01A75}" dt="2024-07-16T02:08:32.515" v="537" actId="20577"/>
          <ac:spMkLst>
            <pc:docMk/>
            <pc:sldMk cId="1832534049" sldId="459"/>
            <ac:spMk id="2" creationId="{3056118D-FCE0-7B5C-1679-587E154D9046}"/>
          </ac:spMkLst>
        </pc:spChg>
        <pc:spChg chg="del">
          <ac:chgData name="Shafer, Ethan H MAJ" userId="505e747c-87be-44c0-94c2-fc4c31a873c1" providerId="ADAL" clId="{ABAE3E48-B894-434C-BF46-54E7E1C01A75}" dt="2024-07-16T02:21:15.309" v="538" actId="22"/>
          <ac:spMkLst>
            <pc:docMk/>
            <pc:sldMk cId="1832534049" sldId="459"/>
            <ac:spMk id="3" creationId="{F0E3A30A-04D5-2396-1A6F-9C64F5E04EFA}"/>
          </ac:spMkLst>
        </pc:spChg>
        <pc:picChg chg="add mod ord">
          <ac:chgData name="Shafer, Ethan H MAJ" userId="505e747c-87be-44c0-94c2-fc4c31a873c1" providerId="ADAL" clId="{ABAE3E48-B894-434C-BF46-54E7E1C01A75}" dt="2024-07-16T02:21:29.354" v="549" actId="1035"/>
          <ac:picMkLst>
            <pc:docMk/>
            <pc:sldMk cId="1832534049" sldId="459"/>
            <ac:picMk id="8" creationId="{29546680-216B-9A00-0466-2440370509F1}"/>
          </ac:picMkLst>
        </pc:picChg>
      </pc:sldChg>
      <pc:sldChg chg="modSp new mod">
        <pc:chgData name="Shafer, Ethan H MAJ" userId="505e747c-87be-44c0-94c2-fc4c31a873c1" providerId="ADAL" clId="{ABAE3E48-B894-434C-BF46-54E7E1C01A75}" dt="2024-07-16T02:42:12.709" v="776" actId="2711"/>
        <pc:sldMkLst>
          <pc:docMk/>
          <pc:sldMk cId="727291333" sldId="460"/>
        </pc:sldMkLst>
        <pc:spChg chg="mod">
          <ac:chgData name="Shafer, Ethan H MAJ" userId="505e747c-87be-44c0-94c2-fc4c31a873c1" providerId="ADAL" clId="{ABAE3E48-B894-434C-BF46-54E7E1C01A75}" dt="2024-07-16T02:41:23.195" v="600" actId="20577"/>
          <ac:spMkLst>
            <pc:docMk/>
            <pc:sldMk cId="727291333" sldId="460"/>
            <ac:spMk id="2" creationId="{852D53CE-FD65-0A7D-5297-8ADAEEAD04F7}"/>
          </ac:spMkLst>
        </pc:spChg>
        <pc:spChg chg="mod">
          <ac:chgData name="Shafer, Ethan H MAJ" userId="505e747c-87be-44c0-94c2-fc4c31a873c1" providerId="ADAL" clId="{ABAE3E48-B894-434C-BF46-54E7E1C01A75}" dt="2024-07-16T02:42:12.709" v="776" actId="2711"/>
          <ac:spMkLst>
            <pc:docMk/>
            <pc:sldMk cId="727291333" sldId="460"/>
            <ac:spMk id="3" creationId="{F79A0BA9-1AD8-CE05-804C-357551131C37}"/>
          </ac:spMkLst>
        </pc:spChg>
      </pc:sldChg>
      <pc:sldChg chg="addSp delSp modSp new mod">
        <pc:chgData name="Shafer, Ethan H MAJ" userId="505e747c-87be-44c0-94c2-fc4c31a873c1" providerId="ADAL" clId="{ABAE3E48-B894-434C-BF46-54E7E1C01A75}" dt="2024-07-16T02:42:29.075" v="793" actId="1076"/>
        <pc:sldMkLst>
          <pc:docMk/>
          <pc:sldMk cId="1018780205" sldId="461"/>
        </pc:sldMkLst>
        <pc:spChg chg="mod">
          <ac:chgData name="Shafer, Ethan H MAJ" userId="505e747c-87be-44c0-94c2-fc4c31a873c1" providerId="ADAL" clId="{ABAE3E48-B894-434C-BF46-54E7E1C01A75}" dt="2024-07-16T02:42:19.362" v="788" actId="20577"/>
          <ac:spMkLst>
            <pc:docMk/>
            <pc:sldMk cId="1018780205" sldId="461"/>
            <ac:spMk id="2" creationId="{4DC707FE-94CA-CCB3-54F8-9A6368619350}"/>
          </ac:spMkLst>
        </pc:spChg>
        <pc:spChg chg="del">
          <ac:chgData name="Shafer, Ethan H MAJ" userId="505e747c-87be-44c0-94c2-fc4c31a873c1" providerId="ADAL" clId="{ABAE3E48-B894-434C-BF46-54E7E1C01A75}" dt="2024-07-16T02:42:20.915" v="789" actId="22"/>
          <ac:spMkLst>
            <pc:docMk/>
            <pc:sldMk cId="1018780205" sldId="461"/>
            <ac:spMk id="3" creationId="{A9B529C2-C7A6-FDAB-51D6-B3D777734374}"/>
          </ac:spMkLst>
        </pc:spChg>
        <pc:picChg chg="add mod ord">
          <ac:chgData name="Shafer, Ethan H MAJ" userId="505e747c-87be-44c0-94c2-fc4c31a873c1" providerId="ADAL" clId="{ABAE3E48-B894-434C-BF46-54E7E1C01A75}" dt="2024-07-16T02:42:29.075" v="793" actId="1076"/>
          <ac:picMkLst>
            <pc:docMk/>
            <pc:sldMk cId="1018780205" sldId="461"/>
            <ac:picMk id="8" creationId="{26E6B396-3416-959B-43D5-A7A7B6F33CF2}"/>
          </ac:picMkLst>
        </pc:picChg>
      </pc:sldChg>
      <pc:sldChg chg="modSp new mod">
        <pc:chgData name="Shafer, Ethan H MAJ" userId="505e747c-87be-44c0-94c2-fc4c31a873c1" providerId="ADAL" clId="{ABAE3E48-B894-434C-BF46-54E7E1C01A75}" dt="2024-07-16T02:44:59.707" v="1033" actId="20577"/>
        <pc:sldMkLst>
          <pc:docMk/>
          <pc:sldMk cId="1308713411" sldId="462"/>
        </pc:sldMkLst>
        <pc:spChg chg="mod">
          <ac:chgData name="Shafer, Ethan H MAJ" userId="505e747c-87be-44c0-94c2-fc4c31a873c1" providerId="ADAL" clId="{ABAE3E48-B894-434C-BF46-54E7E1C01A75}" dt="2024-07-16T02:43:10.408" v="813" actId="20577"/>
          <ac:spMkLst>
            <pc:docMk/>
            <pc:sldMk cId="1308713411" sldId="462"/>
            <ac:spMk id="2" creationId="{367BD295-E843-9CA6-17FC-B8E0FC4DBA09}"/>
          </ac:spMkLst>
        </pc:spChg>
        <pc:spChg chg="mod">
          <ac:chgData name="Shafer, Ethan H MAJ" userId="505e747c-87be-44c0-94c2-fc4c31a873c1" providerId="ADAL" clId="{ABAE3E48-B894-434C-BF46-54E7E1C01A75}" dt="2024-07-16T02:44:59.707" v="1033" actId="20577"/>
          <ac:spMkLst>
            <pc:docMk/>
            <pc:sldMk cId="1308713411" sldId="462"/>
            <ac:spMk id="3" creationId="{F9704DE1-9F7A-6DD7-7122-43EECAF48046}"/>
          </ac:spMkLst>
        </pc:spChg>
      </pc:sldChg>
      <pc:sldChg chg="addSp delSp modSp new mod">
        <pc:chgData name="Shafer, Ethan H MAJ" userId="505e747c-87be-44c0-94c2-fc4c31a873c1" providerId="ADAL" clId="{ABAE3E48-B894-434C-BF46-54E7E1C01A75}" dt="2024-07-16T02:50:33.905" v="1062" actId="12788"/>
        <pc:sldMkLst>
          <pc:docMk/>
          <pc:sldMk cId="3809882990" sldId="463"/>
        </pc:sldMkLst>
        <pc:spChg chg="mod">
          <ac:chgData name="Shafer, Ethan H MAJ" userId="505e747c-87be-44c0-94c2-fc4c31a873c1" providerId="ADAL" clId="{ABAE3E48-B894-434C-BF46-54E7E1C01A75}" dt="2024-07-16T02:50:17.365" v="1060" actId="5793"/>
          <ac:spMkLst>
            <pc:docMk/>
            <pc:sldMk cId="3809882990" sldId="463"/>
            <ac:spMk id="2" creationId="{3ECA721D-4B50-421F-1400-8E00A8176F5C}"/>
          </ac:spMkLst>
        </pc:spChg>
        <pc:spChg chg="del">
          <ac:chgData name="Shafer, Ethan H MAJ" userId="505e747c-87be-44c0-94c2-fc4c31a873c1" providerId="ADAL" clId="{ABAE3E48-B894-434C-BF46-54E7E1C01A75}" dt="2024-07-16T02:50:28.920" v="1061"/>
          <ac:spMkLst>
            <pc:docMk/>
            <pc:sldMk cId="3809882990" sldId="463"/>
            <ac:spMk id="3" creationId="{AAE77A81-8DF6-7724-837A-9851DE6723CD}"/>
          </ac:spMkLst>
        </pc:spChg>
        <pc:picChg chg="add mod">
          <ac:chgData name="Shafer, Ethan H MAJ" userId="505e747c-87be-44c0-94c2-fc4c31a873c1" providerId="ADAL" clId="{ABAE3E48-B894-434C-BF46-54E7E1C01A75}" dt="2024-07-16T02:50:33.905" v="1062" actId="12788"/>
          <ac:picMkLst>
            <pc:docMk/>
            <pc:sldMk cId="3809882990" sldId="463"/>
            <ac:picMk id="1026" creationId="{3B9FAF23-2B30-993E-348A-346271032025}"/>
          </ac:picMkLst>
        </pc:picChg>
      </pc:sldChg>
      <pc:sldChg chg="modSp new mod">
        <pc:chgData name="Shafer, Ethan H MAJ" userId="505e747c-87be-44c0-94c2-fc4c31a873c1" providerId="ADAL" clId="{ABAE3E48-B894-434C-BF46-54E7E1C01A75}" dt="2024-07-16T02:54:16.425" v="1403" actId="20577"/>
        <pc:sldMkLst>
          <pc:docMk/>
          <pc:sldMk cId="1463169035" sldId="464"/>
        </pc:sldMkLst>
        <pc:spChg chg="mod">
          <ac:chgData name="Shafer, Ethan H MAJ" userId="505e747c-87be-44c0-94c2-fc4c31a873c1" providerId="ADAL" clId="{ABAE3E48-B894-434C-BF46-54E7E1C01A75}" dt="2024-07-16T02:50:48.567" v="1122" actId="20577"/>
          <ac:spMkLst>
            <pc:docMk/>
            <pc:sldMk cId="1463169035" sldId="464"/>
            <ac:spMk id="2" creationId="{A56E337C-BFDE-29C8-D299-4FF2DB3D5360}"/>
          </ac:spMkLst>
        </pc:spChg>
        <pc:spChg chg="mod">
          <ac:chgData name="Shafer, Ethan H MAJ" userId="505e747c-87be-44c0-94c2-fc4c31a873c1" providerId="ADAL" clId="{ABAE3E48-B894-434C-BF46-54E7E1C01A75}" dt="2024-07-16T02:54:16.425" v="1403" actId="20577"/>
          <ac:spMkLst>
            <pc:docMk/>
            <pc:sldMk cId="1463169035" sldId="464"/>
            <ac:spMk id="3" creationId="{CFFE8C9A-0C25-3778-FE6F-A156CC3A6C2C}"/>
          </ac:spMkLst>
        </pc:spChg>
      </pc:sldChg>
      <pc:sldChg chg="addSp delSp modSp new mod modClrScheme chgLayout">
        <pc:chgData name="Shafer, Ethan H MAJ" userId="505e747c-87be-44c0-94c2-fc4c31a873c1" providerId="ADAL" clId="{ABAE3E48-B894-434C-BF46-54E7E1C01A75}" dt="2024-07-16T03:14:31.366" v="1725" actId="700"/>
        <pc:sldMkLst>
          <pc:docMk/>
          <pc:sldMk cId="2654118055" sldId="465"/>
        </pc:sldMkLst>
        <pc:spChg chg="mod ord">
          <ac:chgData name="Shafer, Ethan H MAJ" userId="505e747c-87be-44c0-94c2-fc4c31a873c1" providerId="ADAL" clId="{ABAE3E48-B894-434C-BF46-54E7E1C01A75}" dt="2024-07-16T03:14:31.366" v="1725" actId="700"/>
          <ac:spMkLst>
            <pc:docMk/>
            <pc:sldMk cId="2654118055" sldId="465"/>
            <ac:spMk id="2" creationId="{2F9513FD-871A-8025-AD68-9F5470DEDAB0}"/>
          </ac:spMkLst>
        </pc:spChg>
        <pc:spChg chg="mod ord">
          <ac:chgData name="Shafer, Ethan H MAJ" userId="505e747c-87be-44c0-94c2-fc4c31a873c1" providerId="ADAL" clId="{ABAE3E48-B894-434C-BF46-54E7E1C01A75}" dt="2024-07-16T03:14:31.366" v="1725" actId="700"/>
          <ac:spMkLst>
            <pc:docMk/>
            <pc:sldMk cId="2654118055" sldId="465"/>
            <ac:spMk id="3" creationId="{D330687A-56DE-65CB-671A-F0992EB23B37}"/>
          </ac:spMkLst>
        </pc:spChg>
        <pc:spChg chg="mod ord">
          <ac:chgData name="Shafer, Ethan H MAJ" userId="505e747c-87be-44c0-94c2-fc4c31a873c1" providerId="ADAL" clId="{ABAE3E48-B894-434C-BF46-54E7E1C01A75}" dt="2024-07-16T03:14:31.366" v="1725" actId="700"/>
          <ac:spMkLst>
            <pc:docMk/>
            <pc:sldMk cId="2654118055" sldId="465"/>
            <ac:spMk id="4" creationId="{19F223CE-72FA-E32E-64CF-A679CC643A64}"/>
          </ac:spMkLst>
        </pc:spChg>
        <pc:spChg chg="mod ord">
          <ac:chgData name="Shafer, Ethan H MAJ" userId="505e747c-87be-44c0-94c2-fc4c31a873c1" providerId="ADAL" clId="{ABAE3E48-B894-434C-BF46-54E7E1C01A75}" dt="2024-07-16T03:14:31.366" v="1725" actId="700"/>
          <ac:spMkLst>
            <pc:docMk/>
            <pc:sldMk cId="2654118055" sldId="465"/>
            <ac:spMk id="5" creationId="{53EDBF97-5F35-258D-487E-02B86263AFCA}"/>
          </ac:spMkLst>
        </pc:spChg>
        <pc:spChg chg="mod ord">
          <ac:chgData name="Shafer, Ethan H MAJ" userId="505e747c-87be-44c0-94c2-fc4c31a873c1" providerId="ADAL" clId="{ABAE3E48-B894-434C-BF46-54E7E1C01A75}" dt="2024-07-16T03:14:31.366" v="1725" actId="700"/>
          <ac:spMkLst>
            <pc:docMk/>
            <pc:sldMk cId="2654118055" sldId="465"/>
            <ac:spMk id="6" creationId="{7B34E4BB-9138-337B-D264-131619AD6C24}"/>
          </ac:spMkLst>
        </pc:spChg>
        <pc:spChg chg="add del mod ord">
          <ac:chgData name="Shafer, Ethan H MAJ" userId="505e747c-87be-44c0-94c2-fc4c31a873c1" providerId="ADAL" clId="{ABAE3E48-B894-434C-BF46-54E7E1C01A75}" dt="2024-07-16T03:14:21.546" v="1723" actId="700"/>
          <ac:spMkLst>
            <pc:docMk/>
            <pc:sldMk cId="2654118055" sldId="465"/>
            <ac:spMk id="7" creationId="{DDD37959-724B-AEBC-43F3-D9D390B21DBE}"/>
          </ac:spMkLst>
        </pc:spChg>
        <pc:spChg chg="add del mod ord">
          <ac:chgData name="Shafer, Ethan H MAJ" userId="505e747c-87be-44c0-94c2-fc4c31a873c1" providerId="ADAL" clId="{ABAE3E48-B894-434C-BF46-54E7E1C01A75}" dt="2024-07-16T03:14:21.546" v="1723" actId="700"/>
          <ac:spMkLst>
            <pc:docMk/>
            <pc:sldMk cId="2654118055" sldId="465"/>
            <ac:spMk id="8" creationId="{09118B92-4C25-8AE4-34B9-03D606D4BB14}"/>
          </ac:spMkLst>
        </pc:spChg>
        <pc:spChg chg="add del mod ord">
          <ac:chgData name="Shafer, Ethan H MAJ" userId="505e747c-87be-44c0-94c2-fc4c31a873c1" providerId="ADAL" clId="{ABAE3E48-B894-434C-BF46-54E7E1C01A75}" dt="2024-07-16T03:14:21.546" v="1723" actId="700"/>
          <ac:spMkLst>
            <pc:docMk/>
            <pc:sldMk cId="2654118055" sldId="465"/>
            <ac:spMk id="9" creationId="{855C058E-2151-479C-6145-954A65BBAB5D}"/>
          </ac:spMkLst>
        </pc:spChg>
        <pc:spChg chg="add del mod ord">
          <ac:chgData name="Shafer, Ethan H MAJ" userId="505e747c-87be-44c0-94c2-fc4c31a873c1" providerId="ADAL" clId="{ABAE3E48-B894-434C-BF46-54E7E1C01A75}" dt="2024-07-16T03:14:21.546" v="1723" actId="700"/>
          <ac:spMkLst>
            <pc:docMk/>
            <pc:sldMk cId="2654118055" sldId="465"/>
            <ac:spMk id="10" creationId="{8788B85A-E022-326D-EB18-3BCF6F01CBC0}"/>
          </ac:spMkLst>
        </pc:spChg>
        <pc:spChg chg="add del mod ord">
          <ac:chgData name="Shafer, Ethan H MAJ" userId="505e747c-87be-44c0-94c2-fc4c31a873c1" providerId="ADAL" clId="{ABAE3E48-B894-434C-BF46-54E7E1C01A75}" dt="2024-07-16T03:14:21.546" v="1723" actId="700"/>
          <ac:spMkLst>
            <pc:docMk/>
            <pc:sldMk cId="2654118055" sldId="465"/>
            <ac:spMk id="11" creationId="{0151F5A8-0148-40F2-5740-C9C3138A836E}"/>
          </ac:spMkLst>
        </pc:spChg>
        <pc:spChg chg="add del mod ord">
          <ac:chgData name="Shafer, Ethan H MAJ" userId="505e747c-87be-44c0-94c2-fc4c31a873c1" providerId="ADAL" clId="{ABAE3E48-B894-434C-BF46-54E7E1C01A75}" dt="2024-07-16T03:14:21.546" v="1723" actId="700"/>
          <ac:spMkLst>
            <pc:docMk/>
            <pc:sldMk cId="2654118055" sldId="465"/>
            <ac:spMk id="12" creationId="{BEFA814A-C8F8-51BB-51C3-B83604FFB713}"/>
          </ac:spMkLst>
        </pc:spChg>
        <pc:spChg chg="add del mod ord">
          <ac:chgData name="Shafer, Ethan H MAJ" userId="505e747c-87be-44c0-94c2-fc4c31a873c1" providerId="ADAL" clId="{ABAE3E48-B894-434C-BF46-54E7E1C01A75}" dt="2024-07-16T03:14:21.546" v="1723" actId="700"/>
          <ac:spMkLst>
            <pc:docMk/>
            <pc:sldMk cId="2654118055" sldId="465"/>
            <ac:spMk id="13" creationId="{E92F318F-6020-45B5-63B4-724E290B991C}"/>
          </ac:spMkLst>
        </pc:spChg>
        <pc:spChg chg="add del mod ord">
          <ac:chgData name="Shafer, Ethan H MAJ" userId="505e747c-87be-44c0-94c2-fc4c31a873c1" providerId="ADAL" clId="{ABAE3E48-B894-434C-BF46-54E7E1C01A75}" dt="2024-07-16T03:14:21.546" v="1723" actId="700"/>
          <ac:spMkLst>
            <pc:docMk/>
            <pc:sldMk cId="2654118055" sldId="465"/>
            <ac:spMk id="14" creationId="{D82C5614-894E-A7E6-5135-CD35B3C49FF6}"/>
          </ac:spMkLst>
        </pc:spChg>
        <pc:spChg chg="add del mod ord">
          <ac:chgData name="Shafer, Ethan H MAJ" userId="505e747c-87be-44c0-94c2-fc4c31a873c1" providerId="ADAL" clId="{ABAE3E48-B894-434C-BF46-54E7E1C01A75}" dt="2024-07-16T03:14:31.366" v="1725" actId="700"/>
          <ac:spMkLst>
            <pc:docMk/>
            <pc:sldMk cId="2654118055" sldId="465"/>
            <ac:spMk id="15" creationId="{EEDBEB7F-0E59-C2E4-DFEB-663964601D81}"/>
          </ac:spMkLst>
        </pc:spChg>
        <pc:spChg chg="add del mod ord">
          <ac:chgData name="Shafer, Ethan H MAJ" userId="505e747c-87be-44c0-94c2-fc4c31a873c1" providerId="ADAL" clId="{ABAE3E48-B894-434C-BF46-54E7E1C01A75}" dt="2024-07-16T03:14:31.366" v="1725" actId="700"/>
          <ac:spMkLst>
            <pc:docMk/>
            <pc:sldMk cId="2654118055" sldId="465"/>
            <ac:spMk id="16" creationId="{E4ED0943-076B-D759-1204-1D9151713F56}"/>
          </ac:spMkLst>
        </pc:spChg>
        <pc:spChg chg="add del mod ord">
          <ac:chgData name="Shafer, Ethan H MAJ" userId="505e747c-87be-44c0-94c2-fc4c31a873c1" providerId="ADAL" clId="{ABAE3E48-B894-434C-BF46-54E7E1C01A75}" dt="2024-07-16T03:14:31.366" v="1725" actId="700"/>
          <ac:spMkLst>
            <pc:docMk/>
            <pc:sldMk cId="2654118055" sldId="465"/>
            <ac:spMk id="17" creationId="{43148C07-657D-7A29-AF45-9B650D12047B}"/>
          </ac:spMkLst>
        </pc:spChg>
        <pc:spChg chg="add del mod ord">
          <ac:chgData name="Shafer, Ethan H MAJ" userId="505e747c-87be-44c0-94c2-fc4c31a873c1" providerId="ADAL" clId="{ABAE3E48-B894-434C-BF46-54E7E1C01A75}" dt="2024-07-16T03:14:31.366" v="1725" actId="700"/>
          <ac:spMkLst>
            <pc:docMk/>
            <pc:sldMk cId="2654118055" sldId="465"/>
            <ac:spMk id="18" creationId="{37C7546A-7235-69F7-0C51-F57FE7CE79CC}"/>
          </ac:spMkLst>
        </pc:spChg>
        <pc:spChg chg="add del mod ord">
          <ac:chgData name="Shafer, Ethan H MAJ" userId="505e747c-87be-44c0-94c2-fc4c31a873c1" providerId="ADAL" clId="{ABAE3E48-B894-434C-BF46-54E7E1C01A75}" dt="2024-07-16T03:14:31.366" v="1725" actId="700"/>
          <ac:spMkLst>
            <pc:docMk/>
            <pc:sldMk cId="2654118055" sldId="465"/>
            <ac:spMk id="19" creationId="{55F4E79B-97F8-066A-AD9D-ADEFF3C3989B}"/>
          </ac:spMkLst>
        </pc:spChg>
      </pc:sldChg>
      <pc:sldChg chg="addSp delSp modSp new mod modClrScheme chgLayout">
        <pc:chgData name="Shafer, Ethan H MAJ" userId="505e747c-87be-44c0-94c2-fc4c31a873c1" providerId="ADAL" clId="{ABAE3E48-B894-434C-BF46-54E7E1C01A75}" dt="2024-07-16T03:16:36.856" v="1753" actId="20577"/>
        <pc:sldMkLst>
          <pc:docMk/>
          <pc:sldMk cId="1413676377" sldId="466"/>
        </pc:sldMkLst>
        <pc:spChg chg="del mod ord">
          <ac:chgData name="Shafer, Ethan H MAJ" userId="505e747c-87be-44c0-94c2-fc4c31a873c1" providerId="ADAL" clId="{ABAE3E48-B894-434C-BF46-54E7E1C01A75}" dt="2024-07-16T03:16:32.265" v="1727" actId="700"/>
          <ac:spMkLst>
            <pc:docMk/>
            <pc:sldMk cId="1413676377" sldId="466"/>
            <ac:spMk id="2" creationId="{61B6E416-A354-3E4B-D18B-7FB0977BA084}"/>
          </ac:spMkLst>
        </pc:spChg>
        <pc:spChg chg="del mod ord">
          <ac:chgData name="Shafer, Ethan H MAJ" userId="505e747c-87be-44c0-94c2-fc4c31a873c1" providerId="ADAL" clId="{ABAE3E48-B894-434C-BF46-54E7E1C01A75}" dt="2024-07-16T03:16:32.265" v="1727" actId="700"/>
          <ac:spMkLst>
            <pc:docMk/>
            <pc:sldMk cId="1413676377" sldId="466"/>
            <ac:spMk id="3" creationId="{38E75BCE-338E-C533-48A4-2FDDCB0C2AEA}"/>
          </ac:spMkLst>
        </pc:spChg>
        <pc:spChg chg="mod ord">
          <ac:chgData name="Shafer, Ethan H MAJ" userId="505e747c-87be-44c0-94c2-fc4c31a873c1" providerId="ADAL" clId="{ABAE3E48-B894-434C-BF46-54E7E1C01A75}" dt="2024-07-16T03:16:32.265" v="1727" actId="700"/>
          <ac:spMkLst>
            <pc:docMk/>
            <pc:sldMk cId="1413676377" sldId="466"/>
            <ac:spMk id="4" creationId="{2DCE4D28-1786-4A57-D059-305D513D2182}"/>
          </ac:spMkLst>
        </pc:spChg>
        <pc:spChg chg="mod ord">
          <ac:chgData name="Shafer, Ethan H MAJ" userId="505e747c-87be-44c0-94c2-fc4c31a873c1" providerId="ADAL" clId="{ABAE3E48-B894-434C-BF46-54E7E1C01A75}" dt="2024-07-16T03:16:32.265" v="1727" actId="700"/>
          <ac:spMkLst>
            <pc:docMk/>
            <pc:sldMk cId="1413676377" sldId="466"/>
            <ac:spMk id="5" creationId="{D95AF063-EBDE-6B51-8CE1-C750AAE957DE}"/>
          </ac:spMkLst>
        </pc:spChg>
        <pc:spChg chg="mod ord">
          <ac:chgData name="Shafer, Ethan H MAJ" userId="505e747c-87be-44c0-94c2-fc4c31a873c1" providerId="ADAL" clId="{ABAE3E48-B894-434C-BF46-54E7E1C01A75}" dt="2024-07-16T03:16:32.265" v="1727" actId="700"/>
          <ac:spMkLst>
            <pc:docMk/>
            <pc:sldMk cId="1413676377" sldId="466"/>
            <ac:spMk id="6" creationId="{50CFEF8D-880C-B42A-81F0-F89D1A9DFD86}"/>
          </ac:spMkLst>
        </pc:spChg>
        <pc:spChg chg="add mod ord">
          <ac:chgData name="Shafer, Ethan H MAJ" userId="505e747c-87be-44c0-94c2-fc4c31a873c1" providerId="ADAL" clId="{ABAE3E48-B894-434C-BF46-54E7E1C01A75}" dt="2024-07-16T03:16:36.856" v="1753" actId="20577"/>
          <ac:spMkLst>
            <pc:docMk/>
            <pc:sldMk cId="1413676377" sldId="466"/>
            <ac:spMk id="7" creationId="{64C106E3-2D08-C302-617B-7451DAE08C80}"/>
          </ac:spMkLst>
        </pc:spChg>
        <pc:spChg chg="add mod ord">
          <ac:chgData name="Shafer, Ethan H MAJ" userId="505e747c-87be-44c0-94c2-fc4c31a873c1" providerId="ADAL" clId="{ABAE3E48-B894-434C-BF46-54E7E1C01A75}" dt="2024-07-16T03:16:32.265" v="1727" actId="700"/>
          <ac:spMkLst>
            <pc:docMk/>
            <pc:sldMk cId="1413676377" sldId="466"/>
            <ac:spMk id="8" creationId="{C1A060C8-D305-7740-A7D5-C207B7CAA230}"/>
          </ac:spMkLst>
        </pc:spChg>
      </pc:sldChg>
      <pc:sldChg chg="addSp delSp modSp new mod modClrScheme chgLayout">
        <pc:chgData name="Shafer, Ethan H MAJ" userId="505e747c-87be-44c0-94c2-fc4c31a873c1" providerId="ADAL" clId="{ABAE3E48-B894-434C-BF46-54E7E1C01A75}" dt="2024-07-16T03:19:46.626" v="2051" actId="20577"/>
        <pc:sldMkLst>
          <pc:docMk/>
          <pc:sldMk cId="734897747" sldId="467"/>
        </pc:sldMkLst>
        <pc:spChg chg="del mod ord">
          <ac:chgData name="Shafer, Ethan H MAJ" userId="505e747c-87be-44c0-94c2-fc4c31a873c1" providerId="ADAL" clId="{ABAE3E48-B894-434C-BF46-54E7E1C01A75}" dt="2024-07-16T03:17:06.858" v="1755" actId="700"/>
          <ac:spMkLst>
            <pc:docMk/>
            <pc:sldMk cId="734897747" sldId="467"/>
            <ac:spMk id="2" creationId="{F9FCBA02-6EF7-82DF-A2FC-C048D0A85001}"/>
          </ac:spMkLst>
        </pc:spChg>
        <pc:spChg chg="del mod ord">
          <ac:chgData name="Shafer, Ethan H MAJ" userId="505e747c-87be-44c0-94c2-fc4c31a873c1" providerId="ADAL" clId="{ABAE3E48-B894-434C-BF46-54E7E1C01A75}" dt="2024-07-16T03:17:06.858" v="1755" actId="700"/>
          <ac:spMkLst>
            <pc:docMk/>
            <pc:sldMk cId="734897747" sldId="467"/>
            <ac:spMk id="3" creationId="{649CA128-04BA-6A6B-8EF8-0A36D8AF517B}"/>
          </ac:spMkLst>
        </pc:spChg>
        <pc:spChg chg="mod ord">
          <ac:chgData name="Shafer, Ethan H MAJ" userId="505e747c-87be-44c0-94c2-fc4c31a873c1" providerId="ADAL" clId="{ABAE3E48-B894-434C-BF46-54E7E1C01A75}" dt="2024-07-16T03:17:06.858" v="1755" actId="700"/>
          <ac:spMkLst>
            <pc:docMk/>
            <pc:sldMk cId="734897747" sldId="467"/>
            <ac:spMk id="4" creationId="{8FE24CD6-DD31-A50C-52CD-CC83067706F2}"/>
          </ac:spMkLst>
        </pc:spChg>
        <pc:spChg chg="mod ord">
          <ac:chgData name="Shafer, Ethan H MAJ" userId="505e747c-87be-44c0-94c2-fc4c31a873c1" providerId="ADAL" clId="{ABAE3E48-B894-434C-BF46-54E7E1C01A75}" dt="2024-07-16T03:17:06.858" v="1755" actId="700"/>
          <ac:spMkLst>
            <pc:docMk/>
            <pc:sldMk cId="734897747" sldId="467"/>
            <ac:spMk id="5" creationId="{AE3D6737-90EB-3DF2-524E-3F4022298DAC}"/>
          </ac:spMkLst>
        </pc:spChg>
        <pc:spChg chg="mod ord">
          <ac:chgData name="Shafer, Ethan H MAJ" userId="505e747c-87be-44c0-94c2-fc4c31a873c1" providerId="ADAL" clId="{ABAE3E48-B894-434C-BF46-54E7E1C01A75}" dt="2024-07-16T03:17:06.858" v="1755" actId="700"/>
          <ac:spMkLst>
            <pc:docMk/>
            <pc:sldMk cId="734897747" sldId="467"/>
            <ac:spMk id="6" creationId="{6380022D-212E-E042-8241-3F5ABE915806}"/>
          </ac:spMkLst>
        </pc:spChg>
        <pc:spChg chg="add mod ord">
          <ac:chgData name="Shafer, Ethan H MAJ" userId="505e747c-87be-44c0-94c2-fc4c31a873c1" providerId="ADAL" clId="{ABAE3E48-B894-434C-BF46-54E7E1C01A75}" dt="2024-07-16T03:17:10.291" v="1761" actId="20577"/>
          <ac:spMkLst>
            <pc:docMk/>
            <pc:sldMk cId="734897747" sldId="467"/>
            <ac:spMk id="7" creationId="{60CE275C-153D-E827-9F6C-12A0E5433F8B}"/>
          </ac:spMkLst>
        </pc:spChg>
        <pc:spChg chg="add mod ord">
          <ac:chgData name="Shafer, Ethan H MAJ" userId="505e747c-87be-44c0-94c2-fc4c31a873c1" providerId="ADAL" clId="{ABAE3E48-B894-434C-BF46-54E7E1C01A75}" dt="2024-07-16T03:19:46.626" v="2051" actId="20577"/>
          <ac:spMkLst>
            <pc:docMk/>
            <pc:sldMk cId="734897747" sldId="467"/>
            <ac:spMk id="8" creationId="{F99EABB7-119B-8E70-32F6-AC4FC8DED90A}"/>
          </ac:spMkLst>
        </pc:spChg>
      </pc:sldChg>
      <pc:sldChg chg="modSp add mod">
        <pc:chgData name="Shafer, Ethan H MAJ" userId="505e747c-87be-44c0-94c2-fc4c31a873c1" providerId="ADAL" clId="{ABAE3E48-B894-434C-BF46-54E7E1C01A75}" dt="2024-07-16T03:22:18.146" v="2133" actId="20577"/>
        <pc:sldMkLst>
          <pc:docMk/>
          <pc:sldMk cId="654399212" sldId="468"/>
        </pc:sldMkLst>
        <pc:spChg chg="mod">
          <ac:chgData name="Shafer, Ethan H MAJ" userId="505e747c-87be-44c0-94c2-fc4c31a873c1" providerId="ADAL" clId="{ABAE3E48-B894-434C-BF46-54E7E1C01A75}" dt="2024-07-16T03:22:18.146" v="2133" actId="20577"/>
          <ac:spMkLst>
            <pc:docMk/>
            <pc:sldMk cId="654399212" sldId="468"/>
            <ac:spMk id="8" creationId="{F99EABB7-119B-8E70-32F6-AC4FC8DED90A}"/>
          </ac:spMkLst>
        </pc:spChg>
      </pc:sldChg>
      <pc:sldChg chg="modSp new mod modAnim">
        <pc:chgData name="Shafer, Ethan H MAJ" userId="505e747c-87be-44c0-94c2-fc4c31a873c1" providerId="ADAL" clId="{ABAE3E48-B894-434C-BF46-54E7E1C01A75}" dt="2024-07-16T03:23:12.456" v="2238"/>
        <pc:sldMkLst>
          <pc:docMk/>
          <pc:sldMk cId="795620285" sldId="469"/>
        </pc:sldMkLst>
        <pc:spChg chg="mod">
          <ac:chgData name="Shafer, Ethan H MAJ" userId="505e747c-87be-44c0-94c2-fc4c31a873c1" providerId="ADAL" clId="{ABAE3E48-B894-434C-BF46-54E7E1C01A75}" dt="2024-07-16T03:22:38.476" v="2151" actId="20577"/>
          <ac:spMkLst>
            <pc:docMk/>
            <pc:sldMk cId="795620285" sldId="469"/>
            <ac:spMk id="2" creationId="{92295045-36FC-0D20-5763-7E94AC95FD23}"/>
          </ac:spMkLst>
        </pc:spChg>
        <pc:spChg chg="mod">
          <ac:chgData name="Shafer, Ethan H MAJ" userId="505e747c-87be-44c0-94c2-fc4c31a873c1" providerId="ADAL" clId="{ABAE3E48-B894-434C-BF46-54E7E1C01A75}" dt="2024-07-16T03:23:06.719" v="2237" actId="2711"/>
          <ac:spMkLst>
            <pc:docMk/>
            <pc:sldMk cId="795620285" sldId="469"/>
            <ac:spMk id="3" creationId="{FABA02FD-5A04-77B9-5ABA-447E5C51C469}"/>
          </ac:spMkLst>
        </pc:spChg>
      </pc:sldChg>
      <pc:sldChg chg="modSp new mod modAnim">
        <pc:chgData name="Shafer, Ethan H MAJ" userId="505e747c-87be-44c0-94c2-fc4c31a873c1" providerId="ADAL" clId="{ABAE3E48-B894-434C-BF46-54E7E1C01A75}" dt="2024-07-16T03:25:44.361" v="2483"/>
        <pc:sldMkLst>
          <pc:docMk/>
          <pc:sldMk cId="2856010001" sldId="470"/>
        </pc:sldMkLst>
        <pc:spChg chg="mod">
          <ac:chgData name="Shafer, Ethan H MAJ" userId="505e747c-87be-44c0-94c2-fc4c31a873c1" providerId="ADAL" clId="{ABAE3E48-B894-434C-BF46-54E7E1C01A75}" dt="2024-07-16T03:24:09.666" v="2260" actId="20577"/>
          <ac:spMkLst>
            <pc:docMk/>
            <pc:sldMk cId="2856010001" sldId="470"/>
            <ac:spMk id="2" creationId="{504145E7-C53D-2461-B6A0-B50C3FB61176}"/>
          </ac:spMkLst>
        </pc:spChg>
        <pc:spChg chg="mod">
          <ac:chgData name="Shafer, Ethan H MAJ" userId="505e747c-87be-44c0-94c2-fc4c31a873c1" providerId="ADAL" clId="{ABAE3E48-B894-434C-BF46-54E7E1C01A75}" dt="2024-07-16T03:25:24.487" v="2478" actId="20577"/>
          <ac:spMkLst>
            <pc:docMk/>
            <pc:sldMk cId="2856010001" sldId="470"/>
            <ac:spMk id="3" creationId="{EEB4958A-B063-7AD5-FDDC-F59CCE3D33B7}"/>
          </ac:spMkLst>
        </pc:spChg>
      </pc:sldChg>
      <pc:sldChg chg="modSp new mod">
        <pc:chgData name="Shafer, Ethan H MAJ" userId="505e747c-87be-44c0-94c2-fc4c31a873c1" providerId="ADAL" clId="{ABAE3E48-B894-434C-BF46-54E7E1C01A75}" dt="2024-07-16T03:26:28.951" v="2645" actId="20577"/>
        <pc:sldMkLst>
          <pc:docMk/>
          <pc:sldMk cId="493600504" sldId="471"/>
        </pc:sldMkLst>
        <pc:spChg chg="mod">
          <ac:chgData name="Shafer, Ethan H MAJ" userId="505e747c-87be-44c0-94c2-fc4c31a873c1" providerId="ADAL" clId="{ABAE3E48-B894-434C-BF46-54E7E1C01A75}" dt="2024-07-16T03:26:01.576" v="2492" actId="20577"/>
          <ac:spMkLst>
            <pc:docMk/>
            <pc:sldMk cId="493600504" sldId="471"/>
            <ac:spMk id="2" creationId="{D46B1B85-0B46-BD3D-BCEB-838892BB58B7}"/>
          </ac:spMkLst>
        </pc:spChg>
        <pc:spChg chg="mod">
          <ac:chgData name="Shafer, Ethan H MAJ" userId="505e747c-87be-44c0-94c2-fc4c31a873c1" providerId="ADAL" clId="{ABAE3E48-B894-434C-BF46-54E7E1C01A75}" dt="2024-07-16T03:26:28.951" v="2645" actId="20577"/>
          <ac:spMkLst>
            <pc:docMk/>
            <pc:sldMk cId="493600504" sldId="471"/>
            <ac:spMk id="3" creationId="{3A8B0828-C6F0-872A-E1AF-4BA399A0682E}"/>
          </ac:spMkLst>
        </pc:spChg>
      </pc:sldChg>
      <pc:sldChg chg="addSp delSp modSp new del mod modClrScheme chgLayout">
        <pc:chgData name="Shafer, Ethan H MAJ" userId="505e747c-87be-44c0-94c2-fc4c31a873c1" providerId="ADAL" clId="{ABAE3E48-B894-434C-BF46-54E7E1C01A75}" dt="2024-07-16T04:02:19.674" v="2654" actId="47"/>
        <pc:sldMkLst>
          <pc:docMk/>
          <pc:sldMk cId="419116087" sldId="472"/>
        </pc:sldMkLst>
        <pc:spChg chg="del mod ord">
          <ac:chgData name="Shafer, Ethan H MAJ" userId="505e747c-87be-44c0-94c2-fc4c31a873c1" providerId="ADAL" clId="{ABAE3E48-B894-434C-BF46-54E7E1C01A75}" dt="2024-07-16T04:01:35.318" v="2647" actId="700"/>
          <ac:spMkLst>
            <pc:docMk/>
            <pc:sldMk cId="419116087" sldId="472"/>
            <ac:spMk id="2" creationId="{BC449DBF-ABC7-746A-55B3-58BD2C69A4F3}"/>
          </ac:spMkLst>
        </pc:spChg>
        <pc:spChg chg="del mod ord">
          <ac:chgData name="Shafer, Ethan H MAJ" userId="505e747c-87be-44c0-94c2-fc4c31a873c1" providerId="ADAL" clId="{ABAE3E48-B894-434C-BF46-54E7E1C01A75}" dt="2024-07-16T04:01:35.318" v="2647" actId="700"/>
          <ac:spMkLst>
            <pc:docMk/>
            <pc:sldMk cId="419116087" sldId="472"/>
            <ac:spMk id="3" creationId="{9B77C1DF-3D87-F8DA-73EF-C284E7FB2557}"/>
          </ac:spMkLst>
        </pc:spChg>
        <pc:spChg chg="mod ord">
          <ac:chgData name="Shafer, Ethan H MAJ" userId="505e747c-87be-44c0-94c2-fc4c31a873c1" providerId="ADAL" clId="{ABAE3E48-B894-434C-BF46-54E7E1C01A75}" dt="2024-07-16T04:01:35.318" v="2647" actId="700"/>
          <ac:spMkLst>
            <pc:docMk/>
            <pc:sldMk cId="419116087" sldId="472"/>
            <ac:spMk id="4" creationId="{66D22A03-3BE3-77AD-B956-0CA48D1BEC5F}"/>
          </ac:spMkLst>
        </pc:spChg>
        <pc:spChg chg="mod ord">
          <ac:chgData name="Shafer, Ethan H MAJ" userId="505e747c-87be-44c0-94c2-fc4c31a873c1" providerId="ADAL" clId="{ABAE3E48-B894-434C-BF46-54E7E1C01A75}" dt="2024-07-16T04:01:35.318" v="2647" actId="700"/>
          <ac:spMkLst>
            <pc:docMk/>
            <pc:sldMk cId="419116087" sldId="472"/>
            <ac:spMk id="5" creationId="{FF21F4B1-A5A1-EEE1-8BE7-47C734F8BBD8}"/>
          </ac:spMkLst>
        </pc:spChg>
        <pc:spChg chg="mod ord">
          <ac:chgData name="Shafer, Ethan H MAJ" userId="505e747c-87be-44c0-94c2-fc4c31a873c1" providerId="ADAL" clId="{ABAE3E48-B894-434C-BF46-54E7E1C01A75}" dt="2024-07-16T04:01:35.318" v="2647" actId="700"/>
          <ac:spMkLst>
            <pc:docMk/>
            <pc:sldMk cId="419116087" sldId="472"/>
            <ac:spMk id="6" creationId="{E5683ED2-A42C-B877-55D7-66C359AC35EC}"/>
          </ac:spMkLst>
        </pc:spChg>
        <pc:spChg chg="add mod ord">
          <ac:chgData name="Shafer, Ethan H MAJ" userId="505e747c-87be-44c0-94c2-fc4c31a873c1" providerId="ADAL" clId="{ABAE3E48-B894-434C-BF46-54E7E1C01A75}" dt="2024-07-16T04:01:42.898" v="2651" actId="20577"/>
          <ac:spMkLst>
            <pc:docMk/>
            <pc:sldMk cId="419116087" sldId="472"/>
            <ac:spMk id="7" creationId="{C854EF21-AA6B-E275-823C-D8FC32530705}"/>
          </ac:spMkLst>
        </pc:spChg>
        <pc:spChg chg="add mod ord">
          <ac:chgData name="Shafer, Ethan H MAJ" userId="505e747c-87be-44c0-94c2-fc4c31a873c1" providerId="ADAL" clId="{ABAE3E48-B894-434C-BF46-54E7E1C01A75}" dt="2024-07-16T04:01:35.318" v="2647" actId="700"/>
          <ac:spMkLst>
            <pc:docMk/>
            <pc:sldMk cId="419116087" sldId="472"/>
            <ac:spMk id="8" creationId="{AA086671-9038-CEF4-F1D3-11750FAE8C35}"/>
          </ac:spMkLst>
        </pc:spChg>
      </pc:sldChg>
      <pc:sldChg chg="addSp delSp modSp new mod modClrScheme chgLayout">
        <pc:chgData name="Shafer, Ethan H MAJ" userId="505e747c-87be-44c0-94c2-fc4c31a873c1" providerId="ADAL" clId="{ABAE3E48-B894-434C-BF46-54E7E1C01A75}" dt="2024-07-16T04:59:04.208" v="2887" actId="20577"/>
        <pc:sldMkLst>
          <pc:docMk/>
          <pc:sldMk cId="241139002" sldId="473"/>
        </pc:sldMkLst>
        <pc:spChg chg="del mod ord">
          <ac:chgData name="Shafer, Ethan H MAJ" userId="505e747c-87be-44c0-94c2-fc4c31a873c1" providerId="ADAL" clId="{ABAE3E48-B894-434C-BF46-54E7E1C01A75}" dt="2024-07-16T04:01:48.930" v="2653" actId="700"/>
          <ac:spMkLst>
            <pc:docMk/>
            <pc:sldMk cId="241139002" sldId="473"/>
            <ac:spMk id="2" creationId="{14EB1526-A223-2FE6-F545-35F71F4B4783}"/>
          </ac:spMkLst>
        </pc:spChg>
        <pc:spChg chg="del mod ord">
          <ac:chgData name="Shafer, Ethan H MAJ" userId="505e747c-87be-44c0-94c2-fc4c31a873c1" providerId="ADAL" clId="{ABAE3E48-B894-434C-BF46-54E7E1C01A75}" dt="2024-07-16T04:01:48.930" v="2653" actId="700"/>
          <ac:spMkLst>
            <pc:docMk/>
            <pc:sldMk cId="241139002" sldId="473"/>
            <ac:spMk id="3" creationId="{E4A710AE-413A-A41E-046B-EE779CD8776E}"/>
          </ac:spMkLst>
        </pc:spChg>
        <pc:spChg chg="mod ord">
          <ac:chgData name="Shafer, Ethan H MAJ" userId="505e747c-87be-44c0-94c2-fc4c31a873c1" providerId="ADAL" clId="{ABAE3E48-B894-434C-BF46-54E7E1C01A75}" dt="2024-07-16T04:01:48.930" v="2653" actId="700"/>
          <ac:spMkLst>
            <pc:docMk/>
            <pc:sldMk cId="241139002" sldId="473"/>
            <ac:spMk id="4" creationId="{9E739670-14A5-4245-D2D5-9A5877D8D4F2}"/>
          </ac:spMkLst>
        </pc:spChg>
        <pc:spChg chg="mod ord">
          <ac:chgData name="Shafer, Ethan H MAJ" userId="505e747c-87be-44c0-94c2-fc4c31a873c1" providerId="ADAL" clId="{ABAE3E48-B894-434C-BF46-54E7E1C01A75}" dt="2024-07-16T04:01:48.930" v="2653" actId="700"/>
          <ac:spMkLst>
            <pc:docMk/>
            <pc:sldMk cId="241139002" sldId="473"/>
            <ac:spMk id="5" creationId="{859C5088-DF26-7A52-488E-296596FD704D}"/>
          </ac:spMkLst>
        </pc:spChg>
        <pc:spChg chg="mod ord">
          <ac:chgData name="Shafer, Ethan H MAJ" userId="505e747c-87be-44c0-94c2-fc4c31a873c1" providerId="ADAL" clId="{ABAE3E48-B894-434C-BF46-54E7E1C01A75}" dt="2024-07-16T04:01:48.930" v="2653" actId="700"/>
          <ac:spMkLst>
            <pc:docMk/>
            <pc:sldMk cId="241139002" sldId="473"/>
            <ac:spMk id="6" creationId="{25E6CCE0-0377-402A-C8EA-3B1C08C3B0B3}"/>
          </ac:spMkLst>
        </pc:spChg>
        <pc:spChg chg="add mod ord">
          <ac:chgData name="Shafer, Ethan H MAJ" userId="505e747c-87be-44c0-94c2-fc4c31a873c1" providerId="ADAL" clId="{ABAE3E48-B894-434C-BF46-54E7E1C01A75}" dt="2024-07-16T04:02:26.017" v="2667" actId="20577"/>
          <ac:spMkLst>
            <pc:docMk/>
            <pc:sldMk cId="241139002" sldId="473"/>
            <ac:spMk id="7" creationId="{A0DF6E5D-FAA9-EA42-2146-32524C044279}"/>
          </ac:spMkLst>
        </pc:spChg>
        <pc:spChg chg="add mod ord">
          <ac:chgData name="Shafer, Ethan H MAJ" userId="505e747c-87be-44c0-94c2-fc4c31a873c1" providerId="ADAL" clId="{ABAE3E48-B894-434C-BF46-54E7E1C01A75}" dt="2024-07-16T04:59:04.208" v="2887" actId="20577"/>
          <ac:spMkLst>
            <pc:docMk/>
            <pc:sldMk cId="241139002" sldId="473"/>
            <ac:spMk id="8" creationId="{6CCF2904-66C5-7616-927F-E71C7FCBD832}"/>
          </ac:spMkLst>
        </pc:spChg>
      </pc:sldChg>
    </pc:docChg>
  </pc:docChgLst>
  <pc:docChgLst>
    <pc:chgData name="Shafer, Ethan H MAJ" userId="505e747c-87be-44c0-94c2-fc4c31a873c1" providerId="ADAL" clId="{F1464A70-88B9-44ED-A33E-2BF233E8F16D}"/>
    <pc:docChg chg="undo custSel addSld delSld modSld sldOrd">
      <pc:chgData name="Shafer, Ethan H MAJ" userId="505e747c-87be-44c0-94c2-fc4c31a873c1" providerId="ADAL" clId="{F1464A70-88B9-44ED-A33E-2BF233E8F16D}" dt="2024-10-24T18:24:03.416" v="1789"/>
      <pc:docMkLst>
        <pc:docMk/>
      </pc:docMkLst>
      <pc:sldChg chg="add mod modShow">
        <pc:chgData name="Shafer, Ethan H MAJ" userId="505e747c-87be-44c0-94c2-fc4c31a873c1" providerId="ADAL" clId="{F1464A70-88B9-44ED-A33E-2BF233E8F16D}" dt="2024-10-08T13:44:00.281" v="1787" actId="729"/>
        <pc:sldMkLst>
          <pc:docMk/>
          <pc:sldMk cId="1482524520" sldId="284"/>
        </pc:sldMkLst>
      </pc:sldChg>
      <pc:sldChg chg="del">
        <pc:chgData name="Shafer, Ethan H MAJ" userId="505e747c-87be-44c0-94c2-fc4c31a873c1" providerId="ADAL" clId="{F1464A70-88B9-44ED-A33E-2BF233E8F16D}" dt="2024-10-08T13:42:42.338" v="1775" actId="2696"/>
        <pc:sldMkLst>
          <pc:docMk/>
          <pc:sldMk cId="3690799987" sldId="284"/>
        </pc:sldMkLst>
      </pc:sldChg>
      <pc:sldChg chg="del">
        <pc:chgData name="Shafer, Ethan H MAJ" userId="505e747c-87be-44c0-94c2-fc4c31a873c1" providerId="ADAL" clId="{F1464A70-88B9-44ED-A33E-2BF233E8F16D}" dt="2024-10-08T13:42:42.338" v="1775" actId="2696"/>
        <pc:sldMkLst>
          <pc:docMk/>
          <pc:sldMk cId="1401014861" sldId="285"/>
        </pc:sldMkLst>
      </pc:sldChg>
      <pc:sldChg chg="add mod modShow">
        <pc:chgData name="Shafer, Ethan H MAJ" userId="505e747c-87be-44c0-94c2-fc4c31a873c1" providerId="ADAL" clId="{F1464A70-88B9-44ED-A33E-2BF233E8F16D}" dt="2024-10-08T13:44:00.281" v="1787" actId="729"/>
        <pc:sldMkLst>
          <pc:docMk/>
          <pc:sldMk cId="2979472241" sldId="285"/>
        </pc:sldMkLst>
      </pc:sldChg>
      <pc:sldChg chg="addSp delSp modSp mod modClrScheme chgLayout modNotesTx">
        <pc:chgData name="Shafer, Ethan H MAJ" userId="505e747c-87be-44c0-94c2-fc4c31a873c1" providerId="ADAL" clId="{F1464A70-88B9-44ED-A33E-2BF233E8F16D}" dt="2024-10-03T16:30:52.403" v="800" actId="20577"/>
        <pc:sldMkLst>
          <pc:docMk/>
          <pc:sldMk cId="2523926529" sldId="444"/>
        </pc:sldMkLst>
        <pc:spChg chg="mod ord">
          <ac:chgData name="Shafer, Ethan H MAJ" userId="505e747c-87be-44c0-94c2-fc4c31a873c1" providerId="ADAL" clId="{F1464A70-88B9-44ED-A33E-2BF233E8F16D}" dt="2024-10-03T16:30:52.403" v="800" actId="20577"/>
          <ac:spMkLst>
            <pc:docMk/>
            <pc:sldMk cId="2523926529" sldId="444"/>
            <ac:spMk id="2" creationId="{BEA72208-A7AA-60D4-F304-512329CA197F}"/>
          </ac:spMkLst>
        </pc:spChg>
        <pc:spChg chg="add del mod">
          <ac:chgData name="Shafer, Ethan H MAJ" userId="505e747c-87be-44c0-94c2-fc4c31a873c1" providerId="ADAL" clId="{F1464A70-88B9-44ED-A33E-2BF233E8F16D}" dt="2024-10-03T16:30:35.866" v="788" actId="700"/>
          <ac:spMkLst>
            <pc:docMk/>
            <pc:sldMk cId="2523926529" sldId="444"/>
            <ac:spMk id="4" creationId="{78129FFD-3329-C7F5-48B6-630A2B1B0C12}"/>
          </ac:spMkLst>
        </pc:spChg>
        <pc:spChg chg="mod ord">
          <ac:chgData name="Shafer, Ethan H MAJ" userId="505e747c-87be-44c0-94c2-fc4c31a873c1" providerId="ADAL" clId="{F1464A70-88B9-44ED-A33E-2BF233E8F16D}" dt="2024-10-03T16:30:35.866" v="788" actId="700"/>
          <ac:spMkLst>
            <pc:docMk/>
            <pc:sldMk cId="2523926529" sldId="444"/>
            <ac:spMk id="5" creationId="{76EB4349-A3F8-7E9A-3B31-86B92A9E7D18}"/>
          </ac:spMkLst>
        </pc:spChg>
        <pc:spChg chg="mod ord">
          <ac:chgData name="Shafer, Ethan H MAJ" userId="505e747c-87be-44c0-94c2-fc4c31a873c1" providerId="ADAL" clId="{F1464A70-88B9-44ED-A33E-2BF233E8F16D}" dt="2024-10-03T16:30:35.866" v="788" actId="700"/>
          <ac:spMkLst>
            <pc:docMk/>
            <pc:sldMk cId="2523926529" sldId="444"/>
            <ac:spMk id="6" creationId="{902A4E99-AB5D-7B64-1D92-6C25AB6B9600}"/>
          </ac:spMkLst>
        </pc:spChg>
        <pc:spChg chg="mod ord">
          <ac:chgData name="Shafer, Ethan H MAJ" userId="505e747c-87be-44c0-94c2-fc4c31a873c1" providerId="ADAL" clId="{F1464A70-88B9-44ED-A33E-2BF233E8F16D}" dt="2024-10-03T16:30:35.866" v="788" actId="700"/>
          <ac:spMkLst>
            <pc:docMk/>
            <pc:sldMk cId="2523926529" sldId="444"/>
            <ac:spMk id="7" creationId="{0B194FD4-343D-A06A-F962-59F8D1DD3FC8}"/>
          </ac:spMkLst>
        </pc:spChg>
        <pc:spChg chg="del mod ord">
          <ac:chgData name="Shafer, Ethan H MAJ" userId="505e747c-87be-44c0-94c2-fc4c31a873c1" providerId="ADAL" clId="{F1464A70-88B9-44ED-A33E-2BF233E8F16D}" dt="2024-10-03T16:30:38.354" v="789" actId="478"/>
          <ac:spMkLst>
            <pc:docMk/>
            <pc:sldMk cId="2523926529" sldId="444"/>
            <ac:spMk id="8" creationId="{039DC31B-7D6A-5FC0-134E-17B29E80AFB2}"/>
          </ac:spMkLst>
        </pc:spChg>
        <pc:spChg chg="mod ord">
          <ac:chgData name="Shafer, Ethan H MAJ" userId="505e747c-87be-44c0-94c2-fc4c31a873c1" providerId="ADAL" clId="{F1464A70-88B9-44ED-A33E-2BF233E8F16D}" dt="2024-10-03T16:30:35.866" v="788" actId="700"/>
          <ac:spMkLst>
            <pc:docMk/>
            <pc:sldMk cId="2523926529" sldId="444"/>
            <ac:spMk id="9" creationId="{C0D517AC-D99D-70CA-B55D-66BFA50CFBE3}"/>
          </ac:spMkLst>
        </pc:spChg>
        <pc:spChg chg="del">
          <ac:chgData name="Shafer, Ethan H MAJ" userId="505e747c-87be-44c0-94c2-fc4c31a873c1" providerId="ADAL" clId="{F1464A70-88B9-44ED-A33E-2BF233E8F16D}" dt="2024-10-03T16:30:21.574" v="786" actId="478"/>
          <ac:spMkLst>
            <pc:docMk/>
            <pc:sldMk cId="2523926529" sldId="444"/>
            <ac:spMk id="10" creationId="{2567361F-F768-2F78-6687-3B6546CCD61B}"/>
          </ac:spMkLst>
        </pc:spChg>
        <pc:spChg chg="del">
          <ac:chgData name="Shafer, Ethan H MAJ" userId="505e747c-87be-44c0-94c2-fc4c31a873c1" providerId="ADAL" clId="{F1464A70-88B9-44ED-A33E-2BF233E8F16D}" dt="2024-10-03T16:30:24.565" v="787" actId="478"/>
          <ac:spMkLst>
            <pc:docMk/>
            <pc:sldMk cId="2523926529" sldId="444"/>
            <ac:spMk id="11" creationId="{9E45428D-EBEF-F1F4-AD96-58AB76C632F9}"/>
          </ac:spMkLst>
        </pc:spChg>
        <pc:spChg chg="add del mod">
          <ac:chgData name="Shafer, Ethan H MAJ" userId="505e747c-87be-44c0-94c2-fc4c31a873c1" providerId="ADAL" clId="{F1464A70-88B9-44ED-A33E-2BF233E8F16D}" dt="2024-10-03T16:30:35.866" v="788" actId="700"/>
          <ac:spMkLst>
            <pc:docMk/>
            <pc:sldMk cId="2523926529" sldId="444"/>
            <ac:spMk id="13" creationId="{99B054D1-6FC2-0C9F-FF3C-52A9BFFB0D4A}"/>
          </ac:spMkLst>
        </pc:spChg>
      </pc:sldChg>
      <pc:sldChg chg="del">
        <pc:chgData name="Shafer, Ethan H MAJ" userId="505e747c-87be-44c0-94c2-fc4c31a873c1" providerId="ADAL" clId="{F1464A70-88B9-44ED-A33E-2BF233E8F16D}" dt="2024-10-08T13:53:25.972" v="1788" actId="47"/>
        <pc:sldMkLst>
          <pc:docMk/>
          <pc:sldMk cId="3130306485" sldId="451"/>
        </pc:sldMkLst>
      </pc:sldChg>
      <pc:sldChg chg="modSp new del mod">
        <pc:chgData name="Shafer, Ethan H MAJ" userId="505e747c-87be-44c0-94c2-fc4c31a873c1" providerId="ADAL" clId="{F1464A70-88B9-44ED-A33E-2BF233E8F16D}" dt="2024-10-03T16:23:21.379" v="30" actId="47"/>
        <pc:sldMkLst>
          <pc:docMk/>
          <pc:sldMk cId="130729760" sldId="455"/>
        </pc:sldMkLst>
        <pc:spChg chg="mod">
          <ac:chgData name="Shafer, Ethan H MAJ" userId="505e747c-87be-44c0-94c2-fc4c31a873c1" providerId="ADAL" clId="{F1464A70-88B9-44ED-A33E-2BF233E8F16D}" dt="2024-10-03T16:23:13.845" v="29" actId="20577"/>
          <ac:spMkLst>
            <pc:docMk/>
            <pc:sldMk cId="130729760" sldId="455"/>
            <ac:spMk id="2" creationId="{9B5FCB50-8164-1552-85DC-1E2F1287760D}"/>
          </ac:spMkLst>
        </pc:spChg>
      </pc:sldChg>
      <pc:sldChg chg="modSp new mod ord">
        <pc:chgData name="Shafer, Ethan H MAJ" userId="505e747c-87be-44c0-94c2-fc4c31a873c1" providerId="ADAL" clId="{F1464A70-88B9-44ED-A33E-2BF233E8F16D}" dt="2024-10-08T13:36:41.371" v="1772"/>
        <pc:sldMkLst>
          <pc:docMk/>
          <pc:sldMk cId="3951688059" sldId="455"/>
        </pc:sldMkLst>
        <pc:spChg chg="mod">
          <ac:chgData name="Shafer, Ethan H MAJ" userId="505e747c-87be-44c0-94c2-fc4c31a873c1" providerId="ADAL" clId="{F1464A70-88B9-44ED-A33E-2BF233E8F16D}" dt="2024-10-03T16:24:40.876" v="50" actId="20577"/>
          <ac:spMkLst>
            <pc:docMk/>
            <pc:sldMk cId="3951688059" sldId="455"/>
            <ac:spMk id="2" creationId="{0E54F4F8-250D-5FB7-AFB6-62E8AFD0318D}"/>
          </ac:spMkLst>
        </pc:spChg>
        <pc:spChg chg="mod">
          <ac:chgData name="Shafer, Ethan H MAJ" userId="505e747c-87be-44c0-94c2-fc4c31a873c1" providerId="ADAL" clId="{F1464A70-88B9-44ED-A33E-2BF233E8F16D}" dt="2024-10-03T16:25:17.975" v="192" actId="20577"/>
          <ac:spMkLst>
            <pc:docMk/>
            <pc:sldMk cId="3951688059" sldId="455"/>
            <ac:spMk id="3" creationId="{55D2C6E4-CC61-3B5A-C641-E71BD83CBF10}"/>
          </ac:spMkLst>
        </pc:spChg>
      </pc:sldChg>
      <pc:sldChg chg="addSp delSp modSp new mod modClrScheme chgLayout">
        <pc:chgData name="Shafer, Ethan H MAJ" userId="505e747c-87be-44c0-94c2-fc4c31a873c1" providerId="ADAL" clId="{F1464A70-88B9-44ED-A33E-2BF233E8F16D}" dt="2024-10-03T16:35:43.166" v="1102" actId="20577"/>
        <pc:sldMkLst>
          <pc:docMk/>
          <pc:sldMk cId="1311968946" sldId="456"/>
        </pc:sldMkLst>
        <pc:spChg chg="mod ord">
          <ac:chgData name="Shafer, Ethan H MAJ" userId="505e747c-87be-44c0-94c2-fc4c31a873c1" providerId="ADAL" clId="{F1464A70-88B9-44ED-A33E-2BF233E8F16D}" dt="2024-10-03T16:34:53.045" v="899" actId="700"/>
          <ac:spMkLst>
            <pc:docMk/>
            <pc:sldMk cId="1311968946" sldId="456"/>
            <ac:spMk id="2" creationId="{529373D8-8DE9-0CA5-550A-381D906AE798}"/>
          </ac:spMkLst>
        </pc:spChg>
        <pc:spChg chg="del mod ord">
          <ac:chgData name="Shafer, Ethan H MAJ" userId="505e747c-87be-44c0-94c2-fc4c31a873c1" providerId="ADAL" clId="{F1464A70-88B9-44ED-A33E-2BF233E8F16D}" dt="2024-10-03T16:34:50.261" v="898" actId="700"/>
          <ac:spMkLst>
            <pc:docMk/>
            <pc:sldMk cId="1311968946" sldId="456"/>
            <ac:spMk id="3" creationId="{41EC4CB7-CA88-5592-45BC-0ACF283483A2}"/>
          </ac:spMkLst>
        </pc:spChg>
        <pc:spChg chg="mod ord">
          <ac:chgData name="Shafer, Ethan H MAJ" userId="505e747c-87be-44c0-94c2-fc4c31a873c1" providerId="ADAL" clId="{F1464A70-88B9-44ED-A33E-2BF233E8F16D}" dt="2024-10-03T16:34:53.045" v="899" actId="700"/>
          <ac:spMkLst>
            <pc:docMk/>
            <pc:sldMk cId="1311968946" sldId="456"/>
            <ac:spMk id="4" creationId="{1021F3AE-E038-4909-4FE9-3FAA6634BB62}"/>
          </ac:spMkLst>
        </pc:spChg>
        <pc:spChg chg="mod ord">
          <ac:chgData name="Shafer, Ethan H MAJ" userId="505e747c-87be-44c0-94c2-fc4c31a873c1" providerId="ADAL" clId="{F1464A70-88B9-44ED-A33E-2BF233E8F16D}" dt="2024-10-03T16:34:53.045" v="899" actId="700"/>
          <ac:spMkLst>
            <pc:docMk/>
            <pc:sldMk cId="1311968946" sldId="456"/>
            <ac:spMk id="5" creationId="{8B97DC52-4DDC-17B2-3043-3DB010373ADA}"/>
          </ac:spMkLst>
        </pc:spChg>
        <pc:spChg chg="mod ord">
          <ac:chgData name="Shafer, Ethan H MAJ" userId="505e747c-87be-44c0-94c2-fc4c31a873c1" providerId="ADAL" clId="{F1464A70-88B9-44ED-A33E-2BF233E8F16D}" dt="2024-10-03T16:34:53.045" v="899" actId="700"/>
          <ac:spMkLst>
            <pc:docMk/>
            <pc:sldMk cId="1311968946" sldId="456"/>
            <ac:spMk id="6" creationId="{94180155-3C4B-ED6E-6A7D-9EB3B0F878FE}"/>
          </ac:spMkLst>
        </pc:spChg>
        <pc:spChg chg="add del mod ord">
          <ac:chgData name="Shafer, Ethan H MAJ" userId="505e747c-87be-44c0-94c2-fc4c31a873c1" providerId="ADAL" clId="{F1464A70-88B9-44ED-A33E-2BF233E8F16D}" dt="2024-10-03T16:34:53.045" v="899" actId="700"/>
          <ac:spMkLst>
            <pc:docMk/>
            <pc:sldMk cId="1311968946" sldId="456"/>
            <ac:spMk id="7" creationId="{0E383EE3-048B-C25D-D74D-65308623B748}"/>
          </ac:spMkLst>
        </pc:spChg>
        <pc:spChg chg="add del mod ord">
          <ac:chgData name="Shafer, Ethan H MAJ" userId="505e747c-87be-44c0-94c2-fc4c31a873c1" providerId="ADAL" clId="{F1464A70-88B9-44ED-A33E-2BF233E8F16D}" dt="2024-10-03T16:34:53.045" v="899" actId="700"/>
          <ac:spMkLst>
            <pc:docMk/>
            <pc:sldMk cId="1311968946" sldId="456"/>
            <ac:spMk id="8" creationId="{BC2577A6-3736-463A-88DF-E53CA3C885D7}"/>
          </ac:spMkLst>
        </pc:spChg>
        <pc:spChg chg="add del mod ord">
          <ac:chgData name="Shafer, Ethan H MAJ" userId="505e747c-87be-44c0-94c2-fc4c31a873c1" providerId="ADAL" clId="{F1464A70-88B9-44ED-A33E-2BF233E8F16D}" dt="2024-10-03T16:34:53.045" v="899" actId="700"/>
          <ac:spMkLst>
            <pc:docMk/>
            <pc:sldMk cId="1311968946" sldId="456"/>
            <ac:spMk id="9" creationId="{A33E0F77-6C26-D716-9A9F-88AF9CEA8B12}"/>
          </ac:spMkLst>
        </pc:spChg>
        <pc:spChg chg="add del mod ord">
          <ac:chgData name="Shafer, Ethan H MAJ" userId="505e747c-87be-44c0-94c2-fc4c31a873c1" providerId="ADAL" clId="{F1464A70-88B9-44ED-A33E-2BF233E8F16D}" dt="2024-10-03T16:34:53.045" v="899" actId="700"/>
          <ac:spMkLst>
            <pc:docMk/>
            <pc:sldMk cId="1311968946" sldId="456"/>
            <ac:spMk id="10" creationId="{1E6EE333-BBA5-1C5B-055A-69427F79353A}"/>
          </ac:spMkLst>
        </pc:spChg>
        <pc:spChg chg="add mod ord">
          <ac:chgData name="Shafer, Ethan H MAJ" userId="505e747c-87be-44c0-94c2-fc4c31a873c1" providerId="ADAL" clId="{F1464A70-88B9-44ED-A33E-2BF233E8F16D}" dt="2024-10-03T16:35:43.166" v="1102" actId="20577"/>
          <ac:spMkLst>
            <pc:docMk/>
            <pc:sldMk cId="1311968946" sldId="456"/>
            <ac:spMk id="11" creationId="{F678615D-3CCC-235A-2F1F-0A6920074350}"/>
          </ac:spMkLst>
        </pc:spChg>
        <pc:spChg chg="add mod ord">
          <ac:chgData name="Shafer, Ethan H MAJ" userId="505e747c-87be-44c0-94c2-fc4c31a873c1" providerId="ADAL" clId="{F1464A70-88B9-44ED-A33E-2BF233E8F16D}" dt="2024-10-03T16:34:53.045" v="899" actId="700"/>
          <ac:spMkLst>
            <pc:docMk/>
            <pc:sldMk cId="1311968946" sldId="456"/>
            <ac:spMk id="12" creationId="{EDDCF49A-D7D3-7133-33C9-A7895E9EFA5B}"/>
          </ac:spMkLst>
        </pc:spChg>
      </pc:sldChg>
      <pc:sldChg chg="addSp delSp modSp add mod modClrScheme chgLayout">
        <pc:chgData name="Shafer, Ethan H MAJ" userId="505e747c-87be-44c0-94c2-fc4c31a873c1" providerId="ADAL" clId="{F1464A70-88B9-44ED-A33E-2BF233E8F16D}" dt="2024-10-03T17:57:19.502" v="1298" actId="20577"/>
        <pc:sldMkLst>
          <pc:docMk/>
          <pc:sldMk cId="3647949217" sldId="457"/>
        </pc:sldMkLst>
        <pc:spChg chg="mod ord">
          <ac:chgData name="Shafer, Ethan H MAJ" userId="505e747c-87be-44c0-94c2-fc4c31a873c1" providerId="ADAL" clId="{F1464A70-88B9-44ED-A33E-2BF233E8F16D}" dt="2024-10-03T17:56:42.442" v="1103" actId="700"/>
          <ac:spMkLst>
            <pc:docMk/>
            <pc:sldMk cId="3647949217" sldId="457"/>
            <ac:spMk id="2" creationId="{529373D8-8DE9-0CA5-550A-381D906AE798}"/>
          </ac:spMkLst>
        </pc:spChg>
        <pc:spChg chg="add del mod ord">
          <ac:chgData name="Shafer, Ethan H MAJ" userId="505e747c-87be-44c0-94c2-fc4c31a873c1" providerId="ADAL" clId="{F1464A70-88B9-44ED-A33E-2BF233E8F16D}" dt="2024-10-03T16:32:35.409" v="838" actId="700"/>
          <ac:spMkLst>
            <pc:docMk/>
            <pc:sldMk cId="3647949217" sldId="457"/>
            <ac:spMk id="3" creationId="{41EC4CB7-CA88-5592-45BC-0ACF283483A2}"/>
          </ac:spMkLst>
        </pc:spChg>
        <pc:spChg chg="mod ord">
          <ac:chgData name="Shafer, Ethan H MAJ" userId="505e747c-87be-44c0-94c2-fc4c31a873c1" providerId="ADAL" clId="{F1464A70-88B9-44ED-A33E-2BF233E8F16D}" dt="2024-10-03T17:56:42.442" v="1103" actId="700"/>
          <ac:spMkLst>
            <pc:docMk/>
            <pc:sldMk cId="3647949217" sldId="457"/>
            <ac:spMk id="4" creationId="{1021F3AE-E038-4909-4FE9-3FAA6634BB62}"/>
          </ac:spMkLst>
        </pc:spChg>
        <pc:spChg chg="mod ord">
          <ac:chgData name="Shafer, Ethan H MAJ" userId="505e747c-87be-44c0-94c2-fc4c31a873c1" providerId="ADAL" clId="{F1464A70-88B9-44ED-A33E-2BF233E8F16D}" dt="2024-10-03T17:56:42.442" v="1103" actId="700"/>
          <ac:spMkLst>
            <pc:docMk/>
            <pc:sldMk cId="3647949217" sldId="457"/>
            <ac:spMk id="5" creationId="{8B97DC52-4DDC-17B2-3043-3DB010373ADA}"/>
          </ac:spMkLst>
        </pc:spChg>
        <pc:spChg chg="mod ord">
          <ac:chgData name="Shafer, Ethan H MAJ" userId="505e747c-87be-44c0-94c2-fc4c31a873c1" providerId="ADAL" clId="{F1464A70-88B9-44ED-A33E-2BF233E8F16D}" dt="2024-10-03T17:56:42.442" v="1103" actId="700"/>
          <ac:spMkLst>
            <pc:docMk/>
            <pc:sldMk cId="3647949217" sldId="457"/>
            <ac:spMk id="6" creationId="{94180155-3C4B-ED6E-6A7D-9EB3B0F878FE}"/>
          </ac:spMkLst>
        </pc:spChg>
        <pc:spChg chg="add del mod ord">
          <ac:chgData name="Shafer, Ethan H MAJ" userId="505e747c-87be-44c0-94c2-fc4c31a873c1" providerId="ADAL" clId="{F1464A70-88B9-44ED-A33E-2BF233E8F16D}" dt="2024-10-03T16:32:30.958" v="837" actId="700"/>
          <ac:spMkLst>
            <pc:docMk/>
            <pc:sldMk cId="3647949217" sldId="457"/>
            <ac:spMk id="7" creationId="{1DAD5BAB-C507-7B66-FD7C-0644EDFE188D}"/>
          </ac:spMkLst>
        </pc:spChg>
        <pc:spChg chg="add del mod ord">
          <ac:chgData name="Shafer, Ethan H MAJ" userId="505e747c-87be-44c0-94c2-fc4c31a873c1" providerId="ADAL" clId="{F1464A70-88B9-44ED-A33E-2BF233E8F16D}" dt="2024-10-03T16:32:30.958" v="837" actId="700"/>
          <ac:spMkLst>
            <pc:docMk/>
            <pc:sldMk cId="3647949217" sldId="457"/>
            <ac:spMk id="8" creationId="{83441281-2672-4673-E214-0735E630D38E}"/>
          </ac:spMkLst>
        </pc:spChg>
        <pc:spChg chg="add del mod ord">
          <ac:chgData name="Shafer, Ethan H MAJ" userId="505e747c-87be-44c0-94c2-fc4c31a873c1" providerId="ADAL" clId="{F1464A70-88B9-44ED-A33E-2BF233E8F16D}" dt="2024-10-03T16:32:30.958" v="837" actId="700"/>
          <ac:spMkLst>
            <pc:docMk/>
            <pc:sldMk cId="3647949217" sldId="457"/>
            <ac:spMk id="9" creationId="{AB807A5B-46E5-066B-73B4-F5C30E768898}"/>
          </ac:spMkLst>
        </pc:spChg>
        <pc:spChg chg="add del mod ord">
          <ac:chgData name="Shafer, Ethan H MAJ" userId="505e747c-87be-44c0-94c2-fc4c31a873c1" providerId="ADAL" clId="{F1464A70-88B9-44ED-A33E-2BF233E8F16D}" dt="2024-10-03T16:32:30.958" v="837" actId="700"/>
          <ac:spMkLst>
            <pc:docMk/>
            <pc:sldMk cId="3647949217" sldId="457"/>
            <ac:spMk id="10" creationId="{63080A1A-2841-A0C2-7BB6-8C72313EEFD9}"/>
          </ac:spMkLst>
        </pc:spChg>
        <pc:spChg chg="add del mod ord">
          <ac:chgData name="Shafer, Ethan H MAJ" userId="505e747c-87be-44c0-94c2-fc4c31a873c1" providerId="ADAL" clId="{F1464A70-88B9-44ED-A33E-2BF233E8F16D}" dt="2024-10-03T17:56:42.442" v="1103" actId="700"/>
          <ac:spMkLst>
            <pc:docMk/>
            <pc:sldMk cId="3647949217" sldId="457"/>
            <ac:spMk id="11" creationId="{67C76AB4-126B-ED5C-3148-BE0DA256033E}"/>
          </ac:spMkLst>
        </pc:spChg>
        <pc:spChg chg="add del mod ord">
          <ac:chgData name="Shafer, Ethan H MAJ" userId="505e747c-87be-44c0-94c2-fc4c31a873c1" providerId="ADAL" clId="{F1464A70-88B9-44ED-A33E-2BF233E8F16D}" dt="2024-10-03T17:56:42.442" v="1103" actId="700"/>
          <ac:spMkLst>
            <pc:docMk/>
            <pc:sldMk cId="3647949217" sldId="457"/>
            <ac:spMk id="12" creationId="{7DB3DC47-0360-BDB6-3849-A9CC2EEF7849}"/>
          </ac:spMkLst>
        </pc:spChg>
        <pc:spChg chg="add mod ord">
          <ac:chgData name="Shafer, Ethan H MAJ" userId="505e747c-87be-44c0-94c2-fc4c31a873c1" providerId="ADAL" clId="{F1464A70-88B9-44ED-A33E-2BF233E8F16D}" dt="2024-10-03T17:57:19.502" v="1298" actId="20577"/>
          <ac:spMkLst>
            <pc:docMk/>
            <pc:sldMk cId="3647949217" sldId="457"/>
            <ac:spMk id="13" creationId="{CCC4BEA0-3BEE-11BB-183B-B2780C67915D}"/>
          </ac:spMkLst>
        </pc:spChg>
        <pc:spChg chg="add del mod ord">
          <ac:chgData name="Shafer, Ethan H MAJ" userId="505e747c-87be-44c0-94c2-fc4c31a873c1" providerId="ADAL" clId="{F1464A70-88B9-44ED-A33E-2BF233E8F16D}" dt="2024-10-03T17:56:42.442" v="1103" actId="700"/>
          <ac:spMkLst>
            <pc:docMk/>
            <pc:sldMk cId="3647949217" sldId="457"/>
            <ac:spMk id="14" creationId="{58E38621-272C-008B-9D09-C0620AFEAD51}"/>
          </ac:spMkLst>
        </pc:spChg>
        <pc:spChg chg="add mod ord">
          <ac:chgData name="Shafer, Ethan H MAJ" userId="505e747c-87be-44c0-94c2-fc4c31a873c1" providerId="ADAL" clId="{F1464A70-88B9-44ED-A33E-2BF233E8F16D}" dt="2024-10-03T17:56:42.442" v="1103" actId="700"/>
          <ac:spMkLst>
            <pc:docMk/>
            <pc:sldMk cId="3647949217" sldId="457"/>
            <ac:spMk id="15" creationId="{0380A761-F479-23B7-DB66-21A217B16800}"/>
          </ac:spMkLst>
        </pc:spChg>
      </pc:sldChg>
      <pc:sldChg chg="addSp delSp modSp new mod modClrScheme chgLayout">
        <pc:chgData name="Shafer, Ethan H MAJ" userId="505e747c-87be-44c0-94c2-fc4c31a873c1" providerId="ADAL" clId="{F1464A70-88B9-44ED-A33E-2BF233E8F16D}" dt="2024-10-07T12:14:40.056" v="1493" actId="20577"/>
        <pc:sldMkLst>
          <pc:docMk/>
          <pc:sldMk cId="3643174440" sldId="458"/>
        </pc:sldMkLst>
        <pc:spChg chg="mod ord">
          <ac:chgData name="Shafer, Ethan H MAJ" userId="505e747c-87be-44c0-94c2-fc4c31a873c1" providerId="ADAL" clId="{F1464A70-88B9-44ED-A33E-2BF233E8F16D}" dt="2024-10-07T12:07:34.496" v="1299" actId="700"/>
          <ac:spMkLst>
            <pc:docMk/>
            <pc:sldMk cId="3643174440" sldId="458"/>
            <ac:spMk id="2" creationId="{6B26DFB1-4FD4-1FED-9B16-812DAEF1DB8A}"/>
          </ac:spMkLst>
        </pc:spChg>
        <pc:spChg chg="del">
          <ac:chgData name="Shafer, Ethan H MAJ" userId="505e747c-87be-44c0-94c2-fc4c31a873c1" providerId="ADAL" clId="{F1464A70-88B9-44ED-A33E-2BF233E8F16D}" dt="2024-10-07T12:07:34.496" v="1299" actId="700"/>
          <ac:spMkLst>
            <pc:docMk/>
            <pc:sldMk cId="3643174440" sldId="458"/>
            <ac:spMk id="3" creationId="{5910CDF8-2BD4-BB28-797E-05645B0A59A1}"/>
          </ac:spMkLst>
        </pc:spChg>
        <pc:spChg chg="del mod ord">
          <ac:chgData name="Shafer, Ethan H MAJ" userId="505e747c-87be-44c0-94c2-fc4c31a873c1" providerId="ADAL" clId="{F1464A70-88B9-44ED-A33E-2BF233E8F16D}" dt="2024-10-07T12:07:34.496" v="1299" actId="700"/>
          <ac:spMkLst>
            <pc:docMk/>
            <pc:sldMk cId="3643174440" sldId="458"/>
            <ac:spMk id="4" creationId="{C3FBEE3A-A011-4BA4-5C62-BF6619D85AB1}"/>
          </ac:spMkLst>
        </pc:spChg>
        <pc:spChg chg="del">
          <ac:chgData name="Shafer, Ethan H MAJ" userId="505e747c-87be-44c0-94c2-fc4c31a873c1" providerId="ADAL" clId="{F1464A70-88B9-44ED-A33E-2BF233E8F16D}" dt="2024-10-07T12:07:34.496" v="1299" actId="700"/>
          <ac:spMkLst>
            <pc:docMk/>
            <pc:sldMk cId="3643174440" sldId="458"/>
            <ac:spMk id="5" creationId="{437FA87C-634F-ACF9-120B-CC36D3BAA0E2}"/>
          </ac:spMkLst>
        </pc:spChg>
        <pc:spChg chg="del mod ord">
          <ac:chgData name="Shafer, Ethan H MAJ" userId="505e747c-87be-44c0-94c2-fc4c31a873c1" providerId="ADAL" clId="{F1464A70-88B9-44ED-A33E-2BF233E8F16D}" dt="2024-10-07T12:07:34.496" v="1299" actId="700"/>
          <ac:spMkLst>
            <pc:docMk/>
            <pc:sldMk cId="3643174440" sldId="458"/>
            <ac:spMk id="6" creationId="{D5A0C926-36A5-745A-6DD5-FF70C21149E9}"/>
          </ac:spMkLst>
        </pc:spChg>
        <pc:spChg chg="mod ord">
          <ac:chgData name="Shafer, Ethan H MAJ" userId="505e747c-87be-44c0-94c2-fc4c31a873c1" providerId="ADAL" clId="{F1464A70-88B9-44ED-A33E-2BF233E8F16D}" dt="2024-10-07T12:07:34.496" v="1299" actId="700"/>
          <ac:spMkLst>
            <pc:docMk/>
            <pc:sldMk cId="3643174440" sldId="458"/>
            <ac:spMk id="7" creationId="{2362E26C-9510-3E40-72E6-6B2A73E50B2E}"/>
          </ac:spMkLst>
        </pc:spChg>
        <pc:spChg chg="mod ord">
          <ac:chgData name="Shafer, Ethan H MAJ" userId="505e747c-87be-44c0-94c2-fc4c31a873c1" providerId="ADAL" clId="{F1464A70-88B9-44ED-A33E-2BF233E8F16D}" dt="2024-10-07T12:07:34.496" v="1299" actId="700"/>
          <ac:spMkLst>
            <pc:docMk/>
            <pc:sldMk cId="3643174440" sldId="458"/>
            <ac:spMk id="8" creationId="{DCFCC9CB-6CA6-D763-46F2-EEABD5DB051A}"/>
          </ac:spMkLst>
        </pc:spChg>
        <pc:spChg chg="mod ord">
          <ac:chgData name="Shafer, Ethan H MAJ" userId="505e747c-87be-44c0-94c2-fc4c31a873c1" providerId="ADAL" clId="{F1464A70-88B9-44ED-A33E-2BF233E8F16D}" dt="2024-10-07T12:07:34.496" v="1299" actId="700"/>
          <ac:spMkLst>
            <pc:docMk/>
            <pc:sldMk cId="3643174440" sldId="458"/>
            <ac:spMk id="9" creationId="{521DE766-9ADC-29BA-8837-91FED580E1F0}"/>
          </ac:spMkLst>
        </pc:spChg>
        <pc:spChg chg="add mod ord">
          <ac:chgData name="Shafer, Ethan H MAJ" userId="505e747c-87be-44c0-94c2-fc4c31a873c1" providerId="ADAL" clId="{F1464A70-88B9-44ED-A33E-2BF233E8F16D}" dt="2024-10-07T12:14:40.056" v="1493" actId="20577"/>
          <ac:spMkLst>
            <pc:docMk/>
            <pc:sldMk cId="3643174440" sldId="458"/>
            <ac:spMk id="10" creationId="{DE5A1405-80DC-6F93-F4D5-8C6484C0060D}"/>
          </ac:spMkLst>
        </pc:spChg>
        <pc:spChg chg="add mod ord">
          <ac:chgData name="Shafer, Ethan H MAJ" userId="505e747c-87be-44c0-94c2-fc4c31a873c1" providerId="ADAL" clId="{F1464A70-88B9-44ED-A33E-2BF233E8F16D}" dt="2024-10-07T12:07:34.496" v="1299" actId="700"/>
          <ac:spMkLst>
            <pc:docMk/>
            <pc:sldMk cId="3643174440" sldId="458"/>
            <ac:spMk id="11" creationId="{1D38CDB7-96D0-F83E-8F4A-7E834ADF2E32}"/>
          </ac:spMkLst>
        </pc:spChg>
      </pc:sldChg>
      <pc:sldChg chg="addSp delSp modSp new mod modClrScheme chgLayout">
        <pc:chgData name="Shafer, Ethan H MAJ" userId="505e747c-87be-44c0-94c2-fc4c31a873c1" providerId="ADAL" clId="{F1464A70-88B9-44ED-A33E-2BF233E8F16D}" dt="2024-10-07T12:16:19.516" v="1565" actId="20577"/>
        <pc:sldMkLst>
          <pc:docMk/>
          <pc:sldMk cId="625362869" sldId="459"/>
        </pc:sldMkLst>
        <pc:spChg chg="mod ord">
          <ac:chgData name="Shafer, Ethan H MAJ" userId="505e747c-87be-44c0-94c2-fc4c31a873c1" providerId="ADAL" clId="{F1464A70-88B9-44ED-A33E-2BF233E8F16D}" dt="2024-10-07T12:15:06.648" v="1495" actId="700"/>
          <ac:spMkLst>
            <pc:docMk/>
            <pc:sldMk cId="625362869" sldId="459"/>
            <ac:spMk id="2" creationId="{0AC22E48-F35C-3FA0-77C8-73A2F43CAF46}"/>
          </ac:spMkLst>
        </pc:spChg>
        <pc:spChg chg="add del mod ord">
          <ac:chgData name="Shafer, Ethan H MAJ" userId="505e747c-87be-44c0-94c2-fc4c31a873c1" providerId="ADAL" clId="{F1464A70-88B9-44ED-A33E-2BF233E8F16D}" dt="2024-10-07T12:15:06.648" v="1495" actId="700"/>
          <ac:spMkLst>
            <pc:docMk/>
            <pc:sldMk cId="625362869" sldId="459"/>
            <ac:spMk id="3" creationId="{917EF5DE-5D64-8F88-1BC7-1D9EE883E806}"/>
          </ac:spMkLst>
        </pc:spChg>
        <pc:spChg chg="del">
          <ac:chgData name="Shafer, Ethan H MAJ" userId="505e747c-87be-44c0-94c2-fc4c31a873c1" providerId="ADAL" clId="{F1464A70-88B9-44ED-A33E-2BF233E8F16D}" dt="2024-10-03T16:33:21.515" v="878" actId="700"/>
          <ac:spMkLst>
            <pc:docMk/>
            <pc:sldMk cId="625362869" sldId="459"/>
            <ac:spMk id="3" creationId="{C66DD716-988D-137F-7F13-5BE979B6A799}"/>
          </ac:spMkLst>
        </pc:spChg>
        <pc:spChg chg="add del mod ord">
          <ac:chgData name="Shafer, Ethan H MAJ" userId="505e747c-87be-44c0-94c2-fc4c31a873c1" providerId="ADAL" clId="{F1464A70-88B9-44ED-A33E-2BF233E8F16D}" dt="2024-10-07T12:15:06.648" v="1495" actId="700"/>
          <ac:spMkLst>
            <pc:docMk/>
            <pc:sldMk cId="625362869" sldId="459"/>
            <ac:spMk id="4" creationId="{000A8122-A3A2-6831-A4FD-128CE3E400CF}"/>
          </ac:spMkLst>
        </pc:spChg>
        <pc:spChg chg="del mod ord">
          <ac:chgData name="Shafer, Ethan H MAJ" userId="505e747c-87be-44c0-94c2-fc4c31a873c1" providerId="ADAL" clId="{F1464A70-88B9-44ED-A33E-2BF233E8F16D}" dt="2024-10-03T16:33:21.515" v="878" actId="700"/>
          <ac:spMkLst>
            <pc:docMk/>
            <pc:sldMk cId="625362869" sldId="459"/>
            <ac:spMk id="4" creationId="{7DBB466F-EDBA-619F-13AA-6FBB4D4A0301}"/>
          </ac:spMkLst>
        </pc:spChg>
        <pc:spChg chg="add del mod ord">
          <ac:chgData name="Shafer, Ethan H MAJ" userId="505e747c-87be-44c0-94c2-fc4c31a873c1" providerId="ADAL" clId="{F1464A70-88B9-44ED-A33E-2BF233E8F16D}" dt="2024-10-07T12:15:06.648" v="1495" actId="700"/>
          <ac:spMkLst>
            <pc:docMk/>
            <pc:sldMk cId="625362869" sldId="459"/>
            <ac:spMk id="5" creationId="{5500F67F-2667-77D2-DBE1-150AB2FA03FE}"/>
          </ac:spMkLst>
        </pc:spChg>
        <pc:spChg chg="del">
          <ac:chgData name="Shafer, Ethan H MAJ" userId="505e747c-87be-44c0-94c2-fc4c31a873c1" providerId="ADAL" clId="{F1464A70-88B9-44ED-A33E-2BF233E8F16D}" dt="2024-10-03T16:33:21.515" v="878" actId="700"/>
          <ac:spMkLst>
            <pc:docMk/>
            <pc:sldMk cId="625362869" sldId="459"/>
            <ac:spMk id="5" creationId="{F905932B-F041-9AE3-6A46-691A6093D7F9}"/>
          </ac:spMkLst>
        </pc:spChg>
        <pc:spChg chg="add del mod ord">
          <ac:chgData name="Shafer, Ethan H MAJ" userId="505e747c-87be-44c0-94c2-fc4c31a873c1" providerId="ADAL" clId="{F1464A70-88B9-44ED-A33E-2BF233E8F16D}" dt="2024-10-07T12:15:06.648" v="1495" actId="700"/>
          <ac:spMkLst>
            <pc:docMk/>
            <pc:sldMk cId="625362869" sldId="459"/>
            <ac:spMk id="6" creationId="{42E9883F-CAC3-3EB0-FFAE-3BCA0872A983}"/>
          </ac:spMkLst>
        </pc:spChg>
        <pc:spChg chg="del">
          <ac:chgData name="Shafer, Ethan H MAJ" userId="505e747c-87be-44c0-94c2-fc4c31a873c1" providerId="ADAL" clId="{F1464A70-88B9-44ED-A33E-2BF233E8F16D}" dt="2024-10-03T16:33:21.515" v="878" actId="700"/>
          <ac:spMkLst>
            <pc:docMk/>
            <pc:sldMk cId="625362869" sldId="459"/>
            <ac:spMk id="6" creationId="{F39AB755-9B65-1667-4758-0E54C28D5661}"/>
          </ac:spMkLst>
        </pc:spChg>
        <pc:spChg chg="mod ord">
          <ac:chgData name="Shafer, Ethan H MAJ" userId="505e747c-87be-44c0-94c2-fc4c31a873c1" providerId="ADAL" clId="{F1464A70-88B9-44ED-A33E-2BF233E8F16D}" dt="2024-10-07T12:15:06.648" v="1495" actId="700"/>
          <ac:spMkLst>
            <pc:docMk/>
            <pc:sldMk cId="625362869" sldId="459"/>
            <ac:spMk id="7" creationId="{960FE112-4EC4-0CC9-6082-FB6D5DBA5AF8}"/>
          </ac:spMkLst>
        </pc:spChg>
        <pc:spChg chg="mod ord">
          <ac:chgData name="Shafer, Ethan H MAJ" userId="505e747c-87be-44c0-94c2-fc4c31a873c1" providerId="ADAL" clId="{F1464A70-88B9-44ED-A33E-2BF233E8F16D}" dt="2024-10-07T12:15:06.648" v="1495" actId="700"/>
          <ac:spMkLst>
            <pc:docMk/>
            <pc:sldMk cId="625362869" sldId="459"/>
            <ac:spMk id="8" creationId="{93112579-8C4D-4115-45B8-8577188C029D}"/>
          </ac:spMkLst>
        </pc:spChg>
        <pc:spChg chg="mod ord">
          <ac:chgData name="Shafer, Ethan H MAJ" userId="505e747c-87be-44c0-94c2-fc4c31a873c1" providerId="ADAL" clId="{F1464A70-88B9-44ED-A33E-2BF233E8F16D}" dt="2024-10-07T12:15:06.648" v="1495" actId="700"/>
          <ac:spMkLst>
            <pc:docMk/>
            <pc:sldMk cId="625362869" sldId="459"/>
            <ac:spMk id="9" creationId="{164FF566-2A40-90D9-41B0-F35D47BDB8C4}"/>
          </ac:spMkLst>
        </pc:spChg>
        <pc:spChg chg="add del mod ord">
          <ac:chgData name="Shafer, Ethan H MAJ" userId="505e747c-87be-44c0-94c2-fc4c31a873c1" providerId="ADAL" clId="{F1464A70-88B9-44ED-A33E-2BF233E8F16D}" dt="2024-10-07T12:15:03.555" v="1494" actId="700"/>
          <ac:spMkLst>
            <pc:docMk/>
            <pc:sldMk cId="625362869" sldId="459"/>
            <ac:spMk id="10" creationId="{F1AE4B35-17B9-DAA7-AE77-4FC62CA26797}"/>
          </ac:spMkLst>
        </pc:spChg>
        <pc:spChg chg="add mod ord">
          <ac:chgData name="Shafer, Ethan H MAJ" userId="505e747c-87be-44c0-94c2-fc4c31a873c1" providerId="ADAL" clId="{F1464A70-88B9-44ED-A33E-2BF233E8F16D}" dt="2024-10-07T12:16:19.516" v="1565" actId="20577"/>
          <ac:spMkLst>
            <pc:docMk/>
            <pc:sldMk cId="625362869" sldId="459"/>
            <ac:spMk id="11" creationId="{25C9B214-5E40-BDBD-FFC5-839604D94125}"/>
          </ac:spMkLst>
        </pc:spChg>
        <pc:spChg chg="add mod ord">
          <ac:chgData name="Shafer, Ethan H MAJ" userId="505e747c-87be-44c0-94c2-fc4c31a873c1" providerId="ADAL" clId="{F1464A70-88B9-44ED-A33E-2BF233E8F16D}" dt="2024-10-07T12:15:06.648" v="1495" actId="700"/>
          <ac:spMkLst>
            <pc:docMk/>
            <pc:sldMk cId="625362869" sldId="459"/>
            <ac:spMk id="12" creationId="{8D37CF3E-4D1B-2D3E-113E-25AEB7392DED}"/>
          </ac:spMkLst>
        </pc:spChg>
      </pc:sldChg>
      <pc:sldChg chg="addSp delSp modSp add mod modClrScheme chgLayout">
        <pc:chgData name="Shafer, Ethan H MAJ" userId="505e747c-87be-44c0-94c2-fc4c31a873c1" providerId="ADAL" clId="{F1464A70-88B9-44ED-A33E-2BF233E8F16D}" dt="2024-10-07T12:18:18.585" v="1770" actId="20577"/>
        <pc:sldMkLst>
          <pc:docMk/>
          <pc:sldMk cId="3565136700" sldId="460"/>
        </pc:sldMkLst>
        <pc:spChg chg="mod ord">
          <ac:chgData name="Shafer, Ethan H MAJ" userId="505e747c-87be-44c0-94c2-fc4c31a873c1" providerId="ADAL" clId="{F1464A70-88B9-44ED-A33E-2BF233E8F16D}" dt="2024-10-07T12:16:47.202" v="1566" actId="700"/>
          <ac:spMkLst>
            <pc:docMk/>
            <pc:sldMk cId="3565136700" sldId="460"/>
            <ac:spMk id="2" creationId="{0AC22E48-F35C-3FA0-77C8-73A2F43CAF46}"/>
          </ac:spMkLst>
        </pc:spChg>
        <pc:spChg chg="add del mod ord">
          <ac:chgData name="Shafer, Ethan H MAJ" userId="505e747c-87be-44c0-94c2-fc4c31a873c1" providerId="ADAL" clId="{F1464A70-88B9-44ED-A33E-2BF233E8F16D}" dt="2024-10-07T12:16:47.202" v="1566" actId="700"/>
          <ac:spMkLst>
            <pc:docMk/>
            <pc:sldMk cId="3565136700" sldId="460"/>
            <ac:spMk id="3" creationId="{4104D214-1BEB-6049-EC7F-B6A57E862AF4}"/>
          </ac:spMkLst>
        </pc:spChg>
        <pc:spChg chg="add del mod ord">
          <ac:chgData name="Shafer, Ethan H MAJ" userId="505e747c-87be-44c0-94c2-fc4c31a873c1" providerId="ADAL" clId="{F1464A70-88B9-44ED-A33E-2BF233E8F16D}" dt="2024-10-07T12:16:47.202" v="1566" actId="700"/>
          <ac:spMkLst>
            <pc:docMk/>
            <pc:sldMk cId="3565136700" sldId="460"/>
            <ac:spMk id="4" creationId="{D9D3A242-1B34-A596-6EE7-9EFCDF1DFDF7}"/>
          </ac:spMkLst>
        </pc:spChg>
        <pc:spChg chg="add del mod ord">
          <ac:chgData name="Shafer, Ethan H MAJ" userId="505e747c-87be-44c0-94c2-fc4c31a873c1" providerId="ADAL" clId="{F1464A70-88B9-44ED-A33E-2BF233E8F16D}" dt="2024-10-07T12:16:47.202" v="1566" actId="700"/>
          <ac:spMkLst>
            <pc:docMk/>
            <pc:sldMk cId="3565136700" sldId="460"/>
            <ac:spMk id="5" creationId="{C9ABB291-7FBA-3D59-EA05-ADC828ED8FD8}"/>
          </ac:spMkLst>
        </pc:spChg>
        <pc:spChg chg="add del mod ord">
          <ac:chgData name="Shafer, Ethan H MAJ" userId="505e747c-87be-44c0-94c2-fc4c31a873c1" providerId="ADAL" clId="{F1464A70-88B9-44ED-A33E-2BF233E8F16D}" dt="2024-10-07T12:16:47.202" v="1566" actId="700"/>
          <ac:spMkLst>
            <pc:docMk/>
            <pc:sldMk cId="3565136700" sldId="460"/>
            <ac:spMk id="6" creationId="{01AB8C30-E89B-95ED-4553-EC170F6CA2EF}"/>
          </ac:spMkLst>
        </pc:spChg>
        <pc:spChg chg="mod ord">
          <ac:chgData name="Shafer, Ethan H MAJ" userId="505e747c-87be-44c0-94c2-fc4c31a873c1" providerId="ADAL" clId="{F1464A70-88B9-44ED-A33E-2BF233E8F16D}" dt="2024-10-07T12:16:47.202" v="1566" actId="700"/>
          <ac:spMkLst>
            <pc:docMk/>
            <pc:sldMk cId="3565136700" sldId="460"/>
            <ac:spMk id="7" creationId="{960FE112-4EC4-0CC9-6082-FB6D5DBA5AF8}"/>
          </ac:spMkLst>
        </pc:spChg>
        <pc:spChg chg="mod ord">
          <ac:chgData name="Shafer, Ethan H MAJ" userId="505e747c-87be-44c0-94c2-fc4c31a873c1" providerId="ADAL" clId="{F1464A70-88B9-44ED-A33E-2BF233E8F16D}" dt="2024-10-07T12:16:47.202" v="1566" actId="700"/>
          <ac:spMkLst>
            <pc:docMk/>
            <pc:sldMk cId="3565136700" sldId="460"/>
            <ac:spMk id="8" creationId="{93112579-8C4D-4115-45B8-8577188C029D}"/>
          </ac:spMkLst>
        </pc:spChg>
        <pc:spChg chg="mod ord">
          <ac:chgData name="Shafer, Ethan H MAJ" userId="505e747c-87be-44c0-94c2-fc4c31a873c1" providerId="ADAL" clId="{F1464A70-88B9-44ED-A33E-2BF233E8F16D}" dt="2024-10-07T12:16:47.202" v="1566" actId="700"/>
          <ac:spMkLst>
            <pc:docMk/>
            <pc:sldMk cId="3565136700" sldId="460"/>
            <ac:spMk id="9" creationId="{164FF566-2A40-90D9-41B0-F35D47BDB8C4}"/>
          </ac:spMkLst>
        </pc:spChg>
        <pc:spChg chg="add mod ord">
          <ac:chgData name="Shafer, Ethan H MAJ" userId="505e747c-87be-44c0-94c2-fc4c31a873c1" providerId="ADAL" clId="{F1464A70-88B9-44ED-A33E-2BF233E8F16D}" dt="2024-10-07T12:18:18.585" v="1770" actId="20577"/>
          <ac:spMkLst>
            <pc:docMk/>
            <pc:sldMk cId="3565136700" sldId="460"/>
            <ac:spMk id="10" creationId="{1774D730-4E9B-7C4C-C38D-DBBF38FB3448}"/>
          </ac:spMkLst>
        </pc:spChg>
        <pc:spChg chg="del mod ord">
          <ac:chgData name="Shafer, Ethan H MAJ" userId="505e747c-87be-44c0-94c2-fc4c31a873c1" providerId="ADAL" clId="{F1464A70-88B9-44ED-A33E-2BF233E8F16D}" dt="2024-10-03T16:33:53.790" v="897" actId="700"/>
          <ac:spMkLst>
            <pc:docMk/>
            <pc:sldMk cId="3565136700" sldId="460"/>
            <ac:spMk id="10" creationId="{F1AE4B35-17B9-DAA7-AE77-4FC62CA26797}"/>
          </ac:spMkLst>
        </pc:spChg>
        <pc:spChg chg="add mod ord">
          <ac:chgData name="Shafer, Ethan H MAJ" userId="505e747c-87be-44c0-94c2-fc4c31a873c1" providerId="ADAL" clId="{F1464A70-88B9-44ED-A33E-2BF233E8F16D}" dt="2024-10-07T12:16:47.202" v="1566" actId="700"/>
          <ac:spMkLst>
            <pc:docMk/>
            <pc:sldMk cId="3565136700" sldId="460"/>
            <ac:spMk id="11" creationId="{859B8B0A-399A-44B3-144A-CB4F3FB61CA8}"/>
          </ac:spMkLst>
        </pc:spChg>
      </pc:sldChg>
      <pc:sldChg chg="modSp new mod">
        <pc:chgData name="Shafer, Ethan H MAJ" userId="505e747c-87be-44c0-94c2-fc4c31a873c1" providerId="ADAL" clId="{F1464A70-88B9-44ED-A33E-2BF233E8F16D}" dt="2024-10-24T18:24:03.416" v="1789"/>
        <pc:sldMkLst>
          <pc:docMk/>
          <pc:sldMk cId="692613498" sldId="461"/>
        </pc:sldMkLst>
        <pc:spChg chg="mod">
          <ac:chgData name="Shafer, Ethan H MAJ" userId="505e747c-87be-44c0-94c2-fc4c31a873c1" providerId="ADAL" clId="{F1464A70-88B9-44ED-A33E-2BF233E8F16D}" dt="2024-10-08T13:43:21.415" v="1785" actId="20577"/>
          <ac:spMkLst>
            <pc:docMk/>
            <pc:sldMk cId="692613498" sldId="461"/>
            <ac:spMk id="2" creationId="{CE94BB4C-2AC1-B73F-5A7D-23CD53ECAEAE}"/>
          </ac:spMkLst>
        </pc:spChg>
        <pc:spChg chg="mod">
          <ac:chgData name="Shafer, Ethan H MAJ" userId="505e747c-87be-44c0-94c2-fc4c31a873c1" providerId="ADAL" clId="{F1464A70-88B9-44ED-A33E-2BF233E8F16D}" dt="2024-10-24T18:24:03.416" v="1789"/>
          <ac:spMkLst>
            <pc:docMk/>
            <pc:sldMk cId="692613498" sldId="461"/>
            <ac:spMk id="3" creationId="{25E72F7C-34C9-8F41-A181-792536D77BDD}"/>
          </ac:spMkLst>
        </pc:spChg>
      </pc:sldChg>
      <pc:sldChg chg="new del">
        <pc:chgData name="Shafer, Ethan H MAJ" userId="505e747c-87be-44c0-94c2-fc4c31a873c1" providerId="ADAL" clId="{F1464A70-88B9-44ED-A33E-2BF233E8F16D}" dt="2024-10-08T13:41:38.727" v="1774" actId="680"/>
        <pc:sldMkLst>
          <pc:docMk/>
          <pc:sldMk cId="2506852058" sldId="461"/>
        </pc:sldMkLst>
      </pc:sldChg>
    </pc:docChg>
  </pc:docChgLst>
  <pc:docChgLst>
    <pc:chgData name="Shafer, Ethan H MAJ" userId="505e747c-87be-44c0-94c2-fc4c31a873c1" providerId="ADAL" clId="{9FC1CBA7-2942-4733-86BB-D4FF90FF2708}"/>
    <pc:docChg chg="undo custSel addSld delSld modSld sldOrd">
      <pc:chgData name="Shafer, Ethan H MAJ" userId="505e747c-87be-44c0-94c2-fc4c31a873c1" providerId="ADAL" clId="{9FC1CBA7-2942-4733-86BB-D4FF90FF2708}" dt="2024-07-23T01:50:02.549" v="1534" actId="20577"/>
      <pc:docMkLst>
        <pc:docMk/>
      </pc:docMkLst>
      <pc:sldChg chg="modSp mod">
        <pc:chgData name="Shafer, Ethan H MAJ" userId="505e747c-87be-44c0-94c2-fc4c31a873c1" providerId="ADAL" clId="{9FC1CBA7-2942-4733-86BB-D4FF90FF2708}" dt="2024-07-23T00:46:46.233" v="13" actId="20577"/>
        <pc:sldMkLst>
          <pc:docMk/>
          <pc:sldMk cId="2600960340" sldId="413"/>
        </pc:sldMkLst>
        <pc:spChg chg="mod">
          <ac:chgData name="Shafer, Ethan H MAJ" userId="505e747c-87be-44c0-94c2-fc4c31a873c1" providerId="ADAL" clId="{9FC1CBA7-2942-4733-86BB-D4FF90FF2708}" dt="2024-07-23T00:46:46.233" v="13" actId="20577"/>
          <ac:spMkLst>
            <pc:docMk/>
            <pc:sldMk cId="2600960340" sldId="413"/>
            <ac:spMk id="2" creationId="{8D7E2DAC-8F14-49C5-B65E-1545269CF4BB}"/>
          </ac:spMkLst>
        </pc:spChg>
      </pc:sldChg>
      <pc:sldChg chg="modSp mod">
        <pc:chgData name="Shafer, Ethan H MAJ" userId="505e747c-87be-44c0-94c2-fc4c31a873c1" providerId="ADAL" clId="{9FC1CBA7-2942-4733-86BB-D4FF90FF2708}" dt="2024-07-23T01:01:48.940" v="166" actId="20577"/>
        <pc:sldMkLst>
          <pc:docMk/>
          <pc:sldMk cId="1277706378" sldId="429"/>
        </pc:sldMkLst>
        <pc:spChg chg="mod">
          <ac:chgData name="Shafer, Ethan H MAJ" userId="505e747c-87be-44c0-94c2-fc4c31a873c1" providerId="ADAL" clId="{9FC1CBA7-2942-4733-86BB-D4FF90FF2708}" dt="2024-07-23T01:01:48.940" v="166" actId="20577"/>
          <ac:spMkLst>
            <pc:docMk/>
            <pc:sldMk cId="1277706378" sldId="429"/>
            <ac:spMk id="3" creationId="{D19F0797-8975-980B-1DFB-53543119FFB6}"/>
          </ac:spMkLst>
        </pc:spChg>
      </pc:sldChg>
      <pc:sldChg chg="del">
        <pc:chgData name="Shafer, Ethan H MAJ" userId="505e747c-87be-44c0-94c2-fc4c31a873c1" providerId="ADAL" clId="{9FC1CBA7-2942-4733-86BB-D4FF90FF2708}" dt="2024-07-23T00:50:07.056" v="14" actId="47"/>
        <pc:sldMkLst>
          <pc:docMk/>
          <pc:sldMk cId="3150637941" sldId="458"/>
        </pc:sldMkLst>
      </pc:sldChg>
      <pc:sldChg chg="modSp add del mod">
        <pc:chgData name="Shafer, Ethan H MAJ" userId="505e747c-87be-44c0-94c2-fc4c31a873c1" providerId="ADAL" clId="{9FC1CBA7-2942-4733-86BB-D4FF90FF2708}" dt="2024-07-23T01:09:23.810" v="629" actId="20577"/>
        <pc:sldMkLst>
          <pc:docMk/>
          <pc:sldMk cId="3278906587" sldId="465"/>
        </pc:sldMkLst>
        <pc:spChg chg="mod">
          <ac:chgData name="Shafer, Ethan H MAJ" userId="505e747c-87be-44c0-94c2-fc4c31a873c1" providerId="ADAL" clId="{9FC1CBA7-2942-4733-86BB-D4FF90FF2708}" dt="2024-07-23T00:50:24.523" v="41" actId="20577"/>
          <ac:spMkLst>
            <pc:docMk/>
            <pc:sldMk cId="3278906587" sldId="465"/>
            <ac:spMk id="5" creationId="{84513F9A-D31B-C34A-B127-BD7A5DF0C4D1}"/>
          </ac:spMkLst>
        </pc:spChg>
        <pc:spChg chg="mod">
          <ac:chgData name="Shafer, Ethan H MAJ" userId="505e747c-87be-44c0-94c2-fc4c31a873c1" providerId="ADAL" clId="{9FC1CBA7-2942-4733-86BB-D4FF90FF2708}" dt="2024-07-23T01:09:23.810" v="629" actId="20577"/>
          <ac:spMkLst>
            <pc:docMk/>
            <pc:sldMk cId="3278906587" sldId="465"/>
            <ac:spMk id="7" creationId="{ADA6B4EE-0AF8-8FA8-DB3F-D8F7D6392C77}"/>
          </ac:spMkLst>
        </pc:spChg>
      </pc:sldChg>
      <pc:sldChg chg="addSp modSp mod modClrScheme chgLayout">
        <pc:chgData name="Shafer, Ethan H MAJ" userId="505e747c-87be-44c0-94c2-fc4c31a873c1" providerId="ADAL" clId="{9FC1CBA7-2942-4733-86BB-D4FF90FF2708}" dt="2024-07-23T01:11:54.968" v="943" actId="20577"/>
        <pc:sldMkLst>
          <pc:docMk/>
          <pc:sldMk cId="1957553010" sldId="470"/>
        </pc:sldMkLst>
        <pc:spChg chg="mod ord">
          <ac:chgData name="Shafer, Ethan H MAJ" userId="505e747c-87be-44c0-94c2-fc4c31a873c1" providerId="ADAL" clId="{9FC1CBA7-2942-4733-86BB-D4FF90FF2708}" dt="2024-07-23T01:10:34.470" v="730" actId="700"/>
          <ac:spMkLst>
            <pc:docMk/>
            <pc:sldMk cId="1957553010" sldId="470"/>
            <ac:spMk id="2" creationId="{6396E5D5-62CF-6738-6618-D778A005BBDC}"/>
          </ac:spMkLst>
        </pc:spChg>
        <pc:spChg chg="mod ord">
          <ac:chgData name="Shafer, Ethan H MAJ" userId="505e747c-87be-44c0-94c2-fc4c31a873c1" providerId="ADAL" clId="{9FC1CBA7-2942-4733-86BB-D4FF90FF2708}" dt="2024-07-23T01:10:34.470" v="730" actId="700"/>
          <ac:spMkLst>
            <pc:docMk/>
            <pc:sldMk cId="1957553010" sldId="470"/>
            <ac:spMk id="3" creationId="{90674732-FC82-13CD-4876-5A99CB6128C7}"/>
          </ac:spMkLst>
        </pc:spChg>
        <pc:spChg chg="mod ord">
          <ac:chgData name="Shafer, Ethan H MAJ" userId="505e747c-87be-44c0-94c2-fc4c31a873c1" providerId="ADAL" clId="{9FC1CBA7-2942-4733-86BB-D4FF90FF2708}" dt="2024-07-23T01:10:34.470" v="730" actId="700"/>
          <ac:spMkLst>
            <pc:docMk/>
            <pc:sldMk cId="1957553010" sldId="470"/>
            <ac:spMk id="4" creationId="{8666B325-E5BF-D2D5-E5E1-BCCFEBC93352}"/>
          </ac:spMkLst>
        </pc:spChg>
        <pc:spChg chg="mod ord">
          <ac:chgData name="Shafer, Ethan H MAJ" userId="505e747c-87be-44c0-94c2-fc4c31a873c1" providerId="ADAL" clId="{9FC1CBA7-2942-4733-86BB-D4FF90FF2708}" dt="2024-07-23T01:10:34.470" v="730" actId="700"/>
          <ac:spMkLst>
            <pc:docMk/>
            <pc:sldMk cId="1957553010" sldId="470"/>
            <ac:spMk id="5" creationId="{84513F9A-D31B-C34A-B127-BD7A5DF0C4D1}"/>
          </ac:spMkLst>
        </pc:spChg>
        <pc:spChg chg="add mod ord">
          <ac:chgData name="Shafer, Ethan H MAJ" userId="505e747c-87be-44c0-94c2-fc4c31a873c1" providerId="ADAL" clId="{9FC1CBA7-2942-4733-86BB-D4FF90FF2708}" dt="2024-07-23T01:11:54.968" v="943" actId="20577"/>
          <ac:spMkLst>
            <pc:docMk/>
            <pc:sldMk cId="1957553010" sldId="470"/>
            <ac:spMk id="6" creationId="{58B0FCDD-2A62-62DE-1500-BD3709D9F57C}"/>
          </ac:spMkLst>
        </pc:spChg>
        <pc:spChg chg="mod ord">
          <ac:chgData name="Shafer, Ethan H MAJ" userId="505e747c-87be-44c0-94c2-fc4c31a873c1" providerId="ADAL" clId="{9FC1CBA7-2942-4733-86BB-D4FF90FF2708}" dt="2024-07-23T01:11:35.912" v="888" actId="2711"/>
          <ac:spMkLst>
            <pc:docMk/>
            <pc:sldMk cId="1957553010" sldId="470"/>
            <ac:spMk id="7" creationId="{ADA6B4EE-0AF8-8FA8-DB3F-D8F7D6392C77}"/>
          </ac:spMkLst>
        </pc:spChg>
      </pc:sldChg>
      <pc:sldChg chg="modSp mod">
        <pc:chgData name="Shafer, Ethan H MAJ" userId="505e747c-87be-44c0-94c2-fc4c31a873c1" providerId="ADAL" clId="{9FC1CBA7-2942-4733-86BB-D4FF90FF2708}" dt="2024-07-23T01:50:02.549" v="1534" actId="20577"/>
        <pc:sldMkLst>
          <pc:docMk/>
          <pc:sldMk cId="3548741993" sldId="482"/>
        </pc:sldMkLst>
        <pc:spChg chg="mod">
          <ac:chgData name="Shafer, Ethan H MAJ" userId="505e747c-87be-44c0-94c2-fc4c31a873c1" providerId="ADAL" clId="{9FC1CBA7-2942-4733-86BB-D4FF90FF2708}" dt="2024-07-23T01:50:02.549" v="1534" actId="20577"/>
          <ac:spMkLst>
            <pc:docMk/>
            <pc:sldMk cId="3548741993" sldId="482"/>
            <ac:spMk id="7" creationId="{ADA6B4EE-0AF8-8FA8-DB3F-D8F7D6392C77}"/>
          </ac:spMkLst>
        </pc:spChg>
      </pc:sldChg>
      <pc:sldChg chg="del">
        <pc:chgData name="Shafer, Ethan H MAJ" userId="505e747c-87be-44c0-94c2-fc4c31a873c1" providerId="ADAL" clId="{9FC1CBA7-2942-4733-86BB-D4FF90FF2708}" dt="2024-07-23T00:50:15.193" v="28" actId="47"/>
        <pc:sldMkLst>
          <pc:docMk/>
          <pc:sldMk cId="2220460572" sldId="483"/>
        </pc:sldMkLst>
      </pc:sldChg>
      <pc:sldChg chg="del">
        <pc:chgData name="Shafer, Ethan H MAJ" userId="505e747c-87be-44c0-94c2-fc4c31a873c1" providerId="ADAL" clId="{9FC1CBA7-2942-4733-86BB-D4FF90FF2708}" dt="2024-07-23T00:50:15.682" v="29" actId="47"/>
        <pc:sldMkLst>
          <pc:docMk/>
          <pc:sldMk cId="429771833" sldId="484"/>
        </pc:sldMkLst>
      </pc:sldChg>
      <pc:sldChg chg="modSp add del mod">
        <pc:chgData name="Shafer, Ethan H MAJ" userId="505e747c-87be-44c0-94c2-fc4c31a873c1" providerId="ADAL" clId="{9FC1CBA7-2942-4733-86BB-D4FF90FF2708}" dt="2024-07-23T01:14:07.518" v="1185" actId="2711"/>
        <pc:sldMkLst>
          <pc:docMk/>
          <pc:sldMk cId="298309527" sldId="485"/>
        </pc:sldMkLst>
        <pc:spChg chg="mod">
          <ac:chgData name="Shafer, Ethan H MAJ" userId="505e747c-87be-44c0-94c2-fc4c31a873c1" providerId="ADAL" clId="{9FC1CBA7-2942-4733-86BB-D4FF90FF2708}" dt="2024-07-23T00:50:49.695" v="84" actId="20577"/>
          <ac:spMkLst>
            <pc:docMk/>
            <pc:sldMk cId="298309527" sldId="485"/>
            <ac:spMk id="7" creationId="{9E6F4282-AFCF-ACAA-32AB-9B291C8F9527}"/>
          </ac:spMkLst>
        </pc:spChg>
        <pc:spChg chg="mod">
          <ac:chgData name="Shafer, Ethan H MAJ" userId="505e747c-87be-44c0-94c2-fc4c31a873c1" providerId="ADAL" clId="{9FC1CBA7-2942-4733-86BB-D4FF90FF2708}" dt="2024-07-23T01:14:04.025" v="1183" actId="27636"/>
          <ac:spMkLst>
            <pc:docMk/>
            <pc:sldMk cId="298309527" sldId="485"/>
            <ac:spMk id="8" creationId="{D94F4881-75A0-0486-F27D-616527609721}"/>
          </ac:spMkLst>
        </pc:spChg>
        <pc:spChg chg="mod">
          <ac:chgData name="Shafer, Ethan H MAJ" userId="505e747c-87be-44c0-94c2-fc4c31a873c1" providerId="ADAL" clId="{9FC1CBA7-2942-4733-86BB-D4FF90FF2708}" dt="2024-07-23T01:14:07.518" v="1185" actId="2711"/>
          <ac:spMkLst>
            <pc:docMk/>
            <pc:sldMk cId="298309527" sldId="485"/>
            <ac:spMk id="9" creationId="{AFE07D9D-59E1-7E40-B0BA-BF8C2AFCF986}"/>
          </ac:spMkLst>
        </pc:spChg>
      </pc:sldChg>
      <pc:sldChg chg="del">
        <pc:chgData name="Shafer, Ethan H MAJ" userId="505e747c-87be-44c0-94c2-fc4c31a873c1" providerId="ADAL" clId="{9FC1CBA7-2942-4733-86BB-D4FF90FF2708}" dt="2024-07-23T00:51:16.030" v="104" actId="47"/>
        <pc:sldMkLst>
          <pc:docMk/>
          <pc:sldMk cId="883994509" sldId="486"/>
        </pc:sldMkLst>
      </pc:sldChg>
      <pc:sldChg chg="del">
        <pc:chgData name="Shafer, Ethan H MAJ" userId="505e747c-87be-44c0-94c2-fc4c31a873c1" providerId="ADAL" clId="{9FC1CBA7-2942-4733-86BB-D4FF90FF2708}" dt="2024-07-23T00:50:53.505" v="85" actId="47"/>
        <pc:sldMkLst>
          <pc:docMk/>
          <pc:sldMk cId="4157286638" sldId="488"/>
        </pc:sldMkLst>
      </pc:sldChg>
      <pc:sldChg chg="del">
        <pc:chgData name="Shafer, Ethan H MAJ" userId="505e747c-87be-44c0-94c2-fc4c31a873c1" providerId="ADAL" clId="{9FC1CBA7-2942-4733-86BB-D4FF90FF2708}" dt="2024-07-23T00:50:55.563" v="86" actId="47"/>
        <pc:sldMkLst>
          <pc:docMk/>
          <pc:sldMk cId="2560441761" sldId="489"/>
        </pc:sldMkLst>
      </pc:sldChg>
      <pc:sldChg chg="modSp del mod">
        <pc:chgData name="Shafer, Ethan H MAJ" userId="505e747c-87be-44c0-94c2-fc4c31a873c1" providerId="ADAL" clId="{9FC1CBA7-2942-4733-86BB-D4FF90FF2708}" dt="2024-07-23T00:50:30.328" v="43" actId="47"/>
        <pc:sldMkLst>
          <pc:docMk/>
          <pc:sldMk cId="845613221" sldId="490"/>
        </pc:sldMkLst>
        <pc:spChg chg="mod">
          <ac:chgData name="Shafer, Ethan H MAJ" userId="505e747c-87be-44c0-94c2-fc4c31a873c1" providerId="ADAL" clId="{9FC1CBA7-2942-4733-86BB-D4FF90FF2708}" dt="2024-07-23T00:50:22.203" v="40" actId="20577"/>
          <ac:spMkLst>
            <pc:docMk/>
            <pc:sldMk cId="845613221" sldId="490"/>
            <ac:spMk id="2" creationId="{91A51AAE-CD45-2B62-7484-63B4240562AD}"/>
          </ac:spMkLst>
        </pc:spChg>
      </pc:sldChg>
      <pc:sldChg chg="del">
        <pc:chgData name="Shafer, Ethan H MAJ" userId="505e747c-87be-44c0-94c2-fc4c31a873c1" providerId="ADAL" clId="{9FC1CBA7-2942-4733-86BB-D4FF90FF2708}" dt="2024-07-23T00:50:57.120" v="87" actId="47"/>
        <pc:sldMkLst>
          <pc:docMk/>
          <pc:sldMk cId="3842220762" sldId="491"/>
        </pc:sldMkLst>
      </pc:sldChg>
      <pc:sldChg chg="del">
        <pc:chgData name="Shafer, Ethan H MAJ" userId="505e747c-87be-44c0-94c2-fc4c31a873c1" providerId="ADAL" clId="{9FC1CBA7-2942-4733-86BB-D4FF90FF2708}" dt="2024-07-23T00:51:02.920" v="90" actId="47"/>
        <pc:sldMkLst>
          <pc:docMk/>
          <pc:sldMk cId="2837690613" sldId="492"/>
        </pc:sldMkLst>
      </pc:sldChg>
      <pc:sldChg chg="del">
        <pc:chgData name="Shafer, Ethan H MAJ" userId="505e747c-87be-44c0-94c2-fc4c31a873c1" providerId="ADAL" clId="{9FC1CBA7-2942-4733-86BB-D4FF90FF2708}" dt="2024-07-23T00:50:58.353" v="88" actId="47"/>
        <pc:sldMkLst>
          <pc:docMk/>
          <pc:sldMk cId="2307172413" sldId="493"/>
        </pc:sldMkLst>
      </pc:sldChg>
      <pc:sldChg chg="del">
        <pc:chgData name="Shafer, Ethan H MAJ" userId="505e747c-87be-44c0-94c2-fc4c31a873c1" providerId="ADAL" clId="{9FC1CBA7-2942-4733-86BB-D4FF90FF2708}" dt="2024-07-23T00:51:16.830" v="105" actId="47"/>
        <pc:sldMkLst>
          <pc:docMk/>
          <pc:sldMk cId="1250752702" sldId="494"/>
        </pc:sldMkLst>
      </pc:sldChg>
      <pc:sldChg chg="modSp add mod">
        <pc:chgData name="Shafer, Ethan H MAJ" userId="505e747c-87be-44c0-94c2-fc4c31a873c1" providerId="ADAL" clId="{9FC1CBA7-2942-4733-86BB-D4FF90FF2708}" dt="2024-07-23T01:13:48.409" v="1181" actId="20577"/>
        <pc:sldMkLst>
          <pc:docMk/>
          <pc:sldMk cId="1268732251" sldId="495"/>
        </pc:sldMkLst>
        <pc:spChg chg="mod">
          <ac:chgData name="Shafer, Ethan H MAJ" userId="505e747c-87be-44c0-94c2-fc4c31a873c1" providerId="ADAL" clId="{9FC1CBA7-2942-4733-86BB-D4FF90FF2708}" dt="2024-07-23T01:10:17.585" v="721" actId="20577"/>
          <ac:spMkLst>
            <pc:docMk/>
            <pc:sldMk cId="1268732251" sldId="495"/>
            <ac:spMk id="5" creationId="{84513F9A-D31B-C34A-B127-BD7A5DF0C4D1}"/>
          </ac:spMkLst>
        </pc:spChg>
        <pc:spChg chg="mod">
          <ac:chgData name="Shafer, Ethan H MAJ" userId="505e747c-87be-44c0-94c2-fc4c31a873c1" providerId="ADAL" clId="{9FC1CBA7-2942-4733-86BB-D4FF90FF2708}" dt="2024-07-23T01:13:48.409" v="1181" actId="20577"/>
          <ac:spMkLst>
            <pc:docMk/>
            <pc:sldMk cId="1268732251" sldId="495"/>
            <ac:spMk id="7" creationId="{ADA6B4EE-0AF8-8FA8-DB3F-D8F7D6392C77}"/>
          </ac:spMkLst>
        </pc:spChg>
      </pc:sldChg>
      <pc:sldChg chg="modSp add mod ord">
        <pc:chgData name="Shafer, Ethan H MAJ" userId="505e747c-87be-44c0-94c2-fc4c31a873c1" providerId="ADAL" clId="{9FC1CBA7-2942-4733-86BB-D4FF90FF2708}" dt="2024-07-23T01:13:37.427" v="1177" actId="20577"/>
        <pc:sldMkLst>
          <pc:docMk/>
          <pc:sldMk cId="1830518336" sldId="496"/>
        </pc:sldMkLst>
        <pc:spChg chg="mod">
          <ac:chgData name="Shafer, Ethan H MAJ" userId="505e747c-87be-44c0-94c2-fc4c31a873c1" providerId="ADAL" clId="{9FC1CBA7-2942-4733-86BB-D4FF90FF2708}" dt="2024-07-23T00:51:06.043" v="96" actId="20577"/>
          <ac:spMkLst>
            <pc:docMk/>
            <pc:sldMk cId="1830518336" sldId="496"/>
            <ac:spMk id="5" creationId="{84513F9A-D31B-C34A-B127-BD7A5DF0C4D1}"/>
          </ac:spMkLst>
        </pc:spChg>
        <pc:spChg chg="mod">
          <ac:chgData name="Shafer, Ethan H MAJ" userId="505e747c-87be-44c0-94c2-fc4c31a873c1" providerId="ADAL" clId="{9FC1CBA7-2942-4733-86BB-D4FF90FF2708}" dt="2024-07-23T01:13:37.427" v="1177" actId="20577"/>
          <ac:spMkLst>
            <pc:docMk/>
            <pc:sldMk cId="1830518336" sldId="496"/>
            <ac:spMk id="7" creationId="{ADA6B4EE-0AF8-8FA8-DB3F-D8F7D6392C77}"/>
          </ac:spMkLst>
        </pc:spChg>
      </pc:sldChg>
      <pc:sldChg chg="modSp add mod modAnim">
        <pc:chgData name="Shafer, Ethan H MAJ" userId="505e747c-87be-44c0-94c2-fc4c31a873c1" providerId="ADAL" clId="{9FC1CBA7-2942-4733-86BB-D4FF90FF2708}" dt="2024-07-23T01:24:46.555" v="1308" actId="20577"/>
        <pc:sldMkLst>
          <pc:docMk/>
          <pc:sldMk cId="3303075245" sldId="497"/>
        </pc:sldMkLst>
        <pc:spChg chg="mod">
          <ac:chgData name="Shafer, Ethan H MAJ" userId="505e747c-87be-44c0-94c2-fc4c31a873c1" providerId="ADAL" clId="{9FC1CBA7-2942-4733-86BB-D4FF90FF2708}" dt="2024-07-23T01:12:10.543" v="964" actId="5793"/>
          <ac:spMkLst>
            <pc:docMk/>
            <pc:sldMk cId="3303075245" sldId="497"/>
            <ac:spMk id="5" creationId="{84513F9A-D31B-C34A-B127-BD7A5DF0C4D1}"/>
          </ac:spMkLst>
        </pc:spChg>
        <pc:spChg chg="mod">
          <ac:chgData name="Shafer, Ethan H MAJ" userId="505e747c-87be-44c0-94c2-fc4c31a873c1" providerId="ADAL" clId="{9FC1CBA7-2942-4733-86BB-D4FF90FF2708}" dt="2024-07-23T01:24:46.555" v="1308" actId="20577"/>
          <ac:spMkLst>
            <pc:docMk/>
            <pc:sldMk cId="3303075245" sldId="497"/>
            <ac:spMk id="7" creationId="{ADA6B4EE-0AF8-8FA8-DB3F-D8F7D6392C77}"/>
          </ac:spMkLst>
        </pc:spChg>
      </pc:sldChg>
      <pc:sldChg chg="addSp delSp modSp add mod">
        <pc:chgData name="Shafer, Ethan H MAJ" userId="505e747c-87be-44c0-94c2-fc4c31a873c1" providerId="ADAL" clId="{9FC1CBA7-2942-4733-86BB-D4FF90FF2708}" dt="2024-07-23T01:41:07.970" v="1522" actId="27636"/>
        <pc:sldMkLst>
          <pc:docMk/>
          <pc:sldMk cId="2917846909" sldId="498"/>
        </pc:sldMkLst>
        <pc:spChg chg="del mod">
          <ac:chgData name="Shafer, Ethan H MAJ" userId="505e747c-87be-44c0-94c2-fc4c31a873c1" providerId="ADAL" clId="{9FC1CBA7-2942-4733-86BB-D4FF90FF2708}" dt="2024-07-23T01:40:52.275" v="1511" actId="478"/>
          <ac:spMkLst>
            <pc:docMk/>
            <pc:sldMk cId="2917846909" sldId="498"/>
            <ac:spMk id="6" creationId="{58B0FCDD-2A62-62DE-1500-BD3709D9F57C}"/>
          </ac:spMkLst>
        </pc:spChg>
        <pc:spChg chg="mod">
          <ac:chgData name="Shafer, Ethan H MAJ" userId="505e747c-87be-44c0-94c2-fc4c31a873c1" providerId="ADAL" clId="{9FC1CBA7-2942-4733-86BB-D4FF90FF2708}" dt="2024-07-23T01:41:07.970" v="1522" actId="27636"/>
          <ac:spMkLst>
            <pc:docMk/>
            <pc:sldMk cId="2917846909" sldId="498"/>
            <ac:spMk id="7" creationId="{ADA6B4EE-0AF8-8FA8-DB3F-D8F7D6392C77}"/>
          </ac:spMkLst>
        </pc:spChg>
        <pc:spChg chg="add mod">
          <ac:chgData name="Shafer, Ethan H MAJ" userId="505e747c-87be-44c0-94c2-fc4c31a873c1" providerId="ADAL" clId="{9FC1CBA7-2942-4733-86BB-D4FF90FF2708}" dt="2024-07-23T01:41:07.969" v="1521" actId="27636"/>
          <ac:spMkLst>
            <pc:docMk/>
            <pc:sldMk cId="2917846909" sldId="498"/>
            <ac:spMk id="9" creationId="{A4624357-86A7-33D8-ED61-DFC451F078A8}"/>
          </ac:spMkLst>
        </pc:spChg>
      </pc:sldChg>
      <pc:sldChg chg="add del">
        <pc:chgData name="Shafer, Ethan H MAJ" userId="505e747c-87be-44c0-94c2-fc4c31a873c1" providerId="ADAL" clId="{9FC1CBA7-2942-4733-86BB-D4FF90FF2708}" dt="2024-07-23T01:24:19.594" v="1187" actId="47"/>
        <pc:sldMkLst>
          <pc:docMk/>
          <pc:sldMk cId="3510860320" sldId="498"/>
        </pc:sldMkLst>
      </pc:sldChg>
    </pc:docChg>
  </pc:docChgLst>
  <pc:docChgLst>
    <pc:chgData name="Jonathan Sloan" userId="b55b9a62-7ad6-43ea-8df1-928d32393756" providerId="ADAL" clId="{BE14F6F7-13FE-46C7-B7F5-7EA8CEFF8312}"/>
    <pc:docChg chg="modSld">
      <pc:chgData name="Jonathan Sloan" userId="b55b9a62-7ad6-43ea-8df1-928d32393756" providerId="ADAL" clId="{BE14F6F7-13FE-46C7-B7F5-7EA8CEFF8312}" dt="2021-06-30T12:40:07.635" v="199" actId="20577"/>
      <pc:docMkLst>
        <pc:docMk/>
      </pc:docMkLst>
      <pc:sldChg chg="modNotesTx">
        <pc:chgData name="Jonathan Sloan" userId="b55b9a62-7ad6-43ea-8df1-928d32393756" providerId="ADAL" clId="{BE14F6F7-13FE-46C7-B7F5-7EA8CEFF8312}" dt="2021-06-30T12:40:07.635" v="199" actId="20577"/>
        <pc:sldMkLst>
          <pc:docMk/>
          <pc:sldMk cId="1994102514" sldId="261"/>
        </pc:sldMkLst>
      </pc:sldChg>
    </pc:docChg>
  </pc:docChgLst>
  <pc:docChgLst>
    <pc:chgData name="Sloan, Jonathan LTC" userId="b55b9a62-7ad6-43ea-8df1-928d32393756" providerId="ADAL" clId="{BE14F6F7-13FE-46C7-B7F5-7EA8CEFF8312}"/>
    <pc:docChg chg="undo custSel modSld">
      <pc:chgData name="Sloan, Jonathan LTC" userId="b55b9a62-7ad6-43ea-8df1-928d32393756" providerId="ADAL" clId="{BE14F6F7-13FE-46C7-B7F5-7EA8CEFF8312}" dt="2021-06-29T20:07:49.817" v="81" actId="20577"/>
      <pc:docMkLst>
        <pc:docMk/>
      </pc:docMkLst>
      <pc:sldChg chg="addSp modSp mod">
        <pc:chgData name="Sloan, Jonathan LTC" userId="b55b9a62-7ad6-43ea-8df1-928d32393756" providerId="ADAL" clId="{BE14F6F7-13FE-46C7-B7F5-7EA8CEFF8312}" dt="2021-06-29T19:26:39.605" v="75" actId="1076"/>
        <pc:sldMkLst>
          <pc:docMk/>
          <pc:sldMk cId="1994102514" sldId="261"/>
        </pc:sldMkLst>
        <pc:spChg chg="mod">
          <ac:chgData name="Sloan, Jonathan LTC" userId="b55b9a62-7ad6-43ea-8df1-928d32393756" providerId="ADAL" clId="{BE14F6F7-13FE-46C7-B7F5-7EA8CEFF8312}" dt="2021-06-29T19:24:58.693" v="53" actId="1076"/>
          <ac:spMkLst>
            <pc:docMk/>
            <pc:sldMk cId="1994102514" sldId="261"/>
            <ac:spMk id="10" creationId="{632833C4-E722-4F1B-BFF2-6BB7FC3E46AB}"/>
          </ac:spMkLst>
        </pc:spChg>
        <pc:spChg chg="mod">
          <ac:chgData name="Sloan, Jonathan LTC" userId="b55b9a62-7ad6-43ea-8df1-928d32393756" providerId="ADAL" clId="{BE14F6F7-13FE-46C7-B7F5-7EA8CEFF8312}" dt="2021-06-29T19:25:07.965" v="54" actId="1076"/>
          <ac:spMkLst>
            <pc:docMk/>
            <pc:sldMk cId="1994102514" sldId="261"/>
            <ac:spMk id="11" creationId="{70D424FA-89A8-4963-B8A5-2D4EF23BB0F9}"/>
          </ac:spMkLst>
        </pc:spChg>
        <pc:spChg chg="add mod">
          <ac:chgData name="Sloan, Jonathan LTC" userId="b55b9a62-7ad6-43ea-8df1-928d32393756" providerId="ADAL" clId="{BE14F6F7-13FE-46C7-B7F5-7EA8CEFF8312}" dt="2021-06-29T19:25:51.502" v="72" actId="20577"/>
          <ac:spMkLst>
            <pc:docMk/>
            <pc:sldMk cId="1994102514" sldId="261"/>
            <ac:spMk id="12" creationId="{799309F4-3BE2-47C2-B729-2536C77E3A4F}"/>
          </ac:spMkLst>
        </pc:spChg>
        <pc:picChg chg="mod">
          <ac:chgData name="Sloan, Jonathan LTC" userId="b55b9a62-7ad6-43ea-8df1-928d32393756" providerId="ADAL" clId="{BE14F6F7-13FE-46C7-B7F5-7EA8CEFF8312}" dt="2021-06-29T19:26:28.312" v="74" actId="554"/>
          <ac:picMkLst>
            <pc:docMk/>
            <pc:sldMk cId="1994102514" sldId="261"/>
            <ac:picMk id="4" creationId="{97FA48E3-184F-4D74-9669-9BE8E291A6FC}"/>
          </ac:picMkLst>
        </pc:picChg>
        <pc:picChg chg="add mod">
          <ac:chgData name="Sloan, Jonathan LTC" userId="b55b9a62-7ad6-43ea-8df1-928d32393756" providerId="ADAL" clId="{BE14F6F7-13FE-46C7-B7F5-7EA8CEFF8312}" dt="2021-06-29T19:26:39.605" v="75" actId="1076"/>
          <ac:picMkLst>
            <pc:docMk/>
            <pc:sldMk cId="1994102514" sldId="261"/>
            <ac:picMk id="8" creationId="{2F92F0F8-6F07-4940-B723-99E4DAF030B8}"/>
          </ac:picMkLst>
        </pc:picChg>
        <pc:picChg chg="mod">
          <ac:chgData name="Sloan, Jonathan LTC" userId="b55b9a62-7ad6-43ea-8df1-928d32393756" providerId="ADAL" clId="{BE14F6F7-13FE-46C7-B7F5-7EA8CEFF8312}" dt="2021-06-29T19:26:28.312" v="74" actId="554"/>
          <ac:picMkLst>
            <pc:docMk/>
            <pc:sldMk cId="1994102514" sldId="261"/>
            <ac:picMk id="9" creationId="{FAA19538-7876-473D-964B-528A2FFAE7C8}"/>
          </ac:picMkLst>
        </pc:picChg>
      </pc:sldChg>
      <pc:sldChg chg="addSp delSp modSp mod">
        <pc:chgData name="Sloan, Jonathan LTC" userId="b55b9a62-7ad6-43ea-8df1-928d32393756" providerId="ADAL" clId="{BE14F6F7-13FE-46C7-B7F5-7EA8CEFF8312}" dt="2021-06-29T20:07:49.817" v="81" actId="20577"/>
        <pc:sldMkLst>
          <pc:docMk/>
          <pc:sldMk cId="3401961270" sldId="264"/>
        </pc:sldMkLst>
        <pc:spChg chg="add mod">
          <ac:chgData name="Sloan, Jonathan LTC" userId="b55b9a62-7ad6-43ea-8df1-928d32393756" providerId="ADAL" clId="{BE14F6F7-13FE-46C7-B7F5-7EA8CEFF8312}" dt="2021-06-25T16:44:15.295" v="2" actId="478"/>
          <ac:spMkLst>
            <pc:docMk/>
            <pc:sldMk cId="3401961270" sldId="264"/>
            <ac:spMk id="3" creationId="{C6D95EE7-9A3F-4D8E-AC48-8B604CF09BBC}"/>
          </ac:spMkLst>
        </pc:spChg>
        <pc:spChg chg="mod">
          <ac:chgData name="Sloan, Jonathan LTC" userId="b55b9a62-7ad6-43ea-8df1-928d32393756" providerId="ADAL" clId="{BE14F6F7-13FE-46C7-B7F5-7EA8CEFF8312}" dt="2021-06-29T20:07:49.817" v="81" actId="20577"/>
          <ac:spMkLst>
            <pc:docMk/>
            <pc:sldMk cId="3401961270" sldId="264"/>
            <ac:spMk id="15" creationId="{7A88669D-20F3-4D4A-A3BC-BBE113900041}"/>
          </ac:spMkLst>
        </pc:spChg>
        <pc:picChg chg="del">
          <ac:chgData name="Sloan, Jonathan LTC" userId="b55b9a62-7ad6-43ea-8df1-928d32393756" providerId="ADAL" clId="{BE14F6F7-13FE-46C7-B7F5-7EA8CEFF8312}" dt="2021-06-25T16:44:15.295" v="2" actId="478"/>
          <ac:picMkLst>
            <pc:docMk/>
            <pc:sldMk cId="3401961270" sldId="264"/>
            <ac:picMk id="17" creationId="{9AAF4ED5-9261-48DC-A70B-7411E764B91B}"/>
          </ac:picMkLst>
        </pc:picChg>
      </pc:sldChg>
      <pc:sldChg chg="modSp mod">
        <pc:chgData name="Sloan, Jonathan LTC" userId="b55b9a62-7ad6-43ea-8df1-928d32393756" providerId="ADAL" clId="{BE14F6F7-13FE-46C7-B7F5-7EA8CEFF8312}" dt="2021-06-29T14:58:07.505" v="44" actId="20577"/>
        <pc:sldMkLst>
          <pc:docMk/>
          <pc:sldMk cId="4243758166" sldId="269"/>
        </pc:sldMkLst>
        <pc:spChg chg="mod">
          <ac:chgData name="Sloan, Jonathan LTC" userId="b55b9a62-7ad6-43ea-8df1-928d32393756" providerId="ADAL" clId="{BE14F6F7-13FE-46C7-B7F5-7EA8CEFF8312}" dt="2021-06-29T14:58:07.505" v="44" actId="20577"/>
          <ac:spMkLst>
            <pc:docMk/>
            <pc:sldMk cId="4243758166" sldId="269"/>
            <ac:spMk id="2" creationId="{A6A1A371-EE09-46AD-AC4B-C77F6C7B9835}"/>
          </ac:spMkLst>
        </pc:spChg>
      </pc:sldChg>
      <pc:sldChg chg="modSp mod">
        <pc:chgData name="Sloan, Jonathan LTC" userId="b55b9a62-7ad6-43ea-8df1-928d32393756" providerId="ADAL" clId="{BE14F6F7-13FE-46C7-B7F5-7EA8CEFF8312}" dt="2021-06-29T14:56:29.869" v="31" actId="20577"/>
        <pc:sldMkLst>
          <pc:docMk/>
          <pc:sldMk cId="1411056543" sldId="271"/>
        </pc:sldMkLst>
        <pc:spChg chg="mod">
          <ac:chgData name="Sloan, Jonathan LTC" userId="b55b9a62-7ad6-43ea-8df1-928d32393756" providerId="ADAL" clId="{BE14F6F7-13FE-46C7-B7F5-7EA8CEFF8312}" dt="2021-06-29T14:56:21.389" v="20" actId="20577"/>
          <ac:spMkLst>
            <pc:docMk/>
            <pc:sldMk cId="1411056543" sldId="271"/>
            <ac:spMk id="2" creationId="{A6A1A371-EE09-46AD-AC4B-C77F6C7B9835}"/>
          </ac:spMkLst>
        </pc:spChg>
        <pc:spChg chg="mod">
          <ac:chgData name="Sloan, Jonathan LTC" userId="b55b9a62-7ad6-43ea-8df1-928d32393756" providerId="ADAL" clId="{BE14F6F7-13FE-46C7-B7F5-7EA8CEFF8312}" dt="2021-06-29T14:56:29.869" v="31" actId="20577"/>
          <ac:spMkLst>
            <pc:docMk/>
            <pc:sldMk cId="1411056543" sldId="271"/>
            <ac:spMk id="3" creationId="{D0327802-1DEC-4ED7-9FED-515305E4E136}"/>
          </ac:spMkLst>
        </pc:spChg>
      </pc:sldChg>
    </pc:docChg>
  </pc:docChgLst>
  <pc:docChgLst>
    <pc:chgData name="Sloan, Jonathan LTC" userId="b55b9a62-7ad6-43ea-8df1-928d32393756" providerId="ADAL" clId="{43045ADE-53A2-4240-9036-3CC67FCFC608}"/>
    <pc:docChg chg="undo custSel addSld delSld modSld">
      <pc:chgData name="Sloan, Jonathan LTC" userId="b55b9a62-7ad6-43ea-8df1-928d32393756" providerId="ADAL" clId="{43045ADE-53A2-4240-9036-3CC67FCFC608}" dt="2022-08-15T11:19:01.990" v="705"/>
      <pc:docMkLst>
        <pc:docMk/>
      </pc:docMkLst>
      <pc:sldChg chg="modSp mod">
        <pc:chgData name="Sloan, Jonathan LTC" userId="b55b9a62-7ad6-43ea-8df1-928d32393756" providerId="ADAL" clId="{43045ADE-53A2-4240-9036-3CC67FCFC608}" dt="2022-08-12T11:43:23.566" v="342" actId="3626"/>
        <pc:sldMkLst>
          <pc:docMk/>
          <pc:sldMk cId="321356400" sldId="258"/>
        </pc:sldMkLst>
        <pc:spChg chg="mod">
          <ac:chgData name="Sloan, Jonathan LTC" userId="b55b9a62-7ad6-43ea-8df1-928d32393756" providerId="ADAL" clId="{43045ADE-53A2-4240-9036-3CC67FCFC608}" dt="2022-08-12T11:43:23.566" v="342" actId="3626"/>
          <ac:spMkLst>
            <pc:docMk/>
            <pc:sldMk cId="321356400" sldId="258"/>
            <ac:spMk id="4" creationId="{64394781-17EE-45CB-AB88-137618B0C39A}"/>
          </ac:spMkLst>
        </pc:spChg>
      </pc:sldChg>
      <pc:sldChg chg="modNotesTx">
        <pc:chgData name="Sloan, Jonathan LTC" userId="b55b9a62-7ad6-43ea-8df1-928d32393756" providerId="ADAL" clId="{43045ADE-53A2-4240-9036-3CC67FCFC608}" dt="2022-07-26T16:53:36.525" v="92" actId="20577"/>
        <pc:sldMkLst>
          <pc:docMk/>
          <pc:sldMk cId="1994102514" sldId="261"/>
        </pc:sldMkLst>
      </pc:sldChg>
      <pc:sldChg chg="modSp mod">
        <pc:chgData name="Sloan, Jonathan LTC" userId="b55b9a62-7ad6-43ea-8df1-928d32393756" providerId="ADAL" clId="{43045ADE-53A2-4240-9036-3CC67FCFC608}" dt="2022-08-15T11:12:52.560" v="565" actId="20577"/>
        <pc:sldMkLst>
          <pc:docMk/>
          <pc:sldMk cId="1317242666" sldId="262"/>
        </pc:sldMkLst>
        <pc:spChg chg="mod">
          <ac:chgData name="Sloan, Jonathan LTC" userId="b55b9a62-7ad6-43ea-8df1-928d32393756" providerId="ADAL" clId="{43045ADE-53A2-4240-9036-3CC67FCFC608}" dt="2022-08-15T11:12:52.560" v="565" actId="20577"/>
          <ac:spMkLst>
            <pc:docMk/>
            <pc:sldMk cId="1317242666" sldId="262"/>
            <ac:spMk id="4" creationId="{9C18BA52-B322-4FF1-8565-450EF430CAA9}"/>
          </ac:spMkLst>
        </pc:spChg>
      </pc:sldChg>
      <pc:sldChg chg="modSp mod">
        <pc:chgData name="Sloan, Jonathan LTC" userId="b55b9a62-7ad6-43ea-8df1-928d32393756" providerId="ADAL" clId="{43045ADE-53A2-4240-9036-3CC67FCFC608}" dt="2022-08-04T13:02:35.637" v="313" actId="6549"/>
        <pc:sldMkLst>
          <pc:docMk/>
          <pc:sldMk cId="3401961270" sldId="264"/>
        </pc:sldMkLst>
        <pc:spChg chg="mod">
          <ac:chgData name="Sloan, Jonathan LTC" userId="b55b9a62-7ad6-43ea-8df1-928d32393756" providerId="ADAL" clId="{43045ADE-53A2-4240-9036-3CC67FCFC608}" dt="2022-08-04T13:02:35.637" v="313" actId="6549"/>
          <ac:spMkLst>
            <pc:docMk/>
            <pc:sldMk cId="3401961270" sldId="264"/>
            <ac:spMk id="15" creationId="{7A88669D-20F3-4D4A-A3BC-BBE113900041}"/>
          </ac:spMkLst>
        </pc:spChg>
      </pc:sldChg>
      <pc:sldChg chg="modNotesTx">
        <pc:chgData name="Sloan, Jonathan LTC" userId="b55b9a62-7ad6-43ea-8df1-928d32393756" providerId="ADAL" clId="{43045ADE-53A2-4240-9036-3CC67FCFC608}" dt="2022-08-04T12:33:37.509" v="159" actId="20577"/>
        <pc:sldMkLst>
          <pc:docMk/>
          <pc:sldMk cId="4243758166" sldId="269"/>
        </pc:sldMkLst>
      </pc:sldChg>
      <pc:sldChg chg="modSp mod modAnim modNotesTx">
        <pc:chgData name="Sloan, Jonathan LTC" userId="b55b9a62-7ad6-43ea-8df1-928d32393756" providerId="ADAL" clId="{43045ADE-53A2-4240-9036-3CC67FCFC608}" dt="2022-08-15T11:19:01.990" v="705"/>
        <pc:sldMkLst>
          <pc:docMk/>
          <pc:sldMk cId="367702812" sldId="270"/>
        </pc:sldMkLst>
        <pc:spChg chg="mod">
          <ac:chgData name="Sloan, Jonathan LTC" userId="b55b9a62-7ad6-43ea-8df1-928d32393756" providerId="ADAL" clId="{43045ADE-53A2-4240-9036-3CC67FCFC608}" dt="2022-08-15T11:18:15.282" v="700" actId="20577"/>
          <ac:spMkLst>
            <pc:docMk/>
            <pc:sldMk cId="367702812" sldId="270"/>
            <ac:spMk id="3" creationId="{D0327802-1DEC-4ED7-9FED-515305E4E136}"/>
          </ac:spMkLst>
        </pc:spChg>
      </pc:sldChg>
      <pc:sldChg chg="modNotesTx">
        <pc:chgData name="Sloan, Jonathan LTC" userId="b55b9a62-7ad6-43ea-8df1-928d32393756" providerId="ADAL" clId="{43045ADE-53A2-4240-9036-3CC67FCFC608}" dt="2022-08-04T12:38:17.924" v="277" actId="20577"/>
        <pc:sldMkLst>
          <pc:docMk/>
          <pc:sldMk cId="1411056543" sldId="271"/>
        </pc:sldMkLst>
      </pc:sldChg>
      <pc:sldChg chg="addSp delSp modSp mod">
        <pc:chgData name="Sloan, Jonathan LTC" userId="b55b9a62-7ad6-43ea-8df1-928d32393756" providerId="ADAL" clId="{43045ADE-53A2-4240-9036-3CC67FCFC608}" dt="2022-07-26T16:52:46.798" v="30" actId="1076"/>
        <pc:sldMkLst>
          <pc:docMk/>
          <pc:sldMk cId="1394302265" sldId="284"/>
        </pc:sldMkLst>
        <pc:picChg chg="add mod">
          <ac:chgData name="Sloan, Jonathan LTC" userId="b55b9a62-7ad6-43ea-8df1-928d32393756" providerId="ADAL" clId="{43045ADE-53A2-4240-9036-3CC67FCFC608}" dt="2022-07-26T16:52:46.798" v="30" actId="1076"/>
          <ac:picMkLst>
            <pc:docMk/>
            <pc:sldMk cId="1394302265" sldId="284"/>
            <ac:picMk id="3" creationId="{140A4247-10D7-CD60-DF83-ED6309FE3705}"/>
          </ac:picMkLst>
        </pc:picChg>
        <pc:picChg chg="del">
          <ac:chgData name="Sloan, Jonathan LTC" userId="b55b9a62-7ad6-43ea-8df1-928d32393756" providerId="ADAL" clId="{43045ADE-53A2-4240-9036-3CC67FCFC608}" dt="2022-07-26T16:52:40.719" v="27" actId="478"/>
          <ac:picMkLst>
            <pc:docMk/>
            <pc:sldMk cId="1394302265" sldId="284"/>
            <ac:picMk id="4" creationId="{7BF7224E-862C-8D1D-0EEF-EC4BF41ADCAE}"/>
          </ac:picMkLst>
        </pc:picChg>
      </pc:sldChg>
      <pc:sldChg chg="modNotesTx">
        <pc:chgData name="Sloan, Jonathan LTC" userId="b55b9a62-7ad6-43ea-8df1-928d32393756" providerId="ADAL" clId="{43045ADE-53A2-4240-9036-3CC67FCFC608}" dt="2022-08-04T12:40:33.253" v="288" actId="20577"/>
        <pc:sldMkLst>
          <pc:docMk/>
          <pc:sldMk cId="968635394" sldId="287"/>
        </pc:sldMkLst>
      </pc:sldChg>
      <pc:sldChg chg="addSp delSp modSp mod">
        <pc:chgData name="Sloan, Jonathan LTC" userId="b55b9a62-7ad6-43ea-8df1-928d32393756" providerId="ADAL" clId="{43045ADE-53A2-4240-9036-3CC67FCFC608}" dt="2022-08-15T11:09:22.495" v="478" actId="1076"/>
        <pc:sldMkLst>
          <pc:docMk/>
          <pc:sldMk cId="1867938701" sldId="387"/>
        </pc:sldMkLst>
        <pc:spChg chg="del mod">
          <ac:chgData name="Sloan, Jonathan LTC" userId="b55b9a62-7ad6-43ea-8df1-928d32393756" providerId="ADAL" clId="{43045ADE-53A2-4240-9036-3CC67FCFC608}" dt="2022-08-15T10:58:59.599" v="350" actId="478"/>
          <ac:spMkLst>
            <pc:docMk/>
            <pc:sldMk cId="1867938701" sldId="387"/>
            <ac:spMk id="19462" creationId="{00000000-0000-0000-0000-000000000000}"/>
          </ac:spMkLst>
        </pc:spChg>
        <pc:picChg chg="mod">
          <ac:chgData name="Sloan, Jonathan LTC" userId="b55b9a62-7ad6-43ea-8df1-928d32393756" providerId="ADAL" clId="{43045ADE-53A2-4240-9036-3CC67FCFC608}" dt="2022-08-15T11:02:44.191" v="395" actId="1076"/>
          <ac:picMkLst>
            <pc:docMk/>
            <pc:sldMk cId="1867938701" sldId="387"/>
            <ac:picMk id="2" creationId="{35B329A8-25DA-4BC6-AD5B-E69F8633862E}"/>
          </ac:picMkLst>
        </pc:picChg>
        <pc:picChg chg="mod">
          <ac:chgData name="Sloan, Jonathan LTC" userId="b55b9a62-7ad6-43ea-8df1-928d32393756" providerId="ADAL" clId="{43045ADE-53A2-4240-9036-3CC67FCFC608}" dt="2022-08-15T11:02:42.559" v="394" actId="1076"/>
          <ac:picMkLst>
            <pc:docMk/>
            <pc:sldMk cId="1867938701" sldId="387"/>
            <ac:picMk id="3" creationId="{00000000-0000-0000-0000-000000000000}"/>
          </ac:picMkLst>
        </pc:picChg>
        <pc:picChg chg="del">
          <ac:chgData name="Sloan, Jonathan LTC" userId="b55b9a62-7ad6-43ea-8df1-928d32393756" providerId="ADAL" clId="{43045ADE-53A2-4240-9036-3CC67FCFC608}" dt="2022-08-15T10:58:48.800" v="347" actId="478"/>
          <ac:picMkLst>
            <pc:docMk/>
            <pc:sldMk cId="1867938701" sldId="387"/>
            <ac:picMk id="4" creationId="{00000000-0000-0000-0000-000000000000}"/>
          </ac:picMkLst>
        </pc:picChg>
        <pc:picChg chg="del">
          <ac:chgData name="Sloan, Jonathan LTC" userId="b55b9a62-7ad6-43ea-8df1-928d32393756" providerId="ADAL" clId="{43045ADE-53A2-4240-9036-3CC67FCFC608}" dt="2022-08-15T10:58:53.375" v="348" actId="478"/>
          <ac:picMkLst>
            <pc:docMk/>
            <pc:sldMk cId="1867938701" sldId="387"/>
            <ac:picMk id="5" creationId="{00000000-0000-0000-0000-000000000000}"/>
          </ac:picMkLst>
        </pc:picChg>
        <pc:picChg chg="mod">
          <ac:chgData name="Sloan, Jonathan LTC" userId="b55b9a62-7ad6-43ea-8df1-928d32393756" providerId="ADAL" clId="{43045ADE-53A2-4240-9036-3CC67FCFC608}" dt="2022-08-15T11:02:45.863" v="396" actId="1076"/>
          <ac:picMkLst>
            <pc:docMk/>
            <pc:sldMk cId="1867938701" sldId="387"/>
            <ac:picMk id="6" creationId="{00000000-0000-0000-0000-000000000000}"/>
          </ac:picMkLst>
        </pc:picChg>
        <pc:picChg chg="add mod">
          <ac:chgData name="Sloan, Jonathan LTC" userId="b55b9a62-7ad6-43ea-8df1-928d32393756" providerId="ADAL" clId="{43045ADE-53A2-4240-9036-3CC67FCFC608}" dt="2022-08-15T11:02:50.695" v="397" actId="1076"/>
          <ac:picMkLst>
            <pc:docMk/>
            <pc:sldMk cId="1867938701" sldId="387"/>
            <ac:picMk id="7" creationId="{A1B95F37-29A7-8518-E67D-F101B8DAFBC5}"/>
          </ac:picMkLst>
        </pc:picChg>
        <pc:picChg chg="add mod">
          <ac:chgData name="Sloan, Jonathan LTC" userId="b55b9a62-7ad6-43ea-8df1-928d32393756" providerId="ADAL" clId="{43045ADE-53A2-4240-9036-3CC67FCFC608}" dt="2022-08-15T11:06:30.952" v="444" actId="1076"/>
          <ac:picMkLst>
            <pc:docMk/>
            <pc:sldMk cId="1867938701" sldId="387"/>
            <ac:picMk id="8" creationId="{C08D022E-CEC4-46A5-26DE-C346AEC913B1}"/>
          </ac:picMkLst>
        </pc:picChg>
        <pc:picChg chg="add mod">
          <ac:chgData name="Sloan, Jonathan LTC" userId="b55b9a62-7ad6-43ea-8df1-928d32393756" providerId="ADAL" clId="{43045ADE-53A2-4240-9036-3CC67FCFC608}" dt="2022-08-15T11:06:33.200" v="445" actId="1076"/>
          <ac:picMkLst>
            <pc:docMk/>
            <pc:sldMk cId="1867938701" sldId="387"/>
            <ac:picMk id="9" creationId="{0064F8EA-0A17-0E91-C9F5-E12FC11C46DE}"/>
          </ac:picMkLst>
        </pc:picChg>
        <pc:picChg chg="add mod">
          <ac:chgData name="Sloan, Jonathan LTC" userId="b55b9a62-7ad6-43ea-8df1-928d32393756" providerId="ADAL" clId="{43045ADE-53A2-4240-9036-3CC67FCFC608}" dt="2022-08-15T11:04:48.783" v="421" actId="1076"/>
          <ac:picMkLst>
            <pc:docMk/>
            <pc:sldMk cId="1867938701" sldId="387"/>
            <ac:picMk id="10" creationId="{DDD67388-6453-6F00-CEB0-3A03CA6C0E57}"/>
          </ac:picMkLst>
        </pc:picChg>
        <pc:picChg chg="add mod">
          <ac:chgData name="Sloan, Jonathan LTC" userId="b55b9a62-7ad6-43ea-8df1-928d32393756" providerId="ADAL" clId="{43045ADE-53A2-4240-9036-3CC67FCFC608}" dt="2022-08-15T11:06:41.056" v="447" actId="1076"/>
          <ac:picMkLst>
            <pc:docMk/>
            <pc:sldMk cId="1867938701" sldId="387"/>
            <ac:picMk id="11" creationId="{458447EA-62E5-59B9-1F50-8242DC267D09}"/>
          </ac:picMkLst>
        </pc:picChg>
        <pc:picChg chg="add mod">
          <ac:chgData name="Sloan, Jonathan LTC" userId="b55b9a62-7ad6-43ea-8df1-928d32393756" providerId="ADAL" clId="{43045ADE-53A2-4240-9036-3CC67FCFC608}" dt="2022-08-15T11:09:22.495" v="478" actId="1076"/>
          <ac:picMkLst>
            <pc:docMk/>
            <pc:sldMk cId="1867938701" sldId="387"/>
            <ac:picMk id="12" creationId="{233637F6-2497-CD55-151C-3E7DD13AB351}"/>
          </ac:picMkLst>
        </pc:picChg>
        <pc:picChg chg="add mod">
          <ac:chgData name="Sloan, Jonathan LTC" userId="b55b9a62-7ad6-43ea-8df1-928d32393756" providerId="ADAL" clId="{43045ADE-53A2-4240-9036-3CC67FCFC608}" dt="2022-08-15T11:09:16.015" v="477" actId="1076"/>
          <ac:picMkLst>
            <pc:docMk/>
            <pc:sldMk cId="1867938701" sldId="387"/>
            <ac:picMk id="13" creationId="{D83EBC9B-2397-B0B7-A480-6807C3783703}"/>
          </ac:picMkLst>
        </pc:picChg>
        <pc:picChg chg="add mod">
          <ac:chgData name="Sloan, Jonathan LTC" userId="b55b9a62-7ad6-43ea-8df1-928d32393756" providerId="ADAL" clId="{43045ADE-53A2-4240-9036-3CC67FCFC608}" dt="2022-08-15T11:09:09.791" v="474" actId="1076"/>
          <ac:picMkLst>
            <pc:docMk/>
            <pc:sldMk cId="1867938701" sldId="387"/>
            <ac:picMk id="14" creationId="{AC85DFBA-31EF-F6D0-A484-5B06CB1DAB5E}"/>
          </ac:picMkLst>
        </pc:picChg>
        <pc:picChg chg="add mod">
          <ac:chgData name="Sloan, Jonathan LTC" userId="b55b9a62-7ad6-43ea-8df1-928d32393756" providerId="ADAL" clId="{43045ADE-53A2-4240-9036-3CC67FCFC608}" dt="2022-08-15T11:06:51.767" v="450" actId="1076"/>
          <ac:picMkLst>
            <pc:docMk/>
            <pc:sldMk cId="1867938701" sldId="387"/>
            <ac:picMk id="15" creationId="{CF3B4529-F3A9-6C33-4551-3707CF43AC5E}"/>
          </ac:picMkLst>
        </pc:picChg>
        <pc:picChg chg="add mod">
          <ac:chgData name="Sloan, Jonathan LTC" userId="b55b9a62-7ad6-43ea-8df1-928d32393756" providerId="ADAL" clId="{43045ADE-53A2-4240-9036-3CC67FCFC608}" dt="2022-08-15T11:06:37.583" v="446" actId="1076"/>
          <ac:picMkLst>
            <pc:docMk/>
            <pc:sldMk cId="1867938701" sldId="387"/>
            <ac:picMk id="16" creationId="{EE911817-85FF-6B23-E3E3-E68C1B3086C5}"/>
          </ac:picMkLst>
        </pc:picChg>
        <pc:picChg chg="add del mod">
          <ac:chgData name="Sloan, Jonathan LTC" userId="b55b9a62-7ad6-43ea-8df1-928d32393756" providerId="ADAL" clId="{43045ADE-53A2-4240-9036-3CC67FCFC608}" dt="2022-08-15T11:08:25.793" v="462"/>
          <ac:picMkLst>
            <pc:docMk/>
            <pc:sldMk cId="1867938701" sldId="387"/>
            <ac:picMk id="17" creationId="{72C2EC56-A12D-BAC7-A716-17B866AAB0C1}"/>
          </ac:picMkLst>
        </pc:picChg>
        <pc:picChg chg="add mod">
          <ac:chgData name="Sloan, Jonathan LTC" userId="b55b9a62-7ad6-43ea-8df1-928d32393756" providerId="ADAL" clId="{43045ADE-53A2-4240-9036-3CC67FCFC608}" dt="2022-08-15T11:09:06.327" v="473" actId="14100"/>
          <ac:picMkLst>
            <pc:docMk/>
            <pc:sldMk cId="1867938701" sldId="387"/>
            <ac:picMk id="18" creationId="{CFE7C290-6BA0-9381-1E4F-4CCD7070A85A}"/>
          </ac:picMkLst>
        </pc:picChg>
      </pc:sldChg>
      <pc:sldChg chg="addSp delSp del mod">
        <pc:chgData name="Sloan, Jonathan LTC" userId="b55b9a62-7ad6-43ea-8df1-928d32393756" providerId="ADAL" clId="{43045ADE-53A2-4240-9036-3CC67FCFC608}" dt="2022-08-15T11:09:44.572" v="479" actId="47"/>
        <pc:sldMkLst>
          <pc:docMk/>
          <pc:sldMk cId="3564223566" sldId="388"/>
        </pc:sldMkLst>
        <pc:picChg chg="del">
          <ac:chgData name="Sloan, Jonathan LTC" userId="b55b9a62-7ad6-43ea-8df1-928d32393756" providerId="ADAL" clId="{43045ADE-53A2-4240-9036-3CC67FCFC608}" dt="2022-08-15T10:59:41.896" v="352" actId="21"/>
          <ac:picMkLst>
            <pc:docMk/>
            <pc:sldMk cId="3564223566" sldId="388"/>
            <ac:picMk id="5" creationId="{00000000-0000-0000-0000-000000000000}"/>
          </ac:picMkLst>
        </pc:picChg>
        <pc:picChg chg="add del">
          <ac:chgData name="Sloan, Jonathan LTC" userId="b55b9a62-7ad6-43ea-8df1-928d32393756" providerId="ADAL" clId="{43045ADE-53A2-4240-9036-3CC67FCFC608}" dt="2022-08-15T11:08:34.981" v="465" actId="21"/>
          <ac:picMkLst>
            <pc:docMk/>
            <pc:sldMk cId="3564223566" sldId="388"/>
            <ac:picMk id="11" creationId="{00000000-0000-0000-0000-000000000000}"/>
          </ac:picMkLst>
        </pc:picChg>
      </pc:sldChg>
      <pc:sldChg chg="addSp delSp del mod">
        <pc:chgData name="Sloan, Jonathan LTC" userId="b55b9a62-7ad6-43ea-8df1-928d32393756" providerId="ADAL" clId="{43045ADE-53A2-4240-9036-3CC67FCFC608}" dt="2022-08-15T11:09:44.572" v="479" actId="47"/>
        <pc:sldMkLst>
          <pc:docMk/>
          <pc:sldMk cId="229780576" sldId="389"/>
        </pc:sldMkLst>
        <pc:picChg chg="del">
          <ac:chgData name="Sloan, Jonathan LTC" userId="b55b9a62-7ad6-43ea-8df1-928d32393756" providerId="ADAL" clId="{43045ADE-53A2-4240-9036-3CC67FCFC608}" dt="2022-08-15T11:05:27.332" v="431" actId="21"/>
          <ac:picMkLst>
            <pc:docMk/>
            <pc:sldMk cId="229780576" sldId="389"/>
            <ac:picMk id="4" creationId="{00000000-0000-0000-0000-000000000000}"/>
          </ac:picMkLst>
        </pc:picChg>
        <pc:picChg chg="add del">
          <ac:chgData name="Sloan, Jonathan LTC" userId="b55b9a62-7ad6-43ea-8df1-928d32393756" providerId="ADAL" clId="{43045ADE-53A2-4240-9036-3CC67FCFC608}" dt="2022-08-15T11:08:26.209" v="463" actId="21"/>
          <ac:picMkLst>
            <pc:docMk/>
            <pc:sldMk cId="229780576" sldId="389"/>
            <ac:picMk id="7" creationId="{00000000-0000-0000-0000-000000000000}"/>
          </ac:picMkLst>
        </pc:picChg>
        <pc:picChg chg="del">
          <ac:chgData name="Sloan, Jonathan LTC" userId="b55b9a62-7ad6-43ea-8df1-928d32393756" providerId="ADAL" clId="{43045ADE-53A2-4240-9036-3CC67FCFC608}" dt="2022-08-15T11:00:44.660" v="362" actId="21"/>
          <ac:picMkLst>
            <pc:docMk/>
            <pc:sldMk cId="229780576" sldId="389"/>
            <ac:picMk id="9" creationId="{00000000-0000-0000-0000-000000000000}"/>
          </ac:picMkLst>
        </pc:picChg>
        <pc:picChg chg="del">
          <ac:chgData name="Sloan, Jonathan LTC" userId="b55b9a62-7ad6-43ea-8df1-928d32393756" providerId="ADAL" clId="{43045ADE-53A2-4240-9036-3CC67FCFC608}" dt="2022-08-15T11:00:44.660" v="362" actId="21"/>
          <ac:picMkLst>
            <pc:docMk/>
            <pc:sldMk cId="229780576" sldId="389"/>
            <ac:picMk id="10" creationId="{00000000-0000-0000-0000-000000000000}"/>
          </ac:picMkLst>
        </pc:picChg>
      </pc:sldChg>
      <pc:sldChg chg="addSp delSp modSp del mod">
        <pc:chgData name="Sloan, Jonathan LTC" userId="b55b9a62-7ad6-43ea-8df1-928d32393756" providerId="ADAL" clId="{43045ADE-53A2-4240-9036-3CC67FCFC608}" dt="2022-08-15T11:09:46.973" v="480" actId="47"/>
        <pc:sldMkLst>
          <pc:docMk/>
          <pc:sldMk cId="3238662890" sldId="390"/>
        </pc:sldMkLst>
        <pc:spChg chg="add mod">
          <ac:chgData name="Sloan, Jonathan LTC" userId="b55b9a62-7ad6-43ea-8df1-928d32393756" providerId="ADAL" clId="{43045ADE-53A2-4240-9036-3CC67FCFC608}" dt="2022-08-15T11:05:03.561" v="426" actId="21"/>
          <ac:spMkLst>
            <pc:docMk/>
            <pc:sldMk cId="3238662890" sldId="390"/>
            <ac:spMk id="7" creationId="{0E4C19E3-02BA-B0BA-9974-92960912EEFD}"/>
          </ac:spMkLst>
        </pc:spChg>
        <pc:picChg chg="del">
          <ac:chgData name="Sloan, Jonathan LTC" userId="b55b9a62-7ad6-43ea-8df1-928d32393756" providerId="ADAL" clId="{43045ADE-53A2-4240-9036-3CC67FCFC608}" dt="2022-08-15T11:05:03.561" v="426" actId="21"/>
          <ac:picMkLst>
            <pc:docMk/>
            <pc:sldMk cId="3238662890" sldId="390"/>
            <ac:picMk id="3" creationId="{00000000-0000-0000-0000-000000000000}"/>
          </ac:picMkLst>
        </pc:picChg>
        <pc:picChg chg="del">
          <ac:chgData name="Sloan, Jonathan LTC" userId="b55b9a62-7ad6-43ea-8df1-928d32393756" providerId="ADAL" clId="{43045ADE-53A2-4240-9036-3CC67FCFC608}" dt="2022-08-15T11:03:39.587" v="403" actId="21"/>
          <ac:picMkLst>
            <pc:docMk/>
            <pc:sldMk cId="3238662890" sldId="390"/>
            <ac:picMk id="5" creationId="{00000000-0000-0000-0000-000000000000}"/>
          </ac:picMkLst>
        </pc:picChg>
        <pc:picChg chg="del">
          <ac:chgData name="Sloan, Jonathan LTC" userId="b55b9a62-7ad6-43ea-8df1-928d32393756" providerId="ADAL" clId="{43045ADE-53A2-4240-9036-3CC67FCFC608}" dt="2022-08-15T11:03:39.587" v="403" actId="21"/>
          <ac:picMkLst>
            <pc:docMk/>
            <pc:sldMk cId="3238662890" sldId="390"/>
            <ac:picMk id="6" creationId="{00000000-0000-0000-0000-000000000000}"/>
          </ac:picMkLst>
        </pc:picChg>
        <pc:picChg chg="del">
          <ac:chgData name="Sloan, Jonathan LTC" userId="b55b9a62-7ad6-43ea-8df1-928d32393756" providerId="ADAL" clId="{43045ADE-53A2-4240-9036-3CC67FCFC608}" dt="2022-08-15T11:03:39.587" v="403" actId="21"/>
          <ac:picMkLst>
            <pc:docMk/>
            <pc:sldMk cId="3238662890" sldId="390"/>
            <ac:picMk id="8" creationId="{00000000-0000-0000-0000-000000000000}"/>
          </ac:picMkLst>
        </pc:picChg>
      </pc:sldChg>
      <pc:sldChg chg="delSp del mod">
        <pc:chgData name="Sloan, Jonathan LTC" userId="b55b9a62-7ad6-43ea-8df1-928d32393756" providerId="ADAL" clId="{43045ADE-53A2-4240-9036-3CC67FCFC608}" dt="2022-08-15T11:09:44.572" v="479" actId="47"/>
        <pc:sldMkLst>
          <pc:docMk/>
          <pc:sldMk cId="2138958323" sldId="399"/>
        </pc:sldMkLst>
        <pc:picChg chg="del">
          <ac:chgData name="Sloan, Jonathan LTC" userId="b55b9a62-7ad6-43ea-8df1-928d32393756" providerId="ADAL" clId="{43045ADE-53A2-4240-9036-3CC67FCFC608}" dt="2022-08-15T11:00:00.467" v="354" actId="21"/>
          <ac:picMkLst>
            <pc:docMk/>
            <pc:sldMk cId="2138958323" sldId="399"/>
            <ac:picMk id="3" creationId="{00000000-0000-0000-0000-000000000000}"/>
          </ac:picMkLst>
        </pc:picChg>
        <pc:picChg chg="del">
          <ac:chgData name="Sloan, Jonathan LTC" userId="b55b9a62-7ad6-43ea-8df1-928d32393756" providerId="ADAL" clId="{43045ADE-53A2-4240-9036-3CC67FCFC608}" dt="2022-08-15T11:00:00.467" v="354" actId="21"/>
          <ac:picMkLst>
            <pc:docMk/>
            <pc:sldMk cId="2138958323" sldId="399"/>
            <ac:picMk id="8" creationId="{00000000-0000-0000-0000-000000000000}"/>
          </ac:picMkLst>
        </pc:picChg>
      </pc:sldChg>
      <pc:sldChg chg="modSp add mod modNotes">
        <pc:chgData name="Sloan, Jonathan LTC" userId="b55b9a62-7ad6-43ea-8df1-928d32393756" providerId="ADAL" clId="{43045ADE-53A2-4240-9036-3CC67FCFC608}" dt="2022-08-15T11:14:06.577" v="583" actId="20577"/>
        <pc:sldMkLst>
          <pc:docMk/>
          <pc:sldMk cId="12713590" sldId="406"/>
        </pc:sldMkLst>
        <pc:spChg chg="mod">
          <ac:chgData name="Sloan, Jonathan LTC" userId="b55b9a62-7ad6-43ea-8df1-928d32393756" providerId="ADAL" clId="{43045ADE-53A2-4240-9036-3CC67FCFC608}" dt="2022-08-15T11:14:06.577" v="583" actId="20577"/>
          <ac:spMkLst>
            <pc:docMk/>
            <pc:sldMk cId="12713590" sldId="406"/>
            <ac:spMk id="28675" creationId="{00000000-0000-0000-0000-000000000000}"/>
          </ac:spMkLst>
        </pc:spChg>
        <pc:spChg chg="mod">
          <ac:chgData name="Sloan, Jonathan LTC" userId="b55b9a62-7ad6-43ea-8df1-928d32393756" providerId="ADAL" clId="{43045ADE-53A2-4240-9036-3CC67FCFC608}" dt="2022-08-15T10:53:01.995" v="343"/>
          <ac:spMkLst>
            <pc:docMk/>
            <pc:sldMk cId="12713590" sldId="406"/>
            <ac:spMk id="28676" creationId="{00000000-0000-0000-0000-000000000000}"/>
          </ac:spMkLst>
        </pc:spChg>
      </pc:sldChg>
    </pc:docChg>
  </pc:docChgLst>
  <pc:docChgLst>
    <pc:chgData name="Shafer, Ethan H MAJ" userId="S::ethan.shafer@westpoint.edu::505e747c-87be-44c0-94c2-fc4c31a873c1" providerId="AD" clId="Web-{FA198418-E515-EFF5-D492-56FAE7363843}"/>
    <pc:docChg chg="addSld delSld modSld">
      <pc:chgData name="Shafer, Ethan H MAJ" userId="S::ethan.shafer@westpoint.edu::505e747c-87be-44c0-94c2-fc4c31a873c1" providerId="AD" clId="Web-{FA198418-E515-EFF5-D492-56FAE7363843}" dt="2024-07-08T18:21:43.112" v="37" actId="20577"/>
      <pc:docMkLst>
        <pc:docMk/>
      </pc:docMkLst>
      <pc:sldChg chg="modSp">
        <pc:chgData name="Shafer, Ethan H MAJ" userId="S::ethan.shafer@westpoint.edu::505e747c-87be-44c0-94c2-fc4c31a873c1" providerId="AD" clId="Web-{FA198418-E515-EFF5-D492-56FAE7363843}" dt="2024-07-08T18:21:43.112" v="37" actId="20577"/>
        <pc:sldMkLst>
          <pc:docMk/>
          <pc:sldMk cId="2628425495" sldId="256"/>
        </pc:sldMkLst>
        <pc:spChg chg="mod">
          <ac:chgData name="Shafer, Ethan H MAJ" userId="S::ethan.shafer@westpoint.edu::505e747c-87be-44c0-94c2-fc4c31a873c1" providerId="AD" clId="Web-{FA198418-E515-EFF5-D492-56FAE7363843}" dt="2024-07-08T18:21:43.112" v="37" actId="20577"/>
          <ac:spMkLst>
            <pc:docMk/>
            <pc:sldMk cId="2628425495" sldId="256"/>
            <ac:spMk id="3" creationId="{F065C33D-7A08-4DFA-8997-D38B5B6085DA}"/>
          </ac:spMkLst>
        </pc:spChg>
      </pc:sldChg>
      <pc:sldChg chg="del">
        <pc:chgData name="Shafer, Ethan H MAJ" userId="S::ethan.shafer@westpoint.edu::505e747c-87be-44c0-94c2-fc4c31a873c1" providerId="AD" clId="Web-{FA198418-E515-EFF5-D492-56FAE7363843}" dt="2024-07-08T18:17:33.940" v="2"/>
        <pc:sldMkLst>
          <pc:docMk/>
          <pc:sldMk cId="1867938701" sldId="387"/>
        </pc:sldMkLst>
      </pc:sldChg>
      <pc:sldChg chg="modSp new">
        <pc:chgData name="Shafer, Ethan H MAJ" userId="S::ethan.shafer@westpoint.edu::505e747c-87be-44c0-94c2-fc4c31a873c1" providerId="AD" clId="Web-{FA198418-E515-EFF5-D492-56FAE7363843}" dt="2024-07-08T18:21:39.784" v="35" actId="20577"/>
        <pc:sldMkLst>
          <pc:docMk/>
          <pc:sldMk cId="1751600927" sldId="407"/>
        </pc:sldMkLst>
        <pc:spChg chg="mod">
          <ac:chgData name="Shafer, Ethan H MAJ" userId="S::ethan.shafer@westpoint.edu::505e747c-87be-44c0-94c2-fc4c31a873c1" providerId="AD" clId="Web-{FA198418-E515-EFF5-D492-56FAE7363843}" dt="2024-07-08T18:20:24.722" v="4" actId="20577"/>
          <ac:spMkLst>
            <pc:docMk/>
            <pc:sldMk cId="1751600927" sldId="407"/>
            <ac:spMk id="2" creationId="{499B7FD1-EABF-BF9E-A164-B189B297205F}"/>
          </ac:spMkLst>
        </pc:spChg>
        <pc:spChg chg="mod">
          <ac:chgData name="Shafer, Ethan H MAJ" userId="S::ethan.shafer@westpoint.edu::505e747c-87be-44c0-94c2-fc4c31a873c1" providerId="AD" clId="Web-{FA198418-E515-EFF5-D492-56FAE7363843}" dt="2024-07-08T18:21:39.784" v="35" actId="20577"/>
          <ac:spMkLst>
            <pc:docMk/>
            <pc:sldMk cId="1751600927" sldId="407"/>
            <ac:spMk id="3" creationId="{3BB60AA8-A05A-7630-0706-FFF3B26CA435}"/>
          </ac:spMkLst>
        </pc:spChg>
      </pc:sldChg>
    </pc:docChg>
  </pc:docChgLst>
  <pc:docChgLst>
    <pc:chgData name="Shafer, Ethan H MAJ" userId="505e747c-87be-44c0-94c2-fc4c31a873c1" providerId="ADAL" clId="{ECB0AC73-CF32-42E7-A6FB-AD4F1396EFCC}"/>
    <pc:docChg chg="undo redo custSel addSld delSld modSld sldOrd addSection delSection">
      <pc:chgData name="Shafer, Ethan H MAJ" userId="505e747c-87be-44c0-94c2-fc4c31a873c1" providerId="ADAL" clId="{ECB0AC73-CF32-42E7-A6FB-AD4F1396EFCC}" dt="2024-07-16T00:40:23.142" v="2721"/>
      <pc:docMkLst>
        <pc:docMk/>
      </pc:docMkLst>
      <pc:sldChg chg="del">
        <pc:chgData name="Shafer, Ethan H MAJ" userId="505e747c-87be-44c0-94c2-fc4c31a873c1" providerId="ADAL" clId="{ECB0AC73-CF32-42E7-A6FB-AD4F1396EFCC}" dt="2024-07-15T04:58:54.243" v="153" actId="47"/>
        <pc:sldMkLst>
          <pc:docMk/>
          <pc:sldMk cId="3189059650" sldId="282"/>
        </pc:sldMkLst>
      </pc:sldChg>
      <pc:sldChg chg="modSp mod">
        <pc:chgData name="Shafer, Ethan H MAJ" userId="505e747c-87be-44c0-94c2-fc4c31a873c1" providerId="ADAL" clId="{ECB0AC73-CF32-42E7-A6FB-AD4F1396EFCC}" dt="2024-07-15T04:56:20.551" v="14" actId="20577"/>
        <pc:sldMkLst>
          <pc:docMk/>
          <pc:sldMk cId="2600960340" sldId="413"/>
        </pc:sldMkLst>
        <pc:spChg chg="mod">
          <ac:chgData name="Shafer, Ethan H MAJ" userId="505e747c-87be-44c0-94c2-fc4c31a873c1" providerId="ADAL" clId="{ECB0AC73-CF32-42E7-A6FB-AD4F1396EFCC}" dt="2024-07-15T04:56:20.551" v="14" actId="20577"/>
          <ac:spMkLst>
            <pc:docMk/>
            <pc:sldMk cId="2600960340" sldId="413"/>
            <ac:spMk id="2" creationId="{8D7E2DAC-8F14-49C5-B65E-1545269CF4BB}"/>
          </ac:spMkLst>
        </pc:spChg>
      </pc:sldChg>
      <pc:sldChg chg="del">
        <pc:chgData name="Shafer, Ethan H MAJ" userId="505e747c-87be-44c0-94c2-fc4c31a873c1" providerId="ADAL" clId="{ECB0AC73-CF32-42E7-A6FB-AD4F1396EFCC}" dt="2024-07-15T04:58:55.061" v="154" actId="47"/>
        <pc:sldMkLst>
          <pc:docMk/>
          <pc:sldMk cId="3959649651" sldId="415"/>
        </pc:sldMkLst>
      </pc:sldChg>
      <pc:sldChg chg="addSp delSp modSp ord">
        <pc:chgData name="Shafer, Ethan H MAJ" userId="505e747c-87be-44c0-94c2-fc4c31a873c1" providerId="ADAL" clId="{ECB0AC73-CF32-42E7-A6FB-AD4F1396EFCC}" dt="2024-07-16T00:40:23.142" v="2721"/>
        <pc:sldMkLst>
          <pc:docMk/>
          <pc:sldMk cId="2363768640" sldId="416"/>
        </pc:sldMkLst>
        <pc:spChg chg="add del mod">
          <ac:chgData name="Shafer, Ethan H MAJ" userId="505e747c-87be-44c0-94c2-fc4c31a873c1" providerId="ADAL" clId="{ECB0AC73-CF32-42E7-A6FB-AD4F1396EFCC}" dt="2024-07-16T00:40:23.142" v="2721"/>
          <ac:spMkLst>
            <pc:docMk/>
            <pc:sldMk cId="2363768640" sldId="416"/>
            <ac:spMk id="3" creationId="{C936F46A-B2B3-297A-3C2C-9EEFCEE541BE}"/>
          </ac:spMkLst>
        </pc:spChg>
        <pc:picChg chg="add mod">
          <ac:chgData name="Shafer, Ethan H MAJ" userId="505e747c-87be-44c0-94c2-fc4c31a873c1" providerId="ADAL" clId="{ECB0AC73-CF32-42E7-A6FB-AD4F1396EFCC}" dt="2024-07-16T00:40:23.142" v="2721"/>
          <ac:picMkLst>
            <pc:docMk/>
            <pc:sldMk cId="2363768640" sldId="416"/>
            <ac:picMk id="4" creationId="{7753E34D-7106-1D75-F2D5-645F1BF43946}"/>
          </ac:picMkLst>
        </pc:picChg>
        <pc:picChg chg="del">
          <ac:chgData name="Shafer, Ethan H MAJ" userId="505e747c-87be-44c0-94c2-fc4c31a873c1" providerId="ADAL" clId="{ECB0AC73-CF32-42E7-A6FB-AD4F1396EFCC}" dt="2024-07-16T00:40:22.116" v="2720" actId="478"/>
          <ac:picMkLst>
            <pc:docMk/>
            <pc:sldMk cId="2363768640" sldId="416"/>
            <ac:picMk id="1026" creationId="{93FDC0F7-4807-EA29-408E-6302A7B746D0}"/>
          </ac:picMkLst>
        </pc:picChg>
      </pc:sldChg>
      <pc:sldChg chg="modSp mod modAnim">
        <pc:chgData name="Shafer, Ethan H MAJ" userId="505e747c-87be-44c0-94c2-fc4c31a873c1" providerId="ADAL" clId="{ECB0AC73-CF32-42E7-A6FB-AD4F1396EFCC}" dt="2024-07-15T06:31:00.781" v="2197" actId="20577"/>
        <pc:sldMkLst>
          <pc:docMk/>
          <pc:sldMk cId="3788048747" sldId="418"/>
        </pc:sldMkLst>
        <pc:spChg chg="mod">
          <ac:chgData name="Shafer, Ethan H MAJ" userId="505e747c-87be-44c0-94c2-fc4c31a873c1" providerId="ADAL" clId="{ECB0AC73-CF32-42E7-A6FB-AD4F1396EFCC}" dt="2024-07-15T06:31:00.781" v="2197" actId="20577"/>
          <ac:spMkLst>
            <pc:docMk/>
            <pc:sldMk cId="3788048747" sldId="418"/>
            <ac:spMk id="2" creationId="{7640788A-4D01-652F-902B-9DD3FDA5F6BB}"/>
          </ac:spMkLst>
        </pc:spChg>
        <pc:spChg chg="mod">
          <ac:chgData name="Shafer, Ethan H MAJ" userId="505e747c-87be-44c0-94c2-fc4c31a873c1" providerId="ADAL" clId="{ECB0AC73-CF32-42E7-A6FB-AD4F1396EFCC}" dt="2024-07-15T05:02:26.984" v="506" actId="20577"/>
          <ac:spMkLst>
            <pc:docMk/>
            <pc:sldMk cId="3788048747" sldId="418"/>
            <ac:spMk id="3" creationId="{28F0828B-B09B-1398-ABA7-930C48619EF2}"/>
          </ac:spMkLst>
        </pc:spChg>
      </pc:sldChg>
      <pc:sldChg chg="addSp delSp modSp mod modClrScheme chgLayout modNotesTx">
        <pc:chgData name="Shafer, Ethan H MAJ" userId="505e747c-87be-44c0-94c2-fc4c31a873c1" providerId="ADAL" clId="{ECB0AC73-CF32-42E7-A6FB-AD4F1396EFCC}" dt="2024-07-15T06:22:54.771" v="1691"/>
        <pc:sldMkLst>
          <pc:docMk/>
          <pc:sldMk cId="1244604013" sldId="419"/>
        </pc:sldMkLst>
        <pc:spChg chg="mod ord">
          <ac:chgData name="Shafer, Ethan H MAJ" userId="505e747c-87be-44c0-94c2-fc4c31a873c1" providerId="ADAL" clId="{ECB0AC73-CF32-42E7-A6FB-AD4F1396EFCC}" dt="2024-07-15T05:31:46.909" v="821" actId="700"/>
          <ac:spMkLst>
            <pc:docMk/>
            <pc:sldMk cId="1244604013" sldId="419"/>
            <ac:spMk id="2" creationId="{6BF5711D-C7BA-7497-76B1-1E4A26C9CD6D}"/>
          </ac:spMkLst>
        </pc:spChg>
        <pc:spChg chg="add del mod ord">
          <ac:chgData name="Shafer, Ethan H MAJ" userId="505e747c-87be-44c0-94c2-fc4c31a873c1" providerId="ADAL" clId="{ECB0AC73-CF32-42E7-A6FB-AD4F1396EFCC}" dt="2024-07-15T05:31:48.370" v="822" actId="22"/>
          <ac:spMkLst>
            <pc:docMk/>
            <pc:sldMk cId="1244604013" sldId="419"/>
            <ac:spMk id="3" creationId="{AFE003E6-8BB1-7335-8E57-FFF855DBDBFE}"/>
          </ac:spMkLst>
        </pc:spChg>
        <pc:spChg chg="mod ord">
          <ac:chgData name="Shafer, Ethan H MAJ" userId="505e747c-87be-44c0-94c2-fc4c31a873c1" providerId="ADAL" clId="{ECB0AC73-CF32-42E7-A6FB-AD4F1396EFCC}" dt="2024-07-15T05:31:46.909" v="821" actId="700"/>
          <ac:spMkLst>
            <pc:docMk/>
            <pc:sldMk cId="1244604013" sldId="419"/>
            <ac:spMk id="4" creationId="{8D5DED31-D91E-9149-04E5-96CA50722DE0}"/>
          </ac:spMkLst>
        </pc:spChg>
        <pc:spChg chg="mod ord">
          <ac:chgData name="Shafer, Ethan H MAJ" userId="505e747c-87be-44c0-94c2-fc4c31a873c1" providerId="ADAL" clId="{ECB0AC73-CF32-42E7-A6FB-AD4F1396EFCC}" dt="2024-07-15T05:31:46.909" v="821" actId="700"/>
          <ac:spMkLst>
            <pc:docMk/>
            <pc:sldMk cId="1244604013" sldId="419"/>
            <ac:spMk id="5" creationId="{79768A93-9510-EFE7-212F-C3B759A63948}"/>
          </ac:spMkLst>
        </pc:spChg>
        <pc:spChg chg="mod ord">
          <ac:chgData name="Shafer, Ethan H MAJ" userId="505e747c-87be-44c0-94c2-fc4c31a873c1" providerId="ADAL" clId="{ECB0AC73-CF32-42E7-A6FB-AD4F1396EFCC}" dt="2024-07-15T05:31:46.909" v="821" actId="700"/>
          <ac:spMkLst>
            <pc:docMk/>
            <pc:sldMk cId="1244604013" sldId="419"/>
            <ac:spMk id="6" creationId="{6E38A601-0191-9AF9-928F-19C54B4529E3}"/>
          </ac:spMkLst>
        </pc:spChg>
        <pc:spChg chg="add mod">
          <ac:chgData name="Shafer, Ethan H MAJ" userId="505e747c-87be-44c0-94c2-fc4c31a873c1" providerId="ADAL" clId="{ECB0AC73-CF32-42E7-A6FB-AD4F1396EFCC}" dt="2024-07-15T06:05:45.746" v="1498" actId="1076"/>
          <ac:spMkLst>
            <pc:docMk/>
            <pc:sldMk cId="1244604013" sldId="419"/>
            <ac:spMk id="9" creationId="{2556A990-F067-A12D-C4F7-ADA6EBE5EBC5}"/>
          </ac:spMkLst>
        </pc:spChg>
        <pc:picChg chg="add mod ord">
          <ac:chgData name="Shafer, Ethan H MAJ" userId="505e747c-87be-44c0-94c2-fc4c31a873c1" providerId="ADAL" clId="{ECB0AC73-CF32-42E7-A6FB-AD4F1396EFCC}" dt="2024-07-15T05:32:08.920" v="828" actId="1076"/>
          <ac:picMkLst>
            <pc:docMk/>
            <pc:sldMk cId="1244604013" sldId="419"/>
            <ac:picMk id="8" creationId="{A6B67BFF-FBCB-B9C2-44F9-8F05FF88BEB4}"/>
          </ac:picMkLst>
        </pc:picChg>
        <pc:picChg chg="mod ord">
          <ac:chgData name="Shafer, Ethan H MAJ" userId="505e747c-87be-44c0-94c2-fc4c31a873c1" providerId="ADAL" clId="{ECB0AC73-CF32-42E7-A6FB-AD4F1396EFCC}" dt="2024-07-15T06:05:09.621" v="1391" actId="1076"/>
          <ac:picMkLst>
            <pc:docMk/>
            <pc:sldMk cId="1244604013" sldId="419"/>
            <ac:picMk id="2054" creationId="{F9D1D7ED-7D99-890C-2944-B502F42638CC}"/>
          </ac:picMkLst>
        </pc:picChg>
      </pc:sldChg>
      <pc:sldChg chg="del">
        <pc:chgData name="Shafer, Ethan H MAJ" userId="505e747c-87be-44c0-94c2-fc4c31a873c1" providerId="ADAL" clId="{ECB0AC73-CF32-42E7-A6FB-AD4F1396EFCC}" dt="2024-07-15T05:33:34.990" v="842" actId="47"/>
        <pc:sldMkLst>
          <pc:docMk/>
          <pc:sldMk cId="348561843" sldId="420"/>
        </pc:sldMkLst>
      </pc:sldChg>
      <pc:sldChg chg="del">
        <pc:chgData name="Shafer, Ethan H MAJ" userId="505e747c-87be-44c0-94c2-fc4c31a873c1" providerId="ADAL" clId="{ECB0AC73-CF32-42E7-A6FB-AD4F1396EFCC}" dt="2024-07-15T05:33:34.990" v="842" actId="47"/>
        <pc:sldMkLst>
          <pc:docMk/>
          <pc:sldMk cId="3307923288" sldId="421"/>
        </pc:sldMkLst>
      </pc:sldChg>
      <pc:sldChg chg="del">
        <pc:chgData name="Shafer, Ethan H MAJ" userId="505e747c-87be-44c0-94c2-fc4c31a873c1" providerId="ADAL" clId="{ECB0AC73-CF32-42E7-A6FB-AD4F1396EFCC}" dt="2024-07-15T05:33:34.990" v="842" actId="47"/>
        <pc:sldMkLst>
          <pc:docMk/>
          <pc:sldMk cId="1326063030" sldId="422"/>
        </pc:sldMkLst>
      </pc:sldChg>
      <pc:sldChg chg="del">
        <pc:chgData name="Shafer, Ethan H MAJ" userId="505e747c-87be-44c0-94c2-fc4c31a873c1" providerId="ADAL" clId="{ECB0AC73-CF32-42E7-A6FB-AD4F1396EFCC}" dt="2024-07-15T05:33:34.990" v="842" actId="47"/>
        <pc:sldMkLst>
          <pc:docMk/>
          <pc:sldMk cId="213268805" sldId="423"/>
        </pc:sldMkLst>
      </pc:sldChg>
      <pc:sldChg chg="del">
        <pc:chgData name="Shafer, Ethan H MAJ" userId="505e747c-87be-44c0-94c2-fc4c31a873c1" providerId="ADAL" clId="{ECB0AC73-CF32-42E7-A6FB-AD4F1396EFCC}" dt="2024-07-15T05:33:34.990" v="842" actId="47"/>
        <pc:sldMkLst>
          <pc:docMk/>
          <pc:sldMk cId="4136489348" sldId="424"/>
        </pc:sldMkLst>
      </pc:sldChg>
      <pc:sldChg chg="del">
        <pc:chgData name="Shafer, Ethan H MAJ" userId="505e747c-87be-44c0-94c2-fc4c31a873c1" providerId="ADAL" clId="{ECB0AC73-CF32-42E7-A6FB-AD4F1396EFCC}" dt="2024-07-15T05:33:34.990" v="842" actId="47"/>
        <pc:sldMkLst>
          <pc:docMk/>
          <pc:sldMk cId="4224059205" sldId="425"/>
        </pc:sldMkLst>
      </pc:sldChg>
      <pc:sldChg chg="del">
        <pc:chgData name="Shafer, Ethan H MAJ" userId="505e747c-87be-44c0-94c2-fc4c31a873c1" providerId="ADAL" clId="{ECB0AC73-CF32-42E7-A6FB-AD4F1396EFCC}" dt="2024-07-15T05:33:34.990" v="842" actId="47"/>
        <pc:sldMkLst>
          <pc:docMk/>
          <pc:sldMk cId="2459538913" sldId="426"/>
        </pc:sldMkLst>
      </pc:sldChg>
      <pc:sldChg chg="del">
        <pc:chgData name="Shafer, Ethan H MAJ" userId="505e747c-87be-44c0-94c2-fc4c31a873c1" providerId="ADAL" clId="{ECB0AC73-CF32-42E7-A6FB-AD4F1396EFCC}" dt="2024-07-15T05:33:34.990" v="842" actId="47"/>
        <pc:sldMkLst>
          <pc:docMk/>
          <pc:sldMk cId="2268954444" sldId="427"/>
        </pc:sldMkLst>
      </pc:sldChg>
      <pc:sldChg chg="del">
        <pc:chgData name="Shafer, Ethan H MAJ" userId="505e747c-87be-44c0-94c2-fc4c31a873c1" providerId="ADAL" clId="{ECB0AC73-CF32-42E7-A6FB-AD4F1396EFCC}" dt="2024-07-15T05:33:34.990" v="842" actId="47"/>
        <pc:sldMkLst>
          <pc:docMk/>
          <pc:sldMk cId="3047376269" sldId="428"/>
        </pc:sldMkLst>
      </pc:sldChg>
      <pc:sldChg chg="modSp mod">
        <pc:chgData name="Shafer, Ethan H MAJ" userId="505e747c-87be-44c0-94c2-fc4c31a873c1" providerId="ADAL" clId="{ECB0AC73-CF32-42E7-A6FB-AD4F1396EFCC}" dt="2024-07-15T04:56:55.714" v="152" actId="20577"/>
        <pc:sldMkLst>
          <pc:docMk/>
          <pc:sldMk cId="1277706378" sldId="429"/>
        </pc:sldMkLst>
        <pc:spChg chg="mod">
          <ac:chgData name="Shafer, Ethan H MAJ" userId="505e747c-87be-44c0-94c2-fc4c31a873c1" providerId="ADAL" clId="{ECB0AC73-CF32-42E7-A6FB-AD4F1396EFCC}" dt="2024-07-15T04:56:55.714" v="152" actId="20577"/>
          <ac:spMkLst>
            <pc:docMk/>
            <pc:sldMk cId="1277706378" sldId="429"/>
            <ac:spMk id="3" creationId="{D19F0797-8975-980B-1DFB-53543119FFB6}"/>
          </ac:spMkLst>
        </pc:spChg>
      </pc:sldChg>
      <pc:sldChg chg="del">
        <pc:chgData name="Shafer, Ethan H MAJ" userId="505e747c-87be-44c0-94c2-fc4c31a873c1" providerId="ADAL" clId="{ECB0AC73-CF32-42E7-A6FB-AD4F1396EFCC}" dt="2024-07-15T05:33:34.990" v="842" actId="47"/>
        <pc:sldMkLst>
          <pc:docMk/>
          <pc:sldMk cId="2231045084" sldId="430"/>
        </pc:sldMkLst>
      </pc:sldChg>
      <pc:sldChg chg="del">
        <pc:chgData name="Shafer, Ethan H MAJ" userId="505e747c-87be-44c0-94c2-fc4c31a873c1" providerId="ADAL" clId="{ECB0AC73-CF32-42E7-A6FB-AD4F1396EFCC}" dt="2024-07-15T05:33:34.990" v="842" actId="47"/>
        <pc:sldMkLst>
          <pc:docMk/>
          <pc:sldMk cId="3810137962" sldId="431"/>
        </pc:sldMkLst>
      </pc:sldChg>
      <pc:sldChg chg="del">
        <pc:chgData name="Shafer, Ethan H MAJ" userId="505e747c-87be-44c0-94c2-fc4c31a873c1" providerId="ADAL" clId="{ECB0AC73-CF32-42E7-A6FB-AD4F1396EFCC}" dt="2024-07-15T05:33:34.990" v="842" actId="47"/>
        <pc:sldMkLst>
          <pc:docMk/>
          <pc:sldMk cId="314782937" sldId="432"/>
        </pc:sldMkLst>
      </pc:sldChg>
      <pc:sldChg chg="del">
        <pc:chgData name="Shafer, Ethan H MAJ" userId="505e747c-87be-44c0-94c2-fc4c31a873c1" providerId="ADAL" clId="{ECB0AC73-CF32-42E7-A6FB-AD4F1396EFCC}" dt="2024-07-15T05:33:34.990" v="842" actId="47"/>
        <pc:sldMkLst>
          <pc:docMk/>
          <pc:sldMk cId="802819217" sldId="433"/>
        </pc:sldMkLst>
      </pc:sldChg>
      <pc:sldChg chg="del">
        <pc:chgData name="Shafer, Ethan H MAJ" userId="505e747c-87be-44c0-94c2-fc4c31a873c1" providerId="ADAL" clId="{ECB0AC73-CF32-42E7-A6FB-AD4F1396EFCC}" dt="2024-07-15T05:33:34.990" v="842" actId="47"/>
        <pc:sldMkLst>
          <pc:docMk/>
          <pc:sldMk cId="3818507904" sldId="434"/>
        </pc:sldMkLst>
      </pc:sldChg>
      <pc:sldChg chg="del">
        <pc:chgData name="Shafer, Ethan H MAJ" userId="505e747c-87be-44c0-94c2-fc4c31a873c1" providerId="ADAL" clId="{ECB0AC73-CF32-42E7-A6FB-AD4F1396EFCC}" dt="2024-07-15T05:33:34.990" v="842" actId="47"/>
        <pc:sldMkLst>
          <pc:docMk/>
          <pc:sldMk cId="3355581330" sldId="435"/>
        </pc:sldMkLst>
      </pc:sldChg>
      <pc:sldChg chg="del">
        <pc:chgData name="Shafer, Ethan H MAJ" userId="505e747c-87be-44c0-94c2-fc4c31a873c1" providerId="ADAL" clId="{ECB0AC73-CF32-42E7-A6FB-AD4F1396EFCC}" dt="2024-07-15T05:33:34.990" v="842" actId="47"/>
        <pc:sldMkLst>
          <pc:docMk/>
          <pc:sldMk cId="1595415129" sldId="436"/>
        </pc:sldMkLst>
      </pc:sldChg>
      <pc:sldChg chg="del">
        <pc:chgData name="Shafer, Ethan H MAJ" userId="505e747c-87be-44c0-94c2-fc4c31a873c1" providerId="ADAL" clId="{ECB0AC73-CF32-42E7-A6FB-AD4F1396EFCC}" dt="2024-07-15T05:33:34.990" v="842" actId="47"/>
        <pc:sldMkLst>
          <pc:docMk/>
          <pc:sldMk cId="1660836599" sldId="437"/>
        </pc:sldMkLst>
      </pc:sldChg>
      <pc:sldChg chg="del">
        <pc:chgData name="Shafer, Ethan H MAJ" userId="505e747c-87be-44c0-94c2-fc4c31a873c1" providerId="ADAL" clId="{ECB0AC73-CF32-42E7-A6FB-AD4F1396EFCC}" dt="2024-07-15T05:33:34.990" v="842" actId="47"/>
        <pc:sldMkLst>
          <pc:docMk/>
          <pc:sldMk cId="73479689" sldId="438"/>
        </pc:sldMkLst>
      </pc:sldChg>
      <pc:sldChg chg="del">
        <pc:chgData name="Shafer, Ethan H MAJ" userId="505e747c-87be-44c0-94c2-fc4c31a873c1" providerId="ADAL" clId="{ECB0AC73-CF32-42E7-A6FB-AD4F1396EFCC}" dt="2024-07-15T05:33:34.990" v="842" actId="47"/>
        <pc:sldMkLst>
          <pc:docMk/>
          <pc:sldMk cId="2561248663" sldId="439"/>
        </pc:sldMkLst>
      </pc:sldChg>
      <pc:sldChg chg="addSp delSp modSp new mod">
        <pc:chgData name="Shafer, Ethan H MAJ" userId="505e747c-87be-44c0-94c2-fc4c31a873c1" providerId="ADAL" clId="{ECB0AC73-CF32-42E7-A6FB-AD4F1396EFCC}" dt="2024-07-15T05:16:57.919" v="721" actId="478"/>
        <pc:sldMkLst>
          <pc:docMk/>
          <pc:sldMk cId="2426625744" sldId="440"/>
        </pc:sldMkLst>
        <pc:spChg chg="mod">
          <ac:chgData name="Shafer, Ethan H MAJ" userId="505e747c-87be-44c0-94c2-fc4c31a873c1" providerId="ADAL" clId="{ECB0AC73-CF32-42E7-A6FB-AD4F1396EFCC}" dt="2024-07-15T05:04:29.140" v="519" actId="20577"/>
          <ac:spMkLst>
            <pc:docMk/>
            <pc:sldMk cId="2426625744" sldId="440"/>
            <ac:spMk id="2" creationId="{C7251FAB-425A-2587-B4E5-78419EA595E8}"/>
          </ac:spMkLst>
        </pc:spChg>
        <pc:spChg chg="mod">
          <ac:chgData name="Shafer, Ethan H MAJ" userId="505e747c-87be-44c0-94c2-fc4c31a873c1" providerId="ADAL" clId="{ECB0AC73-CF32-42E7-A6FB-AD4F1396EFCC}" dt="2024-07-15T05:10:31.469" v="665" actId="15"/>
          <ac:spMkLst>
            <pc:docMk/>
            <pc:sldMk cId="2426625744" sldId="440"/>
            <ac:spMk id="3" creationId="{681ADF5A-902A-1E7B-7C8F-CFAA6D871267}"/>
          </ac:spMkLst>
        </pc:spChg>
        <pc:picChg chg="add del mod ord">
          <ac:chgData name="Shafer, Ethan H MAJ" userId="505e747c-87be-44c0-94c2-fc4c31a873c1" providerId="ADAL" clId="{ECB0AC73-CF32-42E7-A6FB-AD4F1396EFCC}" dt="2024-07-15T05:16:57.919" v="721" actId="478"/>
          <ac:picMkLst>
            <pc:docMk/>
            <pc:sldMk cId="2426625744" sldId="440"/>
            <ac:picMk id="8" creationId="{E67021EE-4ECA-1056-12CB-88375D4BB339}"/>
          </ac:picMkLst>
        </pc:picChg>
      </pc:sldChg>
      <pc:sldChg chg="addSp delSp modSp new mod">
        <pc:chgData name="Shafer, Ethan H MAJ" userId="505e747c-87be-44c0-94c2-fc4c31a873c1" providerId="ADAL" clId="{ECB0AC73-CF32-42E7-A6FB-AD4F1396EFCC}" dt="2024-07-15T05:17:02.881" v="735" actId="20577"/>
        <pc:sldMkLst>
          <pc:docMk/>
          <pc:sldMk cId="1989656957" sldId="441"/>
        </pc:sldMkLst>
        <pc:spChg chg="mod">
          <ac:chgData name="Shafer, Ethan H MAJ" userId="505e747c-87be-44c0-94c2-fc4c31a873c1" providerId="ADAL" clId="{ECB0AC73-CF32-42E7-A6FB-AD4F1396EFCC}" dt="2024-07-15T05:17:02.881" v="735" actId="20577"/>
          <ac:spMkLst>
            <pc:docMk/>
            <pc:sldMk cId="1989656957" sldId="441"/>
            <ac:spMk id="2" creationId="{2D0BC2A7-1632-0251-7C31-A44861D8026A}"/>
          </ac:spMkLst>
        </pc:spChg>
        <pc:spChg chg="del">
          <ac:chgData name="Shafer, Ethan H MAJ" userId="505e747c-87be-44c0-94c2-fc4c31a873c1" providerId="ADAL" clId="{ECB0AC73-CF32-42E7-A6FB-AD4F1396EFCC}" dt="2024-07-15T05:12:03.318" v="672" actId="22"/>
          <ac:spMkLst>
            <pc:docMk/>
            <pc:sldMk cId="1989656957" sldId="441"/>
            <ac:spMk id="3" creationId="{1C7D30A0-3682-3179-D42D-F17A53F34907}"/>
          </ac:spMkLst>
        </pc:spChg>
        <pc:picChg chg="add mod ord">
          <ac:chgData name="Shafer, Ethan H MAJ" userId="505e747c-87be-44c0-94c2-fc4c31a873c1" providerId="ADAL" clId="{ECB0AC73-CF32-42E7-A6FB-AD4F1396EFCC}" dt="2024-07-15T05:12:05.134" v="673" actId="1076"/>
          <ac:picMkLst>
            <pc:docMk/>
            <pc:sldMk cId="1989656957" sldId="441"/>
            <ac:picMk id="8" creationId="{18D2D994-2219-4AED-FA21-ACD791006261}"/>
          </ac:picMkLst>
        </pc:picChg>
        <pc:picChg chg="add mod">
          <ac:chgData name="Shafer, Ethan H MAJ" userId="505e747c-87be-44c0-94c2-fc4c31a873c1" providerId="ADAL" clId="{ECB0AC73-CF32-42E7-A6FB-AD4F1396EFCC}" dt="2024-07-15T05:12:14.770" v="675" actId="1076"/>
          <ac:picMkLst>
            <pc:docMk/>
            <pc:sldMk cId="1989656957" sldId="441"/>
            <ac:picMk id="10" creationId="{0383B13C-3CC3-C501-C53F-B32F5925FA37}"/>
          </ac:picMkLst>
        </pc:picChg>
      </pc:sldChg>
      <pc:sldChg chg="addSp delSp modSp new mod">
        <pc:chgData name="Shafer, Ethan H MAJ" userId="505e747c-87be-44c0-94c2-fc4c31a873c1" providerId="ADAL" clId="{ECB0AC73-CF32-42E7-A6FB-AD4F1396EFCC}" dt="2024-07-15T05:17:06.960" v="749" actId="20577"/>
        <pc:sldMkLst>
          <pc:docMk/>
          <pc:sldMk cId="1414359750" sldId="442"/>
        </pc:sldMkLst>
        <pc:spChg chg="mod">
          <ac:chgData name="Shafer, Ethan H MAJ" userId="505e747c-87be-44c0-94c2-fc4c31a873c1" providerId="ADAL" clId="{ECB0AC73-CF32-42E7-A6FB-AD4F1396EFCC}" dt="2024-07-15T05:17:06.960" v="749" actId="20577"/>
          <ac:spMkLst>
            <pc:docMk/>
            <pc:sldMk cId="1414359750" sldId="442"/>
            <ac:spMk id="2" creationId="{6584F19E-60B6-6F52-B43E-E0F4FB38A1A9}"/>
          </ac:spMkLst>
        </pc:spChg>
        <pc:spChg chg="del mod">
          <ac:chgData name="Shafer, Ethan H MAJ" userId="505e747c-87be-44c0-94c2-fc4c31a873c1" providerId="ADAL" clId="{ECB0AC73-CF32-42E7-A6FB-AD4F1396EFCC}" dt="2024-07-15T05:14:41.044" v="699" actId="478"/>
          <ac:spMkLst>
            <pc:docMk/>
            <pc:sldMk cId="1414359750" sldId="442"/>
            <ac:spMk id="3" creationId="{130FAE21-1820-1940-C343-C63CD576CFDC}"/>
          </ac:spMkLst>
        </pc:spChg>
        <pc:spChg chg="add del mod">
          <ac:chgData name="Shafer, Ethan H MAJ" userId="505e747c-87be-44c0-94c2-fc4c31a873c1" providerId="ADAL" clId="{ECB0AC73-CF32-42E7-A6FB-AD4F1396EFCC}" dt="2024-07-15T05:14:42.109" v="700" actId="22"/>
          <ac:spMkLst>
            <pc:docMk/>
            <pc:sldMk cId="1414359750" sldId="442"/>
            <ac:spMk id="8" creationId="{93F2EB95-3BDF-2A7F-BC8A-99042A5CA28E}"/>
          </ac:spMkLst>
        </pc:spChg>
        <pc:spChg chg="add del">
          <ac:chgData name="Shafer, Ethan H MAJ" userId="505e747c-87be-44c0-94c2-fc4c31a873c1" providerId="ADAL" clId="{ECB0AC73-CF32-42E7-A6FB-AD4F1396EFCC}" dt="2024-07-15T05:16:24.520" v="719" actId="22"/>
          <ac:spMkLst>
            <pc:docMk/>
            <pc:sldMk cId="1414359750" sldId="442"/>
            <ac:spMk id="12" creationId="{9BEE1EB9-7B87-753D-7F2B-6C952FC3D8D8}"/>
          </ac:spMkLst>
        </pc:spChg>
        <pc:picChg chg="add mod ord">
          <ac:chgData name="Shafer, Ethan H MAJ" userId="505e747c-87be-44c0-94c2-fc4c31a873c1" providerId="ADAL" clId="{ECB0AC73-CF32-42E7-A6FB-AD4F1396EFCC}" dt="2024-07-15T05:14:42.109" v="700" actId="22"/>
          <ac:picMkLst>
            <pc:docMk/>
            <pc:sldMk cId="1414359750" sldId="442"/>
            <ac:picMk id="10" creationId="{D8E58998-A2A0-B83C-A84D-8E940AC4AC2B}"/>
          </ac:picMkLst>
        </pc:picChg>
      </pc:sldChg>
      <pc:sldChg chg="addSp modSp new mod modAnim">
        <pc:chgData name="Shafer, Ethan H MAJ" userId="505e747c-87be-44c0-94c2-fc4c31a873c1" providerId="ADAL" clId="{ECB0AC73-CF32-42E7-A6FB-AD4F1396EFCC}" dt="2024-07-15T05:18:59.350" v="787" actId="1076"/>
        <pc:sldMkLst>
          <pc:docMk/>
          <pc:sldMk cId="621309774" sldId="443"/>
        </pc:sldMkLst>
        <pc:spChg chg="mod">
          <ac:chgData name="Shafer, Ethan H MAJ" userId="505e747c-87be-44c0-94c2-fc4c31a873c1" providerId="ADAL" clId="{ECB0AC73-CF32-42E7-A6FB-AD4F1396EFCC}" dt="2024-07-15T05:17:28.090" v="768" actId="5793"/>
          <ac:spMkLst>
            <pc:docMk/>
            <pc:sldMk cId="621309774" sldId="443"/>
            <ac:spMk id="2" creationId="{C759901A-4FE8-05B0-6E22-D081AAE51175}"/>
          </ac:spMkLst>
        </pc:spChg>
        <pc:spChg chg="mod">
          <ac:chgData name="Shafer, Ethan H MAJ" userId="505e747c-87be-44c0-94c2-fc4c31a873c1" providerId="ADAL" clId="{ECB0AC73-CF32-42E7-A6FB-AD4F1396EFCC}" dt="2024-07-15T05:18:30.970" v="781" actId="1076"/>
          <ac:spMkLst>
            <pc:docMk/>
            <pc:sldMk cId="621309774" sldId="443"/>
            <ac:spMk id="3" creationId="{9106B1F2-0985-C72A-61AE-5BBA3D004264}"/>
          </ac:spMkLst>
        </pc:spChg>
        <pc:picChg chg="add mod">
          <ac:chgData name="Shafer, Ethan H MAJ" userId="505e747c-87be-44c0-94c2-fc4c31a873c1" providerId="ADAL" clId="{ECB0AC73-CF32-42E7-A6FB-AD4F1396EFCC}" dt="2024-07-15T05:18:43.299" v="784" actId="1076"/>
          <ac:picMkLst>
            <pc:docMk/>
            <pc:sldMk cId="621309774" sldId="443"/>
            <ac:picMk id="8" creationId="{3C70DF3B-3C7F-958E-0726-6382C9C960B1}"/>
          </ac:picMkLst>
        </pc:picChg>
        <pc:picChg chg="add mod">
          <ac:chgData name="Shafer, Ethan H MAJ" userId="505e747c-87be-44c0-94c2-fc4c31a873c1" providerId="ADAL" clId="{ECB0AC73-CF32-42E7-A6FB-AD4F1396EFCC}" dt="2024-07-15T05:18:59.350" v="787" actId="1076"/>
          <ac:picMkLst>
            <pc:docMk/>
            <pc:sldMk cId="621309774" sldId="443"/>
            <ac:picMk id="10" creationId="{1F15D8B9-E2DD-055A-749C-E555689D3D27}"/>
          </ac:picMkLst>
        </pc:picChg>
      </pc:sldChg>
      <pc:sldChg chg="new del">
        <pc:chgData name="Shafer, Ethan H MAJ" userId="505e747c-87be-44c0-94c2-fc4c31a873c1" providerId="ADAL" clId="{ECB0AC73-CF32-42E7-A6FB-AD4F1396EFCC}" dt="2024-07-15T05:16:18.233" v="717" actId="680"/>
        <pc:sldMkLst>
          <pc:docMk/>
          <pc:sldMk cId="2676737907" sldId="443"/>
        </pc:sldMkLst>
      </pc:sldChg>
      <pc:sldChg chg="modSp new mod">
        <pc:chgData name="Shafer, Ethan H MAJ" userId="505e747c-87be-44c0-94c2-fc4c31a873c1" providerId="ADAL" clId="{ECB0AC73-CF32-42E7-A6FB-AD4F1396EFCC}" dt="2024-07-15T06:30:41.776" v="2188" actId="6549"/>
        <pc:sldMkLst>
          <pc:docMk/>
          <pc:sldMk cId="3878447618" sldId="444"/>
        </pc:sldMkLst>
        <pc:spChg chg="mod">
          <ac:chgData name="Shafer, Ethan H MAJ" userId="505e747c-87be-44c0-94c2-fc4c31a873c1" providerId="ADAL" clId="{ECB0AC73-CF32-42E7-A6FB-AD4F1396EFCC}" dt="2024-07-15T05:19:36.567" v="803" actId="5793"/>
          <ac:spMkLst>
            <pc:docMk/>
            <pc:sldMk cId="3878447618" sldId="444"/>
            <ac:spMk id="2" creationId="{F7127D04-A07B-5945-28F6-93FCF2CFCB97}"/>
          </ac:spMkLst>
        </pc:spChg>
        <pc:spChg chg="mod">
          <ac:chgData name="Shafer, Ethan H MAJ" userId="505e747c-87be-44c0-94c2-fc4c31a873c1" providerId="ADAL" clId="{ECB0AC73-CF32-42E7-A6FB-AD4F1396EFCC}" dt="2024-07-15T06:30:41.776" v="2188" actId="6549"/>
          <ac:spMkLst>
            <pc:docMk/>
            <pc:sldMk cId="3878447618" sldId="444"/>
            <ac:spMk id="3" creationId="{CF0AB7D3-E53D-DBC0-0CC2-922E4779F976}"/>
          </ac:spMkLst>
        </pc:spChg>
      </pc:sldChg>
      <pc:sldChg chg="addSp delSp modSp new mod modClrScheme chgLayout modNotesTx">
        <pc:chgData name="Shafer, Ethan H MAJ" userId="505e747c-87be-44c0-94c2-fc4c31a873c1" providerId="ADAL" clId="{ECB0AC73-CF32-42E7-A6FB-AD4F1396EFCC}" dt="2024-07-15T06:22:48.891" v="1689" actId="20577"/>
        <pc:sldMkLst>
          <pc:docMk/>
          <pc:sldMk cId="939627627" sldId="445"/>
        </pc:sldMkLst>
        <pc:spChg chg="mod ord">
          <ac:chgData name="Shafer, Ethan H MAJ" userId="505e747c-87be-44c0-94c2-fc4c31a873c1" providerId="ADAL" clId="{ECB0AC73-CF32-42E7-A6FB-AD4F1396EFCC}" dt="2024-07-15T05:35:54.441" v="1010" actId="700"/>
          <ac:spMkLst>
            <pc:docMk/>
            <pc:sldMk cId="939627627" sldId="445"/>
            <ac:spMk id="2" creationId="{4FD3E50A-C43F-B670-3941-B9400AC587E0}"/>
          </ac:spMkLst>
        </pc:spChg>
        <pc:spChg chg="mod ord">
          <ac:chgData name="Shafer, Ethan H MAJ" userId="505e747c-87be-44c0-94c2-fc4c31a873c1" providerId="ADAL" clId="{ECB0AC73-CF32-42E7-A6FB-AD4F1396EFCC}" dt="2024-07-15T05:37:47.097" v="1117" actId="20577"/>
          <ac:spMkLst>
            <pc:docMk/>
            <pc:sldMk cId="939627627" sldId="445"/>
            <ac:spMk id="3" creationId="{A296DDEA-09DB-B2D6-7D5F-852395FFE8C7}"/>
          </ac:spMkLst>
        </pc:spChg>
        <pc:spChg chg="mod ord">
          <ac:chgData name="Shafer, Ethan H MAJ" userId="505e747c-87be-44c0-94c2-fc4c31a873c1" providerId="ADAL" clId="{ECB0AC73-CF32-42E7-A6FB-AD4F1396EFCC}" dt="2024-07-15T05:35:54.441" v="1010" actId="700"/>
          <ac:spMkLst>
            <pc:docMk/>
            <pc:sldMk cId="939627627" sldId="445"/>
            <ac:spMk id="4" creationId="{AB308F02-912A-A421-05DE-4566EB99041E}"/>
          </ac:spMkLst>
        </pc:spChg>
        <pc:spChg chg="mod ord">
          <ac:chgData name="Shafer, Ethan H MAJ" userId="505e747c-87be-44c0-94c2-fc4c31a873c1" providerId="ADAL" clId="{ECB0AC73-CF32-42E7-A6FB-AD4F1396EFCC}" dt="2024-07-15T05:35:54.441" v="1010" actId="700"/>
          <ac:spMkLst>
            <pc:docMk/>
            <pc:sldMk cId="939627627" sldId="445"/>
            <ac:spMk id="5" creationId="{A72C0BB2-9070-EC24-9A40-0956C521659A}"/>
          </ac:spMkLst>
        </pc:spChg>
        <pc:spChg chg="mod ord">
          <ac:chgData name="Shafer, Ethan H MAJ" userId="505e747c-87be-44c0-94c2-fc4c31a873c1" providerId="ADAL" clId="{ECB0AC73-CF32-42E7-A6FB-AD4F1396EFCC}" dt="2024-07-15T05:35:54.441" v="1010" actId="700"/>
          <ac:spMkLst>
            <pc:docMk/>
            <pc:sldMk cId="939627627" sldId="445"/>
            <ac:spMk id="6" creationId="{361ACDD0-5398-D6C4-A9D9-8337E0FEC2D2}"/>
          </ac:spMkLst>
        </pc:spChg>
        <pc:spChg chg="add del mod ord">
          <ac:chgData name="Shafer, Ethan H MAJ" userId="505e747c-87be-44c0-94c2-fc4c31a873c1" providerId="ADAL" clId="{ECB0AC73-CF32-42E7-A6FB-AD4F1396EFCC}" dt="2024-07-15T05:45:44.430" v="1118"/>
          <ac:spMkLst>
            <pc:docMk/>
            <pc:sldMk cId="939627627" sldId="445"/>
            <ac:spMk id="7" creationId="{77BECD3F-18EA-D11A-15AF-0CB54E37F902}"/>
          </ac:spMkLst>
        </pc:spChg>
        <pc:spChg chg="add del mod">
          <ac:chgData name="Shafer, Ethan H MAJ" userId="505e747c-87be-44c0-94c2-fc4c31a873c1" providerId="ADAL" clId="{ECB0AC73-CF32-42E7-A6FB-AD4F1396EFCC}" dt="2024-07-15T05:46:04.280" v="1120"/>
          <ac:spMkLst>
            <pc:docMk/>
            <pc:sldMk cId="939627627" sldId="445"/>
            <ac:spMk id="8" creationId="{25B8EBB1-DC80-B5D6-435D-D6C3A1629098}"/>
          </ac:spMkLst>
        </pc:spChg>
        <pc:spChg chg="add del mod">
          <ac:chgData name="Shafer, Ethan H MAJ" userId="505e747c-87be-44c0-94c2-fc4c31a873c1" providerId="ADAL" clId="{ECB0AC73-CF32-42E7-A6FB-AD4F1396EFCC}" dt="2024-07-15T06:01:49.290" v="1125"/>
          <ac:spMkLst>
            <pc:docMk/>
            <pc:sldMk cId="939627627" sldId="445"/>
            <ac:spMk id="9" creationId="{2B6C0918-3E73-0BAC-5218-51B305197E65}"/>
          </ac:spMkLst>
        </pc:spChg>
        <pc:picChg chg="add del mod">
          <ac:chgData name="Shafer, Ethan H MAJ" userId="505e747c-87be-44c0-94c2-fc4c31a873c1" providerId="ADAL" clId="{ECB0AC73-CF32-42E7-A6FB-AD4F1396EFCC}" dt="2024-07-15T05:46:03.291" v="1119" actId="478"/>
          <ac:picMkLst>
            <pc:docMk/>
            <pc:sldMk cId="939627627" sldId="445"/>
            <ac:picMk id="1026" creationId="{12ED1412-2C21-F9C7-ECEB-62FA26F8ED4D}"/>
          </ac:picMkLst>
        </pc:picChg>
        <pc:picChg chg="add del mod">
          <ac:chgData name="Shafer, Ethan H MAJ" userId="505e747c-87be-44c0-94c2-fc4c31a873c1" providerId="ADAL" clId="{ECB0AC73-CF32-42E7-A6FB-AD4F1396EFCC}" dt="2024-07-15T06:01:47.816" v="1124" actId="478"/>
          <ac:picMkLst>
            <pc:docMk/>
            <pc:sldMk cId="939627627" sldId="445"/>
            <ac:picMk id="1028" creationId="{2A07AB54-DB42-6470-3197-761C91CCBDB2}"/>
          </ac:picMkLst>
        </pc:picChg>
        <pc:picChg chg="add mod">
          <ac:chgData name="Shafer, Ethan H MAJ" userId="505e747c-87be-44c0-94c2-fc4c31a873c1" providerId="ADAL" clId="{ECB0AC73-CF32-42E7-A6FB-AD4F1396EFCC}" dt="2024-07-15T06:01:58.261" v="1130" actId="1076"/>
          <ac:picMkLst>
            <pc:docMk/>
            <pc:sldMk cId="939627627" sldId="445"/>
            <ac:picMk id="1030" creationId="{CDC1A68C-4AC0-10E9-5070-B2610B0EAE21}"/>
          </ac:picMkLst>
        </pc:picChg>
      </pc:sldChg>
      <pc:sldChg chg="modSp new mod">
        <pc:chgData name="Shafer, Ethan H MAJ" userId="505e747c-87be-44c0-94c2-fc4c31a873c1" providerId="ADAL" clId="{ECB0AC73-CF32-42E7-A6FB-AD4F1396EFCC}" dt="2024-07-15T06:07:18.161" v="1612" actId="20577"/>
        <pc:sldMkLst>
          <pc:docMk/>
          <pc:sldMk cId="2640869016" sldId="446"/>
        </pc:sldMkLst>
        <pc:spChg chg="mod">
          <ac:chgData name="Shafer, Ethan H MAJ" userId="505e747c-87be-44c0-94c2-fc4c31a873c1" providerId="ADAL" clId="{ECB0AC73-CF32-42E7-A6FB-AD4F1396EFCC}" dt="2024-07-15T06:02:42.490" v="1156" actId="20577"/>
          <ac:spMkLst>
            <pc:docMk/>
            <pc:sldMk cId="2640869016" sldId="446"/>
            <ac:spMk id="2" creationId="{8D86C19A-3430-FB9D-E97B-BE8F93CFE6C3}"/>
          </ac:spMkLst>
        </pc:spChg>
        <pc:spChg chg="mod">
          <ac:chgData name="Shafer, Ethan H MAJ" userId="505e747c-87be-44c0-94c2-fc4c31a873c1" providerId="ADAL" clId="{ECB0AC73-CF32-42E7-A6FB-AD4F1396EFCC}" dt="2024-07-15T06:07:18.161" v="1612" actId="20577"/>
          <ac:spMkLst>
            <pc:docMk/>
            <pc:sldMk cId="2640869016" sldId="446"/>
            <ac:spMk id="3" creationId="{0916DFF7-4414-D30E-1AF6-C589F07EE6E1}"/>
          </ac:spMkLst>
        </pc:spChg>
      </pc:sldChg>
      <pc:sldChg chg="addSp delSp modSp new mod modClrScheme chgLayout modNotesTx">
        <pc:chgData name="Shafer, Ethan H MAJ" userId="505e747c-87be-44c0-94c2-fc4c31a873c1" providerId="ADAL" clId="{ECB0AC73-CF32-42E7-A6FB-AD4F1396EFCC}" dt="2024-07-15T06:22:52.091" v="1690"/>
        <pc:sldMkLst>
          <pc:docMk/>
          <pc:sldMk cId="395491762" sldId="447"/>
        </pc:sldMkLst>
        <pc:spChg chg="mod ord">
          <ac:chgData name="Shafer, Ethan H MAJ" userId="505e747c-87be-44c0-94c2-fc4c31a873c1" providerId="ADAL" clId="{ECB0AC73-CF32-42E7-A6FB-AD4F1396EFCC}" dt="2024-07-15T06:16:33.230" v="1637" actId="700"/>
          <ac:spMkLst>
            <pc:docMk/>
            <pc:sldMk cId="395491762" sldId="447"/>
            <ac:spMk id="2" creationId="{60B0E9C0-4F34-FC7D-4C64-4B3CC2E11BED}"/>
          </ac:spMkLst>
        </pc:spChg>
        <pc:spChg chg="del mod ord">
          <ac:chgData name="Shafer, Ethan H MAJ" userId="505e747c-87be-44c0-94c2-fc4c31a873c1" providerId="ADAL" clId="{ECB0AC73-CF32-42E7-A6FB-AD4F1396EFCC}" dt="2024-07-15T06:16:33.230" v="1637" actId="700"/>
          <ac:spMkLst>
            <pc:docMk/>
            <pc:sldMk cId="395491762" sldId="447"/>
            <ac:spMk id="3" creationId="{0338E1B8-4C67-CC49-2FF1-ED6E28756B96}"/>
          </ac:spMkLst>
        </pc:spChg>
        <pc:spChg chg="del">
          <ac:chgData name="Shafer, Ethan H MAJ" userId="505e747c-87be-44c0-94c2-fc4c31a873c1" providerId="ADAL" clId="{ECB0AC73-CF32-42E7-A6FB-AD4F1396EFCC}" dt="2024-07-15T06:16:33.230" v="1637" actId="700"/>
          <ac:spMkLst>
            <pc:docMk/>
            <pc:sldMk cId="395491762" sldId="447"/>
            <ac:spMk id="4" creationId="{6E235612-D9C5-ACD1-77C3-838E8415FB46}"/>
          </ac:spMkLst>
        </pc:spChg>
        <pc:spChg chg="mod ord">
          <ac:chgData name="Shafer, Ethan H MAJ" userId="505e747c-87be-44c0-94c2-fc4c31a873c1" providerId="ADAL" clId="{ECB0AC73-CF32-42E7-A6FB-AD4F1396EFCC}" dt="2024-07-15T06:16:33.230" v="1637" actId="700"/>
          <ac:spMkLst>
            <pc:docMk/>
            <pc:sldMk cId="395491762" sldId="447"/>
            <ac:spMk id="5" creationId="{5F21C1E0-39F0-DFBB-76DE-EB6EE44F9CD2}"/>
          </ac:spMkLst>
        </pc:spChg>
        <pc:spChg chg="mod ord">
          <ac:chgData name="Shafer, Ethan H MAJ" userId="505e747c-87be-44c0-94c2-fc4c31a873c1" providerId="ADAL" clId="{ECB0AC73-CF32-42E7-A6FB-AD4F1396EFCC}" dt="2024-07-15T06:16:33.230" v="1637" actId="700"/>
          <ac:spMkLst>
            <pc:docMk/>
            <pc:sldMk cId="395491762" sldId="447"/>
            <ac:spMk id="6" creationId="{D62442A5-4C56-3A33-0944-21B9196A212C}"/>
          </ac:spMkLst>
        </pc:spChg>
        <pc:spChg chg="mod ord">
          <ac:chgData name="Shafer, Ethan H MAJ" userId="505e747c-87be-44c0-94c2-fc4c31a873c1" providerId="ADAL" clId="{ECB0AC73-CF32-42E7-A6FB-AD4F1396EFCC}" dt="2024-07-15T06:16:33.230" v="1637" actId="700"/>
          <ac:spMkLst>
            <pc:docMk/>
            <pc:sldMk cId="395491762" sldId="447"/>
            <ac:spMk id="7" creationId="{D083AD22-4257-8534-12B6-B67C9532AE3F}"/>
          </ac:spMkLst>
        </pc:spChg>
        <pc:spChg chg="add del mod ord">
          <ac:chgData name="Shafer, Ethan H MAJ" userId="505e747c-87be-44c0-94c2-fc4c31a873c1" providerId="ADAL" clId="{ECB0AC73-CF32-42E7-A6FB-AD4F1396EFCC}" dt="2024-07-15T06:16:34.151" v="1638"/>
          <ac:spMkLst>
            <pc:docMk/>
            <pc:sldMk cId="395491762" sldId="447"/>
            <ac:spMk id="8" creationId="{5B4D8696-E7DA-8978-CBCC-1C68200713C6}"/>
          </ac:spMkLst>
        </pc:spChg>
        <pc:picChg chg="add mod">
          <ac:chgData name="Shafer, Ethan H MAJ" userId="505e747c-87be-44c0-94c2-fc4c31a873c1" providerId="ADAL" clId="{ECB0AC73-CF32-42E7-A6FB-AD4F1396EFCC}" dt="2024-07-15T06:16:34.151" v="1638"/>
          <ac:picMkLst>
            <pc:docMk/>
            <pc:sldMk cId="395491762" sldId="447"/>
            <ac:picMk id="2050" creationId="{B138D753-9248-A40B-C0CF-5B97A01D1A03}"/>
          </ac:picMkLst>
        </pc:picChg>
      </pc:sldChg>
      <pc:sldChg chg="modSp new del mod">
        <pc:chgData name="Shafer, Ethan H MAJ" userId="505e747c-87be-44c0-94c2-fc4c31a873c1" providerId="ADAL" clId="{ECB0AC73-CF32-42E7-A6FB-AD4F1396EFCC}" dt="2024-07-15T06:23:07.591" v="1692" actId="47"/>
        <pc:sldMkLst>
          <pc:docMk/>
          <pc:sldMk cId="2190251402" sldId="448"/>
        </pc:sldMkLst>
        <pc:spChg chg="mod">
          <ac:chgData name="Shafer, Ethan H MAJ" userId="505e747c-87be-44c0-94c2-fc4c31a873c1" providerId="ADAL" clId="{ECB0AC73-CF32-42E7-A6FB-AD4F1396EFCC}" dt="2024-07-15T06:16:42.311" v="1650" actId="20577"/>
          <ac:spMkLst>
            <pc:docMk/>
            <pc:sldMk cId="2190251402" sldId="448"/>
            <ac:spMk id="2" creationId="{31A3DA86-13FA-30D7-FDF3-F7D5739C7317}"/>
          </ac:spMkLst>
        </pc:spChg>
      </pc:sldChg>
      <pc:sldChg chg="modSp new mod modNotesTx">
        <pc:chgData name="Shafer, Ethan H MAJ" userId="505e747c-87be-44c0-94c2-fc4c31a873c1" providerId="ADAL" clId="{ECB0AC73-CF32-42E7-A6FB-AD4F1396EFCC}" dt="2024-07-15T06:25:27.081" v="1839" actId="20577"/>
        <pc:sldMkLst>
          <pc:docMk/>
          <pc:sldMk cId="3820916377" sldId="448"/>
        </pc:sldMkLst>
        <pc:spChg chg="mod">
          <ac:chgData name="Shafer, Ethan H MAJ" userId="505e747c-87be-44c0-94c2-fc4c31a873c1" providerId="ADAL" clId="{ECB0AC73-CF32-42E7-A6FB-AD4F1396EFCC}" dt="2024-07-15T06:24:22.601" v="1717" actId="20577"/>
          <ac:spMkLst>
            <pc:docMk/>
            <pc:sldMk cId="3820916377" sldId="448"/>
            <ac:spMk id="2" creationId="{6F0D3F3D-A60A-9DFB-BDE9-AC9636EE8AAD}"/>
          </ac:spMkLst>
        </pc:spChg>
        <pc:spChg chg="mod">
          <ac:chgData name="Shafer, Ethan H MAJ" userId="505e747c-87be-44c0-94c2-fc4c31a873c1" providerId="ADAL" clId="{ECB0AC73-CF32-42E7-A6FB-AD4F1396EFCC}" dt="2024-07-15T06:25:09.895" v="1791" actId="20577"/>
          <ac:spMkLst>
            <pc:docMk/>
            <pc:sldMk cId="3820916377" sldId="448"/>
            <ac:spMk id="3" creationId="{1ED1C8DC-0181-10F8-E0CF-E3F83D6B9FE2}"/>
          </ac:spMkLst>
        </pc:spChg>
      </pc:sldChg>
      <pc:sldChg chg="modSp new del mod">
        <pc:chgData name="Shafer, Ethan H MAJ" userId="505e747c-87be-44c0-94c2-fc4c31a873c1" providerId="ADAL" clId="{ECB0AC73-CF32-42E7-A6FB-AD4F1396EFCC}" dt="2024-07-15T06:22:44.641" v="1658" actId="47"/>
        <pc:sldMkLst>
          <pc:docMk/>
          <pc:sldMk cId="3591242617" sldId="449"/>
        </pc:sldMkLst>
        <pc:spChg chg="mod">
          <ac:chgData name="Shafer, Ethan H MAJ" userId="505e747c-87be-44c0-94c2-fc4c31a873c1" providerId="ADAL" clId="{ECB0AC73-CF32-42E7-A6FB-AD4F1396EFCC}" dt="2024-07-15T06:22:42.171" v="1657" actId="20577"/>
          <ac:spMkLst>
            <pc:docMk/>
            <pc:sldMk cId="3591242617" sldId="449"/>
            <ac:spMk id="2" creationId="{D2FA4E17-6989-BE95-54EB-EF4185B307F3}"/>
          </ac:spMkLst>
        </pc:spChg>
      </pc:sldChg>
      <pc:sldChg chg="modSp new mod">
        <pc:chgData name="Shafer, Ethan H MAJ" userId="505e747c-87be-44c0-94c2-fc4c31a873c1" providerId="ADAL" clId="{ECB0AC73-CF32-42E7-A6FB-AD4F1396EFCC}" dt="2024-07-15T06:26:10.331" v="1954" actId="20577"/>
        <pc:sldMkLst>
          <pc:docMk/>
          <pc:sldMk cId="3984555908" sldId="449"/>
        </pc:sldMkLst>
        <pc:spChg chg="mod">
          <ac:chgData name="Shafer, Ethan H MAJ" userId="505e747c-87be-44c0-94c2-fc4c31a873c1" providerId="ADAL" clId="{ECB0AC73-CF32-42E7-A6FB-AD4F1396EFCC}" dt="2024-07-15T06:25:49.065" v="1860" actId="5793"/>
          <ac:spMkLst>
            <pc:docMk/>
            <pc:sldMk cId="3984555908" sldId="449"/>
            <ac:spMk id="2" creationId="{7837466A-2108-5872-5C25-83CF8C254B59}"/>
          </ac:spMkLst>
        </pc:spChg>
        <pc:spChg chg="mod">
          <ac:chgData name="Shafer, Ethan H MAJ" userId="505e747c-87be-44c0-94c2-fc4c31a873c1" providerId="ADAL" clId="{ECB0AC73-CF32-42E7-A6FB-AD4F1396EFCC}" dt="2024-07-15T06:26:10.331" v="1954" actId="20577"/>
          <ac:spMkLst>
            <pc:docMk/>
            <pc:sldMk cId="3984555908" sldId="449"/>
            <ac:spMk id="3" creationId="{A02578F4-FA29-C0DC-A0BF-E4696467AD78}"/>
          </ac:spMkLst>
        </pc:spChg>
      </pc:sldChg>
      <pc:sldChg chg="modSp new mod ord">
        <pc:chgData name="Shafer, Ethan H MAJ" userId="505e747c-87be-44c0-94c2-fc4c31a873c1" providerId="ADAL" clId="{ECB0AC73-CF32-42E7-A6FB-AD4F1396EFCC}" dt="2024-07-15T07:01:02.712" v="2227"/>
        <pc:sldMkLst>
          <pc:docMk/>
          <pc:sldMk cId="4018949871" sldId="450"/>
        </pc:sldMkLst>
        <pc:spChg chg="mod">
          <ac:chgData name="Shafer, Ethan H MAJ" userId="505e747c-87be-44c0-94c2-fc4c31a873c1" providerId="ADAL" clId="{ECB0AC73-CF32-42E7-A6FB-AD4F1396EFCC}" dt="2024-07-15T06:26:32.241" v="1986" actId="20577"/>
          <ac:spMkLst>
            <pc:docMk/>
            <pc:sldMk cId="4018949871" sldId="450"/>
            <ac:spMk id="2" creationId="{8C3AA742-8D71-AC9A-1E3E-093C08D54509}"/>
          </ac:spMkLst>
        </pc:spChg>
        <pc:spChg chg="mod">
          <ac:chgData name="Shafer, Ethan H MAJ" userId="505e747c-87be-44c0-94c2-fc4c31a873c1" providerId="ADAL" clId="{ECB0AC73-CF32-42E7-A6FB-AD4F1396EFCC}" dt="2024-07-15T06:27:29.211" v="2066" actId="5793"/>
          <ac:spMkLst>
            <pc:docMk/>
            <pc:sldMk cId="4018949871" sldId="450"/>
            <ac:spMk id="3" creationId="{E7856C9D-D334-3C6A-0EF2-8D7F92400C98}"/>
          </ac:spMkLst>
        </pc:spChg>
      </pc:sldChg>
      <pc:sldChg chg="modSp new mod">
        <pc:chgData name="Shafer, Ethan H MAJ" userId="505e747c-87be-44c0-94c2-fc4c31a873c1" providerId="ADAL" clId="{ECB0AC73-CF32-42E7-A6FB-AD4F1396EFCC}" dt="2024-07-15T06:54:20.742" v="2206"/>
        <pc:sldMkLst>
          <pc:docMk/>
          <pc:sldMk cId="1221488972" sldId="451"/>
        </pc:sldMkLst>
        <pc:spChg chg="mod">
          <ac:chgData name="Shafer, Ethan H MAJ" userId="505e747c-87be-44c0-94c2-fc4c31a873c1" providerId="ADAL" clId="{ECB0AC73-CF32-42E7-A6FB-AD4F1396EFCC}" dt="2024-07-15T06:27:55.815" v="2090" actId="20577"/>
          <ac:spMkLst>
            <pc:docMk/>
            <pc:sldMk cId="1221488972" sldId="451"/>
            <ac:spMk id="2" creationId="{30569266-FCA6-59A1-AF70-9E21D9306D1E}"/>
          </ac:spMkLst>
        </pc:spChg>
        <pc:spChg chg="mod">
          <ac:chgData name="Shafer, Ethan H MAJ" userId="505e747c-87be-44c0-94c2-fc4c31a873c1" providerId="ADAL" clId="{ECB0AC73-CF32-42E7-A6FB-AD4F1396EFCC}" dt="2024-07-15T06:54:20.742" v="2206"/>
          <ac:spMkLst>
            <pc:docMk/>
            <pc:sldMk cId="1221488972" sldId="451"/>
            <ac:spMk id="3" creationId="{E8F0A792-E3E5-47DC-14DF-19BA98189B35}"/>
          </ac:spMkLst>
        </pc:spChg>
      </pc:sldChg>
      <pc:sldChg chg="addSp delSp modSp new mod modClrScheme chgLayout">
        <pc:chgData name="Shafer, Ethan H MAJ" userId="505e747c-87be-44c0-94c2-fc4c31a873c1" providerId="ADAL" clId="{ECB0AC73-CF32-42E7-A6FB-AD4F1396EFCC}" dt="2024-07-15T07:00:51.024" v="2225" actId="20577"/>
        <pc:sldMkLst>
          <pc:docMk/>
          <pc:sldMk cId="3271798158" sldId="452"/>
        </pc:sldMkLst>
        <pc:spChg chg="del mod ord">
          <ac:chgData name="Shafer, Ethan H MAJ" userId="505e747c-87be-44c0-94c2-fc4c31a873c1" providerId="ADAL" clId="{ECB0AC73-CF32-42E7-A6FB-AD4F1396EFCC}" dt="2024-07-15T07:00:47.582" v="2208" actId="700"/>
          <ac:spMkLst>
            <pc:docMk/>
            <pc:sldMk cId="3271798158" sldId="452"/>
            <ac:spMk id="2" creationId="{C8A6DC6F-93CB-29CD-CDBE-1BCA5E484CCF}"/>
          </ac:spMkLst>
        </pc:spChg>
        <pc:spChg chg="del mod ord">
          <ac:chgData name="Shafer, Ethan H MAJ" userId="505e747c-87be-44c0-94c2-fc4c31a873c1" providerId="ADAL" clId="{ECB0AC73-CF32-42E7-A6FB-AD4F1396EFCC}" dt="2024-07-15T07:00:47.582" v="2208" actId="700"/>
          <ac:spMkLst>
            <pc:docMk/>
            <pc:sldMk cId="3271798158" sldId="452"/>
            <ac:spMk id="3" creationId="{B4381060-154D-CD58-8F4F-D03206B5580B}"/>
          </ac:spMkLst>
        </pc:spChg>
        <pc:spChg chg="mod ord">
          <ac:chgData name="Shafer, Ethan H MAJ" userId="505e747c-87be-44c0-94c2-fc4c31a873c1" providerId="ADAL" clId="{ECB0AC73-CF32-42E7-A6FB-AD4F1396EFCC}" dt="2024-07-15T07:00:47.582" v="2208" actId="700"/>
          <ac:spMkLst>
            <pc:docMk/>
            <pc:sldMk cId="3271798158" sldId="452"/>
            <ac:spMk id="4" creationId="{A53FC9DD-90AF-4CAA-C71D-1DF2EB05C9A9}"/>
          </ac:spMkLst>
        </pc:spChg>
        <pc:spChg chg="mod ord">
          <ac:chgData name="Shafer, Ethan H MAJ" userId="505e747c-87be-44c0-94c2-fc4c31a873c1" providerId="ADAL" clId="{ECB0AC73-CF32-42E7-A6FB-AD4F1396EFCC}" dt="2024-07-15T07:00:47.582" v="2208" actId="700"/>
          <ac:spMkLst>
            <pc:docMk/>
            <pc:sldMk cId="3271798158" sldId="452"/>
            <ac:spMk id="5" creationId="{D34A450E-7283-030E-BAE3-94F91AED40B4}"/>
          </ac:spMkLst>
        </pc:spChg>
        <pc:spChg chg="mod ord">
          <ac:chgData name="Shafer, Ethan H MAJ" userId="505e747c-87be-44c0-94c2-fc4c31a873c1" providerId="ADAL" clId="{ECB0AC73-CF32-42E7-A6FB-AD4F1396EFCC}" dt="2024-07-15T07:00:47.582" v="2208" actId="700"/>
          <ac:spMkLst>
            <pc:docMk/>
            <pc:sldMk cId="3271798158" sldId="452"/>
            <ac:spMk id="6" creationId="{8917C80D-7F04-CE38-F3EF-07682CADD37C}"/>
          </ac:spMkLst>
        </pc:spChg>
        <pc:spChg chg="add mod ord">
          <ac:chgData name="Shafer, Ethan H MAJ" userId="505e747c-87be-44c0-94c2-fc4c31a873c1" providerId="ADAL" clId="{ECB0AC73-CF32-42E7-A6FB-AD4F1396EFCC}" dt="2024-07-15T07:00:51.024" v="2225" actId="20577"/>
          <ac:spMkLst>
            <pc:docMk/>
            <pc:sldMk cId="3271798158" sldId="452"/>
            <ac:spMk id="7" creationId="{75A9D471-E944-A546-27E3-70794291FD7B}"/>
          </ac:spMkLst>
        </pc:spChg>
        <pc:spChg chg="add mod ord">
          <ac:chgData name="Shafer, Ethan H MAJ" userId="505e747c-87be-44c0-94c2-fc4c31a873c1" providerId="ADAL" clId="{ECB0AC73-CF32-42E7-A6FB-AD4F1396EFCC}" dt="2024-07-15T07:00:47.582" v="2208" actId="700"/>
          <ac:spMkLst>
            <pc:docMk/>
            <pc:sldMk cId="3271798158" sldId="452"/>
            <ac:spMk id="8" creationId="{F22B2C5A-2781-C398-C6C1-1706018A3150}"/>
          </ac:spMkLst>
        </pc:spChg>
      </pc:sldChg>
      <pc:sldChg chg="modSp new mod">
        <pc:chgData name="Shafer, Ethan H MAJ" userId="505e747c-87be-44c0-94c2-fc4c31a873c1" providerId="ADAL" clId="{ECB0AC73-CF32-42E7-A6FB-AD4F1396EFCC}" dt="2024-07-15T23:28:23.721" v="2717" actId="20577"/>
        <pc:sldMkLst>
          <pc:docMk/>
          <pc:sldMk cId="1315603018" sldId="453"/>
        </pc:sldMkLst>
        <pc:spChg chg="mod">
          <ac:chgData name="Shafer, Ethan H MAJ" userId="505e747c-87be-44c0-94c2-fc4c31a873c1" providerId="ADAL" clId="{ECB0AC73-CF32-42E7-A6FB-AD4F1396EFCC}" dt="2024-07-15T07:56:00.163" v="2240" actId="20577"/>
          <ac:spMkLst>
            <pc:docMk/>
            <pc:sldMk cId="1315603018" sldId="453"/>
            <ac:spMk id="2" creationId="{4DD09033-33C8-8F6A-017C-72B759D986C4}"/>
          </ac:spMkLst>
        </pc:spChg>
        <pc:spChg chg="mod">
          <ac:chgData name="Shafer, Ethan H MAJ" userId="505e747c-87be-44c0-94c2-fc4c31a873c1" providerId="ADAL" clId="{ECB0AC73-CF32-42E7-A6FB-AD4F1396EFCC}" dt="2024-07-15T23:28:23.721" v="2717" actId="20577"/>
          <ac:spMkLst>
            <pc:docMk/>
            <pc:sldMk cId="1315603018" sldId="453"/>
            <ac:spMk id="3" creationId="{E9B4FD2C-6508-5C68-DFEE-FBF4BA20B6CA}"/>
          </ac:spMkLst>
        </pc:spChg>
      </pc:sldChg>
      <pc:sldChg chg="addSp delSp modSp new mod modClrScheme chgLayout">
        <pc:chgData name="Shafer, Ethan H MAJ" userId="505e747c-87be-44c0-94c2-fc4c31a873c1" providerId="ADAL" clId="{ECB0AC73-CF32-42E7-A6FB-AD4F1396EFCC}" dt="2024-07-15T22:29:05.975" v="2705" actId="20577"/>
        <pc:sldMkLst>
          <pc:docMk/>
          <pc:sldMk cId="3255375541" sldId="454"/>
        </pc:sldMkLst>
        <pc:spChg chg="mod ord">
          <ac:chgData name="Shafer, Ethan H MAJ" userId="505e747c-87be-44c0-94c2-fc4c31a873c1" providerId="ADAL" clId="{ECB0AC73-CF32-42E7-A6FB-AD4F1396EFCC}" dt="2024-07-15T22:29:05.975" v="2705" actId="20577"/>
          <ac:spMkLst>
            <pc:docMk/>
            <pc:sldMk cId="3255375541" sldId="454"/>
            <ac:spMk id="2" creationId="{6E5A2D6D-151D-BE78-C492-2A449AD137BA}"/>
          </ac:spMkLst>
        </pc:spChg>
        <pc:spChg chg="mod ord">
          <ac:chgData name="Shafer, Ethan H MAJ" userId="505e747c-87be-44c0-94c2-fc4c31a873c1" providerId="ADAL" clId="{ECB0AC73-CF32-42E7-A6FB-AD4F1396EFCC}" dt="2024-07-15T22:28:15.499" v="2693" actId="700"/>
          <ac:spMkLst>
            <pc:docMk/>
            <pc:sldMk cId="3255375541" sldId="454"/>
            <ac:spMk id="3" creationId="{B2DA56CA-2C30-2DB8-3086-F56670C98C07}"/>
          </ac:spMkLst>
        </pc:spChg>
        <pc:spChg chg="mod ord">
          <ac:chgData name="Shafer, Ethan H MAJ" userId="505e747c-87be-44c0-94c2-fc4c31a873c1" providerId="ADAL" clId="{ECB0AC73-CF32-42E7-A6FB-AD4F1396EFCC}" dt="2024-07-15T22:28:15.499" v="2693" actId="700"/>
          <ac:spMkLst>
            <pc:docMk/>
            <pc:sldMk cId="3255375541" sldId="454"/>
            <ac:spMk id="4" creationId="{E2EC33BA-650F-7999-7133-A7071F758BB0}"/>
          </ac:spMkLst>
        </pc:spChg>
        <pc:spChg chg="mod ord">
          <ac:chgData name="Shafer, Ethan H MAJ" userId="505e747c-87be-44c0-94c2-fc4c31a873c1" providerId="ADAL" clId="{ECB0AC73-CF32-42E7-A6FB-AD4F1396EFCC}" dt="2024-07-15T22:28:15.499" v="2693" actId="700"/>
          <ac:spMkLst>
            <pc:docMk/>
            <pc:sldMk cId="3255375541" sldId="454"/>
            <ac:spMk id="5" creationId="{8B7DCB4D-EB4C-D902-3B0D-67705A5AF58B}"/>
          </ac:spMkLst>
        </pc:spChg>
        <pc:spChg chg="mod ord">
          <ac:chgData name="Shafer, Ethan H MAJ" userId="505e747c-87be-44c0-94c2-fc4c31a873c1" providerId="ADAL" clId="{ECB0AC73-CF32-42E7-A6FB-AD4F1396EFCC}" dt="2024-07-15T22:28:15.499" v="2693" actId="700"/>
          <ac:spMkLst>
            <pc:docMk/>
            <pc:sldMk cId="3255375541" sldId="454"/>
            <ac:spMk id="6" creationId="{8F72C6C3-447B-AD5C-614B-5242021E209E}"/>
          </ac:spMkLst>
        </pc:spChg>
        <pc:spChg chg="add del mod ord">
          <ac:chgData name="Shafer, Ethan H MAJ" userId="505e747c-87be-44c0-94c2-fc4c31a873c1" providerId="ADAL" clId="{ECB0AC73-CF32-42E7-A6FB-AD4F1396EFCC}" dt="2024-07-15T22:28:16.249" v="2694"/>
          <ac:spMkLst>
            <pc:docMk/>
            <pc:sldMk cId="3255375541" sldId="454"/>
            <ac:spMk id="7" creationId="{13FE5304-259A-CF30-83BE-1309A2F537E6}"/>
          </ac:spMkLst>
        </pc:spChg>
        <pc:picChg chg="add mod">
          <ac:chgData name="Shafer, Ethan H MAJ" userId="505e747c-87be-44c0-94c2-fc4c31a873c1" providerId="ADAL" clId="{ECB0AC73-CF32-42E7-A6FB-AD4F1396EFCC}" dt="2024-07-15T22:28:20.409" v="2696" actId="14100"/>
          <ac:picMkLst>
            <pc:docMk/>
            <pc:sldMk cId="3255375541" sldId="454"/>
            <ac:picMk id="2050" creationId="{F0C17592-B051-A897-D7B2-301080680696}"/>
          </ac:picMkLst>
        </pc:picChg>
      </pc:sldChg>
      <pc:sldChg chg="addSp delSp modSp new del">
        <pc:chgData name="Shafer, Ethan H MAJ" userId="505e747c-87be-44c0-94c2-fc4c31a873c1" providerId="ADAL" clId="{ECB0AC73-CF32-42E7-A6FB-AD4F1396EFCC}" dt="2024-07-15T22:28:55.580" v="2697" actId="47"/>
        <pc:sldMkLst>
          <pc:docMk/>
          <pc:sldMk cId="1999776964" sldId="455"/>
        </pc:sldMkLst>
        <pc:spChg chg="add del">
          <ac:chgData name="Shafer, Ethan H MAJ" userId="505e747c-87be-44c0-94c2-fc4c31a873c1" providerId="ADAL" clId="{ECB0AC73-CF32-42E7-A6FB-AD4F1396EFCC}" dt="2024-07-15T22:28:11.969" v="2692"/>
          <ac:spMkLst>
            <pc:docMk/>
            <pc:sldMk cId="1999776964" sldId="455"/>
            <ac:spMk id="3" creationId="{1468BFD3-E815-3B80-A3FE-7FBE5CFEA8FD}"/>
          </ac:spMkLst>
        </pc:spChg>
        <pc:picChg chg="add mod">
          <ac:chgData name="Shafer, Ethan H MAJ" userId="505e747c-87be-44c0-94c2-fc4c31a873c1" providerId="ADAL" clId="{ECB0AC73-CF32-42E7-A6FB-AD4F1396EFCC}" dt="2024-07-15T22:28:11.969" v="2692"/>
          <ac:picMkLst>
            <pc:docMk/>
            <pc:sldMk cId="1999776964" sldId="455"/>
            <ac:picMk id="1026" creationId="{F5AE10AE-8149-1ED1-9719-D75A27122535}"/>
          </ac:picMkLst>
        </pc:picChg>
      </pc:sldChg>
    </pc:docChg>
  </pc:docChgLst>
  <pc:docChgLst>
    <pc:chgData name="Shafer, Ethan H MAJ" userId="505e747c-87be-44c0-94c2-fc4c31a873c1" providerId="ADAL" clId="{19B10666-50C5-42F7-B923-B09B085358FE}"/>
    <pc:docChg chg="undo redo custSel addSld delSld modSld sldOrd">
      <pc:chgData name="Shafer, Ethan H MAJ" userId="505e747c-87be-44c0-94c2-fc4c31a873c1" providerId="ADAL" clId="{19B10666-50C5-42F7-B923-B09B085358FE}" dt="2024-07-22T04:04:30.707" v="3078"/>
      <pc:docMkLst>
        <pc:docMk/>
      </pc:docMkLst>
      <pc:sldChg chg="modSp mod">
        <pc:chgData name="Shafer, Ethan H MAJ" userId="505e747c-87be-44c0-94c2-fc4c31a873c1" providerId="ADAL" clId="{19B10666-50C5-42F7-B923-B09B085358FE}" dt="2024-07-22T00:28:20.219" v="9" actId="20577"/>
        <pc:sldMkLst>
          <pc:docMk/>
          <pc:sldMk cId="2600960340" sldId="413"/>
        </pc:sldMkLst>
        <pc:spChg chg="mod">
          <ac:chgData name="Shafer, Ethan H MAJ" userId="505e747c-87be-44c0-94c2-fc4c31a873c1" providerId="ADAL" clId="{19B10666-50C5-42F7-B923-B09B085358FE}" dt="2024-07-22T00:28:20.219" v="9" actId="20577"/>
          <ac:spMkLst>
            <pc:docMk/>
            <pc:sldMk cId="2600960340" sldId="413"/>
            <ac:spMk id="2" creationId="{8D7E2DAC-8F14-49C5-B65E-1545269CF4BB}"/>
          </ac:spMkLst>
        </pc:spChg>
      </pc:sldChg>
      <pc:sldChg chg="modSp mod">
        <pc:chgData name="Shafer, Ethan H MAJ" userId="505e747c-87be-44c0-94c2-fc4c31a873c1" providerId="ADAL" clId="{19B10666-50C5-42F7-B923-B09B085358FE}" dt="2024-07-22T00:30:23.288" v="58" actId="20577"/>
        <pc:sldMkLst>
          <pc:docMk/>
          <pc:sldMk cId="1277706378" sldId="429"/>
        </pc:sldMkLst>
        <pc:spChg chg="mod">
          <ac:chgData name="Shafer, Ethan H MAJ" userId="505e747c-87be-44c0-94c2-fc4c31a873c1" providerId="ADAL" clId="{19B10666-50C5-42F7-B923-B09B085358FE}" dt="2024-07-22T00:30:23.288" v="58" actId="20577"/>
          <ac:spMkLst>
            <pc:docMk/>
            <pc:sldMk cId="1277706378" sldId="429"/>
            <ac:spMk id="3" creationId="{D19F0797-8975-980B-1DFB-53543119FFB6}"/>
          </ac:spMkLst>
        </pc:spChg>
      </pc:sldChg>
      <pc:sldChg chg="addSp delSp modSp mod delAnim modAnim">
        <pc:chgData name="Shafer, Ethan H MAJ" userId="505e747c-87be-44c0-94c2-fc4c31a873c1" providerId="ADAL" clId="{19B10666-50C5-42F7-B923-B09B085358FE}" dt="2024-07-22T01:27:21.182" v="706" actId="20577"/>
        <pc:sldMkLst>
          <pc:docMk/>
          <pc:sldMk cId="3150637941" sldId="458"/>
        </pc:sldMkLst>
        <pc:spChg chg="add mod">
          <ac:chgData name="Shafer, Ethan H MAJ" userId="505e747c-87be-44c0-94c2-fc4c31a873c1" providerId="ADAL" clId="{19B10666-50C5-42F7-B923-B09B085358FE}" dt="2024-07-22T00:51:45.129" v="498" actId="20577"/>
          <ac:spMkLst>
            <pc:docMk/>
            <pc:sldMk cId="3150637941" sldId="458"/>
            <ac:spMk id="2" creationId="{E3274A80-183F-45E9-115B-9063748A0351}"/>
          </ac:spMkLst>
        </pc:spChg>
        <pc:spChg chg="mod">
          <ac:chgData name="Shafer, Ethan H MAJ" userId="505e747c-87be-44c0-94c2-fc4c31a873c1" providerId="ADAL" clId="{19B10666-50C5-42F7-B923-B09B085358FE}" dt="2024-07-22T00:42:23.789" v="346" actId="20577"/>
          <ac:spMkLst>
            <pc:docMk/>
            <pc:sldMk cId="3150637941" sldId="458"/>
            <ac:spMk id="7" creationId="{4EA2F0D4-41A6-02B0-FF49-E200092D1518}"/>
          </ac:spMkLst>
        </pc:spChg>
        <pc:spChg chg="del">
          <ac:chgData name="Shafer, Ethan H MAJ" userId="505e747c-87be-44c0-94c2-fc4c31a873c1" providerId="ADAL" clId="{19B10666-50C5-42F7-B923-B09B085358FE}" dt="2024-07-22T00:40:34.059" v="168" actId="478"/>
          <ac:spMkLst>
            <pc:docMk/>
            <pc:sldMk cId="3150637941" sldId="458"/>
            <ac:spMk id="8" creationId="{BE2DE4E2-984A-B31D-6785-36362E641B36}"/>
          </ac:spMkLst>
        </pc:spChg>
        <pc:spChg chg="del">
          <ac:chgData name="Shafer, Ethan H MAJ" userId="505e747c-87be-44c0-94c2-fc4c31a873c1" providerId="ADAL" clId="{19B10666-50C5-42F7-B923-B09B085358FE}" dt="2024-07-22T00:40:34.059" v="168" actId="478"/>
          <ac:spMkLst>
            <pc:docMk/>
            <pc:sldMk cId="3150637941" sldId="458"/>
            <ac:spMk id="10" creationId="{ADA1C267-1D74-49B3-8777-6E57E9AAD8C8}"/>
          </ac:spMkLst>
        </pc:spChg>
        <pc:spChg chg="del">
          <ac:chgData name="Shafer, Ethan H MAJ" userId="505e747c-87be-44c0-94c2-fc4c31a873c1" providerId="ADAL" clId="{19B10666-50C5-42F7-B923-B09B085358FE}" dt="2024-07-22T00:40:30.038" v="167" actId="478"/>
          <ac:spMkLst>
            <pc:docMk/>
            <pc:sldMk cId="3150637941" sldId="458"/>
            <ac:spMk id="11" creationId="{B51512C5-DD11-56EE-0D53-60E5DE3B466C}"/>
          </ac:spMkLst>
        </pc:spChg>
        <pc:spChg chg="mod">
          <ac:chgData name="Shafer, Ethan H MAJ" userId="505e747c-87be-44c0-94c2-fc4c31a873c1" providerId="ADAL" clId="{19B10666-50C5-42F7-B923-B09B085358FE}" dt="2024-07-22T00:30:31.548" v="68" actId="20577"/>
          <ac:spMkLst>
            <pc:docMk/>
            <pc:sldMk cId="3150637941" sldId="458"/>
            <ac:spMk id="12" creationId="{B452439A-8D4D-E0C4-31F7-1E180723707F}"/>
          </ac:spMkLst>
        </pc:spChg>
        <pc:spChg chg="mod">
          <ac:chgData name="Shafer, Ethan H MAJ" userId="505e747c-87be-44c0-94c2-fc4c31a873c1" providerId="ADAL" clId="{19B10666-50C5-42F7-B923-B09B085358FE}" dt="2024-07-22T01:27:21.182" v="706" actId="20577"/>
          <ac:spMkLst>
            <pc:docMk/>
            <pc:sldMk cId="3150637941" sldId="458"/>
            <ac:spMk id="15" creationId="{7AC6D202-2295-861C-72B9-29AE68DD2A54}"/>
          </ac:spMkLst>
        </pc:spChg>
      </pc:sldChg>
      <pc:sldChg chg="modSp mod">
        <pc:chgData name="Shafer, Ethan H MAJ" userId="505e747c-87be-44c0-94c2-fc4c31a873c1" providerId="ADAL" clId="{19B10666-50C5-42F7-B923-B09B085358FE}" dt="2024-07-22T01:28:13.279" v="710" actId="2711"/>
        <pc:sldMkLst>
          <pc:docMk/>
          <pc:sldMk cId="3278906587" sldId="465"/>
        </pc:sldMkLst>
        <pc:spChg chg="mod">
          <ac:chgData name="Shafer, Ethan H MAJ" userId="505e747c-87be-44c0-94c2-fc4c31a873c1" providerId="ADAL" clId="{19B10666-50C5-42F7-B923-B09B085358FE}" dt="2024-07-22T01:16:14.584" v="520" actId="20577"/>
          <ac:spMkLst>
            <pc:docMk/>
            <pc:sldMk cId="3278906587" sldId="465"/>
            <ac:spMk id="5" creationId="{84513F9A-D31B-C34A-B127-BD7A5DF0C4D1}"/>
          </ac:spMkLst>
        </pc:spChg>
        <pc:spChg chg="mod">
          <ac:chgData name="Shafer, Ethan H MAJ" userId="505e747c-87be-44c0-94c2-fc4c31a873c1" providerId="ADAL" clId="{19B10666-50C5-42F7-B923-B09B085358FE}" dt="2024-07-22T01:28:13.279" v="710" actId="2711"/>
          <ac:spMkLst>
            <pc:docMk/>
            <pc:sldMk cId="3278906587" sldId="465"/>
            <ac:spMk id="7" creationId="{ADA6B4EE-0AF8-8FA8-DB3F-D8F7D6392C77}"/>
          </ac:spMkLst>
        </pc:spChg>
      </pc:sldChg>
      <pc:sldChg chg="delSp modSp mod">
        <pc:chgData name="Shafer, Ethan H MAJ" userId="505e747c-87be-44c0-94c2-fc4c31a873c1" providerId="ADAL" clId="{19B10666-50C5-42F7-B923-B09B085358FE}" dt="2024-07-22T02:40:09.421" v="1701" actId="20577"/>
        <pc:sldMkLst>
          <pc:docMk/>
          <pc:sldMk cId="1957553010" sldId="470"/>
        </pc:sldMkLst>
        <pc:spChg chg="mod">
          <ac:chgData name="Shafer, Ethan H MAJ" userId="505e747c-87be-44c0-94c2-fc4c31a873c1" providerId="ADAL" clId="{19B10666-50C5-42F7-B923-B09B085358FE}" dt="2024-07-22T02:17:59.878" v="1539" actId="20577"/>
          <ac:spMkLst>
            <pc:docMk/>
            <pc:sldMk cId="1957553010" sldId="470"/>
            <ac:spMk id="5" creationId="{84513F9A-D31B-C34A-B127-BD7A5DF0C4D1}"/>
          </ac:spMkLst>
        </pc:spChg>
        <pc:spChg chg="mod">
          <ac:chgData name="Shafer, Ethan H MAJ" userId="505e747c-87be-44c0-94c2-fc4c31a873c1" providerId="ADAL" clId="{19B10666-50C5-42F7-B923-B09B085358FE}" dt="2024-07-22T02:40:09.421" v="1701" actId="20577"/>
          <ac:spMkLst>
            <pc:docMk/>
            <pc:sldMk cId="1957553010" sldId="470"/>
            <ac:spMk id="7" creationId="{ADA6B4EE-0AF8-8FA8-DB3F-D8F7D6392C77}"/>
          </ac:spMkLst>
        </pc:spChg>
        <pc:picChg chg="del">
          <ac:chgData name="Shafer, Ethan H MAJ" userId="505e747c-87be-44c0-94c2-fc4c31a873c1" providerId="ADAL" clId="{19B10666-50C5-42F7-B923-B09B085358FE}" dt="2024-07-22T02:17:54.939" v="1535" actId="478"/>
          <ac:picMkLst>
            <pc:docMk/>
            <pc:sldMk cId="1957553010" sldId="470"/>
            <ac:picMk id="6" creationId="{E157C50C-4465-DDD1-7174-553C96445DC3}"/>
          </ac:picMkLst>
        </pc:picChg>
      </pc:sldChg>
      <pc:sldChg chg="del">
        <pc:chgData name="Shafer, Ethan H MAJ" userId="505e747c-87be-44c0-94c2-fc4c31a873c1" providerId="ADAL" clId="{19B10666-50C5-42F7-B923-B09B085358FE}" dt="2024-07-22T02:48:59.091" v="1702" actId="47"/>
        <pc:sldMkLst>
          <pc:docMk/>
          <pc:sldMk cId="3668879358" sldId="471"/>
        </pc:sldMkLst>
      </pc:sldChg>
      <pc:sldChg chg="del">
        <pc:chgData name="Shafer, Ethan H MAJ" userId="505e747c-87be-44c0-94c2-fc4c31a873c1" providerId="ADAL" clId="{19B10666-50C5-42F7-B923-B09B085358FE}" dt="2024-07-22T02:49:07.926" v="1704" actId="47"/>
        <pc:sldMkLst>
          <pc:docMk/>
          <pc:sldMk cId="1816763451" sldId="472"/>
        </pc:sldMkLst>
      </pc:sldChg>
      <pc:sldChg chg="del">
        <pc:chgData name="Shafer, Ethan H MAJ" userId="505e747c-87be-44c0-94c2-fc4c31a873c1" providerId="ADAL" clId="{19B10666-50C5-42F7-B923-B09B085358FE}" dt="2024-07-22T02:49:02.217" v="1703" actId="47"/>
        <pc:sldMkLst>
          <pc:docMk/>
          <pc:sldMk cId="1851776742" sldId="478"/>
        </pc:sldMkLst>
      </pc:sldChg>
      <pc:sldChg chg="del">
        <pc:chgData name="Shafer, Ethan H MAJ" userId="505e747c-87be-44c0-94c2-fc4c31a873c1" providerId="ADAL" clId="{19B10666-50C5-42F7-B923-B09B085358FE}" dt="2024-07-22T02:17:46.308" v="1517" actId="47"/>
        <pc:sldMkLst>
          <pc:docMk/>
          <pc:sldMk cId="1991350158" sldId="481"/>
        </pc:sldMkLst>
      </pc:sldChg>
      <pc:sldChg chg="addSp delSp modSp mod">
        <pc:chgData name="Shafer, Ethan H MAJ" userId="505e747c-87be-44c0-94c2-fc4c31a873c1" providerId="ADAL" clId="{19B10666-50C5-42F7-B923-B09B085358FE}" dt="2024-07-22T03:12:38.575" v="2856" actId="20577"/>
        <pc:sldMkLst>
          <pc:docMk/>
          <pc:sldMk cId="3548741993" sldId="482"/>
        </pc:sldMkLst>
        <pc:spChg chg="mod">
          <ac:chgData name="Shafer, Ethan H MAJ" userId="505e747c-87be-44c0-94c2-fc4c31a873c1" providerId="ADAL" clId="{19B10666-50C5-42F7-B923-B09B085358FE}" dt="2024-07-22T03:12:38.575" v="2856" actId="20577"/>
          <ac:spMkLst>
            <pc:docMk/>
            <pc:sldMk cId="3548741993" sldId="482"/>
            <ac:spMk id="7" creationId="{ADA6B4EE-0AF8-8FA8-DB3F-D8F7D6392C77}"/>
          </ac:spMkLst>
        </pc:spChg>
        <pc:picChg chg="add mod">
          <ac:chgData name="Shafer, Ethan H MAJ" userId="505e747c-87be-44c0-94c2-fc4c31a873c1" providerId="ADAL" clId="{19B10666-50C5-42F7-B923-B09B085358FE}" dt="2024-07-22T03:12:04.433" v="2784" actId="1076"/>
          <ac:picMkLst>
            <pc:docMk/>
            <pc:sldMk cId="3548741993" sldId="482"/>
            <ac:picMk id="6" creationId="{67297D73-DF1D-DB5F-9EE1-75EBEC3C66C2}"/>
          </ac:picMkLst>
        </pc:picChg>
        <pc:picChg chg="del">
          <ac:chgData name="Shafer, Ethan H MAJ" userId="505e747c-87be-44c0-94c2-fc4c31a873c1" providerId="ADAL" clId="{19B10666-50C5-42F7-B923-B09B085358FE}" dt="2024-07-22T03:11:51.992" v="2779" actId="478"/>
          <ac:picMkLst>
            <pc:docMk/>
            <pc:sldMk cId="3548741993" sldId="482"/>
            <ac:picMk id="1026" creationId="{B6B4915E-2236-98C7-39D3-823785CE9634}"/>
          </ac:picMkLst>
        </pc:picChg>
      </pc:sldChg>
      <pc:sldChg chg="addSp delSp modSp new mod modClrScheme chgLayout">
        <pc:chgData name="Shafer, Ethan H MAJ" userId="505e747c-87be-44c0-94c2-fc4c31a873c1" providerId="ADAL" clId="{19B10666-50C5-42F7-B923-B09B085358FE}" dt="2024-07-22T01:43:11.938" v="1249" actId="6549"/>
        <pc:sldMkLst>
          <pc:docMk/>
          <pc:sldMk cId="2220460572" sldId="483"/>
        </pc:sldMkLst>
        <pc:spChg chg="del mod ord">
          <ac:chgData name="Shafer, Ethan H MAJ" userId="505e747c-87be-44c0-94c2-fc4c31a873c1" providerId="ADAL" clId="{19B10666-50C5-42F7-B923-B09B085358FE}" dt="2024-07-22T01:28:06.608" v="708" actId="700"/>
          <ac:spMkLst>
            <pc:docMk/>
            <pc:sldMk cId="2220460572" sldId="483"/>
            <ac:spMk id="2" creationId="{224CDA57-CFDE-9197-7CA5-579AB78B750F}"/>
          </ac:spMkLst>
        </pc:spChg>
        <pc:spChg chg="del mod ord">
          <ac:chgData name="Shafer, Ethan H MAJ" userId="505e747c-87be-44c0-94c2-fc4c31a873c1" providerId="ADAL" clId="{19B10666-50C5-42F7-B923-B09B085358FE}" dt="2024-07-22T01:28:06.608" v="708" actId="700"/>
          <ac:spMkLst>
            <pc:docMk/>
            <pc:sldMk cId="2220460572" sldId="483"/>
            <ac:spMk id="3" creationId="{2FC63D6F-5B4B-D6BA-EB0D-0508E63F80EC}"/>
          </ac:spMkLst>
        </pc:spChg>
        <pc:spChg chg="mod ord">
          <ac:chgData name="Shafer, Ethan H MAJ" userId="505e747c-87be-44c0-94c2-fc4c31a873c1" providerId="ADAL" clId="{19B10666-50C5-42F7-B923-B09B085358FE}" dt="2024-07-22T01:28:06.608" v="708" actId="700"/>
          <ac:spMkLst>
            <pc:docMk/>
            <pc:sldMk cId="2220460572" sldId="483"/>
            <ac:spMk id="4" creationId="{37E0F74B-3C1A-F0F1-2299-7D7A01D5172B}"/>
          </ac:spMkLst>
        </pc:spChg>
        <pc:spChg chg="mod ord">
          <ac:chgData name="Shafer, Ethan H MAJ" userId="505e747c-87be-44c0-94c2-fc4c31a873c1" providerId="ADAL" clId="{19B10666-50C5-42F7-B923-B09B085358FE}" dt="2024-07-22T01:28:06.608" v="708" actId="700"/>
          <ac:spMkLst>
            <pc:docMk/>
            <pc:sldMk cId="2220460572" sldId="483"/>
            <ac:spMk id="5" creationId="{53059963-268D-22F4-989C-D1C243FEB1F6}"/>
          </ac:spMkLst>
        </pc:spChg>
        <pc:spChg chg="mod ord">
          <ac:chgData name="Shafer, Ethan H MAJ" userId="505e747c-87be-44c0-94c2-fc4c31a873c1" providerId="ADAL" clId="{19B10666-50C5-42F7-B923-B09B085358FE}" dt="2024-07-22T01:28:06.608" v="708" actId="700"/>
          <ac:spMkLst>
            <pc:docMk/>
            <pc:sldMk cId="2220460572" sldId="483"/>
            <ac:spMk id="6" creationId="{E1BA6E23-03BE-5C25-02F8-3DBB353E93C1}"/>
          </ac:spMkLst>
        </pc:spChg>
        <pc:spChg chg="add mod ord">
          <ac:chgData name="Shafer, Ethan H MAJ" userId="505e747c-87be-44c0-94c2-fc4c31a873c1" providerId="ADAL" clId="{19B10666-50C5-42F7-B923-B09B085358FE}" dt="2024-07-22T01:28:18.920" v="718" actId="20577"/>
          <ac:spMkLst>
            <pc:docMk/>
            <pc:sldMk cId="2220460572" sldId="483"/>
            <ac:spMk id="7" creationId="{9E6F4282-AFCF-ACAA-32AB-9B291C8F9527}"/>
          </ac:spMkLst>
        </pc:spChg>
        <pc:spChg chg="add mod ord">
          <ac:chgData name="Shafer, Ethan H MAJ" userId="505e747c-87be-44c0-94c2-fc4c31a873c1" providerId="ADAL" clId="{19B10666-50C5-42F7-B923-B09B085358FE}" dt="2024-07-22T01:43:11.938" v="1249" actId="6549"/>
          <ac:spMkLst>
            <pc:docMk/>
            <pc:sldMk cId="2220460572" sldId="483"/>
            <ac:spMk id="8" creationId="{D94F4881-75A0-0486-F27D-616527609721}"/>
          </ac:spMkLst>
        </pc:spChg>
        <pc:spChg chg="add mod ord">
          <ac:chgData name="Shafer, Ethan H MAJ" userId="505e747c-87be-44c0-94c2-fc4c31a873c1" providerId="ADAL" clId="{19B10666-50C5-42F7-B923-B09B085358FE}" dt="2024-07-22T01:29:15.719" v="827" actId="20577"/>
          <ac:spMkLst>
            <pc:docMk/>
            <pc:sldMk cId="2220460572" sldId="483"/>
            <ac:spMk id="9" creationId="{AFE07D9D-59E1-7E40-B0BA-BF8C2AFCF986}"/>
          </ac:spMkLst>
        </pc:spChg>
      </pc:sldChg>
      <pc:sldChg chg="modSp add mod">
        <pc:chgData name="Shafer, Ethan H MAJ" userId="505e747c-87be-44c0-94c2-fc4c31a873c1" providerId="ADAL" clId="{19B10666-50C5-42F7-B923-B09B085358FE}" dt="2024-07-22T01:43:07.758" v="1247" actId="6549"/>
        <pc:sldMkLst>
          <pc:docMk/>
          <pc:sldMk cId="429771833" sldId="484"/>
        </pc:sldMkLst>
        <pc:spChg chg="mod">
          <ac:chgData name="Shafer, Ethan H MAJ" userId="505e747c-87be-44c0-94c2-fc4c31a873c1" providerId="ADAL" clId="{19B10666-50C5-42F7-B923-B09B085358FE}" dt="2024-07-22T01:43:07.758" v="1247" actId="6549"/>
          <ac:spMkLst>
            <pc:docMk/>
            <pc:sldMk cId="429771833" sldId="484"/>
            <ac:spMk id="8" creationId="{D94F4881-75A0-0486-F27D-616527609721}"/>
          </ac:spMkLst>
        </pc:spChg>
        <pc:spChg chg="mod">
          <ac:chgData name="Shafer, Ethan H MAJ" userId="505e747c-87be-44c0-94c2-fc4c31a873c1" providerId="ADAL" clId="{19B10666-50C5-42F7-B923-B09B085358FE}" dt="2024-07-22T01:43:07.359" v="1245" actId="27636"/>
          <ac:spMkLst>
            <pc:docMk/>
            <pc:sldMk cId="429771833" sldId="484"/>
            <ac:spMk id="9" creationId="{AFE07D9D-59E1-7E40-B0BA-BF8C2AFCF986}"/>
          </ac:spMkLst>
        </pc:spChg>
      </pc:sldChg>
      <pc:sldChg chg="modSp add mod">
        <pc:chgData name="Shafer, Ethan H MAJ" userId="505e747c-87be-44c0-94c2-fc4c31a873c1" providerId="ADAL" clId="{19B10666-50C5-42F7-B923-B09B085358FE}" dt="2024-07-22T02:11:44.409" v="1264" actId="20577"/>
        <pc:sldMkLst>
          <pc:docMk/>
          <pc:sldMk cId="298309527" sldId="485"/>
        </pc:sldMkLst>
        <pc:spChg chg="mod">
          <ac:chgData name="Shafer, Ethan H MAJ" userId="505e747c-87be-44c0-94c2-fc4c31a873c1" providerId="ADAL" clId="{19B10666-50C5-42F7-B923-B09B085358FE}" dt="2024-07-22T02:11:39.759" v="1262" actId="20577"/>
          <ac:spMkLst>
            <pc:docMk/>
            <pc:sldMk cId="298309527" sldId="485"/>
            <ac:spMk id="8" creationId="{D94F4881-75A0-0486-F27D-616527609721}"/>
          </ac:spMkLst>
        </pc:spChg>
        <pc:spChg chg="mod">
          <ac:chgData name="Shafer, Ethan H MAJ" userId="505e747c-87be-44c0-94c2-fc4c31a873c1" providerId="ADAL" clId="{19B10666-50C5-42F7-B923-B09B085358FE}" dt="2024-07-22T02:11:44.409" v="1264" actId="20577"/>
          <ac:spMkLst>
            <pc:docMk/>
            <pc:sldMk cId="298309527" sldId="485"/>
            <ac:spMk id="9" creationId="{AFE07D9D-59E1-7E40-B0BA-BF8C2AFCF986}"/>
          </ac:spMkLst>
        </pc:spChg>
      </pc:sldChg>
      <pc:sldChg chg="addSp delSp modSp add mod ord modClrScheme modAnim chgLayout">
        <pc:chgData name="Shafer, Ethan H MAJ" userId="505e747c-87be-44c0-94c2-fc4c31a873c1" providerId="ADAL" clId="{19B10666-50C5-42F7-B923-B09B085358FE}" dt="2024-07-22T02:58:19.381" v="2273"/>
        <pc:sldMkLst>
          <pc:docMk/>
          <pc:sldMk cId="883994509" sldId="486"/>
        </pc:sldMkLst>
        <pc:spChg chg="add del mod">
          <ac:chgData name="Shafer, Ethan H MAJ" userId="505e747c-87be-44c0-94c2-fc4c31a873c1" providerId="ADAL" clId="{19B10666-50C5-42F7-B923-B09B085358FE}" dt="2024-07-22T02:16:26.418" v="1289" actId="6264"/>
          <ac:spMkLst>
            <pc:docMk/>
            <pc:sldMk cId="883994509" sldId="486"/>
            <ac:spMk id="2" creationId="{46591F66-4473-92FF-7D79-AAC4610C259D}"/>
          </ac:spMkLst>
        </pc:spChg>
        <pc:spChg chg="add del mod">
          <ac:chgData name="Shafer, Ethan H MAJ" userId="505e747c-87be-44c0-94c2-fc4c31a873c1" providerId="ADAL" clId="{19B10666-50C5-42F7-B923-B09B085358FE}" dt="2024-07-22T02:16:26.418" v="1289" actId="6264"/>
          <ac:spMkLst>
            <pc:docMk/>
            <pc:sldMk cId="883994509" sldId="486"/>
            <ac:spMk id="3" creationId="{D456F833-27CA-995B-7567-1EF8E012AD7E}"/>
          </ac:spMkLst>
        </pc:spChg>
        <pc:spChg chg="mod ord">
          <ac:chgData name="Shafer, Ethan H MAJ" userId="505e747c-87be-44c0-94c2-fc4c31a873c1" providerId="ADAL" clId="{19B10666-50C5-42F7-B923-B09B085358FE}" dt="2024-07-22T02:16:31.553" v="1290" actId="700"/>
          <ac:spMkLst>
            <pc:docMk/>
            <pc:sldMk cId="883994509" sldId="486"/>
            <ac:spMk id="4" creationId="{37E0F74B-3C1A-F0F1-2299-7D7A01D5172B}"/>
          </ac:spMkLst>
        </pc:spChg>
        <pc:spChg chg="mod ord">
          <ac:chgData name="Shafer, Ethan H MAJ" userId="505e747c-87be-44c0-94c2-fc4c31a873c1" providerId="ADAL" clId="{19B10666-50C5-42F7-B923-B09B085358FE}" dt="2024-07-22T02:16:31.553" v="1290" actId="700"/>
          <ac:spMkLst>
            <pc:docMk/>
            <pc:sldMk cId="883994509" sldId="486"/>
            <ac:spMk id="5" creationId="{53059963-268D-22F4-989C-D1C243FEB1F6}"/>
          </ac:spMkLst>
        </pc:spChg>
        <pc:spChg chg="mod ord">
          <ac:chgData name="Shafer, Ethan H MAJ" userId="505e747c-87be-44c0-94c2-fc4c31a873c1" providerId="ADAL" clId="{19B10666-50C5-42F7-B923-B09B085358FE}" dt="2024-07-22T02:16:31.553" v="1290" actId="700"/>
          <ac:spMkLst>
            <pc:docMk/>
            <pc:sldMk cId="883994509" sldId="486"/>
            <ac:spMk id="6" creationId="{E1BA6E23-03BE-5C25-02F8-3DBB353E93C1}"/>
          </ac:spMkLst>
        </pc:spChg>
        <pc:spChg chg="mod ord">
          <ac:chgData name="Shafer, Ethan H MAJ" userId="505e747c-87be-44c0-94c2-fc4c31a873c1" providerId="ADAL" clId="{19B10666-50C5-42F7-B923-B09B085358FE}" dt="2024-07-22T02:16:31.553" v="1290" actId="700"/>
          <ac:spMkLst>
            <pc:docMk/>
            <pc:sldMk cId="883994509" sldId="486"/>
            <ac:spMk id="7" creationId="{9E6F4282-AFCF-ACAA-32AB-9B291C8F9527}"/>
          </ac:spMkLst>
        </pc:spChg>
        <pc:spChg chg="del mod">
          <ac:chgData name="Shafer, Ethan H MAJ" userId="505e747c-87be-44c0-94c2-fc4c31a873c1" providerId="ADAL" clId="{19B10666-50C5-42F7-B923-B09B085358FE}" dt="2024-07-22T02:16:26.418" v="1289" actId="6264"/>
          <ac:spMkLst>
            <pc:docMk/>
            <pc:sldMk cId="883994509" sldId="486"/>
            <ac:spMk id="8" creationId="{D94F4881-75A0-0486-F27D-616527609721}"/>
          </ac:spMkLst>
        </pc:spChg>
        <pc:spChg chg="del mod">
          <ac:chgData name="Shafer, Ethan H MAJ" userId="505e747c-87be-44c0-94c2-fc4c31a873c1" providerId="ADAL" clId="{19B10666-50C5-42F7-B923-B09B085358FE}" dt="2024-07-22T02:16:26.418" v="1289" actId="6264"/>
          <ac:spMkLst>
            <pc:docMk/>
            <pc:sldMk cId="883994509" sldId="486"/>
            <ac:spMk id="9" creationId="{AFE07D9D-59E1-7E40-B0BA-BF8C2AFCF986}"/>
          </ac:spMkLst>
        </pc:spChg>
        <pc:spChg chg="add del mod">
          <ac:chgData name="Shafer, Ethan H MAJ" userId="505e747c-87be-44c0-94c2-fc4c31a873c1" providerId="ADAL" clId="{19B10666-50C5-42F7-B923-B09B085358FE}" dt="2024-07-22T02:16:26.418" v="1289" actId="6264"/>
          <ac:spMkLst>
            <pc:docMk/>
            <pc:sldMk cId="883994509" sldId="486"/>
            <ac:spMk id="10" creationId="{D810C0FC-D360-391D-8430-B717FCC25FD0}"/>
          </ac:spMkLst>
        </pc:spChg>
        <pc:spChg chg="add del mod">
          <ac:chgData name="Shafer, Ethan H MAJ" userId="505e747c-87be-44c0-94c2-fc4c31a873c1" providerId="ADAL" clId="{19B10666-50C5-42F7-B923-B09B085358FE}" dt="2024-07-22T02:16:26.418" v="1289" actId="6264"/>
          <ac:spMkLst>
            <pc:docMk/>
            <pc:sldMk cId="883994509" sldId="486"/>
            <ac:spMk id="11" creationId="{4D5FB018-3B2B-7A0B-1FC1-1F7DFB284E45}"/>
          </ac:spMkLst>
        </pc:spChg>
        <pc:spChg chg="add del mod ord">
          <ac:chgData name="Shafer, Ethan H MAJ" userId="505e747c-87be-44c0-94c2-fc4c31a873c1" providerId="ADAL" clId="{19B10666-50C5-42F7-B923-B09B085358FE}" dt="2024-07-22T02:16:31.553" v="1290" actId="700"/>
          <ac:spMkLst>
            <pc:docMk/>
            <pc:sldMk cId="883994509" sldId="486"/>
            <ac:spMk id="12" creationId="{674424A0-668E-560D-BFB0-6E349633F261}"/>
          </ac:spMkLst>
        </pc:spChg>
        <pc:spChg chg="add del mod ord">
          <ac:chgData name="Shafer, Ethan H MAJ" userId="505e747c-87be-44c0-94c2-fc4c31a873c1" providerId="ADAL" clId="{19B10666-50C5-42F7-B923-B09B085358FE}" dt="2024-07-22T02:16:31.553" v="1290" actId="700"/>
          <ac:spMkLst>
            <pc:docMk/>
            <pc:sldMk cId="883994509" sldId="486"/>
            <ac:spMk id="13" creationId="{B115EA62-84DA-C9C8-0F88-A583C44D502F}"/>
          </ac:spMkLst>
        </pc:spChg>
        <pc:spChg chg="add mod ord">
          <ac:chgData name="Shafer, Ethan H MAJ" userId="505e747c-87be-44c0-94c2-fc4c31a873c1" providerId="ADAL" clId="{19B10666-50C5-42F7-B923-B09B085358FE}" dt="2024-07-22T02:24:29.871" v="1597" actId="20577"/>
          <ac:spMkLst>
            <pc:docMk/>
            <pc:sldMk cId="883994509" sldId="486"/>
            <ac:spMk id="14" creationId="{506241BD-A0F9-3014-E0D5-DA58CAA615E0}"/>
          </ac:spMkLst>
        </pc:spChg>
      </pc:sldChg>
      <pc:sldChg chg="new del">
        <pc:chgData name="Shafer, Ethan H MAJ" userId="505e747c-87be-44c0-94c2-fc4c31a873c1" providerId="ADAL" clId="{19B10666-50C5-42F7-B923-B09B085358FE}" dt="2024-07-22T02:52:27.576" v="1707" actId="47"/>
        <pc:sldMkLst>
          <pc:docMk/>
          <pc:sldMk cId="3461546489" sldId="487"/>
        </pc:sldMkLst>
      </pc:sldChg>
      <pc:sldChg chg="modSp add mod">
        <pc:chgData name="Shafer, Ethan H MAJ" userId="505e747c-87be-44c0-94c2-fc4c31a873c1" providerId="ADAL" clId="{19B10666-50C5-42F7-B923-B09B085358FE}" dt="2024-07-22T02:53:44.382" v="1800" actId="20577"/>
        <pc:sldMkLst>
          <pc:docMk/>
          <pc:sldMk cId="4157286638" sldId="488"/>
        </pc:sldMkLst>
        <pc:spChg chg="mod">
          <ac:chgData name="Shafer, Ethan H MAJ" userId="505e747c-87be-44c0-94c2-fc4c31a873c1" providerId="ADAL" clId="{19B10666-50C5-42F7-B923-B09B085358FE}" dt="2024-07-22T02:53:39.914" v="1799" actId="20577"/>
          <ac:spMkLst>
            <pc:docMk/>
            <pc:sldMk cId="4157286638" sldId="488"/>
            <ac:spMk id="8" creationId="{D94F4881-75A0-0486-F27D-616527609721}"/>
          </ac:spMkLst>
        </pc:spChg>
        <pc:spChg chg="mod">
          <ac:chgData name="Shafer, Ethan H MAJ" userId="505e747c-87be-44c0-94c2-fc4c31a873c1" providerId="ADAL" clId="{19B10666-50C5-42F7-B923-B09B085358FE}" dt="2024-07-22T02:53:44.382" v="1800" actId="20577"/>
          <ac:spMkLst>
            <pc:docMk/>
            <pc:sldMk cId="4157286638" sldId="488"/>
            <ac:spMk id="9" creationId="{AFE07D9D-59E1-7E40-B0BA-BF8C2AFCF986}"/>
          </ac:spMkLst>
        </pc:spChg>
      </pc:sldChg>
      <pc:sldChg chg="addSp delSp modSp add mod">
        <pc:chgData name="Shafer, Ethan H MAJ" userId="505e747c-87be-44c0-94c2-fc4c31a873c1" providerId="ADAL" clId="{19B10666-50C5-42F7-B923-B09B085358FE}" dt="2024-07-22T03:02:57.310" v="2376" actId="478"/>
        <pc:sldMkLst>
          <pc:docMk/>
          <pc:sldMk cId="2560441761" sldId="489"/>
        </pc:sldMkLst>
        <pc:spChg chg="add mod">
          <ac:chgData name="Shafer, Ethan H MAJ" userId="505e747c-87be-44c0-94c2-fc4c31a873c1" providerId="ADAL" clId="{19B10666-50C5-42F7-B923-B09B085358FE}" dt="2024-07-22T03:02:57.310" v="2376" actId="478"/>
          <ac:spMkLst>
            <pc:docMk/>
            <pc:sldMk cId="2560441761" sldId="489"/>
            <ac:spMk id="3" creationId="{03B5F0A8-E59E-4E24-ADC0-B323888368BC}"/>
          </ac:spMkLst>
        </pc:spChg>
        <pc:spChg chg="mod">
          <ac:chgData name="Shafer, Ethan H MAJ" userId="505e747c-87be-44c0-94c2-fc4c31a873c1" providerId="ADAL" clId="{19B10666-50C5-42F7-B923-B09B085358FE}" dt="2024-07-22T02:54:52.634" v="1939" actId="20577"/>
          <ac:spMkLst>
            <pc:docMk/>
            <pc:sldMk cId="2560441761" sldId="489"/>
            <ac:spMk id="8" creationId="{D94F4881-75A0-0486-F27D-616527609721}"/>
          </ac:spMkLst>
        </pc:spChg>
        <pc:spChg chg="del mod">
          <ac:chgData name="Shafer, Ethan H MAJ" userId="505e747c-87be-44c0-94c2-fc4c31a873c1" providerId="ADAL" clId="{19B10666-50C5-42F7-B923-B09B085358FE}" dt="2024-07-22T03:02:57.310" v="2376" actId="478"/>
          <ac:spMkLst>
            <pc:docMk/>
            <pc:sldMk cId="2560441761" sldId="489"/>
            <ac:spMk id="9" creationId="{AFE07D9D-59E1-7E40-B0BA-BF8C2AFCF986}"/>
          </ac:spMkLst>
        </pc:spChg>
      </pc:sldChg>
      <pc:sldChg chg="modSp new mod ord modAnim">
        <pc:chgData name="Shafer, Ethan H MAJ" userId="505e747c-87be-44c0-94c2-fc4c31a873c1" providerId="ADAL" clId="{19B10666-50C5-42F7-B923-B09B085358FE}" dt="2024-07-22T03:49:01.330" v="2892" actId="20577"/>
        <pc:sldMkLst>
          <pc:docMk/>
          <pc:sldMk cId="845613221" sldId="490"/>
        </pc:sldMkLst>
        <pc:spChg chg="mod">
          <ac:chgData name="Shafer, Ethan H MAJ" userId="505e747c-87be-44c0-94c2-fc4c31a873c1" providerId="ADAL" clId="{19B10666-50C5-42F7-B923-B09B085358FE}" dt="2024-07-22T02:57:40.426" v="2101" actId="20577"/>
          <ac:spMkLst>
            <pc:docMk/>
            <pc:sldMk cId="845613221" sldId="490"/>
            <ac:spMk id="2" creationId="{91A51AAE-CD45-2B62-7484-63B4240562AD}"/>
          </ac:spMkLst>
        </pc:spChg>
        <pc:spChg chg="mod">
          <ac:chgData name="Shafer, Ethan H MAJ" userId="505e747c-87be-44c0-94c2-fc4c31a873c1" providerId="ADAL" clId="{19B10666-50C5-42F7-B923-B09B085358FE}" dt="2024-07-22T03:49:01.330" v="2892" actId="20577"/>
          <ac:spMkLst>
            <pc:docMk/>
            <pc:sldMk cId="845613221" sldId="490"/>
            <ac:spMk id="3" creationId="{9C658FA6-1638-A8D8-3F7D-1FB3E3CB6D35}"/>
          </ac:spMkLst>
        </pc:spChg>
      </pc:sldChg>
      <pc:sldChg chg="modSp add mod">
        <pc:chgData name="Shafer, Ethan H MAJ" userId="505e747c-87be-44c0-94c2-fc4c31a873c1" providerId="ADAL" clId="{19B10666-50C5-42F7-B923-B09B085358FE}" dt="2024-07-22T02:58:28.631" v="2276"/>
        <pc:sldMkLst>
          <pc:docMk/>
          <pc:sldMk cId="3842220762" sldId="491"/>
        </pc:sldMkLst>
        <pc:spChg chg="mod">
          <ac:chgData name="Shafer, Ethan H MAJ" userId="505e747c-87be-44c0-94c2-fc4c31a873c1" providerId="ADAL" clId="{19B10666-50C5-42F7-B923-B09B085358FE}" dt="2024-07-22T02:58:28.631" v="2276"/>
          <ac:spMkLst>
            <pc:docMk/>
            <pc:sldMk cId="3842220762" sldId="491"/>
            <ac:spMk id="8" creationId="{D94F4881-75A0-0486-F27D-616527609721}"/>
          </ac:spMkLst>
        </pc:spChg>
        <pc:spChg chg="mod">
          <ac:chgData name="Shafer, Ethan H MAJ" userId="505e747c-87be-44c0-94c2-fc4c31a873c1" providerId="ADAL" clId="{19B10666-50C5-42F7-B923-B09B085358FE}" dt="2024-07-22T02:58:27.942" v="2275" actId="21"/>
          <ac:spMkLst>
            <pc:docMk/>
            <pc:sldMk cId="3842220762" sldId="491"/>
            <ac:spMk id="9" creationId="{AFE07D9D-59E1-7E40-B0BA-BF8C2AFCF986}"/>
          </ac:spMkLst>
        </pc:spChg>
      </pc:sldChg>
      <pc:sldChg chg="modSp add mod modAnim">
        <pc:chgData name="Shafer, Ethan H MAJ" userId="505e747c-87be-44c0-94c2-fc4c31a873c1" providerId="ADAL" clId="{19B10666-50C5-42F7-B923-B09B085358FE}" dt="2024-07-22T03:00:14.477" v="2375" actId="14"/>
        <pc:sldMkLst>
          <pc:docMk/>
          <pc:sldMk cId="2837690613" sldId="492"/>
        </pc:sldMkLst>
        <pc:spChg chg="mod">
          <ac:chgData name="Shafer, Ethan H MAJ" userId="505e747c-87be-44c0-94c2-fc4c31a873c1" providerId="ADAL" clId="{19B10666-50C5-42F7-B923-B09B085358FE}" dt="2024-07-22T02:58:35.074" v="2281" actId="20577"/>
          <ac:spMkLst>
            <pc:docMk/>
            <pc:sldMk cId="2837690613" sldId="492"/>
            <ac:spMk id="2" creationId="{91A51AAE-CD45-2B62-7484-63B4240562AD}"/>
          </ac:spMkLst>
        </pc:spChg>
        <pc:spChg chg="mod">
          <ac:chgData name="Shafer, Ethan H MAJ" userId="505e747c-87be-44c0-94c2-fc4c31a873c1" providerId="ADAL" clId="{19B10666-50C5-42F7-B923-B09B085358FE}" dt="2024-07-22T03:00:14.477" v="2375" actId="14"/>
          <ac:spMkLst>
            <pc:docMk/>
            <pc:sldMk cId="2837690613" sldId="492"/>
            <ac:spMk id="3" creationId="{9C658FA6-1638-A8D8-3F7D-1FB3E3CB6D35}"/>
          </ac:spMkLst>
        </pc:spChg>
      </pc:sldChg>
      <pc:sldChg chg="delSp modSp add mod modClrScheme chgLayout">
        <pc:chgData name="Shafer, Ethan H MAJ" userId="505e747c-87be-44c0-94c2-fc4c31a873c1" providerId="ADAL" clId="{19B10666-50C5-42F7-B923-B09B085358FE}" dt="2024-07-22T03:06:36.950" v="2771" actId="20577"/>
        <pc:sldMkLst>
          <pc:docMk/>
          <pc:sldMk cId="2307172413" sldId="493"/>
        </pc:sldMkLst>
        <pc:spChg chg="mod ord">
          <ac:chgData name="Shafer, Ethan H MAJ" userId="505e747c-87be-44c0-94c2-fc4c31a873c1" providerId="ADAL" clId="{19B10666-50C5-42F7-B923-B09B085358FE}" dt="2024-07-22T03:05:10.342" v="2563" actId="700"/>
          <ac:spMkLst>
            <pc:docMk/>
            <pc:sldMk cId="2307172413" sldId="493"/>
            <ac:spMk id="4" creationId="{37E0F74B-3C1A-F0F1-2299-7D7A01D5172B}"/>
          </ac:spMkLst>
        </pc:spChg>
        <pc:spChg chg="mod ord">
          <ac:chgData name="Shafer, Ethan H MAJ" userId="505e747c-87be-44c0-94c2-fc4c31a873c1" providerId="ADAL" clId="{19B10666-50C5-42F7-B923-B09B085358FE}" dt="2024-07-22T03:05:10.342" v="2563" actId="700"/>
          <ac:spMkLst>
            <pc:docMk/>
            <pc:sldMk cId="2307172413" sldId="493"/>
            <ac:spMk id="5" creationId="{53059963-268D-22F4-989C-D1C243FEB1F6}"/>
          </ac:spMkLst>
        </pc:spChg>
        <pc:spChg chg="mod ord">
          <ac:chgData name="Shafer, Ethan H MAJ" userId="505e747c-87be-44c0-94c2-fc4c31a873c1" providerId="ADAL" clId="{19B10666-50C5-42F7-B923-B09B085358FE}" dt="2024-07-22T03:05:10.342" v="2563" actId="700"/>
          <ac:spMkLst>
            <pc:docMk/>
            <pc:sldMk cId="2307172413" sldId="493"/>
            <ac:spMk id="6" creationId="{E1BA6E23-03BE-5C25-02F8-3DBB353E93C1}"/>
          </ac:spMkLst>
        </pc:spChg>
        <pc:spChg chg="mod ord">
          <ac:chgData name="Shafer, Ethan H MAJ" userId="505e747c-87be-44c0-94c2-fc4c31a873c1" providerId="ADAL" clId="{19B10666-50C5-42F7-B923-B09B085358FE}" dt="2024-07-22T03:05:10.342" v="2563" actId="700"/>
          <ac:spMkLst>
            <pc:docMk/>
            <pc:sldMk cId="2307172413" sldId="493"/>
            <ac:spMk id="7" creationId="{9E6F4282-AFCF-ACAA-32AB-9B291C8F9527}"/>
          </ac:spMkLst>
        </pc:spChg>
        <pc:spChg chg="mod ord">
          <ac:chgData name="Shafer, Ethan H MAJ" userId="505e747c-87be-44c0-94c2-fc4c31a873c1" providerId="ADAL" clId="{19B10666-50C5-42F7-B923-B09B085358FE}" dt="2024-07-22T03:06:36.950" v="2771" actId="20577"/>
          <ac:spMkLst>
            <pc:docMk/>
            <pc:sldMk cId="2307172413" sldId="493"/>
            <ac:spMk id="8" creationId="{D94F4881-75A0-0486-F27D-616527609721}"/>
          </ac:spMkLst>
        </pc:spChg>
        <pc:spChg chg="del">
          <ac:chgData name="Shafer, Ethan H MAJ" userId="505e747c-87be-44c0-94c2-fc4c31a873c1" providerId="ADAL" clId="{19B10666-50C5-42F7-B923-B09B085358FE}" dt="2024-07-22T03:05:10.342" v="2563" actId="700"/>
          <ac:spMkLst>
            <pc:docMk/>
            <pc:sldMk cId="2307172413" sldId="493"/>
            <ac:spMk id="9" creationId="{AFE07D9D-59E1-7E40-B0BA-BF8C2AFCF986}"/>
          </ac:spMkLst>
        </pc:spChg>
      </pc:sldChg>
      <pc:sldChg chg="addSp modSp add mod modAnim">
        <pc:chgData name="Shafer, Ethan H MAJ" userId="505e747c-87be-44c0-94c2-fc4c31a873c1" providerId="ADAL" clId="{19B10666-50C5-42F7-B923-B09B085358FE}" dt="2024-07-22T04:04:30.707" v="3078"/>
        <pc:sldMkLst>
          <pc:docMk/>
          <pc:sldMk cId="1250752702" sldId="494"/>
        </pc:sldMkLst>
        <pc:spChg chg="mod">
          <ac:chgData name="Shafer, Ethan H MAJ" userId="505e747c-87be-44c0-94c2-fc4c31a873c1" providerId="ADAL" clId="{19B10666-50C5-42F7-B923-B09B085358FE}" dt="2024-07-22T03:59:40.888" v="2911" actId="20577"/>
          <ac:spMkLst>
            <pc:docMk/>
            <pc:sldMk cId="1250752702" sldId="494"/>
            <ac:spMk id="7" creationId="{9E6F4282-AFCF-ACAA-32AB-9B291C8F9527}"/>
          </ac:spMkLst>
        </pc:spChg>
        <pc:spChg chg="mod">
          <ac:chgData name="Shafer, Ethan H MAJ" userId="505e747c-87be-44c0-94c2-fc4c31a873c1" providerId="ADAL" clId="{19B10666-50C5-42F7-B923-B09B085358FE}" dt="2024-07-22T04:03:38.741" v="3075" actId="1076"/>
          <ac:spMkLst>
            <pc:docMk/>
            <pc:sldMk cId="1250752702" sldId="494"/>
            <ac:spMk id="8" creationId="{D94F4881-75A0-0486-F27D-616527609721}"/>
          </ac:spMkLst>
        </pc:spChg>
        <pc:spChg chg="add mod ord">
          <ac:chgData name="Shafer, Ethan H MAJ" userId="505e747c-87be-44c0-94c2-fc4c31a873c1" providerId="ADAL" clId="{19B10666-50C5-42F7-B923-B09B085358FE}" dt="2024-07-22T04:02:17.550" v="3049" actId="167"/>
          <ac:spMkLst>
            <pc:docMk/>
            <pc:sldMk cId="1250752702" sldId="494"/>
            <ac:spMk id="10" creationId="{96476820-BC95-F7FD-0939-AA5B25F4755F}"/>
          </ac:spMkLst>
        </pc:spChg>
        <pc:spChg chg="add mod ord">
          <ac:chgData name="Shafer, Ethan H MAJ" userId="505e747c-87be-44c0-94c2-fc4c31a873c1" providerId="ADAL" clId="{19B10666-50C5-42F7-B923-B09B085358FE}" dt="2024-07-22T04:03:26.281" v="3074" actId="1076"/>
          <ac:spMkLst>
            <pc:docMk/>
            <pc:sldMk cId="1250752702" sldId="494"/>
            <ac:spMk id="11" creationId="{1915C8E1-A5D8-F6CF-DB34-0F01AFF09F6E}"/>
          </ac:spMkLst>
        </pc:spChg>
        <pc:cxnChg chg="add mod">
          <ac:chgData name="Shafer, Ethan H MAJ" userId="505e747c-87be-44c0-94c2-fc4c31a873c1" providerId="ADAL" clId="{19B10666-50C5-42F7-B923-B09B085358FE}" dt="2024-07-22T04:00:18.631" v="2938" actId="692"/>
          <ac:cxnSpMkLst>
            <pc:docMk/>
            <pc:sldMk cId="1250752702" sldId="494"/>
            <ac:cxnSpMk id="3" creationId="{8A0C6C3B-AA73-C2A1-192D-9B16F0A285CF}"/>
          </ac:cxnSpMkLst>
        </pc:cxnChg>
      </pc:sldChg>
    </pc:docChg>
  </pc:docChgLst>
  <pc:docChgLst>
    <pc:chgData name="Shafer, Ethan H MAJ" userId="505e747c-87be-44c0-94c2-fc4c31a873c1" providerId="ADAL" clId="{6F7BCDAB-1392-4100-B7F3-62F864446860}"/>
    <pc:docChg chg="undo redo custSel addSld delSld modSld sldOrd addSection delSection">
      <pc:chgData name="Shafer, Ethan H MAJ" userId="505e747c-87be-44c0-94c2-fc4c31a873c1" providerId="ADAL" clId="{6F7BCDAB-1392-4100-B7F3-62F864446860}" dt="2024-07-21T00:48:21.081" v="4809" actId="20577"/>
      <pc:docMkLst>
        <pc:docMk/>
      </pc:docMkLst>
      <pc:sldChg chg="del">
        <pc:chgData name="Shafer, Ethan H MAJ" userId="505e747c-87be-44c0-94c2-fc4c31a873c1" providerId="ADAL" clId="{6F7BCDAB-1392-4100-B7F3-62F864446860}" dt="2024-07-19T04:43:04.936" v="37" actId="47"/>
        <pc:sldMkLst>
          <pc:docMk/>
          <pc:sldMk cId="4243758166" sldId="269"/>
        </pc:sldMkLst>
      </pc:sldChg>
      <pc:sldChg chg="del">
        <pc:chgData name="Shafer, Ethan H MAJ" userId="505e747c-87be-44c0-94c2-fc4c31a873c1" providerId="ADAL" clId="{6F7BCDAB-1392-4100-B7F3-62F864446860}" dt="2024-07-19T04:43:04.936" v="37" actId="47"/>
        <pc:sldMkLst>
          <pc:docMk/>
          <pc:sldMk cId="367702812" sldId="270"/>
        </pc:sldMkLst>
      </pc:sldChg>
      <pc:sldChg chg="del">
        <pc:chgData name="Shafer, Ethan H MAJ" userId="505e747c-87be-44c0-94c2-fc4c31a873c1" providerId="ADAL" clId="{6F7BCDAB-1392-4100-B7F3-62F864446860}" dt="2024-07-19T04:43:04.936" v="37" actId="47"/>
        <pc:sldMkLst>
          <pc:docMk/>
          <pc:sldMk cId="1411056543" sldId="271"/>
        </pc:sldMkLst>
      </pc:sldChg>
      <pc:sldChg chg="del">
        <pc:chgData name="Shafer, Ethan H MAJ" userId="505e747c-87be-44c0-94c2-fc4c31a873c1" providerId="ADAL" clId="{6F7BCDAB-1392-4100-B7F3-62F864446860}" dt="2024-07-19T04:43:04.936" v="37" actId="47"/>
        <pc:sldMkLst>
          <pc:docMk/>
          <pc:sldMk cId="438795195" sldId="273"/>
        </pc:sldMkLst>
      </pc:sldChg>
      <pc:sldChg chg="del">
        <pc:chgData name="Shafer, Ethan H MAJ" userId="505e747c-87be-44c0-94c2-fc4c31a873c1" providerId="ADAL" clId="{6F7BCDAB-1392-4100-B7F3-62F864446860}" dt="2024-07-19T04:43:04.936" v="37" actId="47"/>
        <pc:sldMkLst>
          <pc:docMk/>
          <pc:sldMk cId="2428783176" sldId="274"/>
        </pc:sldMkLst>
      </pc:sldChg>
      <pc:sldChg chg="del">
        <pc:chgData name="Shafer, Ethan H MAJ" userId="505e747c-87be-44c0-94c2-fc4c31a873c1" providerId="ADAL" clId="{6F7BCDAB-1392-4100-B7F3-62F864446860}" dt="2024-07-19T04:43:04.936" v="37" actId="47"/>
        <pc:sldMkLst>
          <pc:docMk/>
          <pc:sldMk cId="3365439971" sldId="275"/>
        </pc:sldMkLst>
      </pc:sldChg>
      <pc:sldChg chg="del">
        <pc:chgData name="Shafer, Ethan H MAJ" userId="505e747c-87be-44c0-94c2-fc4c31a873c1" providerId="ADAL" clId="{6F7BCDAB-1392-4100-B7F3-62F864446860}" dt="2024-07-19T04:43:04.936" v="37" actId="47"/>
        <pc:sldMkLst>
          <pc:docMk/>
          <pc:sldMk cId="1031067531" sldId="276"/>
        </pc:sldMkLst>
      </pc:sldChg>
      <pc:sldChg chg="add del">
        <pc:chgData name="Shafer, Ethan H MAJ" userId="505e747c-87be-44c0-94c2-fc4c31a873c1" providerId="ADAL" clId="{6F7BCDAB-1392-4100-B7F3-62F864446860}" dt="2024-07-19T04:46:24.507" v="165" actId="47"/>
        <pc:sldMkLst>
          <pc:docMk/>
          <pc:sldMk cId="3726141506" sldId="276"/>
        </pc:sldMkLst>
      </pc:sldChg>
      <pc:sldChg chg="del">
        <pc:chgData name="Shafer, Ethan H MAJ" userId="505e747c-87be-44c0-94c2-fc4c31a873c1" providerId="ADAL" clId="{6F7BCDAB-1392-4100-B7F3-62F864446860}" dt="2024-07-19T04:43:04.936" v="37" actId="47"/>
        <pc:sldMkLst>
          <pc:docMk/>
          <pc:sldMk cId="2440617723" sldId="278"/>
        </pc:sldMkLst>
      </pc:sldChg>
      <pc:sldChg chg="del">
        <pc:chgData name="Shafer, Ethan H MAJ" userId="505e747c-87be-44c0-94c2-fc4c31a873c1" providerId="ADAL" clId="{6F7BCDAB-1392-4100-B7F3-62F864446860}" dt="2024-07-19T04:43:04.936" v="37" actId="47"/>
        <pc:sldMkLst>
          <pc:docMk/>
          <pc:sldMk cId="3422525858" sldId="279"/>
        </pc:sldMkLst>
      </pc:sldChg>
      <pc:sldChg chg="del">
        <pc:chgData name="Shafer, Ethan H MAJ" userId="505e747c-87be-44c0-94c2-fc4c31a873c1" providerId="ADAL" clId="{6F7BCDAB-1392-4100-B7F3-62F864446860}" dt="2024-07-19T04:43:04.936" v="37" actId="47"/>
        <pc:sldMkLst>
          <pc:docMk/>
          <pc:sldMk cId="1245083708" sldId="280"/>
        </pc:sldMkLst>
      </pc:sldChg>
      <pc:sldChg chg="modSp add del mod">
        <pc:chgData name="Shafer, Ethan H MAJ" userId="505e747c-87be-44c0-94c2-fc4c31a873c1" providerId="ADAL" clId="{6F7BCDAB-1392-4100-B7F3-62F864446860}" dt="2024-07-20T02:21:42.771" v="1953" actId="47"/>
        <pc:sldMkLst>
          <pc:docMk/>
          <pc:sldMk cId="1499402153" sldId="281"/>
        </pc:sldMkLst>
        <pc:picChg chg="mod">
          <ac:chgData name="Shafer, Ethan H MAJ" userId="505e747c-87be-44c0-94c2-fc4c31a873c1" providerId="ADAL" clId="{6F7BCDAB-1392-4100-B7F3-62F864446860}" dt="2024-07-19T04:46:30.124" v="166" actId="1076"/>
          <ac:picMkLst>
            <pc:docMk/>
            <pc:sldMk cId="1499402153" sldId="281"/>
            <ac:picMk id="9" creationId="{464D3308-4B0D-46E5-AD45-B405611A2FBD}"/>
          </ac:picMkLst>
        </pc:picChg>
      </pc:sldChg>
      <pc:sldChg chg="addSp delSp modSp add del mod setBg modClrScheme delAnim modAnim chgLayout">
        <pc:chgData name="Shafer, Ethan H MAJ" userId="505e747c-87be-44c0-94c2-fc4c31a873c1" providerId="ADAL" clId="{6F7BCDAB-1392-4100-B7F3-62F864446860}" dt="2024-07-20T02:21:42.771" v="1953" actId="47"/>
        <pc:sldMkLst>
          <pc:docMk/>
          <pc:sldMk cId="640624208" sldId="282"/>
        </pc:sldMkLst>
        <pc:spChg chg="mod ord">
          <ac:chgData name="Shafer, Ethan H MAJ" userId="505e747c-87be-44c0-94c2-fc4c31a873c1" providerId="ADAL" clId="{6F7BCDAB-1392-4100-B7F3-62F864446860}" dt="2024-07-19T08:45:17.265" v="1777" actId="26606"/>
          <ac:spMkLst>
            <pc:docMk/>
            <pc:sldMk cId="640624208" sldId="282"/>
            <ac:spMk id="2" creationId="{14CE0AD3-F4D5-42FF-88EE-5BE1FFE5B3DA}"/>
          </ac:spMkLst>
        </pc:spChg>
        <pc:spChg chg="add del mod ord">
          <ac:chgData name="Shafer, Ethan H MAJ" userId="505e747c-87be-44c0-94c2-fc4c31a873c1" providerId="ADAL" clId="{6F7BCDAB-1392-4100-B7F3-62F864446860}" dt="2024-07-19T08:44:59.859" v="1772" actId="700"/>
          <ac:spMkLst>
            <pc:docMk/>
            <pc:sldMk cId="640624208" sldId="282"/>
            <ac:spMk id="3" creationId="{717A4088-D649-C16C-9A2D-48BED7317F4B}"/>
          </ac:spMkLst>
        </pc:spChg>
        <pc:spChg chg="mod ord">
          <ac:chgData name="Shafer, Ethan H MAJ" userId="505e747c-87be-44c0-94c2-fc4c31a873c1" providerId="ADAL" clId="{6F7BCDAB-1392-4100-B7F3-62F864446860}" dt="2024-07-19T08:45:17.265" v="1777" actId="26606"/>
          <ac:spMkLst>
            <pc:docMk/>
            <pc:sldMk cId="640624208" sldId="282"/>
            <ac:spMk id="5" creationId="{B33CE4D4-90F3-43A8-983E-53294F53F760}"/>
          </ac:spMkLst>
        </pc:spChg>
        <pc:spChg chg="mod ord">
          <ac:chgData name="Shafer, Ethan H MAJ" userId="505e747c-87be-44c0-94c2-fc4c31a873c1" providerId="ADAL" clId="{6F7BCDAB-1392-4100-B7F3-62F864446860}" dt="2024-07-19T08:45:17.265" v="1777" actId="26606"/>
          <ac:spMkLst>
            <pc:docMk/>
            <pc:sldMk cId="640624208" sldId="282"/>
            <ac:spMk id="6" creationId="{2731AADE-7B30-4338-B2B6-4C702E4C8641}"/>
          </ac:spMkLst>
        </pc:spChg>
        <pc:spChg chg="mod ord">
          <ac:chgData name="Shafer, Ethan H MAJ" userId="505e747c-87be-44c0-94c2-fc4c31a873c1" providerId="ADAL" clId="{6F7BCDAB-1392-4100-B7F3-62F864446860}" dt="2024-07-19T08:45:17.265" v="1777" actId="26606"/>
          <ac:spMkLst>
            <pc:docMk/>
            <pc:sldMk cId="640624208" sldId="282"/>
            <ac:spMk id="7" creationId="{FFF9B7A3-F4A6-4276-83C4-D76909856DF5}"/>
          </ac:spMkLst>
        </pc:spChg>
        <pc:spChg chg="add del mod ord">
          <ac:chgData name="Shafer, Ethan H MAJ" userId="505e747c-87be-44c0-94c2-fc4c31a873c1" providerId="ADAL" clId="{6F7BCDAB-1392-4100-B7F3-62F864446860}" dt="2024-07-19T08:44:59.859" v="1772" actId="700"/>
          <ac:spMkLst>
            <pc:docMk/>
            <pc:sldMk cId="640624208" sldId="282"/>
            <ac:spMk id="8" creationId="{B9F391E8-E67C-6D14-E543-25ED0EDF37B0}"/>
          </ac:spMkLst>
        </pc:spChg>
        <pc:spChg chg="add del mod ord">
          <ac:chgData name="Shafer, Ethan H MAJ" userId="505e747c-87be-44c0-94c2-fc4c31a873c1" providerId="ADAL" clId="{6F7BCDAB-1392-4100-B7F3-62F864446860}" dt="2024-07-19T08:44:59.859" v="1772" actId="700"/>
          <ac:spMkLst>
            <pc:docMk/>
            <pc:sldMk cId="640624208" sldId="282"/>
            <ac:spMk id="10" creationId="{23D12CAB-4882-22A5-560E-58A446A6E51D}"/>
          </ac:spMkLst>
        </pc:spChg>
        <pc:spChg chg="add del mod ord">
          <ac:chgData name="Shafer, Ethan H MAJ" userId="505e747c-87be-44c0-94c2-fc4c31a873c1" providerId="ADAL" clId="{6F7BCDAB-1392-4100-B7F3-62F864446860}" dt="2024-07-19T08:44:59.859" v="1772" actId="700"/>
          <ac:spMkLst>
            <pc:docMk/>
            <pc:sldMk cId="640624208" sldId="282"/>
            <ac:spMk id="11" creationId="{0AF8A8C1-004C-33AC-747F-36FF63F4EC42}"/>
          </ac:spMkLst>
        </pc:spChg>
        <pc:spChg chg="add del mod ord">
          <ac:chgData name="Shafer, Ethan H MAJ" userId="505e747c-87be-44c0-94c2-fc4c31a873c1" providerId="ADAL" clId="{6F7BCDAB-1392-4100-B7F3-62F864446860}" dt="2024-07-19T08:45:05.260" v="1776"/>
          <ac:spMkLst>
            <pc:docMk/>
            <pc:sldMk cId="640624208" sldId="282"/>
            <ac:spMk id="12" creationId="{BE9481DF-857B-A8F2-ABCE-B6183C8A1B1B}"/>
          </ac:spMkLst>
        </pc:spChg>
        <pc:spChg chg="add del mod ord">
          <ac:chgData name="Shafer, Ethan H MAJ" userId="505e747c-87be-44c0-94c2-fc4c31a873c1" providerId="ADAL" clId="{6F7BCDAB-1392-4100-B7F3-62F864446860}" dt="2024-07-19T08:45:03.130" v="1774"/>
          <ac:spMkLst>
            <pc:docMk/>
            <pc:sldMk cId="640624208" sldId="282"/>
            <ac:spMk id="13" creationId="{424871E4-8457-EAA0-349C-533DA794A8C4}"/>
          </ac:spMkLst>
        </pc:spChg>
        <pc:spChg chg="add del">
          <ac:chgData name="Shafer, Ethan H MAJ" userId="505e747c-87be-44c0-94c2-fc4c31a873c1" providerId="ADAL" clId="{6F7BCDAB-1392-4100-B7F3-62F864446860}" dt="2024-07-19T08:45:39.440" v="1783" actId="22"/>
          <ac:spMkLst>
            <pc:docMk/>
            <pc:sldMk cId="640624208" sldId="282"/>
            <ac:spMk id="16" creationId="{FE107C6F-5EF5-DDDF-9E4F-396BD45801B5}"/>
          </ac:spMkLst>
        </pc:spChg>
        <pc:spChg chg="del">
          <ac:chgData name="Shafer, Ethan H MAJ" userId="505e747c-87be-44c0-94c2-fc4c31a873c1" providerId="ADAL" clId="{6F7BCDAB-1392-4100-B7F3-62F864446860}" dt="2024-07-19T04:45:37.485" v="160" actId="478"/>
          <ac:spMkLst>
            <pc:docMk/>
            <pc:sldMk cId="640624208" sldId="282"/>
            <ac:spMk id="23" creationId="{C5FA6B20-B0AA-435B-B4C1-7CE50343DDD1}"/>
          </ac:spMkLst>
        </pc:spChg>
        <pc:spChg chg="add mod">
          <ac:chgData name="Shafer, Ethan H MAJ" userId="505e747c-87be-44c0-94c2-fc4c31a873c1" providerId="ADAL" clId="{6F7BCDAB-1392-4100-B7F3-62F864446860}" dt="2024-07-19T08:47:48.604" v="1937" actId="15"/>
          <ac:spMkLst>
            <pc:docMk/>
            <pc:sldMk cId="640624208" sldId="282"/>
            <ac:spMk id="6150" creationId="{B4AA6015-6ECE-E86C-67FD-4B5ED9C34604}"/>
          </ac:spMkLst>
        </pc:spChg>
        <pc:spChg chg="add del">
          <ac:chgData name="Shafer, Ethan H MAJ" userId="505e747c-87be-44c0-94c2-fc4c31a873c1" providerId="ADAL" clId="{6F7BCDAB-1392-4100-B7F3-62F864446860}" dt="2024-07-19T08:45:44.514" v="1785" actId="26606"/>
          <ac:spMkLst>
            <pc:docMk/>
            <pc:sldMk cId="640624208" sldId="282"/>
            <ac:spMk id="6162" creationId="{0952772C-A193-46A8-8085-DF0DDE5FC05E}"/>
          </ac:spMkLst>
        </pc:spChg>
        <pc:spChg chg="add del">
          <ac:chgData name="Shafer, Ethan H MAJ" userId="505e747c-87be-44c0-94c2-fc4c31a873c1" providerId="ADAL" clId="{6F7BCDAB-1392-4100-B7F3-62F864446860}" dt="2024-07-19T08:45:44.514" v="1785" actId="26606"/>
          <ac:spMkLst>
            <pc:docMk/>
            <pc:sldMk cId="640624208" sldId="282"/>
            <ac:spMk id="6164" creationId="{0D28FA21-C404-4805-A601-DBEE83A8EA50}"/>
          </ac:spMkLst>
        </pc:spChg>
        <pc:spChg chg="add del">
          <ac:chgData name="Shafer, Ethan H MAJ" userId="505e747c-87be-44c0-94c2-fc4c31a873c1" providerId="ADAL" clId="{6F7BCDAB-1392-4100-B7F3-62F864446860}" dt="2024-07-19T08:45:44.514" v="1785" actId="26606"/>
          <ac:spMkLst>
            <pc:docMk/>
            <pc:sldMk cId="640624208" sldId="282"/>
            <ac:spMk id="6174" creationId="{6CB62799-E47D-468D-9290-FF49353DFACD}"/>
          </ac:spMkLst>
        </pc:spChg>
        <pc:spChg chg="add">
          <ac:chgData name="Shafer, Ethan H MAJ" userId="505e747c-87be-44c0-94c2-fc4c31a873c1" providerId="ADAL" clId="{6F7BCDAB-1392-4100-B7F3-62F864446860}" dt="2024-07-19T08:45:44.514" v="1785" actId="26606"/>
          <ac:spMkLst>
            <pc:docMk/>
            <pc:sldMk cId="640624208" sldId="282"/>
            <ac:spMk id="6188" creationId="{0952772C-A193-46A8-8085-DF0DDE5FC05E}"/>
          </ac:spMkLst>
        </pc:spChg>
        <pc:spChg chg="add">
          <ac:chgData name="Shafer, Ethan H MAJ" userId="505e747c-87be-44c0-94c2-fc4c31a873c1" providerId="ADAL" clId="{6F7BCDAB-1392-4100-B7F3-62F864446860}" dt="2024-07-19T08:45:44.514" v="1785" actId="26606"/>
          <ac:spMkLst>
            <pc:docMk/>
            <pc:sldMk cId="640624208" sldId="282"/>
            <ac:spMk id="6190" creationId="{0D28FA21-C404-4805-A601-DBEE83A8EA50}"/>
          </ac:spMkLst>
        </pc:spChg>
        <pc:spChg chg="add">
          <ac:chgData name="Shafer, Ethan H MAJ" userId="505e747c-87be-44c0-94c2-fc4c31a873c1" providerId="ADAL" clId="{6F7BCDAB-1392-4100-B7F3-62F864446860}" dt="2024-07-19T08:45:44.514" v="1785" actId="26606"/>
          <ac:spMkLst>
            <pc:docMk/>
            <pc:sldMk cId="640624208" sldId="282"/>
            <ac:spMk id="6200" creationId="{6CB62799-E47D-468D-9290-FF49353DFACD}"/>
          </ac:spMkLst>
        </pc:spChg>
        <pc:grpChg chg="add del">
          <ac:chgData name="Shafer, Ethan H MAJ" userId="505e747c-87be-44c0-94c2-fc4c31a873c1" providerId="ADAL" clId="{6F7BCDAB-1392-4100-B7F3-62F864446860}" dt="2024-07-19T08:45:44.514" v="1785" actId="26606"/>
          <ac:grpSpMkLst>
            <pc:docMk/>
            <pc:sldMk cId="640624208" sldId="282"/>
            <ac:grpSpMk id="6153" creationId="{49FF32FF-44D7-4535-B99A-004DD008ADE3}"/>
          </ac:grpSpMkLst>
        </pc:grpChg>
        <pc:grpChg chg="add del">
          <ac:chgData name="Shafer, Ethan H MAJ" userId="505e747c-87be-44c0-94c2-fc4c31a873c1" providerId="ADAL" clId="{6F7BCDAB-1392-4100-B7F3-62F864446860}" dt="2024-07-19T08:45:44.514" v="1785" actId="26606"/>
          <ac:grpSpMkLst>
            <pc:docMk/>
            <pc:sldMk cId="640624208" sldId="282"/>
            <ac:grpSpMk id="6166" creationId="{015F2101-E757-4DE5-9263-90EE04B605B3}"/>
          </ac:grpSpMkLst>
        </pc:grpChg>
        <pc:grpChg chg="add">
          <ac:chgData name="Shafer, Ethan H MAJ" userId="505e747c-87be-44c0-94c2-fc4c31a873c1" providerId="ADAL" clId="{6F7BCDAB-1392-4100-B7F3-62F864446860}" dt="2024-07-19T08:45:44.514" v="1785" actId="26606"/>
          <ac:grpSpMkLst>
            <pc:docMk/>
            <pc:sldMk cId="640624208" sldId="282"/>
            <ac:grpSpMk id="6179" creationId="{49FF32FF-44D7-4535-B99A-004DD008ADE3}"/>
          </ac:grpSpMkLst>
        </pc:grpChg>
        <pc:grpChg chg="add">
          <ac:chgData name="Shafer, Ethan H MAJ" userId="505e747c-87be-44c0-94c2-fc4c31a873c1" providerId="ADAL" clId="{6F7BCDAB-1392-4100-B7F3-62F864446860}" dt="2024-07-19T08:45:44.514" v="1785" actId="26606"/>
          <ac:grpSpMkLst>
            <pc:docMk/>
            <pc:sldMk cId="640624208" sldId="282"/>
            <ac:grpSpMk id="6192" creationId="{015F2101-E757-4DE5-9263-90EE04B605B3}"/>
          </ac:grpSpMkLst>
        </pc:grpChg>
        <pc:picChg chg="del">
          <ac:chgData name="Shafer, Ethan H MAJ" userId="505e747c-87be-44c0-94c2-fc4c31a873c1" providerId="ADAL" clId="{6F7BCDAB-1392-4100-B7F3-62F864446860}" dt="2024-07-19T08:44:56.119" v="1770" actId="478"/>
          <ac:picMkLst>
            <pc:docMk/>
            <pc:sldMk cId="640624208" sldId="282"/>
            <ac:picMk id="4" creationId="{D7ABC6CA-CE51-4B89-BF79-422A5A19965B}"/>
          </ac:picMkLst>
        </pc:picChg>
        <pc:picChg chg="del mod">
          <ac:chgData name="Shafer, Ethan H MAJ" userId="505e747c-87be-44c0-94c2-fc4c31a873c1" providerId="ADAL" clId="{6F7BCDAB-1392-4100-B7F3-62F864446860}" dt="2024-07-19T08:45:04.597" v="1775" actId="21"/>
          <ac:picMkLst>
            <pc:docMk/>
            <pc:sldMk cId="640624208" sldId="282"/>
            <ac:picMk id="9" creationId="{49CB1CA8-BED3-4D8D-8CE5-F6DB12CA41D3}"/>
          </ac:picMkLst>
        </pc:picChg>
        <pc:picChg chg="add mod">
          <ac:chgData name="Shafer, Ethan H MAJ" userId="505e747c-87be-44c0-94c2-fc4c31a873c1" providerId="ADAL" clId="{6F7BCDAB-1392-4100-B7F3-62F864446860}" dt="2024-07-19T08:45:54.233" v="1790" actId="1076"/>
          <ac:picMkLst>
            <pc:docMk/>
            <pc:sldMk cId="640624208" sldId="282"/>
            <ac:picMk id="14" creationId="{49CB1CA8-BED3-4D8D-8CE5-F6DB12CA41D3}"/>
          </ac:picMkLst>
        </pc:picChg>
        <pc:picChg chg="add del mod ord">
          <ac:chgData name="Shafer, Ethan H MAJ" userId="505e747c-87be-44c0-94c2-fc4c31a873c1" providerId="ADAL" clId="{6F7BCDAB-1392-4100-B7F3-62F864446860}" dt="2024-07-19T08:45:36.246" v="1781" actId="478"/>
          <ac:picMkLst>
            <pc:docMk/>
            <pc:sldMk cId="640624208" sldId="282"/>
            <ac:picMk id="6146" creationId="{C1238E7D-4DE8-E0CB-9779-E06CDDF57467}"/>
          </ac:picMkLst>
        </pc:picChg>
        <pc:picChg chg="add mod ord">
          <ac:chgData name="Shafer, Ethan H MAJ" userId="505e747c-87be-44c0-94c2-fc4c31a873c1" providerId="ADAL" clId="{6F7BCDAB-1392-4100-B7F3-62F864446860}" dt="2024-07-19T08:45:59.993" v="1792" actId="1076"/>
          <ac:picMkLst>
            <pc:docMk/>
            <pc:sldMk cId="640624208" sldId="282"/>
            <ac:picMk id="6148" creationId="{A6816E63-E310-3921-DD07-08BB56B28703}"/>
          </ac:picMkLst>
        </pc:picChg>
      </pc:sldChg>
      <pc:sldChg chg="delSp modSp add del mod modAnim">
        <pc:chgData name="Shafer, Ethan H MAJ" userId="505e747c-87be-44c0-94c2-fc4c31a873c1" providerId="ADAL" clId="{6F7BCDAB-1392-4100-B7F3-62F864446860}" dt="2024-07-20T02:21:42.771" v="1953" actId="47"/>
        <pc:sldMkLst>
          <pc:docMk/>
          <pc:sldMk cId="594271351" sldId="284"/>
        </pc:sldMkLst>
        <pc:spChg chg="del">
          <ac:chgData name="Shafer, Ethan H MAJ" userId="505e747c-87be-44c0-94c2-fc4c31a873c1" providerId="ADAL" clId="{6F7BCDAB-1392-4100-B7F3-62F864446860}" dt="2024-07-19T04:45:08.260" v="120" actId="478"/>
          <ac:spMkLst>
            <pc:docMk/>
            <pc:sldMk cId="594271351" sldId="284"/>
            <ac:spMk id="27" creationId="{8BF5AD3D-A62F-427E-ABB2-1B40DCF35145}"/>
          </ac:spMkLst>
        </pc:spChg>
        <pc:picChg chg="mod">
          <ac:chgData name="Shafer, Ethan H MAJ" userId="505e747c-87be-44c0-94c2-fc4c31a873c1" providerId="ADAL" clId="{6F7BCDAB-1392-4100-B7F3-62F864446860}" dt="2024-07-19T04:45:14.366" v="156" actId="1035"/>
          <ac:picMkLst>
            <pc:docMk/>
            <pc:sldMk cId="594271351" sldId="284"/>
            <ac:picMk id="23" creationId="{DAD49D6F-B1C4-45C5-8019-C6DE1F88A6D5}"/>
          </ac:picMkLst>
        </pc:picChg>
        <pc:picChg chg="mod">
          <ac:chgData name="Shafer, Ethan H MAJ" userId="505e747c-87be-44c0-94c2-fc4c31a873c1" providerId="ADAL" clId="{6F7BCDAB-1392-4100-B7F3-62F864446860}" dt="2024-07-19T04:45:14.366" v="156" actId="1035"/>
          <ac:picMkLst>
            <pc:docMk/>
            <pc:sldMk cId="594271351" sldId="284"/>
            <ac:picMk id="25" creationId="{65B05688-697A-47CF-AE5E-2D2345256CB5}"/>
          </ac:picMkLst>
        </pc:picChg>
      </pc:sldChg>
      <pc:sldChg chg="delSp modSp add del mod modAnim">
        <pc:chgData name="Shafer, Ethan H MAJ" userId="505e747c-87be-44c0-94c2-fc4c31a873c1" providerId="ADAL" clId="{6F7BCDAB-1392-4100-B7F3-62F864446860}" dt="2024-07-20T02:21:42.771" v="1953" actId="47"/>
        <pc:sldMkLst>
          <pc:docMk/>
          <pc:sldMk cId="552353823" sldId="285"/>
        </pc:sldMkLst>
        <pc:spChg chg="del">
          <ac:chgData name="Shafer, Ethan H MAJ" userId="505e747c-87be-44c0-94c2-fc4c31a873c1" providerId="ADAL" clId="{6F7BCDAB-1392-4100-B7F3-62F864446860}" dt="2024-07-19T04:45:21.481" v="157" actId="478"/>
          <ac:spMkLst>
            <pc:docMk/>
            <pc:sldMk cId="552353823" sldId="285"/>
            <ac:spMk id="23" creationId="{6F0D3977-C44D-4BEB-937C-96E16B289DA6}"/>
          </ac:spMkLst>
        </pc:spChg>
        <pc:picChg chg="mod">
          <ac:chgData name="Shafer, Ethan H MAJ" userId="505e747c-87be-44c0-94c2-fc4c31a873c1" providerId="ADAL" clId="{6F7BCDAB-1392-4100-B7F3-62F864446860}" dt="2024-07-19T04:45:30.357" v="159" actId="1076"/>
          <ac:picMkLst>
            <pc:docMk/>
            <pc:sldMk cId="552353823" sldId="285"/>
            <ac:picMk id="4" creationId="{3ED060A8-48D1-46D9-AD98-FF00EA371C5A}"/>
          </ac:picMkLst>
        </pc:picChg>
        <pc:picChg chg="mod">
          <ac:chgData name="Shafer, Ethan H MAJ" userId="505e747c-87be-44c0-94c2-fc4c31a873c1" providerId="ADAL" clId="{6F7BCDAB-1392-4100-B7F3-62F864446860}" dt="2024-07-19T04:45:25.545" v="158" actId="1076"/>
          <ac:picMkLst>
            <pc:docMk/>
            <pc:sldMk cId="552353823" sldId="285"/>
            <ac:picMk id="9" creationId="{535958C7-6D4F-4E3E-9ED5-1F0A84490908}"/>
          </ac:picMkLst>
        </pc:picChg>
      </pc:sldChg>
      <pc:sldChg chg="modSp add del mod">
        <pc:chgData name="Shafer, Ethan H MAJ" userId="505e747c-87be-44c0-94c2-fc4c31a873c1" providerId="ADAL" clId="{6F7BCDAB-1392-4100-B7F3-62F864446860}" dt="2024-07-20T02:21:42.771" v="1953" actId="47"/>
        <pc:sldMkLst>
          <pc:docMk/>
          <pc:sldMk cId="1666821417" sldId="286"/>
        </pc:sldMkLst>
        <pc:spChg chg="mod">
          <ac:chgData name="Shafer, Ethan H MAJ" userId="505e747c-87be-44c0-94c2-fc4c31a873c1" providerId="ADAL" clId="{6F7BCDAB-1392-4100-B7F3-62F864446860}" dt="2024-07-19T04:44:50.950" v="119" actId="1036"/>
          <ac:spMkLst>
            <pc:docMk/>
            <pc:sldMk cId="1666821417" sldId="286"/>
            <ac:spMk id="10" creationId="{342CD8B6-7884-41B2-B6F8-85179CB32355}"/>
          </ac:spMkLst>
        </pc:spChg>
        <pc:picChg chg="mod">
          <ac:chgData name="Shafer, Ethan H MAJ" userId="505e747c-87be-44c0-94c2-fc4c31a873c1" providerId="ADAL" clId="{6F7BCDAB-1392-4100-B7F3-62F864446860}" dt="2024-07-19T04:44:46.898" v="98" actId="1076"/>
          <ac:picMkLst>
            <pc:docMk/>
            <pc:sldMk cId="1666821417" sldId="286"/>
            <ac:picMk id="3" creationId="{95A1C70B-A6E9-49E6-B18A-ADBEC8B208AA}"/>
          </ac:picMkLst>
        </pc:picChg>
      </pc:sldChg>
      <pc:sldChg chg="addSp delSp modSp add del mod setBg modClrScheme modAnim chgLayout">
        <pc:chgData name="Shafer, Ethan H MAJ" userId="505e747c-87be-44c0-94c2-fc4c31a873c1" providerId="ADAL" clId="{6F7BCDAB-1392-4100-B7F3-62F864446860}" dt="2024-07-20T02:21:42.771" v="1953" actId="47"/>
        <pc:sldMkLst>
          <pc:docMk/>
          <pc:sldMk cId="3555650612" sldId="289"/>
        </pc:sldMkLst>
        <pc:spChg chg="mod ord">
          <ac:chgData name="Shafer, Ethan H MAJ" userId="505e747c-87be-44c0-94c2-fc4c31a873c1" providerId="ADAL" clId="{6F7BCDAB-1392-4100-B7F3-62F864446860}" dt="2024-07-19T08:46:43.679" v="1793" actId="26606"/>
          <ac:spMkLst>
            <pc:docMk/>
            <pc:sldMk cId="3555650612" sldId="289"/>
            <ac:spMk id="2" creationId="{14CE0AD3-F4D5-42FF-88EE-5BE1FFE5B3DA}"/>
          </ac:spMkLst>
        </pc:spChg>
        <pc:spChg chg="add del mod ord">
          <ac:chgData name="Shafer, Ethan H MAJ" userId="505e747c-87be-44c0-94c2-fc4c31a873c1" providerId="ADAL" clId="{6F7BCDAB-1392-4100-B7F3-62F864446860}" dt="2024-07-19T08:42:56.210" v="1768"/>
          <ac:spMkLst>
            <pc:docMk/>
            <pc:sldMk cId="3555650612" sldId="289"/>
            <ac:spMk id="3" creationId="{E03BC27C-213E-173E-7415-A01BCBA3ADA1}"/>
          </ac:spMkLst>
        </pc:spChg>
        <pc:spChg chg="mod ord">
          <ac:chgData name="Shafer, Ethan H MAJ" userId="505e747c-87be-44c0-94c2-fc4c31a873c1" providerId="ADAL" clId="{6F7BCDAB-1392-4100-B7F3-62F864446860}" dt="2024-07-19T08:46:43.679" v="1793" actId="26606"/>
          <ac:spMkLst>
            <pc:docMk/>
            <pc:sldMk cId="3555650612" sldId="289"/>
            <ac:spMk id="5" creationId="{B33CE4D4-90F3-43A8-983E-53294F53F760}"/>
          </ac:spMkLst>
        </pc:spChg>
        <pc:spChg chg="mod ord">
          <ac:chgData name="Shafer, Ethan H MAJ" userId="505e747c-87be-44c0-94c2-fc4c31a873c1" providerId="ADAL" clId="{6F7BCDAB-1392-4100-B7F3-62F864446860}" dt="2024-07-19T08:46:43.679" v="1793" actId="26606"/>
          <ac:spMkLst>
            <pc:docMk/>
            <pc:sldMk cId="3555650612" sldId="289"/>
            <ac:spMk id="6" creationId="{2731AADE-7B30-4338-B2B6-4C702E4C8641}"/>
          </ac:spMkLst>
        </pc:spChg>
        <pc:spChg chg="mod ord">
          <ac:chgData name="Shafer, Ethan H MAJ" userId="505e747c-87be-44c0-94c2-fc4c31a873c1" providerId="ADAL" clId="{6F7BCDAB-1392-4100-B7F3-62F864446860}" dt="2024-07-19T08:46:43.679" v="1793" actId="26606"/>
          <ac:spMkLst>
            <pc:docMk/>
            <pc:sldMk cId="3555650612" sldId="289"/>
            <ac:spMk id="7" creationId="{FFF9B7A3-F4A6-4276-83C4-D76909856DF5}"/>
          </ac:spMkLst>
        </pc:spChg>
        <pc:spChg chg="add del mod ord">
          <ac:chgData name="Shafer, Ethan H MAJ" userId="505e747c-87be-44c0-94c2-fc4c31a873c1" providerId="ADAL" clId="{6F7BCDAB-1392-4100-B7F3-62F864446860}" dt="2024-07-19T08:42:54.381" v="1766"/>
          <ac:spMkLst>
            <pc:docMk/>
            <pc:sldMk cId="3555650612" sldId="289"/>
            <ac:spMk id="8" creationId="{5D9B081D-611A-18FC-EF99-75EF0182EDA2}"/>
          </ac:spMkLst>
        </pc:spChg>
        <pc:spChg chg="add mod">
          <ac:chgData name="Shafer, Ethan H MAJ" userId="505e747c-87be-44c0-94c2-fc4c31a873c1" providerId="ADAL" clId="{6F7BCDAB-1392-4100-B7F3-62F864446860}" dt="2024-07-19T08:47:24.168" v="1893" actId="20577"/>
          <ac:spMkLst>
            <pc:docMk/>
            <pc:sldMk cId="3555650612" sldId="289"/>
            <ac:spMk id="14" creationId="{00C4C53C-3753-F2B1-0488-150E067CB1E6}"/>
          </ac:spMkLst>
        </pc:spChg>
        <pc:spChg chg="add">
          <ac:chgData name="Shafer, Ethan H MAJ" userId="505e747c-87be-44c0-94c2-fc4c31a873c1" providerId="ADAL" clId="{6F7BCDAB-1392-4100-B7F3-62F864446860}" dt="2024-07-19T08:46:43.679" v="1793" actId="26606"/>
          <ac:spMkLst>
            <pc:docMk/>
            <pc:sldMk cId="3555650612" sldId="289"/>
            <ac:spMk id="26" creationId="{0952772C-A193-46A8-8085-DF0DDE5FC05E}"/>
          </ac:spMkLst>
        </pc:spChg>
        <pc:spChg chg="add">
          <ac:chgData name="Shafer, Ethan H MAJ" userId="505e747c-87be-44c0-94c2-fc4c31a873c1" providerId="ADAL" clId="{6F7BCDAB-1392-4100-B7F3-62F864446860}" dt="2024-07-19T08:46:43.679" v="1793" actId="26606"/>
          <ac:spMkLst>
            <pc:docMk/>
            <pc:sldMk cId="3555650612" sldId="289"/>
            <ac:spMk id="28" creationId="{0D28FA21-C404-4805-A601-DBEE83A8EA50}"/>
          </ac:spMkLst>
        </pc:spChg>
        <pc:spChg chg="del">
          <ac:chgData name="Shafer, Ethan H MAJ" userId="505e747c-87be-44c0-94c2-fc4c31a873c1" providerId="ADAL" clId="{6F7BCDAB-1392-4100-B7F3-62F864446860}" dt="2024-07-19T04:45:59.145" v="162" actId="478"/>
          <ac:spMkLst>
            <pc:docMk/>
            <pc:sldMk cId="3555650612" sldId="289"/>
            <ac:spMk id="33" creationId="{F07934AB-822C-4CDD-816F-0F15BE3A5A78}"/>
          </ac:spMkLst>
        </pc:spChg>
        <pc:spChg chg="add">
          <ac:chgData name="Shafer, Ethan H MAJ" userId="505e747c-87be-44c0-94c2-fc4c31a873c1" providerId="ADAL" clId="{6F7BCDAB-1392-4100-B7F3-62F864446860}" dt="2024-07-19T08:46:43.679" v="1793" actId="26606"/>
          <ac:spMkLst>
            <pc:docMk/>
            <pc:sldMk cId="3555650612" sldId="289"/>
            <ac:spMk id="38" creationId="{6CB62799-E47D-468D-9290-FF49353DFACD}"/>
          </ac:spMkLst>
        </pc:spChg>
        <pc:grpChg chg="add">
          <ac:chgData name="Shafer, Ethan H MAJ" userId="505e747c-87be-44c0-94c2-fc4c31a873c1" providerId="ADAL" clId="{6F7BCDAB-1392-4100-B7F3-62F864446860}" dt="2024-07-19T08:46:43.679" v="1793" actId="26606"/>
          <ac:grpSpMkLst>
            <pc:docMk/>
            <pc:sldMk cId="3555650612" sldId="289"/>
            <ac:grpSpMk id="17" creationId="{49FF32FF-44D7-4535-B99A-004DD008ADE3}"/>
          </ac:grpSpMkLst>
        </pc:grpChg>
        <pc:grpChg chg="add">
          <ac:chgData name="Shafer, Ethan H MAJ" userId="505e747c-87be-44c0-94c2-fc4c31a873c1" providerId="ADAL" clId="{6F7BCDAB-1392-4100-B7F3-62F864446860}" dt="2024-07-19T08:46:43.679" v="1793" actId="26606"/>
          <ac:grpSpMkLst>
            <pc:docMk/>
            <pc:sldMk cId="3555650612" sldId="289"/>
            <ac:grpSpMk id="30" creationId="{015F2101-E757-4DE5-9263-90EE04B605B3}"/>
          </ac:grpSpMkLst>
        </pc:grpChg>
        <pc:picChg chg="del mod">
          <ac:chgData name="Shafer, Ethan H MAJ" userId="505e747c-87be-44c0-94c2-fc4c31a873c1" providerId="ADAL" clId="{6F7BCDAB-1392-4100-B7F3-62F864446860}" dt="2024-07-19T08:42:42.844" v="1761" actId="478"/>
          <ac:picMkLst>
            <pc:docMk/>
            <pc:sldMk cId="3555650612" sldId="289"/>
            <ac:picMk id="4" creationId="{0DC97275-8B2D-4BDC-AAB0-9C919CD0FF0A}"/>
          </ac:picMkLst>
        </pc:picChg>
        <pc:picChg chg="add mod ord">
          <ac:chgData name="Shafer, Ethan H MAJ" userId="505e747c-87be-44c0-94c2-fc4c31a873c1" providerId="ADAL" clId="{6F7BCDAB-1392-4100-B7F3-62F864446860}" dt="2024-07-19T08:46:48.567" v="1795" actId="27614"/>
          <ac:picMkLst>
            <pc:docMk/>
            <pc:sldMk cId="3555650612" sldId="289"/>
            <ac:picMk id="9" creationId="{B94A2C60-A0E8-AD94-ACDD-F696C85CF43E}"/>
          </ac:picMkLst>
        </pc:picChg>
        <pc:picChg chg="add mod">
          <ac:chgData name="Shafer, Ethan H MAJ" userId="505e747c-87be-44c0-94c2-fc4c31a873c1" providerId="ADAL" clId="{6F7BCDAB-1392-4100-B7F3-62F864446860}" dt="2024-07-19T08:46:43.679" v="1793" actId="26606"/>
          <ac:picMkLst>
            <pc:docMk/>
            <pc:sldMk cId="3555650612" sldId="289"/>
            <ac:picMk id="10" creationId="{741E783B-DC28-45B0-A615-BEF5643CB478}"/>
          </ac:picMkLst>
        </pc:picChg>
        <pc:picChg chg="del mod">
          <ac:chgData name="Shafer, Ethan H MAJ" userId="505e747c-87be-44c0-94c2-fc4c31a873c1" providerId="ADAL" clId="{6F7BCDAB-1392-4100-B7F3-62F864446860}" dt="2024-07-19T08:42:55.413" v="1767" actId="21"/>
          <ac:picMkLst>
            <pc:docMk/>
            <pc:sldMk cId="3555650612" sldId="289"/>
            <ac:picMk id="35" creationId="{741E783B-DC28-45B0-A615-BEF5643CB478}"/>
          </ac:picMkLst>
        </pc:picChg>
        <pc:picChg chg="add del mod">
          <ac:chgData name="Shafer, Ethan H MAJ" userId="505e747c-87be-44c0-94c2-fc4c31a873c1" providerId="ADAL" clId="{6F7BCDAB-1392-4100-B7F3-62F864446860}" dt="2024-07-19T08:42:53.482" v="1765" actId="21"/>
          <ac:picMkLst>
            <pc:docMk/>
            <pc:sldMk cId="3555650612" sldId="289"/>
            <ac:picMk id="5122" creationId="{B94A2C60-A0E8-AD94-ACDD-F696C85CF43E}"/>
          </ac:picMkLst>
        </pc:picChg>
      </pc:sldChg>
      <pc:sldChg chg="modSp mod">
        <pc:chgData name="Shafer, Ethan H MAJ" userId="505e747c-87be-44c0-94c2-fc4c31a873c1" providerId="ADAL" clId="{6F7BCDAB-1392-4100-B7F3-62F864446860}" dt="2024-07-19T04:42:53.825" v="18" actId="20577"/>
        <pc:sldMkLst>
          <pc:docMk/>
          <pc:sldMk cId="2600960340" sldId="413"/>
        </pc:sldMkLst>
        <pc:spChg chg="mod">
          <ac:chgData name="Shafer, Ethan H MAJ" userId="505e747c-87be-44c0-94c2-fc4c31a873c1" providerId="ADAL" clId="{6F7BCDAB-1392-4100-B7F3-62F864446860}" dt="2024-07-19T04:42:53.825" v="18" actId="20577"/>
          <ac:spMkLst>
            <pc:docMk/>
            <pc:sldMk cId="2600960340" sldId="413"/>
            <ac:spMk id="2" creationId="{8D7E2DAC-8F14-49C5-B65E-1545269CF4BB}"/>
          </ac:spMkLst>
        </pc:spChg>
      </pc:sldChg>
      <pc:sldChg chg="modSp mod">
        <pc:chgData name="Shafer, Ethan H MAJ" userId="505e747c-87be-44c0-94c2-fc4c31a873c1" providerId="ADAL" clId="{6F7BCDAB-1392-4100-B7F3-62F864446860}" dt="2024-07-20T02:21:20.738" v="1942"/>
        <pc:sldMkLst>
          <pc:docMk/>
          <pc:sldMk cId="1277706378" sldId="429"/>
        </pc:sldMkLst>
        <pc:spChg chg="mod">
          <ac:chgData name="Shafer, Ethan H MAJ" userId="505e747c-87be-44c0-94c2-fc4c31a873c1" providerId="ADAL" clId="{6F7BCDAB-1392-4100-B7F3-62F864446860}" dt="2024-07-20T02:21:20.738" v="1942"/>
          <ac:spMkLst>
            <pc:docMk/>
            <pc:sldMk cId="1277706378" sldId="429"/>
            <ac:spMk id="3" creationId="{D19F0797-8975-980B-1DFB-53543119FFB6}"/>
          </ac:spMkLst>
        </pc:spChg>
      </pc:sldChg>
      <pc:sldChg chg="modSp add del mod">
        <pc:chgData name="Shafer, Ethan H MAJ" userId="505e747c-87be-44c0-94c2-fc4c31a873c1" providerId="ADAL" clId="{6F7BCDAB-1392-4100-B7F3-62F864446860}" dt="2024-07-20T02:21:28.314" v="1947" actId="20577"/>
        <pc:sldMkLst>
          <pc:docMk/>
          <pc:sldMk cId="628283176" sldId="457"/>
        </pc:sldMkLst>
        <pc:spChg chg="mod">
          <ac:chgData name="Shafer, Ethan H MAJ" userId="505e747c-87be-44c0-94c2-fc4c31a873c1" providerId="ADAL" clId="{6F7BCDAB-1392-4100-B7F3-62F864446860}" dt="2024-07-20T02:21:28.314" v="1947" actId="20577"/>
          <ac:spMkLst>
            <pc:docMk/>
            <pc:sldMk cId="628283176" sldId="457"/>
            <ac:spMk id="7" creationId="{2D6CB23A-EB68-1619-29C8-C6973BDBA8DE}"/>
          </ac:spMkLst>
        </pc:spChg>
      </pc:sldChg>
      <pc:sldChg chg="addSp delSp modSp new mod setBg modClrScheme delDesignElem chgLayout">
        <pc:chgData name="Shafer, Ethan H MAJ" userId="505e747c-87be-44c0-94c2-fc4c31a873c1" providerId="ADAL" clId="{6F7BCDAB-1392-4100-B7F3-62F864446860}" dt="2024-07-20T02:26:20.825" v="1991" actId="1076"/>
        <pc:sldMkLst>
          <pc:docMk/>
          <pc:sldMk cId="3150637941" sldId="458"/>
        </pc:sldMkLst>
        <pc:spChg chg="del">
          <ac:chgData name="Shafer, Ethan H MAJ" userId="505e747c-87be-44c0-94c2-fc4c31a873c1" providerId="ADAL" clId="{6F7BCDAB-1392-4100-B7F3-62F864446860}" dt="2024-07-20T02:21:46.907" v="1955" actId="6264"/>
          <ac:spMkLst>
            <pc:docMk/>
            <pc:sldMk cId="3150637941" sldId="458"/>
            <ac:spMk id="2" creationId="{4C68A04A-EACF-BDCE-4EA5-4060929C3B29}"/>
          </ac:spMkLst>
        </pc:spChg>
        <pc:spChg chg="del">
          <ac:chgData name="Shafer, Ethan H MAJ" userId="505e747c-87be-44c0-94c2-fc4c31a873c1" providerId="ADAL" clId="{6F7BCDAB-1392-4100-B7F3-62F864446860}" dt="2024-07-20T02:21:46.907" v="1955" actId="6264"/>
          <ac:spMkLst>
            <pc:docMk/>
            <pc:sldMk cId="3150637941" sldId="458"/>
            <ac:spMk id="3" creationId="{4F446F6B-D04B-6B5D-E5EC-62B13D6585D5}"/>
          </ac:spMkLst>
        </pc:spChg>
        <pc:spChg chg="mod ord">
          <ac:chgData name="Shafer, Ethan H MAJ" userId="505e747c-87be-44c0-94c2-fc4c31a873c1" providerId="ADAL" clId="{6F7BCDAB-1392-4100-B7F3-62F864446860}" dt="2024-07-20T02:26:10.738" v="1988" actId="26606"/>
          <ac:spMkLst>
            <pc:docMk/>
            <pc:sldMk cId="3150637941" sldId="458"/>
            <ac:spMk id="4" creationId="{3897A285-80C6-B666-BAB1-7F578A8DAFBE}"/>
          </ac:spMkLst>
        </pc:spChg>
        <pc:spChg chg="mod ord">
          <ac:chgData name="Shafer, Ethan H MAJ" userId="505e747c-87be-44c0-94c2-fc4c31a873c1" providerId="ADAL" clId="{6F7BCDAB-1392-4100-B7F3-62F864446860}" dt="2024-07-20T02:26:10.738" v="1988" actId="26606"/>
          <ac:spMkLst>
            <pc:docMk/>
            <pc:sldMk cId="3150637941" sldId="458"/>
            <ac:spMk id="5" creationId="{AF12D8AD-245D-E7DA-CDEB-CB0B891B847F}"/>
          </ac:spMkLst>
        </pc:spChg>
        <pc:spChg chg="mod ord">
          <ac:chgData name="Shafer, Ethan H MAJ" userId="505e747c-87be-44c0-94c2-fc4c31a873c1" providerId="ADAL" clId="{6F7BCDAB-1392-4100-B7F3-62F864446860}" dt="2024-07-20T02:26:10.738" v="1988" actId="26606"/>
          <ac:spMkLst>
            <pc:docMk/>
            <pc:sldMk cId="3150637941" sldId="458"/>
            <ac:spMk id="6" creationId="{EE8F18A5-6376-5CCE-FB9C-ED8A9BB60C06}"/>
          </ac:spMkLst>
        </pc:spChg>
        <pc:spChg chg="add del mod">
          <ac:chgData name="Shafer, Ethan H MAJ" userId="505e747c-87be-44c0-94c2-fc4c31a873c1" providerId="ADAL" clId="{6F7BCDAB-1392-4100-B7F3-62F864446860}" dt="2024-07-20T02:21:46.907" v="1955" actId="6264"/>
          <ac:spMkLst>
            <pc:docMk/>
            <pc:sldMk cId="3150637941" sldId="458"/>
            <ac:spMk id="7" creationId="{7BC42095-9D81-4A9E-F650-AA466630E66C}"/>
          </ac:spMkLst>
        </pc:spChg>
        <pc:spChg chg="add del mod">
          <ac:chgData name="Shafer, Ethan H MAJ" userId="505e747c-87be-44c0-94c2-fc4c31a873c1" providerId="ADAL" clId="{6F7BCDAB-1392-4100-B7F3-62F864446860}" dt="2024-07-20T02:21:46.907" v="1955" actId="6264"/>
          <ac:spMkLst>
            <pc:docMk/>
            <pc:sldMk cId="3150637941" sldId="458"/>
            <ac:spMk id="8" creationId="{17457A26-1CF6-B1E4-965B-3D8B30C60684}"/>
          </ac:spMkLst>
        </pc:spChg>
        <pc:spChg chg="add del mod">
          <ac:chgData name="Shafer, Ethan H MAJ" userId="505e747c-87be-44c0-94c2-fc4c31a873c1" providerId="ADAL" clId="{6F7BCDAB-1392-4100-B7F3-62F864446860}" dt="2024-07-20T02:21:46.907" v="1955" actId="6264"/>
          <ac:spMkLst>
            <pc:docMk/>
            <pc:sldMk cId="3150637941" sldId="458"/>
            <ac:spMk id="9" creationId="{2EECC0DC-2CE9-E7C4-E440-4587D075F45A}"/>
          </ac:spMkLst>
        </pc:spChg>
        <pc:spChg chg="add del mod ord">
          <ac:chgData name="Shafer, Ethan H MAJ" userId="505e747c-87be-44c0-94c2-fc4c31a873c1" providerId="ADAL" clId="{6F7BCDAB-1392-4100-B7F3-62F864446860}" dt="2024-07-20T02:21:49.971" v="1956" actId="700"/>
          <ac:spMkLst>
            <pc:docMk/>
            <pc:sldMk cId="3150637941" sldId="458"/>
            <ac:spMk id="10" creationId="{2CFE6C06-DCDB-2F63-16D4-23D089AE4DBA}"/>
          </ac:spMkLst>
        </pc:spChg>
        <pc:spChg chg="add del mod ord">
          <ac:chgData name="Shafer, Ethan H MAJ" userId="505e747c-87be-44c0-94c2-fc4c31a873c1" providerId="ADAL" clId="{6F7BCDAB-1392-4100-B7F3-62F864446860}" dt="2024-07-20T02:21:49.971" v="1956" actId="700"/>
          <ac:spMkLst>
            <pc:docMk/>
            <pc:sldMk cId="3150637941" sldId="458"/>
            <ac:spMk id="11" creationId="{C0870534-C95D-CBAB-0D87-60A8E7FF9187}"/>
          </ac:spMkLst>
        </pc:spChg>
        <pc:spChg chg="add mod ord">
          <ac:chgData name="Shafer, Ethan H MAJ" userId="505e747c-87be-44c0-94c2-fc4c31a873c1" providerId="ADAL" clId="{6F7BCDAB-1392-4100-B7F3-62F864446860}" dt="2024-07-20T02:26:10.738" v="1988" actId="26606"/>
          <ac:spMkLst>
            <pc:docMk/>
            <pc:sldMk cId="3150637941" sldId="458"/>
            <ac:spMk id="12" creationId="{B452439A-8D4D-E0C4-31F7-1E180723707F}"/>
          </ac:spMkLst>
        </pc:spChg>
        <pc:spChg chg="add del mod ord">
          <ac:chgData name="Shafer, Ethan H MAJ" userId="505e747c-87be-44c0-94c2-fc4c31a873c1" providerId="ADAL" clId="{6F7BCDAB-1392-4100-B7F3-62F864446860}" dt="2024-07-20T02:22:25.318" v="1975"/>
          <ac:spMkLst>
            <pc:docMk/>
            <pc:sldMk cId="3150637941" sldId="458"/>
            <ac:spMk id="13" creationId="{FDC6E006-B65B-3284-1BEC-A6770B776F40}"/>
          </ac:spMkLst>
        </pc:spChg>
        <pc:spChg chg="add del mod ord">
          <ac:chgData name="Shafer, Ethan H MAJ" userId="505e747c-87be-44c0-94c2-fc4c31a873c1" providerId="ADAL" clId="{6F7BCDAB-1392-4100-B7F3-62F864446860}" dt="2024-07-20T02:26:04.976" v="1986"/>
          <ac:spMkLst>
            <pc:docMk/>
            <pc:sldMk cId="3150637941" sldId="458"/>
            <ac:spMk id="14" creationId="{C9382734-049B-8212-61C0-7B21ECE47B0F}"/>
          </ac:spMkLst>
        </pc:spChg>
        <pc:spChg chg="add mod ord">
          <ac:chgData name="Shafer, Ethan H MAJ" userId="505e747c-87be-44c0-94c2-fc4c31a873c1" providerId="ADAL" clId="{6F7BCDAB-1392-4100-B7F3-62F864446860}" dt="2024-07-20T02:26:10.738" v="1988" actId="26606"/>
          <ac:spMkLst>
            <pc:docMk/>
            <pc:sldMk cId="3150637941" sldId="458"/>
            <ac:spMk id="15" creationId="{7AC6D202-2295-861C-72B9-29AE68DD2A54}"/>
          </ac:spMkLst>
        </pc:spChg>
        <pc:spChg chg="add del">
          <ac:chgData name="Shafer, Ethan H MAJ" userId="505e747c-87be-44c0-94c2-fc4c31a873c1" providerId="ADAL" clId="{6F7BCDAB-1392-4100-B7F3-62F864446860}" dt="2024-07-20T02:26:10.738" v="1988" actId="26606"/>
          <ac:spMkLst>
            <pc:docMk/>
            <pc:sldMk cId="3150637941" sldId="458"/>
            <ac:spMk id="30" creationId="{19EF6B20-23CA-444F-8D20-3A38184B63CA}"/>
          </ac:spMkLst>
        </pc:spChg>
        <pc:spChg chg="add del">
          <ac:chgData name="Shafer, Ethan H MAJ" userId="505e747c-87be-44c0-94c2-fc4c31a873c1" providerId="ADAL" clId="{6F7BCDAB-1392-4100-B7F3-62F864446860}" dt="2024-07-20T02:26:10.738" v="1988" actId="26606"/>
          <ac:spMkLst>
            <pc:docMk/>
            <pc:sldMk cId="3150637941" sldId="458"/>
            <ac:spMk id="42" creationId="{C4EF29AB-620C-4783-9B23-EACEB54D7836}"/>
          </ac:spMkLst>
        </pc:spChg>
        <pc:spChg chg="add del mod ord">
          <ac:chgData name="Shafer, Ethan H MAJ" userId="505e747c-87be-44c0-94c2-fc4c31a873c1" providerId="ADAL" clId="{6F7BCDAB-1392-4100-B7F3-62F864446860}" dt="2024-07-20T02:26:01.320" v="1984" actId="700"/>
          <ac:spMkLst>
            <pc:docMk/>
            <pc:sldMk cId="3150637941" sldId="458"/>
            <ac:spMk id="1030" creationId="{F1DDEAEF-EE93-72C7-4910-E6D21C9983BE}"/>
          </ac:spMkLst>
        </pc:spChg>
        <pc:spChg chg="add del">
          <ac:chgData name="Shafer, Ethan H MAJ" userId="505e747c-87be-44c0-94c2-fc4c31a873c1" providerId="ADAL" clId="{6F7BCDAB-1392-4100-B7F3-62F864446860}" dt="2024-07-20T02:26:01.320" v="1984" actId="700"/>
          <ac:spMkLst>
            <pc:docMk/>
            <pc:sldMk cId="3150637941" sldId="458"/>
            <ac:spMk id="1043" creationId="{C4EF29AB-620C-4783-9B23-EACEB54D7836}"/>
          </ac:spMkLst>
        </pc:spChg>
        <pc:grpChg chg="add del">
          <ac:chgData name="Shafer, Ethan H MAJ" userId="505e747c-87be-44c0-94c2-fc4c31a873c1" providerId="ADAL" clId="{6F7BCDAB-1392-4100-B7F3-62F864446860}" dt="2024-07-20T02:26:10.738" v="1988" actId="26606"/>
          <ac:grpSpMkLst>
            <pc:docMk/>
            <pc:sldMk cId="3150637941" sldId="458"/>
            <ac:grpSpMk id="21" creationId="{B6583EC0-B95E-4CD4-9A9A-0C3F6FA8253F}"/>
          </ac:grpSpMkLst>
        </pc:grpChg>
        <pc:grpChg chg="add del">
          <ac:chgData name="Shafer, Ethan H MAJ" userId="505e747c-87be-44c0-94c2-fc4c31a873c1" providerId="ADAL" clId="{6F7BCDAB-1392-4100-B7F3-62F864446860}" dt="2024-07-20T02:26:10.738" v="1988" actId="26606"/>
          <ac:grpSpMkLst>
            <pc:docMk/>
            <pc:sldMk cId="3150637941" sldId="458"/>
            <ac:grpSpMk id="32" creationId="{A2FC4F8C-DCFB-41A7-9587-B6E49A20404A}"/>
          </ac:grpSpMkLst>
        </pc:grpChg>
        <pc:grpChg chg="add del">
          <ac:chgData name="Shafer, Ethan H MAJ" userId="505e747c-87be-44c0-94c2-fc4c31a873c1" providerId="ADAL" clId="{6F7BCDAB-1392-4100-B7F3-62F864446860}" dt="2024-07-20T02:26:01.320" v="1984" actId="700"/>
          <ac:grpSpMkLst>
            <pc:docMk/>
            <pc:sldMk cId="3150637941" sldId="458"/>
            <ac:grpSpMk id="1033" creationId="{A2FC4F8C-DCFB-41A7-9587-B6E49A20404A}"/>
          </ac:grpSpMkLst>
        </pc:grpChg>
        <pc:picChg chg="add mod">
          <ac:chgData name="Shafer, Ethan H MAJ" userId="505e747c-87be-44c0-94c2-fc4c31a873c1" providerId="ADAL" clId="{6F7BCDAB-1392-4100-B7F3-62F864446860}" dt="2024-07-20T02:26:20.825" v="1991" actId="1076"/>
          <ac:picMkLst>
            <pc:docMk/>
            <pc:sldMk cId="3150637941" sldId="458"/>
            <ac:picMk id="16" creationId="{199ADF25-07B8-74FD-71C9-40172DAD0D48}"/>
          </ac:picMkLst>
        </pc:picChg>
        <pc:picChg chg="add del mod">
          <ac:chgData name="Shafer, Ethan H MAJ" userId="505e747c-87be-44c0-94c2-fc4c31a873c1" providerId="ADAL" clId="{6F7BCDAB-1392-4100-B7F3-62F864446860}" dt="2024-07-20T02:26:04.254" v="1985" actId="21"/>
          <ac:picMkLst>
            <pc:docMk/>
            <pc:sldMk cId="3150637941" sldId="458"/>
            <ac:picMk id="1026" creationId="{199ADF25-07B8-74FD-71C9-40172DAD0D48}"/>
          </ac:picMkLst>
        </pc:picChg>
      </pc:sldChg>
      <pc:sldChg chg="del">
        <pc:chgData name="Shafer, Ethan H MAJ" userId="505e747c-87be-44c0-94c2-fc4c31a873c1" providerId="ADAL" clId="{6F7BCDAB-1392-4100-B7F3-62F864446860}" dt="2024-07-19T04:43:04.936" v="37" actId="47"/>
        <pc:sldMkLst>
          <pc:docMk/>
          <pc:sldMk cId="4196615102" sldId="458"/>
        </pc:sldMkLst>
      </pc:sldChg>
      <pc:sldChg chg="modSp del mod">
        <pc:chgData name="Shafer, Ethan H MAJ" userId="505e747c-87be-44c0-94c2-fc4c31a873c1" providerId="ADAL" clId="{6F7BCDAB-1392-4100-B7F3-62F864446860}" dt="2024-07-20T02:21:42.771" v="1953" actId="47"/>
        <pc:sldMkLst>
          <pc:docMk/>
          <pc:sldMk cId="1582048341" sldId="459"/>
        </pc:sldMkLst>
        <pc:spChg chg="mod">
          <ac:chgData name="Shafer, Ethan H MAJ" userId="505e747c-87be-44c0-94c2-fc4c31a873c1" providerId="ADAL" clId="{6F7BCDAB-1392-4100-B7F3-62F864446860}" dt="2024-07-19T04:55:35.907" v="295" actId="20577"/>
          <ac:spMkLst>
            <pc:docMk/>
            <pc:sldMk cId="1582048341" sldId="459"/>
            <ac:spMk id="8" creationId="{3FE31A85-98C7-3FA9-EF2C-84C30CC8E0AA}"/>
          </ac:spMkLst>
        </pc:spChg>
      </pc:sldChg>
      <pc:sldChg chg="new del">
        <pc:chgData name="Shafer, Ethan H MAJ" userId="505e747c-87be-44c0-94c2-fc4c31a873c1" providerId="ADAL" clId="{6F7BCDAB-1392-4100-B7F3-62F864446860}" dt="2024-07-20T02:25:49.667" v="1982" actId="47"/>
        <pc:sldMkLst>
          <pc:docMk/>
          <pc:sldMk cId="2533245890" sldId="459"/>
        </pc:sldMkLst>
      </pc:sldChg>
      <pc:sldChg chg="addSp delSp modSp add mod setBg modClrScheme modAnim delDesignElem chgLayout modNotesTx">
        <pc:chgData name="Shafer, Ethan H MAJ" userId="505e747c-87be-44c0-94c2-fc4c31a873c1" providerId="ADAL" clId="{6F7BCDAB-1392-4100-B7F3-62F864446860}" dt="2024-07-20T02:41:37.253" v="2228" actId="20577"/>
        <pc:sldMkLst>
          <pc:docMk/>
          <pc:sldMk cId="598676344" sldId="460"/>
        </pc:sldMkLst>
        <pc:spChg chg="add del mod ord">
          <ac:chgData name="Shafer, Ethan H MAJ" userId="505e747c-87be-44c0-94c2-fc4c31a873c1" providerId="ADAL" clId="{6F7BCDAB-1392-4100-B7F3-62F864446860}" dt="2024-07-20T02:29:46.602" v="1993"/>
          <ac:spMkLst>
            <pc:docMk/>
            <pc:sldMk cId="598676344" sldId="460"/>
            <ac:spMk id="2" creationId="{3508C7CE-9B2B-4681-BF5D-E6369F432DD7}"/>
          </ac:spMkLst>
        </pc:spChg>
        <pc:spChg chg="add del mod ord">
          <ac:chgData name="Shafer, Ethan H MAJ" userId="505e747c-87be-44c0-94c2-fc4c31a873c1" providerId="ADAL" clId="{6F7BCDAB-1392-4100-B7F3-62F864446860}" dt="2024-07-20T02:32:08.711" v="2000" actId="700"/>
          <ac:spMkLst>
            <pc:docMk/>
            <pc:sldMk cId="598676344" sldId="460"/>
            <ac:spMk id="3" creationId="{E6E69E7D-67CB-9E58-C9A3-0593B73ED58F}"/>
          </ac:spMkLst>
        </pc:spChg>
        <pc:spChg chg="mod ord">
          <ac:chgData name="Shafer, Ethan H MAJ" userId="505e747c-87be-44c0-94c2-fc4c31a873c1" providerId="ADAL" clId="{6F7BCDAB-1392-4100-B7F3-62F864446860}" dt="2024-07-20T02:32:08.711" v="2000" actId="700"/>
          <ac:spMkLst>
            <pc:docMk/>
            <pc:sldMk cId="598676344" sldId="460"/>
            <ac:spMk id="4" creationId="{3897A285-80C6-B666-BAB1-7F578A8DAFBE}"/>
          </ac:spMkLst>
        </pc:spChg>
        <pc:spChg chg="mod ord">
          <ac:chgData name="Shafer, Ethan H MAJ" userId="505e747c-87be-44c0-94c2-fc4c31a873c1" providerId="ADAL" clId="{6F7BCDAB-1392-4100-B7F3-62F864446860}" dt="2024-07-20T02:32:08.711" v="2000" actId="700"/>
          <ac:spMkLst>
            <pc:docMk/>
            <pc:sldMk cId="598676344" sldId="460"/>
            <ac:spMk id="5" creationId="{AF12D8AD-245D-E7DA-CDEB-CB0B891B847F}"/>
          </ac:spMkLst>
        </pc:spChg>
        <pc:spChg chg="mod ord">
          <ac:chgData name="Shafer, Ethan H MAJ" userId="505e747c-87be-44c0-94c2-fc4c31a873c1" providerId="ADAL" clId="{6F7BCDAB-1392-4100-B7F3-62F864446860}" dt="2024-07-20T02:32:08.711" v="2000" actId="700"/>
          <ac:spMkLst>
            <pc:docMk/>
            <pc:sldMk cId="598676344" sldId="460"/>
            <ac:spMk id="6" creationId="{EE8F18A5-6376-5CCE-FB9C-ED8A9BB60C06}"/>
          </ac:spMkLst>
        </pc:spChg>
        <pc:spChg chg="add mod">
          <ac:chgData name="Shafer, Ethan H MAJ" userId="505e747c-87be-44c0-94c2-fc4c31a873c1" providerId="ADAL" clId="{6F7BCDAB-1392-4100-B7F3-62F864446860}" dt="2024-07-20T02:34:38.122" v="2052" actId="1076"/>
          <ac:spMkLst>
            <pc:docMk/>
            <pc:sldMk cId="598676344" sldId="460"/>
            <ac:spMk id="11" creationId="{F4E0BDA0-F8EA-C18F-17C1-E6FF82571F45}"/>
          </ac:spMkLst>
        </pc:spChg>
        <pc:spChg chg="mod ord">
          <ac:chgData name="Shafer, Ethan H MAJ" userId="505e747c-87be-44c0-94c2-fc4c31a873c1" providerId="ADAL" clId="{6F7BCDAB-1392-4100-B7F3-62F864446860}" dt="2024-07-20T02:32:16.084" v="2003" actId="207"/>
          <ac:spMkLst>
            <pc:docMk/>
            <pc:sldMk cId="598676344" sldId="460"/>
            <ac:spMk id="12" creationId="{B452439A-8D4D-E0C4-31F7-1E180723707F}"/>
          </ac:spMkLst>
        </pc:spChg>
        <pc:spChg chg="del mod ord">
          <ac:chgData name="Shafer, Ethan H MAJ" userId="505e747c-87be-44c0-94c2-fc4c31a873c1" providerId="ADAL" clId="{6F7BCDAB-1392-4100-B7F3-62F864446860}" dt="2024-07-20T02:25:56.388" v="1983" actId="700"/>
          <ac:spMkLst>
            <pc:docMk/>
            <pc:sldMk cId="598676344" sldId="460"/>
            <ac:spMk id="1030" creationId="{F1DDEAEF-EE93-72C7-4910-E6D21C9983BE}"/>
          </ac:spMkLst>
        </pc:spChg>
        <pc:spChg chg="del">
          <ac:chgData name="Shafer, Ethan H MAJ" userId="505e747c-87be-44c0-94c2-fc4c31a873c1" providerId="ADAL" clId="{6F7BCDAB-1392-4100-B7F3-62F864446860}" dt="2024-07-20T02:25:48.017" v="1981"/>
          <ac:spMkLst>
            <pc:docMk/>
            <pc:sldMk cId="598676344" sldId="460"/>
            <ac:spMk id="1043" creationId="{C4EF29AB-620C-4783-9B23-EACEB54D7836}"/>
          </ac:spMkLst>
        </pc:spChg>
        <pc:grpChg chg="del">
          <ac:chgData name="Shafer, Ethan H MAJ" userId="505e747c-87be-44c0-94c2-fc4c31a873c1" providerId="ADAL" clId="{6F7BCDAB-1392-4100-B7F3-62F864446860}" dt="2024-07-20T02:25:48.017" v="1981"/>
          <ac:grpSpMkLst>
            <pc:docMk/>
            <pc:sldMk cId="598676344" sldId="460"/>
            <ac:grpSpMk id="1033" creationId="{A2FC4F8C-DCFB-41A7-9587-B6E49A20404A}"/>
          </ac:grpSpMkLst>
        </pc:grpChg>
        <pc:graphicFrameChg chg="add mod">
          <ac:chgData name="Shafer, Ethan H MAJ" userId="505e747c-87be-44c0-94c2-fc4c31a873c1" providerId="ADAL" clId="{6F7BCDAB-1392-4100-B7F3-62F864446860}" dt="2024-07-20T02:31:52.748" v="1995"/>
          <ac:graphicFrameMkLst>
            <pc:docMk/>
            <pc:sldMk cId="598676344" sldId="460"/>
            <ac:graphicFrameMk id="7" creationId="{36111454-B865-194C-3B5A-7EB2C68BC6C1}"/>
          </ac:graphicFrameMkLst>
        </pc:graphicFrameChg>
        <pc:graphicFrameChg chg="add del mod modGraphic">
          <ac:chgData name="Shafer, Ethan H MAJ" userId="505e747c-87be-44c0-94c2-fc4c31a873c1" providerId="ADAL" clId="{6F7BCDAB-1392-4100-B7F3-62F864446860}" dt="2024-07-20T02:36:16.986" v="2061" actId="478"/>
          <ac:graphicFrameMkLst>
            <pc:docMk/>
            <pc:sldMk cId="598676344" sldId="460"/>
            <ac:graphicFrameMk id="8" creationId="{219B85C9-5A3E-ABD1-07F0-09E4B0CC1363}"/>
          </ac:graphicFrameMkLst>
        </pc:graphicFrameChg>
        <pc:graphicFrameChg chg="add mod">
          <ac:chgData name="Shafer, Ethan H MAJ" userId="505e747c-87be-44c0-94c2-fc4c31a873c1" providerId="ADAL" clId="{6F7BCDAB-1392-4100-B7F3-62F864446860}" dt="2024-07-20T02:33:07.015" v="2007"/>
          <ac:graphicFrameMkLst>
            <pc:docMk/>
            <pc:sldMk cId="598676344" sldId="460"/>
            <ac:graphicFrameMk id="9" creationId="{A4A47005-E45B-D5F9-0F55-27619F046F92}"/>
          </ac:graphicFrameMkLst>
        </pc:graphicFrameChg>
        <pc:graphicFrameChg chg="add del mod modGraphic">
          <ac:chgData name="Shafer, Ethan H MAJ" userId="505e747c-87be-44c0-94c2-fc4c31a873c1" providerId="ADAL" clId="{6F7BCDAB-1392-4100-B7F3-62F864446860}" dt="2024-07-20T02:36:37.323" v="2067" actId="478"/>
          <ac:graphicFrameMkLst>
            <pc:docMk/>
            <pc:sldMk cId="598676344" sldId="460"/>
            <ac:graphicFrameMk id="10" creationId="{EABD7B1E-ED80-4A75-3B1B-0D22192BC1B0}"/>
          </ac:graphicFrameMkLst>
        </pc:graphicFrameChg>
        <pc:graphicFrameChg chg="add mod">
          <ac:chgData name="Shafer, Ethan H MAJ" userId="505e747c-87be-44c0-94c2-fc4c31a873c1" providerId="ADAL" clId="{6F7BCDAB-1392-4100-B7F3-62F864446860}" dt="2024-07-20T02:36:18.050" v="2062"/>
          <ac:graphicFrameMkLst>
            <pc:docMk/>
            <pc:sldMk cId="598676344" sldId="460"/>
            <ac:graphicFrameMk id="13" creationId="{7B9A8517-2983-D92F-9604-9375EF10C7F6}"/>
          </ac:graphicFrameMkLst>
        </pc:graphicFrameChg>
        <pc:graphicFrameChg chg="add mod modGraphic">
          <ac:chgData name="Shafer, Ethan H MAJ" userId="505e747c-87be-44c0-94c2-fc4c31a873c1" providerId="ADAL" clId="{6F7BCDAB-1392-4100-B7F3-62F864446860}" dt="2024-07-20T02:36:31.033" v="2066" actId="1076"/>
          <ac:graphicFrameMkLst>
            <pc:docMk/>
            <pc:sldMk cId="598676344" sldId="460"/>
            <ac:graphicFrameMk id="14" creationId="{FD71772A-E6FB-8D23-FAA5-CDD9D635AAA6}"/>
          </ac:graphicFrameMkLst>
        </pc:graphicFrameChg>
        <pc:graphicFrameChg chg="add mod">
          <ac:chgData name="Shafer, Ethan H MAJ" userId="505e747c-87be-44c0-94c2-fc4c31a873c1" providerId="ADAL" clId="{6F7BCDAB-1392-4100-B7F3-62F864446860}" dt="2024-07-20T02:36:38.502" v="2068"/>
          <ac:graphicFrameMkLst>
            <pc:docMk/>
            <pc:sldMk cId="598676344" sldId="460"/>
            <ac:graphicFrameMk id="15" creationId="{6D0DE649-E87D-FB4A-B26E-A4FA9EFE9E09}"/>
          </ac:graphicFrameMkLst>
        </pc:graphicFrameChg>
        <pc:graphicFrameChg chg="add mod modGraphic">
          <ac:chgData name="Shafer, Ethan H MAJ" userId="505e747c-87be-44c0-94c2-fc4c31a873c1" providerId="ADAL" clId="{6F7BCDAB-1392-4100-B7F3-62F864446860}" dt="2024-07-20T02:41:13.958" v="2222" actId="122"/>
          <ac:graphicFrameMkLst>
            <pc:docMk/>
            <pc:sldMk cId="598676344" sldId="460"/>
            <ac:graphicFrameMk id="16" creationId="{7195B641-68CE-57F4-9735-8D12B334A664}"/>
          </ac:graphicFrameMkLst>
        </pc:graphicFrameChg>
        <pc:picChg chg="del">
          <ac:chgData name="Shafer, Ethan H MAJ" userId="505e747c-87be-44c0-94c2-fc4c31a873c1" providerId="ADAL" clId="{6F7BCDAB-1392-4100-B7F3-62F864446860}" dt="2024-07-20T02:26:23.679" v="1992" actId="478"/>
          <ac:picMkLst>
            <pc:docMk/>
            <pc:sldMk cId="598676344" sldId="460"/>
            <ac:picMk id="1026" creationId="{199ADF25-07B8-74FD-71C9-40172DAD0D48}"/>
          </ac:picMkLst>
        </pc:picChg>
        <pc:picChg chg="add mod ord">
          <ac:chgData name="Shafer, Ethan H MAJ" userId="505e747c-87be-44c0-94c2-fc4c31a873c1" providerId="ADAL" clId="{6F7BCDAB-1392-4100-B7F3-62F864446860}" dt="2024-07-20T02:32:20.008" v="2004" actId="1076"/>
          <ac:picMkLst>
            <pc:docMk/>
            <pc:sldMk cId="598676344" sldId="460"/>
            <ac:picMk id="2050" creationId="{A7F21698-11C9-03ED-F03B-F1532938DEBD}"/>
          </ac:picMkLst>
        </pc:picChg>
      </pc:sldChg>
      <pc:sldChg chg="del">
        <pc:chgData name="Shafer, Ethan H MAJ" userId="505e747c-87be-44c0-94c2-fc4c31a873c1" providerId="ADAL" clId="{6F7BCDAB-1392-4100-B7F3-62F864446860}" dt="2024-07-19T04:43:04.936" v="37" actId="47"/>
        <pc:sldMkLst>
          <pc:docMk/>
          <pc:sldMk cId="792352769" sldId="460"/>
        </pc:sldMkLst>
      </pc:sldChg>
      <pc:sldChg chg="modSp add del mod ord">
        <pc:chgData name="Shafer, Ethan H MAJ" userId="505e747c-87be-44c0-94c2-fc4c31a873c1" providerId="ADAL" clId="{6F7BCDAB-1392-4100-B7F3-62F864446860}" dt="2024-07-20T02:21:42.771" v="1953" actId="47"/>
        <pc:sldMkLst>
          <pc:docMk/>
          <pc:sldMk cId="3697397312" sldId="460"/>
        </pc:sldMkLst>
        <pc:picChg chg="mod">
          <ac:chgData name="Shafer, Ethan H MAJ" userId="505e747c-87be-44c0-94c2-fc4c31a873c1" providerId="ADAL" clId="{6F7BCDAB-1392-4100-B7F3-62F864446860}" dt="2024-07-19T04:44:40.475" v="97" actId="1036"/>
          <ac:picMkLst>
            <pc:docMk/>
            <pc:sldMk cId="3697397312" sldId="460"/>
            <ac:picMk id="9" creationId="{464D3308-4B0D-46E5-AD45-B405611A2FBD}"/>
          </ac:picMkLst>
        </pc:picChg>
      </pc:sldChg>
      <pc:sldChg chg="new del">
        <pc:chgData name="Shafer, Ethan H MAJ" userId="505e747c-87be-44c0-94c2-fc4c31a873c1" providerId="ADAL" clId="{6F7BCDAB-1392-4100-B7F3-62F864446860}" dt="2024-07-19T05:11:50.589" v="297" actId="680"/>
        <pc:sldMkLst>
          <pc:docMk/>
          <pc:sldMk cId="1121963751" sldId="461"/>
        </pc:sldMkLst>
      </pc:sldChg>
      <pc:sldChg chg="modSp add mod modNotesTx">
        <pc:chgData name="Shafer, Ethan H MAJ" userId="505e747c-87be-44c0-94c2-fc4c31a873c1" providerId="ADAL" clId="{6F7BCDAB-1392-4100-B7F3-62F864446860}" dt="2024-07-20T03:09:16.035" v="2247" actId="20577"/>
        <pc:sldMkLst>
          <pc:docMk/>
          <pc:sldMk cId="1595023633" sldId="461"/>
        </pc:sldMkLst>
        <pc:spChg chg="mod">
          <ac:chgData name="Shafer, Ethan H MAJ" userId="505e747c-87be-44c0-94c2-fc4c31a873c1" providerId="ADAL" clId="{6F7BCDAB-1392-4100-B7F3-62F864446860}" dt="2024-07-20T02:39:42.212" v="2184" actId="20577"/>
          <ac:spMkLst>
            <pc:docMk/>
            <pc:sldMk cId="1595023633" sldId="461"/>
            <ac:spMk id="11" creationId="{F4E0BDA0-F8EA-C18F-17C1-E6FF82571F45}"/>
          </ac:spMkLst>
        </pc:spChg>
        <pc:spChg chg="mod">
          <ac:chgData name="Shafer, Ethan H MAJ" userId="505e747c-87be-44c0-94c2-fc4c31a873c1" providerId="ADAL" clId="{6F7BCDAB-1392-4100-B7F3-62F864446860}" dt="2024-07-20T03:09:16.035" v="2247" actId="20577"/>
          <ac:spMkLst>
            <pc:docMk/>
            <pc:sldMk cId="1595023633" sldId="461"/>
            <ac:spMk id="12" creationId="{B452439A-8D4D-E0C4-31F7-1E180723707F}"/>
          </ac:spMkLst>
        </pc:spChg>
        <pc:graphicFrameChg chg="mod modGraphic">
          <ac:chgData name="Shafer, Ethan H MAJ" userId="505e747c-87be-44c0-94c2-fc4c31a873c1" providerId="ADAL" clId="{6F7BCDAB-1392-4100-B7F3-62F864446860}" dt="2024-07-20T02:41:19.606" v="2223" actId="122"/>
          <ac:graphicFrameMkLst>
            <pc:docMk/>
            <pc:sldMk cId="1595023633" sldId="461"/>
            <ac:graphicFrameMk id="16" creationId="{7195B641-68CE-57F4-9735-8D12B334A664}"/>
          </ac:graphicFrameMkLst>
        </pc:graphicFrameChg>
      </pc:sldChg>
      <pc:sldChg chg="addSp delSp modSp new del mod ord modClrScheme chgLayout">
        <pc:chgData name="Shafer, Ethan H MAJ" userId="505e747c-87be-44c0-94c2-fc4c31a873c1" providerId="ADAL" clId="{6F7BCDAB-1392-4100-B7F3-62F864446860}" dt="2024-07-20T02:21:30.632" v="1949" actId="47"/>
        <pc:sldMkLst>
          <pc:docMk/>
          <pc:sldMk cId="1739076380" sldId="461"/>
        </pc:sldMkLst>
        <pc:spChg chg="del mod ord">
          <ac:chgData name="Shafer, Ethan H MAJ" userId="505e747c-87be-44c0-94c2-fc4c31a873c1" providerId="ADAL" clId="{6F7BCDAB-1392-4100-B7F3-62F864446860}" dt="2024-07-19T06:04:57.770" v="304" actId="700"/>
          <ac:spMkLst>
            <pc:docMk/>
            <pc:sldMk cId="1739076380" sldId="461"/>
            <ac:spMk id="2" creationId="{00A137C5-E572-05DA-BA6D-204639E5EC0D}"/>
          </ac:spMkLst>
        </pc:spChg>
        <pc:spChg chg="del mod ord">
          <ac:chgData name="Shafer, Ethan H MAJ" userId="505e747c-87be-44c0-94c2-fc4c31a873c1" providerId="ADAL" clId="{6F7BCDAB-1392-4100-B7F3-62F864446860}" dt="2024-07-19T06:04:57.770" v="304" actId="700"/>
          <ac:spMkLst>
            <pc:docMk/>
            <pc:sldMk cId="1739076380" sldId="461"/>
            <ac:spMk id="3" creationId="{B2752CC7-5F7A-0336-01E5-1F4C788AE0B5}"/>
          </ac:spMkLst>
        </pc:spChg>
        <pc:spChg chg="mod ord">
          <ac:chgData name="Shafer, Ethan H MAJ" userId="505e747c-87be-44c0-94c2-fc4c31a873c1" providerId="ADAL" clId="{6F7BCDAB-1392-4100-B7F3-62F864446860}" dt="2024-07-19T06:04:57.770" v="304" actId="700"/>
          <ac:spMkLst>
            <pc:docMk/>
            <pc:sldMk cId="1739076380" sldId="461"/>
            <ac:spMk id="4" creationId="{93D9D7DB-0D10-53E1-EA9E-C021FA8C0305}"/>
          </ac:spMkLst>
        </pc:spChg>
        <pc:spChg chg="mod ord">
          <ac:chgData name="Shafer, Ethan H MAJ" userId="505e747c-87be-44c0-94c2-fc4c31a873c1" providerId="ADAL" clId="{6F7BCDAB-1392-4100-B7F3-62F864446860}" dt="2024-07-19T06:04:57.770" v="304" actId="700"/>
          <ac:spMkLst>
            <pc:docMk/>
            <pc:sldMk cId="1739076380" sldId="461"/>
            <ac:spMk id="5" creationId="{AF7B3018-E5F3-14FE-B981-3F26A99F4F94}"/>
          </ac:spMkLst>
        </pc:spChg>
        <pc:spChg chg="mod ord">
          <ac:chgData name="Shafer, Ethan H MAJ" userId="505e747c-87be-44c0-94c2-fc4c31a873c1" providerId="ADAL" clId="{6F7BCDAB-1392-4100-B7F3-62F864446860}" dt="2024-07-19T06:04:57.770" v="304" actId="700"/>
          <ac:spMkLst>
            <pc:docMk/>
            <pc:sldMk cId="1739076380" sldId="461"/>
            <ac:spMk id="6" creationId="{288C3868-3B60-919D-78E0-3FB71FC34A1F}"/>
          </ac:spMkLst>
        </pc:spChg>
        <pc:spChg chg="add mod ord">
          <ac:chgData name="Shafer, Ethan H MAJ" userId="505e747c-87be-44c0-94c2-fc4c31a873c1" providerId="ADAL" clId="{6F7BCDAB-1392-4100-B7F3-62F864446860}" dt="2024-07-19T06:05:03.193" v="343" actId="20577"/>
          <ac:spMkLst>
            <pc:docMk/>
            <pc:sldMk cId="1739076380" sldId="461"/>
            <ac:spMk id="7" creationId="{1E03D4AA-02A2-D7AA-709A-927461B0F86E}"/>
          </ac:spMkLst>
        </pc:spChg>
        <pc:spChg chg="add mod ord">
          <ac:chgData name="Shafer, Ethan H MAJ" userId="505e747c-87be-44c0-94c2-fc4c31a873c1" providerId="ADAL" clId="{6F7BCDAB-1392-4100-B7F3-62F864446860}" dt="2024-07-19T07:50:55.994" v="424" actId="20577"/>
          <ac:spMkLst>
            <pc:docMk/>
            <pc:sldMk cId="1739076380" sldId="461"/>
            <ac:spMk id="8" creationId="{3A50C8EB-1BA7-FFCF-4074-12476BF3836C}"/>
          </ac:spMkLst>
        </pc:spChg>
      </pc:sldChg>
      <pc:sldChg chg="del">
        <pc:chgData name="Shafer, Ethan H MAJ" userId="505e747c-87be-44c0-94c2-fc4c31a873c1" providerId="ADAL" clId="{6F7BCDAB-1392-4100-B7F3-62F864446860}" dt="2024-07-19T04:43:11.785" v="39" actId="47"/>
        <pc:sldMkLst>
          <pc:docMk/>
          <pc:sldMk cId="3127450728" sldId="461"/>
        </pc:sldMkLst>
      </pc:sldChg>
      <pc:sldChg chg="new del">
        <pc:chgData name="Shafer, Ethan H MAJ" userId="505e747c-87be-44c0-94c2-fc4c31a873c1" providerId="ADAL" clId="{6F7BCDAB-1392-4100-B7F3-62F864446860}" dt="2024-07-20T03:46:56.625" v="2679" actId="47"/>
        <pc:sldMkLst>
          <pc:docMk/>
          <pc:sldMk cId="1112051947" sldId="462"/>
        </pc:sldMkLst>
      </pc:sldChg>
      <pc:sldChg chg="addSp delSp modSp new del mod ord modAnim modNotesTx">
        <pc:chgData name="Shafer, Ethan H MAJ" userId="505e747c-87be-44c0-94c2-fc4c31a873c1" providerId="ADAL" clId="{6F7BCDAB-1392-4100-B7F3-62F864446860}" dt="2024-07-20T02:21:38.842" v="1952" actId="47"/>
        <pc:sldMkLst>
          <pc:docMk/>
          <pc:sldMk cId="1917809601" sldId="462"/>
        </pc:sldMkLst>
        <pc:spChg chg="mod">
          <ac:chgData name="Shafer, Ethan H MAJ" userId="505e747c-87be-44c0-94c2-fc4c31a873c1" providerId="ADAL" clId="{6F7BCDAB-1392-4100-B7F3-62F864446860}" dt="2024-07-19T07:56:03.650" v="639" actId="20577"/>
          <ac:spMkLst>
            <pc:docMk/>
            <pc:sldMk cId="1917809601" sldId="462"/>
            <ac:spMk id="2" creationId="{7780F451-BA6D-7D65-D7EA-266F9ABB03CF}"/>
          </ac:spMkLst>
        </pc:spChg>
        <pc:spChg chg="add del">
          <ac:chgData name="Shafer, Ethan H MAJ" userId="505e747c-87be-44c0-94c2-fc4c31a873c1" providerId="ADAL" clId="{6F7BCDAB-1392-4100-B7F3-62F864446860}" dt="2024-07-19T07:55:11.897" v="487"/>
          <ac:spMkLst>
            <pc:docMk/>
            <pc:sldMk cId="1917809601" sldId="462"/>
            <ac:spMk id="3" creationId="{DDAC41C2-2B1C-4179-339E-8EFD725EBFF6}"/>
          </ac:spMkLst>
        </pc:spChg>
        <pc:graphicFrameChg chg="add mod">
          <ac:chgData name="Shafer, Ethan H MAJ" userId="505e747c-87be-44c0-94c2-fc4c31a873c1" providerId="ADAL" clId="{6F7BCDAB-1392-4100-B7F3-62F864446860}" dt="2024-07-19T07:54:55.723" v="480"/>
          <ac:graphicFrameMkLst>
            <pc:docMk/>
            <pc:sldMk cId="1917809601" sldId="462"/>
            <ac:graphicFrameMk id="7" creationId="{C081899A-74FF-2EC6-C999-A85CE8BD6D57}"/>
          </ac:graphicFrameMkLst>
        </pc:graphicFrameChg>
        <pc:graphicFrameChg chg="add mod">
          <ac:chgData name="Shafer, Ethan H MAJ" userId="505e747c-87be-44c0-94c2-fc4c31a873c1" providerId="ADAL" clId="{6F7BCDAB-1392-4100-B7F3-62F864446860}" dt="2024-07-19T07:55:01.935" v="484"/>
          <ac:graphicFrameMkLst>
            <pc:docMk/>
            <pc:sldMk cId="1917809601" sldId="462"/>
            <ac:graphicFrameMk id="8" creationId="{59CBD240-EF15-1E2E-6C67-73BA3DE96467}"/>
          </ac:graphicFrameMkLst>
        </pc:graphicFrameChg>
        <pc:graphicFrameChg chg="add mod">
          <ac:chgData name="Shafer, Ethan H MAJ" userId="505e747c-87be-44c0-94c2-fc4c31a873c1" providerId="ADAL" clId="{6F7BCDAB-1392-4100-B7F3-62F864446860}" dt="2024-07-19T07:55:11.827" v="486"/>
          <ac:graphicFrameMkLst>
            <pc:docMk/>
            <pc:sldMk cId="1917809601" sldId="462"/>
            <ac:graphicFrameMk id="9" creationId="{0799BDDB-20C3-1721-EA0A-4C2079264D58}"/>
          </ac:graphicFrameMkLst>
        </pc:graphicFrameChg>
        <pc:graphicFrameChg chg="add mod modGraphic">
          <ac:chgData name="Shafer, Ethan H MAJ" userId="505e747c-87be-44c0-94c2-fc4c31a873c1" providerId="ADAL" clId="{6F7BCDAB-1392-4100-B7F3-62F864446860}" dt="2024-07-19T07:55:20.865" v="490" actId="1076"/>
          <ac:graphicFrameMkLst>
            <pc:docMk/>
            <pc:sldMk cId="1917809601" sldId="462"/>
            <ac:graphicFrameMk id="10" creationId="{1035B02E-A5EA-A74F-0BE0-DCCD7951DFA9}"/>
          </ac:graphicFrameMkLst>
        </pc:graphicFrameChg>
        <pc:graphicFrameChg chg="add mod">
          <ac:chgData name="Shafer, Ethan H MAJ" userId="505e747c-87be-44c0-94c2-fc4c31a873c1" providerId="ADAL" clId="{6F7BCDAB-1392-4100-B7F3-62F864446860}" dt="2024-07-19T07:57:00.388" v="641"/>
          <ac:graphicFrameMkLst>
            <pc:docMk/>
            <pc:sldMk cId="1917809601" sldId="462"/>
            <ac:graphicFrameMk id="11" creationId="{318AAF49-09A3-4591-783E-BB952ECA7159}"/>
          </ac:graphicFrameMkLst>
        </pc:graphicFrameChg>
        <pc:graphicFrameChg chg="add mod modGraphic">
          <ac:chgData name="Shafer, Ethan H MAJ" userId="505e747c-87be-44c0-94c2-fc4c31a873c1" providerId="ADAL" clId="{6F7BCDAB-1392-4100-B7F3-62F864446860}" dt="2024-07-19T07:59:49.433" v="799" actId="1038"/>
          <ac:graphicFrameMkLst>
            <pc:docMk/>
            <pc:sldMk cId="1917809601" sldId="462"/>
            <ac:graphicFrameMk id="12" creationId="{C0ABAF60-CBB4-1A56-12A7-0ABBF3C12DDB}"/>
          </ac:graphicFrameMkLst>
        </pc:graphicFrameChg>
        <pc:graphicFrameChg chg="add mod">
          <ac:chgData name="Shafer, Ethan H MAJ" userId="505e747c-87be-44c0-94c2-fc4c31a873c1" providerId="ADAL" clId="{6F7BCDAB-1392-4100-B7F3-62F864446860}" dt="2024-07-19T08:00:39.233" v="800"/>
          <ac:graphicFrameMkLst>
            <pc:docMk/>
            <pc:sldMk cId="1917809601" sldId="462"/>
            <ac:graphicFrameMk id="13" creationId="{98A04991-6F87-DF83-B999-6AAB423DE7B7}"/>
          </ac:graphicFrameMkLst>
        </pc:graphicFrameChg>
        <pc:graphicFrameChg chg="add mod modGraphic">
          <ac:chgData name="Shafer, Ethan H MAJ" userId="505e747c-87be-44c0-94c2-fc4c31a873c1" providerId="ADAL" clId="{6F7BCDAB-1392-4100-B7F3-62F864446860}" dt="2024-07-19T08:00:48.335" v="803" actId="14100"/>
          <ac:graphicFrameMkLst>
            <pc:docMk/>
            <pc:sldMk cId="1917809601" sldId="462"/>
            <ac:graphicFrameMk id="14" creationId="{8B4964B8-DC05-DAEE-DB2D-A745767DA2A7}"/>
          </ac:graphicFrameMkLst>
        </pc:graphicFrameChg>
      </pc:sldChg>
      <pc:sldChg chg="del">
        <pc:chgData name="Shafer, Ethan H MAJ" userId="505e747c-87be-44c0-94c2-fc4c31a873c1" providerId="ADAL" clId="{6F7BCDAB-1392-4100-B7F3-62F864446860}" dt="2024-07-19T04:43:04.936" v="37" actId="47"/>
        <pc:sldMkLst>
          <pc:docMk/>
          <pc:sldMk cId="2031597583" sldId="462"/>
        </pc:sldMkLst>
      </pc:sldChg>
      <pc:sldChg chg="del">
        <pc:chgData name="Shafer, Ethan H MAJ" userId="505e747c-87be-44c0-94c2-fc4c31a873c1" providerId="ADAL" clId="{6F7BCDAB-1392-4100-B7F3-62F864446860}" dt="2024-07-19T04:43:04.936" v="37" actId="47"/>
        <pc:sldMkLst>
          <pc:docMk/>
          <pc:sldMk cId="737718192" sldId="463"/>
        </pc:sldMkLst>
      </pc:sldChg>
      <pc:sldChg chg="addSp delSp modSp new del mod modAnim modNotesTx">
        <pc:chgData name="Shafer, Ethan H MAJ" userId="505e747c-87be-44c0-94c2-fc4c31a873c1" providerId="ADAL" clId="{6F7BCDAB-1392-4100-B7F3-62F864446860}" dt="2024-07-20T02:21:42.771" v="1953" actId="47"/>
        <pc:sldMkLst>
          <pc:docMk/>
          <pc:sldMk cId="1711303595" sldId="463"/>
        </pc:sldMkLst>
        <pc:spChg chg="mod">
          <ac:chgData name="Shafer, Ethan H MAJ" userId="505e747c-87be-44c0-94c2-fc4c31a873c1" providerId="ADAL" clId="{6F7BCDAB-1392-4100-B7F3-62F864446860}" dt="2024-07-19T07:51:20.957" v="478" actId="20577"/>
          <ac:spMkLst>
            <pc:docMk/>
            <pc:sldMk cId="1711303595" sldId="463"/>
            <ac:spMk id="2" creationId="{6097F26D-C1C4-B4E8-044B-7DFA5800ACC1}"/>
          </ac:spMkLst>
        </pc:spChg>
        <pc:spChg chg="add del">
          <ac:chgData name="Shafer, Ethan H MAJ" userId="505e747c-87be-44c0-94c2-fc4c31a873c1" providerId="ADAL" clId="{6F7BCDAB-1392-4100-B7F3-62F864446860}" dt="2024-07-19T08:05:51.518" v="943"/>
          <ac:spMkLst>
            <pc:docMk/>
            <pc:sldMk cId="1711303595" sldId="463"/>
            <ac:spMk id="3" creationId="{84C600B3-6BED-12E1-7819-5D3BAEECF237}"/>
          </ac:spMkLst>
        </pc:spChg>
        <pc:spChg chg="add mod">
          <ac:chgData name="Shafer, Ethan H MAJ" userId="505e747c-87be-44c0-94c2-fc4c31a873c1" providerId="ADAL" clId="{6F7BCDAB-1392-4100-B7F3-62F864446860}" dt="2024-07-19T08:05:51.509" v="942"/>
          <ac:spMkLst>
            <pc:docMk/>
            <pc:sldMk cId="1711303595" sldId="463"/>
            <ac:spMk id="9" creationId="{6FADC1D4-A2A4-9D5F-CA8D-BF02F7B186CC}"/>
          </ac:spMkLst>
        </pc:spChg>
        <pc:spChg chg="add mod">
          <ac:chgData name="Shafer, Ethan H MAJ" userId="505e747c-87be-44c0-94c2-fc4c31a873c1" providerId="ADAL" clId="{6F7BCDAB-1392-4100-B7F3-62F864446860}" dt="2024-07-19T08:12:49.951" v="1451" actId="114"/>
          <ac:spMkLst>
            <pc:docMk/>
            <pc:sldMk cId="1711303595" sldId="463"/>
            <ac:spMk id="10" creationId="{904EA52F-820A-2686-6FB0-DB584F4834BE}"/>
          </ac:spMkLst>
        </pc:spChg>
        <pc:picChg chg="add del mod ord">
          <ac:chgData name="Shafer, Ethan H MAJ" userId="505e747c-87be-44c0-94c2-fc4c31a873c1" providerId="ADAL" clId="{6F7BCDAB-1392-4100-B7F3-62F864446860}" dt="2024-07-19T08:05:42.785" v="940" actId="22"/>
          <ac:picMkLst>
            <pc:docMk/>
            <pc:sldMk cId="1711303595" sldId="463"/>
            <ac:picMk id="8" creationId="{DBF24B62-468D-378D-69BC-304DD50B1541}"/>
          </ac:picMkLst>
        </pc:picChg>
      </pc:sldChg>
      <pc:sldChg chg="new del">
        <pc:chgData name="Shafer, Ethan H MAJ" userId="505e747c-87be-44c0-94c2-fc4c31a873c1" providerId="ADAL" clId="{6F7BCDAB-1392-4100-B7F3-62F864446860}" dt="2024-07-20T03:09:22.122" v="2249" actId="47"/>
        <pc:sldMkLst>
          <pc:docMk/>
          <pc:sldMk cId="2047779688" sldId="463"/>
        </pc:sldMkLst>
      </pc:sldChg>
      <pc:sldChg chg="modSp add mod modNotesTx">
        <pc:chgData name="Shafer, Ethan H MAJ" userId="505e747c-87be-44c0-94c2-fc4c31a873c1" providerId="ADAL" clId="{6F7BCDAB-1392-4100-B7F3-62F864446860}" dt="2024-07-20T03:13:38.328" v="2482" actId="5793"/>
        <pc:sldMkLst>
          <pc:docMk/>
          <pc:sldMk cId="395521512" sldId="464"/>
        </pc:sldMkLst>
        <pc:spChg chg="mod">
          <ac:chgData name="Shafer, Ethan H MAJ" userId="505e747c-87be-44c0-94c2-fc4c31a873c1" providerId="ADAL" clId="{6F7BCDAB-1392-4100-B7F3-62F864446860}" dt="2024-07-20T03:09:48.358" v="2304" actId="20577"/>
          <ac:spMkLst>
            <pc:docMk/>
            <pc:sldMk cId="395521512" sldId="464"/>
            <ac:spMk id="11" creationId="{F4E0BDA0-F8EA-C18F-17C1-E6FF82571F45}"/>
          </ac:spMkLst>
        </pc:spChg>
        <pc:spChg chg="mod">
          <ac:chgData name="Shafer, Ethan H MAJ" userId="505e747c-87be-44c0-94c2-fc4c31a873c1" providerId="ADAL" clId="{6F7BCDAB-1392-4100-B7F3-62F864446860}" dt="2024-07-20T03:09:27.500" v="2252" actId="20577"/>
          <ac:spMkLst>
            <pc:docMk/>
            <pc:sldMk cId="395521512" sldId="464"/>
            <ac:spMk id="12" creationId="{B452439A-8D4D-E0C4-31F7-1E180723707F}"/>
          </ac:spMkLst>
        </pc:spChg>
      </pc:sldChg>
      <pc:sldChg chg="addSp delSp modSp new del mod ord setBg modNotesTx">
        <pc:chgData name="Shafer, Ethan H MAJ" userId="505e747c-87be-44c0-94c2-fc4c31a873c1" providerId="ADAL" clId="{6F7BCDAB-1392-4100-B7F3-62F864446860}" dt="2024-07-20T02:21:42.771" v="1953" actId="47"/>
        <pc:sldMkLst>
          <pc:docMk/>
          <pc:sldMk cId="3428637591" sldId="464"/>
        </pc:sldMkLst>
        <pc:spChg chg="mod">
          <ac:chgData name="Shafer, Ethan H MAJ" userId="505e747c-87be-44c0-94c2-fc4c31a873c1" providerId="ADAL" clId="{6F7BCDAB-1392-4100-B7F3-62F864446860}" dt="2024-07-19T08:03:47.049" v="938" actId="20577"/>
          <ac:spMkLst>
            <pc:docMk/>
            <pc:sldMk cId="3428637591" sldId="464"/>
            <ac:spMk id="2" creationId="{E18179CB-129A-881D-BDD3-073D253D19F9}"/>
          </ac:spMkLst>
        </pc:spChg>
        <pc:spChg chg="del">
          <ac:chgData name="Shafer, Ethan H MAJ" userId="505e747c-87be-44c0-94c2-fc4c31a873c1" providerId="ADAL" clId="{6F7BCDAB-1392-4100-B7F3-62F864446860}" dt="2024-07-19T08:03:13.633" v="881"/>
          <ac:spMkLst>
            <pc:docMk/>
            <pc:sldMk cId="3428637591" sldId="464"/>
            <ac:spMk id="3" creationId="{DDFEC837-FE17-A6C5-D40F-D02C928EC6D3}"/>
          </ac:spMkLst>
        </pc:spChg>
        <pc:spChg chg="mod ord">
          <ac:chgData name="Shafer, Ethan H MAJ" userId="505e747c-87be-44c0-94c2-fc4c31a873c1" providerId="ADAL" clId="{6F7BCDAB-1392-4100-B7F3-62F864446860}" dt="2024-07-19T08:03:35.318" v="888" actId="26606"/>
          <ac:spMkLst>
            <pc:docMk/>
            <pc:sldMk cId="3428637591" sldId="464"/>
            <ac:spMk id="4" creationId="{4888A3A6-B1F8-9BDF-E72A-C285ED6BE89B}"/>
          </ac:spMkLst>
        </pc:spChg>
        <pc:spChg chg="mod ord">
          <ac:chgData name="Shafer, Ethan H MAJ" userId="505e747c-87be-44c0-94c2-fc4c31a873c1" providerId="ADAL" clId="{6F7BCDAB-1392-4100-B7F3-62F864446860}" dt="2024-07-19T08:03:35.318" v="888" actId="26606"/>
          <ac:spMkLst>
            <pc:docMk/>
            <pc:sldMk cId="3428637591" sldId="464"/>
            <ac:spMk id="5" creationId="{0FF2846E-9A9B-F460-60D9-A350315EBCDD}"/>
          </ac:spMkLst>
        </pc:spChg>
        <pc:spChg chg="mod ord">
          <ac:chgData name="Shafer, Ethan H MAJ" userId="505e747c-87be-44c0-94c2-fc4c31a873c1" providerId="ADAL" clId="{6F7BCDAB-1392-4100-B7F3-62F864446860}" dt="2024-07-19T08:03:35.318" v="888" actId="26606"/>
          <ac:spMkLst>
            <pc:docMk/>
            <pc:sldMk cId="3428637591" sldId="464"/>
            <ac:spMk id="6" creationId="{D62A9EE6-D163-6524-B21F-3964E3620B1B}"/>
          </ac:spMkLst>
        </pc:spChg>
        <pc:spChg chg="add del mod">
          <ac:chgData name="Shafer, Ethan H MAJ" userId="505e747c-87be-44c0-94c2-fc4c31a873c1" providerId="ADAL" clId="{6F7BCDAB-1392-4100-B7F3-62F864446860}" dt="2024-07-19T08:03:14.997" v="882"/>
          <ac:spMkLst>
            <pc:docMk/>
            <pc:sldMk cId="3428637591" sldId="464"/>
            <ac:spMk id="7" creationId="{D5456297-9A0F-A098-A957-EA34A6C0E7A8}"/>
          </ac:spMkLst>
        </pc:spChg>
        <pc:spChg chg="add del mod">
          <ac:chgData name="Shafer, Ethan H MAJ" userId="505e747c-87be-44c0-94c2-fc4c31a873c1" providerId="ADAL" clId="{6F7BCDAB-1392-4100-B7F3-62F864446860}" dt="2024-07-19T08:03:21.413" v="883"/>
          <ac:spMkLst>
            <pc:docMk/>
            <pc:sldMk cId="3428637591" sldId="464"/>
            <ac:spMk id="8" creationId="{90A71F04-BA2F-FB45-72F6-7A4F134C5AA0}"/>
          </ac:spMkLst>
        </pc:spChg>
        <pc:spChg chg="add del mod">
          <ac:chgData name="Shafer, Ethan H MAJ" userId="505e747c-87be-44c0-94c2-fc4c31a873c1" providerId="ADAL" clId="{6F7BCDAB-1392-4100-B7F3-62F864446860}" dt="2024-07-19T08:03:28.802" v="884" actId="22"/>
          <ac:spMkLst>
            <pc:docMk/>
            <pc:sldMk cId="3428637591" sldId="464"/>
            <ac:spMk id="9" creationId="{A0C6CE55-5E20-91A5-3316-25699E10366F}"/>
          </ac:spMkLst>
        </pc:spChg>
        <pc:spChg chg="add">
          <ac:chgData name="Shafer, Ethan H MAJ" userId="505e747c-87be-44c0-94c2-fc4c31a873c1" providerId="ADAL" clId="{6F7BCDAB-1392-4100-B7F3-62F864446860}" dt="2024-07-19T08:03:35.318" v="888" actId="26606"/>
          <ac:spMkLst>
            <pc:docMk/>
            <pc:sldMk cId="3428637591" sldId="464"/>
            <ac:spMk id="15" creationId="{A086FBB1-32EC-D54C-8D54-B6CA5F964B22}"/>
          </ac:spMkLst>
        </pc:spChg>
        <pc:spChg chg="add del">
          <ac:chgData name="Shafer, Ethan H MAJ" userId="505e747c-87be-44c0-94c2-fc4c31a873c1" providerId="ADAL" clId="{6F7BCDAB-1392-4100-B7F3-62F864446860}" dt="2024-07-19T08:03:35.287" v="887" actId="26606"/>
          <ac:spMkLst>
            <pc:docMk/>
            <pc:sldMk cId="3428637591" sldId="464"/>
            <ac:spMk id="16" creationId="{C43A114B-CAF8-402E-A898-DEE2C2022EBD}"/>
          </ac:spMkLst>
        </pc:spChg>
        <pc:spChg chg="add del">
          <ac:chgData name="Shafer, Ethan H MAJ" userId="505e747c-87be-44c0-94c2-fc4c31a873c1" providerId="ADAL" clId="{6F7BCDAB-1392-4100-B7F3-62F864446860}" dt="2024-07-19T08:03:35.287" v="887" actId="26606"/>
          <ac:spMkLst>
            <pc:docMk/>
            <pc:sldMk cId="3428637591" sldId="464"/>
            <ac:spMk id="18" creationId="{64E68BB1-DCF6-49AB-8FF1-7E68DCBCD111}"/>
          </ac:spMkLst>
        </pc:spChg>
        <pc:spChg chg="add del">
          <ac:chgData name="Shafer, Ethan H MAJ" userId="505e747c-87be-44c0-94c2-fc4c31a873c1" providerId="ADAL" clId="{6F7BCDAB-1392-4100-B7F3-62F864446860}" dt="2024-07-19T08:03:35.287" v="887" actId="26606"/>
          <ac:spMkLst>
            <pc:docMk/>
            <pc:sldMk cId="3428637591" sldId="464"/>
            <ac:spMk id="20" creationId="{DA9B8539-604B-420E-BA1B-0A2E64CD7C72}"/>
          </ac:spMkLst>
        </pc:spChg>
        <pc:spChg chg="add del">
          <ac:chgData name="Shafer, Ethan H MAJ" userId="505e747c-87be-44c0-94c2-fc4c31a873c1" providerId="ADAL" clId="{6F7BCDAB-1392-4100-B7F3-62F864446860}" dt="2024-07-19T08:03:35.287" v="887" actId="26606"/>
          <ac:spMkLst>
            <pc:docMk/>
            <pc:sldMk cId="3428637591" sldId="464"/>
            <ac:spMk id="22" creationId="{7236CAA2-54C3-4136-B0CC-6837B14D8143}"/>
          </ac:spMkLst>
        </pc:spChg>
        <pc:spChg chg="add del">
          <ac:chgData name="Shafer, Ethan H MAJ" userId="505e747c-87be-44c0-94c2-fc4c31a873c1" providerId="ADAL" clId="{6F7BCDAB-1392-4100-B7F3-62F864446860}" dt="2024-07-19T08:03:35.287" v="887" actId="26606"/>
          <ac:spMkLst>
            <pc:docMk/>
            <pc:sldMk cId="3428637591" sldId="464"/>
            <ac:spMk id="24" creationId="{40F86E67-9E86-453F-92BC-648189829C2F}"/>
          </ac:spMkLst>
        </pc:spChg>
        <pc:spChg chg="add del">
          <ac:chgData name="Shafer, Ethan H MAJ" userId="505e747c-87be-44c0-94c2-fc4c31a873c1" providerId="ADAL" clId="{6F7BCDAB-1392-4100-B7F3-62F864446860}" dt="2024-07-19T08:03:35.287" v="887" actId="26606"/>
          <ac:spMkLst>
            <pc:docMk/>
            <pc:sldMk cId="3428637591" sldId="464"/>
            <ac:spMk id="26" creationId="{F73C5439-21D4-46F3-9CF4-FF1CE786FF15}"/>
          </ac:spMkLst>
        </pc:spChg>
        <pc:spChg chg="add">
          <ac:chgData name="Shafer, Ethan H MAJ" userId="505e747c-87be-44c0-94c2-fc4c31a873c1" providerId="ADAL" clId="{6F7BCDAB-1392-4100-B7F3-62F864446860}" dt="2024-07-19T08:03:35.318" v="888" actId="26606"/>
          <ac:spMkLst>
            <pc:docMk/>
            <pc:sldMk cId="3428637591" sldId="464"/>
            <ac:spMk id="28" creationId="{C4EF29AB-620C-4783-9B23-EACEB54D7836}"/>
          </ac:spMkLst>
        </pc:spChg>
        <pc:grpChg chg="add">
          <ac:chgData name="Shafer, Ethan H MAJ" userId="505e747c-87be-44c0-94c2-fc4c31a873c1" providerId="ADAL" clId="{6F7BCDAB-1392-4100-B7F3-62F864446860}" dt="2024-07-19T08:03:35.318" v="888" actId="26606"/>
          <ac:grpSpMkLst>
            <pc:docMk/>
            <pc:sldMk cId="3428637591" sldId="464"/>
            <ac:grpSpMk id="29" creationId="{A2FC4F8C-DCFB-41A7-9587-B6E49A20404A}"/>
          </ac:grpSpMkLst>
        </pc:grpChg>
        <pc:picChg chg="add mod ord">
          <ac:chgData name="Shafer, Ethan H MAJ" userId="505e747c-87be-44c0-94c2-fc4c31a873c1" providerId="ADAL" clId="{6F7BCDAB-1392-4100-B7F3-62F864446860}" dt="2024-07-19T08:03:35.318" v="888" actId="26606"/>
          <ac:picMkLst>
            <pc:docMk/>
            <pc:sldMk cId="3428637591" sldId="464"/>
            <ac:picMk id="11" creationId="{275F551F-7A6D-8B19-70C0-7C657212B0E2}"/>
          </ac:picMkLst>
        </pc:picChg>
      </pc:sldChg>
      <pc:sldChg chg="del">
        <pc:chgData name="Shafer, Ethan H MAJ" userId="505e747c-87be-44c0-94c2-fc4c31a873c1" providerId="ADAL" clId="{6F7BCDAB-1392-4100-B7F3-62F864446860}" dt="2024-07-19T04:43:04.936" v="37" actId="47"/>
        <pc:sldMkLst>
          <pc:docMk/>
          <pc:sldMk cId="4069232263" sldId="464"/>
        </pc:sldMkLst>
      </pc:sldChg>
      <pc:sldChg chg="del">
        <pc:chgData name="Shafer, Ethan H MAJ" userId="505e747c-87be-44c0-94c2-fc4c31a873c1" providerId="ADAL" clId="{6F7BCDAB-1392-4100-B7F3-62F864446860}" dt="2024-07-19T04:43:04.936" v="37" actId="47"/>
        <pc:sldMkLst>
          <pc:docMk/>
          <pc:sldMk cId="2039602511" sldId="465"/>
        </pc:sldMkLst>
      </pc:sldChg>
      <pc:sldChg chg="addSp delSp modSp new mod modClrScheme chgLayout">
        <pc:chgData name="Shafer, Ethan H MAJ" userId="505e747c-87be-44c0-94c2-fc4c31a873c1" providerId="ADAL" clId="{6F7BCDAB-1392-4100-B7F3-62F864446860}" dt="2024-07-20T03:43:53.919" v="2677" actId="20577"/>
        <pc:sldMkLst>
          <pc:docMk/>
          <pc:sldMk cId="3278906587" sldId="465"/>
        </pc:sldMkLst>
        <pc:spChg chg="mod ord">
          <ac:chgData name="Shafer, Ethan H MAJ" userId="505e747c-87be-44c0-94c2-fc4c31a873c1" providerId="ADAL" clId="{6F7BCDAB-1392-4100-B7F3-62F864446860}" dt="2024-07-20T03:17:14.997" v="2495" actId="700"/>
          <ac:spMkLst>
            <pc:docMk/>
            <pc:sldMk cId="3278906587" sldId="465"/>
            <ac:spMk id="2" creationId="{6396E5D5-62CF-6738-6618-D778A005BBDC}"/>
          </ac:spMkLst>
        </pc:spChg>
        <pc:spChg chg="mod ord">
          <ac:chgData name="Shafer, Ethan H MAJ" userId="505e747c-87be-44c0-94c2-fc4c31a873c1" providerId="ADAL" clId="{6F7BCDAB-1392-4100-B7F3-62F864446860}" dt="2024-07-20T03:17:14.997" v="2495" actId="700"/>
          <ac:spMkLst>
            <pc:docMk/>
            <pc:sldMk cId="3278906587" sldId="465"/>
            <ac:spMk id="3" creationId="{90674732-FC82-13CD-4876-5A99CB6128C7}"/>
          </ac:spMkLst>
        </pc:spChg>
        <pc:spChg chg="mod ord">
          <ac:chgData name="Shafer, Ethan H MAJ" userId="505e747c-87be-44c0-94c2-fc4c31a873c1" providerId="ADAL" clId="{6F7BCDAB-1392-4100-B7F3-62F864446860}" dt="2024-07-20T03:17:14.997" v="2495" actId="700"/>
          <ac:spMkLst>
            <pc:docMk/>
            <pc:sldMk cId="3278906587" sldId="465"/>
            <ac:spMk id="4" creationId="{8666B325-E5BF-D2D5-E5E1-BCCFEBC93352}"/>
          </ac:spMkLst>
        </pc:spChg>
        <pc:spChg chg="add mod ord">
          <ac:chgData name="Shafer, Ethan H MAJ" userId="505e747c-87be-44c0-94c2-fc4c31a873c1" providerId="ADAL" clId="{6F7BCDAB-1392-4100-B7F3-62F864446860}" dt="2024-07-20T03:17:14.997" v="2495" actId="700"/>
          <ac:spMkLst>
            <pc:docMk/>
            <pc:sldMk cId="3278906587" sldId="465"/>
            <ac:spMk id="5" creationId="{84513F9A-D31B-C34A-B127-BD7A5DF0C4D1}"/>
          </ac:spMkLst>
        </pc:spChg>
        <pc:spChg chg="add del mod ord">
          <ac:chgData name="Shafer, Ethan H MAJ" userId="505e747c-87be-44c0-94c2-fc4c31a873c1" providerId="ADAL" clId="{6F7BCDAB-1392-4100-B7F3-62F864446860}" dt="2024-07-20T03:17:14.997" v="2495" actId="700"/>
          <ac:spMkLst>
            <pc:docMk/>
            <pc:sldMk cId="3278906587" sldId="465"/>
            <ac:spMk id="6" creationId="{BECE08DC-4521-ADDA-ADE4-229C79DE6105}"/>
          </ac:spMkLst>
        </pc:spChg>
        <pc:spChg chg="add mod ord">
          <ac:chgData name="Shafer, Ethan H MAJ" userId="505e747c-87be-44c0-94c2-fc4c31a873c1" providerId="ADAL" clId="{6F7BCDAB-1392-4100-B7F3-62F864446860}" dt="2024-07-20T03:43:53.919" v="2677" actId="20577"/>
          <ac:spMkLst>
            <pc:docMk/>
            <pc:sldMk cId="3278906587" sldId="465"/>
            <ac:spMk id="7" creationId="{ADA6B4EE-0AF8-8FA8-DB3F-D8F7D6392C77}"/>
          </ac:spMkLst>
        </pc:spChg>
      </pc:sldChg>
      <pc:sldChg chg="modSp new del mod">
        <pc:chgData name="Shafer, Ethan H MAJ" userId="505e747c-87be-44c0-94c2-fc4c31a873c1" providerId="ADAL" clId="{6F7BCDAB-1392-4100-B7F3-62F864446860}" dt="2024-07-20T02:21:42.771" v="1953" actId="47"/>
        <pc:sldMkLst>
          <pc:docMk/>
          <pc:sldMk cId="3756265059" sldId="465"/>
        </pc:sldMkLst>
        <pc:spChg chg="mod">
          <ac:chgData name="Shafer, Ethan H MAJ" userId="505e747c-87be-44c0-94c2-fc4c31a873c1" providerId="ADAL" clId="{6F7BCDAB-1392-4100-B7F3-62F864446860}" dt="2024-07-19T08:07:42.134" v="1026" actId="20577"/>
          <ac:spMkLst>
            <pc:docMk/>
            <pc:sldMk cId="3756265059" sldId="465"/>
            <ac:spMk id="2" creationId="{663C6B9C-074F-34F9-2C62-601A1A2E17F0}"/>
          </ac:spMkLst>
        </pc:spChg>
        <pc:spChg chg="mod">
          <ac:chgData name="Shafer, Ethan H MAJ" userId="505e747c-87be-44c0-94c2-fc4c31a873c1" providerId="ADAL" clId="{6F7BCDAB-1392-4100-B7F3-62F864446860}" dt="2024-07-19T08:12:40.828" v="1450" actId="20577"/>
          <ac:spMkLst>
            <pc:docMk/>
            <pc:sldMk cId="3756265059" sldId="465"/>
            <ac:spMk id="3" creationId="{BDF70CF3-B562-FBB0-144F-7016501BF2E9}"/>
          </ac:spMkLst>
        </pc:spChg>
      </pc:sldChg>
      <pc:sldChg chg="modSp add mod modAnim modNotesTx">
        <pc:chgData name="Shafer, Ethan H MAJ" userId="505e747c-87be-44c0-94c2-fc4c31a873c1" providerId="ADAL" clId="{6F7BCDAB-1392-4100-B7F3-62F864446860}" dt="2024-07-20T03:50:54.375" v="2894" actId="20577"/>
        <pc:sldMkLst>
          <pc:docMk/>
          <pc:sldMk cId="394728835" sldId="466"/>
        </pc:sldMkLst>
        <pc:spChg chg="mod">
          <ac:chgData name="Shafer, Ethan H MAJ" userId="505e747c-87be-44c0-94c2-fc4c31a873c1" providerId="ADAL" clId="{6F7BCDAB-1392-4100-B7F3-62F864446860}" dt="2024-07-20T03:49:47.544" v="2849" actId="1036"/>
          <ac:spMkLst>
            <pc:docMk/>
            <pc:sldMk cId="394728835" sldId="466"/>
            <ac:spMk id="11" creationId="{F4E0BDA0-F8EA-C18F-17C1-E6FF82571F45}"/>
          </ac:spMkLst>
        </pc:spChg>
        <pc:spChg chg="mod">
          <ac:chgData name="Shafer, Ethan H MAJ" userId="505e747c-87be-44c0-94c2-fc4c31a873c1" providerId="ADAL" clId="{6F7BCDAB-1392-4100-B7F3-62F864446860}" dt="2024-07-20T03:47:00.360" v="2690" actId="20577"/>
          <ac:spMkLst>
            <pc:docMk/>
            <pc:sldMk cId="394728835" sldId="466"/>
            <ac:spMk id="12" creationId="{B452439A-8D4D-E0C4-31F7-1E180723707F}"/>
          </ac:spMkLst>
        </pc:spChg>
        <pc:graphicFrameChg chg="mod modGraphic">
          <ac:chgData name="Shafer, Ethan H MAJ" userId="505e747c-87be-44c0-94c2-fc4c31a873c1" providerId="ADAL" clId="{6F7BCDAB-1392-4100-B7F3-62F864446860}" dt="2024-07-20T03:50:54.375" v="2894" actId="20577"/>
          <ac:graphicFrameMkLst>
            <pc:docMk/>
            <pc:sldMk cId="394728835" sldId="466"/>
            <ac:graphicFrameMk id="14" creationId="{FD71772A-E6FB-8D23-FAA5-CDD9D635AAA6}"/>
          </ac:graphicFrameMkLst>
        </pc:graphicFrameChg>
        <pc:graphicFrameChg chg="mod modGraphic">
          <ac:chgData name="Shafer, Ethan H MAJ" userId="505e747c-87be-44c0-94c2-fc4c31a873c1" providerId="ADAL" clId="{6F7BCDAB-1392-4100-B7F3-62F864446860}" dt="2024-07-20T03:49:43.857" v="2834" actId="1036"/>
          <ac:graphicFrameMkLst>
            <pc:docMk/>
            <pc:sldMk cId="394728835" sldId="466"/>
            <ac:graphicFrameMk id="16" creationId="{7195B641-68CE-57F4-9735-8D12B334A664}"/>
          </ac:graphicFrameMkLst>
        </pc:graphicFrameChg>
      </pc:sldChg>
      <pc:sldChg chg="addSp delSp modSp new del mod modClrScheme chgLayout modNotesTx">
        <pc:chgData name="Shafer, Ethan H MAJ" userId="505e747c-87be-44c0-94c2-fc4c31a873c1" providerId="ADAL" clId="{6F7BCDAB-1392-4100-B7F3-62F864446860}" dt="2024-07-20T02:21:42.771" v="1953" actId="47"/>
        <pc:sldMkLst>
          <pc:docMk/>
          <pc:sldMk cId="2248326016" sldId="466"/>
        </pc:sldMkLst>
        <pc:spChg chg="mod ord">
          <ac:chgData name="Shafer, Ethan H MAJ" userId="505e747c-87be-44c0-94c2-fc4c31a873c1" providerId="ADAL" clId="{6F7BCDAB-1392-4100-B7F3-62F864446860}" dt="2024-07-19T08:18:48.938" v="1591" actId="700"/>
          <ac:spMkLst>
            <pc:docMk/>
            <pc:sldMk cId="2248326016" sldId="466"/>
            <ac:spMk id="2" creationId="{9D85DADF-97B6-A0B0-8B4A-FD450A92A1C0}"/>
          </ac:spMkLst>
        </pc:spChg>
        <pc:spChg chg="mod ord">
          <ac:chgData name="Shafer, Ethan H MAJ" userId="505e747c-87be-44c0-94c2-fc4c31a873c1" providerId="ADAL" clId="{6F7BCDAB-1392-4100-B7F3-62F864446860}" dt="2024-07-19T08:18:48.938" v="1591" actId="700"/>
          <ac:spMkLst>
            <pc:docMk/>
            <pc:sldMk cId="2248326016" sldId="466"/>
            <ac:spMk id="3" creationId="{5586C99A-7470-7AC3-07E4-1393DFF86BC9}"/>
          </ac:spMkLst>
        </pc:spChg>
        <pc:spChg chg="mod ord">
          <ac:chgData name="Shafer, Ethan H MAJ" userId="505e747c-87be-44c0-94c2-fc4c31a873c1" providerId="ADAL" clId="{6F7BCDAB-1392-4100-B7F3-62F864446860}" dt="2024-07-19T08:18:48.938" v="1591" actId="700"/>
          <ac:spMkLst>
            <pc:docMk/>
            <pc:sldMk cId="2248326016" sldId="466"/>
            <ac:spMk id="4" creationId="{1FCE7859-B0F1-97AA-3452-F6EEB9172DCC}"/>
          </ac:spMkLst>
        </pc:spChg>
        <pc:spChg chg="mod ord">
          <ac:chgData name="Shafer, Ethan H MAJ" userId="505e747c-87be-44c0-94c2-fc4c31a873c1" providerId="ADAL" clId="{6F7BCDAB-1392-4100-B7F3-62F864446860}" dt="2024-07-19T08:18:48.938" v="1591" actId="700"/>
          <ac:spMkLst>
            <pc:docMk/>
            <pc:sldMk cId="2248326016" sldId="466"/>
            <ac:spMk id="5" creationId="{F6470999-80EE-62DE-D8CE-05EF26947744}"/>
          </ac:spMkLst>
        </pc:spChg>
        <pc:spChg chg="mod ord">
          <ac:chgData name="Shafer, Ethan H MAJ" userId="505e747c-87be-44c0-94c2-fc4c31a873c1" providerId="ADAL" clId="{6F7BCDAB-1392-4100-B7F3-62F864446860}" dt="2024-07-19T08:18:48.938" v="1591" actId="700"/>
          <ac:spMkLst>
            <pc:docMk/>
            <pc:sldMk cId="2248326016" sldId="466"/>
            <ac:spMk id="6" creationId="{588EF0AE-B0F2-776F-DA52-FDDCAAE754D6}"/>
          </ac:spMkLst>
        </pc:spChg>
        <pc:spChg chg="add del mod ord">
          <ac:chgData name="Shafer, Ethan H MAJ" userId="505e747c-87be-44c0-94c2-fc4c31a873c1" providerId="ADAL" clId="{6F7BCDAB-1392-4100-B7F3-62F864446860}" dt="2024-07-19T08:18:49.754" v="1592" actId="22"/>
          <ac:spMkLst>
            <pc:docMk/>
            <pc:sldMk cId="2248326016" sldId="466"/>
            <ac:spMk id="7" creationId="{432CEB37-95D9-7039-9F38-12A0F9F03DA7}"/>
          </ac:spMkLst>
        </pc:spChg>
        <pc:picChg chg="add mod ord">
          <ac:chgData name="Shafer, Ethan H MAJ" userId="505e747c-87be-44c0-94c2-fc4c31a873c1" providerId="ADAL" clId="{6F7BCDAB-1392-4100-B7F3-62F864446860}" dt="2024-07-19T08:18:57.170" v="1595" actId="1076"/>
          <ac:picMkLst>
            <pc:docMk/>
            <pc:sldMk cId="2248326016" sldId="466"/>
            <ac:picMk id="9" creationId="{57264E91-BFBC-7C4E-3C81-893C5DE7B3DC}"/>
          </ac:picMkLst>
        </pc:picChg>
      </pc:sldChg>
      <pc:sldChg chg="modSp add mod">
        <pc:chgData name="Shafer, Ethan H MAJ" userId="505e747c-87be-44c0-94c2-fc4c31a873c1" providerId="ADAL" clId="{6F7BCDAB-1392-4100-B7F3-62F864446860}" dt="2024-07-20T03:50:58.316" v="2895" actId="20577"/>
        <pc:sldMkLst>
          <pc:docMk/>
          <pc:sldMk cId="908757530" sldId="467"/>
        </pc:sldMkLst>
        <pc:spChg chg="mod">
          <ac:chgData name="Shafer, Ethan H MAJ" userId="505e747c-87be-44c0-94c2-fc4c31a873c1" providerId="ADAL" clId="{6F7BCDAB-1392-4100-B7F3-62F864446860}" dt="2024-07-20T03:50:58.316" v="2895" actId="20577"/>
          <ac:spMkLst>
            <pc:docMk/>
            <pc:sldMk cId="908757530" sldId="467"/>
            <ac:spMk id="11" creationId="{F4E0BDA0-F8EA-C18F-17C1-E6FF82571F45}"/>
          </ac:spMkLst>
        </pc:spChg>
        <pc:graphicFrameChg chg="modGraphic">
          <ac:chgData name="Shafer, Ethan H MAJ" userId="505e747c-87be-44c0-94c2-fc4c31a873c1" providerId="ADAL" clId="{6F7BCDAB-1392-4100-B7F3-62F864446860}" dt="2024-07-20T03:50:40.106" v="2888" actId="20577"/>
          <ac:graphicFrameMkLst>
            <pc:docMk/>
            <pc:sldMk cId="908757530" sldId="467"/>
            <ac:graphicFrameMk id="14" creationId="{FD71772A-E6FB-8D23-FAA5-CDD9D635AAA6}"/>
          </ac:graphicFrameMkLst>
        </pc:graphicFrameChg>
        <pc:graphicFrameChg chg="modGraphic">
          <ac:chgData name="Shafer, Ethan H MAJ" userId="505e747c-87be-44c0-94c2-fc4c31a873c1" providerId="ADAL" clId="{6F7BCDAB-1392-4100-B7F3-62F864446860}" dt="2024-07-20T03:50:43.092" v="2891" actId="20577"/>
          <ac:graphicFrameMkLst>
            <pc:docMk/>
            <pc:sldMk cId="908757530" sldId="467"/>
            <ac:graphicFrameMk id="16" creationId="{7195B641-68CE-57F4-9735-8D12B334A664}"/>
          </ac:graphicFrameMkLst>
        </pc:graphicFrameChg>
      </pc:sldChg>
      <pc:sldChg chg="addSp delSp modSp new del mod setBg modClrScheme chgLayout">
        <pc:chgData name="Shafer, Ethan H MAJ" userId="505e747c-87be-44c0-94c2-fc4c31a873c1" providerId="ADAL" clId="{6F7BCDAB-1392-4100-B7F3-62F864446860}" dt="2024-07-20T02:21:42.771" v="1953" actId="47"/>
        <pc:sldMkLst>
          <pc:docMk/>
          <pc:sldMk cId="2218854171" sldId="467"/>
        </pc:sldMkLst>
        <pc:spChg chg="del mod ord">
          <ac:chgData name="Shafer, Ethan H MAJ" userId="505e747c-87be-44c0-94c2-fc4c31a873c1" providerId="ADAL" clId="{6F7BCDAB-1392-4100-B7F3-62F864446860}" dt="2024-07-19T08:24:29.826" v="1739" actId="700"/>
          <ac:spMkLst>
            <pc:docMk/>
            <pc:sldMk cId="2218854171" sldId="467"/>
            <ac:spMk id="2" creationId="{9903D255-88F4-0E1F-E2F3-7CB7FB507CDA}"/>
          </ac:spMkLst>
        </pc:spChg>
        <pc:spChg chg="del mod ord">
          <ac:chgData name="Shafer, Ethan H MAJ" userId="505e747c-87be-44c0-94c2-fc4c31a873c1" providerId="ADAL" clId="{6F7BCDAB-1392-4100-B7F3-62F864446860}" dt="2024-07-19T08:24:29.826" v="1739" actId="700"/>
          <ac:spMkLst>
            <pc:docMk/>
            <pc:sldMk cId="2218854171" sldId="467"/>
            <ac:spMk id="3" creationId="{2BBA182A-099E-B678-144D-0507D71FBE20}"/>
          </ac:spMkLst>
        </pc:spChg>
        <pc:spChg chg="mod ord">
          <ac:chgData name="Shafer, Ethan H MAJ" userId="505e747c-87be-44c0-94c2-fc4c31a873c1" providerId="ADAL" clId="{6F7BCDAB-1392-4100-B7F3-62F864446860}" dt="2024-07-19T08:34:45.717" v="1760" actId="26606"/>
          <ac:spMkLst>
            <pc:docMk/>
            <pc:sldMk cId="2218854171" sldId="467"/>
            <ac:spMk id="4" creationId="{108BCDD4-1362-EFA4-523D-07810C5236DC}"/>
          </ac:spMkLst>
        </pc:spChg>
        <pc:spChg chg="mod ord">
          <ac:chgData name="Shafer, Ethan H MAJ" userId="505e747c-87be-44c0-94c2-fc4c31a873c1" providerId="ADAL" clId="{6F7BCDAB-1392-4100-B7F3-62F864446860}" dt="2024-07-19T08:34:45.717" v="1760" actId="26606"/>
          <ac:spMkLst>
            <pc:docMk/>
            <pc:sldMk cId="2218854171" sldId="467"/>
            <ac:spMk id="5" creationId="{D5243336-B4FC-0E54-5BA6-ABDA3B5E0690}"/>
          </ac:spMkLst>
        </pc:spChg>
        <pc:spChg chg="mod ord">
          <ac:chgData name="Shafer, Ethan H MAJ" userId="505e747c-87be-44c0-94c2-fc4c31a873c1" providerId="ADAL" clId="{6F7BCDAB-1392-4100-B7F3-62F864446860}" dt="2024-07-19T08:34:45.717" v="1760" actId="26606"/>
          <ac:spMkLst>
            <pc:docMk/>
            <pc:sldMk cId="2218854171" sldId="467"/>
            <ac:spMk id="6" creationId="{92B0C813-54A6-088F-2C6D-AAA642BA4BE7}"/>
          </ac:spMkLst>
        </pc:spChg>
        <pc:spChg chg="add mod ord">
          <ac:chgData name="Shafer, Ethan H MAJ" userId="505e747c-87be-44c0-94c2-fc4c31a873c1" providerId="ADAL" clId="{6F7BCDAB-1392-4100-B7F3-62F864446860}" dt="2024-07-19T08:34:45.717" v="1760" actId="26606"/>
          <ac:spMkLst>
            <pc:docMk/>
            <pc:sldMk cId="2218854171" sldId="467"/>
            <ac:spMk id="7" creationId="{3A1D1730-1467-87CE-3219-7E84F231FF6B}"/>
          </ac:spMkLst>
        </pc:spChg>
        <pc:spChg chg="add mod ord">
          <ac:chgData name="Shafer, Ethan H MAJ" userId="505e747c-87be-44c0-94c2-fc4c31a873c1" providerId="ADAL" clId="{6F7BCDAB-1392-4100-B7F3-62F864446860}" dt="2024-07-19T08:34:45.717" v="1760" actId="26606"/>
          <ac:spMkLst>
            <pc:docMk/>
            <pc:sldMk cId="2218854171" sldId="467"/>
            <ac:spMk id="8" creationId="{DD88E9E0-627A-17E2-C4DF-0CA8A65F5723}"/>
          </ac:spMkLst>
        </pc:spChg>
        <pc:spChg chg="add">
          <ac:chgData name="Shafer, Ethan H MAJ" userId="505e747c-87be-44c0-94c2-fc4c31a873c1" providerId="ADAL" clId="{6F7BCDAB-1392-4100-B7F3-62F864446860}" dt="2024-07-19T08:34:45.717" v="1760" actId="26606"/>
          <ac:spMkLst>
            <pc:docMk/>
            <pc:sldMk cId="2218854171" sldId="467"/>
            <ac:spMk id="4103" creationId="{C43A114B-CAF8-402E-A898-DEE2C2022EBD}"/>
          </ac:spMkLst>
        </pc:spChg>
        <pc:spChg chg="add">
          <ac:chgData name="Shafer, Ethan H MAJ" userId="505e747c-87be-44c0-94c2-fc4c31a873c1" providerId="ADAL" clId="{6F7BCDAB-1392-4100-B7F3-62F864446860}" dt="2024-07-19T08:34:45.717" v="1760" actId="26606"/>
          <ac:spMkLst>
            <pc:docMk/>
            <pc:sldMk cId="2218854171" sldId="467"/>
            <ac:spMk id="4105" creationId="{64E68BB1-DCF6-49AB-8FF1-7E68DCBCD111}"/>
          </ac:spMkLst>
        </pc:spChg>
        <pc:spChg chg="add">
          <ac:chgData name="Shafer, Ethan H MAJ" userId="505e747c-87be-44c0-94c2-fc4c31a873c1" providerId="ADAL" clId="{6F7BCDAB-1392-4100-B7F3-62F864446860}" dt="2024-07-19T08:34:45.717" v="1760" actId="26606"/>
          <ac:spMkLst>
            <pc:docMk/>
            <pc:sldMk cId="2218854171" sldId="467"/>
            <ac:spMk id="4107" creationId="{DA9B8539-604B-420E-BA1B-0A2E64CD7C72}"/>
          </ac:spMkLst>
        </pc:spChg>
        <pc:spChg chg="add">
          <ac:chgData name="Shafer, Ethan H MAJ" userId="505e747c-87be-44c0-94c2-fc4c31a873c1" providerId="ADAL" clId="{6F7BCDAB-1392-4100-B7F3-62F864446860}" dt="2024-07-19T08:34:45.717" v="1760" actId="26606"/>
          <ac:spMkLst>
            <pc:docMk/>
            <pc:sldMk cId="2218854171" sldId="467"/>
            <ac:spMk id="4109" creationId="{7236CAA2-54C3-4136-B0CC-6837B14D8143}"/>
          </ac:spMkLst>
        </pc:spChg>
        <pc:spChg chg="add">
          <ac:chgData name="Shafer, Ethan H MAJ" userId="505e747c-87be-44c0-94c2-fc4c31a873c1" providerId="ADAL" clId="{6F7BCDAB-1392-4100-B7F3-62F864446860}" dt="2024-07-19T08:34:45.717" v="1760" actId="26606"/>
          <ac:spMkLst>
            <pc:docMk/>
            <pc:sldMk cId="2218854171" sldId="467"/>
            <ac:spMk id="4111" creationId="{40F86E67-9E86-453F-92BC-648189829C2F}"/>
          </ac:spMkLst>
        </pc:spChg>
        <pc:spChg chg="add">
          <ac:chgData name="Shafer, Ethan H MAJ" userId="505e747c-87be-44c0-94c2-fc4c31a873c1" providerId="ADAL" clId="{6F7BCDAB-1392-4100-B7F3-62F864446860}" dt="2024-07-19T08:34:45.717" v="1760" actId="26606"/>
          <ac:spMkLst>
            <pc:docMk/>
            <pc:sldMk cId="2218854171" sldId="467"/>
            <ac:spMk id="4113" creationId="{F73C5439-21D4-46F3-9CF4-FF1CE786FF15}"/>
          </ac:spMkLst>
        </pc:spChg>
        <pc:grpChg chg="add">
          <ac:chgData name="Shafer, Ethan H MAJ" userId="505e747c-87be-44c0-94c2-fc4c31a873c1" providerId="ADAL" clId="{6F7BCDAB-1392-4100-B7F3-62F864446860}" dt="2024-07-19T08:34:45.717" v="1760" actId="26606"/>
          <ac:grpSpMkLst>
            <pc:docMk/>
            <pc:sldMk cId="2218854171" sldId="467"/>
            <ac:grpSpMk id="4115" creationId="{227140B8-92FC-43F0-8CCA-F40052CE502D}"/>
          </ac:grpSpMkLst>
        </pc:grpChg>
        <pc:picChg chg="add mod">
          <ac:chgData name="Shafer, Ethan H MAJ" userId="505e747c-87be-44c0-94c2-fc4c31a873c1" providerId="ADAL" clId="{6F7BCDAB-1392-4100-B7F3-62F864446860}" dt="2024-07-19T08:34:45.717" v="1760" actId="26606"/>
          <ac:picMkLst>
            <pc:docMk/>
            <pc:sldMk cId="2218854171" sldId="467"/>
            <ac:picMk id="4098" creationId="{9BC639BF-D23E-B797-5F96-8209B8098605}"/>
          </ac:picMkLst>
        </pc:picChg>
      </pc:sldChg>
      <pc:sldChg chg="del">
        <pc:chgData name="Shafer, Ethan H MAJ" userId="505e747c-87be-44c0-94c2-fc4c31a873c1" providerId="ADAL" clId="{6F7BCDAB-1392-4100-B7F3-62F864446860}" dt="2024-07-19T04:43:04.936" v="37" actId="47"/>
        <pc:sldMkLst>
          <pc:docMk/>
          <pc:sldMk cId="3144270320" sldId="467"/>
        </pc:sldMkLst>
      </pc:sldChg>
      <pc:sldChg chg="del">
        <pc:chgData name="Shafer, Ethan H MAJ" userId="505e747c-87be-44c0-94c2-fc4c31a873c1" providerId="ADAL" clId="{6F7BCDAB-1392-4100-B7F3-62F864446860}" dt="2024-07-19T04:43:11.785" v="39" actId="47"/>
        <pc:sldMkLst>
          <pc:docMk/>
          <pc:sldMk cId="218695927" sldId="468"/>
        </pc:sldMkLst>
      </pc:sldChg>
      <pc:sldChg chg="modSp add mod modAnim modNotesTx">
        <pc:chgData name="Shafer, Ethan H MAJ" userId="505e747c-87be-44c0-94c2-fc4c31a873c1" providerId="ADAL" clId="{6F7BCDAB-1392-4100-B7F3-62F864446860}" dt="2024-07-20T03:54:53.828" v="2963" actId="20577"/>
        <pc:sldMkLst>
          <pc:docMk/>
          <pc:sldMk cId="1647261180" sldId="468"/>
        </pc:sldMkLst>
        <pc:spChg chg="mod">
          <ac:chgData name="Shafer, Ethan H MAJ" userId="505e747c-87be-44c0-94c2-fc4c31a873c1" providerId="ADAL" clId="{6F7BCDAB-1392-4100-B7F3-62F864446860}" dt="2024-07-20T03:54:24.296" v="2925" actId="1076"/>
          <ac:spMkLst>
            <pc:docMk/>
            <pc:sldMk cId="1647261180" sldId="468"/>
            <ac:spMk id="11" creationId="{F4E0BDA0-F8EA-C18F-17C1-E6FF82571F45}"/>
          </ac:spMkLst>
        </pc:spChg>
        <pc:spChg chg="mod">
          <ac:chgData name="Shafer, Ethan H MAJ" userId="505e747c-87be-44c0-94c2-fc4c31a873c1" providerId="ADAL" clId="{6F7BCDAB-1392-4100-B7F3-62F864446860}" dt="2024-07-20T03:52:46.416" v="2901" actId="20577"/>
          <ac:spMkLst>
            <pc:docMk/>
            <pc:sldMk cId="1647261180" sldId="468"/>
            <ac:spMk id="12" creationId="{B452439A-8D4D-E0C4-31F7-1E180723707F}"/>
          </ac:spMkLst>
        </pc:spChg>
        <pc:graphicFrameChg chg="modGraphic">
          <ac:chgData name="Shafer, Ethan H MAJ" userId="505e747c-87be-44c0-94c2-fc4c31a873c1" providerId="ADAL" clId="{6F7BCDAB-1392-4100-B7F3-62F864446860}" dt="2024-07-20T03:54:11.530" v="2922" actId="20577"/>
          <ac:graphicFrameMkLst>
            <pc:docMk/>
            <pc:sldMk cId="1647261180" sldId="468"/>
            <ac:graphicFrameMk id="16" creationId="{7195B641-68CE-57F4-9735-8D12B334A664}"/>
          </ac:graphicFrameMkLst>
        </pc:graphicFrameChg>
      </pc:sldChg>
      <pc:sldChg chg="addSp delSp modSp new mod setBg modClrScheme chgLayout">
        <pc:chgData name="Shafer, Ethan H MAJ" userId="505e747c-87be-44c0-94c2-fc4c31a873c1" providerId="ADAL" clId="{6F7BCDAB-1392-4100-B7F3-62F864446860}" dt="2024-07-21T00:47:26.003" v="4791" actId="20577"/>
        <pc:sldMkLst>
          <pc:docMk/>
          <pc:sldMk cId="2716075176" sldId="469"/>
        </pc:sldMkLst>
        <pc:spChg chg="mod ord">
          <ac:chgData name="Shafer, Ethan H MAJ" userId="505e747c-87be-44c0-94c2-fc4c31a873c1" providerId="ADAL" clId="{6F7BCDAB-1392-4100-B7F3-62F864446860}" dt="2024-07-20T05:19:41.559" v="3183" actId="26606"/>
          <ac:spMkLst>
            <pc:docMk/>
            <pc:sldMk cId="2716075176" sldId="469"/>
            <ac:spMk id="2" creationId="{0540820A-0D4C-A519-493B-9FF6E0FD787B}"/>
          </ac:spMkLst>
        </pc:spChg>
        <pc:spChg chg="mod ord">
          <ac:chgData name="Shafer, Ethan H MAJ" userId="505e747c-87be-44c0-94c2-fc4c31a873c1" providerId="ADAL" clId="{6F7BCDAB-1392-4100-B7F3-62F864446860}" dt="2024-07-20T05:19:41.559" v="3183" actId="26606"/>
          <ac:spMkLst>
            <pc:docMk/>
            <pc:sldMk cId="2716075176" sldId="469"/>
            <ac:spMk id="3" creationId="{92364B0A-442E-6731-E489-557C536C1CFD}"/>
          </ac:spMkLst>
        </pc:spChg>
        <pc:spChg chg="mod ord">
          <ac:chgData name="Shafer, Ethan H MAJ" userId="505e747c-87be-44c0-94c2-fc4c31a873c1" providerId="ADAL" clId="{6F7BCDAB-1392-4100-B7F3-62F864446860}" dt="2024-07-20T05:19:41.559" v="3183" actId="26606"/>
          <ac:spMkLst>
            <pc:docMk/>
            <pc:sldMk cId="2716075176" sldId="469"/>
            <ac:spMk id="4" creationId="{1CA2C578-C586-859A-EE53-91ED22F85B0B}"/>
          </ac:spMkLst>
        </pc:spChg>
        <pc:spChg chg="add mod ord">
          <ac:chgData name="Shafer, Ethan H MAJ" userId="505e747c-87be-44c0-94c2-fc4c31a873c1" providerId="ADAL" clId="{6F7BCDAB-1392-4100-B7F3-62F864446860}" dt="2024-07-20T05:19:41.559" v="3183" actId="26606"/>
          <ac:spMkLst>
            <pc:docMk/>
            <pc:sldMk cId="2716075176" sldId="469"/>
            <ac:spMk id="5" creationId="{87758CFF-F5BC-A933-29E8-F317D9C8406B}"/>
          </ac:spMkLst>
        </pc:spChg>
        <pc:spChg chg="add mod ord">
          <ac:chgData name="Shafer, Ethan H MAJ" userId="505e747c-87be-44c0-94c2-fc4c31a873c1" providerId="ADAL" clId="{6F7BCDAB-1392-4100-B7F3-62F864446860}" dt="2024-07-21T00:47:26.003" v="4791" actId="20577"/>
          <ac:spMkLst>
            <pc:docMk/>
            <pc:sldMk cId="2716075176" sldId="469"/>
            <ac:spMk id="6" creationId="{C632DCC6-C648-8993-8963-0701700DE7C2}"/>
          </ac:spMkLst>
        </pc:spChg>
        <pc:spChg chg="add del">
          <ac:chgData name="Shafer, Ethan H MAJ" userId="505e747c-87be-44c0-94c2-fc4c31a873c1" providerId="ADAL" clId="{6F7BCDAB-1392-4100-B7F3-62F864446860}" dt="2024-07-20T05:19:41.552" v="3182" actId="26606"/>
          <ac:spMkLst>
            <pc:docMk/>
            <pc:sldMk cId="2716075176" sldId="469"/>
            <ac:spMk id="3089" creationId="{C4EF29AB-620C-4783-9B23-EACEB54D7836}"/>
          </ac:spMkLst>
        </pc:spChg>
        <pc:grpChg chg="add del">
          <ac:chgData name="Shafer, Ethan H MAJ" userId="505e747c-87be-44c0-94c2-fc4c31a873c1" providerId="ADAL" clId="{6F7BCDAB-1392-4100-B7F3-62F864446860}" dt="2024-07-20T05:19:41.552" v="3182" actId="26606"/>
          <ac:grpSpMkLst>
            <pc:docMk/>
            <pc:sldMk cId="2716075176" sldId="469"/>
            <ac:grpSpMk id="3079" creationId="{A2FC4F8C-DCFB-41A7-9587-B6E49A20404A}"/>
          </ac:grpSpMkLst>
        </pc:grpChg>
        <pc:picChg chg="add del mod">
          <ac:chgData name="Shafer, Ethan H MAJ" userId="505e747c-87be-44c0-94c2-fc4c31a873c1" providerId="ADAL" clId="{6F7BCDAB-1392-4100-B7F3-62F864446860}" dt="2024-07-20T05:20:18.587" v="3191" actId="478"/>
          <ac:picMkLst>
            <pc:docMk/>
            <pc:sldMk cId="2716075176" sldId="469"/>
            <ac:picMk id="3074" creationId="{E1D92147-233D-A64B-6AA8-35FCFC789F10}"/>
          </ac:picMkLst>
        </pc:picChg>
        <pc:picChg chg="add del mod">
          <ac:chgData name="Shafer, Ethan H MAJ" userId="505e747c-87be-44c0-94c2-fc4c31a873c1" providerId="ADAL" clId="{6F7BCDAB-1392-4100-B7F3-62F864446860}" dt="2024-07-20T05:21:03.019" v="3196" actId="478"/>
          <ac:picMkLst>
            <pc:docMk/>
            <pc:sldMk cId="2716075176" sldId="469"/>
            <ac:picMk id="3076" creationId="{20C45066-13C2-1F3A-31CB-9F3A4013D572}"/>
          </ac:picMkLst>
        </pc:picChg>
        <pc:picChg chg="add mod">
          <ac:chgData name="Shafer, Ethan H MAJ" userId="505e747c-87be-44c0-94c2-fc4c31a873c1" providerId="ADAL" clId="{6F7BCDAB-1392-4100-B7F3-62F864446860}" dt="2024-07-20T05:21:10.308" v="3207" actId="14100"/>
          <ac:picMkLst>
            <pc:docMk/>
            <pc:sldMk cId="2716075176" sldId="469"/>
            <ac:picMk id="3078" creationId="{3B0C6FEA-2334-A66A-C38E-D514380BC62D}"/>
          </ac:picMkLst>
        </pc:picChg>
      </pc:sldChg>
      <pc:sldChg chg="modSp add mod">
        <pc:chgData name="Shafer, Ethan H MAJ" userId="505e747c-87be-44c0-94c2-fc4c31a873c1" providerId="ADAL" clId="{6F7BCDAB-1392-4100-B7F3-62F864446860}" dt="2024-07-20T03:59:06.067" v="3053" actId="20577"/>
        <pc:sldMkLst>
          <pc:docMk/>
          <pc:sldMk cId="1957553010" sldId="470"/>
        </pc:sldMkLst>
        <pc:spChg chg="mod">
          <ac:chgData name="Shafer, Ethan H MAJ" userId="505e747c-87be-44c0-94c2-fc4c31a873c1" providerId="ADAL" clId="{6F7BCDAB-1392-4100-B7F3-62F864446860}" dt="2024-07-20T03:59:06.067" v="3053" actId="20577"/>
          <ac:spMkLst>
            <pc:docMk/>
            <pc:sldMk cId="1957553010" sldId="470"/>
            <ac:spMk id="7" creationId="{ADA6B4EE-0AF8-8FA8-DB3F-D8F7D6392C77}"/>
          </ac:spMkLst>
        </pc:spChg>
      </pc:sldChg>
      <pc:sldChg chg="del">
        <pc:chgData name="Shafer, Ethan H MAJ" userId="505e747c-87be-44c0-94c2-fc4c31a873c1" providerId="ADAL" clId="{6F7BCDAB-1392-4100-B7F3-62F864446860}" dt="2024-07-19T04:43:11.785" v="39" actId="47"/>
        <pc:sldMkLst>
          <pc:docMk/>
          <pc:sldMk cId="2487636109" sldId="470"/>
        </pc:sldMkLst>
      </pc:sldChg>
      <pc:sldChg chg="addSp delSp modSp new mod modClrScheme chgLayout">
        <pc:chgData name="Shafer, Ethan H MAJ" userId="505e747c-87be-44c0-94c2-fc4c31a873c1" providerId="ADAL" clId="{6F7BCDAB-1392-4100-B7F3-62F864446860}" dt="2024-07-20T06:22:36.540" v="3233" actId="20577"/>
        <pc:sldMkLst>
          <pc:docMk/>
          <pc:sldMk cId="3668879358" sldId="471"/>
        </pc:sldMkLst>
        <pc:spChg chg="del mod ord">
          <ac:chgData name="Shafer, Ethan H MAJ" userId="505e747c-87be-44c0-94c2-fc4c31a873c1" providerId="ADAL" clId="{6F7BCDAB-1392-4100-B7F3-62F864446860}" dt="2024-07-20T06:22:30.381" v="3209" actId="700"/>
          <ac:spMkLst>
            <pc:docMk/>
            <pc:sldMk cId="3668879358" sldId="471"/>
            <ac:spMk id="2" creationId="{E702820A-5BFC-A4BE-7DEF-3B08694CE2AE}"/>
          </ac:spMkLst>
        </pc:spChg>
        <pc:spChg chg="del mod ord">
          <ac:chgData name="Shafer, Ethan H MAJ" userId="505e747c-87be-44c0-94c2-fc4c31a873c1" providerId="ADAL" clId="{6F7BCDAB-1392-4100-B7F3-62F864446860}" dt="2024-07-20T06:22:30.381" v="3209" actId="700"/>
          <ac:spMkLst>
            <pc:docMk/>
            <pc:sldMk cId="3668879358" sldId="471"/>
            <ac:spMk id="3" creationId="{3F5A5D55-00B0-FFC6-1066-AF90936545BE}"/>
          </ac:spMkLst>
        </pc:spChg>
        <pc:spChg chg="mod ord">
          <ac:chgData name="Shafer, Ethan H MAJ" userId="505e747c-87be-44c0-94c2-fc4c31a873c1" providerId="ADAL" clId="{6F7BCDAB-1392-4100-B7F3-62F864446860}" dt="2024-07-20T06:22:30.381" v="3209" actId="700"/>
          <ac:spMkLst>
            <pc:docMk/>
            <pc:sldMk cId="3668879358" sldId="471"/>
            <ac:spMk id="4" creationId="{46F41E3D-32BB-02D0-1FF7-EDD1D05E7670}"/>
          </ac:spMkLst>
        </pc:spChg>
        <pc:spChg chg="mod ord">
          <ac:chgData name="Shafer, Ethan H MAJ" userId="505e747c-87be-44c0-94c2-fc4c31a873c1" providerId="ADAL" clId="{6F7BCDAB-1392-4100-B7F3-62F864446860}" dt="2024-07-20T06:22:30.381" v="3209" actId="700"/>
          <ac:spMkLst>
            <pc:docMk/>
            <pc:sldMk cId="3668879358" sldId="471"/>
            <ac:spMk id="5" creationId="{B38B50CE-6678-526B-B224-752BAB582586}"/>
          </ac:spMkLst>
        </pc:spChg>
        <pc:spChg chg="mod ord">
          <ac:chgData name="Shafer, Ethan H MAJ" userId="505e747c-87be-44c0-94c2-fc4c31a873c1" providerId="ADAL" clId="{6F7BCDAB-1392-4100-B7F3-62F864446860}" dt="2024-07-20T06:22:30.381" v="3209" actId="700"/>
          <ac:spMkLst>
            <pc:docMk/>
            <pc:sldMk cId="3668879358" sldId="471"/>
            <ac:spMk id="6" creationId="{22586192-3691-7C14-2523-3AC8027271AD}"/>
          </ac:spMkLst>
        </pc:spChg>
        <pc:spChg chg="add mod ord">
          <ac:chgData name="Shafer, Ethan H MAJ" userId="505e747c-87be-44c0-94c2-fc4c31a873c1" providerId="ADAL" clId="{6F7BCDAB-1392-4100-B7F3-62F864446860}" dt="2024-07-20T06:22:36.540" v="3233" actId="20577"/>
          <ac:spMkLst>
            <pc:docMk/>
            <pc:sldMk cId="3668879358" sldId="471"/>
            <ac:spMk id="7" creationId="{5424C8D7-54C4-2594-F5AC-5CDA63582309}"/>
          </ac:spMkLst>
        </pc:spChg>
        <pc:spChg chg="add mod ord">
          <ac:chgData name="Shafer, Ethan H MAJ" userId="505e747c-87be-44c0-94c2-fc4c31a873c1" providerId="ADAL" clId="{6F7BCDAB-1392-4100-B7F3-62F864446860}" dt="2024-07-20T06:22:30.381" v="3209" actId="700"/>
          <ac:spMkLst>
            <pc:docMk/>
            <pc:sldMk cId="3668879358" sldId="471"/>
            <ac:spMk id="8" creationId="{0A2B39F3-96FC-4333-5CDA-A3A84D39F2B6}"/>
          </ac:spMkLst>
        </pc:spChg>
      </pc:sldChg>
      <pc:sldChg chg="addSp delSp modSp new mod modClrScheme chgLayout">
        <pc:chgData name="Shafer, Ethan H MAJ" userId="505e747c-87be-44c0-94c2-fc4c31a873c1" providerId="ADAL" clId="{6F7BCDAB-1392-4100-B7F3-62F864446860}" dt="2024-07-20T23:33:29.716" v="4724" actId="20577"/>
        <pc:sldMkLst>
          <pc:docMk/>
          <pc:sldMk cId="1816763451" sldId="472"/>
        </pc:sldMkLst>
        <pc:spChg chg="del mod ord">
          <ac:chgData name="Shafer, Ethan H MAJ" userId="505e747c-87be-44c0-94c2-fc4c31a873c1" providerId="ADAL" clId="{6F7BCDAB-1392-4100-B7F3-62F864446860}" dt="2024-07-20T06:23:07.921" v="3235" actId="700"/>
          <ac:spMkLst>
            <pc:docMk/>
            <pc:sldMk cId="1816763451" sldId="472"/>
            <ac:spMk id="2" creationId="{B3086B70-B505-6739-D5D2-2282E5E76512}"/>
          </ac:spMkLst>
        </pc:spChg>
        <pc:spChg chg="del mod ord">
          <ac:chgData name="Shafer, Ethan H MAJ" userId="505e747c-87be-44c0-94c2-fc4c31a873c1" providerId="ADAL" clId="{6F7BCDAB-1392-4100-B7F3-62F864446860}" dt="2024-07-20T06:23:07.921" v="3235" actId="700"/>
          <ac:spMkLst>
            <pc:docMk/>
            <pc:sldMk cId="1816763451" sldId="472"/>
            <ac:spMk id="3" creationId="{3A1B3B0B-4017-5087-B934-685B89D6D09C}"/>
          </ac:spMkLst>
        </pc:spChg>
        <pc:spChg chg="mod ord">
          <ac:chgData name="Shafer, Ethan H MAJ" userId="505e747c-87be-44c0-94c2-fc4c31a873c1" providerId="ADAL" clId="{6F7BCDAB-1392-4100-B7F3-62F864446860}" dt="2024-07-20T06:23:07.921" v="3235" actId="700"/>
          <ac:spMkLst>
            <pc:docMk/>
            <pc:sldMk cId="1816763451" sldId="472"/>
            <ac:spMk id="4" creationId="{CB3F5377-B01B-BE26-2512-83055F4EAB74}"/>
          </ac:spMkLst>
        </pc:spChg>
        <pc:spChg chg="mod ord">
          <ac:chgData name="Shafer, Ethan H MAJ" userId="505e747c-87be-44c0-94c2-fc4c31a873c1" providerId="ADAL" clId="{6F7BCDAB-1392-4100-B7F3-62F864446860}" dt="2024-07-20T06:23:07.921" v="3235" actId="700"/>
          <ac:spMkLst>
            <pc:docMk/>
            <pc:sldMk cId="1816763451" sldId="472"/>
            <ac:spMk id="5" creationId="{A3252C91-9D8E-3854-500A-2862A1577392}"/>
          </ac:spMkLst>
        </pc:spChg>
        <pc:spChg chg="mod ord">
          <ac:chgData name="Shafer, Ethan H MAJ" userId="505e747c-87be-44c0-94c2-fc4c31a873c1" providerId="ADAL" clId="{6F7BCDAB-1392-4100-B7F3-62F864446860}" dt="2024-07-20T06:23:07.921" v="3235" actId="700"/>
          <ac:spMkLst>
            <pc:docMk/>
            <pc:sldMk cId="1816763451" sldId="472"/>
            <ac:spMk id="6" creationId="{EE154DEF-BBCD-551C-39B6-911712F44219}"/>
          </ac:spMkLst>
        </pc:spChg>
        <pc:spChg chg="add mod ord">
          <ac:chgData name="Shafer, Ethan H MAJ" userId="505e747c-87be-44c0-94c2-fc4c31a873c1" providerId="ADAL" clId="{6F7BCDAB-1392-4100-B7F3-62F864446860}" dt="2024-07-20T06:27:50.859" v="3266" actId="20577"/>
          <ac:spMkLst>
            <pc:docMk/>
            <pc:sldMk cId="1816763451" sldId="472"/>
            <ac:spMk id="7" creationId="{62DDF913-B3FD-C89D-4B57-E34330E8C824}"/>
          </ac:spMkLst>
        </pc:spChg>
        <pc:spChg chg="add mod ord">
          <ac:chgData name="Shafer, Ethan H MAJ" userId="505e747c-87be-44c0-94c2-fc4c31a873c1" providerId="ADAL" clId="{6F7BCDAB-1392-4100-B7F3-62F864446860}" dt="2024-07-20T23:33:29.716" v="4724" actId="20577"/>
          <ac:spMkLst>
            <pc:docMk/>
            <pc:sldMk cId="1816763451" sldId="472"/>
            <ac:spMk id="8" creationId="{73677FD9-8C62-5A08-A6B5-4E6CF4E1D5A7}"/>
          </ac:spMkLst>
        </pc:spChg>
      </pc:sldChg>
      <pc:sldChg chg="modSp new del mod ord">
        <pc:chgData name="Shafer, Ethan H MAJ" userId="505e747c-87be-44c0-94c2-fc4c31a873c1" providerId="ADAL" clId="{6F7BCDAB-1392-4100-B7F3-62F864446860}" dt="2024-07-20T23:24:07.607" v="4473" actId="47"/>
        <pc:sldMkLst>
          <pc:docMk/>
          <pc:sldMk cId="172434058" sldId="473"/>
        </pc:sldMkLst>
        <pc:spChg chg="mod">
          <ac:chgData name="Shafer, Ethan H MAJ" userId="505e747c-87be-44c0-94c2-fc4c31a873c1" providerId="ADAL" clId="{6F7BCDAB-1392-4100-B7F3-62F864446860}" dt="2024-07-20T23:23:54.179" v="4466" actId="20577"/>
          <ac:spMkLst>
            <pc:docMk/>
            <pc:sldMk cId="172434058" sldId="473"/>
            <ac:spMk id="2" creationId="{006D8D2D-41D4-87DA-8772-9A9320A7DFE6}"/>
          </ac:spMkLst>
        </pc:spChg>
      </pc:sldChg>
      <pc:sldChg chg="addSp delSp modSp new add del mod modClrScheme chgLayout modNotesTx">
        <pc:chgData name="Shafer, Ethan H MAJ" userId="505e747c-87be-44c0-94c2-fc4c31a873c1" providerId="ADAL" clId="{6F7BCDAB-1392-4100-B7F3-62F864446860}" dt="2024-07-20T23:23:46.956" v="4463" actId="47"/>
        <pc:sldMkLst>
          <pc:docMk/>
          <pc:sldMk cId="4024247178" sldId="474"/>
        </pc:sldMkLst>
        <pc:spChg chg="mod ord">
          <ac:chgData name="Shafer, Ethan H MAJ" userId="505e747c-87be-44c0-94c2-fc4c31a873c1" providerId="ADAL" clId="{6F7BCDAB-1392-4100-B7F3-62F864446860}" dt="2024-07-20T06:54:58.691" v="3675" actId="700"/>
          <ac:spMkLst>
            <pc:docMk/>
            <pc:sldMk cId="4024247178" sldId="474"/>
            <ac:spMk id="2" creationId="{1AD702D3-90CF-BF54-A68F-8B09FA44B947}"/>
          </ac:spMkLst>
        </pc:spChg>
        <pc:spChg chg="add del mod ord">
          <ac:chgData name="Shafer, Ethan H MAJ" userId="505e747c-87be-44c0-94c2-fc4c31a873c1" providerId="ADAL" clId="{6F7BCDAB-1392-4100-B7F3-62F864446860}" dt="2024-07-20T08:21:03.060" v="3841" actId="1076"/>
          <ac:spMkLst>
            <pc:docMk/>
            <pc:sldMk cId="4024247178" sldId="474"/>
            <ac:spMk id="3" creationId="{44932191-9BF0-B73E-06A4-06BA1E84FC26}"/>
          </ac:spMkLst>
        </pc:spChg>
        <pc:spChg chg="mod ord">
          <ac:chgData name="Shafer, Ethan H MAJ" userId="505e747c-87be-44c0-94c2-fc4c31a873c1" providerId="ADAL" clId="{6F7BCDAB-1392-4100-B7F3-62F864446860}" dt="2024-07-20T06:54:58.691" v="3675" actId="700"/>
          <ac:spMkLst>
            <pc:docMk/>
            <pc:sldMk cId="4024247178" sldId="474"/>
            <ac:spMk id="4" creationId="{9DE0E0EF-B31E-719C-F853-46E4969DE8B3}"/>
          </ac:spMkLst>
        </pc:spChg>
        <pc:spChg chg="mod ord">
          <ac:chgData name="Shafer, Ethan H MAJ" userId="505e747c-87be-44c0-94c2-fc4c31a873c1" providerId="ADAL" clId="{6F7BCDAB-1392-4100-B7F3-62F864446860}" dt="2024-07-20T06:54:58.691" v="3675" actId="700"/>
          <ac:spMkLst>
            <pc:docMk/>
            <pc:sldMk cId="4024247178" sldId="474"/>
            <ac:spMk id="5" creationId="{C0439A58-36AB-EFAF-98FC-10F6593A671C}"/>
          </ac:spMkLst>
        </pc:spChg>
        <pc:spChg chg="mod ord">
          <ac:chgData name="Shafer, Ethan H MAJ" userId="505e747c-87be-44c0-94c2-fc4c31a873c1" providerId="ADAL" clId="{6F7BCDAB-1392-4100-B7F3-62F864446860}" dt="2024-07-20T06:54:58.691" v="3675" actId="700"/>
          <ac:spMkLst>
            <pc:docMk/>
            <pc:sldMk cId="4024247178" sldId="474"/>
            <ac:spMk id="6" creationId="{028BBA05-2CF7-70A7-ABE0-A2538B2997C5}"/>
          </ac:spMkLst>
        </pc:spChg>
        <pc:spChg chg="add mod">
          <ac:chgData name="Shafer, Ethan H MAJ" userId="505e747c-87be-44c0-94c2-fc4c31a873c1" providerId="ADAL" clId="{6F7BCDAB-1392-4100-B7F3-62F864446860}" dt="2024-07-20T06:54:50.447" v="3672"/>
          <ac:spMkLst>
            <pc:docMk/>
            <pc:sldMk cId="4024247178" sldId="474"/>
            <ac:spMk id="7" creationId="{A44AA46A-0732-D50C-1B37-3B6353378AFC}"/>
          </ac:spMkLst>
        </pc:spChg>
        <pc:spChg chg="add del mod ord">
          <ac:chgData name="Shafer, Ethan H MAJ" userId="505e747c-87be-44c0-94c2-fc4c31a873c1" providerId="ADAL" clId="{6F7BCDAB-1392-4100-B7F3-62F864446860}" dt="2024-07-20T08:20:52.048" v="3836"/>
          <ac:spMkLst>
            <pc:docMk/>
            <pc:sldMk cId="4024247178" sldId="474"/>
            <ac:spMk id="8" creationId="{90AE3715-4741-9247-7006-5AC2D5A3E34A}"/>
          </ac:spMkLst>
        </pc:spChg>
        <pc:picChg chg="add del mod">
          <ac:chgData name="Shafer, Ethan H MAJ" userId="505e747c-87be-44c0-94c2-fc4c31a873c1" providerId="ADAL" clId="{6F7BCDAB-1392-4100-B7F3-62F864446860}" dt="2024-07-20T08:20:51.552" v="3835" actId="21"/>
          <ac:picMkLst>
            <pc:docMk/>
            <pc:sldMk cId="4024247178" sldId="474"/>
            <ac:picMk id="9" creationId="{4D235E53-EFBB-8CB3-F6EB-C11B0DA755F0}"/>
          </ac:picMkLst>
        </pc:picChg>
        <pc:picChg chg="add mod">
          <ac:chgData name="Shafer, Ethan H MAJ" userId="505e747c-87be-44c0-94c2-fc4c31a873c1" providerId="ADAL" clId="{6F7BCDAB-1392-4100-B7F3-62F864446860}" dt="2024-07-20T08:21:09.173" v="3845" actId="1076"/>
          <ac:picMkLst>
            <pc:docMk/>
            <pc:sldMk cId="4024247178" sldId="474"/>
            <ac:picMk id="10" creationId="{4D235E53-EFBB-8CB3-F6EB-C11B0DA755F0}"/>
          </ac:picMkLst>
        </pc:picChg>
      </pc:sldChg>
      <pc:sldChg chg="addSp delSp modSp new mod setBg modClrScheme delAnim modAnim chgLayout modNotesTx">
        <pc:chgData name="Shafer, Ethan H MAJ" userId="505e747c-87be-44c0-94c2-fc4c31a873c1" providerId="ADAL" clId="{6F7BCDAB-1392-4100-B7F3-62F864446860}" dt="2024-07-20T23:33:40.827" v="4736" actId="20577"/>
        <pc:sldMkLst>
          <pc:docMk/>
          <pc:sldMk cId="2010125276" sldId="475"/>
        </pc:sldMkLst>
        <pc:spChg chg="mod ord">
          <ac:chgData name="Shafer, Ethan H MAJ" userId="505e747c-87be-44c0-94c2-fc4c31a873c1" providerId="ADAL" clId="{6F7BCDAB-1392-4100-B7F3-62F864446860}" dt="2024-07-20T23:15:49.312" v="3953" actId="26606"/>
          <ac:spMkLst>
            <pc:docMk/>
            <pc:sldMk cId="2010125276" sldId="475"/>
            <ac:spMk id="2" creationId="{5B7F3939-EAAA-D774-8EDD-A4D2B4E8A074}"/>
          </ac:spMkLst>
        </pc:spChg>
        <pc:spChg chg="add del mod ord">
          <ac:chgData name="Shafer, Ethan H MAJ" userId="505e747c-87be-44c0-94c2-fc4c31a873c1" providerId="ADAL" clId="{6F7BCDAB-1392-4100-B7F3-62F864446860}" dt="2024-07-20T23:28:19.839" v="4552" actId="20577"/>
          <ac:spMkLst>
            <pc:docMk/>
            <pc:sldMk cId="2010125276" sldId="475"/>
            <ac:spMk id="3" creationId="{7A73C99B-4B87-8627-97A6-9F0CD0A4C7B4}"/>
          </ac:spMkLst>
        </pc:spChg>
        <pc:spChg chg="mod ord">
          <ac:chgData name="Shafer, Ethan H MAJ" userId="505e747c-87be-44c0-94c2-fc4c31a873c1" providerId="ADAL" clId="{6F7BCDAB-1392-4100-B7F3-62F864446860}" dt="2024-07-20T23:15:49.312" v="3953" actId="26606"/>
          <ac:spMkLst>
            <pc:docMk/>
            <pc:sldMk cId="2010125276" sldId="475"/>
            <ac:spMk id="4" creationId="{B873ABBD-B680-9A09-8DF7-B9F2C4E7BD42}"/>
          </ac:spMkLst>
        </pc:spChg>
        <pc:spChg chg="mod ord">
          <ac:chgData name="Shafer, Ethan H MAJ" userId="505e747c-87be-44c0-94c2-fc4c31a873c1" providerId="ADAL" clId="{6F7BCDAB-1392-4100-B7F3-62F864446860}" dt="2024-07-20T23:15:49.312" v="3953" actId="26606"/>
          <ac:spMkLst>
            <pc:docMk/>
            <pc:sldMk cId="2010125276" sldId="475"/>
            <ac:spMk id="5" creationId="{E8B5EA01-C01E-2CE4-6371-D3C93C261E87}"/>
          </ac:spMkLst>
        </pc:spChg>
        <pc:spChg chg="mod ord">
          <ac:chgData name="Shafer, Ethan H MAJ" userId="505e747c-87be-44c0-94c2-fc4c31a873c1" providerId="ADAL" clId="{6F7BCDAB-1392-4100-B7F3-62F864446860}" dt="2024-07-20T23:15:49.312" v="3953" actId="26606"/>
          <ac:spMkLst>
            <pc:docMk/>
            <pc:sldMk cId="2010125276" sldId="475"/>
            <ac:spMk id="6" creationId="{08D689CB-2E23-A3AE-88AB-A4751D8AC918}"/>
          </ac:spMkLst>
        </pc:spChg>
        <pc:spChg chg="add mod">
          <ac:chgData name="Shafer, Ethan H MAJ" userId="505e747c-87be-44c0-94c2-fc4c31a873c1" providerId="ADAL" clId="{6F7BCDAB-1392-4100-B7F3-62F864446860}" dt="2024-07-20T06:55:54.704" v="3687"/>
          <ac:spMkLst>
            <pc:docMk/>
            <pc:sldMk cId="2010125276" sldId="475"/>
            <ac:spMk id="7" creationId="{8BB21259-9454-F411-9302-D652FF4C4C75}"/>
          </ac:spMkLst>
        </pc:spChg>
        <pc:spChg chg="add del mod ord">
          <ac:chgData name="Shafer, Ethan H MAJ" userId="505e747c-87be-44c0-94c2-fc4c31a873c1" providerId="ADAL" clId="{6F7BCDAB-1392-4100-B7F3-62F864446860}" dt="2024-07-20T08:19:40.056" v="3820"/>
          <ac:spMkLst>
            <pc:docMk/>
            <pc:sldMk cId="2010125276" sldId="475"/>
            <ac:spMk id="8" creationId="{63578605-3C06-89D1-F308-2CDAF3B79D4F}"/>
          </ac:spMkLst>
        </pc:spChg>
        <pc:spChg chg="add del mod">
          <ac:chgData name="Shafer, Ethan H MAJ" userId="505e747c-87be-44c0-94c2-fc4c31a873c1" providerId="ADAL" clId="{6F7BCDAB-1392-4100-B7F3-62F864446860}" dt="2024-07-20T23:15:47.210" v="3952"/>
          <ac:spMkLst>
            <pc:docMk/>
            <pc:sldMk cId="2010125276" sldId="475"/>
            <ac:spMk id="9" creationId="{2A412DD0-0C9C-FEE0-EBAC-F76D1BED6B92}"/>
          </ac:spMkLst>
        </pc:spChg>
        <pc:spChg chg="add mod">
          <ac:chgData name="Shafer, Ethan H MAJ" userId="505e747c-87be-44c0-94c2-fc4c31a873c1" providerId="ADAL" clId="{6F7BCDAB-1392-4100-B7F3-62F864446860}" dt="2024-07-20T23:33:40.827" v="4736" actId="20577"/>
          <ac:spMkLst>
            <pc:docMk/>
            <pc:sldMk cId="2010125276" sldId="475"/>
            <ac:spMk id="10" creationId="{C5002D26-6AAC-BA2C-6B07-7F223FC3565E}"/>
          </ac:spMkLst>
        </pc:spChg>
        <pc:spChg chg="add del mod">
          <ac:chgData name="Shafer, Ethan H MAJ" userId="505e747c-87be-44c0-94c2-fc4c31a873c1" providerId="ADAL" clId="{6F7BCDAB-1392-4100-B7F3-62F864446860}" dt="2024-07-20T23:23:22.065" v="4459" actId="478"/>
          <ac:spMkLst>
            <pc:docMk/>
            <pc:sldMk cId="2010125276" sldId="475"/>
            <ac:spMk id="11" creationId="{0C3A292D-3326-37F5-2E6D-ED675A1C2C5C}"/>
          </ac:spMkLst>
        </pc:spChg>
        <pc:spChg chg="add">
          <ac:chgData name="Shafer, Ethan H MAJ" userId="505e747c-87be-44c0-94c2-fc4c31a873c1" providerId="ADAL" clId="{6F7BCDAB-1392-4100-B7F3-62F864446860}" dt="2024-07-20T23:15:49.312" v="3953" actId="26606"/>
          <ac:spMkLst>
            <pc:docMk/>
            <pc:sldMk cId="2010125276" sldId="475"/>
            <ac:spMk id="10249" creationId="{19EF6B20-23CA-444F-8D20-3A38184B63CA}"/>
          </ac:spMkLst>
        </pc:spChg>
        <pc:spChg chg="add del">
          <ac:chgData name="Shafer, Ethan H MAJ" userId="505e747c-87be-44c0-94c2-fc4c31a873c1" providerId="ADAL" clId="{6F7BCDAB-1392-4100-B7F3-62F864446860}" dt="2024-07-20T08:19:50.322" v="3823" actId="26606"/>
          <ac:spMkLst>
            <pc:docMk/>
            <pc:sldMk cId="2010125276" sldId="475"/>
            <ac:spMk id="10257" creationId="{19EF6B20-23CA-444F-8D20-3A38184B63CA}"/>
          </ac:spMkLst>
        </pc:spChg>
        <pc:spChg chg="add">
          <ac:chgData name="Shafer, Ethan H MAJ" userId="505e747c-87be-44c0-94c2-fc4c31a873c1" providerId="ADAL" clId="{6F7BCDAB-1392-4100-B7F3-62F864446860}" dt="2024-07-20T23:15:49.312" v="3953" actId="26606"/>
          <ac:spMkLst>
            <pc:docMk/>
            <pc:sldMk cId="2010125276" sldId="475"/>
            <ac:spMk id="10260" creationId="{C4EF29AB-620C-4783-9B23-EACEB54D7836}"/>
          </ac:spMkLst>
        </pc:spChg>
        <pc:spChg chg="add del">
          <ac:chgData name="Shafer, Ethan H MAJ" userId="505e747c-87be-44c0-94c2-fc4c31a873c1" providerId="ADAL" clId="{6F7BCDAB-1392-4100-B7F3-62F864446860}" dt="2024-07-20T08:19:50.322" v="3823" actId="26606"/>
          <ac:spMkLst>
            <pc:docMk/>
            <pc:sldMk cId="2010125276" sldId="475"/>
            <ac:spMk id="10269" creationId="{C4EF29AB-620C-4783-9B23-EACEB54D7836}"/>
          </ac:spMkLst>
        </pc:spChg>
        <pc:spChg chg="add del">
          <ac:chgData name="Shafer, Ethan H MAJ" userId="505e747c-87be-44c0-94c2-fc4c31a873c1" providerId="ADAL" clId="{6F7BCDAB-1392-4100-B7F3-62F864446860}" dt="2024-07-20T08:19:51.606" v="3825" actId="26606"/>
          <ac:spMkLst>
            <pc:docMk/>
            <pc:sldMk cId="2010125276" sldId="475"/>
            <ac:spMk id="10279" creationId="{5AE8C830-95B3-4B62-9882-4301B7A9AEE9}"/>
          </ac:spMkLst>
        </pc:spChg>
        <pc:grpChg chg="add del">
          <ac:chgData name="Shafer, Ethan H MAJ" userId="505e747c-87be-44c0-94c2-fc4c31a873c1" providerId="ADAL" clId="{6F7BCDAB-1392-4100-B7F3-62F864446860}" dt="2024-07-20T08:19:50.322" v="3823" actId="26606"/>
          <ac:grpSpMkLst>
            <pc:docMk/>
            <pc:sldMk cId="2010125276" sldId="475"/>
            <ac:grpSpMk id="10248" creationId="{B6583EC0-B95E-4CD4-9A9A-0C3F6FA8253F}"/>
          </ac:grpSpMkLst>
        </pc:grpChg>
        <pc:grpChg chg="add">
          <ac:chgData name="Shafer, Ethan H MAJ" userId="505e747c-87be-44c0-94c2-fc4c31a873c1" providerId="ADAL" clId="{6F7BCDAB-1392-4100-B7F3-62F864446860}" dt="2024-07-20T23:15:49.312" v="3953" actId="26606"/>
          <ac:grpSpMkLst>
            <pc:docMk/>
            <pc:sldMk cId="2010125276" sldId="475"/>
            <ac:grpSpMk id="10250" creationId="{B6583EC0-B95E-4CD4-9A9A-0C3F6FA8253F}"/>
          </ac:grpSpMkLst>
        </pc:grpChg>
        <pc:grpChg chg="add del">
          <ac:chgData name="Shafer, Ethan H MAJ" userId="505e747c-87be-44c0-94c2-fc4c31a873c1" providerId="ADAL" clId="{6F7BCDAB-1392-4100-B7F3-62F864446860}" dt="2024-07-20T08:19:50.322" v="3823" actId="26606"/>
          <ac:grpSpMkLst>
            <pc:docMk/>
            <pc:sldMk cId="2010125276" sldId="475"/>
            <ac:grpSpMk id="10259" creationId="{A2FC4F8C-DCFB-41A7-9587-B6E49A20404A}"/>
          </ac:grpSpMkLst>
        </pc:grpChg>
        <pc:grpChg chg="add">
          <ac:chgData name="Shafer, Ethan H MAJ" userId="505e747c-87be-44c0-94c2-fc4c31a873c1" providerId="ADAL" clId="{6F7BCDAB-1392-4100-B7F3-62F864446860}" dt="2024-07-20T23:15:49.312" v="3953" actId="26606"/>
          <ac:grpSpMkLst>
            <pc:docMk/>
            <pc:sldMk cId="2010125276" sldId="475"/>
            <ac:grpSpMk id="10261" creationId="{A2FC4F8C-DCFB-41A7-9587-B6E49A20404A}"/>
          </ac:grpSpMkLst>
        </pc:grpChg>
        <pc:grpChg chg="add del">
          <ac:chgData name="Shafer, Ethan H MAJ" userId="505e747c-87be-44c0-94c2-fc4c31a873c1" providerId="ADAL" clId="{6F7BCDAB-1392-4100-B7F3-62F864446860}" dt="2024-07-20T08:19:51.606" v="3825" actId="26606"/>
          <ac:grpSpMkLst>
            <pc:docMk/>
            <pc:sldMk cId="2010125276" sldId="475"/>
            <ac:grpSpMk id="10271" creationId="{98A1D0BB-B8F0-46D7-9453-2DC9E54FEC09}"/>
          </ac:grpSpMkLst>
        </pc:grpChg>
        <pc:picChg chg="add del mod">
          <ac:chgData name="Shafer, Ethan H MAJ" userId="505e747c-87be-44c0-94c2-fc4c31a873c1" providerId="ADAL" clId="{6F7BCDAB-1392-4100-B7F3-62F864446860}" dt="2024-07-20T23:13:57.921" v="3951" actId="478"/>
          <ac:picMkLst>
            <pc:docMk/>
            <pc:sldMk cId="2010125276" sldId="475"/>
            <ac:picMk id="10243" creationId="{5EB04B82-B0D1-1718-769A-C5A88AC40A6B}"/>
          </ac:picMkLst>
        </pc:picChg>
        <pc:picChg chg="add mod">
          <ac:chgData name="Shafer, Ethan H MAJ" userId="505e747c-87be-44c0-94c2-fc4c31a873c1" providerId="ADAL" clId="{6F7BCDAB-1392-4100-B7F3-62F864446860}" dt="2024-07-20T23:16:56.544" v="4081" actId="1076"/>
          <ac:picMkLst>
            <pc:docMk/>
            <pc:sldMk cId="2010125276" sldId="475"/>
            <ac:picMk id="10245" creationId="{7CAE0C74-B36D-349E-4336-8FAB5EC9816D}"/>
          </ac:picMkLst>
        </pc:picChg>
      </pc:sldChg>
      <pc:sldChg chg="modSp new del mod">
        <pc:chgData name="Shafer, Ethan H MAJ" userId="505e747c-87be-44c0-94c2-fc4c31a873c1" providerId="ADAL" clId="{6F7BCDAB-1392-4100-B7F3-62F864446860}" dt="2024-07-21T00:47:53.264" v="4793" actId="47"/>
        <pc:sldMkLst>
          <pc:docMk/>
          <pc:sldMk cId="1073758200" sldId="476"/>
        </pc:sldMkLst>
        <pc:spChg chg="mod">
          <ac:chgData name="Shafer, Ethan H MAJ" userId="505e747c-87be-44c0-94c2-fc4c31a873c1" providerId="ADAL" clId="{6F7BCDAB-1392-4100-B7F3-62F864446860}" dt="2024-07-20T06:56:51.037" v="3761" actId="20577"/>
          <ac:spMkLst>
            <pc:docMk/>
            <pc:sldMk cId="1073758200" sldId="476"/>
            <ac:spMk id="2" creationId="{402C53D3-3955-8F68-4806-E750AD1F6734}"/>
          </ac:spMkLst>
        </pc:spChg>
      </pc:sldChg>
      <pc:sldChg chg="delSp modSp add mod delAnim modAnim modNotesTx">
        <pc:chgData name="Shafer, Ethan H MAJ" userId="505e747c-87be-44c0-94c2-fc4c31a873c1" providerId="ADAL" clId="{6F7BCDAB-1392-4100-B7F3-62F864446860}" dt="2024-07-20T23:33:45.819" v="4742" actId="20577"/>
        <pc:sldMkLst>
          <pc:docMk/>
          <pc:sldMk cId="1378657181" sldId="477"/>
        </pc:sldMkLst>
        <pc:spChg chg="mod">
          <ac:chgData name="Shafer, Ethan H MAJ" userId="505e747c-87be-44c0-94c2-fc4c31a873c1" providerId="ADAL" clId="{6F7BCDAB-1392-4100-B7F3-62F864446860}" dt="2024-07-20T23:22:00.699" v="4458" actId="20577"/>
          <ac:spMkLst>
            <pc:docMk/>
            <pc:sldMk cId="1378657181" sldId="477"/>
            <ac:spMk id="2" creationId="{5B7F3939-EAAA-D774-8EDD-A4D2B4E8A074}"/>
          </ac:spMkLst>
        </pc:spChg>
        <pc:spChg chg="mod">
          <ac:chgData name="Shafer, Ethan H MAJ" userId="505e747c-87be-44c0-94c2-fc4c31a873c1" providerId="ADAL" clId="{6F7BCDAB-1392-4100-B7F3-62F864446860}" dt="2024-07-20T23:28:31.839" v="4554" actId="20577"/>
          <ac:spMkLst>
            <pc:docMk/>
            <pc:sldMk cId="1378657181" sldId="477"/>
            <ac:spMk id="3" creationId="{7A73C99B-4B87-8627-97A6-9F0CD0A4C7B4}"/>
          </ac:spMkLst>
        </pc:spChg>
        <pc:spChg chg="mod">
          <ac:chgData name="Shafer, Ethan H MAJ" userId="505e747c-87be-44c0-94c2-fc4c31a873c1" providerId="ADAL" clId="{6F7BCDAB-1392-4100-B7F3-62F864446860}" dt="2024-07-20T23:33:45.819" v="4742" actId="20577"/>
          <ac:spMkLst>
            <pc:docMk/>
            <pc:sldMk cId="1378657181" sldId="477"/>
            <ac:spMk id="10" creationId="{C5002D26-6AAC-BA2C-6B07-7F223FC3565E}"/>
          </ac:spMkLst>
        </pc:spChg>
        <pc:spChg chg="del">
          <ac:chgData name="Shafer, Ethan H MAJ" userId="505e747c-87be-44c0-94c2-fc4c31a873c1" providerId="ADAL" clId="{6F7BCDAB-1392-4100-B7F3-62F864446860}" dt="2024-07-20T23:23:37.724" v="4461" actId="478"/>
          <ac:spMkLst>
            <pc:docMk/>
            <pc:sldMk cId="1378657181" sldId="477"/>
            <ac:spMk id="11" creationId="{0C3A292D-3326-37F5-2E6D-ED675A1C2C5C}"/>
          </ac:spMkLst>
        </pc:spChg>
      </pc:sldChg>
      <pc:sldChg chg="addSp delSp add del setBg delDesignElem">
        <pc:chgData name="Shafer, Ethan H MAJ" userId="505e747c-87be-44c0-94c2-fc4c31a873c1" providerId="ADAL" clId="{6F7BCDAB-1392-4100-B7F3-62F864446860}" dt="2024-07-20T23:20:18.749" v="4303"/>
        <pc:sldMkLst>
          <pc:docMk/>
          <pc:sldMk cId="3190515771" sldId="477"/>
        </pc:sldMkLst>
        <pc:spChg chg="add del">
          <ac:chgData name="Shafer, Ethan H MAJ" userId="505e747c-87be-44c0-94c2-fc4c31a873c1" providerId="ADAL" clId="{6F7BCDAB-1392-4100-B7F3-62F864446860}" dt="2024-07-20T23:20:18.749" v="4303"/>
          <ac:spMkLst>
            <pc:docMk/>
            <pc:sldMk cId="3190515771" sldId="477"/>
            <ac:spMk id="10249" creationId="{19EF6B20-23CA-444F-8D20-3A38184B63CA}"/>
          </ac:spMkLst>
        </pc:spChg>
        <pc:spChg chg="add del">
          <ac:chgData name="Shafer, Ethan H MAJ" userId="505e747c-87be-44c0-94c2-fc4c31a873c1" providerId="ADAL" clId="{6F7BCDAB-1392-4100-B7F3-62F864446860}" dt="2024-07-20T23:20:18.749" v="4303"/>
          <ac:spMkLst>
            <pc:docMk/>
            <pc:sldMk cId="3190515771" sldId="477"/>
            <ac:spMk id="10260" creationId="{C4EF29AB-620C-4783-9B23-EACEB54D7836}"/>
          </ac:spMkLst>
        </pc:spChg>
        <pc:grpChg chg="add del">
          <ac:chgData name="Shafer, Ethan H MAJ" userId="505e747c-87be-44c0-94c2-fc4c31a873c1" providerId="ADAL" clId="{6F7BCDAB-1392-4100-B7F3-62F864446860}" dt="2024-07-20T23:20:18.749" v="4303"/>
          <ac:grpSpMkLst>
            <pc:docMk/>
            <pc:sldMk cId="3190515771" sldId="477"/>
            <ac:grpSpMk id="10250" creationId="{B6583EC0-B95E-4CD4-9A9A-0C3F6FA8253F}"/>
          </ac:grpSpMkLst>
        </pc:grpChg>
        <pc:grpChg chg="add del">
          <ac:chgData name="Shafer, Ethan H MAJ" userId="505e747c-87be-44c0-94c2-fc4c31a873c1" providerId="ADAL" clId="{6F7BCDAB-1392-4100-B7F3-62F864446860}" dt="2024-07-20T23:20:18.749" v="4303"/>
          <ac:grpSpMkLst>
            <pc:docMk/>
            <pc:sldMk cId="3190515771" sldId="477"/>
            <ac:grpSpMk id="10261" creationId="{A2FC4F8C-DCFB-41A7-9587-B6E49A20404A}"/>
          </ac:grpSpMkLst>
        </pc:grpChg>
      </pc:sldChg>
      <pc:sldChg chg="addSp delSp add del setBg delDesignElem">
        <pc:chgData name="Shafer, Ethan H MAJ" userId="505e747c-87be-44c0-94c2-fc4c31a873c1" providerId="ADAL" clId="{6F7BCDAB-1392-4100-B7F3-62F864446860}" dt="2024-07-20T23:20:23.118" v="4306"/>
        <pc:sldMkLst>
          <pc:docMk/>
          <pc:sldMk cId="4046517847" sldId="477"/>
        </pc:sldMkLst>
        <pc:spChg chg="add del">
          <ac:chgData name="Shafer, Ethan H MAJ" userId="505e747c-87be-44c0-94c2-fc4c31a873c1" providerId="ADAL" clId="{6F7BCDAB-1392-4100-B7F3-62F864446860}" dt="2024-07-20T23:20:23.118" v="4306"/>
          <ac:spMkLst>
            <pc:docMk/>
            <pc:sldMk cId="4046517847" sldId="477"/>
            <ac:spMk id="10249" creationId="{19EF6B20-23CA-444F-8D20-3A38184B63CA}"/>
          </ac:spMkLst>
        </pc:spChg>
        <pc:spChg chg="add del">
          <ac:chgData name="Shafer, Ethan H MAJ" userId="505e747c-87be-44c0-94c2-fc4c31a873c1" providerId="ADAL" clId="{6F7BCDAB-1392-4100-B7F3-62F864446860}" dt="2024-07-20T23:20:23.118" v="4306"/>
          <ac:spMkLst>
            <pc:docMk/>
            <pc:sldMk cId="4046517847" sldId="477"/>
            <ac:spMk id="10260" creationId="{C4EF29AB-620C-4783-9B23-EACEB54D7836}"/>
          </ac:spMkLst>
        </pc:spChg>
        <pc:grpChg chg="add del">
          <ac:chgData name="Shafer, Ethan H MAJ" userId="505e747c-87be-44c0-94c2-fc4c31a873c1" providerId="ADAL" clId="{6F7BCDAB-1392-4100-B7F3-62F864446860}" dt="2024-07-20T23:20:23.118" v="4306"/>
          <ac:grpSpMkLst>
            <pc:docMk/>
            <pc:sldMk cId="4046517847" sldId="477"/>
            <ac:grpSpMk id="10250" creationId="{B6583EC0-B95E-4CD4-9A9A-0C3F6FA8253F}"/>
          </ac:grpSpMkLst>
        </pc:grpChg>
        <pc:grpChg chg="add del">
          <ac:chgData name="Shafer, Ethan H MAJ" userId="505e747c-87be-44c0-94c2-fc4c31a873c1" providerId="ADAL" clId="{6F7BCDAB-1392-4100-B7F3-62F864446860}" dt="2024-07-20T23:20:23.118" v="4306"/>
          <ac:grpSpMkLst>
            <pc:docMk/>
            <pc:sldMk cId="4046517847" sldId="477"/>
            <ac:grpSpMk id="10261" creationId="{A2FC4F8C-DCFB-41A7-9587-B6E49A20404A}"/>
          </ac:grpSpMkLst>
        </pc:grpChg>
      </pc:sldChg>
      <pc:sldChg chg="modSp add mod modNotesTx">
        <pc:chgData name="Shafer, Ethan H MAJ" userId="505e747c-87be-44c0-94c2-fc4c31a873c1" providerId="ADAL" clId="{6F7BCDAB-1392-4100-B7F3-62F864446860}" dt="2024-07-20T23:45:03.269" v="4743" actId="20577"/>
        <pc:sldMkLst>
          <pc:docMk/>
          <pc:sldMk cId="1851776742" sldId="478"/>
        </pc:sldMkLst>
        <pc:spChg chg="mod">
          <ac:chgData name="Shafer, Ethan H MAJ" userId="505e747c-87be-44c0-94c2-fc4c31a873c1" providerId="ADAL" clId="{6F7BCDAB-1392-4100-B7F3-62F864446860}" dt="2024-07-20T23:24:24.050" v="4479" actId="20577"/>
          <ac:spMkLst>
            <pc:docMk/>
            <pc:sldMk cId="1851776742" sldId="478"/>
            <ac:spMk id="2" creationId="{5B7F3939-EAAA-D774-8EDD-A4D2B4E8A074}"/>
          </ac:spMkLst>
        </pc:spChg>
        <pc:spChg chg="mod">
          <ac:chgData name="Shafer, Ethan H MAJ" userId="505e747c-87be-44c0-94c2-fc4c31a873c1" providerId="ADAL" clId="{6F7BCDAB-1392-4100-B7F3-62F864446860}" dt="2024-07-20T23:28:27.562" v="4553" actId="20577"/>
          <ac:spMkLst>
            <pc:docMk/>
            <pc:sldMk cId="1851776742" sldId="478"/>
            <ac:spMk id="3" creationId="{7A73C99B-4B87-8627-97A6-9F0CD0A4C7B4}"/>
          </ac:spMkLst>
        </pc:spChg>
        <pc:spChg chg="mod">
          <ac:chgData name="Shafer, Ethan H MAJ" userId="505e747c-87be-44c0-94c2-fc4c31a873c1" providerId="ADAL" clId="{6F7BCDAB-1392-4100-B7F3-62F864446860}" dt="2024-07-20T23:33:37.264" v="4730" actId="20577"/>
          <ac:spMkLst>
            <pc:docMk/>
            <pc:sldMk cId="1851776742" sldId="478"/>
            <ac:spMk id="10" creationId="{C5002D26-6AAC-BA2C-6B07-7F223FC3565E}"/>
          </ac:spMkLst>
        </pc:spChg>
      </pc:sldChg>
      <pc:sldChg chg="addSp delSp add del setBg delDesignElem">
        <pc:chgData name="Shafer, Ethan H MAJ" userId="505e747c-87be-44c0-94c2-fc4c31a873c1" providerId="ADAL" clId="{6F7BCDAB-1392-4100-B7F3-62F864446860}" dt="2024-07-20T23:24:06.546" v="4471"/>
        <pc:sldMkLst>
          <pc:docMk/>
          <pc:sldMk cId="3677125407" sldId="478"/>
        </pc:sldMkLst>
        <pc:spChg chg="add del">
          <ac:chgData name="Shafer, Ethan H MAJ" userId="505e747c-87be-44c0-94c2-fc4c31a873c1" providerId="ADAL" clId="{6F7BCDAB-1392-4100-B7F3-62F864446860}" dt="2024-07-20T23:24:06.546" v="4471"/>
          <ac:spMkLst>
            <pc:docMk/>
            <pc:sldMk cId="3677125407" sldId="478"/>
            <ac:spMk id="10249" creationId="{19EF6B20-23CA-444F-8D20-3A38184B63CA}"/>
          </ac:spMkLst>
        </pc:spChg>
        <pc:spChg chg="add del">
          <ac:chgData name="Shafer, Ethan H MAJ" userId="505e747c-87be-44c0-94c2-fc4c31a873c1" providerId="ADAL" clId="{6F7BCDAB-1392-4100-B7F3-62F864446860}" dt="2024-07-20T23:24:06.546" v="4471"/>
          <ac:spMkLst>
            <pc:docMk/>
            <pc:sldMk cId="3677125407" sldId="478"/>
            <ac:spMk id="10260" creationId="{C4EF29AB-620C-4783-9B23-EACEB54D7836}"/>
          </ac:spMkLst>
        </pc:spChg>
        <pc:grpChg chg="add del">
          <ac:chgData name="Shafer, Ethan H MAJ" userId="505e747c-87be-44c0-94c2-fc4c31a873c1" providerId="ADAL" clId="{6F7BCDAB-1392-4100-B7F3-62F864446860}" dt="2024-07-20T23:24:06.546" v="4471"/>
          <ac:grpSpMkLst>
            <pc:docMk/>
            <pc:sldMk cId="3677125407" sldId="478"/>
            <ac:grpSpMk id="10250" creationId="{B6583EC0-B95E-4CD4-9A9A-0C3F6FA8253F}"/>
          </ac:grpSpMkLst>
        </pc:grpChg>
        <pc:grpChg chg="add del">
          <ac:chgData name="Shafer, Ethan H MAJ" userId="505e747c-87be-44c0-94c2-fc4c31a873c1" providerId="ADAL" clId="{6F7BCDAB-1392-4100-B7F3-62F864446860}" dt="2024-07-20T23:24:06.546" v="4471"/>
          <ac:grpSpMkLst>
            <pc:docMk/>
            <pc:sldMk cId="3677125407" sldId="478"/>
            <ac:grpSpMk id="10261" creationId="{A2FC4F8C-DCFB-41A7-9587-B6E49A20404A}"/>
          </ac:grpSpMkLst>
        </pc:grpChg>
      </pc:sldChg>
      <pc:sldChg chg="addSp delSp modSp new mod ord modClrScheme chgLayout">
        <pc:chgData name="Shafer, Ethan H MAJ" userId="505e747c-87be-44c0-94c2-fc4c31a873c1" providerId="ADAL" clId="{6F7BCDAB-1392-4100-B7F3-62F864446860}" dt="2024-07-21T00:47:05.830" v="4756"/>
        <pc:sldMkLst>
          <pc:docMk/>
          <pc:sldMk cId="4109320929" sldId="479"/>
        </pc:sldMkLst>
        <pc:spChg chg="del mod ord">
          <ac:chgData name="Shafer, Ethan H MAJ" userId="505e747c-87be-44c0-94c2-fc4c31a873c1" providerId="ADAL" clId="{6F7BCDAB-1392-4100-B7F3-62F864446860}" dt="2024-07-21T00:46:48.278" v="4745" actId="700"/>
          <ac:spMkLst>
            <pc:docMk/>
            <pc:sldMk cId="4109320929" sldId="479"/>
            <ac:spMk id="2" creationId="{86DBC4D3-D775-BB70-AC61-2BB3358E155E}"/>
          </ac:spMkLst>
        </pc:spChg>
        <pc:spChg chg="del mod ord">
          <ac:chgData name="Shafer, Ethan H MAJ" userId="505e747c-87be-44c0-94c2-fc4c31a873c1" providerId="ADAL" clId="{6F7BCDAB-1392-4100-B7F3-62F864446860}" dt="2024-07-21T00:46:48.278" v="4745" actId="700"/>
          <ac:spMkLst>
            <pc:docMk/>
            <pc:sldMk cId="4109320929" sldId="479"/>
            <ac:spMk id="3" creationId="{957C2E7E-309E-3491-4ADA-4B789FAF5F8E}"/>
          </ac:spMkLst>
        </pc:spChg>
        <pc:spChg chg="del">
          <ac:chgData name="Shafer, Ethan H MAJ" userId="505e747c-87be-44c0-94c2-fc4c31a873c1" providerId="ADAL" clId="{6F7BCDAB-1392-4100-B7F3-62F864446860}" dt="2024-07-21T00:46:48.278" v="4745" actId="700"/>
          <ac:spMkLst>
            <pc:docMk/>
            <pc:sldMk cId="4109320929" sldId="479"/>
            <ac:spMk id="4" creationId="{572687F4-8E78-D2A5-8DC2-F7BCA8345DF5}"/>
          </ac:spMkLst>
        </pc:spChg>
        <pc:spChg chg="mod ord">
          <ac:chgData name="Shafer, Ethan H MAJ" userId="505e747c-87be-44c0-94c2-fc4c31a873c1" providerId="ADAL" clId="{6F7BCDAB-1392-4100-B7F3-62F864446860}" dt="2024-07-21T00:46:48.278" v="4745" actId="700"/>
          <ac:spMkLst>
            <pc:docMk/>
            <pc:sldMk cId="4109320929" sldId="479"/>
            <ac:spMk id="5" creationId="{AC20A1F3-85A2-E5F3-575A-2C40E76CE6B7}"/>
          </ac:spMkLst>
        </pc:spChg>
        <pc:spChg chg="mod ord">
          <ac:chgData name="Shafer, Ethan H MAJ" userId="505e747c-87be-44c0-94c2-fc4c31a873c1" providerId="ADAL" clId="{6F7BCDAB-1392-4100-B7F3-62F864446860}" dt="2024-07-21T00:46:48.278" v="4745" actId="700"/>
          <ac:spMkLst>
            <pc:docMk/>
            <pc:sldMk cId="4109320929" sldId="479"/>
            <ac:spMk id="6" creationId="{F2AC336E-5E90-29B6-2FFA-3D82E35E0652}"/>
          </ac:spMkLst>
        </pc:spChg>
        <pc:spChg chg="mod ord">
          <ac:chgData name="Shafer, Ethan H MAJ" userId="505e747c-87be-44c0-94c2-fc4c31a873c1" providerId="ADAL" clId="{6F7BCDAB-1392-4100-B7F3-62F864446860}" dt="2024-07-21T00:46:48.278" v="4745" actId="700"/>
          <ac:spMkLst>
            <pc:docMk/>
            <pc:sldMk cId="4109320929" sldId="479"/>
            <ac:spMk id="7" creationId="{62CC9240-79A2-DC62-1B7C-5AE7951D3380}"/>
          </ac:spMkLst>
        </pc:spChg>
        <pc:spChg chg="add mod ord">
          <ac:chgData name="Shafer, Ethan H MAJ" userId="505e747c-87be-44c0-94c2-fc4c31a873c1" providerId="ADAL" clId="{6F7BCDAB-1392-4100-B7F3-62F864446860}" dt="2024-07-21T00:46:53.313" v="4754" actId="20577"/>
          <ac:spMkLst>
            <pc:docMk/>
            <pc:sldMk cId="4109320929" sldId="479"/>
            <ac:spMk id="8" creationId="{43F6F0B2-8AE2-A12A-4406-33E3DAC3970A}"/>
          </ac:spMkLst>
        </pc:spChg>
        <pc:spChg chg="add del mod ord">
          <ac:chgData name="Shafer, Ethan H MAJ" userId="505e747c-87be-44c0-94c2-fc4c31a873c1" providerId="ADAL" clId="{6F7BCDAB-1392-4100-B7F3-62F864446860}" dt="2024-07-21T00:46:49.662" v="4746"/>
          <ac:spMkLst>
            <pc:docMk/>
            <pc:sldMk cId="4109320929" sldId="479"/>
            <ac:spMk id="9" creationId="{BE625781-24DA-11E0-DE00-FE9EF37DD975}"/>
          </ac:spMkLst>
        </pc:spChg>
        <pc:picChg chg="add mod">
          <ac:chgData name="Shafer, Ethan H MAJ" userId="505e747c-87be-44c0-94c2-fc4c31a873c1" providerId="ADAL" clId="{6F7BCDAB-1392-4100-B7F3-62F864446860}" dt="2024-07-21T00:46:49.662" v="4746"/>
          <ac:picMkLst>
            <pc:docMk/>
            <pc:sldMk cId="4109320929" sldId="479"/>
            <ac:picMk id="11266" creationId="{BA632CEF-2201-9B13-6277-67ECFFAD20AF}"/>
          </ac:picMkLst>
        </pc:picChg>
      </pc:sldChg>
      <pc:sldChg chg="addSp delSp modSp add mod setBg">
        <pc:chgData name="Shafer, Ethan H MAJ" userId="505e747c-87be-44c0-94c2-fc4c31a873c1" providerId="ADAL" clId="{6F7BCDAB-1392-4100-B7F3-62F864446860}" dt="2024-07-21T00:48:21.081" v="4809" actId="20577"/>
        <pc:sldMkLst>
          <pc:docMk/>
          <pc:sldMk cId="615637303" sldId="480"/>
        </pc:sldMkLst>
        <pc:spChg chg="mod">
          <ac:chgData name="Shafer, Ethan H MAJ" userId="505e747c-87be-44c0-94c2-fc4c31a873c1" providerId="ADAL" clId="{6F7BCDAB-1392-4100-B7F3-62F864446860}" dt="2024-07-21T00:48:21.081" v="4809" actId="20577"/>
          <ac:spMkLst>
            <pc:docMk/>
            <pc:sldMk cId="615637303" sldId="480"/>
            <ac:spMk id="6" creationId="{C632DCC6-C648-8993-8963-0701700DE7C2}"/>
          </ac:spMkLst>
        </pc:spChg>
        <pc:picChg chg="del">
          <ac:chgData name="Shafer, Ethan H MAJ" userId="505e747c-87be-44c0-94c2-fc4c31a873c1" providerId="ADAL" clId="{6F7BCDAB-1392-4100-B7F3-62F864446860}" dt="2024-07-21T00:48:04.830" v="4794" actId="478"/>
          <ac:picMkLst>
            <pc:docMk/>
            <pc:sldMk cId="615637303" sldId="480"/>
            <ac:picMk id="3078" creationId="{3B0C6FEA-2334-A66A-C38E-D514380BC62D}"/>
          </ac:picMkLst>
        </pc:picChg>
        <pc:picChg chg="add mod">
          <ac:chgData name="Shafer, Ethan H MAJ" userId="505e747c-87be-44c0-94c2-fc4c31a873c1" providerId="ADAL" clId="{6F7BCDAB-1392-4100-B7F3-62F864446860}" dt="2024-07-21T00:48:12.512" v="4798" actId="1076"/>
          <ac:picMkLst>
            <pc:docMk/>
            <pc:sldMk cId="615637303" sldId="480"/>
            <ac:picMk id="14338" creationId="{0E8FEF4E-741B-83B8-ABA8-14459E5B42B7}"/>
          </ac:picMkLst>
        </pc:picChg>
      </pc:sldChg>
    </pc:docChg>
  </pc:docChgLst>
  <pc:docChgLst>
    <pc:chgData name="Sloan, Jonathan LTC" userId="b55b9a62-7ad6-43ea-8df1-928d32393756" providerId="ADAL" clId="{7C871D4F-B2D6-44EE-B81D-6627E9938F40}"/>
    <pc:docChg chg="custSel addSld delSld modSld">
      <pc:chgData name="Sloan, Jonathan LTC" userId="b55b9a62-7ad6-43ea-8df1-928d32393756" providerId="ADAL" clId="{7C871D4F-B2D6-44EE-B81D-6627E9938F40}" dt="2021-08-17T11:22:45.619" v="1060"/>
      <pc:docMkLst>
        <pc:docMk/>
      </pc:docMkLst>
      <pc:sldChg chg="modSp mod">
        <pc:chgData name="Sloan, Jonathan LTC" userId="b55b9a62-7ad6-43ea-8df1-928d32393756" providerId="ADAL" clId="{7C871D4F-B2D6-44EE-B81D-6627E9938F40}" dt="2021-08-14T19:33:11.359" v="24" actId="20577"/>
        <pc:sldMkLst>
          <pc:docMk/>
          <pc:sldMk cId="2059293038" sldId="257"/>
        </pc:sldMkLst>
        <pc:spChg chg="mod">
          <ac:chgData name="Sloan, Jonathan LTC" userId="b55b9a62-7ad6-43ea-8df1-928d32393756" providerId="ADAL" clId="{7C871D4F-B2D6-44EE-B81D-6627E9938F40}" dt="2021-08-14T19:33:11.359" v="24" actId="20577"/>
          <ac:spMkLst>
            <pc:docMk/>
            <pc:sldMk cId="2059293038" sldId="257"/>
            <ac:spMk id="8" creationId="{1C7FC1A1-2859-4C38-8E3D-248BC39AD2B3}"/>
          </ac:spMkLst>
        </pc:spChg>
      </pc:sldChg>
      <pc:sldChg chg="modAnim">
        <pc:chgData name="Sloan, Jonathan LTC" userId="b55b9a62-7ad6-43ea-8df1-928d32393756" providerId="ADAL" clId="{7C871D4F-B2D6-44EE-B81D-6627E9938F40}" dt="2021-08-17T11:22:45.619" v="1060"/>
        <pc:sldMkLst>
          <pc:docMk/>
          <pc:sldMk cId="321356400" sldId="258"/>
        </pc:sldMkLst>
      </pc:sldChg>
      <pc:sldChg chg="modNotesTx">
        <pc:chgData name="Sloan, Jonathan LTC" userId="b55b9a62-7ad6-43ea-8df1-928d32393756" providerId="ADAL" clId="{7C871D4F-B2D6-44EE-B81D-6627E9938F40}" dt="2021-08-14T19:45:00.472" v="470" actId="20577"/>
        <pc:sldMkLst>
          <pc:docMk/>
          <pc:sldMk cId="767525549" sldId="259"/>
        </pc:sldMkLst>
      </pc:sldChg>
      <pc:sldChg chg="mod modShow">
        <pc:chgData name="Sloan, Jonathan LTC" userId="b55b9a62-7ad6-43ea-8df1-928d32393756" providerId="ADAL" clId="{7C871D4F-B2D6-44EE-B81D-6627E9938F40}" dt="2021-08-14T19:32:16.765" v="2" actId="729"/>
        <pc:sldMkLst>
          <pc:docMk/>
          <pc:sldMk cId="576517901" sldId="260"/>
        </pc:sldMkLst>
      </pc:sldChg>
      <pc:sldChg chg="modNotesTx">
        <pc:chgData name="Sloan, Jonathan LTC" userId="b55b9a62-7ad6-43ea-8df1-928d32393756" providerId="ADAL" clId="{7C871D4F-B2D6-44EE-B81D-6627E9938F40}" dt="2021-08-14T19:43:56.008" v="392" actId="20577"/>
        <pc:sldMkLst>
          <pc:docMk/>
          <pc:sldMk cId="1994102514" sldId="261"/>
        </pc:sldMkLst>
      </pc:sldChg>
      <pc:sldChg chg="modNotesTx">
        <pc:chgData name="Sloan, Jonathan LTC" userId="b55b9a62-7ad6-43ea-8df1-928d32393756" providerId="ADAL" clId="{7C871D4F-B2D6-44EE-B81D-6627E9938F40}" dt="2021-08-14T19:46:00.078" v="619" actId="20577"/>
        <pc:sldMkLst>
          <pc:docMk/>
          <pc:sldMk cId="1317242666" sldId="262"/>
        </pc:sldMkLst>
      </pc:sldChg>
      <pc:sldChg chg="addSp delSp modSp del mod delCm">
        <pc:chgData name="Sloan, Jonathan LTC" userId="b55b9a62-7ad6-43ea-8df1-928d32393756" providerId="ADAL" clId="{7C871D4F-B2D6-44EE-B81D-6627E9938F40}" dt="2021-08-14T19:39:02.227" v="74" actId="2696"/>
        <pc:sldMkLst>
          <pc:docMk/>
          <pc:sldMk cId="254150681" sldId="263"/>
        </pc:sldMkLst>
        <pc:spChg chg="mod">
          <ac:chgData name="Sloan, Jonathan LTC" userId="b55b9a62-7ad6-43ea-8df1-928d32393756" providerId="ADAL" clId="{7C871D4F-B2D6-44EE-B81D-6627E9938F40}" dt="2021-08-14T19:36:40.242" v="35" actId="20577"/>
          <ac:spMkLst>
            <pc:docMk/>
            <pc:sldMk cId="254150681" sldId="263"/>
            <ac:spMk id="3" creationId="{EFD51A37-0466-4AA2-BC5F-9CEB538B1CA1}"/>
          </ac:spMkLst>
        </pc:spChg>
        <pc:spChg chg="add del mod">
          <ac:chgData name="Sloan, Jonathan LTC" userId="b55b9a62-7ad6-43ea-8df1-928d32393756" providerId="ADAL" clId="{7C871D4F-B2D6-44EE-B81D-6627E9938F40}" dt="2021-08-14T19:36:07.905" v="27" actId="478"/>
          <ac:spMkLst>
            <pc:docMk/>
            <pc:sldMk cId="254150681" sldId="263"/>
            <ac:spMk id="8" creationId="{2194651F-3A05-4153-AB15-486096D0F6EF}"/>
          </ac:spMkLst>
        </pc:spChg>
        <pc:graphicFrameChg chg="del">
          <ac:chgData name="Sloan, Jonathan LTC" userId="b55b9a62-7ad6-43ea-8df1-928d32393756" providerId="ADAL" clId="{7C871D4F-B2D6-44EE-B81D-6627E9938F40}" dt="2021-08-14T19:36:00.885" v="26" actId="478"/>
          <ac:graphicFrameMkLst>
            <pc:docMk/>
            <pc:sldMk cId="254150681" sldId="263"/>
            <ac:graphicFrameMk id="10" creationId="{A52577A5-FE39-4F61-9BFF-7A0F812D3D16}"/>
          </ac:graphicFrameMkLst>
        </pc:graphicFrameChg>
        <pc:graphicFrameChg chg="modGraphic">
          <ac:chgData name="Sloan, Jonathan LTC" userId="b55b9a62-7ad6-43ea-8df1-928d32393756" providerId="ADAL" clId="{7C871D4F-B2D6-44EE-B81D-6627E9938F40}" dt="2021-08-14T19:38:30.147" v="73" actId="20577"/>
          <ac:graphicFrameMkLst>
            <pc:docMk/>
            <pc:sldMk cId="254150681" sldId="263"/>
            <ac:graphicFrameMk id="11" creationId="{86C5C6A0-6DF6-45A6-AF75-FF4747AD7CB2}"/>
          </ac:graphicFrameMkLst>
        </pc:graphicFrameChg>
      </pc:sldChg>
      <pc:sldChg chg="delSp mod">
        <pc:chgData name="Sloan, Jonathan LTC" userId="b55b9a62-7ad6-43ea-8df1-928d32393756" providerId="ADAL" clId="{7C871D4F-B2D6-44EE-B81D-6627E9938F40}" dt="2021-08-14T20:25:39.108" v="1058" actId="478"/>
        <pc:sldMkLst>
          <pc:docMk/>
          <pc:sldMk cId="3401961270" sldId="264"/>
        </pc:sldMkLst>
        <pc:spChg chg="del">
          <ac:chgData name="Sloan, Jonathan LTC" userId="b55b9a62-7ad6-43ea-8df1-928d32393756" providerId="ADAL" clId="{7C871D4F-B2D6-44EE-B81D-6627E9938F40}" dt="2021-08-14T20:25:36.500" v="1057" actId="478"/>
          <ac:spMkLst>
            <pc:docMk/>
            <pc:sldMk cId="3401961270" sldId="264"/>
            <ac:spMk id="3" creationId="{C6D95EE7-9A3F-4D8E-AC48-8B604CF09BBC}"/>
          </ac:spMkLst>
        </pc:spChg>
        <pc:spChg chg="del">
          <ac:chgData name="Sloan, Jonathan LTC" userId="b55b9a62-7ad6-43ea-8df1-928d32393756" providerId="ADAL" clId="{7C871D4F-B2D6-44EE-B81D-6627E9938F40}" dt="2021-08-14T20:25:39.108" v="1058" actId="478"/>
          <ac:spMkLst>
            <pc:docMk/>
            <pc:sldMk cId="3401961270" sldId="264"/>
            <ac:spMk id="11" creationId="{075F2AE2-510D-488E-90F7-2DFB971E1EAB}"/>
          </ac:spMkLst>
        </pc:spChg>
      </pc:sldChg>
      <pc:sldChg chg="modNotesTx">
        <pc:chgData name="Sloan, Jonathan LTC" userId="b55b9a62-7ad6-43ea-8df1-928d32393756" providerId="ADAL" clId="{7C871D4F-B2D6-44EE-B81D-6627E9938F40}" dt="2021-08-14T20:23:54.265" v="1056"/>
        <pc:sldMkLst>
          <pc:docMk/>
          <pc:sldMk cId="3665849110" sldId="266"/>
        </pc:sldMkLst>
      </pc:sldChg>
      <pc:sldChg chg="modSp mod modNotesTx">
        <pc:chgData name="Sloan, Jonathan LTC" userId="b55b9a62-7ad6-43ea-8df1-928d32393756" providerId="ADAL" clId="{7C871D4F-B2D6-44EE-B81D-6627E9938F40}" dt="2021-08-14T20:16:27.347" v="1052" actId="20577"/>
        <pc:sldMkLst>
          <pc:docMk/>
          <pc:sldMk cId="4243758166" sldId="269"/>
        </pc:sldMkLst>
        <pc:spChg chg="mod">
          <ac:chgData name="Sloan, Jonathan LTC" userId="b55b9a62-7ad6-43ea-8df1-928d32393756" providerId="ADAL" clId="{7C871D4F-B2D6-44EE-B81D-6627E9938F40}" dt="2021-08-14T20:13:43.899" v="848" actId="20577"/>
          <ac:spMkLst>
            <pc:docMk/>
            <pc:sldMk cId="4243758166" sldId="269"/>
            <ac:spMk id="2" creationId="{A6A1A371-EE09-46AD-AC4B-C77F6C7B9835}"/>
          </ac:spMkLst>
        </pc:spChg>
      </pc:sldChg>
      <pc:sldChg chg="modNotesTx">
        <pc:chgData name="Sloan, Jonathan LTC" userId="b55b9a62-7ad6-43ea-8df1-928d32393756" providerId="ADAL" clId="{7C871D4F-B2D6-44EE-B81D-6627E9938F40}" dt="2021-08-14T19:53:09.485" v="832" actId="20577"/>
        <pc:sldMkLst>
          <pc:docMk/>
          <pc:sldMk cId="367702812" sldId="270"/>
        </pc:sldMkLst>
      </pc:sldChg>
      <pc:sldChg chg="del">
        <pc:chgData name="Sloan, Jonathan LTC" userId="b55b9a62-7ad6-43ea-8df1-928d32393756" providerId="ADAL" clId="{7C871D4F-B2D6-44EE-B81D-6627E9938F40}" dt="2021-08-14T19:30:09.528" v="1" actId="2696"/>
        <pc:sldMkLst>
          <pc:docMk/>
          <pc:sldMk cId="3814916547" sldId="282"/>
        </pc:sldMkLst>
      </pc:sldChg>
      <pc:sldChg chg="addSp delSp modSp mod modNotesTx">
        <pc:chgData name="Sloan, Jonathan LTC" userId="b55b9a62-7ad6-43ea-8df1-928d32393756" providerId="ADAL" clId="{7C871D4F-B2D6-44EE-B81D-6627E9938F40}" dt="2021-08-14T19:40:59.034" v="137" actId="20577"/>
        <pc:sldMkLst>
          <pc:docMk/>
          <pc:sldMk cId="1394302265" sldId="284"/>
        </pc:sldMkLst>
        <pc:picChg chg="add mod">
          <ac:chgData name="Sloan, Jonathan LTC" userId="b55b9a62-7ad6-43ea-8df1-928d32393756" providerId="ADAL" clId="{7C871D4F-B2D6-44EE-B81D-6627E9938F40}" dt="2021-08-14T19:40:25.035" v="80" actId="1076"/>
          <ac:picMkLst>
            <pc:docMk/>
            <pc:sldMk cId="1394302265" sldId="284"/>
            <ac:picMk id="3" creationId="{4BAACC2A-EA84-4FAE-B3A1-72D46BB82D6C}"/>
          </ac:picMkLst>
        </pc:picChg>
        <pc:picChg chg="del">
          <ac:chgData name="Sloan, Jonathan LTC" userId="b55b9a62-7ad6-43ea-8df1-928d32393756" providerId="ADAL" clId="{7C871D4F-B2D6-44EE-B81D-6627E9938F40}" dt="2021-08-14T19:40:10.881" v="75" actId="478"/>
          <ac:picMkLst>
            <pc:docMk/>
            <pc:sldMk cId="1394302265" sldId="284"/>
            <ac:picMk id="12" creationId="{3DB9A118-2F64-4C29-8622-166AA67C9F9E}"/>
          </ac:picMkLst>
        </pc:picChg>
      </pc:sldChg>
      <pc:sldChg chg="del">
        <pc:chgData name="Sloan, Jonathan LTC" userId="b55b9a62-7ad6-43ea-8df1-928d32393756" providerId="ADAL" clId="{7C871D4F-B2D6-44EE-B81D-6627E9938F40}" dt="2021-08-14T19:50:26.562" v="692" actId="47"/>
        <pc:sldMkLst>
          <pc:docMk/>
          <pc:sldMk cId="3434749133" sldId="285"/>
        </pc:sldMkLst>
      </pc:sldChg>
      <pc:sldChg chg="modSp del mod">
        <pc:chgData name="Sloan, Jonathan LTC" userId="b55b9a62-7ad6-43ea-8df1-928d32393756" providerId="ADAL" clId="{7C871D4F-B2D6-44EE-B81D-6627E9938F40}" dt="2021-08-14T19:49:25.691" v="691" actId="2696"/>
        <pc:sldMkLst>
          <pc:docMk/>
          <pc:sldMk cId="547565994" sldId="286"/>
        </pc:sldMkLst>
        <pc:spChg chg="mod">
          <ac:chgData name="Sloan, Jonathan LTC" userId="b55b9a62-7ad6-43ea-8df1-928d32393756" providerId="ADAL" clId="{7C871D4F-B2D6-44EE-B81D-6627E9938F40}" dt="2021-08-14T19:49:00.009" v="690" actId="20577"/>
          <ac:spMkLst>
            <pc:docMk/>
            <pc:sldMk cId="547565994" sldId="286"/>
            <ac:spMk id="4" creationId="{64394781-17EE-45CB-AB88-137618B0C39A}"/>
          </ac:spMkLst>
        </pc:spChg>
      </pc:sldChg>
      <pc:sldChg chg="add">
        <pc:chgData name="Sloan, Jonathan LTC" userId="b55b9a62-7ad6-43ea-8df1-928d32393756" providerId="ADAL" clId="{7C871D4F-B2D6-44EE-B81D-6627E9938F40}" dt="2021-08-14T19:29:51.143" v="0"/>
        <pc:sldMkLst>
          <pc:docMk/>
          <pc:sldMk cId="1867938701" sldId="387"/>
        </pc:sldMkLst>
      </pc:sldChg>
      <pc:sldChg chg="add">
        <pc:chgData name="Sloan, Jonathan LTC" userId="b55b9a62-7ad6-43ea-8df1-928d32393756" providerId="ADAL" clId="{7C871D4F-B2D6-44EE-B81D-6627E9938F40}" dt="2021-08-14T19:29:51.143" v="0"/>
        <pc:sldMkLst>
          <pc:docMk/>
          <pc:sldMk cId="3564223566" sldId="388"/>
        </pc:sldMkLst>
      </pc:sldChg>
      <pc:sldChg chg="add">
        <pc:chgData name="Sloan, Jonathan LTC" userId="b55b9a62-7ad6-43ea-8df1-928d32393756" providerId="ADAL" clId="{7C871D4F-B2D6-44EE-B81D-6627E9938F40}" dt="2021-08-14T19:29:51.143" v="0"/>
        <pc:sldMkLst>
          <pc:docMk/>
          <pc:sldMk cId="229780576" sldId="389"/>
        </pc:sldMkLst>
      </pc:sldChg>
      <pc:sldChg chg="add">
        <pc:chgData name="Sloan, Jonathan LTC" userId="b55b9a62-7ad6-43ea-8df1-928d32393756" providerId="ADAL" clId="{7C871D4F-B2D6-44EE-B81D-6627E9938F40}" dt="2021-08-14T19:29:51.143" v="0"/>
        <pc:sldMkLst>
          <pc:docMk/>
          <pc:sldMk cId="3238662890" sldId="390"/>
        </pc:sldMkLst>
      </pc:sldChg>
      <pc:sldChg chg="add">
        <pc:chgData name="Sloan, Jonathan LTC" userId="b55b9a62-7ad6-43ea-8df1-928d32393756" providerId="ADAL" clId="{7C871D4F-B2D6-44EE-B81D-6627E9938F40}" dt="2021-08-14T19:29:51.143" v="0"/>
        <pc:sldMkLst>
          <pc:docMk/>
          <pc:sldMk cId="2138958323" sldId="399"/>
        </pc:sldMkLst>
      </pc:sldChg>
    </pc:docChg>
  </pc:docChgLst>
  <pc:docChgLst>
    <pc:chgData name="Shafer, Ethan H MAJ" userId="505e747c-87be-44c0-94c2-fc4c31a873c1" providerId="ADAL" clId="{AAA9DA32-4A5B-42DA-9401-0C95919041EF}"/>
    <pc:docChg chg="undo redo custSel addSld delSld modSld">
      <pc:chgData name="Shafer, Ethan H MAJ" userId="505e747c-87be-44c0-94c2-fc4c31a873c1" providerId="ADAL" clId="{AAA9DA32-4A5B-42DA-9401-0C95919041EF}" dt="2024-08-23T14:51:19.102" v="1440" actId="20577"/>
      <pc:docMkLst>
        <pc:docMk/>
      </pc:docMkLst>
      <pc:sldChg chg="modSp mod">
        <pc:chgData name="Shafer, Ethan H MAJ" userId="505e747c-87be-44c0-94c2-fc4c31a873c1" providerId="ADAL" clId="{AAA9DA32-4A5B-42DA-9401-0C95919041EF}" dt="2024-08-16T14:54:50.809" v="14" actId="20577"/>
        <pc:sldMkLst>
          <pc:docMk/>
          <pc:sldMk cId="2646827517" sldId="256"/>
        </pc:sldMkLst>
        <pc:spChg chg="mod">
          <ac:chgData name="Shafer, Ethan H MAJ" userId="505e747c-87be-44c0-94c2-fc4c31a873c1" providerId="ADAL" clId="{AAA9DA32-4A5B-42DA-9401-0C95919041EF}" dt="2024-08-16T14:54:50.809" v="14" actId="20577"/>
          <ac:spMkLst>
            <pc:docMk/>
            <pc:sldMk cId="2646827517" sldId="256"/>
            <ac:spMk id="2" creationId="{8D7E2DAC-8F14-49C5-B65E-1545269CF4BB}"/>
          </ac:spMkLst>
        </pc:spChg>
      </pc:sldChg>
      <pc:sldChg chg="addSp delSp modSp add mod chgLayout modNotesTx">
        <pc:chgData name="Shafer, Ethan H MAJ" userId="505e747c-87be-44c0-94c2-fc4c31a873c1" providerId="ADAL" clId="{AAA9DA32-4A5B-42DA-9401-0C95919041EF}" dt="2024-08-16T14:56:19.494" v="60"/>
        <pc:sldMkLst>
          <pc:docMk/>
          <pc:sldMk cId="1411056543" sldId="271"/>
        </pc:sldMkLst>
        <pc:spChg chg="mod ord">
          <ac:chgData name="Shafer, Ethan H MAJ" userId="505e747c-87be-44c0-94c2-fc4c31a873c1" providerId="ADAL" clId="{AAA9DA32-4A5B-42DA-9401-0C95919041EF}" dt="2024-08-16T14:55:37.746" v="33" actId="6264"/>
          <ac:spMkLst>
            <pc:docMk/>
            <pc:sldMk cId="1411056543" sldId="271"/>
            <ac:spMk id="2" creationId="{A6A1A371-EE09-46AD-AC4B-C77F6C7B9835}"/>
          </ac:spMkLst>
        </pc:spChg>
        <pc:spChg chg="mod ord">
          <ac:chgData name="Shafer, Ethan H MAJ" userId="505e747c-87be-44c0-94c2-fc4c31a873c1" providerId="ADAL" clId="{AAA9DA32-4A5B-42DA-9401-0C95919041EF}" dt="2024-08-16T14:55:37.746" v="33" actId="6264"/>
          <ac:spMkLst>
            <pc:docMk/>
            <pc:sldMk cId="1411056543" sldId="271"/>
            <ac:spMk id="3" creationId="{D0327802-1DEC-4ED7-9FED-515305E4E136}"/>
          </ac:spMkLst>
        </pc:spChg>
        <pc:spChg chg="add del mod">
          <ac:chgData name="Shafer, Ethan H MAJ" userId="505e747c-87be-44c0-94c2-fc4c31a873c1" providerId="ADAL" clId="{AAA9DA32-4A5B-42DA-9401-0C95919041EF}" dt="2024-08-16T14:55:37.746" v="33" actId="6264"/>
          <ac:spMkLst>
            <pc:docMk/>
            <pc:sldMk cId="1411056543" sldId="271"/>
            <ac:spMk id="4" creationId="{3C85BACD-AE63-D78E-42B7-908CDD0599C6}"/>
          </ac:spMkLst>
        </pc:spChg>
        <pc:spChg chg="mod ord">
          <ac:chgData name="Shafer, Ethan H MAJ" userId="505e747c-87be-44c0-94c2-fc4c31a873c1" providerId="ADAL" clId="{AAA9DA32-4A5B-42DA-9401-0C95919041EF}" dt="2024-08-16T14:55:37.746" v="33" actId="6264"/>
          <ac:spMkLst>
            <pc:docMk/>
            <pc:sldMk cId="1411056543" sldId="271"/>
            <ac:spMk id="5" creationId="{B9E0EBB1-2B67-4D7D-96D1-D1177FC9CF95}"/>
          </ac:spMkLst>
        </pc:spChg>
        <pc:spChg chg="mod ord">
          <ac:chgData name="Shafer, Ethan H MAJ" userId="505e747c-87be-44c0-94c2-fc4c31a873c1" providerId="ADAL" clId="{AAA9DA32-4A5B-42DA-9401-0C95919041EF}" dt="2024-08-16T14:55:37.746" v="33" actId="6264"/>
          <ac:spMkLst>
            <pc:docMk/>
            <pc:sldMk cId="1411056543" sldId="271"/>
            <ac:spMk id="6" creationId="{E9A66C5D-803B-4BD4-9759-293725F0A972}"/>
          </ac:spMkLst>
        </pc:spChg>
        <pc:spChg chg="mod ord">
          <ac:chgData name="Shafer, Ethan H MAJ" userId="505e747c-87be-44c0-94c2-fc4c31a873c1" providerId="ADAL" clId="{AAA9DA32-4A5B-42DA-9401-0C95919041EF}" dt="2024-08-16T14:55:37.746" v="33" actId="6264"/>
          <ac:spMkLst>
            <pc:docMk/>
            <pc:sldMk cId="1411056543" sldId="271"/>
            <ac:spMk id="7" creationId="{0CED0BC5-846E-4E9D-99D4-E169BE95C47B}"/>
          </ac:spMkLst>
        </pc:spChg>
        <pc:spChg chg="add del mod">
          <ac:chgData name="Shafer, Ethan H MAJ" userId="505e747c-87be-44c0-94c2-fc4c31a873c1" providerId="ADAL" clId="{AAA9DA32-4A5B-42DA-9401-0C95919041EF}" dt="2024-08-16T14:55:37.746" v="33" actId="6264"/>
          <ac:spMkLst>
            <pc:docMk/>
            <pc:sldMk cId="1411056543" sldId="271"/>
            <ac:spMk id="8" creationId="{CF075DF2-6E0A-FDF7-5297-05096A27A228}"/>
          </ac:spMkLst>
        </pc:spChg>
        <pc:spChg chg="add del mod">
          <ac:chgData name="Shafer, Ethan H MAJ" userId="505e747c-87be-44c0-94c2-fc4c31a873c1" providerId="ADAL" clId="{AAA9DA32-4A5B-42DA-9401-0C95919041EF}" dt="2024-08-16T14:55:37.746" v="33" actId="6264"/>
          <ac:spMkLst>
            <pc:docMk/>
            <pc:sldMk cId="1411056543" sldId="271"/>
            <ac:spMk id="9" creationId="{39BEBD65-A43A-756C-9095-B6B72228037A}"/>
          </ac:spMkLst>
        </pc:spChg>
        <pc:spChg chg="add del mod">
          <ac:chgData name="Shafer, Ethan H MAJ" userId="505e747c-87be-44c0-94c2-fc4c31a873c1" providerId="ADAL" clId="{AAA9DA32-4A5B-42DA-9401-0C95919041EF}" dt="2024-08-16T14:55:37.746" v="33" actId="6264"/>
          <ac:spMkLst>
            <pc:docMk/>
            <pc:sldMk cId="1411056543" sldId="271"/>
            <ac:spMk id="11" creationId="{68D6AA2E-B4CE-6CC6-763D-DAAA02455E35}"/>
          </ac:spMkLst>
        </pc:spChg>
        <pc:spChg chg="add del mod">
          <ac:chgData name="Shafer, Ethan H MAJ" userId="505e747c-87be-44c0-94c2-fc4c31a873c1" providerId="ADAL" clId="{AAA9DA32-4A5B-42DA-9401-0C95919041EF}" dt="2024-08-16T14:55:37.746" v="33" actId="6264"/>
          <ac:spMkLst>
            <pc:docMk/>
            <pc:sldMk cId="1411056543" sldId="271"/>
            <ac:spMk id="12" creationId="{89AC3311-E209-F772-1BB9-914BB1A76141}"/>
          </ac:spMkLst>
        </pc:spChg>
        <pc:spChg chg="add del mod ord">
          <ac:chgData name="Shafer, Ethan H MAJ" userId="505e747c-87be-44c0-94c2-fc4c31a873c1" providerId="ADAL" clId="{AAA9DA32-4A5B-42DA-9401-0C95919041EF}" dt="2024-08-16T14:56:19.494" v="60"/>
          <ac:spMkLst>
            <pc:docMk/>
            <pc:sldMk cId="1411056543" sldId="271"/>
            <ac:spMk id="13" creationId="{640A438C-A265-17BD-E750-30968C69D657}"/>
          </ac:spMkLst>
        </pc:spChg>
        <pc:picChg chg="del">
          <ac:chgData name="Shafer, Ethan H MAJ" userId="505e747c-87be-44c0-94c2-fc4c31a873c1" providerId="ADAL" clId="{AAA9DA32-4A5B-42DA-9401-0C95919041EF}" dt="2024-08-16T14:56:18.805" v="59" actId="21"/>
          <ac:picMkLst>
            <pc:docMk/>
            <pc:sldMk cId="1411056543" sldId="271"/>
            <ac:picMk id="10" creationId="{24206AE9-70B3-2793-C052-EFA76512A6D0}"/>
          </ac:picMkLst>
        </pc:picChg>
        <pc:picChg chg="add mod">
          <ac:chgData name="Shafer, Ethan H MAJ" userId="505e747c-87be-44c0-94c2-fc4c31a873c1" providerId="ADAL" clId="{AAA9DA32-4A5B-42DA-9401-0C95919041EF}" dt="2024-08-16T14:56:19.494" v="60"/>
          <ac:picMkLst>
            <pc:docMk/>
            <pc:sldMk cId="1411056543" sldId="271"/>
            <ac:picMk id="14" creationId="{24206AE9-70B3-2793-C052-EFA76512A6D0}"/>
          </ac:picMkLst>
        </pc:picChg>
      </pc:sldChg>
      <pc:sldChg chg="del">
        <pc:chgData name="Shafer, Ethan H MAJ" userId="505e747c-87be-44c0-94c2-fc4c31a873c1" providerId="ADAL" clId="{AAA9DA32-4A5B-42DA-9401-0C95919041EF}" dt="2024-08-16T14:55:15.330" v="30" actId="47"/>
        <pc:sldMkLst>
          <pc:docMk/>
          <pc:sldMk cId="641545480" sldId="275"/>
        </pc:sldMkLst>
      </pc:sldChg>
      <pc:sldChg chg="addSp delSp modSp add mod addAnim delAnim modAnim chgLayout">
        <pc:chgData name="Shafer, Ethan H MAJ" userId="505e747c-87be-44c0-94c2-fc4c31a873c1" providerId="ADAL" clId="{AAA9DA32-4A5B-42DA-9401-0C95919041EF}" dt="2024-08-23T14:12:07.295" v="542" actId="20577"/>
        <pc:sldMkLst>
          <pc:docMk/>
          <pc:sldMk cId="3948921552" sldId="276"/>
        </pc:sldMkLst>
        <pc:spChg chg="add del mod">
          <ac:chgData name="Shafer, Ethan H MAJ" userId="505e747c-87be-44c0-94c2-fc4c31a873c1" providerId="ADAL" clId="{AAA9DA32-4A5B-42DA-9401-0C95919041EF}" dt="2024-08-16T14:55:37.746" v="33" actId="6264"/>
          <ac:spMkLst>
            <pc:docMk/>
            <pc:sldMk cId="3948921552" sldId="276"/>
            <ac:spMk id="2" creationId="{20849B7C-37DD-07E3-4A22-F217C61A5C64}"/>
          </ac:spMkLst>
        </pc:spChg>
        <pc:spChg chg="mod ord">
          <ac:chgData name="Shafer, Ethan H MAJ" userId="505e747c-87be-44c0-94c2-fc4c31a873c1" providerId="ADAL" clId="{AAA9DA32-4A5B-42DA-9401-0C95919041EF}" dt="2024-08-16T14:55:37.746" v="33" actId="6264"/>
          <ac:spMkLst>
            <pc:docMk/>
            <pc:sldMk cId="3948921552" sldId="276"/>
            <ac:spMk id="4" creationId="{1445EF01-D46C-4776-9AF0-A30E00C2E478}"/>
          </ac:spMkLst>
        </pc:spChg>
        <pc:spChg chg="mod ord">
          <ac:chgData name="Shafer, Ethan H MAJ" userId="505e747c-87be-44c0-94c2-fc4c31a873c1" providerId="ADAL" clId="{AAA9DA32-4A5B-42DA-9401-0C95919041EF}" dt="2024-08-16T14:55:37.746" v="33" actId="6264"/>
          <ac:spMkLst>
            <pc:docMk/>
            <pc:sldMk cId="3948921552" sldId="276"/>
            <ac:spMk id="5" creationId="{918BAC70-DC8E-45C2-A06A-221898CEA2B4}"/>
          </ac:spMkLst>
        </pc:spChg>
        <pc:spChg chg="mod ord">
          <ac:chgData name="Shafer, Ethan H MAJ" userId="505e747c-87be-44c0-94c2-fc4c31a873c1" providerId="ADAL" clId="{AAA9DA32-4A5B-42DA-9401-0C95919041EF}" dt="2024-08-16T14:55:37.746" v="33" actId="6264"/>
          <ac:spMkLst>
            <pc:docMk/>
            <pc:sldMk cId="3948921552" sldId="276"/>
            <ac:spMk id="6" creationId="{56D5E2D7-F5E8-4F0F-8452-E1F7364BD387}"/>
          </ac:spMkLst>
        </pc:spChg>
        <pc:spChg chg="mod ord">
          <ac:chgData name="Shafer, Ethan H MAJ" userId="505e747c-87be-44c0-94c2-fc4c31a873c1" providerId="ADAL" clId="{AAA9DA32-4A5B-42DA-9401-0C95919041EF}" dt="2024-08-16T14:55:37.746" v="33" actId="6264"/>
          <ac:spMkLst>
            <pc:docMk/>
            <pc:sldMk cId="3948921552" sldId="276"/>
            <ac:spMk id="7" creationId="{E3DE29D3-FA7E-4B24-ABEE-94CA12633B95}"/>
          </ac:spMkLst>
        </pc:spChg>
        <pc:spChg chg="mod ord">
          <ac:chgData name="Shafer, Ethan H MAJ" userId="505e747c-87be-44c0-94c2-fc4c31a873c1" providerId="ADAL" clId="{AAA9DA32-4A5B-42DA-9401-0C95919041EF}" dt="2024-08-23T14:12:07.295" v="542" actId="20577"/>
          <ac:spMkLst>
            <pc:docMk/>
            <pc:sldMk cId="3948921552" sldId="276"/>
            <ac:spMk id="9" creationId="{79967370-3643-48FD-AF93-E6B4B45AD52C}"/>
          </ac:spMkLst>
        </pc:spChg>
        <pc:spChg chg="add del mod">
          <ac:chgData name="Shafer, Ethan H MAJ" userId="505e747c-87be-44c0-94c2-fc4c31a873c1" providerId="ADAL" clId="{AAA9DA32-4A5B-42DA-9401-0C95919041EF}" dt="2024-08-16T14:55:37.746" v="33" actId="6264"/>
          <ac:spMkLst>
            <pc:docMk/>
            <pc:sldMk cId="3948921552" sldId="276"/>
            <ac:spMk id="11" creationId="{F8EE575D-20B4-7FEF-273F-C3D930ECEA1E}"/>
          </ac:spMkLst>
        </pc:spChg>
        <pc:spChg chg="add del mod">
          <ac:chgData name="Shafer, Ethan H MAJ" userId="505e747c-87be-44c0-94c2-fc4c31a873c1" providerId="ADAL" clId="{AAA9DA32-4A5B-42DA-9401-0C95919041EF}" dt="2024-08-16T14:55:37.746" v="33" actId="6264"/>
          <ac:spMkLst>
            <pc:docMk/>
            <pc:sldMk cId="3948921552" sldId="276"/>
            <ac:spMk id="12" creationId="{8637ABE6-FF1F-2364-E0E4-985A2230395D}"/>
          </ac:spMkLst>
        </pc:spChg>
        <pc:spChg chg="add del mod">
          <ac:chgData name="Shafer, Ethan H MAJ" userId="505e747c-87be-44c0-94c2-fc4c31a873c1" providerId="ADAL" clId="{AAA9DA32-4A5B-42DA-9401-0C95919041EF}" dt="2024-08-16T14:55:37.746" v="33" actId="6264"/>
          <ac:spMkLst>
            <pc:docMk/>
            <pc:sldMk cId="3948921552" sldId="276"/>
            <ac:spMk id="14" creationId="{DBF58C10-5871-FAB3-788C-20576549B140}"/>
          </ac:spMkLst>
        </pc:spChg>
        <pc:spChg chg="add del mod">
          <ac:chgData name="Shafer, Ethan H MAJ" userId="505e747c-87be-44c0-94c2-fc4c31a873c1" providerId="ADAL" clId="{AAA9DA32-4A5B-42DA-9401-0C95919041EF}" dt="2024-08-16T14:55:37.746" v="33" actId="6264"/>
          <ac:spMkLst>
            <pc:docMk/>
            <pc:sldMk cId="3948921552" sldId="276"/>
            <ac:spMk id="16" creationId="{BEF19CBD-F4DB-B6AB-E9F7-943B42666A3B}"/>
          </ac:spMkLst>
        </pc:spChg>
        <pc:spChg chg="add del mod ord">
          <ac:chgData name="Shafer, Ethan H MAJ" userId="505e747c-87be-44c0-94c2-fc4c31a873c1" providerId="ADAL" clId="{AAA9DA32-4A5B-42DA-9401-0C95919041EF}" dt="2024-08-16T14:57:10.594" v="69" actId="478"/>
          <ac:spMkLst>
            <pc:docMk/>
            <pc:sldMk cId="3948921552" sldId="276"/>
            <ac:spMk id="17" creationId="{FDC9A01F-50D7-F3DC-7843-32508B3C3F33}"/>
          </ac:spMkLst>
        </pc:spChg>
        <pc:picChg chg="mod ord">
          <ac:chgData name="Shafer, Ethan H MAJ" userId="505e747c-87be-44c0-94c2-fc4c31a873c1" providerId="ADAL" clId="{AAA9DA32-4A5B-42DA-9401-0C95919041EF}" dt="2024-08-16T14:58:45.564" v="79" actId="167"/>
          <ac:picMkLst>
            <pc:docMk/>
            <pc:sldMk cId="3948921552" sldId="276"/>
            <ac:picMk id="3" creationId="{395D8239-4325-4483-A9BD-893A3552B942}"/>
          </ac:picMkLst>
        </pc:picChg>
        <pc:picChg chg="mod">
          <ac:chgData name="Shafer, Ethan H MAJ" userId="505e747c-87be-44c0-94c2-fc4c31a873c1" providerId="ADAL" clId="{AAA9DA32-4A5B-42DA-9401-0C95919041EF}" dt="2024-08-16T14:59:14.978" v="84" actId="1076"/>
          <ac:picMkLst>
            <pc:docMk/>
            <pc:sldMk cId="3948921552" sldId="276"/>
            <ac:picMk id="8" creationId="{5C90F5F0-564E-403A-8C39-62FAB18FD6EF}"/>
          </ac:picMkLst>
        </pc:picChg>
        <pc:picChg chg="mod">
          <ac:chgData name="Shafer, Ethan H MAJ" userId="505e747c-87be-44c0-94c2-fc4c31a873c1" providerId="ADAL" clId="{AAA9DA32-4A5B-42DA-9401-0C95919041EF}" dt="2024-08-16T14:59:18.201" v="85" actId="1076"/>
          <ac:picMkLst>
            <pc:docMk/>
            <pc:sldMk cId="3948921552" sldId="276"/>
            <ac:picMk id="10" creationId="{CEC5571A-9A2E-4F27-B2AA-8778AC965852}"/>
          </ac:picMkLst>
        </pc:picChg>
        <pc:picChg chg="add del mod">
          <ac:chgData name="Shafer, Ethan H MAJ" userId="505e747c-87be-44c0-94c2-fc4c31a873c1" providerId="ADAL" clId="{AAA9DA32-4A5B-42DA-9401-0C95919041EF}" dt="2024-08-16T14:58:43.767" v="78" actId="1076"/>
          <ac:picMkLst>
            <pc:docMk/>
            <pc:sldMk cId="3948921552" sldId="276"/>
            <ac:picMk id="13" creationId="{9EA18B10-0971-47B3-932D-F27AB65FFAC3}"/>
          </ac:picMkLst>
        </pc:picChg>
        <pc:picChg chg="mod ord">
          <ac:chgData name="Shafer, Ethan H MAJ" userId="505e747c-87be-44c0-94c2-fc4c31a873c1" providerId="ADAL" clId="{AAA9DA32-4A5B-42DA-9401-0C95919041EF}" dt="2024-08-16T14:59:12.243" v="83" actId="1076"/>
          <ac:picMkLst>
            <pc:docMk/>
            <pc:sldMk cId="3948921552" sldId="276"/>
            <ac:picMk id="15" creationId="{F5EF24F8-84BE-4693-9237-3EACDC382316}"/>
          </ac:picMkLst>
        </pc:picChg>
      </pc:sldChg>
      <pc:sldChg chg="del">
        <pc:chgData name="Shafer, Ethan H MAJ" userId="505e747c-87be-44c0-94c2-fc4c31a873c1" providerId="ADAL" clId="{AAA9DA32-4A5B-42DA-9401-0C95919041EF}" dt="2024-08-16T14:55:15.330" v="30" actId="47"/>
        <pc:sldMkLst>
          <pc:docMk/>
          <pc:sldMk cId="3362666441" sldId="277"/>
        </pc:sldMkLst>
      </pc:sldChg>
      <pc:sldChg chg="del">
        <pc:chgData name="Shafer, Ethan H MAJ" userId="505e747c-87be-44c0-94c2-fc4c31a873c1" providerId="ADAL" clId="{AAA9DA32-4A5B-42DA-9401-0C95919041EF}" dt="2024-08-16T14:55:15.330" v="30" actId="47"/>
        <pc:sldMkLst>
          <pc:docMk/>
          <pc:sldMk cId="1669143562" sldId="279"/>
        </pc:sldMkLst>
      </pc:sldChg>
      <pc:sldChg chg="del">
        <pc:chgData name="Shafer, Ethan H MAJ" userId="505e747c-87be-44c0-94c2-fc4c31a873c1" providerId="ADAL" clId="{AAA9DA32-4A5B-42DA-9401-0C95919041EF}" dt="2024-08-16T14:55:15.330" v="30" actId="47"/>
        <pc:sldMkLst>
          <pc:docMk/>
          <pc:sldMk cId="3522981504" sldId="280"/>
        </pc:sldMkLst>
      </pc:sldChg>
      <pc:sldChg chg="modSp mod">
        <pc:chgData name="Shafer, Ethan H MAJ" userId="505e747c-87be-44c0-94c2-fc4c31a873c1" providerId="ADAL" clId="{AAA9DA32-4A5B-42DA-9401-0C95919041EF}" dt="2024-08-23T14:05:07.298" v="252" actId="113"/>
        <pc:sldMkLst>
          <pc:docMk/>
          <pc:sldMk cId="3189059650" sldId="282"/>
        </pc:sldMkLst>
        <pc:spChg chg="mod">
          <ac:chgData name="Shafer, Ethan H MAJ" userId="505e747c-87be-44c0-94c2-fc4c31a873c1" providerId="ADAL" clId="{AAA9DA32-4A5B-42DA-9401-0C95919041EF}" dt="2024-08-23T14:05:07.298" v="252" actId="113"/>
          <ac:spMkLst>
            <pc:docMk/>
            <pc:sldMk cId="3189059650" sldId="282"/>
            <ac:spMk id="8" creationId="{FC9C641F-A380-4192-B349-66C0D3477282}"/>
          </ac:spMkLst>
        </pc:spChg>
      </pc:sldChg>
      <pc:sldChg chg="del">
        <pc:chgData name="Shafer, Ethan H MAJ" userId="505e747c-87be-44c0-94c2-fc4c31a873c1" providerId="ADAL" clId="{AAA9DA32-4A5B-42DA-9401-0C95919041EF}" dt="2024-08-16T14:55:15.330" v="30" actId="47"/>
        <pc:sldMkLst>
          <pc:docMk/>
          <pc:sldMk cId="2127199072" sldId="283"/>
        </pc:sldMkLst>
      </pc:sldChg>
      <pc:sldChg chg="addSp delSp modSp add mod modAnim chgLayout">
        <pc:chgData name="Shafer, Ethan H MAJ" userId="505e747c-87be-44c0-94c2-fc4c31a873c1" providerId="ADAL" clId="{AAA9DA32-4A5B-42DA-9401-0C95919041EF}" dt="2024-08-22T18:22:22.260" v="250" actId="15"/>
        <pc:sldMkLst>
          <pc:docMk/>
          <pc:sldMk cId="3690799987" sldId="284"/>
        </pc:sldMkLst>
        <pc:spChg chg="add del mod">
          <ac:chgData name="Shafer, Ethan H MAJ" userId="505e747c-87be-44c0-94c2-fc4c31a873c1" providerId="ADAL" clId="{AAA9DA32-4A5B-42DA-9401-0C95919041EF}" dt="2024-08-16T14:55:37.746" v="33" actId="6264"/>
          <ac:spMkLst>
            <pc:docMk/>
            <pc:sldMk cId="3690799987" sldId="284"/>
            <ac:spMk id="2" creationId="{16C03C61-4155-0DAF-5491-3BB5053CCE3E}"/>
          </ac:spMkLst>
        </pc:spChg>
        <pc:spChg chg="add del mod">
          <ac:chgData name="Shafer, Ethan H MAJ" userId="505e747c-87be-44c0-94c2-fc4c31a873c1" providerId="ADAL" clId="{AAA9DA32-4A5B-42DA-9401-0C95919041EF}" dt="2024-08-16T14:55:37.746" v="33" actId="6264"/>
          <ac:spMkLst>
            <pc:docMk/>
            <pc:sldMk cId="3690799987" sldId="284"/>
            <ac:spMk id="3" creationId="{AF7A38E0-2C7C-9DAA-1E9A-CDFC4882411B}"/>
          </ac:spMkLst>
        </pc:spChg>
        <pc:spChg chg="mod ord">
          <ac:chgData name="Shafer, Ethan H MAJ" userId="505e747c-87be-44c0-94c2-fc4c31a873c1" providerId="ADAL" clId="{AAA9DA32-4A5B-42DA-9401-0C95919041EF}" dt="2024-08-16T14:55:37.746" v="33" actId="6264"/>
          <ac:spMkLst>
            <pc:docMk/>
            <pc:sldMk cId="3690799987" sldId="284"/>
            <ac:spMk id="4" creationId="{1445EF01-D46C-4776-9AF0-A30E00C2E478}"/>
          </ac:spMkLst>
        </pc:spChg>
        <pc:spChg chg="mod ord">
          <ac:chgData name="Shafer, Ethan H MAJ" userId="505e747c-87be-44c0-94c2-fc4c31a873c1" providerId="ADAL" clId="{AAA9DA32-4A5B-42DA-9401-0C95919041EF}" dt="2024-08-16T14:55:37.746" v="33" actId="6264"/>
          <ac:spMkLst>
            <pc:docMk/>
            <pc:sldMk cId="3690799987" sldId="284"/>
            <ac:spMk id="5" creationId="{918BAC70-DC8E-45C2-A06A-221898CEA2B4}"/>
          </ac:spMkLst>
        </pc:spChg>
        <pc:spChg chg="mod ord">
          <ac:chgData name="Shafer, Ethan H MAJ" userId="505e747c-87be-44c0-94c2-fc4c31a873c1" providerId="ADAL" clId="{AAA9DA32-4A5B-42DA-9401-0C95919041EF}" dt="2024-08-16T14:55:37.746" v="33" actId="6264"/>
          <ac:spMkLst>
            <pc:docMk/>
            <pc:sldMk cId="3690799987" sldId="284"/>
            <ac:spMk id="6" creationId="{56D5E2D7-F5E8-4F0F-8452-E1F7364BD387}"/>
          </ac:spMkLst>
        </pc:spChg>
        <pc:spChg chg="mod ord">
          <ac:chgData name="Shafer, Ethan H MAJ" userId="505e747c-87be-44c0-94c2-fc4c31a873c1" providerId="ADAL" clId="{AAA9DA32-4A5B-42DA-9401-0C95919041EF}" dt="2024-08-16T14:55:37.746" v="33" actId="6264"/>
          <ac:spMkLst>
            <pc:docMk/>
            <pc:sldMk cId="3690799987" sldId="284"/>
            <ac:spMk id="7" creationId="{E3DE29D3-FA7E-4B24-ABEE-94CA12633B95}"/>
          </ac:spMkLst>
        </pc:spChg>
        <pc:spChg chg="mod ord">
          <ac:chgData name="Shafer, Ethan H MAJ" userId="505e747c-87be-44c0-94c2-fc4c31a873c1" providerId="ADAL" clId="{AAA9DA32-4A5B-42DA-9401-0C95919041EF}" dt="2024-08-22T18:22:22.260" v="250" actId="15"/>
          <ac:spMkLst>
            <pc:docMk/>
            <pc:sldMk cId="3690799987" sldId="284"/>
            <ac:spMk id="9" creationId="{79967370-3643-48FD-AF93-E6B4B45AD52C}"/>
          </ac:spMkLst>
        </pc:spChg>
        <pc:spChg chg="mod ord">
          <ac:chgData name="Shafer, Ethan H MAJ" userId="505e747c-87be-44c0-94c2-fc4c31a873c1" providerId="ADAL" clId="{AAA9DA32-4A5B-42DA-9401-0C95919041EF}" dt="2024-08-16T15:05:11.934" v="154" actId="14100"/>
          <ac:spMkLst>
            <pc:docMk/>
            <pc:sldMk cId="3690799987" sldId="284"/>
            <ac:spMk id="10" creationId="{0101205F-CE94-4301-81EA-394D73DFFECE}"/>
          </ac:spMkLst>
        </pc:spChg>
        <pc:spChg chg="add del mod">
          <ac:chgData name="Shafer, Ethan H MAJ" userId="505e747c-87be-44c0-94c2-fc4c31a873c1" providerId="ADAL" clId="{AAA9DA32-4A5B-42DA-9401-0C95919041EF}" dt="2024-08-16T14:55:37.746" v="33" actId="6264"/>
          <ac:spMkLst>
            <pc:docMk/>
            <pc:sldMk cId="3690799987" sldId="284"/>
            <ac:spMk id="12" creationId="{07EB04C7-96ED-694C-C303-2E83D4AB550F}"/>
          </ac:spMkLst>
        </pc:spChg>
        <pc:spChg chg="add del mod">
          <ac:chgData name="Shafer, Ethan H MAJ" userId="505e747c-87be-44c0-94c2-fc4c31a873c1" providerId="ADAL" clId="{AAA9DA32-4A5B-42DA-9401-0C95919041EF}" dt="2024-08-16T14:55:37.746" v="33" actId="6264"/>
          <ac:spMkLst>
            <pc:docMk/>
            <pc:sldMk cId="3690799987" sldId="284"/>
            <ac:spMk id="13" creationId="{F7F93DBD-3E00-7E7B-A303-4B5D4DC5B5EA}"/>
          </ac:spMkLst>
        </pc:spChg>
        <pc:spChg chg="add del mod">
          <ac:chgData name="Shafer, Ethan H MAJ" userId="505e747c-87be-44c0-94c2-fc4c31a873c1" providerId="ADAL" clId="{AAA9DA32-4A5B-42DA-9401-0C95919041EF}" dt="2024-08-16T14:55:37.746" v="33" actId="6264"/>
          <ac:spMkLst>
            <pc:docMk/>
            <pc:sldMk cId="3690799987" sldId="284"/>
            <ac:spMk id="14" creationId="{1019359B-ADB9-E9DC-217E-87404D68549E}"/>
          </ac:spMkLst>
        </pc:spChg>
        <pc:spChg chg="add del mod ord">
          <ac:chgData name="Shafer, Ethan H MAJ" userId="505e747c-87be-44c0-94c2-fc4c31a873c1" providerId="ADAL" clId="{AAA9DA32-4A5B-42DA-9401-0C95919041EF}" dt="2024-08-16T15:04:45.971" v="142" actId="478"/>
          <ac:spMkLst>
            <pc:docMk/>
            <pc:sldMk cId="3690799987" sldId="284"/>
            <ac:spMk id="15" creationId="{48DC4A97-61F1-8B4C-88FE-FC0D8D0CDAAC}"/>
          </ac:spMkLst>
        </pc:spChg>
        <pc:picChg chg="mod">
          <ac:chgData name="Shafer, Ethan H MAJ" userId="505e747c-87be-44c0-94c2-fc4c31a873c1" providerId="ADAL" clId="{AAA9DA32-4A5B-42DA-9401-0C95919041EF}" dt="2024-08-16T15:04:42.125" v="141" actId="1076"/>
          <ac:picMkLst>
            <pc:docMk/>
            <pc:sldMk cId="3690799987" sldId="284"/>
            <ac:picMk id="8" creationId="{73553533-31EE-4DF8-8A2A-B641122FEF28}"/>
          </ac:picMkLst>
        </pc:picChg>
        <pc:picChg chg="mod">
          <ac:chgData name="Shafer, Ethan H MAJ" userId="505e747c-87be-44c0-94c2-fc4c31a873c1" providerId="ADAL" clId="{AAA9DA32-4A5B-42DA-9401-0C95919041EF}" dt="2024-08-16T15:05:44.400" v="161" actId="1076"/>
          <ac:picMkLst>
            <pc:docMk/>
            <pc:sldMk cId="3690799987" sldId="284"/>
            <ac:picMk id="11" creationId="{15934289-1330-4727-9D83-35A5377594DC}"/>
          </ac:picMkLst>
        </pc:picChg>
      </pc:sldChg>
      <pc:sldChg chg="addSp delSp modSp add mod delAnim chgLayout">
        <pc:chgData name="Shafer, Ethan H MAJ" userId="505e747c-87be-44c0-94c2-fc4c31a873c1" providerId="ADAL" clId="{AAA9DA32-4A5B-42DA-9401-0C95919041EF}" dt="2024-08-16T15:06:56.113" v="173" actId="166"/>
        <pc:sldMkLst>
          <pc:docMk/>
          <pc:sldMk cId="1401014861" sldId="285"/>
        </pc:sldMkLst>
        <pc:spChg chg="add del mod">
          <ac:chgData name="Shafer, Ethan H MAJ" userId="505e747c-87be-44c0-94c2-fc4c31a873c1" providerId="ADAL" clId="{AAA9DA32-4A5B-42DA-9401-0C95919041EF}" dt="2024-08-16T14:55:37.746" v="33" actId="6264"/>
          <ac:spMkLst>
            <pc:docMk/>
            <pc:sldMk cId="1401014861" sldId="285"/>
            <ac:spMk id="2" creationId="{46B7B460-4B58-F79D-446D-5D7C5145E1A2}"/>
          </ac:spMkLst>
        </pc:spChg>
        <pc:spChg chg="add del mod">
          <ac:chgData name="Shafer, Ethan H MAJ" userId="505e747c-87be-44c0-94c2-fc4c31a873c1" providerId="ADAL" clId="{AAA9DA32-4A5B-42DA-9401-0C95919041EF}" dt="2024-08-16T14:55:37.746" v="33" actId="6264"/>
          <ac:spMkLst>
            <pc:docMk/>
            <pc:sldMk cId="1401014861" sldId="285"/>
            <ac:spMk id="3" creationId="{D64B755F-01F2-4BDF-CAC9-65DF92E2609A}"/>
          </ac:spMkLst>
        </pc:spChg>
        <pc:spChg chg="mod ord">
          <ac:chgData name="Shafer, Ethan H MAJ" userId="505e747c-87be-44c0-94c2-fc4c31a873c1" providerId="ADAL" clId="{AAA9DA32-4A5B-42DA-9401-0C95919041EF}" dt="2024-08-16T14:55:37.746" v="33" actId="6264"/>
          <ac:spMkLst>
            <pc:docMk/>
            <pc:sldMk cId="1401014861" sldId="285"/>
            <ac:spMk id="4" creationId="{1445EF01-D46C-4776-9AF0-A30E00C2E478}"/>
          </ac:spMkLst>
        </pc:spChg>
        <pc:spChg chg="mod ord">
          <ac:chgData name="Shafer, Ethan H MAJ" userId="505e747c-87be-44c0-94c2-fc4c31a873c1" providerId="ADAL" clId="{AAA9DA32-4A5B-42DA-9401-0C95919041EF}" dt="2024-08-16T14:55:37.746" v="33" actId="6264"/>
          <ac:spMkLst>
            <pc:docMk/>
            <pc:sldMk cId="1401014861" sldId="285"/>
            <ac:spMk id="5" creationId="{918BAC70-DC8E-45C2-A06A-221898CEA2B4}"/>
          </ac:spMkLst>
        </pc:spChg>
        <pc:spChg chg="mod ord">
          <ac:chgData name="Shafer, Ethan H MAJ" userId="505e747c-87be-44c0-94c2-fc4c31a873c1" providerId="ADAL" clId="{AAA9DA32-4A5B-42DA-9401-0C95919041EF}" dt="2024-08-16T14:55:37.746" v="33" actId="6264"/>
          <ac:spMkLst>
            <pc:docMk/>
            <pc:sldMk cId="1401014861" sldId="285"/>
            <ac:spMk id="6" creationId="{56D5E2D7-F5E8-4F0F-8452-E1F7364BD387}"/>
          </ac:spMkLst>
        </pc:spChg>
        <pc:spChg chg="mod ord">
          <ac:chgData name="Shafer, Ethan H MAJ" userId="505e747c-87be-44c0-94c2-fc4c31a873c1" providerId="ADAL" clId="{AAA9DA32-4A5B-42DA-9401-0C95919041EF}" dt="2024-08-16T14:55:37.746" v="33" actId="6264"/>
          <ac:spMkLst>
            <pc:docMk/>
            <pc:sldMk cId="1401014861" sldId="285"/>
            <ac:spMk id="7" creationId="{E3DE29D3-FA7E-4B24-ABEE-94CA12633B95}"/>
          </ac:spMkLst>
        </pc:spChg>
        <pc:spChg chg="mod ord">
          <ac:chgData name="Shafer, Ethan H MAJ" userId="505e747c-87be-44c0-94c2-fc4c31a873c1" providerId="ADAL" clId="{AAA9DA32-4A5B-42DA-9401-0C95919041EF}" dt="2024-08-16T15:06:12.264" v="166" actId="15"/>
          <ac:spMkLst>
            <pc:docMk/>
            <pc:sldMk cId="1401014861" sldId="285"/>
            <ac:spMk id="9" creationId="{79967370-3643-48FD-AF93-E6B4B45AD52C}"/>
          </ac:spMkLst>
        </pc:spChg>
        <pc:spChg chg="del">
          <ac:chgData name="Shafer, Ethan H MAJ" userId="505e747c-87be-44c0-94c2-fc4c31a873c1" providerId="ADAL" clId="{AAA9DA32-4A5B-42DA-9401-0C95919041EF}" dt="2024-08-16T15:06:44.422" v="171" actId="478"/>
          <ac:spMkLst>
            <pc:docMk/>
            <pc:sldMk cId="1401014861" sldId="285"/>
            <ac:spMk id="10" creationId="{4DAB733A-E30E-4586-80BE-11A695F4ED4C}"/>
          </ac:spMkLst>
        </pc:spChg>
        <pc:spChg chg="add del mod">
          <ac:chgData name="Shafer, Ethan H MAJ" userId="505e747c-87be-44c0-94c2-fc4c31a873c1" providerId="ADAL" clId="{AAA9DA32-4A5B-42DA-9401-0C95919041EF}" dt="2024-08-16T14:55:37.746" v="33" actId="6264"/>
          <ac:spMkLst>
            <pc:docMk/>
            <pc:sldMk cId="1401014861" sldId="285"/>
            <ac:spMk id="12" creationId="{35E5FC4F-5EAA-63F9-C40F-69EB3138CA0B}"/>
          </ac:spMkLst>
        </pc:spChg>
        <pc:spChg chg="add del mod">
          <ac:chgData name="Shafer, Ethan H MAJ" userId="505e747c-87be-44c0-94c2-fc4c31a873c1" providerId="ADAL" clId="{AAA9DA32-4A5B-42DA-9401-0C95919041EF}" dt="2024-08-16T14:55:37.746" v="33" actId="6264"/>
          <ac:spMkLst>
            <pc:docMk/>
            <pc:sldMk cId="1401014861" sldId="285"/>
            <ac:spMk id="13" creationId="{009D35FE-A77E-9917-2590-5851F1B537AC}"/>
          </ac:spMkLst>
        </pc:spChg>
        <pc:spChg chg="add del mod">
          <ac:chgData name="Shafer, Ethan H MAJ" userId="505e747c-87be-44c0-94c2-fc4c31a873c1" providerId="ADAL" clId="{AAA9DA32-4A5B-42DA-9401-0C95919041EF}" dt="2024-08-16T14:55:37.746" v="33" actId="6264"/>
          <ac:spMkLst>
            <pc:docMk/>
            <pc:sldMk cId="1401014861" sldId="285"/>
            <ac:spMk id="14" creationId="{F45B98BC-5D34-BA49-5B79-DA2A20A62E68}"/>
          </ac:spMkLst>
        </pc:spChg>
        <pc:spChg chg="add del mod ord">
          <ac:chgData name="Shafer, Ethan H MAJ" userId="505e747c-87be-44c0-94c2-fc4c31a873c1" providerId="ADAL" clId="{AAA9DA32-4A5B-42DA-9401-0C95919041EF}" dt="2024-08-16T15:06:16.728" v="167" actId="478"/>
          <ac:spMkLst>
            <pc:docMk/>
            <pc:sldMk cId="1401014861" sldId="285"/>
            <ac:spMk id="15" creationId="{9D6BFF8B-0E6E-BFCB-A964-8D0FC51A7B12}"/>
          </ac:spMkLst>
        </pc:spChg>
        <pc:picChg chg="mod">
          <ac:chgData name="Shafer, Ethan H MAJ" userId="505e747c-87be-44c0-94c2-fc4c31a873c1" providerId="ADAL" clId="{AAA9DA32-4A5B-42DA-9401-0C95919041EF}" dt="2024-08-16T15:06:05.850" v="163" actId="1076"/>
          <ac:picMkLst>
            <pc:docMk/>
            <pc:sldMk cId="1401014861" sldId="285"/>
            <ac:picMk id="8" creationId="{5C05C496-23D1-45A9-8CB5-766CD0553471}"/>
          </ac:picMkLst>
        </pc:picChg>
        <pc:picChg chg="mod ord">
          <ac:chgData name="Shafer, Ethan H MAJ" userId="505e747c-87be-44c0-94c2-fc4c31a873c1" providerId="ADAL" clId="{AAA9DA32-4A5B-42DA-9401-0C95919041EF}" dt="2024-08-16T15:06:56.113" v="173" actId="166"/>
          <ac:picMkLst>
            <pc:docMk/>
            <pc:sldMk cId="1401014861" sldId="285"/>
            <ac:picMk id="11" creationId="{BFA448A1-5AC2-447A-BEBD-C4CE3F0AAFD8}"/>
          </ac:picMkLst>
        </pc:picChg>
      </pc:sldChg>
      <pc:sldChg chg="del">
        <pc:chgData name="Shafer, Ethan H MAJ" userId="505e747c-87be-44c0-94c2-fc4c31a873c1" providerId="ADAL" clId="{AAA9DA32-4A5B-42DA-9401-0C95919041EF}" dt="2024-08-16T14:55:15.330" v="30" actId="47"/>
        <pc:sldMkLst>
          <pc:docMk/>
          <pc:sldMk cId="2839321049" sldId="432"/>
        </pc:sldMkLst>
      </pc:sldChg>
      <pc:sldChg chg="del">
        <pc:chgData name="Shafer, Ethan H MAJ" userId="505e747c-87be-44c0-94c2-fc4c31a873c1" providerId="ADAL" clId="{AAA9DA32-4A5B-42DA-9401-0C95919041EF}" dt="2024-08-16T14:55:15.330" v="30" actId="47"/>
        <pc:sldMkLst>
          <pc:docMk/>
          <pc:sldMk cId="1080556361" sldId="433"/>
        </pc:sldMkLst>
      </pc:sldChg>
      <pc:sldChg chg="del">
        <pc:chgData name="Shafer, Ethan H MAJ" userId="505e747c-87be-44c0-94c2-fc4c31a873c1" providerId="ADAL" clId="{AAA9DA32-4A5B-42DA-9401-0C95919041EF}" dt="2024-08-16T14:54:53.976" v="15" actId="47"/>
        <pc:sldMkLst>
          <pc:docMk/>
          <pc:sldMk cId="1463398414" sldId="434"/>
        </pc:sldMkLst>
      </pc:sldChg>
      <pc:sldChg chg="del">
        <pc:chgData name="Shafer, Ethan H MAJ" userId="505e747c-87be-44c0-94c2-fc4c31a873c1" providerId="ADAL" clId="{AAA9DA32-4A5B-42DA-9401-0C95919041EF}" dt="2024-08-16T14:55:15.330" v="30" actId="47"/>
        <pc:sldMkLst>
          <pc:docMk/>
          <pc:sldMk cId="356966465" sldId="435"/>
        </pc:sldMkLst>
      </pc:sldChg>
      <pc:sldChg chg="modSp mod">
        <pc:chgData name="Shafer, Ethan H MAJ" userId="505e747c-87be-44c0-94c2-fc4c31a873c1" providerId="ADAL" clId="{AAA9DA32-4A5B-42DA-9401-0C95919041EF}" dt="2024-08-16T14:55:00.481" v="28" actId="20577"/>
        <pc:sldMkLst>
          <pc:docMk/>
          <pc:sldMk cId="1665159024" sldId="436"/>
        </pc:sldMkLst>
        <pc:spChg chg="mod">
          <ac:chgData name="Shafer, Ethan H MAJ" userId="505e747c-87be-44c0-94c2-fc4c31a873c1" providerId="ADAL" clId="{AAA9DA32-4A5B-42DA-9401-0C95919041EF}" dt="2024-08-16T14:55:00.481" v="28" actId="20577"/>
          <ac:spMkLst>
            <pc:docMk/>
            <pc:sldMk cId="1665159024" sldId="436"/>
            <ac:spMk id="8" creationId="{B2D32EA1-3655-16AC-02C8-8B8BAB89E21A}"/>
          </ac:spMkLst>
        </pc:spChg>
      </pc:sldChg>
      <pc:sldChg chg="del">
        <pc:chgData name="Shafer, Ethan H MAJ" userId="505e747c-87be-44c0-94c2-fc4c31a873c1" providerId="ADAL" clId="{AAA9DA32-4A5B-42DA-9401-0C95919041EF}" dt="2024-08-16T14:55:15.330" v="30" actId="47"/>
        <pc:sldMkLst>
          <pc:docMk/>
          <pc:sldMk cId="3409742270" sldId="437"/>
        </pc:sldMkLst>
      </pc:sldChg>
      <pc:sldChg chg="del">
        <pc:chgData name="Shafer, Ethan H MAJ" userId="505e747c-87be-44c0-94c2-fc4c31a873c1" providerId="ADAL" clId="{AAA9DA32-4A5B-42DA-9401-0C95919041EF}" dt="2024-08-16T14:55:15.330" v="30" actId="47"/>
        <pc:sldMkLst>
          <pc:docMk/>
          <pc:sldMk cId="2512000145" sldId="438"/>
        </pc:sldMkLst>
      </pc:sldChg>
      <pc:sldChg chg="modSp mod">
        <pc:chgData name="Shafer, Ethan H MAJ" userId="505e747c-87be-44c0-94c2-fc4c31a873c1" providerId="ADAL" clId="{AAA9DA32-4A5B-42DA-9401-0C95919041EF}" dt="2024-08-22T18:21:00.014" v="249" actId="20577"/>
        <pc:sldMkLst>
          <pc:docMk/>
          <pc:sldMk cId="873660514" sldId="439"/>
        </pc:sldMkLst>
        <pc:spChg chg="mod">
          <ac:chgData name="Shafer, Ethan H MAJ" userId="505e747c-87be-44c0-94c2-fc4c31a873c1" providerId="ADAL" clId="{AAA9DA32-4A5B-42DA-9401-0C95919041EF}" dt="2024-08-22T18:21:00.014" v="249" actId="20577"/>
          <ac:spMkLst>
            <pc:docMk/>
            <pc:sldMk cId="873660514" sldId="439"/>
            <ac:spMk id="3" creationId="{A0AF1B21-DBC0-D402-70DB-1934A089DC3A}"/>
          </ac:spMkLst>
        </pc:spChg>
      </pc:sldChg>
      <pc:sldChg chg="del">
        <pc:chgData name="Shafer, Ethan H MAJ" userId="505e747c-87be-44c0-94c2-fc4c31a873c1" providerId="ADAL" clId="{AAA9DA32-4A5B-42DA-9401-0C95919041EF}" dt="2024-08-16T14:55:15.330" v="30" actId="47"/>
        <pc:sldMkLst>
          <pc:docMk/>
          <pc:sldMk cId="2539966657" sldId="440"/>
        </pc:sldMkLst>
      </pc:sldChg>
      <pc:sldChg chg="addSp delSp modSp add mod addAnim delAnim chgLayout">
        <pc:chgData name="Shafer, Ethan H MAJ" userId="505e747c-87be-44c0-94c2-fc4c31a873c1" providerId="ADAL" clId="{AAA9DA32-4A5B-42DA-9401-0C95919041EF}" dt="2024-08-16T14:56:06.505" v="58" actId="1036"/>
        <pc:sldMkLst>
          <pc:docMk/>
          <pc:sldMk cId="2772847625" sldId="441"/>
        </pc:sldMkLst>
        <pc:spChg chg="mod ord">
          <ac:chgData name="Shafer, Ethan H MAJ" userId="505e747c-87be-44c0-94c2-fc4c31a873c1" providerId="ADAL" clId="{AAA9DA32-4A5B-42DA-9401-0C95919041EF}" dt="2024-08-16T14:55:37.746" v="33" actId="6264"/>
          <ac:spMkLst>
            <pc:docMk/>
            <pc:sldMk cId="2772847625" sldId="441"/>
            <ac:spMk id="2" creationId="{E9BEC0DF-2A6B-4D97-807D-6F093E1C53E4}"/>
          </ac:spMkLst>
        </pc:spChg>
        <pc:spChg chg="mod ord">
          <ac:chgData name="Shafer, Ethan H MAJ" userId="505e747c-87be-44c0-94c2-fc4c31a873c1" providerId="ADAL" clId="{AAA9DA32-4A5B-42DA-9401-0C95919041EF}" dt="2024-08-16T14:55:37.746" v="33" actId="6264"/>
          <ac:spMkLst>
            <pc:docMk/>
            <pc:sldMk cId="2772847625" sldId="441"/>
            <ac:spMk id="3" creationId="{770D0836-0C86-4A16-8CC2-17BEA78CDB69}"/>
          </ac:spMkLst>
        </pc:spChg>
        <pc:spChg chg="mod">
          <ac:chgData name="Shafer, Ethan H MAJ" userId="505e747c-87be-44c0-94c2-fc4c31a873c1" providerId="ADAL" clId="{AAA9DA32-4A5B-42DA-9401-0C95919041EF}" dt="2024-08-16T14:56:00.427" v="41" actId="1076"/>
          <ac:spMkLst>
            <pc:docMk/>
            <pc:sldMk cId="2772847625" sldId="441"/>
            <ac:spMk id="4" creationId="{A689CB9E-F682-4DD2-9C47-191CC57A7DCF}"/>
          </ac:spMkLst>
        </pc:spChg>
        <pc:spChg chg="mod ord">
          <ac:chgData name="Shafer, Ethan H MAJ" userId="505e747c-87be-44c0-94c2-fc4c31a873c1" providerId="ADAL" clId="{AAA9DA32-4A5B-42DA-9401-0C95919041EF}" dt="2024-08-16T14:55:37.746" v="33" actId="6264"/>
          <ac:spMkLst>
            <pc:docMk/>
            <pc:sldMk cId="2772847625" sldId="441"/>
            <ac:spMk id="5" creationId="{A9DB6FC7-83CC-452B-9DB2-CECF577A1DBD}"/>
          </ac:spMkLst>
        </pc:spChg>
        <pc:spChg chg="mod ord">
          <ac:chgData name="Shafer, Ethan H MAJ" userId="505e747c-87be-44c0-94c2-fc4c31a873c1" providerId="ADAL" clId="{AAA9DA32-4A5B-42DA-9401-0C95919041EF}" dt="2024-08-16T14:55:37.746" v="33" actId="6264"/>
          <ac:spMkLst>
            <pc:docMk/>
            <pc:sldMk cId="2772847625" sldId="441"/>
            <ac:spMk id="6" creationId="{7DEDB6B4-AAD6-4017-9191-BF7E08BEF289}"/>
          </ac:spMkLst>
        </pc:spChg>
        <pc:spChg chg="mod ord">
          <ac:chgData name="Shafer, Ethan H MAJ" userId="505e747c-87be-44c0-94c2-fc4c31a873c1" providerId="ADAL" clId="{AAA9DA32-4A5B-42DA-9401-0C95919041EF}" dt="2024-08-16T14:55:37.746" v="33" actId="6264"/>
          <ac:spMkLst>
            <pc:docMk/>
            <pc:sldMk cId="2772847625" sldId="441"/>
            <ac:spMk id="7" creationId="{7D25679E-862E-4C66-AE05-FAEEF1C1CCAA}"/>
          </ac:spMkLst>
        </pc:spChg>
        <pc:spChg chg="add del mod">
          <ac:chgData name="Shafer, Ethan H MAJ" userId="505e747c-87be-44c0-94c2-fc4c31a873c1" providerId="ADAL" clId="{AAA9DA32-4A5B-42DA-9401-0C95919041EF}" dt="2024-08-16T14:55:37.746" v="33" actId="6264"/>
          <ac:spMkLst>
            <pc:docMk/>
            <pc:sldMk cId="2772847625" sldId="441"/>
            <ac:spMk id="8" creationId="{1C75530C-1C41-19B5-4AEB-590E40248DA6}"/>
          </ac:spMkLst>
        </pc:spChg>
        <pc:spChg chg="mod">
          <ac:chgData name="Shafer, Ethan H MAJ" userId="505e747c-87be-44c0-94c2-fc4c31a873c1" providerId="ADAL" clId="{AAA9DA32-4A5B-42DA-9401-0C95919041EF}" dt="2024-08-16T14:56:00.427" v="41" actId="1076"/>
          <ac:spMkLst>
            <pc:docMk/>
            <pc:sldMk cId="2772847625" sldId="441"/>
            <ac:spMk id="9" creationId="{0795377B-2314-4505-A44C-937A147665B7}"/>
          </ac:spMkLst>
        </pc:spChg>
        <pc:spChg chg="add del mod">
          <ac:chgData name="Shafer, Ethan H MAJ" userId="505e747c-87be-44c0-94c2-fc4c31a873c1" providerId="ADAL" clId="{AAA9DA32-4A5B-42DA-9401-0C95919041EF}" dt="2024-08-16T14:55:37.746" v="33" actId="6264"/>
          <ac:spMkLst>
            <pc:docMk/>
            <pc:sldMk cId="2772847625" sldId="441"/>
            <ac:spMk id="10" creationId="{96A5DBD1-C38B-3D2E-B5DD-D0A6165873AB}"/>
          </ac:spMkLst>
        </pc:spChg>
        <pc:spChg chg="add del mod">
          <ac:chgData name="Shafer, Ethan H MAJ" userId="505e747c-87be-44c0-94c2-fc4c31a873c1" providerId="ADAL" clId="{AAA9DA32-4A5B-42DA-9401-0C95919041EF}" dt="2024-08-16T14:55:37.746" v="33" actId="6264"/>
          <ac:spMkLst>
            <pc:docMk/>
            <pc:sldMk cId="2772847625" sldId="441"/>
            <ac:spMk id="11" creationId="{3701A7E0-5CE0-37A3-EAE0-6310BAA4AAC9}"/>
          </ac:spMkLst>
        </pc:spChg>
        <pc:spChg chg="add del mod">
          <ac:chgData name="Shafer, Ethan H MAJ" userId="505e747c-87be-44c0-94c2-fc4c31a873c1" providerId="ADAL" clId="{AAA9DA32-4A5B-42DA-9401-0C95919041EF}" dt="2024-08-16T14:55:37.746" v="33" actId="6264"/>
          <ac:spMkLst>
            <pc:docMk/>
            <pc:sldMk cId="2772847625" sldId="441"/>
            <ac:spMk id="14" creationId="{75E9CCF1-5D25-10E4-2F21-B0FA0C6943B4}"/>
          </ac:spMkLst>
        </pc:spChg>
        <pc:spChg chg="add del mod">
          <ac:chgData name="Shafer, Ethan H MAJ" userId="505e747c-87be-44c0-94c2-fc4c31a873c1" providerId="ADAL" clId="{AAA9DA32-4A5B-42DA-9401-0C95919041EF}" dt="2024-08-16T14:55:37.746" v="33" actId="6264"/>
          <ac:spMkLst>
            <pc:docMk/>
            <pc:sldMk cId="2772847625" sldId="441"/>
            <ac:spMk id="16" creationId="{060D34E2-8628-9B77-6EA1-AF769E2F48C5}"/>
          </ac:spMkLst>
        </pc:spChg>
        <pc:spChg chg="add del mod ord">
          <ac:chgData name="Shafer, Ethan H MAJ" userId="505e747c-87be-44c0-94c2-fc4c31a873c1" providerId="ADAL" clId="{AAA9DA32-4A5B-42DA-9401-0C95919041EF}" dt="2024-08-16T14:55:52.014" v="40" actId="478"/>
          <ac:spMkLst>
            <pc:docMk/>
            <pc:sldMk cId="2772847625" sldId="441"/>
            <ac:spMk id="17" creationId="{AA06282F-8C61-BF90-683D-2B3F7C3A3820}"/>
          </ac:spMkLst>
        </pc:spChg>
        <pc:spChg chg="mod">
          <ac:chgData name="Shafer, Ethan H MAJ" userId="505e747c-87be-44c0-94c2-fc4c31a873c1" providerId="ADAL" clId="{AAA9DA32-4A5B-42DA-9401-0C95919041EF}" dt="2024-08-16T14:56:00.427" v="41" actId="1076"/>
          <ac:spMkLst>
            <pc:docMk/>
            <pc:sldMk cId="2772847625" sldId="441"/>
            <ac:spMk id="32" creationId="{00E56ADF-D877-47C6-88C4-F8627096731A}"/>
          </ac:spMkLst>
        </pc:spChg>
        <pc:picChg chg="mod">
          <ac:chgData name="Shafer, Ethan H MAJ" userId="505e747c-87be-44c0-94c2-fc4c31a873c1" providerId="ADAL" clId="{AAA9DA32-4A5B-42DA-9401-0C95919041EF}" dt="2024-08-16T14:56:00.427" v="41" actId="1076"/>
          <ac:picMkLst>
            <pc:docMk/>
            <pc:sldMk cId="2772847625" sldId="441"/>
            <ac:picMk id="13" creationId="{EFA2BABD-DD0D-4900-A63F-750C49E45034}"/>
          </ac:picMkLst>
        </pc:picChg>
        <pc:picChg chg="add del mod">
          <ac:chgData name="Shafer, Ethan H MAJ" userId="505e747c-87be-44c0-94c2-fc4c31a873c1" providerId="ADAL" clId="{AAA9DA32-4A5B-42DA-9401-0C95919041EF}" dt="2024-08-16T14:56:06.505" v="58" actId="1036"/>
          <ac:picMkLst>
            <pc:docMk/>
            <pc:sldMk cId="2772847625" sldId="441"/>
            <ac:picMk id="15" creationId="{16E363E4-C8D6-4A0E-B17A-A2BDD2E3B95E}"/>
          </ac:picMkLst>
        </pc:picChg>
      </pc:sldChg>
      <pc:sldChg chg="addSp delSp modSp add mod modAnim chgLayout">
        <pc:chgData name="Shafer, Ethan H MAJ" userId="505e747c-87be-44c0-94c2-fc4c31a873c1" providerId="ADAL" clId="{AAA9DA32-4A5B-42DA-9401-0C95919041EF}" dt="2024-08-16T15:04:22.611" v="138" actId="1076"/>
        <pc:sldMkLst>
          <pc:docMk/>
          <pc:sldMk cId="3970148712" sldId="442"/>
        </pc:sldMkLst>
        <pc:spChg chg="add del mod">
          <ac:chgData name="Shafer, Ethan H MAJ" userId="505e747c-87be-44c0-94c2-fc4c31a873c1" providerId="ADAL" clId="{AAA9DA32-4A5B-42DA-9401-0C95919041EF}" dt="2024-08-16T14:55:37.746" v="33" actId="6264"/>
          <ac:spMkLst>
            <pc:docMk/>
            <pc:sldMk cId="3970148712" sldId="442"/>
            <ac:spMk id="2" creationId="{616A027C-B51B-54C4-6564-1F44F75285ED}"/>
          </ac:spMkLst>
        </pc:spChg>
        <pc:spChg chg="add del mod">
          <ac:chgData name="Shafer, Ethan H MAJ" userId="505e747c-87be-44c0-94c2-fc4c31a873c1" providerId="ADAL" clId="{AAA9DA32-4A5B-42DA-9401-0C95919041EF}" dt="2024-08-16T14:55:37.746" v="33" actId="6264"/>
          <ac:spMkLst>
            <pc:docMk/>
            <pc:sldMk cId="3970148712" sldId="442"/>
            <ac:spMk id="3" creationId="{0B259ADA-CBB3-3BFC-4B21-3F8791372F1B}"/>
          </ac:spMkLst>
        </pc:spChg>
        <pc:spChg chg="mod ord">
          <ac:chgData name="Shafer, Ethan H MAJ" userId="505e747c-87be-44c0-94c2-fc4c31a873c1" providerId="ADAL" clId="{AAA9DA32-4A5B-42DA-9401-0C95919041EF}" dt="2024-08-16T14:55:37.746" v="33" actId="6264"/>
          <ac:spMkLst>
            <pc:docMk/>
            <pc:sldMk cId="3970148712" sldId="442"/>
            <ac:spMk id="4" creationId="{1445EF01-D46C-4776-9AF0-A30E00C2E478}"/>
          </ac:spMkLst>
        </pc:spChg>
        <pc:spChg chg="mod ord">
          <ac:chgData name="Shafer, Ethan H MAJ" userId="505e747c-87be-44c0-94c2-fc4c31a873c1" providerId="ADAL" clId="{AAA9DA32-4A5B-42DA-9401-0C95919041EF}" dt="2024-08-16T14:55:37.746" v="33" actId="6264"/>
          <ac:spMkLst>
            <pc:docMk/>
            <pc:sldMk cId="3970148712" sldId="442"/>
            <ac:spMk id="5" creationId="{918BAC70-DC8E-45C2-A06A-221898CEA2B4}"/>
          </ac:spMkLst>
        </pc:spChg>
        <pc:spChg chg="mod ord">
          <ac:chgData name="Shafer, Ethan H MAJ" userId="505e747c-87be-44c0-94c2-fc4c31a873c1" providerId="ADAL" clId="{AAA9DA32-4A5B-42DA-9401-0C95919041EF}" dt="2024-08-16T14:55:37.746" v="33" actId="6264"/>
          <ac:spMkLst>
            <pc:docMk/>
            <pc:sldMk cId="3970148712" sldId="442"/>
            <ac:spMk id="6" creationId="{56D5E2D7-F5E8-4F0F-8452-E1F7364BD387}"/>
          </ac:spMkLst>
        </pc:spChg>
        <pc:spChg chg="mod ord">
          <ac:chgData name="Shafer, Ethan H MAJ" userId="505e747c-87be-44c0-94c2-fc4c31a873c1" providerId="ADAL" clId="{AAA9DA32-4A5B-42DA-9401-0C95919041EF}" dt="2024-08-16T14:55:37.746" v="33" actId="6264"/>
          <ac:spMkLst>
            <pc:docMk/>
            <pc:sldMk cId="3970148712" sldId="442"/>
            <ac:spMk id="7" creationId="{E3DE29D3-FA7E-4B24-ABEE-94CA12633B95}"/>
          </ac:spMkLst>
        </pc:spChg>
        <pc:spChg chg="mod ord">
          <ac:chgData name="Shafer, Ethan H MAJ" userId="505e747c-87be-44c0-94c2-fc4c31a873c1" providerId="ADAL" clId="{AAA9DA32-4A5B-42DA-9401-0C95919041EF}" dt="2024-08-16T14:55:37.794" v="35" actId="27636"/>
          <ac:spMkLst>
            <pc:docMk/>
            <pc:sldMk cId="3970148712" sldId="442"/>
            <ac:spMk id="9" creationId="{79967370-3643-48FD-AF93-E6B4B45AD52C}"/>
          </ac:spMkLst>
        </pc:spChg>
        <pc:spChg chg="add del mod">
          <ac:chgData name="Shafer, Ethan H MAJ" userId="505e747c-87be-44c0-94c2-fc4c31a873c1" providerId="ADAL" clId="{AAA9DA32-4A5B-42DA-9401-0C95919041EF}" dt="2024-08-16T14:55:37.746" v="33" actId="6264"/>
          <ac:spMkLst>
            <pc:docMk/>
            <pc:sldMk cId="3970148712" sldId="442"/>
            <ac:spMk id="10" creationId="{6E35D017-BD90-FF30-E6DB-88B3EA8D7E88}"/>
          </ac:spMkLst>
        </pc:spChg>
        <pc:spChg chg="add del mod">
          <ac:chgData name="Shafer, Ethan H MAJ" userId="505e747c-87be-44c0-94c2-fc4c31a873c1" providerId="ADAL" clId="{AAA9DA32-4A5B-42DA-9401-0C95919041EF}" dt="2024-08-16T14:55:37.746" v="33" actId="6264"/>
          <ac:spMkLst>
            <pc:docMk/>
            <pc:sldMk cId="3970148712" sldId="442"/>
            <ac:spMk id="12" creationId="{620E02A9-DC0A-92F3-2B01-302E9955774E}"/>
          </ac:spMkLst>
        </pc:spChg>
        <pc:spChg chg="add del mod">
          <ac:chgData name="Shafer, Ethan H MAJ" userId="505e747c-87be-44c0-94c2-fc4c31a873c1" providerId="ADAL" clId="{AAA9DA32-4A5B-42DA-9401-0C95919041EF}" dt="2024-08-16T14:55:37.746" v="33" actId="6264"/>
          <ac:spMkLst>
            <pc:docMk/>
            <pc:sldMk cId="3970148712" sldId="442"/>
            <ac:spMk id="14" creationId="{15359AF4-69BC-BFAD-8EE9-018A796A44A6}"/>
          </ac:spMkLst>
        </pc:spChg>
        <pc:spChg chg="add mod ord">
          <ac:chgData name="Shafer, Ethan H MAJ" userId="505e747c-87be-44c0-94c2-fc4c31a873c1" providerId="ADAL" clId="{AAA9DA32-4A5B-42DA-9401-0C95919041EF}" dt="2024-08-16T14:55:37.794" v="34" actId="27636"/>
          <ac:spMkLst>
            <pc:docMk/>
            <pc:sldMk cId="3970148712" sldId="442"/>
            <ac:spMk id="16" creationId="{57D63215-B7A1-6420-5FD7-E5C97C9ED3DF}"/>
          </ac:spMkLst>
        </pc:spChg>
        <pc:picChg chg="mod">
          <ac:chgData name="Shafer, Ethan H MAJ" userId="505e747c-87be-44c0-94c2-fc4c31a873c1" providerId="ADAL" clId="{AAA9DA32-4A5B-42DA-9401-0C95919041EF}" dt="2024-08-16T15:01:14.666" v="109" actId="1076"/>
          <ac:picMkLst>
            <pc:docMk/>
            <pc:sldMk cId="3970148712" sldId="442"/>
            <ac:picMk id="8" creationId="{40C45BFF-1CB9-413D-9137-0856A64C4476}"/>
          </ac:picMkLst>
        </pc:picChg>
        <pc:picChg chg="mod">
          <ac:chgData name="Shafer, Ethan H MAJ" userId="505e747c-87be-44c0-94c2-fc4c31a873c1" providerId="ADAL" clId="{AAA9DA32-4A5B-42DA-9401-0C95919041EF}" dt="2024-08-16T15:01:20.400" v="110" actId="1076"/>
          <ac:picMkLst>
            <pc:docMk/>
            <pc:sldMk cId="3970148712" sldId="442"/>
            <ac:picMk id="11" creationId="{4DBF8F36-ADFF-41D8-B96C-C7C9D8DA988C}"/>
          </ac:picMkLst>
        </pc:picChg>
        <pc:picChg chg="mod">
          <ac:chgData name="Shafer, Ethan H MAJ" userId="505e747c-87be-44c0-94c2-fc4c31a873c1" providerId="ADAL" clId="{AAA9DA32-4A5B-42DA-9401-0C95919041EF}" dt="2024-08-16T15:01:11.853" v="108" actId="1076"/>
          <ac:picMkLst>
            <pc:docMk/>
            <pc:sldMk cId="3970148712" sldId="442"/>
            <ac:picMk id="13" creationId="{F8CE1ACF-E999-4D28-815A-C6C401B162CC}"/>
          </ac:picMkLst>
        </pc:picChg>
        <pc:picChg chg="mod">
          <ac:chgData name="Shafer, Ethan H MAJ" userId="505e747c-87be-44c0-94c2-fc4c31a873c1" providerId="ADAL" clId="{AAA9DA32-4A5B-42DA-9401-0C95919041EF}" dt="2024-08-16T15:02:39.491" v="122" actId="1076"/>
          <ac:picMkLst>
            <pc:docMk/>
            <pc:sldMk cId="3970148712" sldId="442"/>
            <ac:picMk id="15" creationId="{6658637F-588E-41CF-842F-60C8E78A1279}"/>
          </ac:picMkLst>
        </pc:picChg>
        <pc:picChg chg="mod">
          <ac:chgData name="Shafer, Ethan H MAJ" userId="505e747c-87be-44c0-94c2-fc4c31a873c1" providerId="ADAL" clId="{AAA9DA32-4A5B-42DA-9401-0C95919041EF}" dt="2024-08-16T15:03:04.327" v="127" actId="1076"/>
          <ac:picMkLst>
            <pc:docMk/>
            <pc:sldMk cId="3970148712" sldId="442"/>
            <ac:picMk id="17" creationId="{D2BFD353-0D98-4709-9961-5955BC1D96FF}"/>
          </ac:picMkLst>
        </pc:picChg>
        <pc:picChg chg="mod">
          <ac:chgData name="Shafer, Ethan H MAJ" userId="505e747c-87be-44c0-94c2-fc4c31a873c1" providerId="ADAL" clId="{AAA9DA32-4A5B-42DA-9401-0C95919041EF}" dt="2024-08-16T15:04:22.611" v="138" actId="1076"/>
          <ac:picMkLst>
            <pc:docMk/>
            <pc:sldMk cId="3970148712" sldId="442"/>
            <ac:picMk id="19" creationId="{4338B8CA-DC1A-443E-9A1D-75BC35A4732C}"/>
          </ac:picMkLst>
        </pc:picChg>
      </pc:sldChg>
      <pc:sldChg chg="addSp delSp modSp new mod modClrScheme chgLayout">
        <pc:chgData name="Shafer, Ethan H MAJ" userId="505e747c-87be-44c0-94c2-fc4c31a873c1" providerId="ADAL" clId="{AAA9DA32-4A5B-42DA-9401-0C95919041EF}" dt="2024-08-23T14:21:14.827" v="660" actId="20577"/>
        <pc:sldMkLst>
          <pc:docMk/>
          <pc:sldMk cId="987154665" sldId="443"/>
        </pc:sldMkLst>
        <pc:spChg chg="del mod ord">
          <ac:chgData name="Shafer, Ethan H MAJ" userId="505e747c-87be-44c0-94c2-fc4c31a873c1" providerId="ADAL" clId="{AAA9DA32-4A5B-42DA-9401-0C95919041EF}" dt="2024-08-23T14:13:51.251" v="543" actId="700"/>
          <ac:spMkLst>
            <pc:docMk/>
            <pc:sldMk cId="987154665" sldId="443"/>
            <ac:spMk id="2" creationId="{548A8AE6-73AA-C149-C853-91560D3855F1}"/>
          </ac:spMkLst>
        </pc:spChg>
        <pc:spChg chg="del mod ord">
          <ac:chgData name="Shafer, Ethan H MAJ" userId="505e747c-87be-44c0-94c2-fc4c31a873c1" providerId="ADAL" clId="{AAA9DA32-4A5B-42DA-9401-0C95919041EF}" dt="2024-08-23T14:13:51.251" v="543" actId="700"/>
          <ac:spMkLst>
            <pc:docMk/>
            <pc:sldMk cId="987154665" sldId="443"/>
            <ac:spMk id="3" creationId="{FA0C135A-D099-6FB3-6285-0AA03B6CB9FD}"/>
          </ac:spMkLst>
        </pc:spChg>
        <pc:spChg chg="del">
          <ac:chgData name="Shafer, Ethan H MAJ" userId="505e747c-87be-44c0-94c2-fc4c31a873c1" providerId="ADAL" clId="{AAA9DA32-4A5B-42DA-9401-0C95919041EF}" dt="2024-08-23T14:13:51.251" v="543" actId="700"/>
          <ac:spMkLst>
            <pc:docMk/>
            <pc:sldMk cId="987154665" sldId="443"/>
            <ac:spMk id="4" creationId="{4D015889-4933-21B6-CEE2-0A0D07DC66F9}"/>
          </ac:spMkLst>
        </pc:spChg>
        <pc:spChg chg="mod ord">
          <ac:chgData name="Shafer, Ethan H MAJ" userId="505e747c-87be-44c0-94c2-fc4c31a873c1" providerId="ADAL" clId="{AAA9DA32-4A5B-42DA-9401-0C95919041EF}" dt="2024-08-23T14:13:51.251" v="543" actId="700"/>
          <ac:spMkLst>
            <pc:docMk/>
            <pc:sldMk cId="987154665" sldId="443"/>
            <ac:spMk id="5" creationId="{E335252C-8E86-4D43-08A2-E3CD80103393}"/>
          </ac:spMkLst>
        </pc:spChg>
        <pc:spChg chg="mod ord">
          <ac:chgData name="Shafer, Ethan H MAJ" userId="505e747c-87be-44c0-94c2-fc4c31a873c1" providerId="ADAL" clId="{AAA9DA32-4A5B-42DA-9401-0C95919041EF}" dt="2024-08-23T14:13:51.251" v="543" actId="700"/>
          <ac:spMkLst>
            <pc:docMk/>
            <pc:sldMk cId="987154665" sldId="443"/>
            <ac:spMk id="6" creationId="{1DA8CC4C-05C1-FC3E-B757-7B69603B5D5E}"/>
          </ac:spMkLst>
        </pc:spChg>
        <pc:spChg chg="mod ord">
          <ac:chgData name="Shafer, Ethan H MAJ" userId="505e747c-87be-44c0-94c2-fc4c31a873c1" providerId="ADAL" clId="{AAA9DA32-4A5B-42DA-9401-0C95919041EF}" dt="2024-08-23T14:13:51.251" v="543" actId="700"/>
          <ac:spMkLst>
            <pc:docMk/>
            <pc:sldMk cId="987154665" sldId="443"/>
            <ac:spMk id="7" creationId="{D641E13F-7B2A-62E9-81B3-3F4A5D9424BF}"/>
          </ac:spMkLst>
        </pc:spChg>
        <pc:spChg chg="add mod ord">
          <ac:chgData name="Shafer, Ethan H MAJ" userId="505e747c-87be-44c0-94c2-fc4c31a873c1" providerId="ADAL" clId="{AAA9DA32-4A5B-42DA-9401-0C95919041EF}" dt="2024-08-23T14:21:14.827" v="660" actId="20577"/>
          <ac:spMkLst>
            <pc:docMk/>
            <pc:sldMk cId="987154665" sldId="443"/>
            <ac:spMk id="8" creationId="{1F5F0DAA-4AC5-71C9-CC74-18605139AADF}"/>
          </ac:spMkLst>
        </pc:spChg>
        <pc:spChg chg="add mod ord">
          <ac:chgData name="Shafer, Ethan H MAJ" userId="505e747c-87be-44c0-94c2-fc4c31a873c1" providerId="ADAL" clId="{AAA9DA32-4A5B-42DA-9401-0C95919041EF}" dt="2024-08-23T14:13:51.251" v="543" actId="700"/>
          <ac:spMkLst>
            <pc:docMk/>
            <pc:sldMk cId="987154665" sldId="443"/>
            <ac:spMk id="9" creationId="{E687AF92-882F-2F27-EA15-87A63AECD316}"/>
          </ac:spMkLst>
        </pc:spChg>
      </pc:sldChg>
      <pc:sldChg chg="addSp delSp modSp new mod modClrScheme chgLayout">
        <pc:chgData name="Shafer, Ethan H MAJ" userId="505e747c-87be-44c0-94c2-fc4c31a873c1" providerId="ADAL" clId="{AAA9DA32-4A5B-42DA-9401-0C95919041EF}" dt="2024-08-23T14:07:37.905" v="540" actId="20577"/>
        <pc:sldMkLst>
          <pc:docMk/>
          <pc:sldMk cId="2523926529" sldId="444"/>
        </pc:sldMkLst>
        <pc:spChg chg="mod ord">
          <ac:chgData name="Shafer, Ethan H MAJ" userId="505e747c-87be-44c0-94c2-fc4c31a873c1" providerId="ADAL" clId="{AAA9DA32-4A5B-42DA-9401-0C95919041EF}" dt="2024-08-23T14:06:40.742" v="395" actId="700"/>
          <ac:spMkLst>
            <pc:docMk/>
            <pc:sldMk cId="2523926529" sldId="444"/>
            <ac:spMk id="2" creationId="{BEA72208-A7AA-60D4-F304-512329CA197F}"/>
          </ac:spMkLst>
        </pc:spChg>
        <pc:spChg chg="del mod ord">
          <ac:chgData name="Shafer, Ethan H MAJ" userId="505e747c-87be-44c0-94c2-fc4c31a873c1" providerId="ADAL" clId="{AAA9DA32-4A5B-42DA-9401-0C95919041EF}" dt="2024-08-23T14:06:40.742" v="395" actId="700"/>
          <ac:spMkLst>
            <pc:docMk/>
            <pc:sldMk cId="2523926529" sldId="444"/>
            <ac:spMk id="3" creationId="{13EA0D52-9442-82C0-F223-1C497B4070AE}"/>
          </ac:spMkLst>
        </pc:spChg>
        <pc:spChg chg="del mod ord">
          <ac:chgData name="Shafer, Ethan H MAJ" userId="505e747c-87be-44c0-94c2-fc4c31a873c1" providerId="ADAL" clId="{AAA9DA32-4A5B-42DA-9401-0C95919041EF}" dt="2024-08-23T14:06:40.742" v="395" actId="700"/>
          <ac:spMkLst>
            <pc:docMk/>
            <pc:sldMk cId="2523926529" sldId="444"/>
            <ac:spMk id="4" creationId="{9FD0DE32-EC3A-0227-680C-B634EF5C6D9F}"/>
          </ac:spMkLst>
        </pc:spChg>
        <pc:spChg chg="mod ord">
          <ac:chgData name="Shafer, Ethan H MAJ" userId="505e747c-87be-44c0-94c2-fc4c31a873c1" providerId="ADAL" clId="{AAA9DA32-4A5B-42DA-9401-0C95919041EF}" dt="2024-08-23T14:06:40.742" v="395" actId="700"/>
          <ac:spMkLst>
            <pc:docMk/>
            <pc:sldMk cId="2523926529" sldId="444"/>
            <ac:spMk id="5" creationId="{76EB4349-A3F8-7E9A-3B31-86B92A9E7D18}"/>
          </ac:spMkLst>
        </pc:spChg>
        <pc:spChg chg="mod ord">
          <ac:chgData name="Shafer, Ethan H MAJ" userId="505e747c-87be-44c0-94c2-fc4c31a873c1" providerId="ADAL" clId="{AAA9DA32-4A5B-42DA-9401-0C95919041EF}" dt="2024-08-23T14:06:40.742" v="395" actId="700"/>
          <ac:spMkLst>
            <pc:docMk/>
            <pc:sldMk cId="2523926529" sldId="444"/>
            <ac:spMk id="6" creationId="{902A4E99-AB5D-7B64-1D92-6C25AB6B9600}"/>
          </ac:spMkLst>
        </pc:spChg>
        <pc:spChg chg="mod ord">
          <ac:chgData name="Shafer, Ethan H MAJ" userId="505e747c-87be-44c0-94c2-fc4c31a873c1" providerId="ADAL" clId="{AAA9DA32-4A5B-42DA-9401-0C95919041EF}" dt="2024-08-23T14:06:40.742" v="395" actId="700"/>
          <ac:spMkLst>
            <pc:docMk/>
            <pc:sldMk cId="2523926529" sldId="444"/>
            <ac:spMk id="7" creationId="{0B194FD4-343D-A06A-F962-59F8D1DD3FC8}"/>
          </ac:spMkLst>
        </pc:spChg>
        <pc:spChg chg="add mod ord">
          <ac:chgData name="Shafer, Ethan H MAJ" userId="505e747c-87be-44c0-94c2-fc4c31a873c1" providerId="ADAL" clId="{AAA9DA32-4A5B-42DA-9401-0C95919041EF}" dt="2024-08-23T14:07:12.943" v="428" actId="20577"/>
          <ac:spMkLst>
            <pc:docMk/>
            <pc:sldMk cId="2523926529" sldId="444"/>
            <ac:spMk id="8" creationId="{039DC31B-7D6A-5FC0-134E-17B29E80AFB2}"/>
          </ac:spMkLst>
        </pc:spChg>
        <pc:spChg chg="add mod ord">
          <ac:chgData name="Shafer, Ethan H MAJ" userId="505e747c-87be-44c0-94c2-fc4c31a873c1" providerId="ADAL" clId="{AAA9DA32-4A5B-42DA-9401-0C95919041EF}" dt="2024-08-23T14:07:37.905" v="540" actId="20577"/>
          <ac:spMkLst>
            <pc:docMk/>
            <pc:sldMk cId="2523926529" sldId="444"/>
            <ac:spMk id="9" creationId="{C0D517AC-D99D-70CA-B55D-66BFA50CFBE3}"/>
          </ac:spMkLst>
        </pc:spChg>
        <pc:spChg chg="add mod ord">
          <ac:chgData name="Shafer, Ethan H MAJ" userId="505e747c-87be-44c0-94c2-fc4c31a873c1" providerId="ADAL" clId="{AAA9DA32-4A5B-42DA-9401-0C95919041EF}" dt="2024-08-23T14:06:47.137" v="412" actId="20577"/>
          <ac:spMkLst>
            <pc:docMk/>
            <pc:sldMk cId="2523926529" sldId="444"/>
            <ac:spMk id="10" creationId="{2567361F-F768-2F78-6687-3B6546CCD61B}"/>
          </ac:spMkLst>
        </pc:spChg>
        <pc:spChg chg="add mod ord">
          <ac:chgData name="Shafer, Ethan H MAJ" userId="505e747c-87be-44c0-94c2-fc4c31a873c1" providerId="ADAL" clId="{AAA9DA32-4A5B-42DA-9401-0C95919041EF}" dt="2024-08-23T14:06:42.108" v="396"/>
          <ac:spMkLst>
            <pc:docMk/>
            <pc:sldMk cId="2523926529" sldId="444"/>
            <ac:spMk id="11" creationId="{9E45428D-EBEF-F1F4-AD96-58AB76C632F9}"/>
          </ac:spMkLst>
        </pc:spChg>
      </pc:sldChg>
      <pc:sldChg chg="addSp delSp modSp new mod modClrScheme chgLayout">
        <pc:chgData name="Shafer, Ethan H MAJ" userId="505e747c-87be-44c0-94c2-fc4c31a873c1" providerId="ADAL" clId="{AAA9DA32-4A5B-42DA-9401-0C95919041EF}" dt="2024-08-23T14:17:39.306" v="562" actId="6549"/>
        <pc:sldMkLst>
          <pc:docMk/>
          <pc:sldMk cId="3183812638" sldId="445"/>
        </pc:sldMkLst>
        <pc:spChg chg="del mod ord">
          <ac:chgData name="Shafer, Ethan H MAJ" userId="505e747c-87be-44c0-94c2-fc4c31a873c1" providerId="ADAL" clId="{AAA9DA32-4A5B-42DA-9401-0C95919041EF}" dt="2024-08-23T14:13:58.462" v="553" actId="700"/>
          <ac:spMkLst>
            <pc:docMk/>
            <pc:sldMk cId="3183812638" sldId="445"/>
            <ac:spMk id="2" creationId="{71714249-0002-888D-0779-D4D212C70F95}"/>
          </ac:spMkLst>
        </pc:spChg>
        <pc:spChg chg="del mod ord">
          <ac:chgData name="Shafer, Ethan H MAJ" userId="505e747c-87be-44c0-94c2-fc4c31a873c1" providerId="ADAL" clId="{AAA9DA32-4A5B-42DA-9401-0C95919041EF}" dt="2024-08-23T14:13:58.462" v="553" actId="700"/>
          <ac:spMkLst>
            <pc:docMk/>
            <pc:sldMk cId="3183812638" sldId="445"/>
            <ac:spMk id="3" creationId="{5C87E10F-F178-B80B-F935-040BAEF0BD70}"/>
          </ac:spMkLst>
        </pc:spChg>
        <pc:spChg chg="mod ord">
          <ac:chgData name="Shafer, Ethan H MAJ" userId="505e747c-87be-44c0-94c2-fc4c31a873c1" providerId="ADAL" clId="{AAA9DA32-4A5B-42DA-9401-0C95919041EF}" dt="2024-08-23T14:17:20.675" v="558" actId="700"/>
          <ac:spMkLst>
            <pc:docMk/>
            <pc:sldMk cId="3183812638" sldId="445"/>
            <ac:spMk id="4" creationId="{3CFC2E31-828F-DB89-053D-BBABC29B134F}"/>
          </ac:spMkLst>
        </pc:spChg>
        <pc:spChg chg="mod ord">
          <ac:chgData name="Shafer, Ethan H MAJ" userId="505e747c-87be-44c0-94c2-fc4c31a873c1" providerId="ADAL" clId="{AAA9DA32-4A5B-42DA-9401-0C95919041EF}" dt="2024-08-23T14:17:20.675" v="558" actId="700"/>
          <ac:spMkLst>
            <pc:docMk/>
            <pc:sldMk cId="3183812638" sldId="445"/>
            <ac:spMk id="5" creationId="{392A634D-0E31-1C5E-FFEF-9FA48183E21F}"/>
          </ac:spMkLst>
        </pc:spChg>
        <pc:spChg chg="mod ord">
          <ac:chgData name="Shafer, Ethan H MAJ" userId="505e747c-87be-44c0-94c2-fc4c31a873c1" providerId="ADAL" clId="{AAA9DA32-4A5B-42DA-9401-0C95919041EF}" dt="2024-08-23T14:17:20.675" v="558" actId="700"/>
          <ac:spMkLst>
            <pc:docMk/>
            <pc:sldMk cId="3183812638" sldId="445"/>
            <ac:spMk id="6" creationId="{2DEF223A-C877-EE9C-A728-F8456AAC86CC}"/>
          </ac:spMkLst>
        </pc:spChg>
        <pc:spChg chg="add del mod ord">
          <ac:chgData name="Shafer, Ethan H MAJ" userId="505e747c-87be-44c0-94c2-fc4c31a873c1" providerId="ADAL" clId="{AAA9DA32-4A5B-42DA-9401-0C95919041EF}" dt="2024-08-23T14:17:20.675" v="558" actId="700"/>
          <ac:spMkLst>
            <pc:docMk/>
            <pc:sldMk cId="3183812638" sldId="445"/>
            <ac:spMk id="7" creationId="{C6DCA2F1-65B5-8D17-C130-85D830E6A398}"/>
          </ac:spMkLst>
        </pc:spChg>
        <pc:spChg chg="add mod ord">
          <ac:chgData name="Shafer, Ethan H MAJ" userId="505e747c-87be-44c0-94c2-fc4c31a873c1" providerId="ADAL" clId="{AAA9DA32-4A5B-42DA-9401-0C95919041EF}" dt="2024-08-23T14:17:39.306" v="562" actId="6549"/>
          <ac:spMkLst>
            <pc:docMk/>
            <pc:sldMk cId="3183812638" sldId="445"/>
            <ac:spMk id="8" creationId="{12E27AB3-B61C-2381-11E6-5AB73D45D4E6}"/>
          </ac:spMkLst>
        </pc:spChg>
        <pc:spChg chg="add mod ord">
          <ac:chgData name="Shafer, Ethan H MAJ" userId="505e747c-87be-44c0-94c2-fc4c31a873c1" providerId="ADAL" clId="{AAA9DA32-4A5B-42DA-9401-0C95919041EF}" dt="2024-08-23T14:17:37.898" v="561"/>
          <ac:spMkLst>
            <pc:docMk/>
            <pc:sldMk cId="3183812638" sldId="445"/>
            <ac:spMk id="9" creationId="{7D6279E4-6ED6-1597-E695-397D1CAA886C}"/>
          </ac:spMkLst>
        </pc:spChg>
        <pc:spChg chg="add mod ord">
          <ac:chgData name="Shafer, Ethan H MAJ" userId="505e747c-87be-44c0-94c2-fc4c31a873c1" providerId="ADAL" clId="{AAA9DA32-4A5B-42DA-9401-0C95919041EF}" dt="2024-08-23T14:17:28.427" v="559"/>
          <ac:spMkLst>
            <pc:docMk/>
            <pc:sldMk cId="3183812638" sldId="445"/>
            <ac:spMk id="10" creationId="{8C17DA20-357D-E516-61EE-5AF3DEFB9161}"/>
          </ac:spMkLst>
        </pc:spChg>
      </pc:sldChg>
      <pc:sldChg chg="modSp new del mod">
        <pc:chgData name="Shafer, Ethan H MAJ" userId="505e747c-87be-44c0-94c2-fc4c31a873c1" providerId="ADAL" clId="{AAA9DA32-4A5B-42DA-9401-0C95919041EF}" dt="2024-08-23T14:06:34.912" v="393" actId="47"/>
        <pc:sldMkLst>
          <pc:docMk/>
          <pc:sldMk cId="3304017808" sldId="445"/>
        </pc:sldMkLst>
        <pc:spChg chg="mod">
          <ac:chgData name="Shafer, Ethan H MAJ" userId="505e747c-87be-44c0-94c2-fc4c31a873c1" providerId="ADAL" clId="{AAA9DA32-4A5B-42DA-9401-0C95919041EF}" dt="2024-08-23T14:06:31.439" v="392" actId="20577"/>
          <ac:spMkLst>
            <pc:docMk/>
            <pc:sldMk cId="3304017808" sldId="445"/>
            <ac:spMk id="2" creationId="{AA652792-3F49-450F-C7DC-3D132223C026}"/>
          </ac:spMkLst>
        </pc:spChg>
      </pc:sldChg>
      <pc:sldChg chg="modSp new mod">
        <pc:chgData name="Shafer, Ethan H MAJ" userId="505e747c-87be-44c0-94c2-fc4c31a873c1" providerId="ADAL" clId="{AAA9DA32-4A5B-42DA-9401-0C95919041EF}" dt="2024-08-23T14:18:10.474" v="575"/>
        <pc:sldMkLst>
          <pc:docMk/>
          <pc:sldMk cId="1421391679" sldId="446"/>
        </pc:sldMkLst>
        <pc:spChg chg="mod">
          <ac:chgData name="Shafer, Ethan H MAJ" userId="505e747c-87be-44c0-94c2-fc4c31a873c1" providerId="ADAL" clId="{AAA9DA32-4A5B-42DA-9401-0C95919041EF}" dt="2024-08-23T14:18:00.642" v="573" actId="20577"/>
          <ac:spMkLst>
            <pc:docMk/>
            <pc:sldMk cId="1421391679" sldId="446"/>
            <ac:spMk id="2" creationId="{6D11E2AC-BEDB-9CBB-5849-40EFF0C918DC}"/>
          </ac:spMkLst>
        </pc:spChg>
        <pc:spChg chg="mod">
          <ac:chgData name="Shafer, Ethan H MAJ" userId="505e747c-87be-44c0-94c2-fc4c31a873c1" providerId="ADAL" clId="{AAA9DA32-4A5B-42DA-9401-0C95919041EF}" dt="2024-08-23T14:18:06.393" v="574"/>
          <ac:spMkLst>
            <pc:docMk/>
            <pc:sldMk cId="1421391679" sldId="446"/>
            <ac:spMk id="3" creationId="{8E02D79A-FAB9-3546-DDB5-7A70B026ED7E}"/>
          </ac:spMkLst>
        </pc:spChg>
        <pc:spChg chg="mod">
          <ac:chgData name="Shafer, Ethan H MAJ" userId="505e747c-87be-44c0-94c2-fc4c31a873c1" providerId="ADAL" clId="{AAA9DA32-4A5B-42DA-9401-0C95919041EF}" dt="2024-08-23T14:18:10.474" v="575"/>
          <ac:spMkLst>
            <pc:docMk/>
            <pc:sldMk cId="1421391679" sldId="446"/>
            <ac:spMk id="4" creationId="{5D4F81E6-F488-4D6B-ABBE-33F36314AA66}"/>
          </ac:spMkLst>
        </pc:spChg>
      </pc:sldChg>
      <pc:sldChg chg="modSp new mod">
        <pc:chgData name="Shafer, Ethan H MAJ" userId="505e747c-87be-44c0-94c2-fc4c31a873c1" providerId="ADAL" clId="{AAA9DA32-4A5B-42DA-9401-0C95919041EF}" dt="2024-08-23T14:20:55.658" v="652" actId="20577"/>
        <pc:sldMkLst>
          <pc:docMk/>
          <pc:sldMk cId="288158960" sldId="447"/>
        </pc:sldMkLst>
        <pc:spChg chg="mod">
          <ac:chgData name="Shafer, Ethan H MAJ" userId="505e747c-87be-44c0-94c2-fc4c31a873c1" providerId="ADAL" clId="{AAA9DA32-4A5B-42DA-9401-0C95919041EF}" dt="2024-08-23T14:18:32.704" v="595" actId="20577"/>
          <ac:spMkLst>
            <pc:docMk/>
            <pc:sldMk cId="288158960" sldId="447"/>
            <ac:spMk id="2" creationId="{9E2DEB7F-BE9A-6CE3-1941-7777063359DC}"/>
          </ac:spMkLst>
        </pc:spChg>
        <pc:spChg chg="mod">
          <ac:chgData name="Shafer, Ethan H MAJ" userId="505e747c-87be-44c0-94c2-fc4c31a873c1" providerId="ADAL" clId="{AAA9DA32-4A5B-42DA-9401-0C95919041EF}" dt="2024-08-23T14:18:27.825" v="577"/>
          <ac:spMkLst>
            <pc:docMk/>
            <pc:sldMk cId="288158960" sldId="447"/>
            <ac:spMk id="3" creationId="{7DE22C17-E3D4-CAF8-FEB8-B30C01453FD9}"/>
          </ac:spMkLst>
        </pc:spChg>
        <pc:spChg chg="mod">
          <ac:chgData name="Shafer, Ethan H MAJ" userId="505e747c-87be-44c0-94c2-fc4c31a873c1" providerId="ADAL" clId="{AAA9DA32-4A5B-42DA-9401-0C95919041EF}" dt="2024-08-23T14:20:55.658" v="652" actId="20577"/>
          <ac:spMkLst>
            <pc:docMk/>
            <pc:sldMk cId="288158960" sldId="447"/>
            <ac:spMk id="4" creationId="{7DA50A1A-97BF-50AC-BB0B-9F3EB990582A}"/>
          </ac:spMkLst>
        </pc:spChg>
      </pc:sldChg>
      <pc:sldChg chg="modSp new mod">
        <pc:chgData name="Shafer, Ethan H MAJ" userId="505e747c-87be-44c0-94c2-fc4c31a873c1" providerId="ADAL" clId="{AAA9DA32-4A5B-42DA-9401-0C95919041EF}" dt="2024-08-23T14:20:58.021" v="653"/>
        <pc:sldMkLst>
          <pc:docMk/>
          <pc:sldMk cId="3844430338" sldId="448"/>
        </pc:sldMkLst>
        <pc:spChg chg="mod">
          <ac:chgData name="Shafer, Ethan H MAJ" userId="505e747c-87be-44c0-94c2-fc4c31a873c1" providerId="ADAL" clId="{AAA9DA32-4A5B-42DA-9401-0C95919041EF}" dt="2024-08-23T14:18:50.851" v="612" actId="20577"/>
          <ac:spMkLst>
            <pc:docMk/>
            <pc:sldMk cId="3844430338" sldId="448"/>
            <ac:spMk id="2" creationId="{0049FF4F-F972-754E-88F5-EEAF365114BF}"/>
          </ac:spMkLst>
        </pc:spChg>
        <pc:spChg chg="mod">
          <ac:chgData name="Shafer, Ethan H MAJ" userId="505e747c-87be-44c0-94c2-fc4c31a873c1" providerId="ADAL" clId="{AAA9DA32-4A5B-42DA-9401-0C95919041EF}" dt="2024-08-23T14:18:55.537" v="613"/>
          <ac:spMkLst>
            <pc:docMk/>
            <pc:sldMk cId="3844430338" sldId="448"/>
            <ac:spMk id="3" creationId="{0202EC6F-0838-703E-9396-073C123F88E2}"/>
          </ac:spMkLst>
        </pc:spChg>
        <pc:spChg chg="mod">
          <ac:chgData name="Shafer, Ethan H MAJ" userId="505e747c-87be-44c0-94c2-fc4c31a873c1" providerId="ADAL" clId="{AAA9DA32-4A5B-42DA-9401-0C95919041EF}" dt="2024-08-23T14:20:58.021" v="653"/>
          <ac:spMkLst>
            <pc:docMk/>
            <pc:sldMk cId="3844430338" sldId="448"/>
            <ac:spMk id="4" creationId="{956D8FDC-1E6A-C9CB-AEB2-1D17FE362B05}"/>
          </ac:spMkLst>
        </pc:spChg>
      </pc:sldChg>
      <pc:sldChg chg="modSp new mod">
        <pc:chgData name="Shafer, Ethan H MAJ" userId="505e747c-87be-44c0-94c2-fc4c31a873c1" providerId="ADAL" clId="{AAA9DA32-4A5B-42DA-9401-0C95919041EF}" dt="2024-08-23T14:21:00.159" v="654"/>
        <pc:sldMkLst>
          <pc:docMk/>
          <pc:sldMk cId="173435094" sldId="449"/>
        </pc:sldMkLst>
        <pc:spChg chg="mod">
          <ac:chgData name="Shafer, Ethan H MAJ" userId="505e747c-87be-44c0-94c2-fc4c31a873c1" providerId="ADAL" clId="{AAA9DA32-4A5B-42DA-9401-0C95919041EF}" dt="2024-08-23T14:20:42.731" v="645" actId="20577"/>
          <ac:spMkLst>
            <pc:docMk/>
            <pc:sldMk cId="173435094" sldId="449"/>
            <ac:spMk id="2" creationId="{8C0365C1-59BE-CF36-152E-CEF7EF95435F}"/>
          </ac:spMkLst>
        </pc:spChg>
        <pc:spChg chg="mod">
          <ac:chgData name="Shafer, Ethan H MAJ" userId="505e747c-87be-44c0-94c2-fc4c31a873c1" providerId="ADAL" clId="{AAA9DA32-4A5B-42DA-9401-0C95919041EF}" dt="2024-08-23T14:20:43.797" v="646"/>
          <ac:spMkLst>
            <pc:docMk/>
            <pc:sldMk cId="173435094" sldId="449"/>
            <ac:spMk id="3" creationId="{FD6CCE2B-5DA9-91BB-D9CC-BA80853AF0F5}"/>
          </ac:spMkLst>
        </pc:spChg>
        <pc:spChg chg="mod">
          <ac:chgData name="Shafer, Ethan H MAJ" userId="505e747c-87be-44c0-94c2-fc4c31a873c1" providerId="ADAL" clId="{AAA9DA32-4A5B-42DA-9401-0C95919041EF}" dt="2024-08-23T14:21:00.159" v="654"/>
          <ac:spMkLst>
            <pc:docMk/>
            <pc:sldMk cId="173435094" sldId="449"/>
            <ac:spMk id="4" creationId="{732EBC4B-0A16-70B8-CC41-267E1C7F191C}"/>
          </ac:spMkLst>
        </pc:spChg>
      </pc:sldChg>
      <pc:sldChg chg="modSp new mod">
        <pc:chgData name="Shafer, Ethan H MAJ" userId="505e747c-87be-44c0-94c2-fc4c31a873c1" providerId="ADAL" clId="{AAA9DA32-4A5B-42DA-9401-0C95919041EF}" dt="2024-08-23T14:27:53.275" v="893" actId="20577"/>
        <pc:sldMkLst>
          <pc:docMk/>
          <pc:sldMk cId="1439376992" sldId="450"/>
        </pc:sldMkLst>
        <pc:spChg chg="mod">
          <ac:chgData name="Shafer, Ethan H MAJ" userId="505e747c-87be-44c0-94c2-fc4c31a873c1" providerId="ADAL" clId="{AAA9DA32-4A5B-42DA-9401-0C95919041EF}" dt="2024-08-23T14:27:10.033" v="669" actId="20577"/>
          <ac:spMkLst>
            <pc:docMk/>
            <pc:sldMk cId="1439376992" sldId="450"/>
            <ac:spMk id="2" creationId="{D86D300D-2FE1-6989-8FEB-624A3913573D}"/>
          </ac:spMkLst>
        </pc:spChg>
        <pc:spChg chg="mod">
          <ac:chgData name="Shafer, Ethan H MAJ" userId="505e747c-87be-44c0-94c2-fc4c31a873c1" providerId="ADAL" clId="{AAA9DA32-4A5B-42DA-9401-0C95919041EF}" dt="2024-08-23T14:27:53.275" v="893" actId="20577"/>
          <ac:spMkLst>
            <pc:docMk/>
            <pc:sldMk cId="1439376992" sldId="450"/>
            <ac:spMk id="3" creationId="{DB0389A2-9C13-2C3C-0933-B09EBB15C4C8}"/>
          </ac:spMkLst>
        </pc:spChg>
      </pc:sldChg>
      <pc:sldChg chg="addSp delSp modSp new mod modClrScheme chgLayout">
        <pc:chgData name="Shafer, Ethan H MAJ" userId="505e747c-87be-44c0-94c2-fc4c31a873c1" providerId="ADAL" clId="{AAA9DA32-4A5B-42DA-9401-0C95919041EF}" dt="2024-08-23T14:28:33.530" v="924" actId="20577"/>
        <pc:sldMkLst>
          <pc:docMk/>
          <pc:sldMk cId="3130306485" sldId="451"/>
        </pc:sldMkLst>
        <pc:spChg chg="del mod ord">
          <ac:chgData name="Shafer, Ethan H MAJ" userId="505e747c-87be-44c0-94c2-fc4c31a873c1" providerId="ADAL" clId="{AAA9DA32-4A5B-42DA-9401-0C95919041EF}" dt="2024-08-23T14:28:26.463" v="895" actId="700"/>
          <ac:spMkLst>
            <pc:docMk/>
            <pc:sldMk cId="3130306485" sldId="451"/>
            <ac:spMk id="2" creationId="{0A1A615E-96FD-51EE-4350-3C980824632A}"/>
          </ac:spMkLst>
        </pc:spChg>
        <pc:spChg chg="del mod ord">
          <ac:chgData name="Shafer, Ethan H MAJ" userId="505e747c-87be-44c0-94c2-fc4c31a873c1" providerId="ADAL" clId="{AAA9DA32-4A5B-42DA-9401-0C95919041EF}" dt="2024-08-23T14:28:26.463" v="895" actId="700"/>
          <ac:spMkLst>
            <pc:docMk/>
            <pc:sldMk cId="3130306485" sldId="451"/>
            <ac:spMk id="3" creationId="{2DE6F17A-8D40-700E-E781-DB4F60489188}"/>
          </ac:spMkLst>
        </pc:spChg>
        <pc:spChg chg="del">
          <ac:chgData name="Shafer, Ethan H MAJ" userId="505e747c-87be-44c0-94c2-fc4c31a873c1" providerId="ADAL" clId="{AAA9DA32-4A5B-42DA-9401-0C95919041EF}" dt="2024-08-23T14:28:26.463" v="895" actId="700"/>
          <ac:spMkLst>
            <pc:docMk/>
            <pc:sldMk cId="3130306485" sldId="451"/>
            <ac:spMk id="4" creationId="{6CD98EFD-27B7-87CA-BF50-9DC075383F05}"/>
          </ac:spMkLst>
        </pc:spChg>
        <pc:spChg chg="mod ord">
          <ac:chgData name="Shafer, Ethan H MAJ" userId="505e747c-87be-44c0-94c2-fc4c31a873c1" providerId="ADAL" clId="{AAA9DA32-4A5B-42DA-9401-0C95919041EF}" dt="2024-08-23T14:28:26.463" v="895" actId="700"/>
          <ac:spMkLst>
            <pc:docMk/>
            <pc:sldMk cId="3130306485" sldId="451"/>
            <ac:spMk id="5" creationId="{E00C29AD-2BE0-19CA-2957-57FB1251E7E7}"/>
          </ac:spMkLst>
        </pc:spChg>
        <pc:spChg chg="mod ord">
          <ac:chgData name="Shafer, Ethan H MAJ" userId="505e747c-87be-44c0-94c2-fc4c31a873c1" providerId="ADAL" clId="{AAA9DA32-4A5B-42DA-9401-0C95919041EF}" dt="2024-08-23T14:28:26.463" v="895" actId="700"/>
          <ac:spMkLst>
            <pc:docMk/>
            <pc:sldMk cId="3130306485" sldId="451"/>
            <ac:spMk id="6" creationId="{C9B5A4D6-7F8D-2A24-9E5B-98147F6CDB1B}"/>
          </ac:spMkLst>
        </pc:spChg>
        <pc:spChg chg="mod ord">
          <ac:chgData name="Shafer, Ethan H MAJ" userId="505e747c-87be-44c0-94c2-fc4c31a873c1" providerId="ADAL" clId="{AAA9DA32-4A5B-42DA-9401-0C95919041EF}" dt="2024-08-23T14:28:26.463" v="895" actId="700"/>
          <ac:spMkLst>
            <pc:docMk/>
            <pc:sldMk cId="3130306485" sldId="451"/>
            <ac:spMk id="7" creationId="{6909AF8D-3BCE-07D0-2315-B04275CDCDC3}"/>
          </ac:spMkLst>
        </pc:spChg>
        <pc:spChg chg="add mod ord">
          <ac:chgData name="Shafer, Ethan H MAJ" userId="505e747c-87be-44c0-94c2-fc4c31a873c1" providerId="ADAL" clId="{AAA9DA32-4A5B-42DA-9401-0C95919041EF}" dt="2024-08-23T14:28:33.530" v="924" actId="20577"/>
          <ac:spMkLst>
            <pc:docMk/>
            <pc:sldMk cId="3130306485" sldId="451"/>
            <ac:spMk id="8" creationId="{87A3502A-3893-F33B-682A-7FFC1E1F82A6}"/>
          </ac:spMkLst>
        </pc:spChg>
        <pc:spChg chg="add mod ord">
          <ac:chgData name="Shafer, Ethan H MAJ" userId="505e747c-87be-44c0-94c2-fc4c31a873c1" providerId="ADAL" clId="{AAA9DA32-4A5B-42DA-9401-0C95919041EF}" dt="2024-08-23T14:28:26.463" v="895" actId="700"/>
          <ac:spMkLst>
            <pc:docMk/>
            <pc:sldMk cId="3130306485" sldId="451"/>
            <ac:spMk id="9" creationId="{0398468C-B546-23AE-8A34-6657D817D236}"/>
          </ac:spMkLst>
        </pc:spChg>
      </pc:sldChg>
      <pc:sldChg chg="addSp delSp modSp new mod modClrScheme chgLayout">
        <pc:chgData name="Shafer, Ethan H MAJ" userId="505e747c-87be-44c0-94c2-fc4c31a873c1" providerId="ADAL" clId="{AAA9DA32-4A5B-42DA-9401-0C95919041EF}" dt="2024-08-23T14:31:06.234" v="1090" actId="15"/>
        <pc:sldMkLst>
          <pc:docMk/>
          <pc:sldMk cId="1652506853" sldId="452"/>
        </pc:sldMkLst>
        <pc:spChg chg="del mod ord">
          <ac:chgData name="Shafer, Ethan H MAJ" userId="505e747c-87be-44c0-94c2-fc4c31a873c1" providerId="ADAL" clId="{AAA9DA32-4A5B-42DA-9401-0C95919041EF}" dt="2024-08-23T14:28:38.877" v="926" actId="700"/>
          <ac:spMkLst>
            <pc:docMk/>
            <pc:sldMk cId="1652506853" sldId="452"/>
            <ac:spMk id="2" creationId="{AEBB7D0B-C017-8BF3-E0FB-81F291552EBD}"/>
          </ac:spMkLst>
        </pc:spChg>
        <pc:spChg chg="del mod ord">
          <ac:chgData name="Shafer, Ethan H MAJ" userId="505e747c-87be-44c0-94c2-fc4c31a873c1" providerId="ADAL" clId="{AAA9DA32-4A5B-42DA-9401-0C95919041EF}" dt="2024-08-23T14:28:38.877" v="926" actId="700"/>
          <ac:spMkLst>
            <pc:docMk/>
            <pc:sldMk cId="1652506853" sldId="452"/>
            <ac:spMk id="3" creationId="{62B9E9D4-1D10-F100-B07F-1DAA67CB6237}"/>
          </ac:spMkLst>
        </pc:spChg>
        <pc:spChg chg="mod ord">
          <ac:chgData name="Shafer, Ethan H MAJ" userId="505e747c-87be-44c0-94c2-fc4c31a873c1" providerId="ADAL" clId="{AAA9DA32-4A5B-42DA-9401-0C95919041EF}" dt="2024-08-23T14:30:36.435" v="1074" actId="700"/>
          <ac:spMkLst>
            <pc:docMk/>
            <pc:sldMk cId="1652506853" sldId="452"/>
            <ac:spMk id="4" creationId="{D86A83A8-7EEC-488C-1F71-F7E896E06E62}"/>
          </ac:spMkLst>
        </pc:spChg>
        <pc:spChg chg="mod ord">
          <ac:chgData name="Shafer, Ethan H MAJ" userId="505e747c-87be-44c0-94c2-fc4c31a873c1" providerId="ADAL" clId="{AAA9DA32-4A5B-42DA-9401-0C95919041EF}" dt="2024-08-23T14:30:36.435" v="1074" actId="700"/>
          <ac:spMkLst>
            <pc:docMk/>
            <pc:sldMk cId="1652506853" sldId="452"/>
            <ac:spMk id="5" creationId="{F346F1FA-6DB3-C8AF-5139-4E851D3B75D1}"/>
          </ac:spMkLst>
        </pc:spChg>
        <pc:spChg chg="mod ord">
          <ac:chgData name="Shafer, Ethan H MAJ" userId="505e747c-87be-44c0-94c2-fc4c31a873c1" providerId="ADAL" clId="{AAA9DA32-4A5B-42DA-9401-0C95919041EF}" dt="2024-08-23T14:30:36.435" v="1074" actId="700"/>
          <ac:spMkLst>
            <pc:docMk/>
            <pc:sldMk cId="1652506853" sldId="452"/>
            <ac:spMk id="6" creationId="{832F6140-32C0-352C-2FD3-9354F814E388}"/>
          </ac:spMkLst>
        </pc:spChg>
        <pc:spChg chg="add mod ord">
          <ac:chgData name="Shafer, Ethan H MAJ" userId="505e747c-87be-44c0-94c2-fc4c31a873c1" providerId="ADAL" clId="{AAA9DA32-4A5B-42DA-9401-0C95919041EF}" dt="2024-08-23T14:30:36.435" v="1074" actId="700"/>
          <ac:spMkLst>
            <pc:docMk/>
            <pc:sldMk cId="1652506853" sldId="452"/>
            <ac:spMk id="7" creationId="{3EAB277C-35B5-F4EC-0FBF-F40E2332BA40}"/>
          </ac:spMkLst>
        </pc:spChg>
        <pc:spChg chg="add mod ord">
          <ac:chgData name="Shafer, Ethan H MAJ" userId="505e747c-87be-44c0-94c2-fc4c31a873c1" providerId="ADAL" clId="{AAA9DA32-4A5B-42DA-9401-0C95919041EF}" dt="2024-08-23T14:31:06.234" v="1090" actId="15"/>
          <ac:spMkLst>
            <pc:docMk/>
            <pc:sldMk cId="1652506853" sldId="452"/>
            <ac:spMk id="8" creationId="{29E2EC72-513A-B19B-3499-884B913A631F}"/>
          </ac:spMkLst>
        </pc:spChg>
        <pc:spChg chg="add mod ord">
          <ac:chgData name="Shafer, Ethan H MAJ" userId="505e747c-87be-44c0-94c2-fc4c31a873c1" providerId="ADAL" clId="{AAA9DA32-4A5B-42DA-9401-0C95919041EF}" dt="2024-08-23T14:30:42.892" v="1080" actId="5793"/>
          <ac:spMkLst>
            <pc:docMk/>
            <pc:sldMk cId="1652506853" sldId="452"/>
            <ac:spMk id="9" creationId="{2230A645-1FC1-7F88-29F0-0FA548FEC9AD}"/>
          </ac:spMkLst>
        </pc:spChg>
        <pc:spChg chg="add del mod">
          <ac:chgData name="Shafer, Ethan H MAJ" userId="505e747c-87be-44c0-94c2-fc4c31a873c1" providerId="ADAL" clId="{AAA9DA32-4A5B-42DA-9401-0C95919041EF}" dt="2024-08-23T14:31:02.194" v="1086" actId="478"/>
          <ac:spMkLst>
            <pc:docMk/>
            <pc:sldMk cId="1652506853" sldId="452"/>
            <ac:spMk id="11" creationId="{036DC3AC-9351-8A6E-EE98-7FAFEF021123}"/>
          </ac:spMkLst>
        </pc:spChg>
      </pc:sldChg>
      <pc:sldChg chg="addSp delSp modSp new mod modClrScheme modAnim chgLayout">
        <pc:chgData name="Shafer, Ethan H MAJ" userId="505e747c-87be-44c0-94c2-fc4c31a873c1" providerId="ADAL" clId="{AAA9DA32-4A5B-42DA-9401-0C95919041EF}" dt="2024-08-23T14:44:49.647" v="1339"/>
        <pc:sldMkLst>
          <pc:docMk/>
          <pc:sldMk cId="1605070291" sldId="453"/>
        </pc:sldMkLst>
        <pc:spChg chg="mod ord">
          <ac:chgData name="Shafer, Ethan H MAJ" userId="505e747c-87be-44c0-94c2-fc4c31a873c1" providerId="ADAL" clId="{AAA9DA32-4A5B-42DA-9401-0C95919041EF}" dt="2024-08-23T14:44:27.482" v="1328" actId="20577"/>
          <ac:spMkLst>
            <pc:docMk/>
            <pc:sldMk cId="1605070291" sldId="453"/>
            <ac:spMk id="2" creationId="{762EA267-2F60-C67D-057C-23D2DAEF3A09}"/>
          </ac:spMkLst>
        </pc:spChg>
        <pc:spChg chg="mod ord">
          <ac:chgData name="Shafer, Ethan H MAJ" userId="505e747c-87be-44c0-94c2-fc4c31a873c1" providerId="ADAL" clId="{AAA9DA32-4A5B-42DA-9401-0C95919041EF}" dt="2024-08-23T14:43:21.195" v="1266" actId="14100"/>
          <ac:spMkLst>
            <pc:docMk/>
            <pc:sldMk cId="1605070291" sldId="453"/>
            <ac:spMk id="3" creationId="{22E8FCFA-37C6-C0E7-A00D-13A3092BA259}"/>
          </ac:spMkLst>
        </pc:spChg>
        <pc:spChg chg="add del">
          <ac:chgData name="Shafer, Ethan H MAJ" userId="505e747c-87be-44c0-94c2-fc4c31a873c1" providerId="ADAL" clId="{AAA9DA32-4A5B-42DA-9401-0C95919041EF}" dt="2024-08-23T14:41:46.689" v="1215"/>
          <ac:spMkLst>
            <pc:docMk/>
            <pc:sldMk cId="1605070291" sldId="453"/>
            <ac:spMk id="4" creationId="{EA60B967-4D2D-0C67-011F-624A8190EB6D}"/>
          </ac:spMkLst>
        </pc:spChg>
        <pc:spChg chg="mod ord">
          <ac:chgData name="Shafer, Ethan H MAJ" userId="505e747c-87be-44c0-94c2-fc4c31a873c1" providerId="ADAL" clId="{AAA9DA32-4A5B-42DA-9401-0C95919041EF}" dt="2024-08-23T14:41:55.226" v="1217" actId="700"/>
          <ac:spMkLst>
            <pc:docMk/>
            <pc:sldMk cId="1605070291" sldId="453"/>
            <ac:spMk id="5" creationId="{518D10B5-9B3F-831C-F409-2175F15BD8B8}"/>
          </ac:spMkLst>
        </pc:spChg>
        <pc:spChg chg="mod ord">
          <ac:chgData name="Shafer, Ethan H MAJ" userId="505e747c-87be-44c0-94c2-fc4c31a873c1" providerId="ADAL" clId="{AAA9DA32-4A5B-42DA-9401-0C95919041EF}" dt="2024-08-23T14:41:55.226" v="1217" actId="700"/>
          <ac:spMkLst>
            <pc:docMk/>
            <pc:sldMk cId="1605070291" sldId="453"/>
            <ac:spMk id="6" creationId="{8165090F-3BA2-6F1C-53E5-2224A20DAFDA}"/>
          </ac:spMkLst>
        </pc:spChg>
        <pc:spChg chg="mod ord">
          <ac:chgData name="Shafer, Ethan H MAJ" userId="505e747c-87be-44c0-94c2-fc4c31a873c1" providerId="ADAL" clId="{AAA9DA32-4A5B-42DA-9401-0C95919041EF}" dt="2024-08-23T14:41:55.226" v="1217" actId="700"/>
          <ac:spMkLst>
            <pc:docMk/>
            <pc:sldMk cId="1605070291" sldId="453"/>
            <ac:spMk id="7" creationId="{978B85D6-836E-B292-A4CC-05E015FEB497}"/>
          </ac:spMkLst>
        </pc:spChg>
        <pc:spChg chg="add mod">
          <ac:chgData name="Shafer, Ethan H MAJ" userId="505e747c-87be-44c0-94c2-fc4c31a873c1" providerId="ADAL" clId="{AAA9DA32-4A5B-42DA-9401-0C95919041EF}" dt="2024-08-23T14:44:24.793" v="1327" actId="20577"/>
          <ac:spMkLst>
            <pc:docMk/>
            <pc:sldMk cId="1605070291" sldId="453"/>
            <ac:spMk id="12" creationId="{80BAF401-42E1-8696-E248-69A1D8F3AE67}"/>
          </ac:spMkLst>
        </pc:spChg>
        <pc:graphicFrameChg chg="add mod">
          <ac:chgData name="Shafer, Ethan H MAJ" userId="505e747c-87be-44c0-94c2-fc4c31a873c1" providerId="ADAL" clId="{AAA9DA32-4A5B-42DA-9401-0C95919041EF}" dt="2024-08-23T14:41:46.642" v="1214"/>
          <ac:graphicFrameMkLst>
            <pc:docMk/>
            <pc:sldMk cId="1605070291" sldId="453"/>
            <ac:graphicFrameMk id="10" creationId="{EE329296-9DAA-7093-6C51-F494C16DF1B6}"/>
          </ac:graphicFrameMkLst>
        </pc:graphicFrameChg>
        <pc:graphicFrameChg chg="add mod ord modGraphic">
          <ac:chgData name="Shafer, Ethan H MAJ" userId="505e747c-87be-44c0-94c2-fc4c31a873c1" providerId="ADAL" clId="{AAA9DA32-4A5B-42DA-9401-0C95919041EF}" dt="2024-08-23T14:44:10.868" v="1307" actId="1076"/>
          <ac:graphicFrameMkLst>
            <pc:docMk/>
            <pc:sldMk cId="1605070291" sldId="453"/>
            <ac:graphicFrameMk id="11" creationId="{8F0D9D05-FEF9-6F44-D3A0-447262D1425F}"/>
          </ac:graphicFrameMkLst>
        </pc:graphicFrameChg>
        <pc:picChg chg="add mod">
          <ac:chgData name="Shafer, Ethan H MAJ" userId="505e747c-87be-44c0-94c2-fc4c31a873c1" providerId="ADAL" clId="{AAA9DA32-4A5B-42DA-9401-0C95919041EF}" dt="2024-08-23T14:42:49.938" v="1252" actId="1036"/>
          <ac:picMkLst>
            <pc:docMk/>
            <pc:sldMk cId="1605070291" sldId="453"/>
            <ac:picMk id="9" creationId="{0A6922C0-78DF-24A0-7A01-00E86DB6CDE3}"/>
          </ac:picMkLst>
        </pc:picChg>
        <pc:picChg chg="add mod">
          <ac:chgData name="Shafer, Ethan H MAJ" userId="505e747c-87be-44c0-94c2-fc4c31a873c1" providerId="ADAL" clId="{AAA9DA32-4A5B-42DA-9401-0C95919041EF}" dt="2024-08-23T14:44:06.819" v="1306" actId="1076"/>
          <ac:picMkLst>
            <pc:docMk/>
            <pc:sldMk cId="1605070291" sldId="453"/>
            <ac:picMk id="14" creationId="{DB46E863-8980-DA7D-824E-0624C2E04824}"/>
          </ac:picMkLst>
        </pc:picChg>
      </pc:sldChg>
      <pc:sldChg chg="addSp delSp modSp add mod addAnim delAnim modAnim">
        <pc:chgData name="Shafer, Ethan H MAJ" userId="505e747c-87be-44c0-94c2-fc4c31a873c1" providerId="ADAL" clId="{AAA9DA32-4A5B-42DA-9401-0C95919041EF}" dt="2024-08-23T14:51:19.102" v="1440" actId="20577"/>
        <pc:sldMkLst>
          <pc:docMk/>
          <pc:sldMk cId="1119310779" sldId="454"/>
        </pc:sldMkLst>
        <pc:spChg chg="mod">
          <ac:chgData name="Shafer, Ethan H MAJ" userId="505e747c-87be-44c0-94c2-fc4c31a873c1" providerId="ADAL" clId="{AAA9DA32-4A5B-42DA-9401-0C95919041EF}" dt="2024-08-23T14:44:33.356" v="1336" actId="20577"/>
          <ac:spMkLst>
            <pc:docMk/>
            <pc:sldMk cId="1119310779" sldId="454"/>
            <ac:spMk id="2" creationId="{762EA267-2F60-C67D-057C-23D2DAEF3A09}"/>
          </ac:spMkLst>
        </pc:spChg>
        <pc:spChg chg="mod">
          <ac:chgData name="Shafer, Ethan H MAJ" userId="505e747c-87be-44c0-94c2-fc4c31a873c1" providerId="ADAL" clId="{AAA9DA32-4A5B-42DA-9401-0C95919041EF}" dt="2024-08-23T14:46:27.262" v="1400" actId="20577"/>
          <ac:spMkLst>
            <pc:docMk/>
            <pc:sldMk cId="1119310779" sldId="454"/>
            <ac:spMk id="3" creationId="{22E8FCFA-37C6-C0E7-A00D-13A3092BA259}"/>
          </ac:spMkLst>
        </pc:spChg>
        <pc:spChg chg="mod">
          <ac:chgData name="Shafer, Ethan H MAJ" userId="505e747c-87be-44c0-94c2-fc4c31a873c1" providerId="ADAL" clId="{AAA9DA32-4A5B-42DA-9401-0C95919041EF}" dt="2024-08-23T14:51:19.102" v="1440" actId="20577"/>
          <ac:spMkLst>
            <pc:docMk/>
            <pc:sldMk cId="1119310779" sldId="454"/>
            <ac:spMk id="12" creationId="{80BAF401-42E1-8696-E248-69A1D8F3AE67}"/>
          </ac:spMkLst>
        </pc:spChg>
        <pc:graphicFrameChg chg="add mod">
          <ac:chgData name="Shafer, Ethan H MAJ" userId="505e747c-87be-44c0-94c2-fc4c31a873c1" providerId="ADAL" clId="{AAA9DA32-4A5B-42DA-9401-0C95919041EF}" dt="2024-08-23T14:49:07.134" v="1407"/>
          <ac:graphicFrameMkLst>
            <pc:docMk/>
            <pc:sldMk cId="1119310779" sldId="454"/>
            <ac:graphicFrameMk id="10" creationId="{8642B7E7-56EA-A77C-AAA1-E9C9F2341CFF}"/>
          </ac:graphicFrameMkLst>
        </pc:graphicFrameChg>
        <pc:graphicFrameChg chg="add del mod">
          <ac:chgData name="Shafer, Ethan H MAJ" userId="505e747c-87be-44c0-94c2-fc4c31a873c1" providerId="ADAL" clId="{AAA9DA32-4A5B-42DA-9401-0C95919041EF}" dt="2024-08-23T14:49:35.404" v="1415" actId="478"/>
          <ac:graphicFrameMkLst>
            <pc:docMk/>
            <pc:sldMk cId="1119310779" sldId="454"/>
            <ac:graphicFrameMk id="11" creationId="{8F0D9D05-FEF9-6F44-D3A0-447262D1425F}"/>
          </ac:graphicFrameMkLst>
        </pc:graphicFrameChg>
        <pc:graphicFrameChg chg="add mod modGraphic">
          <ac:chgData name="Shafer, Ethan H MAJ" userId="505e747c-87be-44c0-94c2-fc4c31a873c1" providerId="ADAL" clId="{AAA9DA32-4A5B-42DA-9401-0C95919041EF}" dt="2024-08-23T14:49:49.425" v="1418" actId="1076"/>
          <ac:graphicFrameMkLst>
            <pc:docMk/>
            <pc:sldMk cId="1119310779" sldId="454"/>
            <ac:graphicFrameMk id="13" creationId="{F507C9F5-47D7-0ECF-4123-AE5E3194EE4E}"/>
          </ac:graphicFrameMkLst>
        </pc:graphicFrameChg>
        <pc:picChg chg="add mod">
          <ac:chgData name="Shafer, Ethan H MAJ" userId="505e747c-87be-44c0-94c2-fc4c31a873c1" providerId="ADAL" clId="{AAA9DA32-4A5B-42DA-9401-0C95919041EF}" dt="2024-08-23T14:49:04.676" v="1406" actId="1076"/>
          <ac:picMkLst>
            <pc:docMk/>
            <pc:sldMk cId="1119310779" sldId="454"/>
            <ac:picMk id="8" creationId="{5ABD5184-60DF-7D77-C385-F26DBAB88792}"/>
          </ac:picMkLst>
        </pc:picChg>
        <pc:picChg chg="del">
          <ac:chgData name="Shafer, Ethan H MAJ" userId="505e747c-87be-44c0-94c2-fc4c31a873c1" providerId="ADAL" clId="{AAA9DA32-4A5B-42DA-9401-0C95919041EF}" dt="2024-08-23T14:46:41.086" v="1401" actId="478"/>
          <ac:picMkLst>
            <pc:docMk/>
            <pc:sldMk cId="1119310779" sldId="454"/>
            <ac:picMk id="9" creationId="{0A6922C0-78DF-24A0-7A01-00E86DB6CDE3}"/>
          </ac:picMkLst>
        </pc:picChg>
        <pc:picChg chg="del">
          <ac:chgData name="Shafer, Ethan H MAJ" userId="505e747c-87be-44c0-94c2-fc4c31a873c1" providerId="ADAL" clId="{AAA9DA32-4A5B-42DA-9401-0C95919041EF}" dt="2024-08-23T14:50:20.628" v="1425" actId="478"/>
          <ac:picMkLst>
            <pc:docMk/>
            <pc:sldMk cId="1119310779" sldId="454"/>
            <ac:picMk id="14" creationId="{DB46E863-8980-DA7D-824E-0624C2E04824}"/>
          </ac:picMkLst>
        </pc:picChg>
        <pc:picChg chg="add mod">
          <ac:chgData name="Shafer, Ethan H MAJ" userId="505e747c-87be-44c0-94c2-fc4c31a873c1" providerId="ADAL" clId="{AAA9DA32-4A5B-42DA-9401-0C95919041EF}" dt="2024-08-23T14:50:24.616" v="1427" actId="1076"/>
          <ac:picMkLst>
            <pc:docMk/>
            <pc:sldMk cId="1119310779" sldId="454"/>
            <ac:picMk id="16" creationId="{7217A4B4-A421-5E4B-1EB9-2CC2C7AEBBE6}"/>
          </ac:picMkLst>
        </pc:picChg>
      </pc:sldChg>
    </pc:docChg>
  </pc:docChgLst>
  <pc:docChgLst>
    <pc:chgData name="Shafer, Ethan H MAJ" userId="505e747c-87be-44c0-94c2-fc4c31a873c1" providerId="ADAL" clId="{DFBD9E0F-8420-47EA-8509-1B3880A7E318}"/>
    <pc:docChg chg="undo custSel addSld delSld modSld sldOrd">
      <pc:chgData name="Shafer, Ethan H MAJ" userId="505e747c-87be-44c0-94c2-fc4c31a873c1" providerId="ADAL" clId="{DFBD9E0F-8420-47EA-8509-1B3880A7E318}" dt="2024-07-27T00:35:13.142" v="1160" actId="20577"/>
      <pc:docMkLst>
        <pc:docMk/>
      </pc:docMkLst>
      <pc:sldChg chg="addSp delSp modSp add mod delAnim modAnim chgLayout">
        <pc:chgData name="Shafer, Ethan H MAJ" userId="505e747c-87be-44c0-94c2-fc4c31a873c1" providerId="ADAL" clId="{DFBD9E0F-8420-47EA-8509-1B3880A7E318}" dt="2024-07-27T00:18:04.760" v="727" actId="20577"/>
        <pc:sldMkLst>
          <pc:docMk/>
          <pc:sldMk cId="3254519650" sldId="284"/>
        </pc:sldMkLst>
        <pc:spChg chg="mod ord">
          <ac:chgData name="Shafer, Ethan H MAJ" userId="505e747c-87be-44c0-94c2-fc4c31a873c1" providerId="ADAL" clId="{DFBD9E0F-8420-47EA-8509-1B3880A7E318}" dt="2024-07-27T00:18:04.760" v="727" actId="20577"/>
          <ac:spMkLst>
            <pc:docMk/>
            <pc:sldMk cId="3254519650" sldId="284"/>
            <ac:spMk id="2" creationId="{43973AFB-8D67-48DC-A27E-F0D2DD11BD7B}"/>
          </ac:spMkLst>
        </pc:spChg>
        <pc:spChg chg="add del mod">
          <ac:chgData name="Shafer, Ethan H MAJ" userId="505e747c-87be-44c0-94c2-fc4c31a873c1" providerId="ADAL" clId="{DFBD9E0F-8420-47EA-8509-1B3880A7E318}" dt="2024-07-27T00:04:00.730" v="2" actId="6264"/>
          <ac:spMkLst>
            <pc:docMk/>
            <pc:sldMk cId="3254519650" sldId="284"/>
            <ac:spMk id="3" creationId="{80758BE7-5D70-BEFC-1992-2568B5889B33}"/>
          </ac:spMkLst>
        </pc:spChg>
        <pc:spChg chg="add del mod">
          <ac:chgData name="Shafer, Ethan H MAJ" userId="505e747c-87be-44c0-94c2-fc4c31a873c1" providerId="ADAL" clId="{DFBD9E0F-8420-47EA-8509-1B3880A7E318}" dt="2024-07-27T00:04:00.730" v="2" actId="6264"/>
          <ac:spMkLst>
            <pc:docMk/>
            <pc:sldMk cId="3254519650" sldId="284"/>
            <ac:spMk id="4" creationId="{EE13BD42-E5A8-BB7D-4F28-6DF8E40D0CC3}"/>
          </ac:spMkLst>
        </pc:spChg>
        <pc:spChg chg="mod ord">
          <ac:chgData name="Shafer, Ethan H MAJ" userId="505e747c-87be-44c0-94c2-fc4c31a873c1" providerId="ADAL" clId="{DFBD9E0F-8420-47EA-8509-1B3880A7E318}" dt="2024-07-27T00:04:00.730" v="2" actId="6264"/>
          <ac:spMkLst>
            <pc:docMk/>
            <pc:sldMk cId="3254519650" sldId="284"/>
            <ac:spMk id="5" creationId="{CF74A43B-8B8A-4CF7-B83C-A9AA36F18452}"/>
          </ac:spMkLst>
        </pc:spChg>
        <pc:spChg chg="mod ord">
          <ac:chgData name="Shafer, Ethan H MAJ" userId="505e747c-87be-44c0-94c2-fc4c31a873c1" providerId="ADAL" clId="{DFBD9E0F-8420-47EA-8509-1B3880A7E318}" dt="2024-07-27T00:04:00.730" v="2" actId="6264"/>
          <ac:spMkLst>
            <pc:docMk/>
            <pc:sldMk cId="3254519650" sldId="284"/>
            <ac:spMk id="6" creationId="{3DB7C94E-51E4-42CA-AD0C-CBDAED83A9BF}"/>
          </ac:spMkLst>
        </pc:spChg>
        <pc:spChg chg="mod ord">
          <ac:chgData name="Shafer, Ethan H MAJ" userId="505e747c-87be-44c0-94c2-fc4c31a873c1" providerId="ADAL" clId="{DFBD9E0F-8420-47EA-8509-1B3880A7E318}" dt="2024-07-27T00:04:00.730" v="2" actId="6264"/>
          <ac:spMkLst>
            <pc:docMk/>
            <pc:sldMk cId="3254519650" sldId="284"/>
            <ac:spMk id="7" creationId="{6AEBC0B0-FB13-44BD-A138-6504BE8D5491}"/>
          </ac:spMkLst>
        </pc:spChg>
        <pc:spChg chg="del mod ord">
          <ac:chgData name="Shafer, Ethan H MAJ" userId="505e747c-87be-44c0-94c2-fc4c31a873c1" providerId="ADAL" clId="{DFBD9E0F-8420-47EA-8509-1B3880A7E318}" dt="2024-07-27T00:04:44.793" v="12" actId="478"/>
          <ac:spMkLst>
            <pc:docMk/>
            <pc:sldMk cId="3254519650" sldId="284"/>
            <ac:spMk id="8" creationId="{F9F9ECCC-7853-4D75-9E87-86A7C4240214}"/>
          </ac:spMkLst>
        </pc:spChg>
        <pc:spChg chg="add del mod">
          <ac:chgData name="Shafer, Ethan H MAJ" userId="505e747c-87be-44c0-94c2-fc4c31a873c1" providerId="ADAL" clId="{DFBD9E0F-8420-47EA-8509-1B3880A7E318}" dt="2024-07-27T00:04:00.730" v="2" actId="6264"/>
          <ac:spMkLst>
            <pc:docMk/>
            <pc:sldMk cId="3254519650" sldId="284"/>
            <ac:spMk id="9" creationId="{6C441A48-E589-1F89-151E-9B856DA4872A}"/>
          </ac:spMkLst>
        </pc:spChg>
        <pc:spChg chg="add del mod">
          <ac:chgData name="Shafer, Ethan H MAJ" userId="505e747c-87be-44c0-94c2-fc4c31a873c1" providerId="ADAL" clId="{DFBD9E0F-8420-47EA-8509-1B3880A7E318}" dt="2024-07-27T00:04:30.640" v="10" actId="1076"/>
          <ac:spMkLst>
            <pc:docMk/>
            <pc:sldMk cId="3254519650" sldId="284"/>
            <ac:spMk id="10" creationId="{D0CA61D6-6F08-484D-B6DC-E4CD7B4E18AA}"/>
          </ac:spMkLst>
        </pc:spChg>
        <pc:spChg chg="mod">
          <ac:chgData name="Shafer, Ethan H MAJ" userId="505e747c-87be-44c0-94c2-fc4c31a873c1" providerId="ADAL" clId="{DFBD9E0F-8420-47EA-8509-1B3880A7E318}" dt="2024-07-27T00:04:50.054" v="13" actId="21"/>
          <ac:spMkLst>
            <pc:docMk/>
            <pc:sldMk cId="3254519650" sldId="284"/>
            <ac:spMk id="11" creationId="{75DE2EF0-CB70-4F15-AA7F-DD663B11A663}"/>
          </ac:spMkLst>
        </pc:spChg>
        <pc:spChg chg="add del mod">
          <ac:chgData name="Shafer, Ethan H MAJ" userId="505e747c-87be-44c0-94c2-fc4c31a873c1" providerId="ADAL" clId="{DFBD9E0F-8420-47EA-8509-1B3880A7E318}" dt="2024-07-27T00:04:00.730" v="2" actId="6264"/>
          <ac:spMkLst>
            <pc:docMk/>
            <pc:sldMk cId="3254519650" sldId="284"/>
            <ac:spMk id="12" creationId="{3A25398B-457C-38E5-65FE-AE29F159CC0E}"/>
          </ac:spMkLst>
        </pc:spChg>
        <pc:spChg chg="add del mod">
          <ac:chgData name="Shafer, Ethan H MAJ" userId="505e747c-87be-44c0-94c2-fc4c31a873c1" providerId="ADAL" clId="{DFBD9E0F-8420-47EA-8509-1B3880A7E318}" dt="2024-07-27T00:04:00.730" v="2" actId="6264"/>
          <ac:spMkLst>
            <pc:docMk/>
            <pc:sldMk cId="3254519650" sldId="284"/>
            <ac:spMk id="13" creationId="{C112BC38-FF38-4788-DA3F-EB61241A3550}"/>
          </ac:spMkLst>
        </pc:spChg>
        <pc:spChg chg="add del mod ord">
          <ac:chgData name="Shafer, Ethan H MAJ" userId="505e747c-87be-44c0-94c2-fc4c31a873c1" providerId="ADAL" clId="{DFBD9E0F-8420-47EA-8509-1B3880A7E318}" dt="2024-07-27T00:04:27.870" v="9" actId="478"/>
          <ac:spMkLst>
            <pc:docMk/>
            <pc:sldMk cId="3254519650" sldId="284"/>
            <ac:spMk id="14" creationId="{523D89C2-D467-0DE1-24A4-66F4F192D1EE}"/>
          </ac:spMkLst>
        </pc:spChg>
        <pc:spChg chg="add mod">
          <ac:chgData name="Shafer, Ethan H MAJ" userId="505e747c-87be-44c0-94c2-fc4c31a873c1" providerId="ADAL" clId="{DFBD9E0F-8420-47EA-8509-1B3880A7E318}" dt="2024-07-27T00:04:22.320" v="7"/>
          <ac:spMkLst>
            <pc:docMk/>
            <pc:sldMk cId="3254519650" sldId="284"/>
            <ac:spMk id="15" creationId="{D0CA61D6-6F08-484D-B6DC-E4CD7B4E18AA}"/>
          </ac:spMkLst>
        </pc:spChg>
        <pc:spChg chg="add mod">
          <ac:chgData name="Shafer, Ethan H MAJ" userId="505e747c-87be-44c0-94c2-fc4c31a873c1" providerId="ADAL" clId="{DFBD9E0F-8420-47EA-8509-1B3880A7E318}" dt="2024-07-27T00:17:58.287" v="718" actId="2711"/>
          <ac:spMkLst>
            <pc:docMk/>
            <pc:sldMk cId="3254519650" sldId="284"/>
            <ac:spMk id="17" creationId="{E84263B3-E992-6F3E-E453-42B7B5D9AE4E}"/>
          </ac:spMkLst>
        </pc:spChg>
      </pc:sldChg>
      <pc:sldChg chg="addSp delSp modSp add mod chgLayout">
        <pc:chgData name="Shafer, Ethan H MAJ" userId="505e747c-87be-44c0-94c2-fc4c31a873c1" providerId="ADAL" clId="{DFBD9E0F-8420-47EA-8509-1B3880A7E318}" dt="2024-07-27T00:09:24.900" v="51"/>
        <pc:sldMkLst>
          <pc:docMk/>
          <pc:sldMk cId="933242954" sldId="285"/>
        </pc:sldMkLst>
        <pc:spChg chg="mod ord">
          <ac:chgData name="Shafer, Ethan H MAJ" userId="505e747c-87be-44c0-94c2-fc4c31a873c1" providerId="ADAL" clId="{DFBD9E0F-8420-47EA-8509-1B3880A7E318}" dt="2024-07-27T00:04:00.730" v="2" actId="6264"/>
          <ac:spMkLst>
            <pc:docMk/>
            <pc:sldMk cId="933242954" sldId="285"/>
            <ac:spMk id="2" creationId="{CF6D001E-DFA6-4334-BC37-1106A9CF9F18}"/>
          </ac:spMkLst>
        </pc:spChg>
        <pc:spChg chg="add del mod">
          <ac:chgData name="Shafer, Ethan H MAJ" userId="505e747c-87be-44c0-94c2-fc4c31a873c1" providerId="ADAL" clId="{DFBD9E0F-8420-47EA-8509-1B3880A7E318}" dt="2024-07-27T00:04:00.730" v="2" actId="6264"/>
          <ac:spMkLst>
            <pc:docMk/>
            <pc:sldMk cId="933242954" sldId="285"/>
            <ac:spMk id="3" creationId="{2CE82AA1-54D2-C7A6-5F70-EEE352F2F6DC}"/>
          </ac:spMkLst>
        </pc:spChg>
        <pc:spChg chg="mod ord">
          <ac:chgData name="Shafer, Ethan H MAJ" userId="505e747c-87be-44c0-94c2-fc4c31a873c1" providerId="ADAL" clId="{DFBD9E0F-8420-47EA-8509-1B3880A7E318}" dt="2024-07-27T00:04:00.773" v="3" actId="27636"/>
          <ac:spMkLst>
            <pc:docMk/>
            <pc:sldMk cId="933242954" sldId="285"/>
            <ac:spMk id="4" creationId="{643A6BB4-1C5F-40CB-B846-C03838D92469}"/>
          </ac:spMkLst>
        </pc:spChg>
        <pc:spChg chg="mod ord">
          <ac:chgData name="Shafer, Ethan H MAJ" userId="505e747c-87be-44c0-94c2-fc4c31a873c1" providerId="ADAL" clId="{DFBD9E0F-8420-47EA-8509-1B3880A7E318}" dt="2024-07-27T00:04:00.730" v="2" actId="6264"/>
          <ac:spMkLst>
            <pc:docMk/>
            <pc:sldMk cId="933242954" sldId="285"/>
            <ac:spMk id="5" creationId="{545452EE-7BA5-4D45-B4CA-D000EAFA65C3}"/>
          </ac:spMkLst>
        </pc:spChg>
        <pc:spChg chg="mod ord">
          <ac:chgData name="Shafer, Ethan H MAJ" userId="505e747c-87be-44c0-94c2-fc4c31a873c1" providerId="ADAL" clId="{DFBD9E0F-8420-47EA-8509-1B3880A7E318}" dt="2024-07-27T00:04:00.730" v="2" actId="6264"/>
          <ac:spMkLst>
            <pc:docMk/>
            <pc:sldMk cId="933242954" sldId="285"/>
            <ac:spMk id="6" creationId="{44251B0B-CBB2-4817-9D2B-CD86883AE9A4}"/>
          </ac:spMkLst>
        </pc:spChg>
        <pc:spChg chg="mod ord">
          <ac:chgData name="Shafer, Ethan H MAJ" userId="505e747c-87be-44c0-94c2-fc4c31a873c1" providerId="ADAL" clId="{DFBD9E0F-8420-47EA-8509-1B3880A7E318}" dt="2024-07-27T00:04:00.730" v="2" actId="6264"/>
          <ac:spMkLst>
            <pc:docMk/>
            <pc:sldMk cId="933242954" sldId="285"/>
            <ac:spMk id="7" creationId="{28794EC6-2EC1-4189-AD35-63BD75A8B448}"/>
          </ac:spMkLst>
        </pc:spChg>
        <pc:spChg chg="add del mod">
          <ac:chgData name="Shafer, Ethan H MAJ" userId="505e747c-87be-44c0-94c2-fc4c31a873c1" providerId="ADAL" clId="{DFBD9E0F-8420-47EA-8509-1B3880A7E318}" dt="2024-07-27T00:04:00.730" v="2" actId="6264"/>
          <ac:spMkLst>
            <pc:docMk/>
            <pc:sldMk cId="933242954" sldId="285"/>
            <ac:spMk id="8" creationId="{CC2ADD37-C5E4-CDEC-E7FA-506D9D70CF83}"/>
          </ac:spMkLst>
        </pc:spChg>
        <pc:spChg chg="add del mod">
          <ac:chgData name="Shafer, Ethan H MAJ" userId="505e747c-87be-44c0-94c2-fc4c31a873c1" providerId="ADAL" clId="{DFBD9E0F-8420-47EA-8509-1B3880A7E318}" dt="2024-07-27T00:04:00.730" v="2" actId="6264"/>
          <ac:spMkLst>
            <pc:docMk/>
            <pc:sldMk cId="933242954" sldId="285"/>
            <ac:spMk id="9" creationId="{E901A153-6607-4738-DAB8-F77F487AB503}"/>
          </ac:spMkLst>
        </pc:spChg>
        <pc:spChg chg="add del mod">
          <ac:chgData name="Shafer, Ethan H MAJ" userId="505e747c-87be-44c0-94c2-fc4c31a873c1" providerId="ADAL" clId="{DFBD9E0F-8420-47EA-8509-1B3880A7E318}" dt="2024-07-27T00:04:00.730" v="2" actId="6264"/>
          <ac:spMkLst>
            <pc:docMk/>
            <pc:sldMk cId="933242954" sldId="285"/>
            <ac:spMk id="10" creationId="{7DDC5D24-2922-D29C-5B18-D353C25EFB47}"/>
          </ac:spMkLst>
        </pc:spChg>
        <pc:spChg chg="add del mod">
          <ac:chgData name="Shafer, Ethan H MAJ" userId="505e747c-87be-44c0-94c2-fc4c31a873c1" providerId="ADAL" clId="{DFBD9E0F-8420-47EA-8509-1B3880A7E318}" dt="2024-07-27T00:04:00.730" v="2" actId="6264"/>
          <ac:spMkLst>
            <pc:docMk/>
            <pc:sldMk cId="933242954" sldId="285"/>
            <ac:spMk id="11" creationId="{F4A94337-3EAC-D9AF-9DDE-78FB6F91F1FA}"/>
          </ac:spMkLst>
        </pc:spChg>
        <pc:spChg chg="add del mod ord">
          <ac:chgData name="Shafer, Ethan H MAJ" userId="505e747c-87be-44c0-94c2-fc4c31a873c1" providerId="ADAL" clId="{DFBD9E0F-8420-47EA-8509-1B3880A7E318}" dt="2024-07-27T00:09:24.900" v="51"/>
          <ac:spMkLst>
            <pc:docMk/>
            <pc:sldMk cId="933242954" sldId="285"/>
            <ac:spMk id="13" creationId="{4B12A0A7-D950-DD79-03D2-029622306E4D}"/>
          </ac:spMkLst>
        </pc:spChg>
        <pc:spChg chg="del">
          <ac:chgData name="Shafer, Ethan H MAJ" userId="505e747c-87be-44c0-94c2-fc4c31a873c1" providerId="ADAL" clId="{DFBD9E0F-8420-47EA-8509-1B3880A7E318}" dt="2024-07-27T00:09:24.032" v="50" actId="478"/>
          <ac:spMkLst>
            <pc:docMk/>
            <pc:sldMk cId="933242954" sldId="285"/>
            <ac:spMk id="14" creationId="{6A8D779C-2967-4928-9B5D-B3F538849001}"/>
          </ac:spMkLst>
        </pc:spChg>
        <pc:picChg chg="del">
          <ac:chgData name="Shafer, Ethan H MAJ" userId="505e747c-87be-44c0-94c2-fc4c31a873c1" providerId="ADAL" clId="{DFBD9E0F-8420-47EA-8509-1B3880A7E318}" dt="2024-07-27T00:09:19.110" v="47" actId="21"/>
          <ac:picMkLst>
            <pc:docMk/>
            <pc:sldMk cId="933242954" sldId="285"/>
            <ac:picMk id="12" creationId="{0031F465-6916-4893-9F7C-4734B2185DC1}"/>
          </ac:picMkLst>
        </pc:picChg>
        <pc:picChg chg="add mod">
          <ac:chgData name="Shafer, Ethan H MAJ" userId="505e747c-87be-44c0-94c2-fc4c31a873c1" providerId="ADAL" clId="{DFBD9E0F-8420-47EA-8509-1B3880A7E318}" dt="2024-07-27T00:09:21.440" v="49"/>
          <ac:picMkLst>
            <pc:docMk/>
            <pc:sldMk cId="933242954" sldId="285"/>
            <ac:picMk id="15" creationId="{0031F465-6916-4893-9F7C-4734B2185DC1}"/>
          </ac:picMkLst>
        </pc:picChg>
        <pc:picChg chg="add mod">
          <ac:chgData name="Shafer, Ethan H MAJ" userId="505e747c-87be-44c0-94c2-fc4c31a873c1" providerId="ADAL" clId="{DFBD9E0F-8420-47EA-8509-1B3880A7E318}" dt="2024-07-27T00:09:24.900" v="51"/>
          <ac:picMkLst>
            <pc:docMk/>
            <pc:sldMk cId="933242954" sldId="285"/>
            <ac:picMk id="16" creationId="{AD05DD18-0F68-6252-5ED8-59F784DEF26B}"/>
          </ac:picMkLst>
        </pc:picChg>
      </pc:sldChg>
      <pc:sldChg chg="addSp delSp modSp add mod chgLayout">
        <pc:chgData name="Shafer, Ethan H MAJ" userId="505e747c-87be-44c0-94c2-fc4c31a873c1" providerId="ADAL" clId="{DFBD9E0F-8420-47EA-8509-1B3880A7E318}" dt="2024-07-27T00:10:21.961" v="74" actId="5793"/>
        <pc:sldMkLst>
          <pc:docMk/>
          <pc:sldMk cId="3673550586" sldId="293"/>
        </pc:sldMkLst>
        <pc:spChg chg="mod ord">
          <ac:chgData name="Shafer, Ethan H MAJ" userId="505e747c-87be-44c0-94c2-fc4c31a873c1" providerId="ADAL" clId="{DFBD9E0F-8420-47EA-8509-1B3880A7E318}" dt="2024-07-27T00:04:00.730" v="2" actId="6264"/>
          <ac:spMkLst>
            <pc:docMk/>
            <pc:sldMk cId="3673550586" sldId="293"/>
            <ac:spMk id="2" creationId="{CF6D001E-DFA6-4334-BC37-1106A9CF9F18}"/>
          </ac:spMkLst>
        </pc:spChg>
        <pc:spChg chg="add del mod">
          <ac:chgData name="Shafer, Ethan H MAJ" userId="505e747c-87be-44c0-94c2-fc4c31a873c1" providerId="ADAL" clId="{DFBD9E0F-8420-47EA-8509-1B3880A7E318}" dt="2024-07-27T00:04:00.730" v="2" actId="6264"/>
          <ac:spMkLst>
            <pc:docMk/>
            <pc:sldMk cId="3673550586" sldId="293"/>
            <ac:spMk id="3" creationId="{06915E50-90D6-0800-F3FF-DC39A9BF76A4}"/>
          </ac:spMkLst>
        </pc:spChg>
        <pc:spChg chg="add del mod">
          <ac:chgData name="Shafer, Ethan H MAJ" userId="505e747c-87be-44c0-94c2-fc4c31a873c1" providerId="ADAL" clId="{DFBD9E0F-8420-47EA-8509-1B3880A7E318}" dt="2024-07-27T00:04:00.730" v="2" actId="6264"/>
          <ac:spMkLst>
            <pc:docMk/>
            <pc:sldMk cId="3673550586" sldId="293"/>
            <ac:spMk id="4" creationId="{785CAD0F-AE8B-0DC1-01D5-FDDD3AD27439}"/>
          </ac:spMkLst>
        </pc:spChg>
        <pc:spChg chg="mod ord">
          <ac:chgData name="Shafer, Ethan H MAJ" userId="505e747c-87be-44c0-94c2-fc4c31a873c1" providerId="ADAL" clId="{DFBD9E0F-8420-47EA-8509-1B3880A7E318}" dt="2024-07-27T00:04:00.730" v="2" actId="6264"/>
          <ac:spMkLst>
            <pc:docMk/>
            <pc:sldMk cId="3673550586" sldId="293"/>
            <ac:spMk id="5" creationId="{545452EE-7BA5-4D45-B4CA-D000EAFA65C3}"/>
          </ac:spMkLst>
        </pc:spChg>
        <pc:spChg chg="mod ord">
          <ac:chgData name="Shafer, Ethan H MAJ" userId="505e747c-87be-44c0-94c2-fc4c31a873c1" providerId="ADAL" clId="{DFBD9E0F-8420-47EA-8509-1B3880A7E318}" dt="2024-07-27T00:04:00.730" v="2" actId="6264"/>
          <ac:spMkLst>
            <pc:docMk/>
            <pc:sldMk cId="3673550586" sldId="293"/>
            <ac:spMk id="6" creationId="{44251B0B-CBB2-4817-9D2B-CD86883AE9A4}"/>
          </ac:spMkLst>
        </pc:spChg>
        <pc:spChg chg="mod ord">
          <ac:chgData name="Shafer, Ethan H MAJ" userId="505e747c-87be-44c0-94c2-fc4c31a873c1" providerId="ADAL" clId="{DFBD9E0F-8420-47EA-8509-1B3880A7E318}" dt="2024-07-27T00:04:00.730" v="2" actId="6264"/>
          <ac:spMkLst>
            <pc:docMk/>
            <pc:sldMk cId="3673550586" sldId="293"/>
            <ac:spMk id="7" creationId="{28794EC6-2EC1-4189-AD35-63BD75A8B448}"/>
          </ac:spMkLst>
        </pc:spChg>
        <pc:spChg chg="add del mod">
          <ac:chgData name="Shafer, Ethan H MAJ" userId="505e747c-87be-44c0-94c2-fc4c31a873c1" providerId="ADAL" clId="{DFBD9E0F-8420-47EA-8509-1B3880A7E318}" dt="2024-07-27T00:04:00.730" v="2" actId="6264"/>
          <ac:spMkLst>
            <pc:docMk/>
            <pc:sldMk cId="3673550586" sldId="293"/>
            <ac:spMk id="8" creationId="{E572A770-4D7B-22A8-AF6C-A06E30F8F4AC}"/>
          </ac:spMkLst>
        </pc:spChg>
        <pc:spChg chg="add del mod">
          <ac:chgData name="Shafer, Ethan H MAJ" userId="505e747c-87be-44c0-94c2-fc4c31a873c1" providerId="ADAL" clId="{DFBD9E0F-8420-47EA-8509-1B3880A7E318}" dt="2024-07-27T00:04:00.730" v="2" actId="6264"/>
          <ac:spMkLst>
            <pc:docMk/>
            <pc:sldMk cId="3673550586" sldId="293"/>
            <ac:spMk id="9" creationId="{726E2739-EC34-C1FF-F86D-F18E16069B19}"/>
          </ac:spMkLst>
        </pc:spChg>
        <pc:spChg chg="add mod ord">
          <ac:chgData name="Shafer, Ethan H MAJ" userId="505e747c-87be-44c0-94c2-fc4c31a873c1" providerId="ADAL" clId="{DFBD9E0F-8420-47EA-8509-1B3880A7E318}" dt="2024-07-27T00:10:21.961" v="74" actId="5793"/>
          <ac:spMkLst>
            <pc:docMk/>
            <pc:sldMk cId="3673550586" sldId="293"/>
            <ac:spMk id="10" creationId="{9E7E09E5-78A3-0CBE-4CEB-16C8FC2BE60F}"/>
          </ac:spMkLst>
        </pc:spChg>
        <pc:spChg chg="add mod ord">
          <ac:chgData name="Shafer, Ethan H MAJ" userId="505e747c-87be-44c0-94c2-fc4c31a873c1" providerId="ADAL" clId="{DFBD9E0F-8420-47EA-8509-1B3880A7E318}" dt="2024-07-27T00:10:19.261" v="72" actId="27636"/>
          <ac:spMkLst>
            <pc:docMk/>
            <pc:sldMk cId="3673550586" sldId="293"/>
            <ac:spMk id="11" creationId="{5BF7E048-93F4-2DEB-7248-612EC25C107F}"/>
          </ac:spMkLst>
        </pc:spChg>
        <pc:spChg chg="del mod">
          <ac:chgData name="Shafer, Ethan H MAJ" userId="505e747c-87be-44c0-94c2-fc4c31a873c1" providerId="ADAL" clId="{DFBD9E0F-8420-47EA-8509-1B3880A7E318}" dt="2024-07-27T00:09:41.124" v="62"/>
          <ac:spMkLst>
            <pc:docMk/>
            <pc:sldMk cId="3673550586" sldId="293"/>
            <ac:spMk id="13" creationId="{AF7E158B-3D9B-4ADA-92D2-D791B140B1FC}"/>
          </ac:spMkLst>
        </pc:spChg>
        <pc:spChg chg="del mod">
          <ac:chgData name="Shafer, Ethan H MAJ" userId="505e747c-87be-44c0-94c2-fc4c31a873c1" providerId="ADAL" clId="{DFBD9E0F-8420-47EA-8509-1B3880A7E318}" dt="2024-07-27T00:09:41.124" v="64"/>
          <ac:spMkLst>
            <pc:docMk/>
            <pc:sldMk cId="3673550586" sldId="293"/>
            <ac:spMk id="15" creationId="{FAD184A0-4244-47C6-B92E-0D2A413F490B}"/>
          </ac:spMkLst>
        </pc:spChg>
      </pc:sldChg>
      <pc:sldChg chg="addSp delSp modSp add mod chgLayout">
        <pc:chgData name="Shafer, Ethan H MAJ" userId="505e747c-87be-44c0-94c2-fc4c31a873c1" providerId="ADAL" clId="{DFBD9E0F-8420-47EA-8509-1B3880A7E318}" dt="2024-07-27T00:06:00.876" v="28" actId="1076"/>
        <pc:sldMkLst>
          <pc:docMk/>
          <pc:sldMk cId="2088179809" sldId="303"/>
        </pc:sldMkLst>
        <pc:spChg chg="mod ord">
          <ac:chgData name="Shafer, Ethan H MAJ" userId="505e747c-87be-44c0-94c2-fc4c31a873c1" providerId="ADAL" clId="{DFBD9E0F-8420-47EA-8509-1B3880A7E318}" dt="2024-07-27T00:04:00.730" v="2" actId="6264"/>
          <ac:spMkLst>
            <pc:docMk/>
            <pc:sldMk cId="2088179809" sldId="303"/>
            <ac:spMk id="2" creationId="{43973AFB-8D67-48DC-A27E-F0D2DD11BD7B}"/>
          </ac:spMkLst>
        </pc:spChg>
        <pc:spChg chg="del">
          <ac:chgData name="Shafer, Ethan H MAJ" userId="505e747c-87be-44c0-94c2-fc4c31a873c1" providerId="ADAL" clId="{DFBD9E0F-8420-47EA-8509-1B3880A7E318}" dt="2024-07-27T00:05:54.917" v="26" actId="478"/>
          <ac:spMkLst>
            <pc:docMk/>
            <pc:sldMk cId="2088179809" sldId="303"/>
            <ac:spMk id="3" creationId="{EDD68F20-749C-34A0-5AF6-ECDE460AE191}"/>
          </ac:spMkLst>
        </pc:spChg>
        <pc:spChg chg="add del mod">
          <ac:chgData name="Shafer, Ethan H MAJ" userId="505e747c-87be-44c0-94c2-fc4c31a873c1" providerId="ADAL" clId="{DFBD9E0F-8420-47EA-8509-1B3880A7E318}" dt="2024-07-27T00:04:00.730" v="2" actId="6264"/>
          <ac:spMkLst>
            <pc:docMk/>
            <pc:sldMk cId="2088179809" sldId="303"/>
            <ac:spMk id="4" creationId="{DDEF7514-9E51-671B-836E-EB1E2F7F735A}"/>
          </ac:spMkLst>
        </pc:spChg>
        <pc:spChg chg="mod ord">
          <ac:chgData name="Shafer, Ethan H MAJ" userId="505e747c-87be-44c0-94c2-fc4c31a873c1" providerId="ADAL" clId="{DFBD9E0F-8420-47EA-8509-1B3880A7E318}" dt="2024-07-27T00:04:00.730" v="2" actId="6264"/>
          <ac:spMkLst>
            <pc:docMk/>
            <pc:sldMk cId="2088179809" sldId="303"/>
            <ac:spMk id="5" creationId="{CF74A43B-8B8A-4CF7-B83C-A9AA36F18452}"/>
          </ac:spMkLst>
        </pc:spChg>
        <pc:spChg chg="mod ord">
          <ac:chgData name="Shafer, Ethan H MAJ" userId="505e747c-87be-44c0-94c2-fc4c31a873c1" providerId="ADAL" clId="{DFBD9E0F-8420-47EA-8509-1B3880A7E318}" dt="2024-07-27T00:04:00.730" v="2" actId="6264"/>
          <ac:spMkLst>
            <pc:docMk/>
            <pc:sldMk cId="2088179809" sldId="303"/>
            <ac:spMk id="6" creationId="{3DB7C94E-51E4-42CA-AD0C-CBDAED83A9BF}"/>
          </ac:spMkLst>
        </pc:spChg>
        <pc:spChg chg="mod ord">
          <ac:chgData name="Shafer, Ethan H MAJ" userId="505e747c-87be-44c0-94c2-fc4c31a873c1" providerId="ADAL" clId="{DFBD9E0F-8420-47EA-8509-1B3880A7E318}" dt="2024-07-27T00:04:00.730" v="2" actId="6264"/>
          <ac:spMkLst>
            <pc:docMk/>
            <pc:sldMk cId="2088179809" sldId="303"/>
            <ac:spMk id="7" creationId="{6AEBC0B0-FB13-44BD-A138-6504BE8D5491}"/>
          </ac:spMkLst>
        </pc:spChg>
        <pc:spChg chg="mod ord">
          <ac:chgData name="Shafer, Ethan H MAJ" userId="505e747c-87be-44c0-94c2-fc4c31a873c1" providerId="ADAL" clId="{DFBD9E0F-8420-47EA-8509-1B3880A7E318}" dt="2024-07-27T00:06:00.876" v="28" actId="1076"/>
          <ac:spMkLst>
            <pc:docMk/>
            <pc:sldMk cId="2088179809" sldId="303"/>
            <ac:spMk id="8" creationId="{F9F9ECCC-7853-4D75-9E87-86A7C4240214}"/>
          </ac:spMkLst>
        </pc:spChg>
        <pc:spChg chg="mod">
          <ac:chgData name="Shafer, Ethan H MAJ" userId="505e747c-87be-44c0-94c2-fc4c31a873c1" providerId="ADAL" clId="{DFBD9E0F-8420-47EA-8509-1B3880A7E318}" dt="2024-07-27T00:05:49.710" v="24" actId="1076"/>
          <ac:spMkLst>
            <pc:docMk/>
            <pc:sldMk cId="2088179809" sldId="303"/>
            <ac:spMk id="10" creationId="{D0CA61D6-6F08-484D-B6DC-E4CD7B4E18AA}"/>
          </ac:spMkLst>
        </pc:spChg>
        <pc:spChg chg="add del mod">
          <ac:chgData name="Shafer, Ethan H MAJ" userId="505e747c-87be-44c0-94c2-fc4c31a873c1" providerId="ADAL" clId="{DFBD9E0F-8420-47EA-8509-1B3880A7E318}" dt="2024-07-27T00:04:00.730" v="2" actId="6264"/>
          <ac:spMkLst>
            <pc:docMk/>
            <pc:sldMk cId="2088179809" sldId="303"/>
            <ac:spMk id="11" creationId="{1EBB87CD-46E4-E4B1-398D-772031853DE4}"/>
          </ac:spMkLst>
        </pc:spChg>
        <pc:spChg chg="add del mod">
          <ac:chgData name="Shafer, Ethan H MAJ" userId="505e747c-87be-44c0-94c2-fc4c31a873c1" providerId="ADAL" clId="{DFBD9E0F-8420-47EA-8509-1B3880A7E318}" dt="2024-07-27T00:04:00.730" v="2" actId="6264"/>
          <ac:spMkLst>
            <pc:docMk/>
            <pc:sldMk cId="2088179809" sldId="303"/>
            <ac:spMk id="12" creationId="{98220270-03F9-7806-6598-1F2163BD383F}"/>
          </ac:spMkLst>
        </pc:spChg>
        <pc:spChg chg="add del mod">
          <ac:chgData name="Shafer, Ethan H MAJ" userId="505e747c-87be-44c0-94c2-fc4c31a873c1" providerId="ADAL" clId="{DFBD9E0F-8420-47EA-8509-1B3880A7E318}" dt="2024-07-27T00:04:00.730" v="2" actId="6264"/>
          <ac:spMkLst>
            <pc:docMk/>
            <pc:sldMk cId="2088179809" sldId="303"/>
            <ac:spMk id="13" creationId="{0F6DED10-A758-F46D-9E16-42D988135193}"/>
          </ac:spMkLst>
        </pc:spChg>
        <pc:spChg chg="add del mod">
          <ac:chgData name="Shafer, Ethan H MAJ" userId="505e747c-87be-44c0-94c2-fc4c31a873c1" providerId="ADAL" clId="{DFBD9E0F-8420-47EA-8509-1B3880A7E318}" dt="2024-07-27T00:04:00.730" v="2" actId="6264"/>
          <ac:spMkLst>
            <pc:docMk/>
            <pc:sldMk cId="2088179809" sldId="303"/>
            <ac:spMk id="14" creationId="{7E279A4E-6EF5-CD31-C33D-28F0EB6361FA}"/>
          </ac:spMkLst>
        </pc:spChg>
        <pc:spChg chg="add del mod ord">
          <ac:chgData name="Shafer, Ethan H MAJ" userId="505e747c-87be-44c0-94c2-fc4c31a873c1" providerId="ADAL" clId="{DFBD9E0F-8420-47EA-8509-1B3880A7E318}" dt="2024-07-27T00:05:46.804" v="23" actId="478"/>
          <ac:spMkLst>
            <pc:docMk/>
            <pc:sldMk cId="2088179809" sldId="303"/>
            <ac:spMk id="15" creationId="{4BF120E6-DAB3-E8D3-03A0-0E8B38039E8D}"/>
          </ac:spMkLst>
        </pc:spChg>
        <pc:picChg chg="mod">
          <ac:chgData name="Shafer, Ethan H MAJ" userId="505e747c-87be-44c0-94c2-fc4c31a873c1" providerId="ADAL" clId="{DFBD9E0F-8420-47EA-8509-1B3880A7E318}" dt="2024-07-27T00:05:58.351" v="27" actId="1076"/>
          <ac:picMkLst>
            <pc:docMk/>
            <pc:sldMk cId="2088179809" sldId="303"/>
            <ac:picMk id="9" creationId="{15720554-8417-1418-A3C8-744351979F3A}"/>
          </ac:picMkLst>
        </pc:picChg>
      </pc:sldChg>
      <pc:sldChg chg="addSp delSp modSp add mod chgLayout">
        <pc:chgData name="Shafer, Ethan H MAJ" userId="505e747c-87be-44c0-94c2-fc4c31a873c1" providerId="ADAL" clId="{DFBD9E0F-8420-47EA-8509-1B3880A7E318}" dt="2024-07-27T00:06:15.680" v="30" actId="1076"/>
        <pc:sldMkLst>
          <pc:docMk/>
          <pc:sldMk cId="244427633" sldId="304"/>
        </pc:sldMkLst>
        <pc:spChg chg="mod ord">
          <ac:chgData name="Shafer, Ethan H MAJ" userId="505e747c-87be-44c0-94c2-fc4c31a873c1" providerId="ADAL" clId="{DFBD9E0F-8420-47EA-8509-1B3880A7E318}" dt="2024-07-27T00:04:00.730" v="2" actId="6264"/>
          <ac:spMkLst>
            <pc:docMk/>
            <pc:sldMk cId="244427633" sldId="304"/>
            <ac:spMk id="2" creationId="{43973AFB-8D67-48DC-A27E-F0D2DD11BD7B}"/>
          </ac:spMkLst>
        </pc:spChg>
        <pc:spChg chg="add del mod">
          <ac:chgData name="Shafer, Ethan H MAJ" userId="505e747c-87be-44c0-94c2-fc4c31a873c1" providerId="ADAL" clId="{DFBD9E0F-8420-47EA-8509-1B3880A7E318}" dt="2024-07-27T00:04:00.730" v="2" actId="6264"/>
          <ac:spMkLst>
            <pc:docMk/>
            <pc:sldMk cId="244427633" sldId="304"/>
            <ac:spMk id="3" creationId="{B6BD6F77-62DE-2510-8A87-B0AAB9AA2DAE}"/>
          </ac:spMkLst>
        </pc:spChg>
        <pc:spChg chg="add del mod">
          <ac:chgData name="Shafer, Ethan H MAJ" userId="505e747c-87be-44c0-94c2-fc4c31a873c1" providerId="ADAL" clId="{DFBD9E0F-8420-47EA-8509-1B3880A7E318}" dt="2024-07-27T00:04:00.730" v="2" actId="6264"/>
          <ac:spMkLst>
            <pc:docMk/>
            <pc:sldMk cId="244427633" sldId="304"/>
            <ac:spMk id="4" creationId="{3E7D4811-CBA2-D692-2DCC-ABBF273D9C42}"/>
          </ac:spMkLst>
        </pc:spChg>
        <pc:spChg chg="mod ord">
          <ac:chgData name="Shafer, Ethan H MAJ" userId="505e747c-87be-44c0-94c2-fc4c31a873c1" providerId="ADAL" clId="{DFBD9E0F-8420-47EA-8509-1B3880A7E318}" dt="2024-07-27T00:04:00.730" v="2" actId="6264"/>
          <ac:spMkLst>
            <pc:docMk/>
            <pc:sldMk cId="244427633" sldId="304"/>
            <ac:spMk id="5" creationId="{CF74A43B-8B8A-4CF7-B83C-A9AA36F18452}"/>
          </ac:spMkLst>
        </pc:spChg>
        <pc:spChg chg="mod ord">
          <ac:chgData name="Shafer, Ethan H MAJ" userId="505e747c-87be-44c0-94c2-fc4c31a873c1" providerId="ADAL" clId="{DFBD9E0F-8420-47EA-8509-1B3880A7E318}" dt="2024-07-27T00:04:00.730" v="2" actId="6264"/>
          <ac:spMkLst>
            <pc:docMk/>
            <pc:sldMk cId="244427633" sldId="304"/>
            <ac:spMk id="6" creationId="{3DB7C94E-51E4-42CA-AD0C-CBDAED83A9BF}"/>
          </ac:spMkLst>
        </pc:spChg>
        <pc:spChg chg="mod ord">
          <ac:chgData name="Shafer, Ethan H MAJ" userId="505e747c-87be-44c0-94c2-fc4c31a873c1" providerId="ADAL" clId="{DFBD9E0F-8420-47EA-8509-1B3880A7E318}" dt="2024-07-27T00:04:00.730" v="2" actId="6264"/>
          <ac:spMkLst>
            <pc:docMk/>
            <pc:sldMk cId="244427633" sldId="304"/>
            <ac:spMk id="7" creationId="{6AEBC0B0-FB13-44BD-A138-6504BE8D5491}"/>
          </ac:spMkLst>
        </pc:spChg>
        <pc:spChg chg="mod ord">
          <ac:chgData name="Shafer, Ethan H MAJ" userId="505e747c-87be-44c0-94c2-fc4c31a873c1" providerId="ADAL" clId="{DFBD9E0F-8420-47EA-8509-1B3880A7E318}" dt="2024-07-27T00:04:00.730" v="2" actId="6264"/>
          <ac:spMkLst>
            <pc:docMk/>
            <pc:sldMk cId="244427633" sldId="304"/>
            <ac:spMk id="8" creationId="{F9F9ECCC-7853-4D75-9E87-86A7C4240214}"/>
          </ac:spMkLst>
        </pc:spChg>
        <pc:spChg chg="add del mod">
          <ac:chgData name="Shafer, Ethan H MAJ" userId="505e747c-87be-44c0-94c2-fc4c31a873c1" providerId="ADAL" clId="{DFBD9E0F-8420-47EA-8509-1B3880A7E318}" dt="2024-07-27T00:04:00.730" v="2" actId="6264"/>
          <ac:spMkLst>
            <pc:docMk/>
            <pc:sldMk cId="244427633" sldId="304"/>
            <ac:spMk id="9" creationId="{7FB28527-128F-22D9-2357-D1A1F0FDBBE7}"/>
          </ac:spMkLst>
        </pc:spChg>
        <pc:spChg chg="mod">
          <ac:chgData name="Shafer, Ethan H MAJ" userId="505e747c-87be-44c0-94c2-fc4c31a873c1" providerId="ADAL" clId="{DFBD9E0F-8420-47EA-8509-1B3880A7E318}" dt="2024-07-27T00:06:15.680" v="30" actId="1076"/>
          <ac:spMkLst>
            <pc:docMk/>
            <pc:sldMk cId="244427633" sldId="304"/>
            <ac:spMk id="10" creationId="{D0CA61D6-6F08-484D-B6DC-E4CD7B4E18AA}"/>
          </ac:spMkLst>
        </pc:spChg>
        <pc:spChg chg="add del mod">
          <ac:chgData name="Shafer, Ethan H MAJ" userId="505e747c-87be-44c0-94c2-fc4c31a873c1" providerId="ADAL" clId="{DFBD9E0F-8420-47EA-8509-1B3880A7E318}" dt="2024-07-27T00:04:00.730" v="2" actId="6264"/>
          <ac:spMkLst>
            <pc:docMk/>
            <pc:sldMk cId="244427633" sldId="304"/>
            <ac:spMk id="11" creationId="{BF833497-E8F8-4C57-CD81-9AFE0E9CB9F0}"/>
          </ac:spMkLst>
        </pc:spChg>
        <pc:spChg chg="add del mod">
          <ac:chgData name="Shafer, Ethan H MAJ" userId="505e747c-87be-44c0-94c2-fc4c31a873c1" providerId="ADAL" clId="{DFBD9E0F-8420-47EA-8509-1B3880A7E318}" dt="2024-07-27T00:04:00.730" v="2" actId="6264"/>
          <ac:spMkLst>
            <pc:docMk/>
            <pc:sldMk cId="244427633" sldId="304"/>
            <ac:spMk id="12" creationId="{F95A16AF-68F1-B9ED-033A-F3807CBD2E64}"/>
          </ac:spMkLst>
        </pc:spChg>
        <pc:spChg chg="add del mod ord">
          <ac:chgData name="Shafer, Ethan H MAJ" userId="505e747c-87be-44c0-94c2-fc4c31a873c1" providerId="ADAL" clId="{DFBD9E0F-8420-47EA-8509-1B3880A7E318}" dt="2024-07-27T00:06:11.650" v="29" actId="478"/>
          <ac:spMkLst>
            <pc:docMk/>
            <pc:sldMk cId="244427633" sldId="304"/>
            <ac:spMk id="13" creationId="{239AD456-0985-39F0-87B2-2925F21BF038}"/>
          </ac:spMkLst>
        </pc:spChg>
      </pc:sldChg>
      <pc:sldChg chg="addSp delSp modSp add mod chgLayout">
        <pc:chgData name="Shafer, Ethan H MAJ" userId="505e747c-87be-44c0-94c2-fc4c31a873c1" providerId="ADAL" clId="{DFBD9E0F-8420-47EA-8509-1B3880A7E318}" dt="2024-07-27T00:06:50.582" v="34" actId="1076"/>
        <pc:sldMkLst>
          <pc:docMk/>
          <pc:sldMk cId="2490544555" sldId="305"/>
        </pc:sldMkLst>
        <pc:spChg chg="mod ord">
          <ac:chgData name="Shafer, Ethan H MAJ" userId="505e747c-87be-44c0-94c2-fc4c31a873c1" providerId="ADAL" clId="{DFBD9E0F-8420-47EA-8509-1B3880A7E318}" dt="2024-07-27T00:04:00.730" v="2" actId="6264"/>
          <ac:spMkLst>
            <pc:docMk/>
            <pc:sldMk cId="2490544555" sldId="305"/>
            <ac:spMk id="2" creationId="{43973AFB-8D67-48DC-A27E-F0D2DD11BD7B}"/>
          </ac:spMkLst>
        </pc:spChg>
        <pc:spChg chg="add del mod">
          <ac:chgData name="Shafer, Ethan H MAJ" userId="505e747c-87be-44c0-94c2-fc4c31a873c1" providerId="ADAL" clId="{DFBD9E0F-8420-47EA-8509-1B3880A7E318}" dt="2024-07-27T00:04:00.730" v="2" actId="6264"/>
          <ac:spMkLst>
            <pc:docMk/>
            <pc:sldMk cId="2490544555" sldId="305"/>
            <ac:spMk id="3" creationId="{40F3E99E-4B98-791E-9164-DFBFA4182901}"/>
          </ac:spMkLst>
        </pc:spChg>
        <pc:spChg chg="add del mod">
          <ac:chgData name="Shafer, Ethan H MAJ" userId="505e747c-87be-44c0-94c2-fc4c31a873c1" providerId="ADAL" clId="{DFBD9E0F-8420-47EA-8509-1B3880A7E318}" dt="2024-07-27T00:04:00.730" v="2" actId="6264"/>
          <ac:spMkLst>
            <pc:docMk/>
            <pc:sldMk cId="2490544555" sldId="305"/>
            <ac:spMk id="4" creationId="{6F759A9B-4B8B-B46F-1E23-CE5C01A15A9C}"/>
          </ac:spMkLst>
        </pc:spChg>
        <pc:spChg chg="mod ord">
          <ac:chgData name="Shafer, Ethan H MAJ" userId="505e747c-87be-44c0-94c2-fc4c31a873c1" providerId="ADAL" clId="{DFBD9E0F-8420-47EA-8509-1B3880A7E318}" dt="2024-07-27T00:04:00.730" v="2" actId="6264"/>
          <ac:spMkLst>
            <pc:docMk/>
            <pc:sldMk cId="2490544555" sldId="305"/>
            <ac:spMk id="5" creationId="{CF74A43B-8B8A-4CF7-B83C-A9AA36F18452}"/>
          </ac:spMkLst>
        </pc:spChg>
        <pc:spChg chg="mod ord">
          <ac:chgData name="Shafer, Ethan H MAJ" userId="505e747c-87be-44c0-94c2-fc4c31a873c1" providerId="ADAL" clId="{DFBD9E0F-8420-47EA-8509-1B3880A7E318}" dt="2024-07-27T00:04:00.730" v="2" actId="6264"/>
          <ac:spMkLst>
            <pc:docMk/>
            <pc:sldMk cId="2490544555" sldId="305"/>
            <ac:spMk id="6" creationId="{3DB7C94E-51E4-42CA-AD0C-CBDAED83A9BF}"/>
          </ac:spMkLst>
        </pc:spChg>
        <pc:spChg chg="mod ord">
          <ac:chgData name="Shafer, Ethan H MAJ" userId="505e747c-87be-44c0-94c2-fc4c31a873c1" providerId="ADAL" clId="{DFBD9E0F-8420-47EA-8509-1B3880A7E318}" dt="2024-07-27T00:04:00.730" v="2" actId="6264"/>
          <ac:spMkLst>
            <pc:docMk/>
            <pc:sldMk cId="2490544555" sldId="305"/>
            <ac:spMk id="7" creationId="{6AEBC0B0-FB13-44BD-A138-6504BE8D5491}"/>
          </ac:spMkLst>
        </pc:spChg>
        <pc:spChg chg="mod ord">
          <ac:chgData name="Shafer, Ethan H MAJ" userId="505e747c-87be-44c0-94c2-fc4c31a873c1" providerId="ADAL" clId="{DFBD9E0F-8420-47EA-8509-1B3880A7E318}" dt="2024-07-27T00:04:00.730" v="2" actId="6264"/>
          <ac:spMkLst>
            <pc:docMk/>
            <pc:sldMk cId="2490544555" sldId="305"/>
            <ac:spMk id="8" creationId="{F9F9ECCC-7853-4D75-9E87-86A7C4240214}"/>
          </ac:spMkLst>
        </pc:spChg>
        <pc:spChg chg="add del mod">
          <ac:chgData name="Shafer, Ethan H MAJ" userId="505e747c-87be-44c0-94c2-fc4c31a873c1" providerId="ADAL" clId="{DFBD9E0F-8420-47EA-8509-1B3880A7E318}" dt="2024-07-27T00:04:00.730" v="2" actId="6264"/>
          <ac:spMkLst>
            <pc:docMk/>
            <pc:sldMk cId="2490544555" sldId="305"/>
            <ac:spMk id="9" creationId="{C7E7E842-4F26-0378-171D-A652E5322A9D}"/>
          </ac:spMkLst>
        </pc:spChg>
        <pc:spChg chg="del">
          <ac:chgData name="Shafer, Ethan H MAJ" userId="505e747c-87be-44c0-94c2-fc4c31a873c1" providerId="ADAL" clId="{DFBD9E0F-8420-47EA-8509-1B3880A7E318}" dt="2024-07-27T00:06:45.530" v="31" actId="21"/>
          <ac:spMkLst>
            <pc:docMk/>
            <pc:sldMk cId="2490544555" sldId="305"/>
            <ac:spMk id="10" creationId="{D0CA61D6-6F08-484D-B6DC-E4CD7B4E18AA}"/>
          </ac:spMkLst>
        </pc:spChg>
        <pc:spChg chg="add del mod">
          <ac:chgData name="Shafer, Ethan H MAJ" userId="505e747c-87be-44c0-94c2-fc4c31a873c1" providerId="ADAL" clId="{DFBD9E0F-8420-47EA-8509-1B3880A7E318}" dt="2024-07-27T00:04:00.730" v="2" actId="6264"/>
          <ac:spMkLst>
            <pc:docMk/>
            <pc:sldMk cId="2490544555" sldId="305"/>
            <ac:spMk id="11" creationId="{B59A509E-66ED-7269-CB1F-7F7012478336}"/>
          </ac:spMkLst>
        </pc:spChg>
        <pc:spChg chg="add del mod">
          <ac:chgData name="Shafer, Ethan H MAJ" userId="505e747c-87be-44c0-94c2-fc4c31a873c1" providerId="ADAL" clId="{DFBD9E0F-8420-47EA-8509-1B3880A7E318}" dt="2024-07-27T00:04:00.730" v="2" actId="6264"/>
          <ac:spMkLst>
            <pc:docMk/>
            <pc:sldMk cId="2490544555" sldId="305"/>
            <ac:spMk id="12" creationId="{FC4245C8-E1F3-78B5-DB90-2F586DF3CB34}"/>
          </ac:spMkLst>
        </pc:spChg>
        <pc:spChg chg="add del mod ord">
          <ac:chgData name="Shafer, Ethan H MAJ" userId="505e747c-87be-44c0-94c2-fc4c31a873c1" providerId="ADAL" clId="{DFBD9E0F-8420-47EA-8509-1B3880A7E318}" dt="2024-07-27T00:06:47.270" v="32" actId="478"/>
          <ac:spMkLst>
            <pc:docMk/>
            <pc:sldMk cId="2490544555" sldId="305"/>
            <ac:spMk id="13" creationId="{23990A5F-2E8E-8567-4C67-BD4F6D8F097E}"/>
          </ac:spMkLst>
        </pc:spChg>
        <pc:spChg chg="add mod">
          <ac:chgData name="Shafer, Ethan H MAJ" userId="505e747c-87be-44c0-94c2-fc4c31a873c1" providerId="ADAL" clId="{DFBD9E0F-8420-47EA-8509-1B3880A7E318}" dt="2024-07-27T00:06:50.582" v="34" actId="1076"/>
          <ac:spMkLst>
            <pc:docMk/>
            <pc:sldMk cId="2490544555" sldId="305"/>
            <ac:spMk id="14" creationId="{D0CA61D6-6F08-484D-B6DC-E4CD7B4E18AA}"/>
          </ac:spMkLst>
        </pc:spChg>
      </pc:sldChg>
      <pc:sldChg chg="addSp delSp modSp add mod chgLayout">
        <pc:chgData name="Shafer, Ethan H MAJ" userId="505e747c-87be-44c0-94c2-fc4c31a873c1" providerId="ADAL" clId="{DFBD9E0F-8420-47EA-8509-1B3880A7E318}" dt="2024-07-27T00:08:38.200" v="46" actId="20577"/>
        <pc:sldMkLst>
          <pc:docMk/>
          <pc:sldMk cId="1895926214" sldId="306"/>
        </pc:sldMkLst>
        <pc:spChg chg="mod ord">
          <ac:chgData name="Shafer, Ethan H MAJ" userId="505e747c-87be-44c0-94c2-fc4c31a873c1" providerId="ADAL" clId="{DFBD9E0F-8420-47EA-8509-1B3880A7E318}" dt="2024-07-27T00:04:00.730" v="2" actId="6264"/>
          <ac:spMkLst>
            <pc:docMk/>
            <pc:sldMk cId="1895926214" sldId="306"/>
            <ac:spMk id="2" creationId="{43973AFB-8D67-48DC-A27E-F0D2DD11BD7B}"/>
          </ac:spMkLst>
        </pc:spChg>
        <pc:spChg chg="mod ord">
          <ac:chgData name="Shafer, Ethan H MAJ" userId="505e747c-87be-44c0-94c2-fc4c31a873c1" providerId="ADAL" clId="{DFBD9E0F-8420-47EA-8509-1B3880A7E318}" dt="2024-07-27T00:04:00.730" v="2" actId="6264"/>
          <ac:spMkLst>
            <pc:docMk/>
            <pc:sldMk cId="1895926214" sldId="306"/>
            <ac:spMk id="5" creationId="{CF74A43B-8B8A-4CF7-B83C-A9AA36F18452}"/>
          </ac:spMkLst>
        </pc:spChg>
        <pc:spChg chg="mod ord">
          <ac:chgData name="Shafer, Ethan H MAJ" userId="505e747c-87be-44c0-94c2-fc4c31a873c1" providerId="ADAL" clId="{DFBD9E0F-8420-47EA-8509-1B3880A7E318}" dt="2024-07-27T00:04:00.730" v="2" actId="6264"/>
          <ac:spMkLst>
            <pc:docMk/>
            <pc:sldMk cId="1895926214" sldId="306"/>
            <ac:spMk id="6" creationId="{3DB7C94E-51E4-42CA-AD0C-CBDAED83A9BF}"/>
          </ac:spMkLst>
        </pc:spChg>
        <pc:spChg chg="mod ord">
          <ac:chgData name="Shafer, Ethan H MAJ" userId="505e747c-87be-44c0-94c2-fc4c31a873c1" providerId="ADAL" clId="{DFBD9E0F-8420-47EA-8509-1B3880A7E318}" dt="2024-07-27T00:04:00.730" v="2" actId="6264"/>
          <ac:spMkLst>
            <pc:docMk/>
            <pc:sldMk cId="1895926214" sldId="306"/>
            <ac:spMk id="7" creationId="{6AEBC0B0-FB13-44BD-A138-6504BE8D5491}"/>
          </ac:spMkLst>
        </pc:spChg>
        <pc:spChg chg="mod ord">
          <ac:chgData name="Shafer, Ethan H MAJ" userId="505e747c-87be-44c0-94c2-fc4c31a873c1" providerId="ADAL" clId="{DFBD9E0F-8420-47EA-8509-1B3880A7E318}" dt="2024-07-27T00:04:00.730" v="2" actId="6264"/>
          <ac:spMkLst>
            <pc:docMk/>
            <pc:sldMk cId="1895926214" sldId="306"/>
            <ac:spMk id="8" creationId="{F9F9ECCC-7853-4D75-9E87-86A7C4240214}"/>
          </ac:spMkLst>
        </pc:spChg>
        <pc:spChg chg="mod ord">
          <ac:chgData name="Shafer, Ethan H MAJ" userId="505e747c-87be-44c0-94c2-fc4c31a873c1" providerId="ADAL" clId="{DFBD9E0F-8420-47EA-8509-1B3880A7E318}" dt="2024-07-27T00:08:38.200" v="46" actId="20577"/>
          <ac:spMkLst>
            <pc:docMk/>
            <pc:sldMk cId="1895926214" sldId="306"/>
            <ac:spMk id="9" creationId="{32D0A2B2-3273-4F66-8B33-AE784302EDE4}"/>
          </ac:spMkLst>
        </pc:spChg>
        <pc:spChg chg="mod">
          <ac:chgData name="Shafer, Ethan H MAJ" userId="505e747c-87be-44c0-94c2-fc4c31a873c1" providerId="ADAL" clId="{DFBD9E0F-8420-47EA-8509-1B3880A7E318}" dt="2024-07-27T00:07:22.450" v="35" actId="14100"/>
          <ac:spMkLst>
            <pc:docMk/>
            <pc:sldMk cId="1895926214" sldId="306"/>
            <ac:spMk id="12" creationId="{8F8D5E33-6D1D-4EB9-8B9B-EFA3BFA30C50}"/>
          </ac:spMkLst>
        </pc:spChg>
        <pc:spChg chg="add del mod">
          <ac:chgData name="Shafer, Ethan H MAJ" userId="505e747c-87be-44c0-94c2-fc4c31a873c1" providerId="ADAL" clId="{DFBD9E0F-8420-47EA-8509-1B3880A7E318}" dt="2024-07-27T00:04:00.730" v="2" actId="6264"/>
          <ac:spMkLst>
            <pc:docMk/>
            <pc:sldMk cId="1895926214" sldId="306"/>
            <ac:spMk id="15" creationId="{BA3B12F9-9535-AAA5-1CD3-8391E7440350}"/>
          </ac:spMkLst>
        </pc:spChg>
        <pc:spChg chg="add del mod">
          <ac:chgData name="Shafer, Ethan H MAJ" userId="505e747c-87be-44c0-94c2-fc4c31a873c1" providerId="ADAL" clId="{DFBD9E0F-8420-47EA-8509-1B3880A7E318}" dt="2024-07-27T00:04:00.730" v="2" actId="6264"/>
          <ac:spMkLst>
            <pc:docMk/>
            <pc:sldMk cId="1895926214" sldId="306"/>
            <ac:spMk id="16" creationId="{9834EE10-DA66-A2AA-2E3A-A93B68F73D6B}"/>
          </ac:spMkLst>
        </pc:spChg>
        <pc:spChg chg="add del mod">
          <ac:chgData name="Shafer, Ethan H MAJ" userId="505e747c-87be-44c0-94c2-fc4c31a873c1" providerId="ADAL" clId="{DFBD9E0F-8420-47EA-8509-1B3880A7E318}" dt="2024-07-27T00:04:00.730" v="2" actId="6264"/>
          <ac:spMkLst>
            <pc:docMk/>
            <pc:sldMk cId="1895926214" sldId="306"/>
            <ac:spMk id="17" creationId="{788A32AB-6F3C-5BDD-97C0-28E89DE77538}"/>
          </ac:spMkLst>
        </pc:spChg>
        <pc:spChg chg="add del mod">
          <ac:chgData name="Shafer, Ethan H MAJ" userId="505e747c-87be-44c0-94c2-fc4c31a873c1" providerId="ADAL" clId="{DFBD9E0F-8420-47EA-8509-1B3880A7E318}" dt="2024-07-27T00:04:00.730" v="2" actId="6264"/>
          <ac:spMkLst>
            <pc:docMk/>
            <pc:sldMk cId="1895926214" sldId="306"/>
            <ac:spMk id="18" creationId="{98EA192D-4961-155C-34C9-AC7CB72F2784}"/>
          </ac:spMkLst>
        </pc:spChg>
        <pc:spChg chg="add del mod">
          <ac:chgData name="Shafer, Ethan H MAJ" userId="505e747c-87be-44c0-94c2-fc4c31a873c1" providerId="ADAL" clId="{DFBD9E0F-8420-47EA-8509-1B3880A7E318}" dt="2024-07-27T00:04:00.730" v="2" actId="6264"/>
          <ac:spMkLst>
            <pc:docMk/>
            <pc:sldMk cId="1895926214" sldId="306"/>
            <ac:spMk id="19" creationId="{2B9FE818-CAE9-0475-F881-C970EAAD003C}"/>
          </ac:spMkLst>
        </pc:spChg>
        <pc:spChg chg="add mod ord">
          <ac:chgData name="Shafer, Ethan H MAJ" userId="505e747c-87be-44c0-94c2-fc4c31a873c1" providerId="ADAL" clId="{DFBD9E0F-8420-47EA-8509-1B3880A7E318}" dt="2024-07-27T00:04:00.730" v="2" actId="6264"/>
          <ac:spMkLst>
            <pc:docMk/>
            <pc:sldMk cId="1895926214" sldId="306"/>
            <ac:spMk id="20" creationId="{4EE8253B-164E-4B2B-5AD4-E7D0D6916C69}"/>
          </ac:spMkLst>
        </pc:spChg>
      </pc:sldChg>
      <pc:sldChg chg="addSp delSp modSp add mod chgLayout">
        <pc:chgData name="Shafer, Ethan H MAJ" userId="505e747c-87be-44c0-94c2-fc4c31a873c1" providerId="ADAL" clId="{DFBD9E0F-8420-47EA-8509-1B3880A7E318}" dt="2024-07-27T00:10:44.280" v="75" actId="1076"/>
        <pc:sldMkLst>
          <pc:docMk/>
          <pc:sldMk cId="1945246591" sldId="307"/>
        </pc:sldMkLst>
        <pc:spChg chg="mod ord">
          <ac:chgData name="Shafer, Ethan H MAJ" userId="505e747c-87be-44c0-94c2-fc4c31a873c1" providerId="ADAL" clId="{DFBD9E0F-8420-47EA-8509-1B3880A7E318}" dt="2024-07-27T00:04:00.730" v="2" actId="6264"/>
          <ac:spMkLst>
            <pc:docMk/>
            <pc:sldMk cId="1945246591" sldId="307"/>
            <ac:spMk id="2" creationId="{43973AFB-8D67-48DC-A27E-F0D2DD11BD7B}"/>
          </ac:spMkLst>
        </pc:spChg>
        <pc:spChg chg="add del mod">
          <ac:chgData name="Shafer, Ethan H MAJ" userId="505e747c-87be-44c0-94c2-fc4c31a873c1" providerId="ADAL" clId="{DFBD9E0F-8420-47EA-8509-1B3880A7E318}" dt="2024-07-27T00:04:00.730" v="2" actId="6264"/>
          <ac:spMkLst>
            <pc:docMk/>
            <pc:sldMk cId="1945246591" sldId="307"/>
            <ac:spMk id="3" creationId="{13AE2720-224A-5690-ED28-B21532F10A96}"/>
          </ac:spMkLst>
        </pc:spChg>
        <pc:spChg chg="mod ord">
          <ac:chgData name="Shafer, Ethan H MAJ" userId="505e747c-87be-44c0-94c2-fc4c31a873c1" providerId="ADAL" clId="{DFBD9E0F-8420-47EA-8509-1B3880A7E318}" dt="2024-07-27T00:04:00.730" v="2" actId="6264"/>
          <ac:spMkLst>
            <pc:docMk/>
            <pc:sldMk cId="1945246591" sldId="307"/>
            <ac:spMk id="5" creationId="{CF74A43B-8B8A-4CF7-B83C-A9AA36F18452}"/>
          </ac:spMkLst>
        </pc:spChg>
        <pc:spChg chg="mod ord">
          <ac:chgData name="Shafer, Ethan H MAJ" userId="505e747c-87be-44c0-94c2-fc4c31a873c1" providerId="ADAL" clId="{DFBD9E0F-8420-47EA-8509-1B3880A7E318}" dt="2024-07-27T00:04:00.730" v="2" actId="6264"/>
          <ac:spMkLst>
            <pc:docMk/>
            <pc:sldMk cId="1945246591" sldId="307"/>
            <ac:spMk id="6" creationId="{3DB7C94E-51E4-42CA-AD0C-CBDAED83A9BF}"/>
          </ac:spMkLst>
        </pc:spChg>
        <pc:spChg chg="mod ord">
          <ac:chgData name="Shafer, Ethan H MAJ" userId="505e747c-87be-44c0-94c2-fc4c31a873c1" providerId="ADAL" clId="{DFBD9E0F-8420-47EA-8509-1B3880A7E318}" dt="2024-07-27T00:04:00.730" v="2" actId="6264"/>
          <ac:spMkLst>
            <pc:docMk/>
            <pc:sldMk cId="1945246591" sldId="307"/>
            <ac:spMk id="7" creationId="{6AEBC0B0-FB13-44BD-A138-6504BE8D5491}"/>
          </ac:spMkLst>
        </pc:spChg>
        <pc:spChg chg="add del mod">
          <ac:chgData name="Shafer, Ethan H MAJ" userId="505e747c-87be-44c0-94c2-fc4c31a873c1" providerId="ADAL" clId="{DFBD9E0F-8420-47EA-8509-1B3880A7E318}" dt="2024-07-27T00:04:00.730" v="2" actId="6264"/>
          <ac:spMkLst>
            <pc:docMk/>
            <pc:sldMk cId="1945246591" sldId="307"/>
            <ac:spMk id="8" creationId="{C0D8D947-B151-92BC-372B-3F77EC5DECF2}"/>
          </ac:spMkLst>
        </pc:spChg>
        <pc:spChg chg="add del mod">
          <ac:chgData name="Shafer, Ethan H MAJ" userId="505e747c-87be-44c0-94c2-fc4c31a873c1" providerId="ADAL" clId="{DFBD9E0F-8420-47EA-8509-1B3880A7E318}" dt="2024-07-27T00:04:00.730" v="2" actId="6264"/>
          <ac:spMkLst>
            <pc:docMk/>
            <pc:sldMk cId="1945246591" sldId="307"/>
            <ac:spMk id="9" creationId="{E961E92E-D2BE-7B6A-1971-D0A2CDB9914C}"/>
          </ac:spMkLst>
        </pc:spChg>
        <pc:spChg chg="add del mod">
          <ac:chgData name="Shafer, Ethan H MAJ" userId="505e747c-87be-44c0-94c2-fc4c31a873c1" providerId="ADAL" clId="{DFBD9E0F-8420-47EA-8509-1B3880A7E318}" dt="2024-07-27T00:04:00.730" v="2" actId="6264"/>
          <ac:spMkLst>
            <pc:docMk/>
            <pc:sldMk cId="1945246591" sldId="307"/>
            <ac:spMk id="10" creationId="{535D80D0-D4FE-D118-66D2-EF2CDF97D646}"/>
          </ac:spMkLst>
        </pc:spChg>
        <pc:spChg chg="add mod ord">
          <ac:chgData name="Shafer, Ethan H MAJ" userId="505e747c-87be-44c0-94c2-fc4c31a873c1" providerId="ADAL" clId="{DFBD9E0F-8420-47EA-8509-1B3880A7E318}" dt="2024-07-27T00:04:00.730" v="2" actId="6264"/>
          <ac:spMkLst>
            <pc:docMk/>
            <pc:sldMk cId="1945246591" sldId="307"/>
            <ac:spMk id="11" creationId="{106A7073-1DD5-1EFD-2FB1-225EDE2DC49A}"/>
          </ac:spMkLst>
        </pc:spChg>
        <pc:spChg chg="mod">
          <ac:chgData name="Shafer, Ethan H MAJ" userId="505e747c-87be-44c0-94c2-fc4c31a873c1" providerId="ADAL" clId="{DFBD9E0F-8420-47EA-8509-1B3880A7E318}" dt="2024-07-27T00:10:44.280" v="75" actId="1076"/>
          <ac:spMkLst>
            <pc:docMk/>
            <pc:sldMk cId="1945246591" sldId="307"/>
            <ac:spMk id="12" creationId="{8F8D5E33-6D1D-4EB9-8B9B-EFA3BFA30C50}"/>
          </ac:spMkLst>
        </pc:spChg>
        <pc:spChg chg="add mod ord">
          <ac:chgData name="Shafer, Ethan H MAJ" userId="505e747c-87be-44c0-94c2-fc4c31a873c1" providerId="ADAL" clId="{DFBD9E0F-8420-47EA-8509-1B3880A7E318}" dt="2024-07-27T00:04:00.730" v="2" actId="6264"/>
          <ac:spMkLst>
            <pc:docMk/>
            <pc:sldMk cId="1945246591" sldId="307"/>
            <ac:spMk id="15" creationId="{CF68C8DF-6EA1-A3A7-EC1F-6A56E5C4FFB0}"/>
          </ac:spMkLst>
        </pc:spChg>
      </pc:sldChg>
      <pc:sldChg chg="addSp delSp modSp add mod chgLayout">
        <pc:chgData name="Shafer, Ethan H MAJ" userId="505e747c-87be-44c0-94c2-fc4c31a873c1" providerId="ADAL" clId="{DFBD9E0F-8420-47EA-8509-1B3880A7E318}" dt="2024-07-27T00:10:57.290" v="79" actId="1076"/>
        <pc:sldMkLst>
          <pc:docMk/>
          <pc:sldMk cId="2014551860" sldId="308"/>
        </pc:sldMkLst>
        <pc:spChg chg="mod ord">
          <ac:chgData name="Shafer, Ethan H MAJ" userId="505e747c-87be-44c0-94c2-fc4c31a873c1" providerId="ADAL" clId="{DFBD9E0F-8420-47EA-8509-1B3880A7E318}" dt="2024-07-27T00:04:00.730" v="2" actId="6264"/>
          <ac:spMkLst>
            <pc:docMk/>
            <pc:sldMk cId="2014551860" sldId="308"/>
            <ac:spMk id="2" creationId="{CF6D001E-DFA6-4334-BC37-1106A9CF9F18}"/>
          </ac:spMkLst>
        </pc:spChg>
        <pc:spChg chg="add del mod">
          <ac:chgData name="Shafer, Ethan H MAJ" userId="505e747c-87be-44c0-94c2-fc4c31a873c1" providerId="ADAL" clId="{DFBD9E0F-8420-47EA-8509-1B3880A7E318}" dt="2024-07-27T00:04:00.730" v="2" actId="6264"/>
          <ac:spMkLst>
            <pc:docMk/>
            <pc:sldMk cId="2014551860" sldId="308"/>
            <ac:spMk id="3" creationId="{36F93BB7-4C8D-84D1-AAE3-27692E188E80}"/>
          </ac:spMkLst>
        </pc:spChg>
        <pc:spChg chg="add del mod">
          <ac:chgData name="Shafer, Ethan H MAJ" userId="505e747c-87be-44c0-94c2-fc4c31a873c1" providerId="ADAL" clId="{DFBD9E0F-8420-47EA-8509-1B3880A7E318}" dt="2024-07-27T00:04:00.730" v="2" actId="6264"/>
          <ac:spMkLst>
            <pc:docMk/>
            <pc:sldMk cId="2014551860" sldId="308"/>
            <ac:spMk id="4" creationId="{A0C6643D-CC92-4C07-FE35-934B1D1B126A}"/>
          </ac:spMkLst>
        </pc:spChg>
        <pc:spChg chg="mod ord">
          <ac:chgData name="Shafer, Ethan H MAJ" userId="505e747c-87be-44c0-94c2-fc4c31a873c1" providerId="ADAL" clId="{DFBD9E0F-8420-47EA-8509-1B3880A7E318}" dt="2024-07-27T00:04:00.730" v="2" actId="6264"/>
          <ac:spMkLst>
            <pc:docMk/>
            <pc:sldMk cId="2014551860" sldId="308"/>
            <ac:spMk id="5" creationId="{545452EE-7BA5-4D45-B4CA-D000EAFA65C3}"/>
          </ac:spMkLst>
        </pc:spChg>
        <pc:spChg chg="mod ord">
          <ac:chgData name="Shafer, Ethan H MAJ" userId="505e747c-87be-44c0-94c2-fc4c31a873c1" providerId="ADAL" clId="{DFBD9E0F-8420-47EA-8509-1B3880A7E318}" dt="2024-07-27T00:04:00.730" v="2" actId="6264"/>
          <ac:spMkLst>
            <pc:docMk/>
            <pc:sldMk cId="2014551860" sldId="308"/>
            <ac:spMk id="6" creationId="{44251B0B-CBB2-4817-9D2B-CD86883AE9A4}"/>
          </ac:spMkLst>
        </pc:spChg>
        <pc:spChg chg="mod ord">
          <ac:chgData name="Shafer, Ethan H MAJ" userId="505e747c-87be-44c0-94c2-fc4c31a873c1" providerId="ADAL" clId="{DFBD9E0F-8420-47EA-8509-1B3880A7E318}" dt="2024-07-27T00:04:00.730" v="2" actId="6264"/>
          <ac:spMkLst>
            <pc:docMk/>
            <pc:sldMk cId="2014551860" sldId="308"/>
            <ac:spMk id="7" creationId="{28794EC6-2EC1-4189-AD35-63BD75A8B448}"/>
          </ac:spMkLst>
        </pc:spChg>
        <pc:spChg chg="add del mod">
          <ac:chgData name="Shafer, Ethan H MAJ" userId="505e747c-87be-44c0-94c2-fc4c31a873c1" providerId="ADAL" clId="{DFBD9E0F-8420-47EA-8509-1B3880A7E318}" dt="2024-07-27T00:04:00.730" v="2" actId="6264"/>
          <ac:spMkLst>
            <pc:docMk/>
            <pc:sldMk cId="2014551860" sldId="308"/>
            <ac:spMk id="9" creationId="{79BED945-E06C-BB80-ED49-3E17BE9AE91E}"/>
          </ac:spMkLst>
        </pc:spChg>
        <pc:spChg chg="add del mod">
          <ac:chgData name="Shafer, Ethan H MAJ" userId="505e747c-87be-44c0-94c2-fc4c31a873c1" providerId="ADAL" clId="{DFBD9E0F-8420-47EA-8509-1B3880A7E318}" dt="2024-07-27T00:04:00.730" v="2" actId="6264"/>
          <ac:spMkLst>
            <pc:docMk/>
            <pc:sldMk cId="2014551860" sldId="308"/>
            <ac:spMk id="10" creationId="{4C3778DC-77E7-DAC2-A8C1-46279CFFD152}"/>
          </ac:spMkLst>
        </pc:spChg>
        <pc:spChg chg="add del mod ord">
          <ac:chgData name="Shafer, Ethan H MAJ" userId="505e747c-87be-44c0-94c2-fc4c31a873c1" providerId="ADAL" clId="{DFBD9E0F-8420-47EA-8509-1B3880A7E318}" dt="2024-07-27T00:10:49.399" v="77"/>
          <ac:spMkLst>
            <pc:docMk/>
            <pc:sldMk cId="2014551860" sldId="308"/>
            <ac:spMk id="11" creationId="{F3D39447-E4DE-7EF5-4CDD-60258602C16C}"/>
          </ac:spMkLst>
        </pc:spChg>
        <pc:spChg chg="add del mod ord">
          <ac:chgData name="Shafer, Ethan H MAJ" userId="505e747c-87be-44c0-94c2-fc4c31a873c1" providerId="ADAL" clId="{DFBD9E0F-8420-47EA-8509-1B3880A7E318}" dt="2024-07-27T00:10:54.551" v="78" actId="478"/>
          <ac:spMkLst>
            <pc:docMk/>
            <pc:sldMk cId="2014551860" sldId="308"/>
            <ac:spMk id="12" creationId="{08229428-0194-11A2-7484-7E3D1EDAE5E8}"/>
          </ac:spMkLst>
        </pc:spChg>
        <pc:spChg chg="mod">
          <ac:chgData name="Shafer, Ethan H MAJ" userId="505e747c-87be-44c0-94c2-fc4c31a873c1" providerId="ADAL" clId="{DFBD9E0F-8420-47EA-8509-1B3880A7E318}" dt="2024-07-27T00:10:57.290" v="79" actId="1076"/>
          <ac:spMkLst>
            <pc:docMk/>
            <pc:sldMk cId="2014551860" sldId="308"/>
            <ac:spMk id="15" creationId="{7C2B00B5-3F59-4D47-BA49-96AB119C18D1}"/>
          </ac:spMkLst>
        </pc:spChg>
        <pc:picChg chg="del">
          <ac:chgData name="Shafer, Ethan H MAJ" userId="505e747c-87be-44c0-94c2-fc4c31a873c1" providerId="ADAL" clId="{DFBD9E0F-8420-47EA-8509-1B3880A7E318}" dt="2024-07-27T00:10:48.373" v="76" actId="21"/>
          <ac:picMkLst>
            <pc:docMk/>
            <pc:sldMk cId="2014551860" sldId="308"/>
            <ac:picMk id="8" creationId="{3173E002-C4BD-45DC-8EF4-49421ABEDF9E}"/>
          </ac:picMkLst>
        </pc:picChg>
        <pc:picChg chg="add mod">
          <ac:chgData name="Shafer, Ethan H MAJ" userId="505e747c-87be-44c0-94c2-fc4c31a873c1" providerId="ADAL" clId="{DFBD9E0F-8420-47EA-8509-1B3880A7E318}" dt="2024-07-27T00:10:49.399" v="77"/>
          <ac:picMkLst>
            <pc:docMk/>
            <pc:sldMk cId="2014551860" sldId="308"/>
            <ac:picMk id="14" creationId="{3173E002-C4BD-45DC-8EF4-49421ABEDF9E}"/>
          </ac:picMkLst>
        </pc:picChg>
      </pc:sldChg>
      <pc:sldChg chg="modSp mod">
        <pc:chgData name="Shafer, Ethan H MAJ" userId="505e747c-87be-44c0-94c2-fc4c31a873c1" providerId="ADAL" clId="{DFBD9E0F-8420-47EA-8509-1B3880A7E318}" dt="2024-07-27T00:11:12.570" v="97" actId="20577"/>
        <pc:sldMkLst>
          <pc:docMk/>
          <pc:sldMk cId="2600960340" sldId="413"/>
        </pc:sldMkLst>
        <pc:spChg chg="mod">
          <ac:chgData name="Shafer, Ethan H MAJ" userId="505e747c-87be-44c0-94c2-fc4c31a873c1" providerId="ADAL" clId="{DFBD9E0F-8420-47EA-8509-1B3880A7E318}" dt="2024-07-27T00:11:12.570" v="97" actId="20577"/>
          <ac:spMkLst>
            <pc:docMk/>
            <pc:sldMk cId="2600960340" sldId="413"/>
            <ac:spMk id="2" creationId="{8D7E2DAC-8F14-49C5-B65E-1545269CF4BB}"/>
          </ac:spMkLst>
        </pc:spChg>
      </pc:sldChg>
      <pc:sldChg chg="modSp mod">
        <pc:chgData name="Shafer, Ethan H MAJ" userId="505e747c-87be-44c0-94c2-fc4c31a873c1" providerId="ADAL" clId="{DFBD9E0F-8420-47EA-8509-1B3880A7E318}" dt="2024-07-27T00:11:33.039" v="183" actId="20577"/>
        <pc:sldMkLst>
          <pc:docMk/>
          <pc:sldMk cId="1277706378" sldId="429"/>
        </pc:sldMkLst>
        <pc:spChg chg="mod">
          <ac:chgData name="Shafer, Ethan H MAJ" userId="505e747c-87be-44c0-94c2-fc4c31a873c1" providerId="ADAL" clId="{DFBD9E0F-8420-47EA-8509-1B3880A7E318}" dt="2024-07-27T00:11:33.039" v="183" actId="20577"/>
          <ac:spMkLst>
            <pc:docMk/>
            <pc:sldMk cId="1277706378" sldId="429"/>
            <ac:spMk id="3" creationId="{D19F0797-8975-980B-1DFB-53543119FFB6}"/>
          </ac:spMkLst>
        </pc:spChg>
      </pc:sldChg>
      <pc:sldChg chg="modSp new mod">
        <pc:chgData name="Shafer, Ethan H MAJ" userId="505e747c-87be-44c0-94c2-fc4c31a873c1" providerId="ADAL" clId="{DFBD9E0F-8420-47EA-8509-1B3880A7E318}" dt="2024-07-27T00:17:34.438" v="714" actId="20577"/>
        <pc:sldMkLst>
          <pc:docMk/>
          <pc:sldMk cId="1296306090" sldId="430"/>
        </pc:sldMkLst>
        <pc:spChg chg="mod">
          <ac:chgData name="Shafer, Ethan H MAJ" userId="505e747c-87be-44c0-94c2-fc4c31a873c1" providerId="ADAL" clId="{DFBD9E0F-8420-47EA-8509-1B3880A7E318}" dt="2024-07-27T00:13:39.480" v="195" actId="20577"/>
          <ac:spMkLst>
            <pc:docMk/>
            <pc:sldMk cId="1296306090" sldId="430"/>
            <ac:spMk id="2" creationId="{361C3B5B-3324-AAC4-3462-D7351333BE89}"/>
          </ac:spMkLst>
        </pc:spChg>
        <pc:spChg chg="mod">
          <ac:chgData name="Shafer, Ethan H MAJ" userId="505e747c-87be-44c0-94c2-fc4c31a873c1" providerId="ADAL" clId="{DFBD9E0F-8420-47EA-8509-1B3880A7E318}" dt="2024-07-27T00:15:28.760" v="462" actId="20577"/>
          <ac:spMkLst>
            <pc:docMk/>
            <pc:sldMk cId="1296306090" sldId="430"/>
            <ac:spMk id="3" creationId="{97EAD240-E79C-650F-1916-1B4B87146A51}"/>
          </ac:spMkLst>
        </pc:spChg>
        <pc:spChg chg="mod">
          <ac:chgData name="Shafer, Ethan H MAJ" userId="505e747c-87be-44c0-94c2-fc4c31a873c1" providerId="ADAL" clId="{DFBD9E0F-8420-47EA-8509-1B3880A7E318}" dt="2024-07-27T00:17:34.438" v="714" actId="20577"/>
          <ac:spMkLst>
            <pc:docMk/>
            <pc:sldMk cId="1296306090" sldId="430"/>
            <ac:spMk id="4" creationId="{90739828-18DC-0807-D142-F738C4831A90}"/>
          </ac:spMkLst>
        </pc:spChg>
      </pc:sldChg>
      <pc:sldChg chg="delSp modSp new mod ord modClrScheme chgLayout">
        <pc:chgData name="Shafer, Ethan H MAJ" userId="505e747c-87be-44c0-94c2-fc4c31a873c1" providerId="ADAL" clId="{DFBD9E0F-8420-47EA-8509-1B3880A7E318}" dt="2024-07-27T00:25:32.798" v="1144" actId="20577"/>
        <pc:sldMkLst>
          <pc:docMk/>
          <pc:sldMk cId="3773724256" sldId="431"/>
        </pc:sldMkLst>
        <pc:spChg chg="mod ord">
          <ac:chgData name="Shafer, Ethan H MAJ" userId="505e747c-87be-44c0-94c2-fc4c31a873c1" providerId="ADAL" clId="{DFBD9E0F-8420-47EA-8509-1B3880A7E318}" dt="2024-07-27T00:25:08.040" v="1070" actId="700"/>
          <ac:spMkLst>
            <pc:docMk/>
            <pc:sldMk cId="3773724256" sldId="431"/>
            <ac:spMk id="2" creationId="{5EA781A3-48B8-2BFC-0785-4CC9F038D425}"/>
          </ac:spMkLst>
        </pc:spChg>
        <pc:spChg chg="mod ord">
          <ac:chgData name="Shafer, Ethan H MAJ" userId="505e747c-87be-44c0-94c2-fc4c31a873c1" providerId="ADAL" clId="{DFBD9E0F-8420-47EA-8509-1B3880A7E318}" dt="2024-07-27T00:25:32.798" v="1144" actId="20577"/>
          <ac:spMkLst>
            <pc:docMk/>
            <pc:sldMk cId="3773724256" sldId="431"/>
            <ac:spMk id="3" creationId="{5649F0D8-F05B-A924-E2E8-AE3747AA43FE}"/>
          </ac:spMkLst>
        </pc:spChg>
        <pc:spChg chg="del">
          <ac:chgData name="Shafer, Ethan H MAJ" userId="505e747c-87be-44c0-94c2-fc4c31a873c1" providerId="ADAL" clId="{DFBD9E0F-8420-47EA-8509-1B3880A7E318}" dt="2024-07-27T00:25:08.040" v="1070" actId="700"/>
          <ac:spMkLst>
            <pc:docMk/>
            <pc:sldMk cId="3773724256" sldId="431"/>
            <ac:spMk id="4" creationId="{B3AFCFA9-55C8-286B-9E35-AF3CEC94686D}"/>
          </ac:spMkLst>
        </pc:spChg>
        <pc:spChg chg="mod ord">
          <ac:chgData name="Shafer, Ethan H MAJ" userId="505e747c-87be-44c0-94c2-fc4c31a873c1" providerId="ADAL" clId="{DFBD9E0F-8420-47EA-8509-1B3880A7E318}" dt="2024-07-27T00:25:08.040" v="1070" actId="700"/>
          <ac:spMkLst>
            <pc:docMk/>
            <pc:sldMk cId="3773724256" sldId="431"/>
            <ac:spMk id="5" creationId="{A8CD6B22-B7BC-326C-776C-63BFBFDE3902}"/>
          </ac:spMkLst>
        </pc:spChg>
        <pc:spChg chg="mod ord">
          <ac:chgData name="Shafer, Ethan H MAJ" userId="505e747c-87be-44c0-94c2-fc4c31a873c1" providerId="ADAL" clId="{DFBD9E0F-8420-47EA-8509-1B3880A7E318}" dt="2024-07-27T00:25:08.040" v="1070" actId="700"/>
          <ac:spMkLst>
            <pc:docMk/>
            <pc:sldMk cId="3773724256" sldId="431"/>
            <ac:spMk id="6" creationId="{96527C67-DBF5-247D-60C3-B95BCE7345CE}"/>
          </ac:spMkLst>
        </pc:spChg>
        <pc:spChg chg="mod ord">
          <ac:chgData name="Shafer, Ethan H MAJ" userId="505e747c-87be-44c0-94c2-fc4c31a873c1" providerId="ADAL" clId="{DFBD9E0F-8420-47EA-8509-1B3880A7E318}" dt="2024-07-27T00:25:08.040" v="1070" actId="700"/>
          <ac:spMkLst>
            <pc:docMk/>
            <pc:sldMk cId="3773724256" sldId="431"/>
            <ac:spMk id="7" creationId="{6DA1AF5A-9A63-363F-39DB-E786E8BF0B27}"/>
          </ac:spMkLst>
        </pc:spChg>
      </pc:sldChg>
      <pc:sldChg chg="modSp new mod">
        <pc:chgData name="Shafer, Ethan H MAJ" userId="505e747c-87be-44c0-94c2-fc4c31a873c1" providerId="ADAL" clId="{DFBD9E0F-8420-47EA-8509-1B3880A7E318}" dt="2024-07-27T00:35:13.142" v="1160" actId="20577"/>
        <pc:sldMkLst>
          <pc:docMk/>
          <pc:sldMk cId="1934218165" sldId="432"/>
        </pc:sldMkLst>
        <pc:spChg chg="mod">
          <ac:chgData name="Shafer, Ethan H MAJ" userId="505e747c-87be-44c0-94c2-fc4c31a873c1" providerId="ADAL" clId="{DFBD9E0F-8420-47EA-8509-1B3880A7E318}" dt="2024-07-27T00:35:13.142" v="1160" actId="20577"/>
          <ac:spMkLst>
            <pc:docMk/>
            <pc:sldMk cId="1934218165" sldId="432"/>
            <ac:spMk id="2" creationId="{B34F67EA-45C1-B33F-2463-501EDE09ECBD}"/>
          </ac:spMkLst>
        </pc:spChg>
      </pc:sldChg>
      <pc:sldChg chg="del">
        <pc:chgData name="Shafer, Ethan H MAJ" userId="505e747c-87be-44c0-94c2-fc4c31a873c1" providerId="ADAL" clId="{DFBD9E0F-8420-47EA-8509-1B3880A7E318}" dt="2024-07-27T00:04:06.490" v="4" actId="47"/>
        <pc:sldMkLst>
          <pc:docMk/>
          <pc:sldMk cId="3278906587" sldId="465"/>
        </pc:sldMkLst>
      </pc:sldChg>
      <pc:sldChg chg="del">
        <pc:chgData name="Shafer, Ethan H MAJ" userId="505e747c-87be-44c0-94c2-fc4c31a873c1" providerId="ADAL" clId="{DFBD9E0F-8420-47EA-8509-1B3880A7E318}" dt="2024-07-27T00:04:06.490" v="4" actId="47"/>
        <pc:sldMkLst>
          <pc:docMk/>
          <pc:sldMk cId="3548741993" sldId="482"/>
        </pc:sldMkLst>
      </pc:sldChg>
      <pc:sldChg chg="del">
        <pc:chgData name="Shafer, Ethan H MAJ" userId="505e747c-87be-44c0-94c2-fc4c31a873c1" providerId="ADAL" clId="{DFBD9E0F-8420-47EA-8509-1B3880A7E318}" dt="2024-07-27T00:04:06.490" v="4" actId="47"/>
        <pc:sldMkLst>
          <pc:docMk/>
          <pc:sldMk cId="298309527" sldId="485"/>
        </pc:sldMkLst>
      </pc:sldChg>
      <pc:sldChg chg="del">
        <pc:chgData name="Shafer, Ethan H MAJ" userId="505e747c-87be-44c0-94c2-fc4c31a873c1" providerId="ADAL" clId="{DFBD9E0F-8420-47EA-8509-1B3880A7E318}" dt="2024-07-27T00:04:06.490" v="4" actId="47"/>
        <pc:sldMkLst>
          <pc:docMk/>
          <pc:sldMk cId="1601706602" sldId="500"/>
        </pc:sldMkLst>
      </pc:sldChg>
      <pc:sldChg chg="del">
        <pc:chgData name="Shafer, Ethan H MAJ" userId="505e747c-87be-44c0-94c2-fc4c31a873c1" providerId="ADAL" clId="{DFBD9E0F-8420-47EA-8509-1B3880A7E318}" dt="2024-07-27T00:04:06.490" v="4" actId="47"/>
        <pc:sldMkLst>
          <pc:docMk/>
          <pc:sldMk cId="2793751340" sldId="502"/>
        </pc:sldMkLst>
      </pc:sldChg>
      <pc:sldChg chg="del">
        <pc:chgData name="Shafer, Ethan H MAJ" userId="505e747c-87be-44c0-94c2-fc4c31a873c1" providerId="ADAL" clId="{DFBD9E0F-8420-47EA-8509-1B3880A7E318}" dt="2024-07-27T00:04:06.490" v="4" actId="47"/>
        <pc:sldMkLst>
          <pc:docMk/>
          <pc:sldMk cId="3299240079" sldId="503"/>
        </pc:sldMkLst>
      </pc:sldChg>
      <pc:sldChg chg="del">
        <pc:chgData name="Shafer, Ethan H MAJ" userId="505e747c-87be-44c0-94c2-fc4c31a873c1" providerId="ADAL" clId="{DFBD9E0F-8420-47EA-8509-1B3880A7E318}" dt="2024-07-27T00:04:06.490" v="4" actId="47"/>
        <pc:sldMkLst>
          <pc:docMk/>
          <pc:sldMk cId="703193563" sldId="504"/>
        </pc:sldMkLst>
      </pc:sldChg>
      <pc:sldChg chg="del">
        <pc:chgData name="Shafer, Ethan H MAJ" userId="505e747c-87be-44c0-94c2-fc4c31a873c1" providerId="ADAL" clId="{DFBD9E0F-8420-47EA-8509-1B3880A7E318}" dt="2024-07-27T00:04:06.490" v="4" actId="47"/>
        <pc:sldMkLst>
          <pc:docMk/>
          <pc:sldMk cId="615766653" sldId="505"/>
        </pc:sldMkLst>
      </pc:sldChg>
      <pc:sldChg chg="del">
        <pc:chgData name="Shafer, Ethan H MAJ" userId="505e747c-87be-44c0-94c2-fc4c31a873c1" providerId="ADAL" clId="{DFBD9E0F-8420-47EA-8509-1B3880A7E318}" dt="2024-07-27T00:04:06.490" v="4" actId="47"/>
        <pc:sldMkLst>
          <pc:docMk/>
          <pc:sldMk cId="2915133674" sldId="507"/>
        </pc:sldMkLst>
      </pc:sldChg>
    </pc:docChg>
  </pc:docChgLst>
  <pc:docChgLst>
    <pc:chgData name="Shafer, Ethan H MAJ" userId="505e747c-87be-44c0-94c2-fc4c31a873c1" providerId="ADAL" clId="{FD1E916A-D8BD-4E87-81FB-6DE75D56C1CC}"/>
    <pc:docChg chg="undo custSel addSld delSld modSld">
      <pc:chgData name="Shafer, Ethan H MAJ" userId="505e747c-87be-44c0-94c2-fc4c31a873c1" providerId="ADAL" clId="{FD1E916A-D8BD-4E87-81FB-6DE75D56C1CC}" dt="2024-07-21T23:47:52.878" v="1593" actId="20577"/>
      <pc:docMkLst>
        <pc:docMk/>
      </pc:docMkLst>
      <pc:sldChg chg="modSp mod">
        <pc:chgData name="Shafer, Ethan H MAJ" userId="505e747c-87be-44c0-94c2-fc4c31a873c1" providerId="ADAL" clId="{FD1E916A-D8BD-4E87-81FB-6DE75D56C1CC}" dt="2024-07-21T04:01:06.338" v="4"/>
        <pc:sldMkLst>
          <pc:docMk/>
          <pc:sldMk cId="1277706378" sldId="429"/>
        </pc:sldMkLst>
        <pc:spChg chg="mod">
          <ac:chgData name="Shafer, Ethan H MAJ" userId="505e747c-87be-44c0-94c2-fc4c31a873c1" providerId="ADAL" clId="{FD1E916A-D8BD-4E87-81FB-6DE75D56C1CC}" dt="2024-07-21T04:01:06.338" v="4"/>
          <ac:spMkLst>
            <pc:docMk/>
            <pc:sldMk cId="1277706378" sldId="429"/>
            <ac:spMk id="3" creationId="{D19F0797-8975-980B-1DFB-53543119FFB6}"/>
          </ac:spMkLst>
        </pc:spChg>
      </pc:sldChg>
      <pc:sldChg chg="modSp del mod">
        <pc:chgData name="Shafer, Ethan H MAJ" userId="505e747c-87be-44c0-94c2-fc4c31a873c1" providerId="ADAL" clId="{FD1E916A-D8BD-4E87-81FB-6DE75D56C1CC}" dt="2024-07-21T04:06:03.030" v="31" actId="47"/>
        <pc:sldMkLst>
          <pc:docMk/>
          <pc:sldMk cId="628283176" sldId="457"/>
        </pc:sldMkLst>
        <pc:spChg chg="mod">
          <ac:chgData name="Shafer, Ethan H MAJ" userId="505e747c-87be-44c0-94c2-fc4c31a873c1" providerId="ADAL" clId="{FD1E916A-D8BD-4E87-81FB-6DE75D56C1CC}" dt="2024-07-21T04:01:17.031" v="15" actId="20577"/>
          <ac:spMkLst>
            <pc:docMk/>
            <pc:sldMk cId="628283176" sldId="457"/>
            <ac:spMk id="7" creationId="{2D6CB23A-EB68-1619-29C8-C6973BDBA8DE}"/>
          </ac:spMkLst>
        </pc:spChg>
      </pc:sldChg>
      <pc:sldChg chg="addSp delSp modSp mod modAnim">
        <pc:chgData name="Shafer, Ethan H MAJ" userId="505e747c-87be-44c0-94c2-fc4c31a873c1" providerId="ADAL" clId="{FD1E916A-D8BD-4E87-81FB-6DE75D56C1CC}" dt="2024-07-21T04:31:08.685" v="406"/>
        <pc:sldMkLst>
          <pc:docMk/>
          <pc:sldMk cId="3150637941" sldId="458"/>
        </pc:sldMkLst>
        <pc:spChg chg="add del mod">
          <ac:chgData name="Shafer, Ethan H MAJ" userId="505e747c-87be-44c0-94c2-fc4c31a873c1" providerId="ADAL" clId="{FD1E916A-D8BD-4E87-81FB-6DE75D56C1CC}" dt="2024-07-21T04:05:56.201" v="19"/>
          <ac:spMkLst>
            <pc:docMk/>
            <pc:sldMk cId="3150637941" sldId="458"/>
            <ac:spMk id="2" creationId="{F9D7109D-C6C1-9005-D52D-21E5008157B7}"/>
          </ac:spMkLst>
        </pc:spChg>
        <pc:spChg chg="add del mod">
          <ac:chgData name="Shafer, Ethan H MAJ" userId="505e747c-87be-44c0-94c2-fc4c31a873c1" providerId="ADAL" clId="{FD1E916A-D8BD-4E87-81FB-6DE75D56C1CC}" dt="2024-07-21T04:28:52.076" v="309"/>
          <ac:spMkLst>
            <pc:docMk/>
            <pc:sldMk cId="3150637941" sldId="458"/>
            <ac:spMk id="3" creationId="{DAA42A8A-0D04-3B3A-E11A-A4183F40ED76}"/>
          </ac:spMkLst>
        </pc:spChg>
        <pc:spChg chg="add mod">
          <ac:chgData name="Shafer, Ethan H MAJ" userId="505e747c-87be-44c0-94c2-fc4c31a873c1" providerId="ADAL" clId="{FD1E916A-D8BD-4E87-81FB-6DE75D56C1CC}" dt="2024-07-21T04:30:31.549" v="387" actId="1076"/>
          <ac:spMkLst>
            <pc:docMk/>
            <pc:sldMk cId="3150637941" sldId="458"/>
            <ac:spMk id="7" creationId="{4EA2F0D4-41A6-02B0-FF49-E200092D1518}"/>
          </ac:spMkLst>
        </pc:spChg>
        <pc:spChg chg="add mod">
          <ac:chgData name="Shafer, Ethan H MAJ" userId="505e747c-87be-44c0-94c2-fc4c31a873c1" providerId="ADAL" clId="{FD1E916A-D8BD-4E87-81FB-6DE75D56C1CC}" dt="2024-07-21T04:30:35.426" v="401" actId="1036"/>
          <ac:spMkLst>
            <pc:docMk/>
            <pc:sldMk cId="3150637941" sldId="458"/>
            <ac:spMk id="8" creationId="{BE2DE4E2-984A-B31D-6785-36362E641B36}"/>
          </ac:spMkLst>
        </pc:spChg>
        <pc:spChg chg="add mod">
          <ac:chgData name="Shafer, Ethan H MAJ" userId="505e747c-87be-44c0-94c2-fc4c31a873c1" providerId="ADAL" clId="{FD1E916A-D8BD-4E87-81FB-6DE75D56C1CC}" dt="2024-07-21T04:29:41.230" v="361"/>
          <ac:spMkLst>
            <pc:docMk/>
            <pc:sldMk cId="3150637941" sldId="458"/>
            <ac:spMk id="9" creationId="{F38F9499-78F7-F734-280C-AC5B92F6BC37}"/>
          </ac:spMkLst>
        </pc:spChg>
        <pc:spChg chg="add mod">
          <ac:chgData name="Shafer, Ethan H MAJ" userId="505e747c-87be-44c0-94c2-fc4c31a873c1" providerId="ADAL" clId="{FD1E916A-D8BD-4E87-81FB-6DE75D56C1CC}" dt="2024-07-21T04:30:25.444" v="385" actId="1076"/>
          <ac:spMkLst>
            <pc:docMk/>
            <pc:sldMk cId="3150637941" sldId="458"/>
            <ac:spMk id="10" creationId="{ADA1C267-1D74-49B3-8777-6E57E9AAD8C8}"/>
          </ac:spMkLst>
        </pc:spChg>
        <pc:spChg chg="add mod">
          <ac:chgData name="Shafer, Ethan H MAJ" userId="505e747c-87be-44c0-94c2-fc4c31a873c1" providerId="ADAL" clId="{FD1E916A-D8BD-4E87-81FB-6DE75D56C1CC}" dt="2024-07-21T04:30:54.393" v="403" actId="1076"/>
          <ac:spMkLst>
            <pc:docMk/>
            <pc:sldMk cId="3150637941" sldId="458"/>
            <ac:spMk id="11" creationId="{B51512C5-DD11-56EE-0D53-60E5DE3B466C}"/>
          </ac:spMkLst>
        </pc:spChg>
        <pc:spChg chg="mod">
          <ac:chgData name="Shafer, Ethan H MAJ" userId="505e747c-87be-44c0-94c2-fc4c31a873c1" providerId="ADAL" clId="{FD1E916A-D8BD-4E87-81FB-6DE75D56C1CC}" dt="2024-07-21T04:06:00.036" v="30" actId="20577"/>
          <ac:spMkLst>
            <pc:docMk/>
            <pc:sldMk cId="3150637941" sldId="458"/>
            <ac:spMk id="12" creationId="{B452439A-8D4D-E0C4-31F7-1E180723707F}"/>
          </ac:spMkLst>
        </pc:spChg>
        <pc:spChg chg="mod">
          <ac:chgData name="Shafer, Ethan H MAJ" userId="505e747c-87be-44c0-94c2-fc4c31a873c1" providerId="ADAL" clId="{FD1E916A-D8BD-4E87-81FB-6DE75D56C1CC}" dt="2024-07-21T04:15:23.315" v="219" actId="20577"/>
          <ac:spMkLst>
            <pc:docMk/>
            <pc:sldMk cId="3150637941" sldId="458"/>
            <ac:spMk id="15" creationId="{7AC6D202-2295-861C-72B9-29AE68DD2A54}"/>
          </ac:spMkLst>
        </pc:spChg>
        <pc:picChg chg="del">
          <ac:chgData name="Shafer, Ethan H MAJ" userId="505e747c-87be-44c0-94c2-fc4c31a873c1" providerId="ADAL" clId="{FD1E916A-D8BD-4E87-81FB-6DE75D56C1CC}" dt="2024-07-21T04:05:54.486" v="18" actId="478"/>
          <ac:picMkLst>
            <pc:docMk/>
            <pc:sldMk cId="3150637941" sldId="458"/>
            <ac:picMk id="16" creationId="{199ADF25-07B8-74FD-71C9-40172DAD0D48}"/>
          </ac:picMkLst>
        </pc:picChg>
        <pc:picChg chg="add del mod">
          <ac:chgData name="Shafer, Ethan H MAJ" userId="505e747c-87be-44c0-94c2-fc4c31a873c1" providerId="ADAL" clId="{FD1E916A-D8BD-4E87-81FB-6DE75D56C1CC}" dt="2024-07-21T04:23:45.474" v="307" actId="478"/>
          <ac:picMkLst>
            <pc:docMk/>
            <pc:sldMk cId="3150637941" sldId="458"/>
            <ac:picMk id="1026" creationId="{3781CD96-8C6C-CEA7-6E33-D5D19F58E0D4}"/>
          </ac:picMkLst>
        </pc:picChg>
      </pc:sldChg>
      <pc:sldChg chg="del modNotesTx">
        <pc:chgData name="Shafer, Ethan H MAJ" userId="505e747c-87be-44c0-94c2-fc4c31a873c1" providerId="ADAL" clId="{FD1E916A-D8BD-4E87-81FB-6DE75D56C1CC}" dt="2024-07-21T04:06:53.538" v="34" actId="47"/>
        <pc:sldMkLst>
          <pc:docMk/>
          <pc:sldMk cId="598676344" sldId="460"/>
        </pc:sldMkLst>
      </pc:sldChg>
      <pc:sldChg chg="del">
        <pc:chgData name="Shafer, Ethan H MAJ" userId="505e747c-87be-44c0-94c2-fc4c31a873c1" providerId="ADAL" clId="{FD1E916A-D8BD-4E87-81FB-6DE75D56C1CC}" dt="2024-07-21T04:06:54.070" v="35" actId="47"/>
        <pc:sldMkLst>
          <pc:docMk/>
          <pc:sldMk cId="1595023633" sldId="461"/>
        </pc:sldMkLst>
      </pc:sldChg>
      <pc:sldChg chg="del">
        <pc:chgData name="Shafer, Ethan H MAJ" userId="505e747c-87be-44c0-94c2-fc4c31a873c1" providerId="ADAL" clId="{FD1E916A-D8BD-4E87-81FB-6DE75D56C1CC}" dt="2024-07-21T04:06:54.538" v="36" actId="47"/>
        <pc:sldMkLst>
          <pc:docMk/>
          <pc:sldMk cId="395521512" sldId="464"/>
        </pc:sldMkLst>
      </pc:sldChg>
      <pc:sldChg chg="modSp mod">
        <pc:chgData name="Shafer, Ethan H MAJ" userId="505e747c-87be-44c0-94c2-fc4c31a873c1" providerId="ADAL" clId="{FD1E916A-D8BD-4E87-81FB-6DE75D56C1CC}" dt="2024-07-21T04:08:55.578" v="110" actId="115"/>
        <pc:sldMkLst>
          <pc:docMk/>
          <pc:sldMk cId="3278906587" sldId="465"/>
        </pc:sldMkLst>
        <pc:spChg chg="mod">
          <ac:chgData name="Shafer, Ethan H MAJ" userId="505e747c-87be-44c0-94c2-fc4c31a873c1" providerId="ADAL" clId="{FD1E916A-D8BD-4E87-81FB-6DE75D56C1CC}" dt="2024-07-21T04:07:02.348" v="57" actId="20577"/>
          <ac:spMkLst>
            <pc:docMk/>
            <pc:sldMk cId="3278906587" sldId="465"/>
            <ac:spMk id="5" creationId="{84513F9A-D31B-C34A-B127-BD7A5DF0C4D1}"/>
          </ac:spMkLst>
        </pc:spChg>
        <pc:spChg chg="mod">
          <ac:chgData name="Shafer, Ethan H MAJ" userId="505e747c-87be-44c0-94c2-fc4c31a873c1" providerId="ADAL" clId="{FD1E916A-D8BD-4E87-81FB-6DE75D56C1CC}" dt="2024-07-21T04:08:55.578" v="110" actId="115"/>
          <ac:spMkLst>
            <pc:docMk/>
            <pc:sldMk cId="3278906587" sldId="465"/>
            <ac:spMk id="7" creationId="{ADA6B4EE-0AF8-8FA8-DB3F-D8F7D6392C77}"/>
          </ac:spMkLst>
        </pc:spChg>
      </pc:sldChg>
      <pc:sldChg chg="del">
        <pc:chgData name="Shafer, Ethan H MAJ" userId="505e747c-87be-44c0-94c2-fc4c31a873c1" providerId="ADAL" clId="{FD1E916A-D8BD-4E87-81FB-6DE75D56C1CC}" dt="2024-07-21T04:14:21.645" v="111" actId="47"/>
        <pc:sldMkLst>
          <pc:docMk/>
          <pc:sldMk cId="394728835" sldId="466"/>
        </pc:sldMkLst>
      </pc:sldChg>
      <pc:sldChg chg="del">
        <pc:chgData name="Shafer, Ethan H MAJ" userId="505e747c-87be-44c0-94c2-fc4c31a873c1" providerId="ADAL" clId="{FD1E916A-D8BD-4E87-81FB-6DE75D56C1CC}" dt="2024-07-21T04:14:21.645" v="111" actId="47"/>
        <pc:sldMkLst>
          <pc:docMk/>
          <pc:sldMk cId="908757530" sldId="467"/>
        </pc:sldMkLst>
      </pc:sldChg>
      <pc:sldChg chg="del">
        <pc:chgData name="Shafer, Ethan H MAJ" userId="505e747c-87be-44c0-94c2-fc4c31a873c1" providerId="ADAL" clId="{FD1E916A-D8BD-4E87-81FB-6DE75D56C1CC}" dt="2024-07-21T04:14:21.645" v="111" actId="47"/>
        <pc:sldMkLst>
          <pc:docMk/>
          <pc:sldMk cId="1647261180" sldId="468"/>
        </pc:sldMkLst>
      </pc:sldChg>
      <pc:sldChg chg="del">
        <pc:chgData name="Shafer, Ethan H MAJ" userId="505e747c-87be-44c0-94c2-fc4c31a873c1" providerId="ADAL" clId="{FD1E916A-D8BD-4E87-81FB-6DE75D56C1CC}" dt="2024-07-21T04:50:14.761" v="678" actId="47"/>
        <pc:sldMkLst>
          <pc:docMk/>
          <pc:sldMk cId="2716075176" sldId="469"/>
        </pc:sldMkLst>
      </pc:sldChg>
      <pc:sldChg chg="addSp modSp mod">
        <pc:chgData name="Shafer, Ethan H MAJ" userId="505e747c-87be-44c0-94c2-fc4c31a873c1" providerId="ADAL" clId="{FD1E916A-D8BD-4E87-81FB-6DE75D56C1CC}" dt="2024-07-21T23:46:09.511" v="1425" actId="20577"/>
        <pc:sldMkLst>
          <pc:docMk/>
          <pc:sldMk cId="1957553010" sldId="470"/>
        </pc:sldMkLst>
        <pc:spChg chg="mod">
          <ac:chgData name="Shafer, Ethan H MAJ" userId="505e747c-87be-44c0-94c2-fc4c31a873c1" providerId="ADAL" clId="{FD1E916A-D8BD-4E87-81FB-6DE75D56C1CC}" dt="2024-07-21T23:46:09.511" v="1425" actId="20577"/>
          <ac:spMkLst>
            <pc:docMk/>
            <pc:sldMk cId="1957553010" sldId="470"/>
            <ac:spMk id="7" creationId="{ADA6B4EE-0AF8-8FA8-DB3F-D8F7D6392C77}"/>
          </ac:spMkLst>
        </pc:spChg>
        <pc:picChg chg="add mod">
          <ac:chgData name="Shafer, Ethan H MAJ" userId="505e747c-87be-44c0-94c2-fc4c31a873c1" providerId="ADAL" clId="{FD1E916A-D8BD-4E87-81FB-6DE75D56C1CC}" dt="2024-07-21T23:45:34.387" v="1336"/>
          <ac:picMkLst>
            <pc:docMk/>
            <pc:sldMk cId="1957553010" sldId="470"/>
            <ac:picMk id="6" creationId="{E157C50C-4465-DDD1-7174-553C96445DC3}"/>
          </ac:picMkLst>
        </pc:picChg>
      </pc:sldChg>
      <pc:sldChg chg="modSp mod">
        <pc:chgData name="Shafer, Ethan H MAJ" userId="505e747c-87be-44c0-94c2-fc4c31a873c1" providerId="ADAL" clId="{FD1E916A-D8BD-4E87-81FB-6DE75D56C1CC}" dt="2024-07-21T04:57:08.322" v="711" actId="20577"/>
        <pc:sldMkLst>
          <pc:docMk/>
          <pc:sldMk cId="3668879358" sldId="471"/>
        </pc:sldMkLst>
        <pc:spChg chg="mod">
          <ac:chgData name="Shafer, Ethan H MAJ" userId="505e747c-87be-44c0-94c2-fc4c31a873c1" providerId="ADAL" clId="{FD1E916A-D8BD-4E87-81FB-6DE75D56C1CC}" dt="2024-07-21T04:57:08.322" v="711" actId="20577"/>
          <ac:spMkLst>
            <pc:docMk/>
            <pc:sldMk cId="3668879358" sldId="471"/>
            <ac:spMk id="7" creationId="{5424C8D7-54C4-2594-F5AC-5CDA63582309}"/>
          </ac:spMkLst>
        </pc:spChg>
      </pc:sldChg>
      <pc:sldChg chg="modSp mod">
        <pc:chgData name="Shafer, Ethan H MAJ" userId="505e747c-87be-44c0-94c2-fc4c31a873c1" providerId="ADAL" clId="{FD1E916A-D8BD-4E87-81FB-6DE75D56C1CC}" dt="2024-07-21T05:00:17.304" v="1138" actId="20577"/>
        <pc:sldMkLst>
          <pc:docMk/>
          <pc:sldMk cId="1816763451" sldId="472"/>
        </pc:sldMkLst>
        <pc:spChg chg="mod">
          <ac:chgData name="Shafer, Ethan H MAJ" userId="505e747c-87be-44c0-94c2-fc4c31a873c1" providerId="ADAL" clId="{FD1E916A-D8BD-4E87-81FB-6DE75D56C1CC}" dt="2024-07-21T04:57:19.897" v="734" actId="20577"/>
          <ac:spMkLst>
            <pc:docMk/>
            <pc:sldMk cId="1816763451" sldId="472"/>
            <ac:spMk id="7" creationId="{62DDF913-B3FD-C89D-4B57-E34330E8C824}"/>
          </ac:spMkLst>
        </pc:spChg>
        <pc:spChg chg="mod">
          <ac:chgData name="Shafer, Ethan H MAJ" userId="505e747c-87be-44c0-94c2-fc4c31a873c1" providerId="ADAL" clId="{FD1E916A-D8BD-4E87-81FB-6DE75D56C1CC}" dt="2024-07-21T05:00:17.304" v="1138" actId="20577"/>
          <ac:spMkLst>
            <pc:docMk/>
            <pc:sldMk cId="1816763451" sldId="472"/>
            <ac:spMk id="8" creationId="{73677FD9-8C62-5A08-A6B5-4E6CF4E1D5A7}"/>
          </ac:spMkLst>
        </pc:spChg>
      </pc:sldChg>
      <pc:sldChg chg="del">
        <pc:chgData name="Shafer, Ethan H MAJ" userId="505e747c-87be-44c0-94c2-fc4c31a873c1" providerId="ADAL" clId="{FD1E916A-D8BD-4E87-81FB-6DE75D56C1CC}" dt="2024-07-21T05:01:58.400" v="1215" actId="47"/>
        <pc:sldMkLst>
          <pc:docMk/>
          <pc:sldMk cId="2010125276" sldId="475"/>
        </pc:sldMkLst>
      </pc:sldChg>
      <pc:sldChg chg="del">
        <pc:chgData name="Shafer, Ethan H MAJ" userId="505e747c-87be-44c0-94c2-fc4c31a873c1" providerId="ADAL" clId="{FD1E916A-D8BD-4E87-81FB-6DE75D56C1CC}" dt="2024-07-21T05:01:59.275" v="1216" actId="47"/>
        <pc:sldMkLst>
          <pc:docMk/>
          <pc:sldMk cId="1378657181" sldId="477"/>
        </pc:sldMkLst>
      </pc:sldChg>
      <pc:sldChg chg="addSp delSp modSp mod delAnim modAnim">
        <pc:chgData name="Shafer, Ethan H MAJ" userId="505e747c-87be-44c0-94c2-fc4c31a873c1" providerId="ADAL" clId="{FD1E916A-D8BD-4E87-81FB-6DE75D56C1CC}" dt="2024-07-21T05:24:56.918" v="1323" actId="20577"/>
        <pc:sldMkLst>
          <pc:docMk/>
          <pc:sldMk cId="1851776742" sldId="478"/>
        </pc:sldMkLst>
        <pc:spChg chg="mod">
          <ac:chgData name="Shafer, Ethan H MAJ" userId="505e747c-87be-44c0-94c2-fc4c31a873c1" providerId="ADAL" clId="{FD1E916A-D8BD-4E87-81FB-6DE75D56C1CC}" dt="2024-07-21T04:59:02.663" v="1000" actId="20577"/>
          <ac:spMkLst>
            <pc:docMk/>
            <pc:sldMk cId="1851776742" sldId="478"/>
            <ac:spMk id="2" creationId="{5B7F3939-EAAA-D774-8EDD-A4D2B4E8A074}"/>
          </ac:spMkLst>
        </pc:spChg>
        <pc:spChg chg="mod">
          <ac:chgData name="Shafer, Ethan H MAJ" userId="505e747c-87be-44c0-94c2-fc4c31a873c1" providerId="ADAL" clId="{FD1E916A-D8BD-4E87-81FB-6DE75D56C1CC}" dt="2024-07-21T05:24:56.918" v="1323" actId="20577"/>
          <ac:spMkLst>
            <pc:docMk/>
            <pc:sldMk cId="1851776742" sldId="478"/>
            <ac:spMk id="3" creationId="{7A73C99B-4B87-8627-97A6-9F0CD0A4C7B4}"/>
          </ac:spMkLst>
        </pc:spChg>
        <pc:spChg chg="add del mod">
          <ac:chgData name="Shafer, Ethan H MAJ" userId="505e747c-87be-44c0-94c2-fc4c31a873c1" providerId="ADAL" clId="{FD1E916A-D8BD-4E87-81FB-6DE75D56C1CC}" dt="2024-07-21T04:59:06.989" v="1002" actId="478"/>
          <ac:spMkLst>
            <pc:docMk/>
            <pc:sldMk cId="1851776742" sldId="478"/>
            <ac:spMk id="7" creationId="{4FD123AD-A1C8-33BD-A96A-DE3E4317EC34}"/>
          </ac:spMkLst>
        </pc:spChg>
        <pc:spChg chg="add mod">
          <ac:chgData name="Shafer, Ethan H MAJ" userId="505e747c-87be-44c0-94c2-fc4c31a873c1" providerId="ADAL" clId="{FD1E916A-D8BD-4E87-81FB-6DE75D56C1CC}" dt="2024-07-21T05:01:18.158" v="1211" actId="20577"/>
          <ac:spMkLst>
            <pc:docMk/>
            <pc:sldMk cId="1851776742" sldId="478"/>
            <ac:spMk id="8" creationId="{1B3D1BAC-A97D-AD8F-6B1C-7CCE6880AFAD}"/>
          </ac:spMkLst>
        </pc:spChg>
        <pc:spChg chg="add del mod">
          <ac:chgData name="Shafer, Ethan H MAJ" userId="505e747c-87be-44c0-94c2-fc4c31a873c1" providerId="ADAL" clId="{FD1E916A-D8BD-4E87-81FB-6DE75D56C1CC}" dt="2024-07-21T05:01:55.842" v="1214" actId="478"/>
          <ac:spMkLst>
            <pc:docMk/>
            <pc:sldMk cId="1851776742" sldId="478"/>
            <ac:spMk id="9" creationId="{5B15CCA3-6412-2C94-8C8B-26B5CF1C52DB}"/>
          </ac:spMkLst>
        </pc:spChg>
        <pc:spChg chg="mod">
          <ac:chgData name="Shafer, Ethan H MAJ" userId="505e747c-87be-44c0-94c2-fc4c31a873c1" providerId="ADAL" clId="{FD1E916A-D8BD-4E87-81FB-6DE75D56C1CC}" dt="2024-07-21T05:00:38.394" v="1160" actId="20577"/>
          <ac:spMkLst>
            <pc:docMk/>
            <pc:sldMk cId="1851776742" sldId="478"/>
            <ac:spMk id="10" creationId="{C5002D26-6AAC-BA2C-6B07-7F223FC3565E}"/>
          </ac:spMkLst>
        </pc:spChg>
        <pc:picChg chg="del">
          <ac:chgData name="Shafer, Ethan H MAJ" userId="505e747c-87be-44c0-94c2-fc4c31a873c1" providerId="ADAL" clId="{FD1E916A-D8BD-4E87-81FB-6DE75D56C1CC}" dt="2024-07-21T04:59:04.551" v="1001" actId="478"/>
          <ac:picMkLst>
            <pc:docMk/>
            <pc:sldMk cId="1851776742" sldId="478"/>
            <ac:picMk id="10245" creationId="{7CAE0C74-B36D-349E-4336-8FAB5EC9816D}"/>
          </ac:picMkLst>
        </pc:picChg>
      </pc:sldChg>
      <pc:sldChg chg="del">
        <pc:chgData name="Shafer, Ethan H MAJ" userId="505e747c-87be-44c0-94c2-fc4c31a873c1" providerId="ADAL" clId="{FD1E916A-D8BD-4E87-81FB-6DE75D56C1CC}" dt="2024-07-21T05:02:01.447" v="1217" actId="47"/>
        <pc:sldMkLst>
          <pc:docMk/>
          <pc:sldMk cId="4109320929" sldId="479"/>
        </pc:sldMkLst>
      </pc:sldChg>
      <pc:sldChg chg="del">
        <pc:chgData name="Shafer, Ethan H MAJ" userId="505e747c-87be-44c0-94c2-fc4c31a873c1" providerId="ADAL" clId="{FD1E916A-D8BD-4E87-81FB-6DE75D56C1CC}" dt="2024-07-21T23:39:07.900" v="1325" actId="47"/>
        <pc:sldMkLst>
          <pc:docMk/>
          <pc:sldMk cId="615637303" sldId="480"/>
        </pc:sldMkLst>
      </pc:sldChg>
      <pc:sldChg chg="addSp delSp modSp add mod setBg">
        <pc:chgData name="Shafer, Ethan H MAJ" userId="505e747c-87be-44c0-94c2-fc4c31a873c1" providerId="ADAL" clId="{FD1E916A-D8BD-4E87-81FB-6DE75D56C1CC}" dt="2024-07-21T04:44:13.263" v="505" actId="20577"/>
        <pc:sldMkLst>
          <pc:docMk/>
          <pc:sldMk cId="1991350158" sldId="481"/>
        </pc:sldMkLst>
        <pc:spChg chg="add del mod">
          <ac:chgData name="Shafer, Ethan H MAJ" userId="505e747c-87be-44c0-94c2-fc4c31a873c1" providerId="ADAL" clId="{FD1E916A-D8BD-4E87-81FB-6DE75D56C1CC}" dt="2024-07-21T04:42:52.581" v="407"/>
          <ac:spMkLst>
            <pc:docMk/>
            <pc:sldMk cId="1991350158" sldId="481"/>
            <ac:spMk id="2" creationId="{303F86BA-3FFA-CACB-4F47-9240CC8A04BA}"/>
          </ac:spMkLst>
        </pc:spChg>
        <pc:spChg chg="add mod">
          <ac:chgData name="Shafer, Ethan H MAJ" userId="505e747c-87be-44c0-94c2-fc4c31a873c1" providerId="ADAL" clId="{FD1E916A-D8BD-4E87-81FB-6DE75D56C1CC}" dt="2024-07-21T04:44:13.263" v="505" actId="20577"/>
          <ac:spMkLst>
            <pc:docMk/>
            <pc:sldMk cId="1991350158" sldId="481"/>
            <ac:spMk id="3" creationId="{E5970EF1-CFB2-FA1C-49E8-A1D565E46A50}"/>
          </ac:spMkLst>
        </pc:spChg>
        <pc:spChg chg="mod">
          <ac:chgData name="Shafer, Ethan H MAJ" userId="505e747c-87be-44c0-94c2-fc4c31a873c1" providerId="ADAL" clId="{FD1E916A-D8BD-4E87-81FB-6DE75D56C1CC}" dt="2024-07-21T04:22:43.623" v="305" actId="20577"/>
          <ac:spMkLst>
            <pc:docMk/>
            <pc:sldMk cId="1991350158" sldId="481"/>
            <ac:spMk id="15" creationId="{7AC6D202-2295-861C-72B9-29AE68DD2A54}"/>
          </ac:spMkLst>
        </pc:spChg>
        <pc:picChg chg="del">
          <ac:chgData name="Shafer, Ethan H MAJ" userId="505e747c-87be-44c0-94c2-fc4c31a873c1" providerId="ADAL" clId="{FD1E916A-D8BD-4E87-81FB-6DE75D56C1CC}" dt="2024-07-21T04:23:36.829" v="306" actId="478"/>
          <ac:picMkLst>
            <pc:docMk/>
            <pc:sldMk cId="1991350158" sldId="481"/>
            <ac:picMk id="1026" creationId="{3781CD96-8C6C-CEA7-6E33-D5D19F58E0D4}"/>
          </ac:picMkLst>
        </pc:picChg>
      </pc:sldChg>
      <pc:sldChg chg="addSp modSp add mod">
        <pc:chgData name="Shafer, Ethan H MAJ" userId="505e747c-87be-44c0-94c2-fc4c31a873c1" providerId="ADAL" clId="{FD1E916A-D8BD-4E87-81FB-6DE75D56C1CC}" dt="2024-07-21T23:47:52.878" v="1593" actId="20577"/>
        <pc:sldMkLst>
          <pc:docMk/>
          <pc:sldMk cId="3548741993" sldId="482"/>
        </pc:sldMkLst>
        <pc:spChg chg="mod">
          <ac:chgData name="Shafer, Ethan H MAJ" userId="505e747c-87be-44c0-94c2-fc4c31a873c1" providerId="ADAL" clId="{FD1E916A-D8BD-4E87-81FB-6DE75D56C1CC}" dt="2024-07-21T23:47:52.878" v="1593" actId="20577"/>
          <ac:spMkLst>
            <pc:docMk/>
            <pc:sldMk cId="3548741993" sldId="482"/>
            <ac:spMk id="7" creationId="{ADA6B4EE-0AF8-8FA8-DB3F-D8F7D6392C77}"/>
          </ac:spMkLst>
        </pc:spChg>
        <pc:picChg chg="add mod">
          <ac:chgData name="Shafer, Ethan H MAJ" userId="505e747c-87be-44c0-94c2-fc4c31a873c1" providerId="ADAL" clId="{FD1E916A-D8BD-4E87-81FB-6DE75D56C1CC}" dt="2024-07-21T23:45:18.890" v="1335" actId="1036"/>
          <ac:picMkLst>
            <pc:docMk/>
            <pc:sldMk cId="3548741993" sldId="482"/>
            <ac:picMk id="1026" creationId="{B6B4915E-2236-98C7-39D3-823785CE9634}"/>
          </ac:picMkLst>
        </pc:picChg>
      </pc:sldChg>
    </pc:docChg>
  </pc:docChgLst>
  <pc:docChgLst>
    <pc:chgData name="Miner, Nina CPT" userId="S::nina.miner@westpoint.edu::1877bd75-b408-4e8d-b9b1-1e910180d3c8" providerId="AD" clId="Web-{2B56A6C3-79DF-C13D-B83D-DBDBE49CF37E}"/>
    <pc:docChg chg="modSld">
      <pc:chgData name="Miner, Nina CPT" userId="S::nina.miner@westpoint.edu::1877bd75-b408-4e8d-b9b1-1e910180d3c8" providerId="AD" clId="Web-{2B56A6C3-79DF-C13D-B83D-DBDBE49CF37E}" dt="2023-07-09T18:45:13.082" v="3" actId="20577"/>
      <pc:docMkLst>
        <pc:docMk/>
      </pc:docMkLst>
      <pc:sldChg chg="modSp">
        <pc:chgData name="Miner, Nina CPT" userId="S::nina.miner@westpoint.edu::1877bd75-b408-4e8d-b9b1-1e910180d3c8" providerId="AD" clId="Web-{2B56A6C3-79DF-C13D-B83D-DBDBE49CF37E}" dt="2023-07-09T18:45:13.082" v="3" actId="20577"/>
        <pc:sldMkLst>
          <pc:docMk/>
          <pc:sldMk cId="1411056543" sldId="271"/>
        </pc:sldMkLst>
        <pc:spChg chg="mod">
          <ac:chgData name="Miner, Nina CPT" userId="S::nina.miner@westpoint.edu::1877bd75-b408-4e8d-b9b1-1e910180d3c8" providerId="AD" clId="Web-{2B56A6C3-79DF-C13D-B83D-DBDBE49CF37E}" dt="2023-07-09T18:45:13.082" v="3" actId="20577"/>
          <ac:spMkLst>
            <pc:docMk/>
            <pc:sldMk cId="1411056543" sldId="271"/>
            <ac:spMk id="3" creationId="{D0327802-1DEC-4ED7-9FED-515305E4E13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CB8FD1-9D11-438C-A9F7-698C2E23E0AB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08974C-8A63-4254-9563-4BCDFF8F1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456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highlight>
                <a:srgbClr val="C0C0C0"/>
              </a:highlight>
            </a:endParaRPr>
          </a:p>
          <a:p>
            <a:r>
              <a:rPr lang="en-US" dirty="0">
                <a:highlight>
                  <a:srgbClr val="C0C0C0"/>
                </a:highlight>
              </a:rPr>
              <a:t>What is the point of CS393?</a:t>
            </a:r>
          </a:p>
          <a:p>
            <a:r>
              <a:rPr lang="en-US" dirty="0">
                <a:highlight>
                  <a:srgbClr val="C0C0C0"/>
                </a:highlight>
              </a:rPr>
              <a:t>- Teach you to think (like a scientist/engineer)</a:t>
            </a:r>
          </a:p>
          <a:p>
            <a:r>
              <a:rPr lang="en-US" dirty="0">
                <a:highlight>
                  <a:srgbClr val="C0C0C0"/>
                </a:highlight>
              </a:rPr>
              <a:t>- Iterative design process</a:t>
            </a:r>
          </a:p>
          <a:p>
            <a:endParaRPr lang="en-US" dirty="0">
              <a:highlight>
                <a:srgbClr val="C0C0C0"/>
              </a:highlight>
            </a:endParaRPr>
          </a:p>
          <a:p>
            <a:r>
              <a:rPr lang="en-US" dirty="0">
                <a:highlight>
                  <a:srgbClr val="C0C0C0"/>
                </a:highlight>
              </a:rPr>
              <a:t>Why do we need a design process? – where else have you used a process?</a:t>
            </a:r>
          </a:p>
          <a:p>
            <a:r>
              <a:rPr lang="en-US" dirty="0">
                <a:highlight>
                  <a:srgbClr val="C0C0C0"/>
                </a:highlight>
              </a:rPr>
              <a:t>- It works (tested way to cover all the usual issues)</a:t>
            </a:r>
          </a:p>
          <a:p>
            <a:r>
              <a:rPr lang="en-US" dirty="0">
                <a:highlight>
                  <a:srgbClr val="C0C0C0"/>
                </a:highlight>
              </a:rPr>
              <a:t>- Do it right or do it twice / measure twice, cut once / if you don't have time to do it right, when will you have time to do it over?</a:t>
            </a:r>
          </a:p>
          <a:p>
            <a:r>
              <a:rPr lang="en-US" dirty="0">
                <a:highlight>
                  <a:srgbClr val="C0C0C0"/>
                </a:highlight>
              </a:rPr>
              <a:t>- Builds documentation for future work</a:t>
            </a:r>
          </a:p>
          <a:p>
            <a:endParaRPr lang="en-US" dirty="0">
              <a:highlight>
                <a:srgbClr val="C0C0C0"/>
              </a:highlight>
            </a:endParaRPr>
          </a:p>
          <a:p>
            <a:r>
              <a:rPr lang="en-US" dirty="0">
                <a:highlight>
                  <a:srgbClr val="C0C0C0"/>
                </a:highlight>
              </a:rPr>
              <a:t>How does this match other design processes you've worked with?</a:t>
            </a:r>
          </a:p>
          <a:p>
            <a:r>
              <a:rPr lang="en-US" dirty="0">
                <a:highlight>
                  <a:srgbClr val="C0C0C0"/>
                </a:highlight>
              </a:rPr>
              <a:t>- Situation -&gt; Analysis -&gt; Solution Design -&gt; Solution Implementation -&gt; Test</a:t>
            </a:r>
          </a:p>
          <a:p>
            <a:endParaRPr lang="en-US" dirty="0">
              <a:highlight>
                <a:srgbClr val="C0C0C0"/>
              </a:highlight>
            </a:endParaRPr>
          </a:p>
          <a:p>
            <a:endParaRPr lang="en-US" dirty="0">
              <a:highlight>
                <a:srgbClr val="C0C0C0"/>
              </a:highlight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C0C0C0"/>
                </a:highlight>
              </a:rPr>
              <a:t>First we want to understand what is the problem we are trying to solve; we may have a customer we are working with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C0C0C0"/>
                </a:highlight>
              </a:rPr>
              <a:t>Objective – what is the goal of this system we are trying to build?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C0C0C0"/>
                </a:highlight>
              </a:rPr>
              <a:t>Situation – what does this thing need to do? What are we trying to model?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C0C0C0"/>
                </a:highlight>
              </a:rPr>
              <a:t>Use Cases – who are the actors using this system and what do they need the system to do?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C0C0C0"/>
                </a:highlight>
              </a:rPr>
              <a:t>Data Model – abstract model of the entities and relationships described in the problem statement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C0C0C0"/>
                </a:highlight>
              </a:rPr>
              <a:t>Relational Schema – we take the data model and refine it define a relational database: data types, referential integrity, required/optional attributes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C0C0C0"/>
                </a:highlight>
              </a:rPr>
              <a:t>Application: schema implemented using a database management system and then incorporated into a LAMP server</a:t>
            </a:r>
          </a:p>
          <a:p>
            <a:endParaRPr lang="en-US" dirty="0">
              <a:highlight>
                <a:srgbClr val="C0C0C0"/>
              </a:highlight>
            </a:endParaRPr>
          </a:p>
          <a:p>
            <a:r>
              <a:rPr lang="en-US" dirty="0">
                <a:highlight>
                  <a:srgbClr val="C0C0C0"/>
                </a:highlight>
              </a:rPr>
              <a:t>Today we will focus on the Problem Statement</a:t>
            </a:r>
          </a:p>
          <a:p>
            <a:endParaRPr lang="en-US" dirty="0">
              <a:highlight>
                <a:srgbClr val="C0C0C0"/>
              </a:highlight>
            </a:endParaRPr>
          </a:p>
          <a:p>
            <a:r>
              <a:rPr lang="en-US" dirty="0">
                <a:highlight>
                  <a:srgbClr val="C0C0C0"/>
                </a:highlight>
              </a:rPr>
              <a:t>Note that the length of the arrows on the diagram has *nothing* to do with relative weight of each step (analysis, design, implementation, and testing).</a:t>
            </a:r>
          </a:p>
          <a:p>
            <a:r>
              <a:rPr lang="en-US" dirty="0">
                <a:highlight>
                  <a:srgbClr val="C0C0C0"/>
                </a:highlight>
              </a:rPr>
              <a:t>They're just however long they fit.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08974C-8A63-4254-9563-4BCDFF8F134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674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will use something called Unified Modeling Language to describe databases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 UML we use class diagrams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Cadet is a class; can think of it as the type of entity we just looked at.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bottom box are the fields of the Class; each entity or object has one of each of these fields.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 the Data Model we will specify which attribute is the primary key using (PK)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08974C-8A63-4254-9563-4BCDFF8F134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206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Structural validity – consistency with the way the enterprise defines and organizes information</a:t>
            </a:r>
          </a:p>
          <a:p>
            <a:r>
              <a:rPr lang="en-US" dirty="0"/>
              <a:t>Simplicity – ease of understanding</a:t>
            </a:r>
          </a:p>
          <a:p>
            <a:r>
              <a:rPr lang="en-US" dirty="0" err="1"/>
              <a:t>Expressibility</a:t>
            </a:r>
            <a:r>
              <a:rPr lang="en-US" dirty="0"/>
              <a:t> – distinguish between different data, relationships between data, constraints</a:t>
            </a:r>
          </a:p>
          <a:p>
            <a:r>
              <a:rPr lang="en-US" dirty="0" err="1"/>
              <a:t>Nonredundancy</a:t>
            </a:r>
            <a:r>
              <a:rPr lang="en-US" dirty="0"/>
              <a:t> – Exclusion of extra information, information represented only once</a:t>
            </a:r>
          </a:p>
          <a:p>
            <a:r>
              <a:rPr lang="en-US" dirty="0"/>
              <a:t>Shareability – not specific to a particular technology</a:t>
            </a:r>
          </a:p>
          <a:p>
            <a:r>
              <a:rPr lang="en-US" dirty="0"/>
              <a:t>Extensibility – able to extend and adapt</a:t>
            </a:r>
          </a:p>
          <a:p>
            <a:r>
              <a:rPr lang="en-US" dirty="0"/>
              <a:t>Integrity – consistent with the way the enterprise uses information</a:t>
            </a:r>
          </a:p>
          <a:p>
            <a:r>
              <a:rPr lang="en-US" dirty="0"/>
              <a:t>Diagrammatic representation – can use an easily understood model to represent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08974C-8A63-4254-9563-4BCDFF8F134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22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Cardinality expresses the number of entities to which another entity can be related. Typical cardinalities expressions are: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One-to-one: A entity associated with B entity at most once and vice versa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Country-Capital City; Person-Fingerprint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One-to-many: A entity associated with any number of B entity, B entity associated with A entity at most once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Many-to-one: A entity associated with B entity at most once; B entity associated with any number of A entity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Country-City; Owner-Pet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Many-to-many: A entity associated with any number of B entity and vice versa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Student-Course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We record the cardinality on the diagram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Cardinality between 1 and Many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Could it be 2 instead of 1 or infinity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On post a family/person can have at most 2 pets, but are not required to have pets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A pet can only have one owner, and by definition must have an owner (otherwise feral and not a pet)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Optionality: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At most as opposed to at least (although at least can be required in data model)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Student-Course relationship: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Must a student be enrolled in at least one course?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dirty="0"/>
              <a:t>Are you a student if you are not enrolled in at least one course?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Must a course have at least one student enrolled?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dirty="0"/>
              <a:t>Is it a class without at least one student enrolled?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Many-to-many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What information may be missing when discussing how Products are related to Orders?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What quantity?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At what price?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Discounts?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Player-Team relationship: Does a player play for only one team?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    Maybe a year at a time, but what happens when the year is over?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    What about historical data?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dirty="0"/>
              <a:t>If a player changes teams, do we lose all statistical data for that player with that team?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dirty="0"/>
              <a:t>Do we track salary? Where?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dirty="0"/>
              <a:t>Need something between Student and Course / Player and Team / Product and Order to capture this additional information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/>
              <a:t>Association Classes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08974C-8A63-4254-9563-4BCDFF8F134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2749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08974C-8A63-4254-9563-4BCDFF8F134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239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Let’s say our model is that a player can play with exactly one team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We could store the salary and start/end dates with the player, but this data will be overwritten when the player changes teams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Can solve this with Association Classes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Create an Association Class between Player and Team called Contract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Contract holds the information Salary, Start date, and End date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There are some constraints we can worry about later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A player can have many Contracts, but …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A player should only have one active contract</a:t>
            </a:r>
          </a:p>
          <a:p>
            <a:endParaRPr lang="en-US" dirty="0"/>
          </a:p>
          <a:p>
            <a:r>
              <a:rPr lang="en-US" dirty="0"/>
              <a:t>----------------------------------------------</a:t>
            </a:r>
            <a:endParaRPr lang="en-US" b="0" dirty="0"/>
          </a:p>
          <a:p>
            <a:endParaRPr lang="en-US" b="0" dirty="0"/>
          </a:p>
          <a:p>
            <a:r>
              <a:rPr lang="en-US" b="0" dirty="0"/>
              <a:t>(</a:t>
            </a:r>
          </a:p>
          <a:p>
            <a:r>
              <a:rPr lang="en-US" b="0" dirty="0"/>
              <a:t>How many teams can a player contract with at once?!</a:t>
            </a:r>
          </a:p>
          <a:p>
            <a:r>
              <a:rPr lang="en-US" b="0" dirty="0"/>
              <a:t>We need a [trigger](https://dev.mysql.com/doc/refman/8.0/en/triggers.html).</a:t>
            </a:r>
          </a:p>
          <a:p>
            <a:r>
              <a:rPr lang="en-US" b="0" dirty="0"/>
              <a:t>)</a:t>
            </a:r>
          </a:p>
          <a:p>
            <a:endParaRPr lang="en-US" b="0" dirty="0"/>
          </a:p>
          <a:p>
            <a:r>
              <a:rPr lang="en-US" b="0" dirty="0"/>
              <a:t>What would the SQL look like now to find all players *currently* on a team?</a:t>
            </a:r>
          </a:p>
          <a:p>
            <a:endParaRPr lang="en-US" b="0" dirty="0"/>
          </a:p>
          <a:p>
            <a:r>
              <a:rPr lang="en-US" b="0" dirty="0"/>
              <a:t>```</a:t>
            </a:r>
            <a:r>
              <a:rPr lang="en-US" b="0" dirty="0" err="1"/>
              <a:t>sql</a:t>
            </a:r>
            <a:endParaRPr lang="en-US" b="0" dirty="0"/>
          </a:p>
          <a:p>
            <a:r>
              <a:rPr lang="en-US" b="0" dirty="0"/>
              <a:t>SELECT * FROM player NATURAL JOIN contract NATURAL JOIN team</a:t>
            </a:r>
          </a:p>
          <a:p>
            <a:r>
              <a:rPr lang="en-US" b="0" dirty="0"/>
              <a:t>WHERE CURDATE() BETWEEN </a:t>
            </a:r>
            <a:r>
              <a:rPr lang="en-US" b="0" dirty="0" err="1"/>
              <a:t>startDate</a:t>
            </a:r>
            <a:r>
              <a:rPr lang="en-US" b="0" dirty="0"/>
              <a:t> AND </a:t>
            </a:r>
            <a:r>
              <a:rPr lang="en-US" b="0" dirty="0" err="1"/>
              <a:t>endDate</a:t>
            </a:r>
            <a:r>
              <a:rPr lang="en-US" b="0" dirty="0"/>
              <a:t>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08974C-8A63-4254-9563-4BCDFF8F134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9623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 can we store the information about how much of a product was in an order?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What if a product appears in an order twice at two different prices?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Association Classes can also help us store information about the relationship between Products and Orders</a:t>
            </a:r>
          </a:p>
          <a:p>
            <a:endParaRPr lang="en-US" b="0" dirty="0"/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08974C-8A63-4254-9563-4BCDFF8F134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169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1E40CB0B-B8D2-4451-A85D-4953233ABC68}" type="datetime4">
              <a:rPr lang="en-US" smtClean="0"/>
              <a:t>October 24,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CS393: Database Systems</a:t>
            </a:r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AF197084-1CDD-41AE-A38E-5CB8C4388F1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F18878-A914-4784-91B9-01253C92A21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3" cstate="print">
              <a:alphaModFix amt="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-2794000" sx="61000" sy="61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189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C90F7-C998-4EE0-AA03-52D077A13D18}" type="datetime4">
              <a:rPr lang="en-US" smtClean="0"/>
              <a:t>October 24,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CS393: Database Systems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97084-1CDD-41AE-A38E-5CB8C4388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85514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C90F7-C998-4EE0-AA03-52D077A13D18}" type="datetime4">
              <a:rPr lang="en-US" smtClean="0"/>
              <a:t>October 24,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CS393: Database Systems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97084-1CDD-41AE-A38E-5CB8C4388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32344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C90F7-C998-4EE0-AA03-52D077A13D18}" type="datetime4">
              <a:rPr lang="en-US" smtClean="0"/>
              <a:t>October 24,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CS393: Database Systems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97084-1CDD-41AE-A38E-5CB8C4388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687014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C90F7-C998-4EE0-AA03-52D077A13D18}" type="datetime4">
              <a:rPr lang="en-US" smtClean="0"/>
              <a:t>October 24,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CS393: Database Systems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97084-1CDD-41AE-A38E-5CB8C4388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54068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C90F7-C998-4EE0-AA03-52D077A13D18}" type="datetime4">
              <a:rPr lang="en-US" smtClean="0"/>
              <a:t>October 24, 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CS393: Database Systems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97084-1CDD-41AE-A38E-5CB8C4388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951318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C90F7-C998-4EE0-AA03-52D077A13D18}" type="datetime4">
              <a:rPr lang="en-US" smtClean="0"/>
              <a:t>October 24, 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CS393: Database Systems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97084-1CDD-41AE-A38E-5CB8C4388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742583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368EF-A475-4CEB-9AE3-BB544C0524A7}" type="datetime4">
              <a:rPr lang="en-US" smtClean="0"/>
              <a:t>October 24,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CS393: Database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97084-1CDD-41AE-A38E-5CB8C4388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1378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02C1C-F015-4B16-8518-D8B9F2BBA9D2}" type="datetime4">
              <a:rPr lang="en-US" smtClean="0"/>
              <a:t>October 24,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CS393: Database Systems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97084-1CDD-41AE-A38E-5CB8C4388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463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1241-2E3F-4131-B959-C23C4EAC73D8}" type="datetime4">
              <a:rPr lang="en-US" smtClean="0"/>
              <a:t>October 24,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/>
              <a:t>CS393: Database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97084-1CDD-41AE-A38E-5CB8C4388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058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F484B-4FB3-4AD0-BE99-12679369F4CA}" type="datetime4">
              <a:rPr lang="en-US" smtClean="0"/>
              <a:t>October 24,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/>
              <a:t>CS393: Database Systems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97084-1CDD-41AE-A38E-5CB8C4388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179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30DAD-C246-4E34-AC65-272CB44001AA}" type="datetime4">
              <a:rPr lang="en-US" smtClean="0"/>
              <a:t>October 24,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CS393: Database Systems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97084-1CDD-41AE-A38E-5CB8C4388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864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CE296-2009-4293-92B3-BD69F4519974}" type="datetime4">
              <a:rPr lang="en-US" smtClean="0"/>
              <a:t>October 24, 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CS393: Database Systems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97084-1CDD-41AE-A38E-5CB8C4388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61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351C7-1A7B-439F-80D1-4A80BA0AAA10}" type="datetime4">
              <a:rPr lang="en-US" smtClean="0"/>
              <a:t>October 24, 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CS393: Database Systems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97084-1CDD-41AE-A38E-5CB8C4388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575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B161F-582E-40C1-A509-8C06AE2EF5C9}" type="datetime4">
              <a:rPr lang="en-US" smtClean="0"/>
              <a:t>October 24, 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CS393: Database Systems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97084-1CDD-41AE-A38E-5CB8C4388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524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8686-A33B-4D3C-B086-EA5EFC4584B4}" type="datetime4">
              <a:rPr lang="en-US" smtClean="0"/>
              <a:t>October 24,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CS393: Database Systems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97084-1CDD-41AE-A38E-5CB8C4388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095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CC586-4E05-4A51-9903-A238C60B67F1}" type="datetime4">
              <a:rPr lang="en-US" smtClean="0"/>
              <a:t>October 24,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CS393: Database Systems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97084-1CDD-41AE-A38E-5CB8C4388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083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3C2C90F7-C998-4EE0-AA03-52D077A13D18}" type="datetime4">
              <a:rPr lang="en-US" smtClean="0"/>
              <a:t>October 24,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/>
              <a:t>CS393: Database Systems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AF197084-1CDD-41AE-A38E-5CB8C4388F1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435B22-2D6A-BC7E-BEAD-ED7054836401}"/>
              </a:ext>
            </a:extLst>
          </p:cNvPr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239" y="22860"/>
            <a:ext cx="1080838" cy="10972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ABB6E0C-D5DC-67E4-2208-368D39378369}"/>
              </a:ext>
            </a:extLst>
          </p:cNvPr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33175" y="47498"/>
            <a:ext cx="1095273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358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sketball-reference.com/players/j/jamesle01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l.acm.org/doi/book/10.5555/578504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E2DAC-8F14-49C5-B65E-1545269CF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Modeling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698E09-2D18-40D7-B869-B685FC1259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C393: Database Systems</a:t>
            </a:r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46827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3DE29D3-FA7E-4B24-ABEE-94CA12633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</p:spPr>
        <p:txBody>
          <a:bodyPr/>
          <a:lstStyle/>
          <a:p>
            <a:r>
              <a:rPr lang="en-US" dirty="0"/>
              <a:t>Relationship Questions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57D63215-B7A1-6420-5FD7-E5C97C9ED3D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9967370-3643-48FD-AF93-E6B4B45AD5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Typical Cardinality</a:t>
            </a:r>
          </a:p>
          <a:p>
            <a:pPr lvl="1"/>
            <a:r>
              <a:rPr lang="en-US" dirty="0"/>
              <a:t>One-to-One</a:t>
            </a:r>
          </a:p>
          <a:p>
            <a:pPr lvl="1"/>
            <a:r>
              <a:rPr lang="en-US" dirty="0"/>
              <a:t>One-to-Many</a:t>
            </a:r>
          </a:p>
          <a:p>
            <a:pPr lvl="1"/>
            <a:r>
              <a:rPr lang="en-US" dirty="0"/>
              <a:t>Many-to-Many</a:t>
            </a:r>
          </a:p>
          <a:p>
            <a:r>
              <a:rPr lang="en-US" dirty="0"/>
              <a:t>Cardinality between 1 and Many:</a:t>
            </a:r>
          </a:p>
          <a:p>
            <a:pPr lvl="1"/>
            <a:r>
              <a:rPr lang="en-US" dirty="0"/>
              <a:t>Could it be 2?</a:t>
            </a:r>
          </a:p>
          <a:p>
            <a:r>
              <a:rPr lang="en-US" dirty="0"/>
              <a:t>Optionality: 0 or 1?</a:t>
            </a:r>
          </a:p>
          <a:p>
            <a:r>
              <a:rPr lang="en-US" dirty="0"/>
              <a:t>Many-to-many: missing information?</a:t>
            </a:r>
          </a:p>
          <a:p>
            <a:pPr lvl="1"/>
            <a:r>
              <a:rPr lang="en-US" dirty="0"/>
              <a:t>Historical data?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45EF01-D46C-4776-9AF0-A30E00C2E4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52760" y="6391656"/>
            <a:ext cx="990599" cy="304799"/>
          </a:xfrm>
        </p:spPr>
        <p:txBody>
          <a:bodyPr/>
          <a:lstStyle/>
          <a:p>
            <a:fld id="{54E31241-2E3F-4131-B959-C23C4EAC73D8}" type="datetime4">
              <a:rPr lang="en-US" smtClean="0"/>
              <a:pPr/>
              <a:t>October 24,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BAC70-DC8E-45C2-A06A-221898CEA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7784" y="6391656"/>
            <a:ext cx="3867912" cy="310896"/>
          </a:xfrm>
        </p:spPr>
        <p:txBody>
          <a:bodyPr/>
          <a:lstStyle/>
          <a:p>
            <a:r>
              <a:rPr lang="en-US" dirty="0"/>
              <a:t>CS393: Database Systems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D5E2D7-F5E8-4F0F-8452-E1F7364BD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AF197084-1CDD-41AE-A38E-5CB8C4388F1F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8" name="Picture 7" descr="Shape&#10;&#10;Description automatically generated with medium confidence">
            <a:extLst>
              <a:ext uri="{FF2B5EF4-FFF2-40B4-BE49-F238E27FC236}">
                <a16:creationId xmlns:a16="http://schemas.microsoft.com/office/drawing/2014/main" id="{40C45BFF-1CB9-413D-9137-0856A64C44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289" y="3347088"/>
            <a:ext cx="5839527" cy="1564159"/>
          </a:xfrm>
          <a:prstGeom prst="rect">
            <a:avLst/>
          </a:prstGeom>
        </p:spPr>
      </p:pic>
      <p:pic>
        <p:nvPicPr>
          <p:cNvPr id="11" name="Picture 10" descr="Chart&#10;&#10;Description automatically generated with medium confidence">
            <a:extLst>
              <a:ext uri="{FF2B5EF4-FFF2-40B4-BE49-F238E27FC236}">
                <a16:creationId xmlns:a16="http://schemas.microsoft.com/office/drawing/2014/main" id="{4DBF8F36-ADFF-41D8-B96C-C7C9D8DA98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289" y="4937525"/>
            <a:ext cx="5839527" cy="1564159"/>
          </a:xfrm>
          <a:prstGeom prst="rect">
            <a:avLst/>
          </a:prstGeom>
        </p:spPr>
      </p:pic>
      <p:pic>
        <p:nvPicPr>
          <p:cNvPr id="13" name="Picture 12" descr="Chart&#10;&#10;Description automatically generated">
            <a:extLst>
              <a:ext uri="{FF2B5EF4-FFF2-40B4-BE49-F238E27FC236}">
                <a16:creationId xmlns:a16="http://schemas.microsoft.com/office/drawing/2014/main" id="{F8CE1ACF-E999-4D28-815A-C6C401B162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737" y="1774995"/>
            <a:ext cx="5839527" cy="1564159"/>
          </a:xfrm>
          <a:prstGeom prst="rect">
            <a:avLst/>
          </a:prstGeom>
        </p:spPr>
      </p:pic>
      <p:pic>
        <p:nvPicPr>
          <p:cNvPr id="15" name="Picture 14" descr="Chart&#10;&#10;Description automatically generated">
            <a:extLst>
              <a:ext uri="{FF2B5EF4-FFF2-40B4-BE49-F238E27FC236}">
                <a16:creationId xmlns:a16="http://schemas.microsoft.com/office/drawing/2014/main" id="{6658637F-588E-41CF-842F-60C8E78A12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82" y="3355022"/>
            <a:ext cx="5824630" cy="1564159"/>
          </a:xfrm>
          <a:prstGeom prst="rect">
            <a:avLst/>
          </a:prstGeom>
        </p:spPr>
      </p:pic>
      <p:pic>
        <p:nvPicPr>
          <p:cNvPr id="17" name="Picture 16" descr="Diagram&#10;&#10;Description automatically generated">
            <a:extLst>
              <a:ext uri="{FF2B5EF4-FFF2-40B4-BE49-F238E27FC236}">
                <a16:creationId xmlns:a16="http://schemas.microsoft.com/office/drawing/2014/main" id="{D2BFD353-0D98-4709-9961-5955BC1D96F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051" y="1490618"/>
            <a:ext cx="5389202" cy="5292966"/>
          </a:xfrm>
          <a:prstGeom prst="rect">
            <a:avLst/>
          </a:prstGeom>
        </p:spPr>
      </p:pic>
      <p:pic>
        <p:nvPicPr>
          <p:cNvPr id="19" name="Picture 18" descr="Diagram&#10;&#10;Description automatically generated">
            <a:extLst>
              <a:ext uri="{FF2B5EF4-FFF2-40B4-BE49-F238E27FC236}">
                <a16:creationId xmlns:a16="http://schemas.microsoft.com/office/drawing/2014/main" id="{4338B8CA-DC1A-443E-9A1D-75BC35A4732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48" y="1477081"/>
            <a:ext cx="5389202" cy="5306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148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373D8-8DE9-0CA5-550A-381D906AE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CCC4BEA0-3BEE-11BB-183B-B2780C67915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For each entity, which attributes do we need?</a:t>
            </a:r>
          </a:p>
          <a:p>
            <a:r>
              <a:rPr lang="en-US" dirty="0"/>
              <a:t>For each attribute or group of attributes, can we define </a:t>
            </a:r>
            <a:r>
              <a:rPr lang="en-US"/>
              <a:t>a domain?</a:t>
            </a:r>
          </a:p>
          <a:p>
            <a:endParaRPr lang="en-US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0380A761-F479-23B7-DB66-21A217B1680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1F3AE-E038-4909-4FE9-3FAA6634B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1241-2E3F-4131-B959-C23C4EAC73D8}" type="datetime4">
              <a:rPr lang="en-US" smtClean="0"/>
              <a:t>October 24,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7DC52-4DDC-17B2-3043-3DB010373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CS393: Database Systems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80155-3C4B-ED6E-6A7D-9EB3B0F87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97084-1CDD-41AE-A38E-5CB8C4388F1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949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6DFB1-4FD4-1FED-9B16-812DAEF1D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E5A1405-80DC-6F93-F4D5-8C6484C0060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Identify candidate keys</a:t>
            </a:r>
          </a:p>
          <a:p>
            <a:r>
              <a:rPr lang="en-US" dirty="0"/>
              <a:t>Choose a primary key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Minimal set of attributes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Least likely to change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Smallest key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Easiest to use</a:t>
            </a:r>
          </a:p>
          <a:p>
            <a:r>
              <a:rPr lang="en-US" dirty="0"/>
              <a:t>Remainder are alternate keys</a:t>
            </a:r>
          </a:p>
          <a:p>
            <a:r>
              <a:rPr lang="en-US" dirty="0"/>
              <a:t>(FKs come later)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D38CDB7-96D0-F83E-8F4A-7E834ADF2E3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62E26C-9510-3E40-72E6-6B2A73E50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CE296-2009-4293-92B3-BD69F4519974}" type="datetime4">
              <a:rPr lang="en-US" smtClean="0"/>
              <a:t>October 24,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FCC9CB-6CA6-D763-46F2-EEABD5DB0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CS393: Database Systems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1DE766-9ADC-29BA-8837-91FED580E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97084-1CDD-41AE-A38E-5CB8C4388F1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174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22E48-F35C-3FA0-77C8-73A2F43CA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Redundancy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5C9B214-5E40-BDBD-FFC5-839604D9412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Examine 1:1 relationships</a:t>
            </a:r>
          </a:p>
          <a:p>
            <a:r>
              <a:rPr lang="en-US" dirty="0"/>
              <a:t>Remove redundant relationships</a:t>
            </a:r>
          </a:p>
          <a:p>
            <a:r>
              <a:rPr lang="en-US" dirty="0"/>
              <a:t>Consider time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D37CF3E-4D1B-2D3E-113E-25AEB7392DE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0FE112-4EC4-0CC9-6082-FB6D5DBA5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CE296-2009-4293-92B3-BD69F4519974}" type="datetime4">
              <a:rPr lang="en-US" smtClean="0"/>
              <a:t>October 24,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112579-8C4D-4115-45B8-8577188C0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CS393: Database Systems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4FF566-2A40-90D9-41B0-F35D47BDB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97084-1CDD-41AE-A38E-5CB8C4388F1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3628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22E48-F35C-3FA0-77C8-73A2F43CA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Validate &amp; Review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774D730-4E9B-7C4C-C38D-DBBF38FB344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Validate any “transactions” from the use case analysis.</a:t>
            </a:r>
          </a:p>
          <a:p>
            <a:pPr lvl="1"/>
            <a:r>
              <a:rPr lang="en-US" dirty="0"/>
              <a:t>Check all info is provided by model</a:t>
            </a:r>
          </a:p>
          <a:p>
            <a:pPr lvl="1"/>
            <a:r>
              <a:rPr lang="en-US" dirty="0"/>
              <a:t>Diagram the transaction pathway (useful for creating views)</a:t>
            </a:r>
          </a:p>
          <a:p>
            <a:r>
              <a:rPr lang="en-US"/>
              <a:t>Review model with user</a:t>
            </a:r>
            <a:endParaRPr lang="en-US" dirty="0"/>
          </a:p>
          <a:p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59B8B0A-399A-44B3-144A-CB4F3FB61CA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0FE112-4EC4-0CC9-6082-FB6D5DBA5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CE296-2009-4293-92B3-BD69F4519974}" type="datetime4">
              <a:rPr lang="en-US" smtClean="0"/>
              <a:t>October 24,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112579-8C4D-4115-45B8-8577188C0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CS393: Database Systems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4FF566-2A40-90D9-41B0-F35D47BDB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97084-1CDD-41AE-A38E-5CB8C4388F1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1367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4BB4C-2AC1-B73F-5A7D-23CD53ECA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Turn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72F7C-34C9-8F41-A181-792536D77BD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Identify Entity Types</a:t>
            </a:r>
          </a:p>
          <a:p>
            <a:r>
              <a:rPr lang="en-US" dirty="0"/>
              <a:t>Identify Relationships</a:t>
            </a:r>
          </a:p>
          <a:p>
            <a:r>
              <a:rPr lang="en-US" dirty="0"/>
              <a:t>Identify attributes</a:t>
            </a:r>
          </a:p>
          <a:p>
            <a:r>
              <a:rPr lang="en-US" dirty="0"/>
              <a:t>Determine domains</a:t>
            </a:r>
          </a:p>
          <a:p>
            <a:r>
              <a:rPr lang="en-US" dirty="0"/>
              <a:t>Determine keys</a:t>
            </a:r>
          </a:p>
          <a:p>
            <a:r>
              <a:rPr lang="en-US" dirty="0"/>
              <a:t>Check redundancy</a:t>
            </a:r>
          </a:p>
          <a:p>
            <a:r>
              <a:rPr lang="en-US" dirty="0"/>
              <a:t>Validate</a:t>
            </a:r>
          </a:p>
          <a:p>
            <a:r>
              <a:rPr lang="en-US"/>
              <a:t>Review</a:t>
            </a:r>
          </a:p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87B8AE-F490-BD97-2F8E-234A4533BDC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635C71-B614-0BF6-23A8-4841D21E6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30DAD-C246-4E34-AC65-272CB44001AA}" type="datetime4">
              <a:rPr lang="en-US" smtClean="0"/>
              <a:t>October 24,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FE9198-A8AD-3DE4-C09D-DCE853F46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CS393: Database Systems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B7BE78-11D9-FE7A-FC1E-3288075C1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97084-1CDD-41AE-A38E-5CB8C4388F1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6134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F5F0DAA-4AC5-71C9-CC74-18605139A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(Bad)</a:t>
            </a:r>
            <a:br>
              <a:rPr lang="en-US" dirty="0"/>
            </a:br>
            <a:r>
              <a:rPr lang="en-US" dirty="0"/>
              <a:t>Examples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687AF92-882F-2F27-EA15-87A63AECD3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35252C-8E86-4D43-08A2-E3CD80103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30DAD-C246-4E34-AC65-272CB44001AA}" type="datetime4">
              <a:rPr lang="en-US" smtClean="0"/>
              <a:t>October 24,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A8CC4C-05C1-FC3E-B757-7B69603B5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CS393: Database Systems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41E13F-7B2A-62E9-81B3-3F4A5D942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97084-1CDD-41AE-A38E-5CB8C4388F1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1546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7D6279E4-6ED6-1597-E695-397D1CAA8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Management System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2E27AB3-B61C-2381-11E6-5AB73D45D4E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/>
              <a:t>Tables: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Students</a:t>
            </a:r>
            <a:r>
              <a:rPr lang="en-US" dirty="0"/>
              <a:t> (Name, </a:t>
            </a:r>
            <a:r>
              <a:rPr lang="en-US" dirty="0" err="1"/>
              <a:t>BirthDate</a:t>
            </a:r>
            <a:r>
              <a:rPr lang="en-US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Courses</a:t>
            </a:r>
            <a:r>
              <a:rPr lang="en-US" dirty="0"/>
              <a:t> (</a:t>
            </a:r>
            <a:r>
              <a:rPr lang="en-US" dirty="0" err="1"/>
              <a:t>CourseID</a:t>
            </a:r>
            <a:r>
              <a:rPr lang="en-US" dirty="0"/>
              <a:t>, </a:t>
            </a:r>
            <a:r>
              <a:rPr lang="en-US" dirty="0" err="1"/>
              <a:t>CourseName</a:t>
            </a:r>
            <a:r>
              <a:rPr lang="en-US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Enrollments</a:t>
            </a:r>
            <a:r>
              <a:rPr lang="en-US" dirty="0"/>
              <a:t> (</a:t>
            </a:r>
            <a:r>
              <a:rPr lang="en-US" dirty="0" err="1"/>
              <a:t>StudentName</a:t>
            </a:r>
            <a:r>
              <a:rPr lang="en-US" dirty="0"/>
              <a:t>, </a:t>
            </a:r>
            <a:r>
              <a:rPr lang="en-US" dirty="0" err="1"/>
              <a:t>CourseName</a:t>
            </a:r>
            <a:r>
              <a:rPr lang="en-US" dirty="0"/>
              <a:t>, Grade)</a:t>
            </a:r>
          </a:p>
          <a:p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C17DA20-357D-E516-61EE-5AF3DEFB916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Structural validity</a:t>
            </a:r>
          </a:p>
          <a:p>
            <a:r>
              <a:rPr lang="en-US" dirty="0"/>
              <a:t>Simplicity</a:t>
            </a:r>
          </a:p>
          <a:p>
            <a:r>
              <a:rPr lang="en-US" dirty="0" err="1"/>
              <a:t>Expressibility</a:t>
            </a:r>
            <a:endParaRPr lang="en-US" dirty="0"/>
          </a:p>
          <a:p>
            <a:r>
              <a:rPr lang="en-US" dirty="0" err="1"/>
              <a:t>Nonredundancy</a:t>
            </a:r>
            <a:endParaRPr lang="en-US" dirty="0"/>
          </a:p>
          <a:p>
            <a:r>
              <a:rPr lang="en-US" dirty="0"/>
              <a:t>Shareability</a:t>
            </a:r>
          </a:p>
          <a:p>
            <a:r>
              <a:rPr lang="en-US" dirty="0"/>
              <a:t>Integrity</a:t>
            </a:r>
          </a:p>
          <a:p>
            <a:r>
              <a:rPr lang="en-US" dirty="0"/>
              <a:t>Diagrammatic Representation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C2E31-828F-DB89-053D-BBABC29B1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F484B-4FB3-4AD0-BE99-12679369F4CA}" type="datetime4">
              <a:rPr lang="en-US" smtClean="0"/>
              <a:t>October 24,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2A634D-0E31-1C5E-FFEF-9FA48183E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CS393: Database Systems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F223A-C877-EE9C-A728-F8456AAC8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97084-1CDD-41AE-A38E-5CB8C4388F1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8126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1E2AC-BEDB-9CBB-5849-40EFF0C91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E-commerce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2D79A-FAB9-3546-DDB5-7A70B026ED7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/>
              <a:t>Tables: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Customers</a:t>
            </a:r>
            <a:r>
              <a:rPr lang="en-US" dirty="0"/>
              <a:t> (</a:t>
            </a:r>
            <a:r>
              <a:rPr lang="en-US" dirty="0" err="1"/>
              <a:t>CustomerID</a:t>
            </a:r>
            <a:r>
              <a:rPr lang="en-US" dirty="0"/>
              <a:t>, Name, Address, </a:t>
            </a:r>
            <a:r>
              <a:rPr lang="en-US" dirty="0" err="1"/>
              <a:t>PhoneNumber</a:t>
            </a:r>
            <a:r>
              <a:rPr lang="en-US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Orders</a:t>
            </a:r>
            <a:r>
              <a:rPr lang="en-US" dirty="0"/>
              <a:t> (</a:t>
            </a:r>
            <a:r>
              <a:rPr lang="en-US" dirty="0" err="1"/>
              <a:t>OrderID</a:t>
            </a:r>
            <a:r>
              <a:rPr lang="en-US" dirty="0"/>
              <a:t>, </a:t>
            </a:r>
            <a:r>
              <a:rPr lang="en-US" dirty="0" err="1"/>
              <a:t>OrderDate</a:t>
            </a:r>
            <a:r>
              <a:rPr lang="en-US" dirty="0"/>
              <a:t>, </a:t>
            </a:r>
            <a:r>
              <a:rPr lang="en-US" dirty="0" err="1"/>
              <a:t>OrderTotal</a:t>
            </a:r>
            <a:r>
              <a:rPr lang="en-US" dirty="0"/>
              <a:t>, </a:t>
            </a:r>
            <a:r>
              <a:rPr lang="en-US" dirty="0" err="1"/>
              <a:t>CustomerID</a:t>
            </a:r>
            <a:r>
              <a:rPr lang="en-US" dirty="0"/>
              <a:t>, </a:t>
            </a:r>
            <a:r>
              <a:rPr lang="en-US" dirty="0" err="1"/>
              <a:t>CustomerName</a:t>
            </a:r>
            <a:r>
              <a:rPr lang="en-US" dirty="0"/>
              <a:t>, </a:t>
            </a:r>
            <a:r>
              <a:rPr lang="en-US" dirty="0" err="1"/>
              <a:t>CustomerPhone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4F81E6-F488-4D6B-ABBE-33F36314AA6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Structural validity</a:t>
            </a:r>
          </a:p>
          <a:p>
            <a:r>
              <a:rPr lang="en-US" dirty="0"/>
              <a:t>Simplicity</a:t>
            </a:r>
          </a:p>
          <a:p>
            <a:r>
              <a:rPr lang="en-US" dirty="0" err="1"/>
              <a:t>Expressibility</a:t>
            </a:r>
            <a:endParaRPr lang="en-US" dirty="0"/>
          </a:p>
          <a:p>
            <a:r>
              <a:rPr lang="en-US" dirty="0" err="1"/>
              <a:t>Nonredundancy</a:t>
            </a:r>
            <a:endParaRPr lang="en-US" dirty="0"/>
          </a:p>
          <a:p>
            <a:r>
              <a:rPr lang="en-US" dirty="0"/>
              <a:t>Shareability</a:t>
            </a:r>
          </a:p>
          <a:p>
            <a:r>
              <a:rPr lang="en-US" dirty="0"/>
              <a:t>Integrity</a:t>
            </a:r>
          </a:p>
          <a:p>
            <a:r>
              <a:rPr lang="en-US" dirty="0"/>
              <a:t>Diagrammatic Representation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F21568-0C20-7CAB-96E7-35782C97E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30DAD-C246-4E34-AC65-272CB44001AA}" type="datetime4">
              <a:rPr lang="en-US" smtClean="0"/>
              <a:t>October 24,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FF9FFD-C8B9-6D94-CECE-57F2A6F0B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CS393: Database Systems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A3E00B-D91B-BE9B-6208-76BC8CB0A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97084-1CDD-41AE-A38E-5CB8C4388F1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3916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DEB7F-BE9A-6CE3-1941-777706335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Library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22C17-E3D4-CAF8-FEB8-B30C01453FD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/>
              <a:t>Tables: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Books</a:t>
            </a:r>
            <a:r>
              <a:rPr lang="en-US" dirty="0"/>
              <a:t> (</a:t>
            </a:r>
            <a:r>
              <a:rPr lang="en-US" dirty="0" err="1"/>
              <a:t>BookID</a:t>
            </a:r>
            <a:r>
              <a:rPr lang="en-US" dirty="0"/>
              <a:t>, Title, </a:t>
            </a:r>
            <a:r>
              <a:rPr lang="en-US" dirty="0" err="1"/>
              <a:t>AuthorName</a:t>
            </a:r>
            <a:r>
              <a:rPr lang="en-US" dirty="0"/>
              <a:t>, </a:t>
            </a:r>
            <a:r>
              <a:rPr lang="en-US" dirty="0" err="1"/>
              <a:t>PublishedYear</a:t>
            </a:r>
            <a:r>
              <a:rPr lang="en-US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Borrowers</a:t>
            </a:r>
            <a:r>
              <a:rPr lang="en-US" dirty="0"/>
              <a:t> (</a:t>
            </a:r>
            <a:r>
              <a:rPr lang="en-US" dirty="0" err="1"/>
              <a:t>BorrowerID</a:t>
            </a:r>
            <a:r>
              <a:rPr lang="en-US" dirty="0"/>
              <a:t>, Name, </a:t>
            </a:r>
            <a:r>
              <a:rPr lang="en-US" dirty="0" err="1"/>
              <a:t>BookID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A50A1A-97BF-50AC-BB0B-9F3EB990582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Structural validity</a:t>
            </a:r>
          </a:p>
          <a:p>
            <a:r>
              <a:rPr lang="en-US" dirty="0"/>
              <a:t>Simplicity</a:t>
            </a:r>
          </a:p>
          <a:p>
            <a:r>
              <a:rPr lang="en-US" dirty="0" err="1"/>
              <a:t>Expressibility</a:t>
            </a:r>
            <a:endParaRPr lang="en-US" dirty="0"/>
          </a:p>
          <a:p>
            <a:r>
              <a:rPr lang="en-US" dirty="0" err="1"/>
              <a:t>Nonredundancy</a:t>
            </a:r>
            <a:endParaRPr lang="en-US" dirty="0"/>
          </a:p>
          <a:p>
            <a:r>
              <a:rPr lang="en-US" dirty="0"/>
              <a:t>Shareability</a:t>
            </a:r>
          </a:p>
          <a:p>
            <a:r>
              <a:rPr lang="en-US" dirty="0"/>
              <a:t>Integrity</a:t>
            </a:r>
          </a:p>
          <a:p>
            <a:r>
              <a:rPr lang="en-US" dirty="0"/>
              <a:t>Diagrammatic Representation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4DE6E4-1243-199C-2725-257AA93C0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30DAD-C246-4E34-AC65-272CB44001AA}" type="datetime4">
              <a:rPr lang="en-US" smtClean="0"/>
              <a:t>October 24,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10FCAF-1BCC-2CDD-3FE7-FF7DE386A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CS393: Database Systems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11DD4B-7BAF-A744-743F-DA9C0CFFD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97084-1CDD-41AE-A38E-5CB8C4388F1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58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DE027-7054-75C2-7AC4-2CEB22916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F1B21-DBC0-D402-70DB-1934A089D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conceptual data model by applying database </a:t>
            </a:r>
            <a:r>
              <a:rPr lang="en-US"/>
              <a:t>design techniques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243013-967B-FBB2-1714-0F8295BCE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1241-2E3F-4131-B959-C23C4EAC73D8}" type="datetime4">
              <a:rPr lang="en-US" smtClean="0"/>
              <a:t>October 24,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DA61D-CACD-91E2-BFAE-82C34DA10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CS393: Database Systems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7B1C36-B533-DC1A-3A34-7DAD2DD2A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97084-1CDD-41AE-A38E-5CB8C4388F1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6605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9FF4F-F972-754E-88F5-EEAF36511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2EC6F-0838-703E-9396-073C123F88E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/>
              <a:t>Tables: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Employees</a:t>
            </a:r>
            <a:r>
              <a:rPr lang="en-US" dirty="0"/>
              <a:t> (</a:t>
            </a:r>
            <a:r>
              <a:rPr lang="en-US" dirty="0" err="1"/>
              <a:t>EmployeeID</a:t>
            </a:r>
            <a:r>
              <a:rPr lang="en-US" dirty="0"/>
              <a:t>, Name, </a:t>
            </a:r>
            <a:r>
              <a:rPr lang="en-US" dirty="0" err="1"/>
              <a:t>DepartmentID</a:t>
            </a:r>
            <a:r>
              <a:rPr lang="en-US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Departments</a:t>
            </a:r>
            <a:r>
              <a:rPr lang="en-US" dirty="0"/>
              <a:t> (</a:t>
            </a:r>
            <a:r>
              <a:rPr lang="en-US" dirty="0" err="1"/>
              <a:t>DepartmentID</a:t>
            </a:r>
            <a:r>
              <a:rPr lang="en-US" dirty="0"/>
              <a:t>, </a:t>
            </a:r>
            <a:r>
              <a:rPr lang="en-US" dirty="0" err="1"/>
              <a:t>DepartmentName</a:t>
            </a:r>
            <a:r>
              <a:rPr lang="en-US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DepartmentEmployees</a:t>
            </a:r>
            <a:r>
              <a:rPr lang="en-US" dirty="0"/>
              <a:t> (</a:t>
            </a:r>
            <a:r>
              <a:rPr lang="en-US" dirty="0" err="1"/>
              <a:t>EmployeeID</a:t>
            </a:r>
            <a:r>
              <a:rPr lang="en-US" dirty="0"/>
              <a:t>, </a:t>
            </a:r>
            <a:r>
              <a:rPr lang="en-US" dirty="0" err="1"/>
              <a:t>DepartmentName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6D8FDC-1E6A-C9CB-AEB2-1D17FE362B0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Structural validity</a:t>
            </a:r>
          </a:p>
          <a:p>
            <a:r>
              <a:rPr lang="en-US" dirty="0"/>
              <a:t>Simplicity</a:t>
            </a:r>
          </a:p>
          <a:p>
            <a:r>
              <a:rPr lang="en-US" dirty="0" err="1"/>
              <a:t>Expressibility</a:t>
            </a:r>
            <a:endParaRPr lang="en-US" dirty="0"/>
          </a:p>
          <a:p>
            <a:r>
              <a:rPr lang="en-US" dirty="0" err="1"/>
              <a:t>Nonredundancy</a:t>
            </a:r>
            <a:endParaRPr lang="en-US" dirty="0"/>
          </a:p>
          <a:p>
            <a:r>
              <a:rPr lang="en-US" dirty="0"/>
              <a:t>Shareability</a:t>
            </a:r>
          </a:p>
          <a:p>
            <a:r>
              <a:rPr lang="en-US" dirty="0"/>
              <a:t>Integrity</a:t>
            </a:r>
          </a:p>
          <a:p>
            <a:r>
              <a:rPr lang="en-US" dirty="0"/>
              <a:t>Diagrammatic Representation</a:t>
            </a:r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828C66-96CC-2D3F-443F-8903AE2DA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30DAD-C246-4E34-AC65-272CB44001AA}" type="datetime4">
              <a:rPr lang="en-US" smtClean="0"/>
              <a:t>October 24,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1B371-F071-FE17-F201-9710FFA54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CS393: Database Systems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F6B640-3503-0E02-0F22-D6FE0B77C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97084-1CDD-41AE-A38E-5CB8C4388F1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4303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365C1-59BE-CF36-152E-CEF7EF954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Management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CCE2B-5DA9-91BB-D9CC-BA80853AF0F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/>
              <a:t>Tables: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Students</a:t>
            </a:r>
            <a:r>
              <a:rPr lang="en-US" dirty="0"/>
              <a:t> (</a:t>
            </a:r>
            <a:r>
              <a:rPr lang="en-US" dirty="0" err="1"/>
              <a:t>StudentID</a:t>
            </a:r>
            <a:r>
              <a:rPr lang="en-US" dirty="0"/>
              <a:t>, Name)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Courses</a:t>
            </a:r>
            <a:r>
              <a:rPr lang="en-US" dirty="0"/>
              <a:t> (</a:t>
            </a:r>
            <a:r>
              <a:rPr lang="en-US" dirty="0" err="1"/>
              <a:t>CourseID</a:t>
            </a:r>
            <a:r>
              <a:rPr lang="en-US" dirty="0"/>
              <a:t>, </a:t>
            </a:r>
            <a:r>
              <a:rPr lang="en-US" dirty="0" err="1"/>
              <a:t>CourseName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2EBC4B-0A16-70B8-CC41-267E1C7F191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Structural validity</a:t>
            </a:r>
          </a:p>
          <a:p>
            <a:r>
              <a:rPr lang="en-US" dirty="0"/>
              <a:t>Simplicity</a:t>
            </a:r>
          </a:p>
          <a:p>
            <a:r>
              <a:rPr lang="en-US" dirty="0" err="1"/>
              <a:t>Expressibility</a:t>
            </a:r>
            <a:endParaRPr lang="en-US" dirty="0"/>
          </a:p>
          <a:p>
            <a:r>
              <a:rPr lang="en-US" dirty="0" err="1"/>
              <a:t>Nonredundancy</a:t>
            </a:r>
            <a:endParaRPr lang="en-US" dirty="0"/>
          </a:p>
          <a:p>
            <a:r>
              <a:rPr lang="en-US" dirty="0"/>
              <a:t>Shareability</a:t>
            </a:r>
          </a:p>
          <a:p>
            <a:r>
              <a:rPr lang="en-US" dirty="0"/>
              <a:t>Integrity</a:t>
            </a:r>
          </a:p>
          <a:p>
            <a:r>
              <a:rPr lang="en-US" dirty="0"/>
              <a:t>Diagrammatic Representation</a:t>
            </a:r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4A0D26-0CBA-11D4-D219-62FEFC257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30DAD-C246-4E34-AC65-272CB44001AA}" type="datetime4">
              <a:rPr lang="en-US" smtClean="0"/>
              <a:t>October 24,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49AC1C-63FE-801C-047A-9B7C4CE86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CS393: Database Systems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60D046-031F-FFC9-67F5-94B3F36BF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97084-1CDD-41AE-A38E-5CB8C4388F1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350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EAB277C-35B5-F4EC-0FBF-F40E2332B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-&gt; Data Model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9E2EC72-513A-B19B-3499-884B913A631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Take the use cases you built from the previous lesson</a:t>
            </a:r>
          </a:p>
          <a:p>
            <a:r>
              <a:rPr lang="en-US" dirty="0"/>
              <a:t>Create a data model from those use cases.</a:t>
            </a:r>
          </a:p>
          <a:p>
            <a:pPr lvl="1"/>
            <a:r>
              <a:rPr lang="en-US" dirty="0"/>
              <a:t>Entity types</a:t>
            </a:r>
          </a:p>
          <a:p>
            <a:pPr lvl="1"/>
            <a:r>
              <a:rPr lang="en-US" dirty="0"/>
              <a:t>Relationship types</a:t>
            </a:r>
          </a:p>
          <a:p>
            <a:pPr lvl="1"/>
            <a:r>
              <a:rPr lang="en-US" dirty="0"/>
              <a:t>Attributes</a:t>
            </a:r>
          </a:p>
          <a:p>
            <a:pPr lvl="1"/>
            <a:r>
              <a:rPr lang="en-US" dirty="0"/>
              <a:t>Keys</a:t>
            </a:r>
          </a:p>
          <a:p>
            <a:pPr lvl="1"/>
            <a:r>
              <a:rPr lang="en-US" dirty="0"/>
              <a:t>Integrity constraints</a:t>
            </a:r>
          </a:p>
          <a:p>
            <a:pPr lvl="1"/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230A645-1FC1-7F88-29F0-0FA548FEC9A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Structural validity</a:t>
            </a:r>
          </a:p>
          <a:p>
            <a:r>
              <a:rPr lang="en-US" dirty="0"/>
              <a:t>Simplicity</a:t>
            </a:r>
          </a:p>
          <a:p>
            <a:r>
              <a:rPr lang="en-US" dirty="0" err="1"/>
              <a:t>Expressibility</a:t>
            </a:r>
            <a:endParaRPr lang="en-US" dirty="0"/>
          </a:p>
          <a:p>
            <a:r>
              <a:rPr lang="en-US" dirty="0" err="1"/>
              <a:t>Nonredundancy</a:t>
            </a:r>
            <a:endParaRPr lang="en-US" dirty="0"/>
          </a:p>
          <a:p>
            <a:r>
              <a:rPr lang="en-US" dirty="0"/>
              <a:t>Shareability</a:t>
            </a:r>
          </a:p>
          <a:p>
            <a:r>
              <a:rPr lang="en-US" dirty="0"/>
              <a:t>Integrity</a:t>
            </a:r>
          </a:p>
          <a:p>
            <a:r>
              <a:rPr lang="en-US" dirty="0"/>
              <a:t>Diagrammatic Representation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A83A8-7EEC-488C-1F71-F7E896E06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F484B-4FB3-4AD0-BE99-12679369F4CA}" type="datetime4">
              <a:rPr lang="en-US" smtClean="0"/>
              <a:t>October 24,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6F1FA-6DB3-C8AF-5139-4E851D3B7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CS393: Database Systems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F6140-32C0-352C-2FD3-9354F814E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97084-1CDD-41AE-A38E-5CB8C4388F1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5068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EA267-2F60-C67D-057C-23D2DAEF3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Fan Traps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8FCFA-37C6-C0E7-A00D-13A3092BA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897983"/>
          </a:xfrm>
        </p:spPr>
        <p:txBody>
          <a:bodyPr/>
          <a:lstStyle/>
          <a:p>
            <a:r>
              <a:rPr lang="en-US" dirty="0"/>
              <a:t>Two </a:t>
            </a:r>
            <a:r>
              <a:rPr lang="en-US" dirty="0" err="1"/>
              <a:t>one:many</a:t>
            </a:r>
            <a:r>
              <a:rPr lang="en-US" dirty="0"/>
              <a:t> relationships extending from the same entity</a:t>
            </a:r>
          </a:p>
          <a:p>
            <a:r>
              <a:rPr lang="en-US" dirty="0"/>
              <a:t>Impossible to answer certain questions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8D10B5-9B3F-831C-F409-2175F15BD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30DAD-C246-4E34-AC65-272CB44001AA}" type="datetime4">
              <a:rPr lang="en-US" smtClean="0"/>
              <a:t>October 24,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65090F-3BA2-6F1C-53E5-2224A20DA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CS393: Database Systems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8B85D6-836E-B292-A4CC-05E015FEB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97084-1CDD-41AE-A38E-5CB8C4388F1F}" type="slidenum">
              <a:rPr lang="en-US" smtClean="0"/>
              <a:t>23</a:t>
            </a:fld>
            <a:endParaRPr lang="en-US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8F0D9D05-FEF9-6F44-D3A0-447262D1425F}"/>
              </a:ext>
            </a:extLst>
          </p:cNvPr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0714374"/>
              </p:ext>
            </p:extLst>
          </p:nvPr>
        </p:nvGraphicFramePr>
        <p:xfrm>
          <a:off x="1857490" y="4359402"/>
          <a:ext cx="7420580" cy="662550"/>
        </p:xfrm>
        <a:graphic>
          <a:graphicData uri="http://schemas.openxmlformats.org/drawingml/2006/table">
            <a:tbl>
              <a:tblPr/>
              <a:tblGrid>
                <a:gridCol w="706722">
                  <a:extLst>
                    <a:ext uri="{9D8B030D-6E8A-4147-A177-3AD203B41FA5}">
                      <a16:colId xmlns:a16="http://schemas.microsoft.com/office/drawing/2014/main" val="317180050"/>
                    </a:ext>
                  </a:extLst>
                </a:gridCol>
                <a:gridCol w="706722">
                  <a:extLst>
                    <a:ext uri="{9D8B030D-6E8A-4147-A177-3AD203B41FA5}">
                      <a16:colId xmlns:a16="http://schemas.microsoft.com/office/drawing/2014/main" val="1271327715"/>
                    </a:ext>
                  </a:extLst>
                </a:gridCol>
                <a:gridCol w="795062">
                  <a:extLst>
                    <a:ext uri="{9D8B030D-6E8A-4147-A177-3AD203B41FA5}">
                      <a16:colId xmlns:a16="http://schemas.microsoft.com/office/drawing/2014/main" val="1786821919"/>
                    </a:ext>
                  </a:extLst>
                </a:gridCol>
                <a:gridCol w="706722">
                  <a:extLst>
                    <a:ext uri="{9D8B030D-6E8A-4147-A177-3AD203B41FA5}">
                      <a16:colId xmlns:a16="http://schemas.microsoft.com/office/drawing/2014/main" val="202699042"/>
                    </a:ext>
                  </a:extLst>
                </a:gridCol>
                <a:gridCol w="706722">
                  <a:extLst>
                    <a:ext uri="{9D8B030D-6E8A-4147-A177-3AD203B41FA5}">
                      <a16:colId xmlns:a16="http://schemas.microsoft.com/office/drawing/2014/main" val="2141096228"/>
                    </a:ext>
                  </a:extLst>
                </a:gridCol>
                <a:gridCol w="795062">
                  <a:extLst>
                    <a:ext uri="{9D8B030D-6E8A-4147-A177-3AD203B41FA5}">
                      <a16:colId xmlns:a16="http://schemas.microsoft.com/office/drawing/2014/main" val="1880181424"/>
                    </a:ext>
                  </a:extLst>
                </a:gridCol>
                <a:gridCol w="706722">
                  <a:extLst>
                    <a:ext uri="{9D8B030D-6E8A-4147-A177-3AD203B41FA5}">
                      <a16:colId xmlns:a16="http://schemas.microsoft.com/office/drawing/2014/main" val="3604001938"/>
                    </a:ext>
                  </a:extLst>
                </a:gridCol>
                <a:gridCol w="706722">
                  <a:extLst>
                    <a:ext uri="{9D8B030D-6E8A-4147-A177-3AD203B41FA5}">
                      <a16:colId xmlns:a16="http://schemas.microsoft.com/office/drawing/2014/main" val="1075899066"/>
                    </a:ext>
                  </a:extLst>
                </a:gridCol>
                <a:gridCol w="795062">
                  <a:extLst>
                    <a:ext uri="{9D8B030D-6E8A-4147-A177-3AD203B41FA5}">
                      <a16:colId xmlns:a16="http://schemas.microsoft.com/office/drawing/2014/main" val="1460693322"/>
                    </a:ext>
                  </a:extLst>
                </a:gridCol>
                <a:gridCol w="795062">
                  <a:extLst>
                    <a:ext uri="{9D8B030D-6E8A-4147-A177-3AD203B41FA5}">
                      <a16:colId xmlns:a16="http://schemas.microsoft.com/office/drawing/2014/main" val="3712809735"/>
                    </a:ext>
                  </a:extLst>
                </a:gridCol>
              </a:tblGrid>
              <a:tr h="2208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156082"/>
                          </a:highlight>
                          <a:latin typeface="Aptos Narrow" panose="020B0004020202020204" pitchFamily="34" charset="0"/>
                        </a:rPr>
                        <a:t>ID</a:t>
                      </a:r>
                    </a:p>
                  </a:txBody>
                  <a:tcPr marL="11042" marR="11042" marT="11042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156082"/>
                          </a:highlight>
                          <a:latin typeface="Aptos Narrow" panose="020B0004020202020204" pitchFamily="34" charset="0"/>
                        </a:rPr>
                        <a:t>name</a:t>
                      </a:r>
                    </a:p>
                  </a:txBody>
                  <a:tcPr marL="11042" marR="11042" marT="1104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156082"/>
                          </a:highlight>
                          <a:latin typeface="Aptos Narrow" panose="020B0004020202020204" pitchFamily="34" charset="0"/>
                        </a:rPr>
                        <a:t>division</a:t>
                      </a:r>
                    </a:p>
                  </a:txBody>
                  <a:tcPr marL="11042" marR="11042" marT="11042" marB="0" anchor="b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042" marR="11042" marT="11042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156082"/>
                          </a:highlight>
                          <a:latin typeface="Aptos Narrow" panose="020B0004020202020204" pitchFamily="34" charset="0"/>
                        </a:rPr>
                        <a:t>ID</a:t>
                      </a:r>
                    </a:p>
                  </a:txBody>
                  <a:tcPr marL="11042" marR="11042" marT="11042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highlight>
                            <a:srgbClr val="156082"/>
                          </a:highlight>
                          <a:latin typeface="Aptos Narrow" panose="020B0004020202020204" pitchFamily="34" charset="0"/>
                        </a:rPr>
                        <a:t>division</a:t>
                      </a:r>
                    </a:p>
                  </a:txBody>
                  <a:tcPr marL="11042" marR="11042" marT="11042" marB="0" anchor="b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042" marR="11042" marT="11042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156082"/>
                          </a:highlight>
                          <a:latin typeface="Aptos Narrow" panose="020B0004020202020204" pitchFamily="34" charset="0"/>
                        </a:rPr>
                        <a:t>ID</a:t>
                      </a:r>
                    </a:p>
                  </a:txBody>
                  <a:tcPr marL="11042" marR="11042" marT="11042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156082"/>
                          </a:highlight>
                          <a:latin typeface="Aptos Narrow" panose="020B0004020202020204" pitchFamily="34" charset="0"/>
                        </a:rPr>
                        <a:t>address</a:t>
                      </a:r>
                    </a:p>
                  </a:txBody>
                  <a:tcPr marL="11042" marR="11042" marT="1104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156082"/>
                          </a:highlight>
                          <a:latin typeface="Aptos Narrow" panose="020B0004020202020204" pitchFamily="34" charset="0"/>
                        </a:rPr>
                        <a:t>division</a:t>
                      </a:r>
                    </a:p>
                  </a:txBody>
                  <a:tcPr marL="11042" marR="11042" marT="11042" marB="0" anchor="b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019698"/>
                  </a:ext>
                </a:extLst>
              </a:tr>
              <a:tr h="22085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11042" marR="11042" marT="11042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John</a:t>
                      </a:r>
                    </a:p>
                  </a:txBody>
                  <a:tcPr marL="11042" marR="11042" marT="1104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A</a:t>
                      </a:r>
                    </a:p>
                  </a:txBody>
                  <a:tcPr marL="11042" marR="11042" marT="11042" marB="0" anchor="b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042" marR="11042" marT="11042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A</a:t>
                      </a:r>
                    </a:p>
                  </a:txBody>
                  <a:tcPr marL="11042" marR="11042" marT="11042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R&amp;D</a:t>
                      </a:r>
                    </a:p>
                  </a:txBody>
                  <a:tcPr marL="11042" marR="11042" marT="11042" marB="0" anchor="b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042" marR="11042" marT="11042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11042" marR="11042" marT="11042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Maple</a:t>
                      </a:r>
                    </a:p>
                  </a:txBody>
                  <a:tcPr marL="11042" marR="11042" marT="1104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A</a:t>
                      </a:r>
                    </a:p>
                  </a:txBody>
                  <a:tcPr marL="11042" marR="11042" marT="11042" marB="0" anchor="b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2385356"/>
                  </a:ext>
                </a:extLst>
              </a:tr>
              <a:tr h="22085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042" marR="11042" marT="1104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042" marR="11042" marT="1104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042" marR="11042" marT="1104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042" marR="11042" marT="110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042" marR="11042" marT="1104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042" marR="11042" marT="1104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042" marR="11042" marT="11042" marB="0" anchor="b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11042" marR="11042" marT="11042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Oak</a:t>
                      </a:r>
                    </a:p>
                  </a:txBody>
                  <a:tcPr marL="11042" marR="11042" marT="1104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</a:t>
                      </a:r>
                    </a:p>
                  </a:txBody>
                  <a:tcPr marL="11042" marR="11042" marT="11042" marB="0" anchor="b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8173183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0A6922C0-78DF-24A0-7A01-00E86DB6C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330" y="3309827"/>
            <a:ext cx="8106906" cy="1066949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0BAF401-42E1-8696-E248-69A1D8F3AE67}"/>
              </a:ext>
            </a:extLst>
          </p:cNvPr>
          <p:cNvSpPr txBox="1">
            <a:spLocks/>
          </p:cNvSpPr>
          <p:nvPr/>
        </p:nvSpPr>
        <p:spPr>
          <a:xfrm>
            <a:off x="1154954" y="6021010"/>
            <a:ext cx="8825659" cy="5487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Which criteria does the fan trap fail?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B46E863-8980-DA7D-824E-0624C2E048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2459" y="5004577"/>
            <a:ext cx="7830643" cy="99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070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EA267-2F60-C67D-057C-23D2DAEF3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Chasm Traps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8FCFA-37C6-C0E7-A00D-13A3092BA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897983"/>
          </a:xfrm>
        </p:spPr>
        <p:txBody>
          <a:bodyPr>
            <a:normAutofit/>
          </a:bodyPr>
          <a:lstStyle/>
          <a:p>
            <a:r>
              <a:rPr lang="en-US" dirty="0"/>
              <a:t>One or more relationships with optional participation</a:t>
            </a:r>
          </a:p>
          <a:p>
            <a:r>
              <a:rPr lang="en-US" dirty="0"/>
              <a:t>Impossible to answer certain questions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8D10B5-9B3F-831C-F409-2175F15BD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30DAD-C246-4E34-AC65-272CB44001AA}" type="datetime4">
              <a:rPr lang="en-US" smtClean="0"/>
              <a:t>October 24,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65090F-3BA2-6F1C-53E5-2224A20DA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CS393: Database Systems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8B85D6-836E-B292-A4CC-05E015FEB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97084-1CDD-41AE-A38E-5CB8C4388F1F}" type="slidenum">
              <a:rPr lang="en-US" smtClean="0"/>
              <a:t>24</a:t>
            </a:fld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0BAF401-42E1-8696-E248-69A1D8F3AE67}"/>
              </a:ext>
            </a:extLst>
          </p:cNvPr>
          <p:cNvSpPr txBox="1">
            <a:spLocks/>
          </p:cNvSpPr>
          <p:nvPr/>
        </p:nvSpPr>
        <p:spPr>
          <a:xfrm>
            <a:off x="1154954" y="2221059"/>
            <a:ext cx="8825659" cy="5487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Which criteria does </a:t>
            </a:r>
            <a:r>
              <a:rPr lang="en-US"/>
              <a:t>the chasm </a:t>
            </a:r>
            <a:r>
              <a:rPr lang="en-US" dirty="0"/>
              <a:t>trap fail?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ABD5184-60DF-7D77-C385-F26DBAB88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195" y="3419628"/>
            <a:ext cx="7659169" cy="905001"/>
          </a:xfrm>
          <a:prstGeom prst="rect">
            <a:avLst/>
          </a:prstGeom>
        </p:spPr>
      </p:pic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507C9F5-47D7-0ECF-4123-AE5E3194EE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330115"/>
              </p:ext>
            </p:extLst>
          </p:nvPr>
        </p:nvGraphicFramePr>
        <p:xfrm>
          <a:off x="1842878" y="4371300"/>
          <a:ext cx="7554486" cy="661386"/>
        </p:xfrm>
        <a:graphic>
          <a:graphicData uri="http://schemas.openxmlformats.org/drawingml/2006/table">
            <a:tbl>
              <a:tblPr/>
              <a:tblGrid>
                <a:gridCol w="705477">
                  <a:extLst>
                    <a:ext uri="{9D8B030D-6E8A-4147-A177-3AD203B41FA5}">
                      <a16:colId xmlns:a16="http://schemas.microsoft.com/office/drawing/2014/main" val="2996188356"/>
                    </a:ext>
                  </a:extLst>
                </a:gridCol>
                <a:gridCol w="793662">
                  <a:extLst>
                    <a:ext uri="{9D8B030D-6E8A-4147-A177-3AD203B41FA5}">
                      <a16:colId xmlns:a16="http://schemas.microsoft.com/office/drawing/2014/main" val="3628340525"/>
                    </a:ext>
                  </a:extLst>
                </a:gridCol>
                <a:gridCol w="793662">
                  <a:extLst>
                    <a:ext uri="{9D8B030D-6E8A-4147-A177-3AD203B41FA5}">
                      <a16:colId xmlns:a16="http://schemas.microsoft.com/office/drawing/2014/main" val="3037354986"/>
                    </a:ext>
                  </a:extLst>
                </a:gridCol>
                <a:gridCol w="705477">
                  <a:extLst>
                    <a:ext uri="{9D8B030D-6E8A-4147-A177-3AD203B41FA5}">
                      <a16:colId xmlns:a16="http://schemas.microsoft.com/office/drawing/2014/main" val="1338211018"/>
                    </a:ext>
                  </a:extLst>
                </a:gridCol>
                <a:gridCol w="705477">
                  <a:extLst>
                    <a:ext uri="{9D8B030D-6E8A-4147-A177-3AD203B41FA5}">
                      <a16:colId xmlns:a16="http://schemas.microsoft.com/office/drawing/2014/main" val="1951133459"/>
                    </a:ext>
                  </a:extLst>
                </a:gridCol>
                <a:gridCol w="793662">
                  <a:extLst>
                    <a:ext uri="{9D8B030D-6E8A-4147-A177-3AD203B41FA5}">
                      <a16:colId xmlns:a16="http://schemas.microsoft.com/office/drawing/2014/main" val="1927980507"/>
                    </a:ext>
                  </a:extLst>
                </a:gridCol>
                <a:gridCol w="705477">
                  <a:extLst>
                    <a:ext uri="{9D8B030D-6E8A-4147-A177-3AD203B41FA5}">
                      <a16:colId xmlns:a16="http://schemas.microsoft.com/office/drawing/2014/main" val="469147819"/>
                    </a:ext>
                  </a:extLst>
                </a:gridCol>
                <a:gridCol w="705477">
                  <a:extLst>
                    <a:ext uri="{9D8B030D-6E8A-4147-A177-3AD203B41FA5}">
                      <a16:colId xmlns:a16="http://schemas.microsoft.com/office/drawing/2014/main" val="215459604"/>
                    </a:ext>
                  </a:extLst>
                </a:gridCol>
                <a:gridCol w="808360">
                  <a:extLst>
                    <a:ext uri="{9D8B030D-6E8A-4147-A177-3AD203B41FA5}">
                      <a16:colId xmlns:a16="http://schemas.microsoft.com/office/drawing/2014/main" val="3073104783"/>
                    </a:ext>
                  </a:extLst>
                </a:gridCol>
                <a:gridCol w="837755">
                  <a:extLst>
                    <a:ext uri="{9D8B030D-6E8A-4147-A177-3AD203B41FA5}">
                      <a16:colId xmlns:a16="http://schemas.microsoft.com/office/drawing/2014/main" val="3370239002"/>
                    </a:ext>
                  </a:extLst>
                </a:gridCol>
              </a:tblGrid>
              <a:tr h="220462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156082"/>
                          </a:highlight>
                          <a:latin typeface="Aptos Narrow" panose="020B0004020202020204" pitchFamily="34" charset="0"/>
                        </a:rPr>
                        <a:t>ID</a:t>
                      </a:r>
                      <a:endParaRPr lang="en-US" sz="1300" b="1" i="0" u="none" strike="noStrike" dirty="0">
                        <a:solidFill>
                          <a:srgbClr val="FFFFFF"/>
                        </a:solidFill>
                        <a:effectLst/>
                        <a:highlight>
                          <a:srgbClr val="156082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11023" marR="11023" marT="11023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156082"/>
                          </a:highlight>
                          <a:latin typeface="Aptos Narrow" panose="020B0004020202020204" pitchFamily="34" charset="0"/>
                        </a:rPr>
                        <a:t>address</a:t>
                      </a:r>
                    </a:p>
                  </a:txBody>
                  <a:tcPr marL="11023" marR="11023" marT="11023" marB="0" anchor="b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023" marR="11023" marT="11023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highlight>
                            <a:srgbClr val="156082"/>
                          </a:highlight>
                          <a:latin typeface="Aptos Narrow" panose="020B0004020202020204" pitchFamily="34" charset="0"/>
                        </a:rPr>
                        <a:t>ID</a:t>
                      </a:r>
                    </a:p>
                  </a:txBody>
                  <a:tcPr marL="11023" marR="11023" marT="11023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156082"/>
                          </a:highlight>
                          <a:latin typeface="Aptos Narrow" panose="020B0004020202020204" pitchFamily="34" charset="0"/>
                        </a:rPr>
                        <a:t>name</a:t>
                      </a:r>
                      <a:endParaRPr lang="en-US" sz="1300" b="1" i="0" u="none" strike="noStrike" dirty="0">
                        <a:solidFill>
                          <a:srgbClr val="FFFFFF"/>
                        </a:solidFill>
                        <a:effectLst/>
                        <a:highlight>
                          <a:srgbClr val="156082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11023" marR="11023" marT="110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156082"/>
                          </a:highlight>
                          <a:latin typeface="Aptos Narrow" panose="020B0004020202020204" pitchFamily="34" charset="0"/>
                        </a:rPr>
                        <a:t>branch</a:t>
                      </a:r>
                    </a:p>
                  </a:txBody>
                  <a:tcPr marL="11023" marR="11023" marT="11023" marB="0" anchor="b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023" marR="11023" marT="11023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156082"/>
                          </a:highlight>
                          <a:latin typeface="Aptos Narrow" panose="020B0004020202020204" pitchFamily="34" charset="0"/>
                        </a:rPr>
                        <a:t>ID</a:t>
                      </a:r>
                    </a:p>
                  </a:txBody>
                  <a:tcPr marL="11023" marR="11023" marT="11023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156082"/>
                          </a:highlight>
                          <a:latin typeface="Aptos Narrow" panose="020B0004020202020204" pitchFamily="34" charset="0"/>
                        </a:rPr>
                        <a:t>location</a:t>
                      </a:r>
                    </a:p>
                  </a:txBody>
                  <a:tcPr marL="11023" marR="11023" marT="110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156082"/>
                          </a:highlight>
                          <a:latin typeface="Aptos Narrow" panose="020B0004020202020204" pitchFamily="34" charset="0"/>
                        </a:rPr>
                        <a:t>manager</a:t>
                      </a:r>
                    </a:p>
                  </a:txBody>
                  <a:tcPr marL="11023" marR="11023" marT="11023" marB="0" anchor="b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120292"/>
                  </a:ext>
                </a:extLst>
              </a:tr>
              <a:tr h="220462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A</a:t>
                      </a:r>
                    </a:p>
                  </a:txBody>
                  <a:tcPr marL="11023" marR="11023" marT="11023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Maple</a:t>
                      </a:r>
                    </a:p>
                  </a:txBody>
                  <a:tcPr marL="11023" marR="11023" marT="11023" marB="0" anchor="b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023" marR="11023" marT="11023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11023" marR="11023" marT="11023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John</a:t>
                      </a:r>
                    </a:p>
                  </a:txBody>
                  <a:tcPr marL="11023" marR="11023" marT="110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A</a:t>
                      </a:r>
                    </a:p>
                  </a:txBody>
                  <a:tcPr marL="11023" marR="11023" marT="11023" marB="0" anchor="b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023" marR="11023" marT="11023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EE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11023" marR="11023" marT="11023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Hartford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C0E6F5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11023" marR="11023" marT="110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11023" marR="11023" marT="11023" marB="0" anchor="b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5646930"/>
                  </a:ext>
                </a:extLst>
              </a:tr>
              <a:tr h="220462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</a:t>
                      </a:r>
                    </a:p>
                  </a:txBody>
                  <a:tcPr marL="11023" marR="11023" marT="11023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Oak</a:t>
                      </a:r>
                    </a:p>
                  </a:txBody>
                  <a:tcPr marL="11023" marR="11023" marT="11023" marB="0" anchor="b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023" marR="11023" marT="11023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023" marR="11023" marT="110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023" marR="11023" marT="110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023" marR="11023" marT="110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023" marR="11023" marT="11023" marB="0" anchor="b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FF</a:t>
                      </a:r>
                    </a:p>
                  </a:txBody>
                  <a:tcPr marL="11023" marR="11023" marT="11023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Sioux Falls</a:t>
                      </a:r>
                    </a:p>
                  </a:txBody>
                  <a:tcPr marL="11023" marR="11023" marT="110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023" marR="11023" marT="11023" marB="0" anchor="b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2628040"/>
                  </a:ext>
                </a:extLst>
              </a:tr>
            </a:tbl>
          </a:graphicData>
        </a:graphic>
      </p:graphicFrame>
      <p:pic>
        <p:nvPicPr>
          <p:cNvPr id="16" name="Picture 15">
            <a:extLst>
              <a:ext uri="{FF2B5EF4-FFF2-40B4-BE49-F238E27FC236}">
                <a16:creationId xmlns:a16="http://schemas.microsoft.com/office/drawing/2014/main" id="{7217A4B4-A421-5E4B-1EB9-2CC2C7AEBB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3406" y="5140757"/>
            <a:ext cx="7763958" cy="137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310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0101205F-CE94-4301-81EA-394D73DFFECE}"/>
              </a:ext>
            </a:extLst>
          </p:cNvPr>
          <p:cNvSpPr txBox="1">
            <a:spLocks/>
          </p:cNvSpPr>
          <p:nvPr/>
        </p:nvSpPr>
        <p:spPr>
          <a:xfrm>
            <a:off x="451485" y="5313526"/>
            <a:ext cx="5181600" cy="8783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0" i="0" dirty="0">
                <a:solidFill>
                  <a:srgbClr val="1A1A1A"/>
                </a:solidFill>
                <a:effectLst/>
                <a:latin typeface="Source Sans Pro" panose="020B0503030403020204" pitchFamily="34" charset="0"/>
              </a:rPr>
              <a:t>Association classes handle this problem.</a:t>
            </a:r>
            <a:endParaRPr lang="en-US" dirty="0">
              <a:solidFill>
                <a:srgbClr val="1A1A1A"/>
              </a:solidFill>
              <a:latin typeface="Source Sans Pro" panose="020B0503030403020204" pitchFamily="34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3DE29D3-FA7E-4B24-ABEE-94CA12633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</p:spPr>
        <p:txBody>
          <a:bodyPr/>
          <a:lstStyle/>
          <a:p>
            <a:r>
              <a:rPr lang="en-US" dirty="0"/>
              <a:t>Players and Teams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9967370-3643-48FD-AF93-E6B4B45AD5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/>
          <a:lstStyle/>
          <a:p>
            <a:r>
              <a:rPr lang="en-US" dirty="0">
                <a:hlinkClick r:id="rId3"/>
              </a:rPr>
              <a:t>LeBron James</a:t>
            </a:r>
            <a:endParaRPr lang="en-US" dirty="0"/>
          </a:p>
          <a:p>
            <a:pPr lvl="1"/>
            <a:r>
              <a:rPr lang="en-US" dirty="0"/>
              <a:t>Cavs, 2003-2010</a:t>
            </a:r>
          </a:p>
          <a:p>
            <a:pPr lvl="1"/>
            <a:r>
              <a:rPr lang="en-US" dirty="0"/>
              <a:t>Heat, 2010-2014</a:t>
            </a:r>
          </a:p>
          <a:p>
            <a:pPr lvl="1"/>
            <a:r>
              <a:rPr lang="en-US" dirty="0"/>
              <a:t>Cavs, 2014-2018</a:t>
            </a:r>
          </a:p>
          <a:p>
            <a:pPr lvl="1"/>
            <a:r>
              <a:rPr lang="en-US" dirty="0"/>
              <a:t>Lakers, 2018-2022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How do we store this data?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45EF01-D46C-4776-9AF0-A30E00C2E4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52760" y="6391656"/>
            <a:ext cx="990599" cy="304799"/>
          </a:xfrm>
        </p:spPr>
        <p:txBody>
          <a:bodyPr/>
          <a:lstStyle/>
          <a:p>
            <a:fld id="{54E31241-2E3F-4131-B959-C23C4EAC73D8}" type="datetime4">
              <a:rPr lang="en-US" smtClean="0"/>
              <a:pPr/>
              <a:t>October 24,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BAC70-DC8E-45C2-A06A-221898CEA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7784" y="6391656"/>
            <a:ext cx="3867912" cy="310896"/>
          </a:xfrm>
        </p:spPr>
        <p:txBody>
          <a:bodyPr/>
          <a:lstStyle/>
          <a:p>
            <a:r>
              <a:rPr lang="en-US" dirty="0"/>
              <a:t>CS393: Database Systems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D5E2D7-F5E8-4F0F-8452-E1F7364BD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AF197084-1CDD-41AE-A38E-5CB8C4388F1F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73553533-31EE-4DF8-8A2A-B641122FEF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9227" y="2154047"/>
            <a:ext cx="3067050" cy="4219575"/>
          </a:xfrm>
          <a:prstGeom prst="rect">
            <a:avLst/>
          </a:prstGeom>
        </p:spPr>
      </p:pic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15934289-1330-4727-9D83-35A5377594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13" y="1052185"/>
            <a:ext cx="5410226" cy="5643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524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3DE29D3-FA7E-4B24-ABEE-94CA12633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</p:spPr>
        <p:txBody>
          <a:bodyPr/>
          <a:lstStyle/>
          <a:p>
            <a:r>
              <a:rPr lang="en-US" dirty="0"/>
              <a:t>Products and Orders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9967370-3643-48FD-AF93-E6B4B45AD5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/>
          <a:lstStyle/>
          <a:p>
            <a:r>
              <a:rPr lang="en-US" dirty="0"/>
              <a:t>Order 20005</a:t>
            </a:r>
          </a:p>
          <a:p>
            <a:pPr lvl="1"/>
            <a:r>
              <a:rPr lang="en-US" dirty="0"/>
              <a:t>10 × ANV01</a:t>
            </a:r>
          </a:p>
          <a:p>
            <a:pPr lvl="1"/>
            <a:r>
              <a:rPr lang="en-US" dirty="0"/>
              <a:t>3 × ANV02</a:t>
            </a:r>
          </a:p>
          <a:p>
            <a:pPr lvl="1"/>
            <a:r>
              <a:rPr lang="en-US" dirty="0"/>
              <a:t>5 × TNT2</a:t>
            </a:r>
          </a:p>
          <a:p>
            <a:pPr lvl="1"/>
            <a:r>
              <a:rPr lang="en-US" dirty="0"/>
              <a:t>1 × FB</a:t>
            </a:r>
          </a:p>
          <a:p>
            <a:pPr lvl="1"/>
            <a:r>
              <a:rPr lang="en-US" dirty="0"/>
              <a:t>1 x FB @ half price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How do we store this data?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45EF01-D46C-4776-9AF0-A30E00C2E4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52760" y="6391656"/>
            <a:ext cx="990599" cy="304799"/>
          </a:xfrm>
        </p:spPr>
        <p:txBody>
          <a:bodyPr/>
          <a:lstStyle/>
          <a:p>
            <a:fld id="{54E31241-2E3F-4131-B959-C23C4EAC73D8}" type="datetime4">
              <a:rPr lang="en-US" smtClean="0"/>
              <a:pPr/>
              <a:t>October 24,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BAC70-DC8E-45C2-A06A-221898CEA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7784" y="6391656"/>
            <a:ext cx="3867912" cy="310896"/>
          </a:xfrm>
        </p:spPr>
        <p:txBody>
          <a:bodyPr/>
          <a:lstStyle/>
          <a:p>
            <a:r>
              <a:rPr lang="en-US" dirty="0"/>
              <a:t>CS393: Database Systems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D5E2D7-F5E8-4F0F-8452-E1F7364BD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AF197084-1CDD-41AE-A38E-5CB8C4388F1F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5C05C496-23D1-45A9-8CB5-766CD05534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4954" y="2045287"/>
            <a:ext cx="3067050" cy="4219575"/>
          </a:xfrm>
          <a:prstGeom prst="rect">
            <a:avLst/>
          </a:prstGeom>
        </p:spPr>
      </p:pic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BFA448A1-5AC2-447A-BEBD-C4CE3F0AAF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5" y="1375153"/>
            <a:ext cx="5201223" cy="526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472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5B9BC-CA97-4BDA-A02C-9E068A307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</p:spPr>
        <p:txBody>
          <a:bodyPr/>
          <a:lstStyle/>
          <a:p>
            <a:r>
              <a:rPr lang="en-US" dirty="0"/>
              <a:t>Iterative Design Process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9C641F-A380-4192-B349-66C0D34772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Real World Problem</a:t>
            </a:r>
          </a:p>
          <a:p>
            <a:pPr lvl="1"/>
            <a:r>
              <a:rPr lang="en-US" dirty="0"/>
              <a:t>Problem Statement</a:t>
            </a:r>
          </a:p>
          <a:p>
            <a:r>
              <a:rPr lang="en-US" dirty="0"/>
              <a:t>Abstract Problem</a:t>
            </a:r>
          </a:p>
          <a:p>
            <a:pPr lvl="1"/>
            <a:r>
              <a:rPr lang="en-US" dirty="0"/>
              <a:t>Use Cases</a:t>
            </a:r>
          </a:p>
          <a:p>
            <a:pPr lvl="1"/>
            <a:r>
              <a:rPr lang="en-US" b="1" dirty="0"/>
              <a:t>Data Model</a:t>
            </a:r>
          </a:p>
          <a:p>
            <a:r>
              <a:rPr lang="en-US" b="1" dirty="0"/>
              <a:t>Conceptual Solution</a:t>
            </a:r>
          </a:p>
          <a:p>
            <a:pPr lvl="1"/>
            <a:r>
              <a:rPr lang="en-US" dirty="0"/>
              <a:t>Relational Schema</a:t>
            </a:r>
          </a:p>
          <a:p>
            <a:pPr lvl="1"/>
            <a:r>
              <a:rPr lang="en-US" dirty="0"/>
              <a:t>Interface Design</a:t>
            </a:r>
          </a:p>
          <a:p>
            <a:r>
              <a:rPr lang="en-US" dirty="0"/>
              <a:t>Implemented Solution</a:t>
            </a:r>
          </a:p>
          <a:p>
            <a:pPr lvl="1"/>
            <a:r>
              <a:rPr lang="en-US" dirty="0"/>
              <a:t>Database</a:t>
            </a:r>
          </a:p>
          <a:p>
            <a:pPr lvl="1"/>
            <a:r>
              <a:rPr lang="en-US" dirty="0"/>
              <a:t>User Interface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555D12-3819-47B8-B1D4-46D414BC37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52760" y="6391656"/>
            <a:ext cx="990599" cy="304799"/>
          </a:xfrm>
        </p:spPr>
        <p:txBody>
          <a:bodyPr/>
          <a:lstStyle/>
          <a:p>
            <a:fld id="{54E31241-2E3F-4131-B959-C23C4EAC73D8}" type="datetime4">
              <a:rPr lang="en-US" smtClean="0"/>
              <a:pPr/>
              <a:t>October 24,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D51178-740A-4173-B8A6-D678BDA86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7784" y="6391656"/>
            <a:ext cx="3867912" cy="310896"/>
          </a:xfrm>
        </p:spPr>
        <p:txBody>
          <a:bodyPr/>
          <a:lstStyle/>
          <a:p>
            <a:r>
              <a:rPr lang="en-US" dirty="0"/>
              <a:t>C393: Database Systems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7CE7A-2629-4B99-BFC6-11504BAE2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AF197084-1CDD-41AE-A38E-5CB8C4388F1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12EB162-8B31-4807-91E5-690AEE475EB5}"/>
              </a:ext>
            </a:extLst>
          </p:cNvPr>
          <p:cNvSpPr txBox="1"/>
          <p:nvPr/>
        </p:nvSpPr>
        <p:spPr>
          <a:xfrm>
            <a:off x="1059266" y="5992297"/>
            <a:ext cx="3943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1" dirty="0">
                <a:solidFill>
                  <a:srgbClr val="1A1A1A"/>
                </a:solidFill>
                <a:effectLst/>
                <a:latin typeface="Source Sans Pro" panose="020B0503030403020204" pitchFamily="34" charset="0"/>
              </a:rPr>
              <a:t>Adapted from </a:t>
            </a:r>
            <a:r>
              <a:rPr lang="en-US" b="0" i="1" dirty="0" err="1">
                <a:effectLst/>
                <a:latin typeface="Source Sans Pro" panose="020B0503030403020204" pitchFamily="34" charset="0"/>
                <a:hlinkClick r:id="rId3"/>
              </a:rPr>
              <a:t>Zelkowitz</a:t>
            </a:r>
            <a:r>
              <a:rPr lang="en-US" b="0" i="1" dirty="0">
                <a:effectLst/>
                <a:latin typeface="Source Sans Pro" panose="020B0503030403020204" pitchFamily="34" charset="0"/>
                <a:hlinkClick r:id="rId3"/>
              </a:rPr>
              <a:t> et al. 1979</a:t>
            </a:r>
            <a:endParaRPr lang="en-US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2DF355D8-9C0A-4AE2-ACE2-95C5082AB03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40180" y="2161291"/>
            <a:ext cx="3820747" cy="3858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059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2D32EA1-3655-16AC-02C8-8B8BAB89E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Modeling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EA03262-F2F0-7AAC-5D78-C8C302BF72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2D868C-D60E-C114-BF5D-185F66D60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30DAD-C246-4E34-AC65-272CB44001AA}" type="datetime4">
              <a:rPr lang="en-US" smtClean="0"/>
              <a:t>October 24,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FEC385-1A9D-AEA0-9BDD-C3E299E36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CS393: Database Systems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1AFA35-A0E6-5CEF-FA8F-FB3B8D0C7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97084-1CDD-41AE-A38E-5CB8C4388F1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159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1A371-EE09-46AD-AC4B-C77F6C7B9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</p:spPr>
        <p:txBody>
          <a:bodyPr/>
          <a:lstStyle/>
          <a:p>
            <a:r>
              <a:rPr lang="en-US"/>
              <a:t>Class 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27802-1DEC-4ED7-9FED-515305E4E1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r>
              <a:rPr lang="en-US"/>
              <a:t>Unified Modeling Language (UML)</a:t>
            </a:r>
          </a:p>
          <a:p>
            <a:endParaRPr lang="en-US"/>
          </a:p>
          <a:p>
            <a:r>
              <a:rPr lang="en-US"/>
              <a:t>Top box: Type of Class</a:t>
            </a:r>
          </a:p>
          <a:p>
            <a:r>
              <a:rPr lang="en-US"/>
              <a:t>Bottom Box: Fields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E0EBB1-2B67-4D7D-96D1-D1177FC9CF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52760" y="6391656"/>
            <a:ext cx="990599" cy="304799"/>
          </a:xfrm>
        </p:spPr>
        <p:txBody>
          <a:bodyPr/>
          <a:lstStyle/>
          <a:p>
            <a:fld id="{BB030DAD-C246-4E34-AC65-272CB44001AA}" type="datetime4">
              <a:rPr lang="en-US" smtClean="0"/>
              <a:pPr/>
              <a:t>October 24,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A66C5D-803B-4BD4-9759-293725F0A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7784" y="6391656"/>
            <a:ext cx="3867912" cy="310896"/>
          </a:xfrm>
        </p:spPr>
        <p:txBody>
          <a:bodyPr/>
          <a:lstStyle/>
          <a:p>
            <a:r>
              <a:rPr lang="en-US"/>
              <a:t>CS393: Database Systems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ED0BC5-846E-4E9D-99D4-E169BE95C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AF197084-1CDD-41AE-A38E-5CB8C4388F1F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4" name="Content Placeholder 13" descr="Table&#10;&#10;Description automatically generated">
            <a:extLst>
              <a:ext uri="{FF2B5EF4-FFF2-40B4-BE49-F238E27FC236}">
                <a16:creationId xmlns:a16="http://schemas.microsoft.com/office/drawing/2014/main" id="{24206AE9-70B3-2793-C052-EFA76512A6D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9481" y="3035300"/>
            <a:ext cx="268605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056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D300D-2FE1-6989-8FEB-624A39135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389A2-9C13-2C3C-0933-B09EBB15C4C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Translate customer discussions into classes</a:t>
            </a:r>
          </a:p>
          <a:p>
            <a:r>
              <a:rPr lang="en-US" dirty="0"/>
              <a:t>Translate classes into design diagrams</a:t>
            </a:r>
          </a:p>
          <a:p>
            <a:r>
              <a:rPr lang="en-US" dirty="0"/>
              <a:t>Confirm diagrams with the customer</a:t>
            </a:r>
          </a:p>
          <a:p>
            <a:r>
              <a:rPr lang="en-US" dirty="0"/>
              <a:t>Work through “transactions” of data (data flows) with customer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4C5B1A-9B99-A5A3-FF7F-5C01CB778DE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3FADEE-11E6-5D8D-81DA-13E6E9B54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30DAD-C246-4E34-AC65-272CB44001AA}" type="datetime4">
              <a:rPr lang="en-US" smtClean="0"/>
              <a:t>October 24,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BDE0C5-64CD-74D5-AD10-525612868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CS393: Database Systems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7B7B77-645D-AD13-B8C9-FB690A315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97084-1CDD-41AE-A38E-5CB8C4388F1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376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72208-A7AA-60D4-F304-512329CA1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Criteria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0D517AC-D99D-70CA-B55D-66BFA50CF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Structural validity</a:t>
            </a:r>
          </a:p>
          <a:p>
            <a:r>
              <a:rPr lang="en-US" dirty="0"/>
              <a:t>Simplicity</a:t>
            </a:r>
          </a:p>
          <a:p>
            <a:r>
              <a:rPr lang="en-US" dirty="0" err="1"/>
              <a:t>Expressibility</a:t>
            </a:r>
            <a:endParaRPr lang="en-US" dirty="0"/>
          </a:p>
          <a:p>
            <a:r>
              <a:rPr lang="en-US" dirty="0" err="1"/>
              <a:t>Nonredundancy</a:t>
            </a:r>
            <a:endParaRPr lang="en-US" dirty="0"/>
          </a:p>
          <a:p>
            <a:r>
              <a:rPr lang="en-US" dirty="0"/>
              <a:t>Shareability</a:t>
            </a:r>
          </a:p>
          <a:p>
            <a:r>
              <a:rPr lang="en-US" dirty="0"/>
              <a:t>Integrity</a:t>
            </a:r>
          </a:p>
          <a:p>
            <a:r>
              <a:rPr lang="en-US" dirty="0"/>
              <a:t>Diagrammatic Representation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EB4349-A3F8-7E9A-3B31-86B92A9E7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30DAD-C246-4E34-AC65-272CB44001AA}" type="datetime4">
              <a:rPr lang="en-US" smtClean="0"/>
              <a:t>October 24,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2A4E99-AB5D-7B64-1D92-6C25AB6B9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CS393: Database Systems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194FD4-343D-A06A-F962-59F8D1DD3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97084-1CDD-41AE-A38E-5CB8C4388F1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926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4F4F8-250D-5FB7-AFB6-62E8AFD03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Conceptual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2C6E4-CC61-3B5A-C641-E71BD83CBF1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Identify Entity Types</a:t>
            </a:r>
          </a:p>
          <a:p>
            <a:r>
              <a:rPr lang="en-US" dirty="0"/>
              <a:t>Identify Relationships</a:t>
            </a:r>
          </a:p>
          <a:p>
            <a:r>
              <a:rPr lang="en-US" dirty="0"/>
              <a:t>Identify attributes</a:t>
            </a:r>
          </a:p>
          <a:p>
            <a:r>
              <a:rPr lang="en-US" dirty="0"/>
              <a:t>Determine domains</a:t>
            </a:r>
          </a:p>
          <a:p>
            <a:r>
              <a:rPr lang="en-US" dirty="0"/>
              <a:t>Determine keys</a:t>
            </a:r>
          </a:p>
          <a:p>
            <a:r>
              <a:rPr lang="en-US" dirty="0"/>
              <a:t>Check redundancy</a:t>
            </a:r>
          </a:p>
          <a:p>
            <a:r>
              <a:rPr lang="en-US" dirty="0"/>
              <a:t>Validate</a:t>
            </a:r>
          </a:p>
          <a:p>
            <a:r>
              <a:rPr lang="en-US" dirty="0"/>
              <a:t>Review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1C9CCC-5C35-F280-2667-5400BD39701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941F41-4316-411F-9018-8B1460FE8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30DAD-C246-4E34-AC65-272CB44001AA}" type="datetime4">
              <a:rPr lang="en-US" smtClean="0"/>
              <a:t>October 24,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44CF0D-F7C9-3BE2-D310-F3CA70E9E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CS393: Database Systems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9E3E39-C3F8-E5F8-8E38-927CF8E9A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97084-1CDD-41AE-A38E-5CB8C4388F1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688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373D8-8DE9-0CA5-550A-381D906AE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Entities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678615D-3CCC-235A-2F1F-0A692007435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types of things we need to store information about</a:t>
            </a:r>
          </a:p>
          <a:p>
            <a:r>
              <a:rPr lang="en-US" dirty="0"/>
              <a:t>Comes from our Problem Statement, Situation, and Use Cases.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DDCF49A-D7D3-7133-33C9-A7895E9EFA5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1F3AE-E038-4909-4FE9-3FAA6634B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1241-2E3F-4131-B959-C23C4EAC73D8}" type="datetime4">
              <a:rPr lang="en-US" smtClean="0"/>
              <a:t>October 24,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7DC52-4DDC-17B2-3043-3DB010373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CS393: Database Systems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80155-3C4B-ED6E-6A7D-9EB3B0F87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97084-1CDD-41AE-A38E-5CB8C4388F1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9689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91F6B10415C8C49BA03E9B44330F302" ma:contentTypeVersion="18" ma:contentTypeDescription="Create a new document." ma:contentTypeScope="" ma:versionID="39fd3ff69422599b0a0e37edcdb2c498">
  <xsd:schema xmlns:xsd="http://www.w3.org/2001/XMLSchema" xmlns:xs="http://www.w3.org/2001/XMLSchema" xmlns:p="http://schemas.microsoft.com/office/2006/metadata/properties" xmlns:ns2="84f26b50-9c23-4a46-98fb-ee8fb2c6a919" xmlns:ns3="0d21ce45-ac74-4917-b707-0621347fb97b" targetNamespace="http://schemas.microsoft.com/office/2006/metadata/properties" ma:root="true" ma:fieldsID="ab4638aea107b8700b08b40af08ec700" ns2:_="" ns3:_="">
    <xsd:import namespace="84f26b50-9c23-4a46-98fb-ee8fb2c6a919"/>
    <xsd:import namespace="0d21ce45-ac74-4917-b707-0621347fb97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f26b50-9c23-4a46-98fb-ee8fb2c6a91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b362c7eb-5c45-4d0a-8479-4b30401fcac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5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21ce45-ac74-4917-b707-0621347fb97b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e186bd2b-67a1-4d01-afd5-2aee65720696}" ma:internalName="TaxCatchAll" ma:showField="CatchAllData" ma:web="0d21ce45-ac74-4917-b707-0621347fb97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0d21ce45-ac74-4917-b707-0621347fb97b" xsi:nil="true"/>
    <lcf76f155ced4ddcb4097134ff3c332f xmlns="84f26b50-9c23-4a46-98fb-ee8fb2c6a919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24B3126B-A18A-44DC-B9D7-F25B22ECECB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8D3265C-D895-48B3-8C14-356E8868DA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4f26b50-9c23-4a46-98fb-ee8fb2c6a919"/>
    <ds:schemaRef ds:uri="0d21ce45-ac74-4917-b707-0621347fb97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5230A9F-0346-4C3B-9E59-CBB9EBE3CD91}">
  <ds:schemaRefs>
    <ds:schemaRef ds:uri="http://schemas.microsoft.com/office/2006/metadata/properties"/>
    <ds:schemaRef ds:uri="http://schemas.microsoft.com/office/infopath/2007/PartnerControls"/>
    <ds:schemaRef ds:uri="0d21ce45-ac74-4917-b707-0621347fb97b"/>
    <ds:schemaRef ds:uri="84f26b50-9c23-4a46-98fb-ee8fb2c6a919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5188</TotalTime>
  <Words>1814</Words>
  <Application>Microsoft Office PowerPoint</Application>
  <PresentationFormat>Widescreen</PresentationFormat>
  <Paragraphs>403</Paragraphs>
  <Slides>26</Slides>
  <Notes>7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Aptos Narrow</vt:lpstr>
      <vt:lpstr>Arial</vt:lpstr>
      <vt:lpstr>Calibri</vt:lpstr>
      <vt:lpstr>Century Gothic</vt:lpstr>
      <vt:lpstr>Source Sans Pro</vt:lpstr>
      <vt:lpstr>Wingdings 3</vt:lpstr>
      <vt:lpstr>Ion Boardroom</vt:lpstr>
      <vt:lpstr>Data Modeling</vt:lpstr>
      <vt:lpstr>Lesson Objectives</vt:lpstr>
      <vt:lpstr>Iterative Design Process</vt:lpstr>
      <vt:lpstr>Data Modeling</vt:lpstr>
      <vt:lpstr>Class Diagrams</vt:lpstr>
      <vt:lpstr>Modeling</vt:lpstr>
      <vt:lpstr>Modeling Criteria</vt:lpstr>
      <vt:lpstr>Conceptual Modeling</vt:lpstr>
      <vt:lpstr>Entities</vt:lpstr>
      <vt:lpstr>Relationship Questions</vt:lpstr>
      <vt:lpstr>Attributes</vt:lpstr>
      <vt:lpstr>Keys</vt:lpstr>
      <vt:lpstr>Check Redundancy</vt:lpstr>
      <vt:lpstr>Validate &amp; Review</vt:lpstr>
      <vt:lpstr>Your Turn</vt:lpstr>
      <vt:lpstr>(Bad) Examples</vt:lpstr>
      <vt:lpstr>Student Management System</vt:lpstr>
      <vt:lpstr>E-commerce</vt:lpstr>
      <vt:lpstr>Library Management</vt:lpstr>
      <vt:lpstr>Human Resources</vt:lpstr>
      <vt:lpstr>Course Management System</vt:lpstr>
      <vt:lpstr>Use Case -&gt; Data Model</vt:lpstr>
      <vt:lpstr>Fan Traps</vt:lpstr>
      <vt:lpstr>Chasm Traps</vt:lpstr>
      <vt:lpstr>Players and Teams</vt:lpstr>
      <vt:lpstr>Products and Orders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Preparation</dc:title>
  <dc:creator>Stickney, Nathaniel H CPT MIL USA USMA</dc:creator>
  <cp:lastModifiedBy>Shafer, Ethan H MAJ</cp:lastModifiedBy>
  <cp:revision>100</cp:revision>
  <dcterms:created xsi:type="dcterms:W3CDTF">2019-07-08T20:33:15Z</dcterms:created>
  <dcterms:modified xsi:type="dcterms:W3CDTF">2024-10-24T18:24:04Z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0x010100191F6B10415C8C49BA03E9B44330F302</vt:lpwstr>
  </property>
  <property fmtid="{D5CDD505-2E9C-101B-9397-08002B2CF9AE}" pid="3" name="MediaServiceImageTags">
    <vt:lpwstr/>
  </property>
</Properties>
</file>