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4"/>
  </p:sldMasterIdLst>
  <p:notesMasterIdLst>
    <p:notesMasterId r:id="rId33"/>
  </p:notesMasterIdLst>
  <p:sldIdLst>
    <p:sldId id="256" r:id="rId5"/>
    <p:sldId id="439" r:id="rId6"/>
    <p:sldId id="440" r:id="rId7"/>
    <p:sldId id="441" r:id="rId8"/>
    <p:sldId id="443" r:id="rId9"/>
    <p:sldId id="444" r:id="rId10"/>
    <p:sldId id="469" r:id="rId11"/>
    <p:sldId id="445" r:id="rId12"/>
    <p:sldId id="447" r:id="rId13"/>
    <p:sldId id="449" r:id="rId14"/>
    <p:sldId id="452" r:id="rId15"/>
    <p:sldId id="457" r:id="rId16"/>
    <p:sldId id="455" r:id="rId17"/>
    <p:sldId id="450" r:id="rId18"/>
    <p:sldId id="453" r:id="rId19"/>
    <p:sldId id="461" r:id="rId20"/>
    <p:sldId id="451" r:id="rId21"/>
    <p:sldId id="454" r:id="rId22"/>
    <p:sldId id="456" r:id="rId23"/>
    <p:sldId id="458" r:id="rId24"/>
    <p:sldId id="459" r:id="rId25"/>
    <p:sldId id="462" r:id="rId26"/>
    <p:sldId id="467" r:id="rId27"/>
    <p:sldId id="463" r:id="rId28"/>
    <p:sldId id="464" r:id="rId29"/>
    <p:sldId id="465" r:id="rId30"/>
    <p:sldId id="466" r:id="rId31"/>
    <p:sldId id="46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loan, Jonathan LTC" initials="SJL" lastIdx="4" clrIdx="0">
    <p:extLst>
      <p:ext uri="{19B8F6BF-5375-455C-9EA6-DF929625EA0E}">
        <p15:presenceInfo xmlns:p15="http://schemas.microsoft.com/office/powerpoint/2012/main" userId="S::jonathan.sloan@westpoint.edu::b55b9a62-7ad6-43ea-8df1-928d323937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CFFE4A-52AC-4423-AD25-BDAD20A551A4}" v="30" dt="2024-10-29T21:01:38.373"/>
    <p1510:client id="{D2E7E9E9-A425-88E0-3780-2BA4986E9ADB}" v="1854" dt="2024-10-29T23:49:16.7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86610" autoAdjust="0"/>
  </p:normalViewPr>
  <p:slideViewPr>
    <p:cSldViewPr snapToGrid="0">
      <p:cViewPr varScale="1">
        <p:scale>
          <a:sx n="71" d="100"/>
          <a:sy n="71" d="100"/>
        </p:scale>
        <p:origin x="1200" y="6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fer, Ethan H MAJ" userId="505e747c-87be-44c0-94c2-fc4c31a873c1" providerId="ADAL" clId="{9FC1CBA7-2942-4733-86BB-D4FF90FF2708}"/>
    <pc:docChg chg="undo custSel addSld delSld modSld sldOrd">
      <pc:chgData name="Shafer, Ethan H MAJ" userId="505e747c-87be-44c0-94c2-fc4c31a873c1" providerId="ADAL" clId="{9FC1CBA7-2942-4733-86BB-D4FF90FF2708}" dt="2024-07-23T01:50:02.549" v="1534" actId="20577"/>
      <pc:docMkLst>
        <pc:docMk/>
      </pc:docMkLst>
      <pc:sldChg chg="modSp mod">
        <pc:chgData name="Shafer, Ethan H MAJ" userId="505e747c-87be-44c0-94c2-fc4c31a873c1" providerId="ADAL" clId="{9FC1CBA7-2942-4733-86BB-D4FF90FF2708}" dt="2024-07-23T00:46:46.233" v="13" actId="20577"/>
        <pc:sldMkLst>
          <pc:docMk/>
          <pc:sldMk cId="2600960340" sldId="413"/>
        </pc:sldMkLst>
        <pc:spChg chg="mod">
          <ac:chgData name="Shafer, Ethan H MAJ" userId="505e747c-87be-44c0-94c2-fc4c31a873c1" providerId="ADAL" clId="{9FC1CBA7-2942-4733-86BB-D4FF90FF2708}" dt="2024-07-23T00:46:46.233" v="13" actId="20577"/>
          <ac:spMkLst>
            <pc:docMk/>
            <pc:sldMk cId="2600960340" sldId="413"/>
            <ac:spMk id="2" creationId="{8D7E2DAC-8F14-49C5-B65E-1545269CF4BB}"/>
          </ac:spMkLst>
        </pc:spChg>
      </pc:sldChg>
      <pc:sldChg chg="modSp mod">
        <pc:chgData name="Shafer, Ethan H MAJ" userId="505e747c-87be-44c0-94c2-fc4c31a873c1" providerId="ADAL" clId="{9FC1CBA7-2942-4733-86BB-D4FF90FF2708}" dt="2024-07-23T01:01:48.940" v="166" actId="20577"/>
        <pc:sldMkLst>
          <pc:docMk/>
          <pc:sldMk cId="1277706378" sldId="429"/>
        </pc:sldMkLst>
        <pc:spChg chg="mod">
          <ac:chgData name="Shafer, Ethan H MAJ" userId="505e747c-87be-44c0-94c2-fc4c31a873c1" providerId="ADAL" clId="{9FC1CBA7-2942-4733-86BB-D4FF90FF2708}" dt="2024-07-23T01:01:48.940" v="166" actId="20577"/>
          <ac:spMkLst>
            <pc:docMk/>
            <pc:sldMk cId="1277706378" sldId="429"/>
            <ac:spMk id="3" creationId="{D19F0797-8975-980B-1DFB-53543119FFB6}"/>
          </ac:spMkLst>
        </pc:spChg>
      </pc:sldChg>
      <pc:sldChg chg="del">
        <pc:chgData name="Shafer, Ethan H MAJ" userId="505e747c-87be-44c0-94c2-fc4c31a873c1" providerId="ADAL" clId="{9FC1CBA7-2942-4733-86BB-D4FF90FF2708}" dt="2024-07-23T00:50:07.056" v="14" actId="47"/>
        <pc:sldMkLst>
          <pc:docMk/>
          <pc:sldMk cId="3150637941" sldId="458"/>
        </pc:sldMkLst>
      </pc:sldChg>
      <pc:sldChg chg="modSp add del mod">
        <pc:chgData name="Shafer, Ethan H MAJ" userId="505e747c-87be-44c0-94c2-fc4c31a873c1" providerId="ADAL" clId="{9FC1CBA7-2942-4733-86BB-D4FF90FF2708}" dt="2024-07-23T01:09:23.810" v="629" actId="20577"/>
        <pc:sldMkLst>
          <pc:docMk/>
          <pc:sldMk cId="3278906587" sldId="465"/>
        </pc:sldMkLst>
        <pc:spChg chg="mod">
          <ac:chgData name="Shafer, Ethan H MAJ" userId="505e747c-87be-44c0-94c2-fc4c31a873c1" providerId="ADAL" clId="{9FC1CBA7-2942-4733-86BB-D4FF90FF2708}" dt="2024-07-23T00:50:24.523" v="41" actId="20577"/>
          <ac:spMkLst>
            <pc:docMk/>
            <pc:sldMk cId="3278906587" sldId="465"/>
            <ac:spMk id="5" creationId="{84513F9A-D31B-C34A-B127-BD7A5DF0C4D1}"/>
          </ac:spMkLst>
        </pc:spChg>
        <pc:spChg chg="mod">
          <ac:chgData name="Shafer, Ethan H MAJ" userId="505e747c-87be-44c0-94c2-fc4c31a873c1" providerId="ADAL" clId="{9FC1CBA7-2942-4733-86BB-D4FF90FF2708}" dt="2024-07-23T01:09:23.810" v="629" actId="20577"/>
          <ac:spMkLst>
            <pc:docMk/>
            <pc:sldMk cId="3278906587" sldId="465"/>
            <ac:spMk id="7" creationId="{ADA6B4EE-0AF8-8FA8-DB3F-D8F7D6392C77}"/>
          </ac:spMkLst>
        </pc:spChg>
      </pc:sldChg>
      <pc:sldChg chg="addSp modSp mod modClrScheme chgLayout">
        <pc:chgData name="Shafer, Ethan H MAJ" userId="505e747c-87be-44c0-94c2-fc4c31a873c1" providerId="ADAL" clId="{9FC1CBA7-2942-4733-86BB-D4FF90FF2708}" dt="2024-07-23T01:11:54.968" v="943" actId="20577"/>
        <pc:sldMkLst>
          <pc:docMk/>
          <pc:sldMk cId="1957553010" sldId="470"/>
        </pc:sldMkLst>
        <pc:spChg chg="mod ord">
          <ac:chgData name="Shafer, Ethan H MAJ" userId="505e747c-87be-44c0-94c2-fc4c31a873c1" providerId="ADAL" clId="{9FC1CBA7-2942-4733-86BB-D4FF90FF2708}" dt="2024-07-23T01:10:34.470" v="730" actId="700"/>
          <ac:spMkLst>
            <pc:docMk/>
            <pc:sldMk cId="1957553010" sldId="470"/>
            <ac:spMk id="2" creationId="{6396E5D5-62CF-6738-6618-D778A005BBDC}"/>
          </ac:spMkLst>
        </pc:spChg>
        <pc:spChg chg="mod ord">
          <ac:chgData name="Shafer, Ethan H MAJ" userId="505e747c-87be-44c0-94c2-fc4c31a873c1" providerId="ADAL" clId="{9FC1CBA7-2942-4733-86BB-D4FF90FF2708}" dt="2024-07-23T01:10:34.470" v="730" actId="700"/>
          <ac:spMkLst>
            <pc:docMk/>
            <pc:sldMk cId="1957553010" sldId="470"/>
            <ac:spMk id="3" creationId="{90674732-FC82-13CD-4876-5A99CB6128C7}"/>
          </ac:spMkLst>
        </pc:spChg>
        <pc:spChg chg="mod ord">
          <ac:chgData name="Shafer, Ethan H MAJ" userId="505e747c-87be-44c0-94c2-fc4c31a873c1" providerId="ADAL" clId="{9FC1CBA7-2942-4733-86BB-D4FF90FF2708}" dt="2024-07-23T01:10:34.470" v="730" actId="700"/>
          <ac:spMkLst>
            <pc:docMk/>
            <pc:sldMk cId="1957553010" sldId="470"/>
            <ac:spMk id="4" creationId="{8666B325-E5BF-D2D5-E5E1-BCCFEBC93352}"/>
          </ac:spMkLst>
        </pc:spChg>
        <pc:spChg chg="mod ord">
          <ac:chgData name="Shafer, Ethan H MAJ" userId="505e747c-87be-44c0-94c2-fc4c31a873c1" providerId="ADAL" clId="{9FC1CBA7-2942-4733-86BB-D4FF90FF2708}" dt="2024-07-23T01:10:34.470" v="730" actId="700"/>
          <ac:spMkLst>
            <pc:docMk/>
            <pc:sldMk cId="1957553010" sldId="470"/>
            <ac:spMk id="5" creationId="{84513F9A-D31B-C34A-B127-BD7A5DF0C4D1}"/>
          </ac:spMkLst>
        </pc:spChg>
        <pc:spChg chg="add mod ord">
          <ac:chgData name="Shafer, Ethan H MAJ" userId="505e747c-87be-44c0-94c2-fc4c31a873c1" providerId="ADAL" clId="{9FC1CBA7-2942-4733-86BB-D4FF90FF2708}" dt="2024-07-23T01:11:54.968" v="943" actId="20577"/>
          <ac:spMkLst>
            <pc:docMk/>
            <pc:sldMk cId="1957553010" sldId="470"/>
            <ac:spMk id="6" creationId="{58B0FCDD-2A62-62DE-1500-BD3709D9F57C}"/>
          </ac:spMkLst>
        </pc:spChg>
        <pc:spChg chg="mod ord">
          <ac:chgData name="Shafer, Ethan H MAJ" userId="505e747c-87be-44c0-94c2-fc4c31a873c1" providerId="ADAL" clId="{9FC1CBA7-2942-4733-86BB-D4FF90FF2708}" dt="2024-07-23T01:11:35.912" v="888" actId="2711"/>
          <ac:spMkLst>
            <pc:docMk/>
            <pc:sldMk cId="1957553010" sldId="470"/>
            <ac:spMk id="7" creationId="{ADA6B4EE-0AF8-8FA8-DB3F-D8F7D6392C77}"/>
          </ac:spMkLst>
        </pc:spChg>
      </pc:sldChg>
      <pc:sldChg chg="modSp mod">
        <pc:chgData name="Shafer, Ethan H MAJ" userId="505e747c-87be-44c0-94c2-fc4c31a873c1" providerId="ADAL" clId="{9FC1CBA7-2942-4733-86BB-D4FF90FF2708}" dt="2024-07-23T01:50:02.549" v="1534" actId="20577"/>
        <pc:sldMkLst>
          <pc:docMk/>
          <pc:sldMk cId="3548741993" sldId="482"/>
        </pc:sldMkLst>
        <pc:spChg chg="mod">
          <ac:chgData name="Shafer, Ethan H MAJ" userId="505e747c-87be-44c0-94c2-fc4c31a873c1" providerId="ADAL" clId="{9FC1CBA7-2942-4733-86BB-D4FF90FF2708}" dt="2024-07-23T01:50:02.549" v="1534" actId="20577"/>
          <ac:spMkLst>
            <pc:docMk/>
            <pc:sldMk cId="3548741993" sldId="482"/>
            <ac:spMk id="7" creationId="{ADA6B4EE-0AF8-8FA8-DB3F-D8F7D6392C77}"/>
          </ac:spMkLst>
        </pc:spChg>
      </pc:sldChg>
      <pc:sldChg chg="del">
        <pc:chgData name="Shafer, Ethan H MAJ" userId="505e747c-87be-44c0-94c2-fc4c31a873c1" providerId="ADAL" clId="{9FC1CBA7-2942-4733-86BB-D4FF90FF2708}" dt="2024-07-23T00:50:15.193" v="28" actId="47"/>
        <pc:sldMkLst>
          <pc:docMk/>
          <pc:sldMk cId="2220460572" sldId="483"/>
        </pc:sldMkLst>
      </pc:sldChg>
      <pc:sldChg chg="del">
        <pc:chgData name="Shafer, Ethan H MAJ" userId="505e747c-87be-44c0-94c2-fc4c31a873c1" providerId="ADAL" clId="{9FC1CBA7-2942-4733-86BB-D4FF90FF2708}" dt="2024-07-23T00:50:15.682" v="29" actId="47"/>
        <pc:sldMkLst>
          <pc:docMk/>
          <pc:sldMk cId="429771833" sldId="484"/>
        </pc:sldMkLst>
      </pc:sldChg>
      <pc:sldChg chg="modSp add del mod">
        <pc:chgData name="Shafer, Ethan H MAJ" userId="505e747c-87be-44c0-94c2-fc4c31a873c1" providerId="ADAL" clId="{9FC1CBA7-2942-4733-86BB-D4FF90FF2708}" dt="2024-07-23T01:14:07.518" v="1185" actId="2711"/>
        <pc:sldMkLst>
          <pc:docMk/>
          <pc:sldMk cId="298309527" sldId="485"/>
        </pc:sldMkLst>
        <pc:spChg chg="mod">
          <ac:chgData name="Shafer, Ethan H MAJ" userId="505e747c-87be-44c0-94c2-fc4c31a873c1" providerId="ADAL" clId="{9FC1CBA7-2942-4733-86BB-D4FF90FF2708}" dt="2024-07-23T00:50:49.695" v="84" actId="20577"/>
          <ac:spMkLst>
            <pc:docMk/>
            <pc:sldMk cId="298309527" sldId="485"/>
            <ac:spMk id="7" creationId="{9E6F4282-AFCF-ACAA-32AB-9B291C8F9527}"/>
          </ac:spMkLst>
        </pc:spChg>
        <pc:spChg chg="mod">
          <ac:chgData name="Shafer, Ethan H MAJ" userId="505e747c-87be-44c0-94c2-fc4c31a873c1" providerId="ADAL" clId="{9FC1CBA7-2942-4733-86BB-D4FF90FF2708}" dt="2024-07-23T01:14:04.025" v="1183" actId="27636"/>
          <ac:spMkLst>
            <pc:docMk/>
            <pc:sldMk cId="298309527" sldId="485"/>
            <ac:spMk id="8" creationId="{D94F4881-75A0-0486-F27D-616527609721}"/>
          </ac:spMkLst>
        </pc:spChg>
        <pc:spChg chg="mod">
          <ac:chgData name="Shafer, Ethan H MAJ" userId="505e747c-87be-44c0-94c2-fc4c31a873c1" providerId="ADAL" clId="{9FC1CBA7-2942-4733-86BB-D4FF90FF2708}" dt="2024-07-23T01:14:07.518" v="1185" actId="2711"/>
          <ac:spMkLst>
            <pc:docMk/>
            <pc:sldMk cId="298309527" sldId="485"/>
            <ac:spMk id="9" creationId="{AFE07D9D-59E1-7E40-B0BA-BF8C2AFCF986}"/>
          </ac:spMkLst>
        </pc:spChg>
      </pc:sldChg>
      <pc:sldChg chg="del">
        <pc:chgData name="Shafer, Ethan H MAJ" userId="505e747c-87be-44c0-94c2-fc4c31a873c1" providerId="ADAL" clId="{9FC1CBA7-2942-4733-86BB-D4FF90FF2708}" dt="2024-07-23T00:51:16.030" v="104" actId="47"/>
        <pc:sldMkLst>
          <pc:docMk/>
          <pc:sldMk cId="883994509" sldId="486"/>
        </pc:sldMkLst>
      </pc:sldChg>
      <pc:sldChg chg="del">
        <pc:chgData name="Shafer, Ethan H MAJ" userId="505e747c-87be-44c0-94c2-fc4c31a873c1" providerId="ADAL" clId="{9FC1CBA7-2942-4733-86BB-D4FF90FF2708}" dt="2024-07-23T00:50:53.505" v="85" actId="47"/>
        <pc:sldMkLst>
          <pc:docMk/>
          <pc:sldMk cId="4157286638" sldId="488"/>
        </pc:sldMkLst>
      </pc:sldChg>
      <pc:sldChg chg="del">
        <pc:chgData name="Shafer, Ethan H MAJ" userId="505e747c-87be-44c0-94c2-fc4c31a873c1" providerId="ADAL" clId="{9FC1CBA7-2942-4733-86BB-D4FF90FF2708}" dt="2024-07-23T00:50:55.563" v="86" actId="47"/>
        <pc:sldMkLst>
          <pc:docMk/>
          <pc:sldMk cId="2560441761" sldId="489"/>
        </pc:sldMkLst>
      </pc:sldChg>
      <pc:sldChg chg="modSp del mod">
        <pc:chgData name="Shafer, Ethan H MAJ" userId="505e747c-87be-44c0-94c2-fc4c31a873c1" providerId="ADAL" clId="{9FC1CBA7-2942-4733-86BB-D4FF90FF2708}" dt="2024-07-23T00:50:30.328" v="43" actId="47"/>
        <pc:sldMkLst>
          <pc:docMk/>
          <pc:sldMk cId="845613221" sldId="490"/>
        </pc:sldMkLst>
        <pc:spChg chg="mod">
          <ac:chgData name="Shafer, Ethan H MAJ" userId="505e747c-87be-44c0-94c2-fc4c31a873c1" providerId="ADAL" clId="{9FC1CBA7-2942-4733-86BB-D4FF90FF2708}" dt="2024-07-23T00:50:22.203" v="40" actId="20577"/>
          <ac:spMkLst>
            <pc:docMk/>
            <pc:sldMk cId="845613221" sldId="490"/>
            <ac:spMk id="2" creationId="{91A51AAE-CD45-2B62-7484-63B4240562AD}"/>
          </ac:spMkLst>
        </pc:spChg>
      </pc:sldChg>
      <pc:sldChg chg="del">
        <pc:chgData name="Shafer, Ethan H MAJ" userId="505e747c-87be-44c0-94c2-fc4c31a873c1" providerId="ADAL" clId="{9FC1CBA7-2942-4733-86BB-D4FF90FF2708}" dt="2024-07-23T00:50:57.120" v="87" actId="47"/>
        <pc:sldMkLst>
          <pc:docMk/>
          <pc:sldMk cId="3842220762" sldId="491"/>
        </pc:sldMkLst>
      </pc:sldChg>
      <pc:sldChg chg="del">
        <pc:chgData name="Shafer, Ethan H MAJ" userId="505e747c-87be-44c0-94c2-fc4c31a873c1" providerId="ADAL" clId="{9FC1CBA7-2942-4733-86BB-D4FF90FF2708}" dt="2024-07-23T00:51:02.920" v="90" actId="47"/>
        <pc:sldMkLst>
          <pc:docMk/>
          <pc:sldMk cId="2837690613" sldId="492"/>
        </pc:sldMkLst>
      </pc:sldChg>
      <pc:sldChg chg="del">
        <pc:chgData name="Shafer, Ethan H MAJ" userId="505e747c-87be-44c0-94c2-fc4c31a873c1" providerId="ADAL" clId="{9FC1CBA7-2942-4733-86BB-D4FF90FF2708}" dt="2024-07-23T00:50:58.353" v="88" actId="47"/>
        <pc:sldMkLst>
          <pc:docMk/>
          <pc:sldMk cId="2307172413" sldId="493"/>
        </pc:sldMkLst>
      </pc:sldChg>
      <pc:sldChg chg="del">
        <pc:chgData name="Shafer, Ethan H MAJ" userId="505e747c-87be-44c0-94c2-fc4c31a873c1" providerId="ADAL" clId="{9FC1CBA7-2942-4733-86BB-D4FF90FF2708}" dt="2024-07-23T00:51:16.830" v="105" actId="47"/>
        <pc:sldMkLst>
          <pc:docMk/>
          <pc:sldMk cId="1250752702" sldId="494"/>
        </pc:sldMkLst>
      </pc:sldChg>
      <pc:sldChg chg="modSp add mod">
        <pc:chgData name="Shafer, Ethan H MAJ" userId="505e747c-87be-44c0-94c2-fc4c31a873c1" providerId="ADAL" clId="{9FC1CBA7-2942-4733-86BB-D4FF90FF2708}" dt="2024-07-23T01:13:48.409" v="1181" actId="20577"/>
        <pc:sldMkLst>
          <pc:docMk/>
          <pc:sldMk cId="1268732251" sldId="495"/>
        </pc:sldMkLst>
        <pc:spChg chg="mod">
          <ac:chgData name="Shafer, Ethan H MAJ" userId="505e747c-87be-44c0-94c2-fc4c31a873c1" providerId="ADAL" clId="{9FC1CBA7-2942-4733-86BB-D4FF90FF2708}" dt="2024-07-23T01:10:17.585" v="721" actId="20577"/>
          <ac:spMkLst>
            <pc:docMk/>
            <pc:sldMk cId="1268732251" sldId="495"/>
            <ac:spMk id="5" creationId="{84513F9A-D31B-C34A-B127-BD7A5DF0C4D1}"/>
          </ac:spMkLst>
        </pc:spChg>
        <pc:spChg chg="mod">
          <ac:chgData name="Shafer, Ethan H MAJ" userId="505e747c-87be-44c0-94c2-fc4c31a873c1" providerId="ADAL" clId="{9FC1CBA7-2942-4733-86BB-D4FF90FF2708}" dt="2024-07-23T01:13:48.409" v="1181" actId="20577"/>
          <ac:spMkLst>
            <pc:docMk/>
            <pc:sldMk cId="1268732251" sldId="495"/>
            <ac:spMk id="7" creationId="{ADA6B4EE-0AF8-8FA8-DB3F-D8F7D6392C77}"/>
          </ac:spMkLst>
        </pc:spChg>
      </pc:sldChg>
      <pc:sldChg chg="modSp add mod ord">
        <pc:chgData name="Shafer, Ethan H MAJ" userId="505e747c-87be-44c0-94c2-fc4c31a873c1" providerId="ADAL" clId="{9FC1CBA7-2942-4733-86BB-D4FF90FF2708}" dt="2024-07-23T01:13:37.427" v="1177" actId="20577"/>
        <pc:sldMkLst>
          <pc:docMk/>
          <pc:sldMk cId="1830518336" sldId="496"/>
        </pc:sldMkLst>
        <pc:spChg chg="mod">
          <ac:chgData name="Shafer, Ethan H MAJ" userId="505e747c-87be-44c0-94c2-fc4c31a873c1" providerId="ADAL" clId="{9FC1CBA7-2942-4733-86BB-D4FF90FF2708}" dt="2024-07-23T00:51:06.043" v="96" actId="20577"/>
          <ac:spMkLst>
            <pc:docMk/>
            <pc:sldMk cId="1830518336" sldId="496"/>
            <ac:spMk id="5" creationId="{84513F9A-D31B-C34A-B127-BD7A5DF0C4D1}"/>
          </ac:spMkLst>
        </pc:spChg>
        <pc:spChg chg="mod">
          <ac:chgData name="Shafer, Ethan H MAJ" userId="505e747c-87be-44c0-94c2-fc4c31a873c1" providerId="ADAL" clId="{9FC1CBA7-2942-4733-86BB-D4FF90FF2708}" dt="2024-07-23T01:13:37.427" v="1177" actId="20577"/>
          <ac:spMkLst>
            <pc:docMk/>
            <pc:sldMk cId="1830518336" sldId="496"/>
            <ac:spMk id="7" creationId="{ADA6B4EE-0AF8-8FA8-DB3F-D8F7D6392C77}"/>
          </ac:spMkLst>
        </pc:spChg>
      </pc:sldChg>
      <pc:sldChg chg="modSp add mod modAnim">
        <pc:chgData name="Shafer, Ethan H MAJ" userId="505e747c-87be-44c0-94c2-fc4c31a873c1" providerId="ADAL" clId="{9FC1CBA7-2942-4733-86BB-D4FF90FF2708}" dt="2024-07-23T01:24:46.555" v="1308" actId="20577"/>
        <pc:sldMkLst>
          <pc:docMk/>
          <pc:sldMk cId="3303075245" sldId="497"/>
        </pc:sldMkLst>
        <pc:spChg chg="mod">
          <ac:chgData name="Shafer, Ethan H MAJ" userId="505e747c-87be-44c0-94c2-fc4c31a873c1" providerId="ADAL" clId="{9FC1CBA7-2942-4733-86BB-D4FF90FF2708}" dt="2024-07-23T01:12:10.543" v="964" actId="5793"/>
          <ac:spMkLst>
            <pc:docMk/>
            <pc:sldMk cId="3303075245" sldId="497"/>
            <ac:spMk id="5" creationId="{84513F9A-D31B-C34A-B127-BD7A5DF0C4D1}"/>
          </ac:spMkLst>
        </pc:spChg>
        <pc:spChg chg="mod">
          <ac:chgData name="Shafer, Ethan H MAJ" userId="505e747c-87be-44c0-94c2-fc4c31a873c1" providerId="ADAL" clId="{9FC1CBA7-2942-4733-86BB-D4FF90FF2708}" dt="2024-07-23T01:24:46.555" v="1308" actId="20577"/>
          <ac:spMkLst>
            <pc:docMk/>
            <pc:sldMk cId="3303075245" sldId="497"/>
            <ac:spMk id="7" creationId="{ADA6B4EE-0AF8-8FA8-DB3F-D8F7D6392C77}"/>
          </ac:spMkLst>
        </pc:spChg>
      </pc:sldChg>
      <pc:sldChg chg="addSp delSp modSp add mod">
        <pc:chgData name="Shafer, Ethan H MAJ" userId="505e747c-87be-44c0-94c2-fc4c31a873c1" providerId="ADAL" clId="{9FC1CBA7-2942-4733-86BB-D4FF90FF2708}" dt="2024-07-23T01:41:07.970" v="1522" actId="27636"/>
        <pc:sldMkLst>
          <pc:docMk/>
          <pc:sldMk cId="2917846909" sldId="498"/>
        </pc:sldMkLst>
        <pc:spChg chg="del mod">
          <ac:chgData name="Shafer, Ethan H MAJ" userId="505e747c-87be-44c0-94c2-fc4c31a873c1" providerId="ADAL" clId="{9FC1CBA7-2942-4733-86BB-D4FF90FF2708}" dt="2024-07-23T01:40:52.275" v="1511" actId="478"/>
          <ac:spMkLst>
            <pc:docMk/>
            <pc:sldMk cId="2917846909" sldId="498"/>
            <ac:spMk id="6" creationId="{58B0FCDD-2A62-62DE-1500-BD3709D9F57C}"/>
          </ac:spMkLst>
        </pc:spChg>
        <pc:spChg chg="mod">
          <ac:chgData name="Shafer, Ethan H MAJ" userId="505e747c-87be-44c0-94c2-fc4c31a873c1" providerId="ADAL" clId="{9FC1CBA7-2942-4733-86BB-D4FF90FF2708}" dt="2024-07-23T01:41:07.970" v="1522" actId="27636"/>
          <ac:spMkLst>
            <pc:docMk/>
            <pc:sldMk cId="2917846909" sldId="498"/>
            <ac:spMk id="7" creationId="{ADA6B4EE-0AF8-8FA8-DB3F-D8F7D6392C77}"/>
          </ac:spMkLst>
        </pc:spChg>
        <pc:spChg chg="add mod">
          <ac:chgData name="Shafer, Ethan H MAJ" userId="505e747c-87be-44c0-94c2-fc4c31a873c1" providerId="ADAL" clId="{9FC1CBA7-2942-4733-86BB-D4FF90FF2708}" dt="2024-07-23T01:41:07.969" v="1521" actId="27636"/>
          <ac:spMkLst>
            <pc:docMk/>
            <pc:sldMk cId="2917846909" sldId="498"/>
            <ac:spMk id="9" creationId="{A4624357-86A7-33D8-ED61-DFC451F078A8}"/>
          </ac:spMkLst>
        </pc:spChg>
      </pc:sldChg>
      <pc:sldChg chg="add del">
        <pc:chgData name="Shafer, Ethan H MAJ" userId="505e747c-87be-44c0-94c2-fc4c31a873c1" providerId="ADAL" clId="{9FC1CBA7-2942-4733-86BB-D4FF90FF2708}" dt="2024-07-23T01:24:19.594" v="1187" actId="47"/>
        <pc:sldMkLst>
          <pc:docMk/>
          <pc:sldMk cId="3510860320" sldId="498"/>
        </pc:sldMkLst>
      </pc:sldChg>
    </pc:docChg>
  </pc:docChgLst>
  <pc:docChgLst>
    <pc:chgData name="Shafer, Ethan H MAJ" userId="505e747c-87be-44c0-94c2-fc4c31a873c1" providerId="ADAL" clId="{ECC7DCC7-D8F2-4A99-8073-DE2A077D4091}"/>
    <pc:docChg chg="undo redo custSel addSld modSld">
      <pc:chgData name="Shafer, Ethan H MAJ" userId="505e747c-87be-44c0-94c2-fc4c31a873c1" providerId="ADAL" clId="{ECC7DCC7-D8F2-4A99-8073-DE2A077D4091}" dt="2024-10-16T14:03:46.536" v="356" actId="1076"/>
      <pc:docMkLst>
        <pc:docMk/>
      </pc:docMkLst>
      <pc:sldChg chg="modSp mod">
        <pc:chgData name="Shafer, Ethan H MAJ" userId="505e747c-87be-44c0-94c2-fc4c31a873c1" providerId="ADAL" clId="{ECC7DCC7-D8F2-4A99-8073-DE2A077D4091}" dt="2024-10-16T14:03:17.934" v="355" actId="20577"/>
        <pc:sldMkLst>
          <pc:docMk/>
          <pc:sldMk cId="2646827517" sldId="256"/>
        </pc:sldMkLst>
        <pc:spChg chg="mod">
          <ac:chgData name="Shafer, Ethan H MAJ" userId="505e747c-87be-44c0-94c2-fc4c31a873c1" providerId="ADAL" clId="{ECC7DCC7-D8F2-4A99-8073-DE2A077D4091}" dt="2024-10-16T14:03:17.934" v="355" actId="20577"/>
          <ac:spMkLst>
            <pc:docMk/>
            <pc:sldMk cId="2646827517" sldId="256"/>
            <ac:spMk id="2" creationId="{8D7E2DAC-8F14-49C5-B65E-1545269CF4BB}"/>
          </ac:spMkLst>
        </pc:spChg>
      </pc:sldChg>
      <pc:sldChg chg="modSp mod">
        <pc:chgData name="Shafer, Ethan H MAJ" userId="505e747c-87be-44c0-94c2-fc4c31a873c1" providerId="ADAL" clId="{ECC7DCC7-D8F2-4A99-8073-DE2A077D4091}" dt="2024-10-07T12:36:10.072" v="273" actId="14"/>
        <pc:sldMkLst>
          <pc:docMk/>
          <pc:sldMk cId="346033636" sldId="290"/>
        </pc:sldMkLst>
        <pc:spChg chg="mod">
          <ac:chgData name="Shafer, Ethan H MAJ" userId="505e747c-87be-44c0-94c2-fc4c31a873c1" providerId="ADAL" clId="{ECC7DCC7-D8F2-4A99-8073-DE2A077D4091}" dt="2024-10-07T12:36:10.072" v="273" actId="14"/>
          <ac:spMkLst>
            <pc:docMk/>
            <pc:sldMk cId="346033636" sldId="290"/>
            <ac:spMk id="3" creationId="{4AE0931D-4DEF-4855-8116-E2C1BC11466F}"/>
          </ac:spMkLst>
        </pc:spChg>
      </pc:sldChg>
      <pc:sldChg chg="addSp modSp">
        <pc:chgData name="Shafer, Ethan H MAJ" userId="505e747c-87be-44c0-94c2-fc4c31a873c1" providerId="ADAL" clId="{ECC7DCC7-D8F2-4A99-8073-DE2A077D4091}" dt="2024-10-07T12:37:08.478" v="275"/>
        <pc:sldMkLst>
          <pc:docMk/>
          <pc:sldMk cId="1485339378" sldId="294"/>
        </pc:sldMkLst>
        <pc:graphicFrameChg chg="add mod">
          <ac:chgData name="Shafer, Ethan H MAJ" userId="505e747c-87be-44c0-94c2-fc4c31a873c1" providerId="ADAL" clId="{ECC7DCC7-D8F2-4A99-8073-DE2A077D4091}" dt="2024-10-07T12:37:08.478" v="275"/>
          <ac:graphicFrameMkLst>
            <pc:docMk/>
            <pc:sldMk cId="1485339378" sldId="294"/>
            <ac:graphicFrameMk id="3" creationId="{DD6636CF-AB45-6C79-2150-6AE4A9DC3061}"/>
          </ac:graphicFrameMkLst>
        </pc:graphicFrameChg>
      </pc:sldChg>
      <pc:sldChg chg="modSp new mod">
        <pc:chgData name="Shafer, Ethan H MAJ" userId="505e747c-87be-44c0-94c2-fc4c31a873c1" providerId="ADAL" clId="{ECC7DCC7-D8F2-4A99-8073-DE2A077D4091}" dt="2024-10-07T12:30:16.802" v="224" actId="20577"/>
        <pc:sldMkLst>
          <pc:docMk/>
          <pc:sldMk cId="102962361" sldId="442"/>
        </pc:sldMkLst>
        <pc:spChg chg="mod">
          <ac:chgData name="Shafer, Ethan H MAJ" userId="505e747c-87be-44c0-94c2-fc4c31a873c1" providerId="ADAL" clId="{ECC7DCC7-D8F2-4A99-8073-DE2A077D4091}" dt="2024-10-07T12:28:46.300" v="8" actId="20577"/>
          <ac:spMkLst>
            <pc:docMk/>
            <pc:sldMk cId="102962361" sldId="442"/>
            <ac:spMk id="2" creationId="{98CB832F-CF52-C624-2473-67D9AB973491}"/>
          </ac:spMkLst>
        </pc:spChg>
        <pc:spChg chg="mod">
          <ac:chgData name="Shafer, Ethan H MAJ" userId="505e747c-87be-44c0-94c2-fc4c31a873c1" providerId="ADAL" clId="{ECC7DCC7-D8F2-4A99-8073-DE2A077D4091}" dt="2024-10-07T12:30:16.802" v="224" actId="20577"/>
          <ac:spMkLst>
            <pc:docMk/>
            <pc:sldMk cId="102962361" sldId="442"/>
            <ac:spMk id="3" creationId="{675C0F42-0EBD-7EAC-8AC8-1CE5B749F599}"/>
          </ac:spMkLst>
        </pc:spChg>
      </pc:sldChg>
      <pc:sldChg chg="add">
        <pc:chgData name="Shafer, Ethan H MAJ" userId="505e747c-87be-44c0-94c2-fc4c31a873c1" providerId="ADAL" clId="{ECC7DCC7-D8F2-4A99-8073-DE2A077D4091}" dt="2024-10-07T12:39:46.690" v="282"/>
        <pc:sldMkLst>
          <pc:docMk/>
          <pc:sldMk cId="2986610839" sldId="1958"/>
        </pc:sldMkLst>
      </pc:sldChg>
      <pc:sldChg chg="add">
        <pc:chgData name="Shafer, Ethan H MAJ" userId="505e747c-87be-44c0-94c2-fc4c31a873c1" providerId="ADAL" clId="{ECC7DCC7-D8F2-4A99-8073-DE2A077D4091}" dt="2024-10-07T12:39:46.690" v="282"/>
        <pc:sldMkLst>
          <pc:docMk/>
          <pc:sldMk cId="3055635931" sldId="1959"/>
        </pc:sldMkLst>
      </pc:sldChg>
      <pc:sldChg chg="add">
        <pc:chgData name="Shafer, Ethan H MAJ" userId="505e747c-87be-44c0-94c2-fc4c31a873c1" providerId="ADAL" clId="{ECC7DCC7-D8F2-4A99-8073-DE2A077D4091}" dt="2024-10-07T12:39:46.690" v="282"/>
        <pc:sldMkLst>
          <pc:docMk/>
          <pc:sldMk cId="1925141861" sldId="1960"/>
        </pc:sldMkLst>
      </pc:sldChg>
      <pc:sldChg chg="add">
        <pc:chgData name="Shafer, Ethan H MAJ" userId="505e747c-87be-44c0-94c2-fc4c31a873c1" providerId="ADAL" clId="{ECC7DCC7-D8F2-4A99-8073-DE2A077D4091}" dt="2024-10-07T12:39:46.690" v="282"/>
        <pc:sldMkLst>
          <pc:docMk/>
          <pc:sldMk cId="2397844655" sldId="1961"/>
        </pc:sldMkLst>
      </pc:sldChg>
      <pc:sldChg chg="add">
        <pc:chgData name="Shafer, Ethan H MAJ" userId="505e747c-87be-44c0-94c2-fc4c31a873c1" providerId="ADAL" clId="{ECC7DCC7-D8F2-4A99-8073-DE2A077D4091}" dt="2024-10-07T12:39:46.690" v="282"/>
        <pc:sldMkLst>
          <pc:docMk/>
          <pc:sldMk cId="4112925401" sldId="1962"/>
        </pc:sldMkLst>
      </pc:sldChg>
      <pc:sldChg chg="addSp modSp add mod setBg">
        <pc:chgData name="Shafer, Ethan H MAJ" userId="505e747c-87be-44c0-94c2-fc4c31a873c1" providerId="ADAL" clId="{ECC7DCC7-D8F2-4A99-8073-DE2A077D4091}" dt="2024-10-16T14:03:46.536" v="356" actId="1076"/>
        <pc:sldMkLst>
          <pc:docMk/>
          <pc:sldMk cId="889406404" sldId="1965"/>
        </pc:sldMkLst>
        <pc:spChg chg="mod">
          <ac:chgData name="Shafer, Ethan H MAJ" userId="505e747c-87be-44c0-94c2-fc4c31a873c1" providerId="ADAL" clId="{ECC7DCC7-D8F2-4A99-8073-DE2A077D4091}" dt="2024-10-07T12:43:53.487" v="338" actId="26606"/>
          <ac:spMkLst>
            <pc:docMk/>
            <pc:sldMk cId="889406404" sldId="1965"/>
            <ac:spMk id="2" creationId="{B219244C-F4DA-A5BE-EE06-1D30C72E3265}"/>
          </ac:spMkLst>
        </pc:spChg>
        <pc:spChg chg="add">
          <ac:chgData name="Shafer, Ethan H MAJ" userId="505e747c-87be-44c0-94c2-fc4c31a873c1" providerId="ADAL" clId="{ECC7DCC7-D8F2-4A99-8073-DE2A077D4091}" dt="2024-10-07T12:43:53.487" v="338" actId="26606"/>
          <ac:spMkLst>
            <pc:docMk/>
            <pc:sldMk cId="889406404" sldId="1965"/>
            <ac:spMk id="10" creationId="{C43A114B-CAF8-402E-A898-DEE2C2022EBD}"/>
          </ac:spMkLst>
        </pc:spChg>
        <pc:spChg chg="add">
          <ac:chgData name="Shafer, Ethan H MAJ" userId="505e747c-87be-44c0-94c2-fc4c31a873c1" providerId="ADAL" clId="{ECC7DCC7-D8F2-4A99-8073-DE2A077D4091}" dt="2024-10-07T12:43:53.487" v="338" actId="26606"/>
          <ac:spMkLst>
            <pc:docMk/>
            <pc:sldMk cId="889406404" sldId="1965"/>
            <ac:spMk id="12" creationId="{64E68BB1-DCF6-49AB-8FF1-7E68DCBCD111}"/>
          </ac:spMkLst>
        </pc:spChg>
        <pc:spChg chg="add">
          <ac:chgData name="Shafer, Ethan H MAJ" userId="505e747c-87be-44c0-94c2-fc4c31a873c1" providerId="ADAL" clId="{ECC7DCC7-D8F2-4A99-8073-DE2A077D4091}" dt="2024-10-07T12:43:53.487" v="338" actId="26606"/>
          <ac:spMkLst>
            <pc:docMk/>
            <pc:sldMk cId="889406404" sldId="1965"/>
            <ac:spMk id="14" creationId="{DA9B8539-604B-420E-BA1B-0A2E64CD7C72}"/>
          </ac:spMkLst>
        </pc:spChg>
        <pc:spChg chg="add">
          <ac:chgData name="Shafer, Ethan H MAJ" userId="505e747c-87be-44c0-94c2-fc4c31a873c1" providerId="ADAL" clId="{ECC7DCC7-D8F2-4A99-8073-DE2A077D4091}" dt="2024-10-07T12:43:53.487" v="338" actId="26606"/>
          <ac:spMkLst>
            <pc:docMk/>
            <pc:sldMk cId="889406404" sldId="1965"/>
            <ac:spMk id="16" creationId="{7236CAA2-54C3-4136-B0CC-6837B14D8143}"/>
          </ac:spMkLst>
        </pc:spChg>
        <pc:spChg chg="add">
          <ac:chgData name="Shafer, Ethan H MAJ" userId="505e747c-87be-44c0-94c2-fc4c31a873c1" providerId="ADAL" clId="{ECC7DCC7-D8F2-4A99-8073-DE2A077D4091}" dt="2024-10-07T12:43:53.487" v="338" actId="26606"/>
          <ac:spMkLst>
            <pc:docMk/>
            <pc:sldMk cId="889406404" sldId="1965"/>
            <ac:spMk id="18" creationId="{40F86E67-9E86-453F-92BC-648189829C2F}"/>
          </ac:spMkLst>
        </pc:spChg>
        <pc:spChg chg="add">
          <ac:chgData name="Shafer, Ethan H MAJ" userId="505e747c-87be-44c0-94c2-fc4c31a873c1" providerId="ADAL" clId="{ECC7DCC7-D8F2-4A99-8073-DE2A077D4091}" dt="2024-10-07T12:43:53.487" v="338" actId="26606"/>
          <ac:spMkLst>
            <pc:docMk/>
            <pc:sldMk cId="889406404" sldId="1965"/>
            <ac:spMk id="20" creationId="{F73C5439-21D4-46F3-9CF4-FF1CE786FF15}"/>
          </ac:spMkLst>
        </pc:spChg>
        <pc:grpChg chg="add">
          <ac:chgData name="Shafer, Ethan H MAJ" userId="505e747c-87be-44c0-94c2-fc4c31a873c1" providerId="ADAL" clId="{ECC7DCC7-D8F2-4A99-8073-DE2A077D4091}" dt="2024-10-07T12:43:53.487" v="338" actId="26606"/>
          <ac:grpSpMkLst>
            <pc:docMk/>
            <pc:sldMk cId="889406404" sldId="1965"/>
            <ac:grpSpMk id="22" creationId="{227140B8-92FC-43F0-8CCA-F40052CE502D}"/>
          </ac:grpSpMkLst>
        </pc:grpChg>
        <pc:picChg chg="mod">
          <ac:chgData name="Shafer, Ethan H MAJ" userId="505e747c-87be-44c0-94c2-fc4c31a873c1" providerId="ADAL" clId="{ECC7DCC7-D8F2-4A99-8073-DE2A077D4091}" dt="2024-10-16T14:03:46.536" v="356" actId="1076"/>
          <ac:picMkLst>
            <pc:docMk/>
            <pc:sldMk cId="889406404" sldId="1965"/>
            <ac:picMk id="5" creationId="{9465DC95-10D1-657E-4249-881B0CEC5DB3}"/>
          </ac:picMkLst>
        </pc:picChg>
      </pc:sldChg>
      <pc:sldChg chg="addSp modSp add mod setBg">
        <pc:chgData name="Shafer, Ethan H MAJ" userId="505e747c-87be-44c0-94c2-fc4c31a873c1" providerId="ADAL" clId="{ECC7DCC7-D8F2-4A99-8073-DE2A077D4091}" dt="2024-10-07T12:43:49.684" v="337" actId="26606"/>
        <pc:sldMkLst>
          <pc:docMk/>
          <pc:sldMk cId="3326245833" sldId="1966"/>
        </pc:sldMkLst>
        <pc:spChg chg="mod">
          <ac:chgData name="Shafer, Ethan H MAJ" userId="505e747c-87be-44c0-94c2-fc4c31a873c1" providerId="ADAL" clId="{ECC7DCC7-D8F2-4A99-8073-DE2A077D4091}" dt="2024-10-07T12:43:49.684" v="337" actId="26606"/>
          <ac:spMkLst>
            <pc:docMk/>
            <pc:sldMk cId="3326245833" sldId="1966"/>
            <ac:spMk id="2" creationId="{8399B0A8-6A7F-7D5A-239E-5F67B890EAA5}"/>
          </ac:spMkLst>
        </pc:spChg>
        <pc:spChg chg="add">
          <ac:chgData name="Shafer, Ethan H MAJ" userId="505e747c-87be-44c0-94c2-fc4c31a873c1" providerId="ADAL" clId="{ECC7DCC7-D8F2-4A99-8073-DE2A077D4091}" dt="2024-10-07T12:43:49.684" v="337" actId="26606"/>
          <ac:spMkLst>
            <pc:docMk/>
            <pc:sldMk cId="3326245833" sldId="1966"/>
            <ac:spMk id="16" creationId="{C43A114B-CAF8-402E-A898-DEE2C2022EBD}"/>
          </ac:spMkLst>
        </pc:spChg>
        <pc:spChg chg="add">
          <ac:chgData name="Shafer, Ethan H MAJ" userId="505e747c-87be-44c0-94c2-fc4c31a873c1" providerId="ADAL" clId="{ECC7DCC7-D8F2-4A99-8073-DE2A077D4091}" dt="2024-10-07T12:43:49.684" v="337" actId="26606"/>
          <ac:spMkLst>
            <pc:docMk/>
            <pc:sldMk cId="3326245833" sldId="1966"/>
            <ac:spMk id="18" creationId="{64E68BB1-DCF6-49AB-8FF1-7E68DCBCD111}"/>
          </ac:spMkLst>
        </pc:spChg>
        <pc:spChg chg="add">
          <ac:chgData name="Shafer, Ethan H MAJ" userId="505e747c-87be-44c0-94c2-fc4c31a873c1" providerId="ADAL" clId="{ECC7DCC7-D8F2-4A99-8073-DE2A077D4091}" dt="2024-10-07T12:43:49.684" v="337" actId="26606"/>
          <ac:spMkLst>
            <pc:docMk/>
            <pc:sldMk cId="3326245833" sldId="1966"/>
            <ac:spMk id="20" creationId="{DA9B8539-604B-420E-BA1B-0A2E64CD7C72}"/>
          </ac:spMkLst>
        </pc:spChg>
        <pc:spChg chg="add">
          <ac:chgData name="Shafer, Ethan H MAJ" userId="505e747c-87be-44c0-94c2-fc4c31a873c1" providerId="ADAL" clId="{ECC7DCC7-D8F2-4A99-8073-DE2A077D4091}" dt="2024-10-07T12:43:49.684" v="337" actId="26606"/>
          <ac:spMkLst>
            <pc:docMk/>
            <pc:sldMk cId="3326245833" sldId="1966"/>
            <ac:spMk id="22" creationId="{7236CAA2-54C3-4136-B0CC-6837B14D8143}"/>
          </ac:spMkLst>
        </pc:spChg>
        <pc:spChg chg="add">
          <ac:chgData name="Shafer, Ethan H MAJ" userId="505e747c-87be-44c0-94c2-fc4c31a873c1" providerId="ADAL" clId="{ECC7DCC7-D8F2-4A99-8073-DE2A077D4091}" dt="2024-10-07T12:43:49.684" v="337" actId="26606"/>
          <ac:spMkLst>
            <pc:docMk/>
            <pc:sldMk cId="3326245833" sldId="1966"/>
            <ac:spMk id="24" creationId="{40F86E67-9E86-453F-92BC-648189829C2F}"/>
          </ac:spMkLst>
        </pc:spChg>
        <pc:spChg chg="add">
          <ac:chgData name="Shafer, Ethan H MAJ" userId="505e747c-87be-44c0-94c2-fc4c31a873c1" providerId="ADAL" clId="{ECC7DCC7-D8F2-4A99-8073-DE2A077D4091}" dt="2024-10-07T12:43:49.684" v="337" actId="26606"/>
          <ac:spMkLst>
            <pc:docMk/>
            <pc:sldMk cId="3326245833" sldId="1966"/>
            <ac:spMk id="26" creationId="{F73C5439-21D4-46F3-9CF4-FF1CE786FF15}"/>
          </ac:spMkLst>
        </pc:spChg>
        <pc:grpChg chg="add">
          <ac:chgData name="Shafer, Ethan H MAJ" userId="505e747c-87be-44c0-94c2-fc4c31a873c1" providerId="ADAL" clId="{ECC7DCC7-D8F2-4A99-8073-DE2A077D4091}" dt="2024-10-07T12:43:49.684" v="337" actId="26606"/>
          <ac:grpSpMkLst>
            <pc:docMk/>
            <pc:sldMk cId="3326245833" sldId="1966"/>
            <ac:grpSpMk id="28" creationId="{227140B8-92FC-43F0-8CCA-F40052CE502D}"/>
          </ac:grpSpMkLst>
        </pc:grpChg>
        <pc:picChg chg="mod">
          <ac:chgData name="Shafer, Ethan H MAJ" userId="505e747c-87be-44c0-94c2-fc4c31a873c1" providerId="ADAL" clId="{ECC7DCC7-D8F2-4A99-8073-DE2A077D4091}" dt="2024-10-07T12:43:49.684" v="337" actId="26606"/>
          <ac:picMkLst>
            <pc:docMk/>
            <pc:sldMk cId="3326245833" sldId="1966"/>
            <ac:picMk id="11" creationId="{E7262D64-150C-CDE5-839E-33C8C8BDFC71}"/>
          </ac:picMkLst>
        </pc:picChg>
      </pc:sldChg>
      <pc:sldChg chg="modSp add mod">
        <pc:chgData name="Shafer, Ethan H MAJ" userId="505e747c-87be-44c0-94c2-fc4c31a873c1" providerId="ADAL" clId="{ECC7DCC7-D8F2-4A99-8073-DE2A077D4091}" dt="2024-10-07T12:38:24.286" v="277" actId="1076"/>
        <pc:sldMkLst>
          <pc:docMk/>
          <pc:sldMk cId="2389551290" sldId="1971"/>
        </pc:sldMkLst>
        <pc:graphicFrameChg chg="mod">
          <ac:chgData name="Shafer, Ethan H MAJ" userId="505e747c-87be-44c0-94c2-fc4c31a873c1" providerId="ADAL" clId="{ECC7DCC7-D8F2-4A99-8073-DE2A077D4091}" dt="2024-10-07T12:38:24.286" v="277" actId="1076"/>
          <ac:graphicFrameMkLst>
            <pc:docMk/>
            <pc:sldMk cId="2389551290" sldId="1971"/>
            <ac:graphicFrameMk id="11" creationId="{617D8E54-A322-4CA8-865A-036621BE9BFC}"/>
          </ac:graphicFrameMkLst>
        </pc:graphicFrameChg>
      </pc:sldChg>
      <pc:sldChg chg="modSp new mod">
        <pc:chgData name="Shafer, Ethan H MAJ" userId="505e747c-87be-44c0-94c2-fc4c31a873c1" providerId="ADAL" clId="{ECC7DCC7-D8F2-4A99-8073-DE2A077D4091}" dt="2024-10-07T12:39:56.054" v="327" actId="20577"/>
        <pc:sldMkLst>
          <pc:docMk/>
          <pc:sldMk cId="1932955392" sldId="1972"/>
        </pc:sldMkLst>
        <pc:spChg chg="mod">
          <ac:chgData name="Shafer, Ethan H MAJ" userId="505e747c-87be-44c0-94c2-fc4c31a873c1" providerId="ADAL" clId="{ECC7DCC7-D8F2-4A99-8073-DE2A077D4091}" dt="2024-10-07T12:39:45.071" v="281" actId="20577"/>
          <ac:spMkLst>
            <pc:docMk/>
            <pc:sldMk cId="1932955392" sldId="1972"/>
            <ac:spMk id="2" creationId="{1D92621F-FF6A-D258-584F-A94671A26AEA}"/>
          </ac:spMkLst>
        </pc:spChg>
        <pc:spChg chg="mod">
          <ac:chgData name="Shafer, Ethan H MAJ" userId="505e747c-87be-44c0-94c2-fc4c31a873c1" providerId="ADAL" clId="{ECC7DCC7-D8F2-4A99-8073-DE2A077D4091}" dt="2024-10-07T12:39:56.054" v="327" actId="20577"/>
          <ac:spMkLst>
            <pc:docMk/>
            <pc:sldMk cId="1932955392" sldId="1972"/>
            <ac:spMk id="3" creationId="{4D22D5E7-DB7A-68E7-7E42-A1AE68591C99}"/>
          </ac:spMkLst>
        </pc:spChg>
      </pc:sldChg>
    </pc:docChg>
  </pc:docChgLst>
  <pc:docChgLst>
    <pc:chgData name="Miner, Nina CPT" userId="S::nina.miner@westpoint.edu::1877bd75-b408-4e8d-b9b1-1e910180d3c8" providerId="AD" clId="Web-{E43CC3D5-A5E7-4959-8B17-FC01C04F62D6}"/>
    <pc:docChg chg="modSld">
      <pc:chgData name="Miner, Nina CPT" userId="S::nina.miner@westpoint.edu::1877bd75-b408-4e8d-b9b1-1e910180d3c8" providerId="AD" clId="Web-{E43CC3D5-A5E7-4959-8B17-FC01C04F62D6}" dt="2023-07-05T16:33:46.145" v="22" actId="1076"/>
      <pc:docMkLst>
        <pc:docMk/>
      </pc:docMkLst>
      <pc:sldChg chg="addSp delSp modSp">
        <pc:chgData name="Miner, Nina CPT" userId="S::nina.miner@westpoint.edu::1877bd75-b408-4e8d-b9b1-1e910180d3c8" providerId="AD" clId="Web-{E43CC3D5-A5E7-4959-8B17-FC01C04F62D6}" dt="2023-07-05T16:33:46.145" v="22" actId="1076"/>
        <pc:sldMkLst>
          <pc:docMk/>
          <pc:sldMk cId="1867938701" sldId="387"/>
        </pc:sldMkLst>
        <pc:spChg chg="add del mod">
          <ac:chgData name="Miner, Nina CPT" userId="S::nina.miner@westpoint.edu::1877bd75-b408-4e8d-b9b1-1e910180d3c8" providerId="AD" clId="Web-{E43CC3D5-A5E7-4959-8B17-FC01C04F62D6}" dt="2023-07-05T16:32:26.345" v="10"/>
          <ac:spMkLst>
            <pc:docMk/>
            <pc:sldMk cId="1867938701" sldId="387"/>
            <ac:spMk id="5" creationId="{EBDEDB86-CAC4-EED0-43DE-D72B81F32E93}"/>
          </ac:spMkLst>
        </pc:spChg>
        <pc:picChg chg="del">
          <ac:chgData name="Miner, Nina CPT" userId="S::nina.miner@westpoint.edu::1877bd75-b408-4e8d-b9b1-1e910180d3c8" providerId="AD" clId="Web-{E43CC3D5-A5E7-4959-8B17-FC01C04F62D6}" dt="2023-07-05T16:32:18.266" v="2"/>
          <ac:picMkLst>
            <pc:docMk/>
            <pc:sldMk cId="1867938701" sldId="387"/>
            <ac:picMk id="2" creationId="{35B329A8-25DA-4BC6-AD5B-E69F8633862E}"/>
          </ac:picMkLst>
        </pc:picChg>
        <pc:picChg chg="del">
          <ac:chgData name="Miner, Nina CPT" userId="S::nina.miner@westpoint.edu::1877bd75-b408-4e8d-b9b1-1e910180d3c8" providerId="AD" clId="Web-{E43CC3D5-A5E7-4959-8B17-FC01C04F62D6}" dt="2023-07-05T16:32:16.079" v="0"/>
          <ac:picMkLst>
            <pc:docMk/>
            <pc:sldMk cId="1867938701" sldId="387"/>
            <ac:picMk id="3" creationId="{00000000-0000-0000-0000-000000000000}"/>
          </ac:picMkLst>
        </pc:picChg>
        <pc:picChg chg="del">
          <ac:chgData name="Miner, Nina CPT" userId="S::nina.miner@westpoint.edu::1877bd75-b408-4e8d-b9b1-1e910180d3c8" providerId="AD" clId="Web-{E43CC3D5-A5E7-4959-8B17-FC01C04F62D6}" dt="2023-07-05T16:32:19.407" v="3"/>
          <ac:picMkLst>
            <pc:docMk/>
            <pc:sldMk cId="1867938701" sldId="387"/>
            <ac:picMk id="6" creationId="{00000000-0000-0000-0000-000000000000}"/>
          </ac:picMkLst>
        </pc:picChg>
        <pc:picChg chg="del">
          <ac:chgData name="Miner, Nina CPT" userId="S::nina.miner@westpoint.edu::1877bd75-b408-4e8d-b9b1-1e910180d3c8" providerId="AD" clId="Web-{E43CC3D5-A5E7-4959-8B17-FC01C04F62D6}" dt="2023-07-05T16:32:19.829" v="4"/>
          <ac:picMkLst>
            <pc:docMk/>
            <pc:sldMk cId="1867938701" sldId="387"/>
            <ac:picMk id="7" creationId="{A1B95F37-29A7-8518-E67D-F101B8DAFBC5}"/>
          </ac:picMkLst>
        </pc:picChg>
        <pc:picChg chg="del">
          <ac:chgData name="Miner, Nina CPT" userId="S::nina.miner@westpoint.edu::1877bd75-b408-4e8d-b9b1-1e910180d3c8" providerId="AD" clId="Web-{E43CC3D5-A5E7-4959-8B17-FC01C04F62D6}" dt="2023-07-05T16:32:21.594" v="6"/>
          <ac:picMkLst>
            <pc:docMk/>
            <pc:sldMk cId="1867938701" sldId="387"/>
            <ac:picMk id="8" creationId="{C08D022E-CEC4-46A5-26DE-C346AEC913B1}"/>
          </ac:picMkLst>
        </pc:picChg>
        <pc:picChg chg="del">
          <ac:chgData name="Miner, Nina CPT" userId="S::nina.miner@westpoint.edu::1877bd75-b408-4e8d-b9b1-1e910180d3c8" providerId="AD" clId="Web-{E43CC3D5-A5E7-4959-8B17-FC01C04F62D6}" dt="2023-07-05T16:32:29.110" v="12"/>
          <ac:picMkLst>
            <pc:docMk/>
            <pc:sldMk cId="1867938701" sldId="387"/>
            <ac:picMk id="9" creationId="{0064F8EA-0A17-0E91-C9F5-E12FC11C46DE}"/>
          </ac:picMkLst>
        </pc:picChg>
        <pc:picChg chg="del">
          <ac:chgData name="Miner, Nina CPT" userId="S::nina.miner@westpoint.edu::1877bd75-b408-4e8d-b9b1-1e910180d3c8" providerId="AD" clId="Web-{E43CC3D5-A5E7-4959-8B17-FC01C04F62D6}" dt="2023-07-05T16:32:16.782" v="1"/>
          <ac:picMkLst>
            <pc:docMk/>
            <pc:sldMk cId="1867938701" sldId="387"/>
            <ac:picMk id="10" creationId="{DDD67388-6453-6F00-CEB0-3A03CA6C0E57}"/>
          </ac:picMkLst>
        </pc:picChg>
        <pc:picChg chg="del">
          <ac:chgData name="Miner, Nina CPT" userId="S::nina.miner@westpoint.edu::1877bd75-b408-4e8d-b9b1-1e910180d3c8" providerId="AD" clId="Web-{E43CC3D5-A5E7-4959-8B17-FC01C04F62D6}" dt="2023-07-05T16:32:22.251" v="7"/>
          <ac:picMkLst>
            <pc:docMk/>
            <pc:sldMk cId="1867938701" sldId="387"/>
            <ac:picMk id="11" creationId="{458447EA-62E5-59B9-1F50-8242DC267D09}"/>
          </ac:picMkLst>
        </pc:picChg>
        <pc:picChg chg="del">
          <ac:chgData name="Miner, Nina CPT" userId="S::nina.miner@westpoint.edu::1877bd75-b408-4e8d-b9b1-1e910180d3c8" providerId="AD" clId="Web-{E43CC3D5-A5E7-4959-8B17-FC01C04F62D6}" dt="2023-07-05T16:32:25.688" v="9"/>
          <ac:picMkLst>
            <pc:docMk/>
            <pc:sldMk cId="1867938701" sldId="387"/>
            <ac:picMk id="12" creationId="{233637F6-2497-CD55-151C-3E7DD13AB351}"/>
          </ac:picMkLst>
        </pc:picChg>
        <pc:picChg chg="del">
          <ac:chgData name="Miner, Nina CPT" userId="S::nina.miner@westpoint.edu::1877bd75-b408-4e8d-b9b1-1e910180d3c8" providerId="AD" clId="Web-{E43CC3D5-A5E7-4959-8B17-FC01C04F62D6}" dt="2023-07-05T16:32:30.251" v="13"/>
          <ac:picMkLst>
            <pc:docMk/>
            <pc:sldMk cId="1867938701" sldId="387"/>
            <ac:picMk id="13" creationId="{D83EBC9B-2397-B0B7-A480-6807C3783703}"/>
          </ac:picMkLst>
        </pc:picChg>
        <pc:picChg chg="del">
          <ac:chgData name="Miner, Nina CPT" userId="S::nina.miner@westpoint.edu::1877bd75-b408-4e8d-b9b1-1e910180d3c8" providerId="AD" clId="Web-{E43CC3D5-A5E7-4959-8B17-FC01C04F62D6}" dt="2023-07-05T16:32:31.470" v="14"/>
          <ac:picMkLst>
            <pc:docMk/>
            <pc:sldMk cId="1867938701" sldId="387"/>
            <ac:picMk id="14" creationId="{AC85DFBA-31EF-F6D0-A484-5B06CB1DAB5E}"/>
          </ac:picMkLst>
        </pc:picChg>
        <pc:picChg chg="del">
          <ac:chgData name="Miner, Nina CPT" userId="S::nina.miner@westpoint.edu::1877bd75-b408-4e8d-b9b1-1e910180d3c8" providerId="AD" clId="Web-{E43CC3D5-A5E7-4959-8B17-FC01C04F62D6}" dt="2023-07-05T16:32:22.907" v="8"/>
          <ac:picMkLst>
            <pc:docMk/>
            <pc:sldMk cId="1867938701" sldId="387"/>
            <ac:picMk id="15" creationId="{CF3B4529-F3A9-6C33-4551-3707CF43AC5E}"/>
          </ac:picMkLst>
        </pc:picChg>
        <pc:picChg chg="del">
          <ac:chgData name="Miner, Nina CPT" userId="S::nina.miner@westpoint.edu::1877bd75-b408-4e8d-b9b1-1e910180d3c8" providerId="AD" clId="Web-{E43CC3D5-A5E7-4959-8B17-FC01C04F62D6}" dt="2023-07-05T16:32:28.126" v="11"/>
          <ac:picMkLst>
            <pc:docMk/>
            <pc:sldMk cId="1867938701" sldId="387"/>
            <ac:picMk id="16" creationId="{EE911817-85FF-6B23-E3E3-E68C1B3086C5}"/>
          </ac:picMkLst>
        </pc:picChg>
        <pc:picChg chg="add mod">
          <ac:chgData name="Miner, Nina CPT" userId="S::nina.miner@westpoint.edu::1877bd75-b408-4e8d-b9b1-1e910180d3c8" providerId="AD" clId="Web-{E43CC3D5-A5E7-4959-8B17-FC01C04F62D6}" dt="2023-07-05T16:33:15.659" v="20" actId="14100"/>
          <ac:picMkLst>
            <pc:docMk/>
            <pc:sldMk cId="1867938701" sldId="387"/>
            <ac:picMk id="17" creationId="{4F1D6EAA-A4B7-AA24-7214-FEEACDC00F23}"/>
          </ac:picMkLst>
        </pc:picChg>
        <pc:picChg chg="del">
          <ac:chgData name="Miner, Nina CPT" userId="S::nina.miner@westpoint.edu::1877bd75-b408-4e8d-b9b1-1e910180d3c8" providerId="AD" clId="Web-{E43CC3D5-A5E7-4959-8B17-FC01C04F62D6}" dt="2023-07-05T16:32:20.844" v="5"/>
          <ac:picMkLst>
            <pc:docMk/>
            <pc:sldMk cId="1867938701" sldId="387"/>
            <ac:picMk id="18" creationId="{CFE7C290-6BA0-9381-1E4F-4CCD7070A85A}"/>
          </ac:picMkLst>
        </pc:picChg>
        <pc:picChg chg="add mod">
          <ac:chgData name="Miner, Nina CPT" userId="S::nina.miner@westpoint.edu::1877bd75-b408-4e8d-b9b1-1e910180d3c8" providerId="AD" clId="Web-{E43CC3D5-A5E7-4959-8B17-FC01C04F62D6}" dt="2023-07-05T16:33:46.145" v="22" actId="1076"/>
          <ac:picMkLst>
            <pc:docMk/>
            <pc:sldMk cId="1867938701" sldId="387"/>
            <ac:picMk id="19" creationId="{918857EF-A57C-0842-5A07-085676E8F4FB}"/>
          </ac:picMkLst>
        </pc:picChg>
      </pc:sldChg>
    </pc:docChg>
  </pc:docChgLst>
  <pc:docChgLst>
    <pc:chgData name="Shafer, Ethan H MAJ" userId="505e747c-87be-44c0-94c2-fc4c31a873c1" providerId="ADAL" clId="{2AE5B7D6-8885-4321-8713-B7B979161C9D}"/>
    <pc:docChg chg="undo custSel addSld delSld modSld sldOrd modMainMaster">
      <pc:chgData name="Shafer, Ethan H MAJ" userId="505e747c-87be-44c0-94c2-fc4c31a873c1" providerId="ADAL" clId="{2AE5B7D6-8885-4321-8713-B7B979161C9D}" dt="2024-07-13T04:14:12.882" v="965" actId="20577"/>
      <pc:docMkLst>
        <pc:docMk/>
      </pc:docMkLst>
      <pc:sldChg chg="addSp delSp modSp mod chgLayout">
        <pc:chgData name="Shafer, Ethan H MAJ" userId="505e747c-87be-44c0-94c2-fc4c31a873c1" providerId="ADAL" clId="{2AE5B7D6-8885-4321-8713-B7B979161C9D}" dt="2024-07-13T01:06:59.568" v="23" actId="6264"/>
        <pc:sldMkLst>
          <pc:docMk/>
          <pc:sldMk cId="2628425495" sldId="256"/>
        </pc:sldMkLst>
        <pc:spChg chg="mod ord">
          <ac:chgData name="Shafer, Ethan H MAJ" userId="505e747c-87be-44c0-94c2-fc4c31a873c1" providerId="ADAL" clId="{2AE5B7D6-8885-4321-8713-B7B979161C9D}" dt="2024-07-13T01:06:59.568" v="23" actId="6264"/>
          <ac:spMkLst>
            <pc:docMk/>
            <pc:sldMk cId="2628425495" sldId="256"/>
            <ac:spMk id="2" creationId="{E1EB8C0F-3C47-45E3-A069-4507E60C88A4}"/>
          </ac:spMkLst>
        </pc:spChg>
        <pc:spChg chg="mod ord">
          <ac:chgData name="Shafer, Ethan H MAJ" userId="505e747c-87be-44c0-94c2-fc4c31a873c1" providerId="ADAL" clId="{2AE5B7D6-8885-4321-8713-B7B979161C9D}" dt="2024-07-13T01:06:59.568" v="23" actId="6264"/>
          <ac:spMkLst>
            <pc:docMk/>
            <pc:sldMk cId="2628425495" sldId="256"/>
            <ac:spMk id="3" creationId="{F065C33D-7A08-4DFA-8997-D38B5B6085DA}"/>
          </ac:spMkLst>
        </pc:spChg>
        <pc:spChg chg="add del mod">
          <ac:chgData name="Shafer, Ethan H MAJ" userId="505e747c-87be-44c0-94c2-fc4c31a873c1" providerId="ADAL" clId="{2AE5B7D6-8885-4321-8713-B7B979161C9D}" dt="2024-07-13T01:06:59.568" v="23" actId="6264"/>
          <ac:spMkLst>
            <pc:docMk/>
            <pc:sldMk cId="2628425495" sldId="256"/>
            <ac:spMk id="4" creationId="{F4CB6D77-7D78-EBAD-0744-20F645AACD9C}"/>
          </ac:spMkLst>
        </pc:spChg>
        <pc:spChg chg="add del mod">
          <ac:chgData name="Shafer, Ethan H MAJ" userId="505e747c-87be-44c0-94c2-fc4c31a873c1" providerId="ADAL" clId="{2AE5B7D6-8885-4321-8713-B7B979161C9D}" dt="2024-07-13T01:06:59.568" v="23" actId="6264"/>
          <ac:spMkLst>
            <pc:docMk/>
            <pc:sldMk cId="2628425495" sldId="256"/>
            <ac:spMk id="5" creationId="{DF7278BC-68D1-BEAD-413A-FC50AE054C73}"/>
          </ac:spMkLst>
        </pc:spChg>
      </pc:sldChg>
      <pc:sldChg chg="addSp delSp modSp mod chgLayout">
        <pc:chgData name="Shafer, Ethan H MAJ" userId="505e747c-87be-44c0-94c2-fc4c31a873c1" providerId="ADAL" clId="{2AE5B7D6-8885-4321-8713-B7B979161C9D}" dt="2024-07-13T01:06:59.568" v="23" actId="6264"/>
        <pc:sldMkLst>
          <pc:docMk/>
          <pc:sldMk cId="2059293038" sldId="257"/>
        </pc:sldMkLst>
        <pc:spChg chg="add del mod">
          <ac:chgData name="Shafer, Ethan H MAJ" userId="505e747c-87be-44c0-94c2-fc4c31a873c1" providerId="ADAL" clId="{2AE5B7D6-8885-4321-8713-B7B979161C9D}" dt="2024-07-13T01:06:59.568" v="23" actId="6264"/>
          <ac:spMkLst>
            <pc:docMk/>
            <pc:sldMk cId="2059293038" sldId="257"/>
            <ac:spMk id="2" creationId="{955C0DA3-3FEB-CE8A-6DE8-F5552412B3B7}"/>
          </ac:spMkLst>
        </pc:spChg>
        <pc:spChg chg="add del mod">
          <ac:chgData name="Shafer, Ethan H MAJ" userId="505e747c-87be-44c0-94c2-fc4c31a873c1" providerId="ADAL" clId="{2AE5B7D6-8885-4321-8713-B7B979161C9D}" dt="2024-07-13T01:06:59.568" v="23" actId="6264"/>
          <ac:spMkLst>
            <pc:docMk/>
            <pc:sldMk cId="2059293038" sldId="257"/>
            <ac:spMk id="3" creationId="{26F2F36F-5849-AB7B-F31E-A350838305EB}"/>
          </ac:spMkLst>
        </pc:spChg>
        <pc:spChg chg="mod ord">
          <ac:chgData name="Shafer, Ethan H MAJ" userId="505e747c-87be-44c0-94c2-fc4c31a873c1" providerId="ADAL" clId="{2AE5B7D6-8885-4321-8713-B7B979161C9D}" dt="2024-07-13T01:06:59.568" v="23" actId="6264"/>
          <ac:spMkLst>
            <pc:docMk/>
            <pc:sldMk cId="2059293038" sldId="257"/>
            <ac:spMk id="4" creationId="{0A585789-8FCC-4B32-8DF9-0C5DA9943C30}"/>
          </ac:spMkLst>
        </pc:spChg>
        <pc:spChg chg="mod ord">
          <ac:chgData name="Shafer, Ethan H MAJ" userId="505e747c-87be-44c0-94c2-fc4c31a873c1" providerId="ADAL" clId="{2AE5B7D6-8885-4321-8713-B7B979161C9D}" dt="2024-07-13T01:06:59.568" v="23" actId="6264"/>
          <ac:spMkLst>
            <pc:docMk/>
            <pc:sldMk cId="2059293038" sldId="257"/>
            <ac:spMk id="5" creationId="{68714D67-14FF-4562-BABA-5618858A8BEF}"/>
          </ac:spMkLst>
        </pc:spChg>
        <pc:spChg chg="mod ord">
          <ac:chgData name="Shafer, Ethan H MAJ" userId="505e747c-87be-44c0-94c2-fc4c31a873c1" providerId="ADAL" clId="{2AE5B7D6-8885-4321-8713-B7B979161C9D}" dt="2024-07-13T01:06:59.568" v="23" actId="6264"/>
          <ac:spMkLst>
            <pc:docMk/>
            <pc:sldMk cId="2059293038" sldId="257"/>
            <ac:spMk id="6" creationId="{2BD89C8B-44FB-41F6-AFE2-C4D8E5E33A99}"/>
          </ac:spMkLst>
        </pc:spChg>
        <pc:spChg chg="mod ord">
          <ac:chgData name="Shafer, Ethan H MAJ" userId="505e747c-87be-44c0-94c2-fc4c31a873c1" providerId="ADAL" clId="{2AE5B7D6-8885-4321-8713-B7B979161C9D}" dt="2024-07-13T01:06:59.568" v="23" actId="6264"/>
          <ac:spMkLst>
            <pc:docMk/>
            <pc:sldMk cId="2059293038" sldId="257"/>
            <ac:spMk id="7" creationId="{D86EC994-4E5A-4B71-8738-99C72F3BDC1E}"/>
          </ac:spMkLst>
        </pc:spChg>
        <pc:spChg chg="mod ord">
          <ac:chgData name="Shafer, Ethan H MAJ" userId="505e747c-87be-44c0-94c2-fc4c31a873c1" providerId="ADAL" clId="{2AE5B7D6-8885-4321-8713-B7B979161C9D}" dt="2024-07-13T01:06:59.568" v="23" actId="6264"/>
          <ac:spMkLst>
            <pc:docMk/>
            <pc:sldMk cId="2059293038" sldId="257"/>
            <ac:spMk id="8" creationId="{1C7FC1A1-2859-4C38-8E3D-248BC39AD2B3}"/>
          </ac:spMkLst>
        </pc:spChg>
        <pc:spChg chg="add del mod">
          <ac:chgData name="Shafer, Ethan H MAJ" userId="505e747c-87be-44c0-94c2-fc4c31a873c1" providerId="ADAL" clId="{2AE5B7D6-8885-4321-8713-B7B979161C9D}" dt="2024-07-13T01:06:59.568" v="23" actId="6264"/>
          <ac:spMkLst>
            <pc:docMk/>
            <pc:sldMk cId="2059293038" sldId="257"/>
            <ac:spMk id="9" creationId="{D2412257-A4E4-BBDD-CEE6-49A88C476D55}"/>
          </ac:spMkLst>
        </pc:spChg>
        <pc:spChg chg="add del mod">
          <ac:chgData name="Shafer, Ethan H MAJ" userId="505e747c-87be-44c0-94c2-fc4c31a873c1" providerId="ADAL" clId="{2AE5B7D6-8885-4321-8713-B7B979161C9D}" dt="2024-07-13T01:06:59.568" v="23" actId="6264"/>
          <ac:spMkLst>
            <pc:docMk/>
            <pc:sldMk cId="2059293038" sldId="257"/>
            <ac:spMk id="11" creationId="{CCC9F8EB-6EFB-0F6D-01A8-CCD09DDA518E}"/>
          </ac:spMkLst>
        </pc:spChg>
        <pc:spChg chg="add del mod">
          <ac:chgData name="Shafer, Ethan H MAJ" userId="505e747c-87be-44c0-94c2-fc4c31a873c1" providerId="ADAL" clId="{2AE5B7D6-8885-4321-8713-B7B979161C9D}" dt="2024-07-13T01:06:59.568" v="23" actId="6264"/>
          <ac:spMkLst>
            <pc:docMk/>
            <pc:sldMk cId="2059293038" sldId="257"/>
            <ac:spMk id="12" creationId="{8064B762-5239-4983-1CBB-5AEFA1B0634F}"/>
          </ac:spMkLst>
        </pc:spChg>
        <pc:spChg chg="add del mod">
          <ac:chgData name="Shafer, Ethan H MAJ" userId="505e747c-87be-44c0-94c2-fc4c31a873c1" providerId="ADAL" clId="{2AE5B7D6-8885-4321-8713-B7B979161C9D}" dt="2024-07-13T01:06:59.568" v="23" actId="6264"/>
          <ac:spMkLst>
            <pc:docMk/>
            <pc:sldMk cId="2059293038" sldId="257"/>
            <ac:spMk id="13" creationId="{1F30E6E1-B4A5-6A98-61F7-1E080CFF3582}"/>
          </ac:spMkLst>
        </pc:spChg>
        <pc:picChg chg="mod ord">
          <ac:chgData name="Shafer, Ethan H MAJ" userId="505e747c-87be-44c0-94c2-fc4c31a873c1" providerId="ADAL" clId="{2AE5B7D6-8885-4321-8713-B7B979161C9D}" dt="2024-07-13T01:06:59.568" v="23" actId="6264"/>
          <ac:picMkLst>
            <pc:docMk/>
            <pc:sldMk cId="2059293038" sldId="257"/>
            <ac:picMk id="10" creationId="{A928F822-6E2F-4DCC-8B14-3B0BD2F0A9DC}"/>
          </ac:picMkLst>
        </pc:picChg>
      </pc:sldChg>
      <pc:sldChg chg="addSp delSp modSp mod chgLayout">
        <pc:chgData name="Shafer, Ethan H MAJ" userId="505e747c-87be-44c0-94c2-fc4c31a873c1" providerId="ADAL" clId="{2AE5B7D6-8885-4321-8713-B7B979161C9D}" dt="2024-07-13T01:08:43.283" v="120"/>
        <pc:sldMkLst>
          <pc:docMk/>
          <pc:sldMk cId="321356400" sldId="258"/>
        </pc:sldMkLst>
        <pc:spChg chg="mod ord">
          <ac:chgData name="Shafer, Ethan H MAJ" userId="505e747c-87be-44c0-94c2-fc4c31a873c1" providerId="ADAL" clId="{2AE5B7D6-8885-4321-8713-B7B979161C9D}" dt="2024-07-13T01:06:59.568" v="23" actId="6264"/>
          <ac:spMkLst>
            <pc:docMk/>
            <pc:sldMk cId="321356400" sldId="258"/>
            <ac:spMk id="2" creationId="{5A6A258F-25CF-49DA-9B0A-3F23D8F610F7}"/>
          </ac:spMkLst>
        </pc:spChg>
        <pc:spChg chg="add del mod">
          <ac:chgData name="Shafer, Ethan H MAJ" userId="505e747c-87be-44c0-94c2-fc4c31a873c1" providerId="ADAL" clId="{2AE5B7D6-8885-4321-8713-B7B979161C9D}" dt="2024-07-13T01:06:59.568" v="23" actId="6264"/>
          <ac:spMkLst>
            <pc:docMk/>
            <pc:sldMk cId="321356400" sldId="258"/>
            <ac:spMk id="3" creationId="{601DF72D-0922-C61D-05A2-F8DAB7293943}"/>
          </ac:spMkLst>
        </pc:spChg>
        <pc:spChg chg="mod ord">
          <ac:chgData name="Shafer, Ethan H MAJ" userId="505e747c-87be-44c0-94c2-fc4c31a873c1" providerId="ADAL" clId="{2AE5B7D6-8885-4321-8713-B7B979161C9D}" dt="2024-07-13T01:06:59.568" v="23" actId="6264"/>
          <ac:spMkLst>
            <pc:docMk/>
            <pc:sldMk cId="321356400" sldId="258"/>
            <ac:spMk id="4" creationId="{64394781-17EE-45CB-AB88-137618B0C39A}"/>
          </ac:spMkLst>
        </pc:spChg>
        <pc:spChg chg="mod ord">
          <ac:chgData name="Shafer, Ethan H MAJ" userId="505e747c-87be-44c0-94c2-fc4c31a873c1" providerId="ADAL" clId="{2AE5B7D6-8885-4321-8713-B7B979161C9D}" dt="2024-07-13T01:06:59.568" v="23" actId="6264"/>
          <ac:spMkLst>
            <pc:docMk/>
            <pc:sldMk cId="321356400" sldId="258"/>
            <ac:spMk id="5" creationId="{74373826-1C79-4B81-BD1A-875E350721C7}"/>
          </ac:spMkLst>
        </pc:spChg>
        <pc:spChg chg="mod ord">
          <ac:chgData name="Shafer, Ethan H MAJ" userId="505e747c-87be-44c0-94c2-fc4c31a873c1" providerId="ADAL" clId="{2AE5B7D6-8885-4321-8713-B7B979161C9D}" dt="2024-07-13T01:06:59.568" v="23" actId="6264"/>
          <ac:spMkLst>
            <pc:docMk/>
            <pc:sldMk cId="321356400" sldId="258"/>
            <ac:spMk id="6" creationId="{F45A29DF-D089-46AF-BCD0-C0850C85C44E}"/>
          </ac:spMkLst>
        </pc:spChg>
        <pc:spChg chg="mod ord">
          <ac:chgData name="Shafer, Ethan H MAJ" userId="505e747c-87be-44c0-94c2-fc4c31a873c1" providerId="ADAL" clId="{2AE5B7D6-8885-4321-8713-B7B979161C9D}" dt="2024-07-13T01:06:59.568" v="23" actId="6264"/>
          <ac:spMkLst>
            <pc:docMk/>
            <pc:sldMk cId="321356400" sldId="258"/>
            <ac:spMk id="7" creationId="{E5BD1A80-E237-41C5-BA51-11BD48C05CB3}"/>
          </ac:spMkLst>
        </pc:spChg>
        <pc:spChg chg="add del mod">
          <ac:chgData name="Shafer, Ethan H MAJ" userId="505e747c-87be-44c0-94c2-fc4c31a873c1" providerId="ADAL" clId="{2AE5B7D6-8885-4321-8713-B7B979161C9D}" dt="2024-07-13T01:06:59.568" v="23" actId="6264"/>
          <ac:spMkLst>
            <pc:docMk/>
            <pc:sldMk cId="321356400" sldId="258"/>
            <ac:spMk id="8" creationId="{25B30F94-1E99-65F9-62EF-30BAAE179172}"/>
          </ac:spMkLst>
        </pc:spChg>
        <pc:spChg chg="add del mod">
          <ac:chgData name="Shafer, Ethan H MAJ" userId="505e747c-87be-44c0-94c2-fc4c31a873c1" providerId="ADAL" clId="{2AE5B7D6-8885-4321-8713-B7B979161C9D}" dt="2024-07-13T01:06:59.568" v="23" actId="6264"/>
          <ac:spMkLst>
            <pc:docMk/>
            <pc:sldMk cId="321356400" sldId="258"/>
            <ac:spMk id="9" creationId="{B6424251-073C-7622-D67E-621242DD77CB}"/>
          </ac:spMkLst>
        </pc:spChg>
        <pc:spChg chg="add del mod">
          <ac:chgData name="Shafer, Ethan H MAJ" userId="505e747c-87be-44c0-94c2-fc4c31a873c1" providerId="ADAL" clId="{2AE5B7D6-8885-4321-8713-B7B979161C9D}" dt="2024-07-13T01:06:59.568" v="23" actId="6264"/>
          <ac:spMkLst>
            <pc:docMk/>
            <pc:sldMk cId="321356400" sldId="258"/>
            <ac:spMk id="10" creationId="{5E5CDA77-F983-087A-771A-2C5ECF163D03}"/>
          </ac:spMkLst>
        </pc:spChg>
        <pc:spChg chg="add del mod">
          <ac:chgData name="Shafer, Ethan H MAJ" userId="505e747c-87be-44c0-94c2-fc4c31a873c1" providerId="ADAL" clId="{2AE5B7D6-8885-4321-8713-B7B979161C9D}" dt="2024-07-13T01:06:59.568" v="23" actId="6264"/>
          <ac:spMkLst>
            <pc:docMk/>
            <pc:sldMk cId="321356400" sldId="258"/>
            <ac:spMk id="12" creationId="{C0966E36-E48F-4B64-7D3A-176D6B19FA0C}"/>
          </ac:spMkLst>
        </pc:spChg>
        <pc:spChg chg="add del mod ord">
          <ac:chgData name="Shafer, Ethan H MAJ" userId="505e747c-87be-44c0-94c2-fc4c31a873c1" providerId="ADAL" clId="{2AE5B7D6-8885-4321-8713-B7B979161C9D}" dt="2024-07-13T01:08:43.283" v="120"/>
          <ac:spMkLst>
            <pc:docMk/>
            <pc:sldMk cId="321356400" sldId="258"/>
            <ac:spMk id="13" creationId="{7563ECFE-C0DA-00F0-8C76-028683E9E06F}"/>
          </ac:spMkLst>
        </pc:spChg>
        <pc:picChg chg="del">
          <ac:chgData name="Shafer, Ethan H MAJ" userId="505e747c-87be-44c0-94c2-fc4c31a873c1" providerId="ADAL" clId="{2AE5B7D6-8885-4321-8713-B7B979161C9D}" dt="2024-07-13T01:08:42.498" v="119" actId="21"/>
          <ac:picMkLst>
            <pc:docMk/>
            <pc:sldMk cId="321356400" sldId="258"/>
            <ac:picMk id="11" creationId="{7B4127D0-5B16-4285-B8D0-25A291132ABB}"/>
          </ac:picMkLst>
        </pc:picChg>
        <pc:picChg chg="add mod">
          <ac:chgData name="Shafer, Ethan H MAJ" userId="505e747c-87be-44c0-94c2-fc4c31a873c1" providerId="ADAL" clId="{2AE5B7D6-8885-4321-8713-B7B979161C9D}" dt="2024-07-13T01:08:43.283" v="120"/>
          <ac:picMkLst>
            <pc:docMk/>
            <pc:sldMk cId="321356400" sldId="258"/>
            <ac:picMk id="14" creationId="{7B4127D0-5B16-4285-B8D0-25A291132ABB}"/>
          </ac:picMkLst>
        </pc:picChg>
      </pc:sldChg>
      <pc:sldChg chg="addSp delSp modSp mod chgLayout">
        <pc:chgData name="Shafer, Ethan H MAJ" userId="505e747c-87be-44c0-94c2-fc4c31a873c1" providerId="ADAL" clId="{2AE5B7D6-8885-4321-8713-B7B979161C9D}" dt="2024-07-13T01:06:59.610" v="25" actId="27636"/>
        <pc:sldMkLst>
          <pc:docMk/>
          <pc:sldMk cId="767525549" sldId="259"/>
        </pc:sldMkLst>
        <pc:spChg chg="mod ord">
          <ac:chgData name="Shafer, Ethan H MAJ" userId="505e747c-87be-44c0-94c2-fc4c31a873c1" providerId="ADAL" clId="{2AE5B7D6-8885-4321-8713-B7B979161C9D}" dt="2024-07-13T01:06:59.568" v="23" actId="6264"/>
          <ac:spMkLst>
            <pc:docMk/>
            <pc:sldMk cId="767525549" sldId="259"/>
            <ac:spMk id="2" creationId="{E1695600-6A53-4457-AA94-D104DFA42EEE}"/>
          </ac:spMkLst>
        </pc:spChg>
        <pc:spChg chg="mod ord">
          <ac:chgData name="Shafer, Ethan H MAJ" userId="505e747c-87be-44c0-94c2-fc4c31a873c1" providerId="ADAL" clId="{2AE5B7D6-8885-4321-8713-B7B979161C9D}" dt="2024-07-13T01:06:59.610" v="25" actId="27636"/>
          <ac:spMkLst>
            <pc:docMk/>
            <pc:sldMk cId="767525549" sldId="259"/>
            <ac:spMk id="3" creationId="{791AF313-4135-491E-8BC4-C0436F32454C}"/>
          </ac:spMkLst>
        </pc:spChg>
        <pc:spChg chg="add del mod">
          <ac:chgData name="Shafer, Ethan H MAJ" userId="505e747c-87be-44c0-94c2-fc4c31a873c1" providerId="ADAL" clId="{2AE5B7D6-8885-4321-8713-B7B979161C9D}" dt="2024-07-13T01:06:59.568" v="23" actId="6264"/>
          <ac:spMkLst>
            <pc:docMk/>
            <pc:sldMk cId="767525549" sldId="259"/>
            <ac:spMk id="4" creationId="{4B54124F-567F-D335-B5AE-DBA5A7220571}"/>
          </ac:spMkLst>
        </pc:spChg>
        <pc:spChg chg="mod ord">
          <ac:chgData name="Shafer, Ethan H MAJ" userId="505e747c-87be-44c0-94c2-fc4c31a873c1" providerId="ADAL" clId="{2AE5B7D6-8885-4321-8713-B7B979161C9D}" dt="2024-07-13T01:06:59.568" v="23" actId="6264"/>
          <ac:spMkLst>
            <pc:docMk/>
            <pc:sldMk cId="767525549" sldId="259"/>
            <ac:spMk id="5" creationId="{A83ABB4C-4691-49EF-9E25-A65BD5F89D2C}"/>
          </ac:spMkLst>
        </pc:spChg>
        <pc:spChg chg="mod ord">
          <ac:chgData name="Shafer, Ethan H MAJ" userId="505e747c-87be-44c0-94c2-fc4c31a873c1" providerId="ADAL" clId="{2AE5B7D6-8885-4321-8713-B7B979161C9D}" dt="2024-07-13T01:06:59.568" v="23" actId="6264"/>
          <ac:spMkLst>
            <pc:docMk/>
            <pc:sldMk cId="767525549" sldId="259"/>
            <ac:spMk id="6" creationId="{911CD544-607C-44C9-8610-B6F94A1E368E}"/>
          </ac:spMkLst>
        </pc:spChg>
        <pc:spChg chg="mod ord">
          <ac:chgData name="Shafer, Ethan H MAJ" userId="505e747c-87be-44c0-94c2-fc4c31a873c1" providerId="ADAL" clId="{2AE5B7D6-8885-4321-8713-B7B979161C9D}" dt="2024-07-13T01:06:59.568" v="23" actId="6264"/>
          <ac:spMkLst>
            <pc:docMk/>
            <pc:sldMk cId="767525549" sldId="259"/>
            <ac:spMk id="7" creationId="{9CC85813-BAB8-4C9D-B680-ED48C9C8689C}"/>
          </ac:spMkLst>
        </pc:spChg>
        <pc:spChg chg="add del mod">
          <ac:chgData name="Shafer, Ethan H MAJ" userId="505e747c-87be-44c0-94c2-fc4c31a873c1" providerId="ADAL" clId="{2AE5B7D6-8885-4321-8713-B7B979161C9D}" dt="2024-07-13T01:06:59.568" v="23" actId="6264"/>
          <ac:spMkLst>
            <pc:docMk/>
            <pc:sldMk cId="767525549" sldId="259"/>
            <ac:spMk id="8" creationId="{57FC106E-7D55-33EA-1104-2588FE96719E}"/>
          </ac:spMkLst>
        </pc:spChg>
        <pc:spChg chg="add del mod">
          <ac:chgData name="Shafer, Ethan H MAJ" userId="505e747c-87be-44c0-94c2-fc4c31a873c1" providerId="ADAL" clId="{2AE5B7D6-8885-4321-8713-B7B979161C9D}" dt="2024-07-13T01:06:59.568" v="23" actId="6264"/>
          <ac:spMkLst>
            <pc:docMk/>
            <pc:sldMk cId="767525549" sldId="259"/>
            <ac:spMk id="10" creationId="{59447905-4B6A-E115-AE21-6DCB05EC2CEC}"/>
          </ac:spMkLst>
        </pc:spChg>
        <pc:spChg chg="add del mod">
          <ac:chgData name="Shafer, Ethan H MAJ" userId="505e747c-87be-44c0-94c2-fc4c31a873c1" providerId="ADAL" clId="{2AE5B7D6-8885-4321-8713-B7B979161C9D}" dt="2024-07-13T01:06:59.568" v="23" actId="6264"/>
          <ac:spMkLst>
            <pc:docMk/>
            <pc:sldMk cId="767525549" sldId="259"/>
            <ac:spMk id="11" creationId="{B425AC41-AE0A-EF67-32EC-62B299B25D0D}"/>
          </ac:spMkLst>
        </pc:spChg>
        <pc:spChg chg="add del mod">
          <ac:chgData name="Shafer, Ethan H MAJ" userId="505e747c-87be-44c0-94c2-fc4c31a873c1" providerId="ADAL" clId="{2AE5B7D6-8885-4321-8713-B7B979161C9D}" dt="2024-07-13T01:06:59.568" v="23" actId="6264"/>
          <ac:spMkLst>
            <pc:docMk/>
            <pc:sldMk cId="767525549" sldId="259"/>
            <ac:spMk id="12" creationId="{41A9424F-88B1-A906-73D5-1F71108FCDCB}"/>
          </ac:spMkLst>
        </pc:spChg>
        <pc:spChg chg="add mod ord">
          <ac:chgData name="Shafer, Ethan H MAJ" userId="505e747c-87be-44c0-94c2-fc4c31a873c1" providerId="ADAL" clId="{2AE5B7D6-8885-4321-8713-B7B979161C9D}" dt="2024-07-13T01:06:59.610" v="24" actId="27636"/>
          <ac:spMkLst>
            <pc:docMk/>
            <pc:sldMk cId="767525549" sldId="259"/>
            <ac:spMk id="13" creationId="{9A3553F8-88C5-F799-85E9-A53F1991ACA6}"/>
          </ac:spMkLst>
        </pc:spChg>
      </pc:sldChg>
      <pc:sldChg chg="addSp delSp modSp del mod chgLayout">
        <pc:chgData name="Shafer, Ethan H MAJ" userId="505e747c-87be-44c0-94c2-fc4c31a873c1" providerId="ADAL" clId="{2AE5B7D6-8885-4321-8713-B7B979161C9D}" dt="2024-07-13T01:07:17.530" v="29" actId="47"/>
        <pc:sldMkLst>
          <pc:docMk/>
          <pc:sldMk cId="576517901" sldId="260"/>
        </pc:sldMkLst>
        <pc:spChg chg="mod ord">
          <ac:chgData name="Shafer, Ethan H MAJ" userId="505e747c-87be-44c0-94c2-fc4c31a873c1" providerId="ADAL" clId="{2AE5B7D6-8885-4321-8713-B7B979161C9D}" dt="2024-07-13T01:06:59.568" v="23" actId="6264"/>
          <ac:spMkLst>
            <pc:docMk/>
            <pc:sldMk cId="576517901" sldId="260"/>
            <ac:spMk id="2" creationId="{96F08EEC-1D84-4181-99BA-44FB91A7CFF5}"/>
          </ac:spMkLst>
        </pc:spChg>
        <pc:spChg chg="mod ord">
          <ac:chgData name="Shafer, Ethan H MAJ" userId="505e747c-87be-44c0-94c2-fc4c31a873c1" providerId="ADAL" clId="{2AE5B7D6-8885-4321-8713-B7B979161C9D}" dt="2024-07-13T01:06:59.568" v="23" actId="6264"/>
          <ac:spMkLst>
            <pc:docMk/>
            <pc:sldMk cId="576517901" sldId="260"/>
            <ac:spMk id="3" creationId="{C1EB6477-5696-409C-9325-E06FBA5D3047}"/>
          </ac:spMkLst>
        </pc:spChg>
        <pc:spChg chg="mod ord">
          <ac:chgData name="Shafer, Ethan H MAJ" userId="505e747c-87be-44c0-94c2-fc4c31a873c1" providerId="ADAL" clId="{2AE5B7D6-8885-4321-8713-B7B979161C9D}" dt="2024-07-13T01:06:59.568" v="23" actId="6264"/>
          <ac:spMkLst>
            <pc:docMk/>
            <pc:sldMk cId="576517901" sldId="260"/>
            <ac:spMk id="4" creationId="{9337B124-6DC3-4606-8E06-33C7567D406C}"/>
          </ac:spMkLst>
        </pc:spChg>
        <pc:spChg chg="mod ord">
          <ac:chgData name="Shafer, Ethan H MAJ" userId="505e747c-87be-44c0-94c2-fc4c31a873c1" providerId="ADAL" clId="{2AE5B7D6-8885-4321-8713-B7B979161C9D}" dt="2024-07-13T01:06:59.568" v="23" actId="6264"/>
          <ac:spMkLst>
            <pc:docMk/>
            <pc:sldMk cId="576517901" sldId="260"/>
            <ac:spMk id="5" creationId="{B5B5FC73-05D6-4DCE-A604-510DC485052D}"/>
          </ac:spMkLst>
        </pc:spChg>
        <pc:spChg chg="mod ord">
          <ac:chgData name="Shafer, Ethan H MAJ" userId="505e747c-87be-44c0-94c2-fc4c31a873c1" providerId="ADAL" clId="{2AE5B7D6-8885-4321-8713-B7B979161C9D}" dt="2024-07-13T01:06:59.568" v="23" actId="6264"/>
          <ac:spMkLst>
            <pc:docMk/>
            <pc:sldMk cId="576517901" sldId="260"/>
            <ac:spMk id="6" creationId="{1A182168-DEDB-456B-ADCD-EB15099D600B}"/>
          </ac:spMkLst>
        </pc:spChg>
        <pc:spChg chg="add del mod">
          <ac:chgData name="Shafer, Ethan H MAJ" userId="505e747c-87be-44c0-94c2-fc4c31a873c1" providerId="ADAL" clId="{2AE5B7D6-8885-4321-8713-B7B979161C9D}" dt="2024-07-13T01:06:59.568" v="23" actId="6264"/>
          <ac:spMkLst>
            <pc:docMk/>
            <pc:sldMk cId="576517901" sldId="260"/>
            <ac:spMk id="7" creationId="{5335C782-02B9-C87E-9FB9-CEEC000B0362}"/>
          </ac:spMkLst>
        </pc:spChg>
        <pc:spChg chg="del">
          <ac:chgData name="Shafer, Ethan H MAJ" userId="505e747c-87be-44c0-94c2-fc4c31a873c1" providerId="ADAL" clId="{2AE5B7D6-8885-4321-8713-B7B979161C9D}" dt="2024-07-13T01:07:11.061" v="27" actId="478"/>
          <ac:spMkLst>
            <pc:docMk/>
            <pc:sldMk cId="576517901" sldId="260"/>
            <ac:spMk id="8" creationId="{12054337-1902-4724-A812-FB04EE2FA864}"/>
          </ac:spMkLst>
        </pc:spChg>
        <pc:spChg chg="add del mod">
          <ac:chgData name="Shafer, Ethan H MAJ" userId="505e747c-87be-44c0-94c2-fc4c31a873c1" providerId="ADAL" clId="{2AE5B7D6-8885-4321-8713-B7B979161C9D}" dt="2024-07-13T01:06:59.568" v="23" actId="6264"/>
          <ac:spMkLst>
            <pc:docMk/>
            <pc:sldMk cId="576517901" sldId="260"/>
            <ac:spMk id="9" creationId="{A29D0199-B705-C82D-4096-696DCE0A4895}"/>
          </ac:spMkLst>
        </pc:spChg>
        <pc:spChg chg="add del mod">
          <ac:chgData name="Shafer, Ethan H MAJ" userId="505e747c-87be-44c0-94c2-fc4c31a873c1" providerId="ADAL" clId="{2AE5B7D6-8885-4321-8713-B7B979161C9D}" dt="2024-07-13T01:06:59.568" v="23" actId="6264"/>
          <ac:spMkLst>
            <pc:docMk/>
            <pc:sldMk cId="576517901" sldId="260"/>
            <ac:spMk id="10" creationId="{C61C8898-4CBB-F00C-3686-CBFBD6DB275F}"/>
          </ac:spMkLst>
        </pc:spChg>
        <pc:spChg chg="add del mod">
          <ac:chgData name="Shafer, Ethan H MAJ" userId="505e747c-87be-44c0-94c2-fc4c31a873c1" providerId="ADAL" clId="{2AE5B7D6-8885-4321-8713-B7B979161C9D}" dt="2024-07-13T01:06:59.568" v="23" actId="6264"/>
          <ac:spMkLst>
            <pc:docMk/>
            <pc:sldMk cId="576517901" sldId="260"/>
            <ac:spMk id="11" creationId="{4BC374CD-9F90-CB83-AD89-AFE6FD99BA81}"/>
          </ac:spMkLst>
        </pc:spChg>
        <pc:spChg chg="add del mod">
          <ac:chgData name="Shafer, Ethan H MAJ" userId="505e747c-87be-44c0-94c2-fc4c31a873c1" providerId="ADAL" clId="{2AE5B7D6-8885-4321-8713-B7B979161C9D}" dt="2024-07-13T01:06:59.568" v="23" actId="6264"/>
          <ac:spMkLst>
            <pc:docMk/>
            <pc:sldMk cId="576517901" sldId="260"/>
            <ac:spMk id="12" creationId="{B8AA471A-62D7-5166-362C-2391E4963A86}"/>
          </ac:spMkLst>
        </pc:spChg>
        <pc:picChg chg="mod">
          <ac:chgData name="Shafer, Ethan H MAJ" userId="505e747c-87be-44c0-94c2-fc4c31a873c1" providerId="ADAL" clId="{2AE5B7D6-8885-4321-8713-B7B979161C9D}" dt="2024-07-13T01:07:13.006" v="28" actId="1076"/>
          <ac:picMkLst>
            <pc:docMk/>
            <pc:sldMk cId="576517901" sldId="260"/>
            <ac:picMk id="1026" creationId="{7BE370D0-D889-4B5F-BABE-760561585FD1}"/>
          </ac:picMkLst>
        </pc:picChg>
      </pc:sldChg>
      <pc:sldChg chg="addSp delSp modSp mod ord chgLayout">
        <pc:chgData name="Shafer, Ethan H MAJ" userId="505e747c-87be-44c0-94c2-fc4c31a873c1" providerId="ADAL" clId="{2AE5B7D6-8885-4321-8713-B7B979161C9D}" dt="2024-07-13T04:07:00.894" v="626"/>
        <pc:sldMkLst>
          <pc:docMk/>
          <pc:sldMk cId="1994102514" sldId="261"/>
        </pc:sldMkLst>
        <pc:spChg chg="mod ord">
          <ac:chgData name="Shafer, Ethan H MAJ" userId="505e747c-87be-44c0-94c2-fc4c31a873c1" providerId="ADAL" clId="{2AE5B7D6-8885-4321-8713-B7B979161C9D}" dt="2024-07-13T01:06:59.568" v="23" actId="6264"/>
          <ac:spMkLst>
            <pc:docMk/>
            <pc:sldMk cId="1994102514" sldId="261"/>
            <ac:spMk id="2" creationId="{E7F95958-E55A-42B5-9950-AC1B225DB5AF}"/>
          </ac:spMkLst>
        </pc:spChg>
        <pc:spChg chg="add del mod">
          <ac:chgData name="Shafer, Ethan H MAJ" userId="505e747c-87be-44c0-94c2-fc4c31a873c1" providerId="ADAL" clId="{2AE5B7D6-8885-4321-8713-B7B979161C9D}" dt="2024-07-13T01:06:59.568" v="23" actId="6264"/>
          <ac:spMkLst>
            <pc:docMk/>
            <pc:sldMk cId="1994102514" sldId="261"/>
            <ac:spMk id="3" creationId="{D8471422-9153-AA14-557F-BF54AFB8E196}"/>
          </ac:spMkLst>
        </pc:spChg>
        <pc:spChg chg="add del mod">
          <ac:chgData name="Shafer, Ethan H MAJ" userId="505e747c-87be-44c0-94c2-fc4c31a873c1" providerId="ADAL" clId="{2AE5B7D6-8885-4321-8713-B7B979161C9D}" dt="2024-07-13T01:06:59.568" v="23" actId="6264"/>
          <ac:spMkLst>
            <pc:docMk/>
            <pc:sldMk cId="1994102514" sldId="261"/>
            <ac:spMk id="4" creationId="{310C4AFB-1732-D01E-5501-643C28FB28B7}"/>
          </ac:spMkLst>
        </pc:spChg>
        <pc:spChg chg="mod ord">
          <ac:chgData name="Shafer, Ethan H MAJ" userId="505e747c-87be-44c0-94c2-fc4c31a873c1" providerId="ADAL" clId="{2AE5B7D6-8885-4321-8713-B7B979161C9D}" dt="2024-07-13T01:06:59.568" v="23" actId="6264"/>
          <ac:spMkLst>
            <pc:docMk/>
            <pc:sldMk cId="1994102514" sldId="261"/>
            <ac:spMk id="5" creationId="{C8F680BE-9AA2-48A6-A552-3F51D00862DE}"/>
          </ac:spMkLst>
        </pc:spChg>
        <pc:spChg chg="mod ord">
          <ac:chgData name="Shafer, Ethan H MAJ" userId="505e747c-87be-44c0-94c2-fc4c31a873c1" providerId="ADAL" clId="{2AE5B7D6-8885-4321-8713-B7B979161C9D}" dt="2024-07-13T01:06:59.568" v="23" actId="6264"/>
          <ac:spMkLst>
            <pc:docMk/>
            <pc:sldMk cId="1994102514" sldId="261"/>
            <ac:spMk id="6" creationId="{6B7C72E4-8737-4ADB-B402-25C1934F2EBD}"/>
          </ac:spMkLst>
        </pc:spChg>
        <pc:spChg chg="mod ord">
          <ac:chgData name="Shafer, Ethan H MAJ" userId="505e747c-87be-44c0-94c2-fc4c31a873c1" providerId="ADAL" clId="{2AE5B7D6-8885-4321-8713-B7B979161C9D}" dt="2024-07-13T01:06:59.568" v="23" actId="6264"/>
          <ac:spMkLst>
            <pc:docMk/>
            <pc:sldMk cId="1994102514" sldId="261"/>
            <ac:spMk id="7" creationId="{3CEB14AC-7923-4538-92BF-A31C6DFFAC5F}"/>
          </ac:spMkLst>
        </pc:spChg>
        <pc:spChg chg="add del mod">
          <ac:chgData name="Shafer, Ethan H MAJ" userId="505e747c-87be-44c0-94c2-fc4c31a873c1" providerId="ADAL" clId="{2AE5B7D6-8885-4321-8713-B7B979161C9D}" dt="2024-07-13T01:06:59.568" v="23" actId="6264"/>
          <ac:spMkLst>
            <pc:docMk/>
            <pc:sldMk cId="1994102514" sldId="261"/>
            <ac:spMk id="8" creationId="{6D101D07-704D-C5DF-6204-951CFA60652D}"/>
          </ac:spMkLst>
        </pc:spChg>
        <pc:spChg chg="add del mod">
          <ac:chgData name="Shafer, Ethan H MAJ" userId="505e747c-87be-44c0-94c2-fc4c31a873c1" providerId="ADAL" clId="{2AE5B7D6-8885-4321-8713-B7B979161C9D}" dt="2024-07-13T01:06:59.568" v="23" actId="6264"/>
          <ac:spMkLst>
            <pc:docMk/>
            <pc:sldMk cId="1994102514" sldId="261"/>
            <ac:spMk id="9" creationId="{2FE21C6E-1D80-F968-0CE9-A507DA8ED23F}"/>
          </ac:spMkLst>
        </pc:spChg>
        <pc:spChg chg="add mod ord">
          <ac:chgData name="Shafer, Ethan H MAJ" userId="505e747c-87be-44c0-94c2-fc4c31a873c1" providerId="ADAL" clId="{2AE5B7D6-8885-4321-8713-B7B979161C9D}" dt="2024-07-13T01:06:59.568" v="23" actId="6264"/>
          <ac:spMkLst>
            <pc:docMk/>
            <pc:sldMk cId="1994102514" sldId="261"/>
            <ac:spMk id="10" creationId="{EADC3509-BA9B-8C45-166D-49A9C0961797}"/>
          </ac:spMkLst>
        </pc:spChg>
        <pc:spChg chg="add mod ord">
          <ac:chgData name="Shafer, Ethan H MAJ" userId="505e747c-87be-44c0-94c2-fc4c31a873c1" providerId="ADAL" clId="{2AE5B7D6-8885-4321-8713-B7B979161C9D}" dt="2024-07-13T01:06:59.568" v="23" actId="6264"/>
          <ac:spMkLst>
            <pc:docMk/>
            <pc:sldMk cId="1994102514" sldId="261"/>
            <ac:spMk id="11" creationId="{C5478C0B-1FA0-D938-8DD5-98707FAAD388}"/>
          </ac:spMkLst>
        </pc:spChg>
      </pc:sldChg>
      <pc:sldChg chg="addSp delSp modSp mod chgLayout">
        <pc:chgData name="Shafer, Ethan H MAJ" userId="505e747c-87be-44c0-94c2-fc4c31a873c1" providerId="ADAL" clId="{2AE5B7D6-8885-4321-8713-B7B979161C9D}" dt="2024-07-13T01:06:59.568" v="23" actId="6264"/>
        <pc:sldMkLst>
          <pc:docMk/>
          <pc:sldMk cId="1317242666" sldId="262"/>
        </pc:sldMkLst>
        <pc:spChg chg="mod ord">
          <ac:chgData name="Shafer, Ethan H MAJ" userId="505e747c-87be-44c0-94c2-fc4c31a873c1" providerId="ADAL" clId="{2AE5B7D6-8885-4321-8713-B7B979161C9D}" dt="2024-07-13T01:06:59.568" v="23" actId="6264"/>
          <ac:spMkLst>
            <pc:docMk/>
            <pc:sldMk cId="1317242666" sldId="262"/>
            <ac:spMk id="2" creationId="{F5A3C6BA-B7DB-40F3-A3A9-947178F6B498}"/>
          </ac:spMkLst>
        </pc:spChg>
        <pc:spChg chg="mod ord">
          <ac:chgData name="Shafer, Ethan H MAJ" userId="505e747c-87be-44c0-94c2-fc4c31a873c1" providerId="ADAL" clId="{2AE5B7D6-8885-4321-8713-B7B979161C9D}" dt="2024-07-13T01:06:59.568" v="23" actId="6264"/>
          <ac:spMkLst>
            <pc:docMk/>
            <pc:sldMk cId="1317242666" sldId="262"/>
            <ac:spMk id="3" creationId="{68B7C5C9-C05C-407F-A9C2-C46C7D34B7E4}"/>
          </ac:spMkLst>
        </pc:spChg>
        <pc:spChg chg="mod ord">
          <ac:chgData name="Shafer, Ethan H MAJ" userId="505e747c-87be-44c0-94c2-fc4c31a873c1" providerId="ADAL" clId="{2AE5B7D6-8885-4321-8713-B7B979161C9D}" dt="2024-07-13T01:06:59.568" v="23" actId="6264"/>
          <ac:spMkLst>
            <pc:docMk/>
            <pc:sldMk cId="1317242666" sldId="262"/>
            <ac:spMk id="4" creationId="{9C18BA52-B322-4FF1-8565-450EF430CAA9}"/>
          </ac:spMkLst>
        </pc:spChg>
        <pc:spChg chg="mod ord">
          <ac:chgData name="Shafer, Ethan H MAJ" userId="505e747c-87be-44c0-94c2-fc4c31a873c1" providerId="ADAL" clId="{2AE5B7D6-8885-4321-8713-B7B979161C9D}" dt="2024-07-13T01:06:59.568" v="23" actId="6264"/>
          <ac:spMkLst>
            <pc:docMk/>
            <pc:sldMk cId="1317242666" sldId="262"/>
            <ac:spMk id="5" creationId="{1A3363DD-7333-48BD-99C2-B8A55D74737B}"/>
          </ac:spMkLst>
        </pc:spChg>
        <pc:spChg chg="mod ord">
          <ac:chgData name="Shafer, Ethan H MAJ" userId="505e747c-87be-44c0-94c2-fc4c31a873c1" providerId="ADAL" clId="{2AE5B7D6-8885-4321-8713-B7B979161C9D}" dt="2024-07-13T01:06:59.568" v="23" actId="6264"/>
          <ac:spMkLst>
            <pc:docMk/>
            <pc:sldMk cId="1317242666" sldId="262"/>
            <ac:spMk id="6" creationId="{2202941C-3A73-476C-A3EC-0EC44BD5322B}"/>
          </ac:spMkLst>
        </pc:spChg>
        <pc:spChg chg="mod ord">
          <ac:chgData name="Shafer, Ethan H MAJ" userId="505e747c-87be-44c0-94c2-fc4c31a873c1" providerId="ADAL" clId="{2AE5B7D6-8885-4321-8713-B7B979161C9D}" dt="2024-07-13T01:06:59.568" v="23" actId="6264"/>
          <ac:spMkLst>
            <pc:docMk/>
            <pc:sldMk cId="1317242666" sldId="262"/>
            <ac:spMk id="7" creationId="{BD562E09-B918-4BDC-901F-1F2AC6673FC1}"/>
          </ac:spMkLst>
        </pc:spChg>
        <pc:spChg chg="add del mod">
          <ac:chgData name="Shafer, Ethan H MAJ" userId="505e747c-87be-44c0-94c2-fc4c31a873c1" providerId="ADAL" clId="{2AE5B7D6-8885-4321-8713-B7B979161C9D}" dt="2024-07-13T01:06:59.568" v="23" actId="6264"/>
          <ac:spMkLst>
            <pc:docMk/>
            <pc:sldMk cId="1317242666" sldId="262"/>
            <ac:spMk id="8" creationId="{563E1D59-FBF8-5D1C-5B6D-F40971130499}"/>
          </ac:spMkLst>
        </pc:spChg>
        <pc:spChg chg="add del mod">
          <ac:chgData name="Shafer, Ethan H MAJ" userId="505e747c-87be-44c0-94c2-fc4c31a873c1" providerId="ADAL" clId="{2AE5B7D6-8885-4321-8713-B7B979161C9D}" dt="2024-07-13T01:06:59.568" v="23" actId="6264"/>
          <ac:spMkLst>
            <pc:docMk/>
            <pc:sldMk cId="1317242666" sldId="262"/>
            <ac:spMk id="9" creationId="{72CC8064-D2C6-CBA1-8F16-7AE918F23C7B}"/>
          </ac:spMkLst>
        </pc:spChg>
        <pc:spChg chg="add del mod">
          <ac:chgData name="Shafer, Ethan H MAJ" userId="505e747c-87be-44c0-94c2-fc4c31a873c1" providerId="ADAL" clId="{2AE5B7D6-8885-4321-8713-B7B979161C9D}" dt="2024-07-13T01:06:59.568" v="23" actId="6264"/>
          <ac:spMkLst>
            <pc:docMk/>
            <pc:sldMk cId="1317242666" sldId="262"/>
            <ac:spMk id="10" creationId="{26058AC4-CCF1-AD9C-89BB-4495D54963E6}"/>
          </ac:spMkLst>
        </pc:spChg>
        <pc:spChg chg="add del mod">
          <ac:chgData name="Shafer, Ethan H MAJ" userId="505e747c-87be-44c0-94c2-fc4c31a873c1" providerId="ADAL" clId="{2AE5B7D6-8885-4321-8713-B7B979161C9D}" dt="2024-07-13T01:06:59.568" v="23" actId="6264"/>
          <ac:spMkLst>
            <pc:docMk/>
            <pc:sldMk cId="1317242666" sldId="262"/>
            <ac:spMk id="11" creationId="{09BB92A9-8F53-A110-DB02-7B3E92A1A9B3}"/>
          </ac:spMkLst>
        </pc:spChg>
        <pc:spChg chg="add del mod">
          <ac:chgData name="Shafer, Ethan H MAJ" userId="505e747c-87be-44c0-94c2-fc4c31a873c1" providerId="ADAL" clId="{2AE5B7D6-8885-4321-8713-B7B979161C9D}" dt="2024-07-13T01:06:59.568" v="23" actId="6264"/>
          <ac:spMkLst>
            <pc:docMk/>
            <pc:sldMk cId="1317242666" sldId="262"/>
            <ac:spMk id="12" creationId="{78E0F74A-1353-B283-A824-7788E7023F1A}"/>
          </ac:spMkLst>
        </pc:spChg>
        <pc:spChg chg="add del mod">
          <ac:chgData name="Shafer, Ethan H MAJ" userId="505e747c-87be-44c0-94c2-fc4c31a873c1" providerId="ADAL" clId="{2AE5B7D6-8885-4321-8713-B7B979161C9D}" dt="2024-07-13T01:06:59.568" v="23" actId="6264"/>
          <ac:spMkLst>
            <pc:docMk/>
            <pc:sldMk cId="1317242666" sldId="262"/>
            <ac:spMk id="13" creationId="{A187CE7B-D1E4-6D99-20AC-BABE8C5E3B5B}"/>
          </ac:spMkLst>
        </pc:spChg>
      </pc:sldChg>
      <pc:sldChg chg="addSp delSp modSp del mod chgLayout">
        <pc:chgData name="Shafer, Ethan H MAJ" userId="505e747c-87be-44c0-94c2-fc4c31a873c1" providerId="ADAL" clId="{2AE5B7D6-8885-4321-8713-B7B979161C9D}" dt="2024-07-13T02:16:54.834" v="271" actId="47"/>
        <pc:sldMkLst>
          <pc:docMk/>
          <pc:sldMk cId="3401961270" sldId="264"/>
        </pc:sldMkLst>
        <pc:spChg chg="add del mod">
          <ac:chgData name="Shafer, Ethan H MAJ" userId="505e747c-87be-44c0-94c2-fc4c31a873c1" providerId="ADAL" clId="{2AE5B7D6-8885-4321-8713-B7B979161C9D}" dt="2024-07-13T01:06:59.568" v="23" actId="6264"/>
          <ac:spMkLst>
            <pc:docMk/>
            <pc:sldMk cId="3401961270" sldId="264"/>
            <ac:spMk id="2" creationId="{1FAB11BD-DD37-978F-FAC6-C24A358B4C24}"/>
          </ac:spMkLst>
        </pc:spChg>
        <pc:spChg chg="add del mod">
          <ac:chgData name="Shafer, Ethan H MAJ" userId="505e747c-87be-44c0-94c2-fc4c31a873c1" providerId="ADAL" clId="{2AE5B7D6-8885-4321-8713-B7B979161C9D}" dt="2024-07-13T01:06:59.568" v="23" actId="6264"/>
          <ac:spMkLst>
            <pc:docMk/>
            <pc:sldMk cId="3401961270" sldId="264"/>
            <ac:spMk id="3" creationId="{DCB1E092-54F1-E16A-7A3A-1BC9A10C1E81}"/>
          </ac:spMkLst>
        </pc:spChg>
        <pc:spChg chg="add del mod">
          <ac:chgData name="Shafer, Ethan H MAJ" userId="505e747c-87be-44c0-94c2-fc4c31a873c1" providerId="ADAL" clId="{2AE5B7D6-8885-4321-8713-B7B979161C9D}" dt="2024-07-13T01:06:59.568" v="23" actId="6264"/>
          <ac:spMkLst>
            <pc:docMk/>
            <pc:sldMk cId="3401961270" sldId="264"/>
            <ac:spMk id="4" creationId="{884543AD-B5F6-535E-3AB3-DF11FFC17256}"/>
          </ac:spMkLst>
        </pc:spChg>
        <pc:spChg chg="mod ord">
          <ac:chgData name="Shafer, Ethan H MAJ" userId="505e747c-87be-44c0-94c2-fc4c31a873c1" providerId="ADAL" clId="{2AE5B7D6-8885-4321-8713-B7B979161C9D}" dt="2024-07-13T01:06:59.568" v="23" actId="6264"/>
          <ac:spMkLst>
            <pc:docMk/>
            <pc:sldMk cId="3401961270" sldId="264"/>
            <ac:spMk id="5" creationId="{BA9FA3E6-2B2A-4C65-B97C-D9A12DCDE851}"/>
          </ac:spMkLst>
        </pc:spChg>
        <pc:spChg chg="mod ord">
          <ac:chgData name="Shafer, Ethan H MAJ" userId="505e747c-87be-44c0-94c2-fc4c31a873c1" providerId="ADAL" clId="{2AE5B7D6-8885-4321-8713-B7B979161C9D}" dt="2024-07-13T01:06:59.568" v="23" actId="6264"/>
          <ac:spMkLst>
            <pc:docMk/>
            <pc:sldMk cId="3401961270" sldId="264"/>
            <ac:spMk id="6" creationId="{CF07C162-7E0A-4D56-941E-1549B40410A8}"/>
          </ac:spMkLst>
        </pc:spChg>
        <pc:spChg chg="mod ord">
          <ac:chgData name="Shafer, Ethan H MAJ" userId="505e747c-87be-44c0-94c2-fc4c31a873c1" providerId="ADAL" clId="{2AE5B7D6-8885-4321-8713-B7B979161C9D}" dt="2024-07-13T01:06:59.568" v="23" actId="6264"/>
          <ac:spMkLst>
            <pc:docMk/>
            <pc:sldMk cId="3401961270" sldId="264"/>
            <ac:spMk id="7" creationId="{E84A277A-BECF-42B6-AD3F-C6B980B9A888}"/>
          </ac:spMkLst>
        </pc:spChg>
        <pc:spChg chg="mod ord">
          <ac:chgData name="Shafer, Ethan H MAJ" userId="505e747c-87be-44c0-94c2-fc4c31a873c1" providerId="ADAL" clId="{2AE5B7D6-8885-4321-8713-B7B979161C9D}" dt="2024-07-13T01:06:59.568" v="23" actId="6264"/>
          <ac:spMkLst>
            <pc:docMk/>
            <pc:sldMk cId="3401961270" sldId="264"/>
            <ac:spMk id="8" creationId="{A73AEDC3-2C35-4DAA-81F1-F4E79D787951}"/>
          </ac:spMkLst>
        </pc:spChg>
        <pc:spChg chg="add del mod">
          <ac:chgData name="Shafer, Ethan H MAJ" userId="505e747c-87be-44c0-94c2-fc4c31a873c1" providerId="ADAL" clId="{2AE5B7D6-8885-4321-8713-B7B979161C9D}" dt="2024-07-13T01:06:59.568" v="23" actId="6264"/>
          <ac:spMkLst>
            <pc:docMk/>
            <pc:sldMk cId="3401961270" sldId="264"/>
            <ac:spMk id="9" creationId="{8B4D37E7-D984-E023-752E-91AE03EF3CB0}"/>
          </ac:spMkLst>
        </pc:spChg>
        <pc:spChg chg="add del mod">
          <ac:chgData name="Shafer, Ethan H MAJ" userId="505e747c-87be-44c0-94c2-fc4c31a873c1" providerId="ADAL" clId="{2AE5B7D6-8885-4321-8713-B7B979161C9D}" dt="2024-07-13T01:06:59.568" v="23" actId="6264"/>
          <ac:spMkLst>
            <pc:docMk/>
            <pc:sldMk cId="3401961270" sldId="264"/>
            <ac:spMk id="10" creationId="{1649453E-56F7-412A-0E1C-8AF5F3243843}"/>
          </ac:spMkLst>
        </pc:spChg>
        <pc:spChg chg="add mod ord">
          <ac:chgData name="Shafer, Ethan H MAJ" userId="505e747c-87be-44c0-94c2-fc4c31a873c1" providerId="ADAL" clId="{2AE5B7D6-8885-4321-8713-B7B979161C9D}" dt="2024-07-13T01:06:59.568" v="23" actId="6264"/>
          <ac:spMkLst>
            <pc:docMk/>
            <pc:sldMk cId="3401961270" sldId="264"/>
            <ac:spMk id="11" creationId="{77ECBB1B-D48B-A657-084A-D26869ECA9F4}"/>
          </ac:spMkLst>
        </pc:spChg>
        <pc:spChg chg="mod ord">
          <ac:chgData name="Shafer, Ethan H MAJ" userId="505e747c-87be-44c0-94c2-fc4c31a873c1" providerId="ADAL" clId="{2AE5B7D6-8885-4321-8713-B7B979161C9D}" dt="2024-07-13T02:16:51.849" v="270" actId="20577"/>
          <ac:spMkLst>
            <pc:docMk/>
            <pc:sldMk cId="3401961270" sldId="264"/>
            <ac:spMk id="15" creationId="{7A88669D-20F3-4D4A-A3BC-BBE113900041}"/>
          </ac:spMkLst>
        </pc:spChg>
      </pc:sldChg>
      <pc:sldChg chg="addSp delSp modSp mod chgLayout">
        <pc:chgData name="Shafer, Ethan H MAJ" userId="505e747c-87be-44c0-94c2-fc4c31a873c1" providerId="ADAL" clId="{2AE5B7D6-8885-4321-8713-B7B979161C9D}" dt="2024-07-13T01:06:59.568" v="23" actId="6264"/>
        <pc:sldMkLst>
          <pc:docMk/>
          <pc:sldMk cId="3665849110" sldId="266"/>
        </pc:sldMkLst>
        <pc:spChg chg="mod ord">
          <ac:chgData name="Shafer, Ethan H MAJ" userId="505e747c-87be-44c0-94c2-fc4c31a873c1" providerId="ADAL" clId="{2AE5B7D6-8885-4321-8713-B7B979161C9D}" dt="2024-07-13T01:06:59.568" v="23" actId="6264"/>
          <ac:spMkLst>
            <pc:docMk/>
            <pc:sldMk cId="3665849110" sldId="266"/>
            <ac:spMk id="2" creationId="{41667019-094E-4F79-8DEF-75D259E256A6}"/>
          </ac:spMkLst>
        </pc:spChg>
        <pc:spChg chg="mod ord">
          <ac:chgData name="Shafer, Ethan H MAJ" userId="505e747c-87be-44c0-94c2-fc4c31a873c1" providerId="ADAL" clId="{2AE5B7D6-8885-4321-8713-B7B979161C9D}" dt="2024-07-13T01:06:59.568" v="23" actId="6264"/>
          <ac:spMkLst>
            <pc:docMk/>
            <pc:sldMk cId="3665849110" sldId="266"/>
            <ac:spMk id="3" creationId="{0E6514C3-3FB3-4379-A630-F96BD1EF56CF}"/>
          </ac:spMkLst>
        </pc:spChg>
        <pc:spChg chg="mod ord">
          <ac:chgData name="Shafer, Ethan H MAJ" userId="505e747c-87be-44c0-94c2-fc4c31a873c1" providerId="ADAL" clId="{2AE5B7D6-8885-4321-8713-B7B979161C9D}" dt="2024-07-13T01:06:59.568" v="23" actId="6264"/>
          <ac:spMkLst>
            <pc:docMk/>
            <pc:sldMk cId="3665849110" sldId="266"/>
            <ac:spMk id="4" creationId="{F7455FCA-876C-487F-9BF5-89A472BA1AD9}"/>
          </ac:spMkLst>
        </pc:spChg>
        <pc:spChg chg="mod ord">
          <ac:chgData name="Shafer, Ethan H MAJ" userId="505e747c-87be-44c0-94c2-fc4c31a873c1" providerId="ADAL" clId="{2AE5B7D6-8885-4321-8713-B7B979161C9D}" dt="2024-07-13T01:06:59.568" v="23" actId="6264"/>
          <ac:spMkLst>
            <pc:docMk/>
            <pc:sldMk cId="3665849110" sldId="266"/>
            <ac:spMk id="5" creationId="{1A07ED3B-53C4-45DB-8DD8-32476EF40327}"/>
          </ac:spMkLst>
        </pc:spChg>
        <pc:spChg chg="mod ord">
          <ac:chgData name="Shafer, Ethan H MAJ" userId="505e747c-87be-44c0-94c2-fc4c31a873c1" providerId="ADAL" clId="{2AE5B7D6-8885-4321-8713-B7B979161C9D}" dt="2024-07-13T01:06:59.568" v="23" actId="6264"/>
          <ac:spMkLst>
            <pc:docMk/>
            <pc:sldMk cId="3665849110" sldId="266"/>
            <ac:spMk id="6" creationId="{E0DE4682-29D5-4E1A-BE09-14027272F269}"/>
          </ac:spMkLst>
        </pc:spChg>
        <pc:spChg chg="mod ord">
          <ac:chgData name="Shafer, Ethan H MAJ" userId="505e747c-87be-44c0-94c2-fc4c31a873c1" providerId="ADAL" clId="{2AE5B7D6-8885-4321-8713-B7B979161C9D}" dt="2024-07-13T01:06:59.568" v="23" actId="6264"/>
          <ac:spMkLst>
            <pc:docMk/>
            <pc:sldMk cId="3665849110" sldId="266"/>
            <ac:spMk id="7" creationId="{A0A86CEF-1683-4A71-8F91-BCF644662332}"/>
          </ac:spMkLst>
        </pc:spChg>
        <pc:spChg chg="add del mod">
          <ac:chgData name="Shafer, Ethan H MAJ" userId="505e747c-87be-44c0-94c2-fc4c31a873c1" providerId="ADAL" clId="{2AE5B7D6-8885-4321-8713-B7B979161C9D}" dt="2024-07-13T01:06:59.568" v="23" actId="6264"/>
          <ac:spMkLst>
            <pc:docMk/>
            <pc:sldMk cId="3665849110" sldId="266"/>
            <ac:spMk id="9" creationId="{C3E84521-1889-FCEA-34E6-C648066D5A76}"/>
          </ac:spMkLst>
        </pc:spChg>
        <pc:spChg chg="add del mod">
          <ac:chgData name="Shafer, Ethan H MAJ" userId="505e747c-87be-44c0-94c2-fc4c31a873c1" providerId="ADAL" clId="{2AE5B7D6-8885-4321-8713-B7B979161C9D}" dt="2024-07-13T01:06:59.568" v="23" actId="6264"/>
          <ac:spMkLst>
            <pc:docMk/>
            <pc:sldMk cId="3665849110" sldId="266"/>
            <ac:spMk id="10" creationId="{956E181D-A2AB-4E30-020E-33C93D9FF86C}"/>
          </ac:spMkLst>
        </pc:spChg>
        <pc:spChg chg="add del mod">
          <ac:chgData name="Shafer, Ethan H MAJ" userId="505e747c-87be-44c0-94c2-fc4c31a873c1" providerId="ADAL" clId="{2AE5B7D6-8885-4321-8713-B7B979161C9D}" dt="2024-07-13T01:06:59.568" v="23" actId="6264"/>
          <ac:spMkLst>
            <pc:docMk/>
            <pc:sldMk cId="3665849110" sldId="266"/>
            <ac:spMk id="11" creationId="{D9A31A6E-D81C-CC73-8AEF-4BE4596B9130}"/>
          </ac:spMkLst>
        </pc:spChg>
        <pc:spChg chg="add del mod">
          <ac:chgData name="Shafer, Ethan H MAJ" userId="505e747c-87be-44c0-94c2-fc4c31a873c1" providerId="ADAL" clId="{2AE5B7D6-8885-4321-8713-B7B979161C9D}" dt="2024-07-13T01:06:59.568" v="23" actId="6264"/>
          <ac:spMkLst>
            <pc:docMk/>
            <pc:sldMk cId="3665849110" sldId="266"/>
            <ac:spMk id="12" creationId="{6734293E-D6E0-D72A-0716-934C6CC7DE04}"/>
          </ac:spMkLst>
        </pc:spChg>
        <pc:spChg chg="add del mod">
          <ac:chgData name="Shafer, Ethan H MAJ" userId="505e747c-87be-44c0-94c2-fc4c31a873c1" providerId="ADAL" clId="{2AE5B7D6-8885-4321-8713-B7B979161C9D}" dt="2024-07-13T01:06:59.568" v="23" actId="6264"/>
          <ac:spMkLst>
            <pc:docMk/>
            <pc:sldMk cId="3665849110" sldId="266"/>
            <ac:spMk id="13" creationId="{3C611554-3075-2610-FB3E-ECAC61685AE7}"/>
          </ac:spMkLst>
        </pc:spChg>
        <pc:spChg chg="add del mod">
          <ac:chgData name="Shafer, Ethan H MAJ" userId="505e747c-87be-44c0-94c2-fc4c31a873c1" providerId="ADAL" clId="{2AE5B7D6-8885-4321-8713-B7B979161C9D}" dt="2024-07-13T01:06:59.568" v="23" actId="6264"/>
          <ac:spMkLst>
            <pc:docMk/>
            <pc:sldMk cId="3665849110" sldId="266"/>
            <ac:spMk id="14" creationId="{83CE48B4-D421-C67A-1E80-523B4B7E7F7A}"/>
          </ac:spMkLst>
        </pc:spChg>
      </pc:sldChg>
      <pc:sldChg chg="addSp delSp modSp mod chgLayout">
        <pc:chgData name="Shafer, Ethan H MAJ" userId="505e747c-87be-44c0-94c2-fc4c31a873c1" providerId="ADAL" clId="{2AE5B7D6-8885-4321-8713-B7B979161C9D}" dt="2024-07-13T01:15:07.708" v="266" actId="20577"/>
        <pc:sldMkLst>
          <pc:docMk/>
          <pc:sldMk cId="2607678769" sldId="267"/>
        </pc:sldMkLst>
        <pc:spChg chg="mod ord">
          <ac:chgData name="Shafer, Ethan H MAJ" userId="505e747c-87be-44c0-94c2-fc4c31a873c1" providerId="ADAL" clId="{2AE5B7D6-8885-4321-8713-B7B979161C9D}" dt="2024-07-13T01:15:07.708" v="266" actId="20577"/>
          <ac:spMkLst>
            <pc:docMk/>
            <pc:sldMk cId="2607678769" sldId="267"/>
            <ac:spMk id="2" creationId="{D91D2E5E-7BCD-449B-B3E2-8B9288533FBA}"/>
          </ac:spMkLst>
        </pc:spChg>
        <pc:spChg chg="add del mod">
          <ac:chgData name="Shafer, Ethan H MAJ" userId="505e747c-87be-44c0-94c2-fc4c31a873c1" providerId="ADAL" clId="{2AE5B7D6-8885-4321-8713-B7B979161C9D}" dt="2024-07-13T01:06:59.568" v="23" actId="6264"/>
          <ac:spMkLst>
            <pc:docMk/>
            <pc:sldMk cId="2607678769" sldId="267"/>
            <ac:spMk id="3" creationId="{34F13967-B0C1-20AF-D211-17C9D0C0F34B}"/>
          </ac:spMkLst>
        </pc:spChg>
        <pc:spChg chg="add del mod">
          <ac:chgData name="Shafer, Ethan H MAJ" userId="505e747c-87be-44c0-94c2-fc4c31a873c1" providerId="ADAL" clId="{2AE5B7D6-8885-4321-8713-B7B979161C9D}" dt="2024-07-13T01:06:59.568" v="23" actId="6264"/>
          <ac:spMkLst>
            <pc:docMk/>
            <pc:sldMk cId="2607678769" sldId="267"/>
            <ac:spMk id="4" creationId="{71BEC253-9509-D37B-BE8C-B6B89FA03EAA}"/>
          </ac:spMkLst>
        </pc:spChg>
        <pc:spChg chg="mod ord">
          <ac:chgData name="Shafer, Ethan H MAJ" userId="505e747c-87be-44c0-94c2-fc4c31a873c1" providerId="ADAL" clId="{2AE5B7D6-8885-4321-8713-B7B979161C9D}" dt="2024-07-13T01:06:59.568" v="23" actId="6264"/>
          <ac:spMkLst>
            <pc:docMk/>
            <pc:sldMk cId="2607678769" sldId="267"/>
            <ac:spMk id="5" creationId="{DEEED920-4A39-4326-B979-F3C571647D9E}"/>
          </ac:spMkLst>
        </pc:spChg>
        <pc:spChg chg="mod ord">
          <ac:chgData name="Shafer, Ethan H MAJ" userId="505e747c-87be-44c0-94c2-fc4c31a873c1" providerId="ADAL" clId="{2AE5B7D6-8885-4321-8713-B7B979161C9D}" dt="2024-07-13T01:06:59.568" v="23" actId="6264"/>
          <ac:spMkLst>
            <pc:docMk/>
            <pc:sldMk cId="2607678769" sldId="267"/>
            <ac:spMk id="6" creationId="{3359DDDB-37AE-4C7B-AC7A-E30C1F75C147}"/>
          </ac:spMkLst>
        </pc:spChg>
        <pc:spChg chg="mod ord">
          <ac:chgData name="Shafer, Ethan H MAJ" userId="505e747c-87be-44c0-94c2-fc4c31a873c1" providerId="ADAL" clId="{2AE5B7D6-8885-4321-8713-B7B979161C9D}" dt="2024-07-13T01:06:59.568" v="23" actId="6264"/>
          <ac:spMkLst>
            <pc:docMk/>
            <pc:sldMk cId="2607678769" sldId="267"/>
            <ac:spMk id="7" creationId="{67CC4F08-7DCB-499F-8C55-D5564AC6AFBD}"/>
          </ac:spMkLst>
        </pc:spChg>
        <pc:spChg chg="add del mod">
          <ac:chgData name="Shafer, Ethan H MAJ" userId="505e747c-87be-44c0-94c2-fc4c31a873c1" providerId="ADAL" clId="{2AE5B7D6-8885-4321-8713-B7B979161C9D}" dt="2024-07-13T01:06:59.568" v="23" actId="6264"/>
          <ac:spMkLst>
            <pc:docMk/>
            <pc:sldMk cId="2607678769" sldId="267"/>
            <ac:spMk id="8" creationId="{5349FA08-DE88-ED7E-0AB6-8EDE619A810C}"/>
          </ac:spMkLst>
        </pc:spChg>
        <pc:spChg chg="add del mod">
          <ac:chgData name="Shafer, Ethan H MAJ" userId="505e747c-87be-44c0-94c2-fc4c31a873c1" providerId="ADAL" clId="{2AE5B7D6-8885-4321-8713-B7B979161C9D}" dt="2024-07-13T01:06:59.568" v="23" actId="6264"/>
          <ac:spMkLst>
            <pc:docMk/>
            <pc:sldMk cId="2607678769" sldId="267"/>
            <ac:spMk id="9" creationId="{BD75814E-7665-E4BC-39BE-B5196C500DCB}"/>
          </ac:spMkLst>
        </pc:spChg>
        <pc:spChg chg="add mod ord">
          <ac:chgData name="Shafer, Ethan H MAJ" userId="505e747c-87be-44c0-94c2-fc4c31a873c1" providerId="ADAL" clId="{2AE5B7D6-8885-4321-8713-B7B979161C9D}" dt="2024-07-13T01:06:59.568" v="23" actId="6264"/>
          <ac:spMkLst>
            <pc:docMk/>
            <pc:sldMk cId="2607678769" sldId="267"/>
            <ac:spMk id="10" creationId="{4181C16D-A221-5E81-698F-8ECB80D10B26}"/>
          </ac:spMkLst>
        </pc:spChg>
        <pc:spChg chg="add mod ord">
          <ac:chgData name="Shafer, Ethan H MAJ" userId="505e747c-87be-44c0-94c2-fc4c31a873c1" providerId="ADAL" clId="{2AE5B7D6-8885-4321-8713-B7B979161C9D}" dt="2024-07-13T01:06:59.568" v="23" actId="6264"/>
          <ac:spMkLst>
            <pc:docMk/>
            <pc:sldMk cId="2607678769" sldId="267"/>
            <ac:spMk id="11" creationId="{0E337414-FECC-1CC5-5B4E-0588F3D0FD3E}"/>
          </ac:spMkLst>
        </pc:spChg>
      </pc:sldChg>
      <pc:sldChg chg="addSp delSp modSp mod modClrScheme chgLayout">
        <pc:chgData name="Shafer, Ethan H MAJ" userId="505e747c-87be-44c0-94c2-fc4c31a873c1" providerId="ADAL" clId="{2AE5B7D6-8885-4321-8713-B7B979161C9D}" dt="2024-07-13T02:29:04.625" v="365" actId="114"/>
        <pc:sldMkLst>
          <pc:docMk/>
          <pc:sldMk cId="4243758166" sldId="269"/>
        </pc:sldMkLst>
        <pc:spChg chg="mod ord">
          <ac:chgData name="Shafer, Ethan H MAJ" userId="505e747c-87be-44c0-94c2-fc4c31a873c1" providerId="ADAL" clId="{2AE5B7D6-8885-4321-8713-B7B979161C9D}" dt="2024-07-13T02:29:04.625" v="365" actId="114"/>
          <ac:spMkLst>
            <pc:docMk/>
            <pc:sldMk cId="4243758166" sldId="269"/>
            <ac:spMk id="2" creationId="{A6A1A371-EE09-46AD-AC4B-C77F6C7B9835}"/>
          </ac:spMkLst>
        </pc:spChg>
        <pc:spChg chg="del mod ord">
          <ac:chgData name="Shafer, Ethan H MAJ" userId="505e747c-87be-44c0-94c2-fc4c31a873c1" providerId="ADAL" clId="{2AE5B7D6-8885-4321-8713-B7B979161C9D}" dt="2024-07-13T01:13:36.469" v="224" actId="478"/>
          <ac:spMkLst>
            <pc:docMk/>
            <pc:sldMk cId="4243758166" sldId="269"/>
            <ac:spMk id="3" creationId="{D0327802-1DEC-4ED7-9FED-515305E4E136}"/>
          </ac:spMkLst>
        </pc:spChg>
        <pc:spChg chg="add del mod">
          <ac:chgData name="Shafer, Ethan H MAJ" userId="505e747c-87be-44c0-94c2-fc4c31a873c1" providerId="ADAL" clId="{2AE5B7D6-8885-4321-8713-B7B979161C9D}" dt="2024-07-13T01:06:59.568" v="23" actId="6264"/>
          <ac:spMkLst>
            <pc:docMk/>
            <pc:sldMk cId="4243758166" sldId="269"/>
            <ac:spMk id="4" creationId="{8E48C996-BF1D-7DBA-FDE7-0D2DA31EB204}"/>
          </ac:spMkLst>
        </pc:spChg>
        <pc:spChg chg="mod ord">
          <ac:chgData name="Shafer, Ethan H MAJ" userId="505e747c-87be-44c0-94c2-fc4c31a873c1" providerId="ADAL" clId="{2AE5B7D6-8885-4321-8713-B7B979161C9D}" dt="2024-07-13T01:13:50.200" v="228" actId="700"/>
          <ac:spMkLst>
            <pc:docMk/>
            <pc:sldMk cId="4243758166" sldId="269"/>
            <ac:spMk id="5" creationId="{B9E0EBB1-2B67-4D7D-96D1-D1177FC9CF95}"/>
          </ac:spMkLst>
        </pc:spChg>
        <pc:spChg chg="mod ord">
          <ac:chgData name="Shafer, Ethan H MAJ" userId="505e747c-87be-44c0-94c2-fc4c31a873c1" providerId="ADAL" clId="{2AE5B7D6-8885-4321-8713-B7B979161C9D}" dt="2024-07-13T01:13:50.200" v="228" actId="700"/>
          <ac:spMkLst>
            <pc:docMk/>
            <pc:sldMk cId="4243758166" sldId="269"/>
            <ac:spMk id="6" creationId="{E9A66C5D-803B-4BD4-9759-293725F0A972}"/>
          </ac:spMkLst>
        </pc:spChg>
        <pc:spChg chg="mod ord">
          <ac:chgData name="Shafer, Ethan H MAJ" userId="505e747c-87be-44c0-94c2-fc4c31a873c1" providerId="ADAL" clId="{2AE5B7D6-8885-4321-8713-B7B979161C9D}" dt="2024-07-13T01:13:50.200" v="228" actId="700"/>
          <ac:spMkLst>
            <pc:docMk/>
            <pc:sldMk cId="4243758166" sldId="269"/>
            <ac:spMk id="7" creationId="{0CED0BC5-846E-4E9D-99D4-E169BE95C47B}"/>
          </ac:spMkLst>
        </pc:spChg>
        <pc:spChg chg="del mod">
          <ac:chgData name="Shafer, Ethan H MAJ" userId="505e747c-87be-44c0-94c2-fc4c31a873c1" providerId="ADAL" clId="{2AE5B7D6-8885-4321-8713-B7B979161C9D}" dt="2024-07-13T01:14:00.002" v="244" actId="478"/>
          <ac:spMkLst>
            <pc:docMk/>
            <pc:sldMk cId="4243758166" sldId="269"/>
            <ac:spMk id="10" creationId="{B869FAAF-9263-4435-96C8-D3EBB2DDE9F6}"/>
          </ac:spMkLst>
        </pc:spChg>
        <pc:spChg chg="add del mod">
          <ac:chgData name="Shafer, Ethan H MAJ" userId="505e747c-87be-44c0-94c2-fc4c31a873c1" providerId="ADAL" clId="{2AE5B7D6-8885-4321-8713-B7B979161C9D}" dt="2024-07-13T01:06:59.568" v="23" actId="6264"/>
          <ac:spMkLst>
            <pc:docMk/>
            <pc:sldMk cId="4243758166" sldId="269"/>
            <ac:spMk id="11" creationId="{4CEF64D9-4FAF-EF80-5ECD-1968FE2480E4}"/>
          </ac:spMkLst>
        </pc:spChg>
        <pc:spChg chg="add del mod">
          <ac:chgData name="Shafer, Ethan H MAJ" userId="505e747c-87be-44c0-94c2-fc4c31a873c1" providerId="ADAL" clId="{2AE5B7D6-8885-4321-8713-B7B979161C9D}" dt="2024-07-13T01:06:59.568" v="23" actId="6264"/>
          <ac:spMkLst>
            <pc:docMk/>
            <pc:sldMk cId="4243758166" sldId="269"/>
            <ac:spMk id="12" creationId="{924BC88C-C3C0-4A77-DB27-F8B616612E9C}"/>
          </ac:spMkLst>
        </pc:spChg>
        <pc:spChg chg="del mod">
          <ac:chgData name="Shafer, Ethan H MAJ" userId="505e747c-87be-44c0-94c2-fc4c31a873c1" providerId="ADAL" clId="{2AE5B7D6-8885-4321-8713-B7B979161C9D}" dt="2024-07-13T01:14:17.072" v="249" actId="21"/>
          <ac:spMkLst>
            <pc:docMk/>
            <pc:sldMk cId="4243758166" sldId="269"/>
            <ac:spMk id="13" creationId="{6C1FAB85-3961-49F6-A40E-8575D03EA160}"/>
          </ac:spMkLst>
        </pc:spChg>
        <pc:spChg chg="add del mod">
          <ac:chgData name="Shafer, Ethan H MAJ" userId="505e747c-87be-44c0-94c2-fc4c31a873c1" providerId="ADAL" clId="{2AE5B7D6-8885-4321-8713-B7B979161C9D}" dt="2024-07-13T01:06:59.568" v="23" actId="6264"/>
          <ac:spMkLst>
            <pc:docMk/>
            <pc:sldMk cId="4243758166" sldId="269"/>
            <ac:spMk id="14" creationId="{1352C944-4EA1-87C7-DF70-B05CD0FB3275}"/>
          </ac:spMkLst>
        </pc:spChg>
        <pc:spChg chg="add del mod">
          <ac:chgData name="Shafer, Ethan H MAJ" userId="505e747c-87be-44c0-94c2-fc4c31a873c1" providerId="ADAL" clId="{2AE5B7D6-8885-4321-8713-B7B979161C9D}" dt="2024-07-13T01:06:59.568" v="23" actId="6264"/>
          <ac:spMkLst>
            <pc:docMk/>
            <pc:sldMk cId="4243758166" sldId="269"/>
            <ac:spMk id="15" creationId="{2BD68680-713F-276B-C16E-D5F7A5D50CDA}"/>
          </ac:spMkLst>
        </pc:spChg>
        <pc:spChg chg="add del mod ord">
          <ac:chgData name="Shafer, Ethan H MAJ" userId="505e747c-87be-44c0-94c2-fc4c31a873c1" providerId="ADAL" clId="{2AE5B7D6-8885-4321-8713-B7B979161C9D}" dt="2024-07-13T01:13:50.200" v="228" actId="700"/>
          <ac:spMkLst>
            <pc:docMk/>
            <pc:sldMk cId="4243758166" sldId="269"/>
            <ac:spMk id="16" creationId="{05DDA529-FA09-9EFB-52A8-924F2E435E5A}"/>
          </ac:spMkLst>
        </pc:spChg>
        <pc:spChg chg="add del mod ord">
          <ac:chgData name="Shafer, Ethan H MAJ" userId="505e747c-87be-44c0-94c2-fc4c31a873c1" providerId="ADAL" clId="{2AE5B7D6-8885-4321-8713-B7B979161C9D}" dt="2024-07-13T01:13:50.200" v="228" actId="700"/>
          <ac:spMkLst>
            <pc:docMk/>
            <pc:sldMk cId="4243758166" sldId="269"/>
            <ac:spMk id="18" creationId="{EFAAF7EB-B13F-5506-22F1-1553AA069E05}"/>
          </ac:spMkLst>
        </pc:spChg>
        <pc:spChg chg="add mod ord">
          <ac:chgData name="Shafer, Ethan H MAJ" userId="505e747c-87be-44c0-94c2-fc4c31a873c1" providerId="ADAL" clId="{2AE5B7D6-8885-4321-8713-B7B979161C9D}" dt="2024-07-13T01:13:55.381" v="239" actId="20577"/>
          <ac:spMkLst>
            <pc:docMk/>
            <pc:sldMk cId="4243758166" sldId="269"/>
            <ac:spMk id="19" creationId="{02B9D8B0-2DC3-B662-6FD5-771FAA6B05B5}"/>
          </ac:spMkLst>
        </pc:spChg>
        <pc:spChg chg="add del mod ord">
          <ac:chgData name="Shafer, Ethan H MAJ" userId="505e747c-87be-44c0-94c2-fc4c31a873c1" providerId="ADAL" clId="{2AE5B7D6-8885-4321-8713-B7B979161C9D}" dt="2024-07-13T01:14:14.169" v="248"/>
          <ac:spMkLst>
            <pc:docMk/>
            <pc:sldMk cId="4243758166" sldId="269"/>
            <ac:spMk id="20" creationId="{2EE1869F-0577-07FF-BF95-B49F71A95247}"/>
          </ac:spMkLst>
        </pc:spChg>
        <pc:spChg chg="add mod ord">
          <ac:chgData name="Shafer, Ethan H MAJ" userId="505e747c-87be-44c0-94c2-fc4c31a873c1" providerId="ADAL" clId="{2AE5B7D6-8885-4321-8713-B7B979161C9D}" dt="2024-07-13T01:13:57.753" v="243" actId="20577"/>
          <ac:spMkLst>
            <pc:docMk/>
            <pc:sldMk cId="4243758166" sldId="269"/>
            <ac:spMk id="21" creationId="{3B9A9854-0DE5-F233-4B69-60662C0A5733}"/>
          </ac:spMkLst>
        </pc:spChg>
        <pc:spChg chg="add del mod ord">
          <ac:chgData name="Shafer, Ethan H MAJ" userId="505e747c-87be-44c0-94c2-fc4c31a873c1" providerId="ADAL" clId="{2AE5B7D6-8885-4321-8713-B7B979161C9D}" dt="2024-07-13T01:14:23.380" v="254"/>
          <ac:spMkLst>
            <pc:docMk/>
            <pc:sldMk cId="4243758166" sldId="269"/>
            <ac:spMk id="22" creationId="{76B15133-56D6-2B22-D5A8-0094ACEF9826}"/>
          </ac:spMkLst>
        </pc:spChg>
        <pc:spChg chg="add mod">
          <ac:chgData name="Shafer, Ethan H MAJ" userId="505e747c-87be-44c0-94c2-fc4c31a873c1" providerId="ADAL" clId="{2AE5B7D6-8885-4321-8713-B7B979161C9D}" dt="2024-07-13T01:14:19.723" v="251"/>
          <ac:spMkLst>
            <pc:docMk/>
            <pc:sldMk cId="4243758166" sldId="269"/>
            <ac:spMk id="24" creationId="{6C1FAB85-3961-49F6-A40E-8575D03EA160}"/>
          </ac:spMkLst>
        </pc:spChg>
        <pc:spChg chg="add mod">
          <ac:chgData name="Shafer, Ethan H MAJ" userId="505e747c-87be-44c0-94c2-fc4c31a873c1" providerId="ADAL" clId="{2AE5B7D6-8885-4321-8713-B7B979161C9D}" dt="2024-07-13T01:14:23.349" v="253"/>
          <ac:spMkLst>
            <pc:docMk/>
            <pc:sldMk cId="4243758166" sldId="269"/>
            <ac:spMk id="25" creationId="{66F95C5E-F292-DFF5-7195-AB104BD7B7D7}"/>
          </ac:spMkLst>
        </pc:spChg>
        <pc:graphicFrameChg chg="del mod ord">
          <ac:chgData name="Shafer, Ethan H MAJ" userId="505e747c-87be-44c0-94c2-fc4c31a873c1" providerId="ADAL" clId="{2AE5B7D6-8885-4321-8713-B7B979161C9D}" dt="2024-07-13T01:14:13.354" v="247" actId="21"/>
          <ac:graphicFrameMkLst>
            <pc:docMk/>
            <pc:sldMk cId="4243758166" sldId="269"/>
            <ac:graphicFrameMk id="8" creationId="{29F8C70A-C069-4BC1-9E81-74CB9AC20D6D}"/>
          </ac:graphicFrameMkLst>
        </pc:graphicFrameChg>
        <pc:graphicFrameChg chg="del mod ord">
          <ac:chgData name="Shafer, Ethan H MAJ" userId="505e747c-87be-44c0-94c2-fc4c31a873c1" providerId="ADAL" clId="{2AE5B7D6-8885-4321-8713-B7B979161C9D}" dt="2024-07-13T01:14:10.857" v="246" actId="478"/>
          <ac:graphicFrameMkLst>
            <pc:docMk/>
            <pc:sldMk cId="4243758166" sldId="269"/>
            <ac:graphicFrameMk id="9" creationId="{19A364CD-EC10-487A-9742-1E148716C2B2}"/>
          </ac:graphicFrameMkLst>
        </pc:graphicFrameChg>
        <pc:graphicFrameChg chg="add mod">
          <ac:chgData name="Shafer, Ethan H MAJ" userId="505e747c-87be-44c0-94c2-fc4c31a873c1" providerId="ADAL" clId="{2AE5B7D6-8885-4321-8713-B7B979161C9D}" dt="2024-07-13T01:14:14.169" v="248"/>
          <ac:graphicFrameMkLst>
            <pc:docMk/>
            <pc:sldMk cId="4243758166" sldId="269"/>
            <ac:graphicFrameMk id="23" creationId="{29F8C70A-C069-4BC1-9E81-74CB9AC20D6D}"/>
          </ac:graphicFrameMkLst>
        </pc:graphicFrameChg>
        <pc:picChg chg="add mod">
          <ac:chgData name="Shafer, Ethan H MAJ" userId="505e747c-87be-44c0-94c2-fc4c31a873c1" providerId="ADAL" clId="{2AE5B7D6-8885-4321-8713-B7B979161C9D}" dt="2024-07-13T01:14:23.380" v="254"/>
          <ac:picMkLst>
            <pc:docMk/>
            <pc:sldMk cId="4243758166" sldId="269"/>
            <ac:picMk id="26" creationId="{64575BDF-6255-2303-A2FD-4A8326CFE9DE}"/>
          </ac:picMkLst>
        </pc:picChg>
      </pc:sldChg>
      <pc:sldChg chg="addSp delSp modSp mod chgLayout">
        <pc:chgData name="Shafer, Ethan H MAJ" userId="505e747c-87be-44c0-94c2-fc4c31a873c1" providerId="ADAL" clId="{2AE5B7D6-8885-4321-8713-B7B979161C9D}" dt="2024-07-13T01:13:02.487" v="201" actId="27636"/>
        <pc:sldMkLst>
          <pc:docMk/>
          <pc:sldMk cId="367702812" sldId="270"/>
        </pc:sldMkLst>
        <pc:spChg chg="mod ord">
          <ac:chgData name="Shafer, Ethan H MAJ" userId="505e747c-87be-44c0-94c2-fc4c31a873c1" providerId="ADAL" clId="{2AE5B7D6-8885-4321-8713-B7B979161C9D}" dt="2024-07-13T01:06:59.568" v="23" actId="6264"/>
          <ac:spMkLst>
            <pc:docMk/>
            <pc:sldMk cId="367702812" sldId="270"/>
            <ac:spMk id="2" creationId="{A6A1A371-EE09-46AD-AC4B-C77F6C7B9835}"/>
          </ac:spMkLst>
        </pc:spChg>
        <pc:spChg chg="mod ord">
          <ac:chgData name="Shafer, Ethan H MAJ" userId="505e747c-87be-44c0-94c2-fc4c31a873c1" providerId="ADAL" clId="{2AE5B7D6-8885-4321-8713-B7B979161C9D}" dt="2024-07-13T01:06:59.568" v="23" actId="6264"/>
          <ac:spMkLst>
            <pc:docMk/>
            <pc:sldMk cId="367702812" sldId="270"/>
            <ac:spMk id="3" creationId="{D0327802-1DEC-4ED7-9FED-515305E4E136}"/>
          </ac:spMkLst>
        </pc:spChg>
        <pc:spChg chg="add del mod">
          <ac:chgData name="Shafer, Ethan H MAJ" userId="505e747c-87be-44c0-94c2-fc4c31a873c1" providerId="ADAL" clId="{2AE5B7D6-8885-4321-8713-B7B979161C9D}" dt="2024-07-13T01:06:59.568" v="23" actId="6264"/>
          <ac:spMkLst>
            <pc:docMk/>
            <pc:sldMk cId="367702812" sldId="270"/>
            <ac:spMk id="4" creationId="{37305244-AA67-48E4-3306-D60447340722}"/>
          </ac:spMkLst>
        </pc:spChg>
        <pc:spChg chg="mod ord">
          <ac:chgData name="Shafer, Ethan H MAJ" userId="505e747c-87be-44c0-94c2-fc4c31a873c1" providerId="ADAL" clId="{2AE5B7D6-8885-4321-8713-B7B979161C9D}" dt="2024-07-13T01:06:59.568" v="23" actId="6264"/>
          <ac:spMkLst>
            <pc:docMk/>
            <pc:sldMk cId="367702812" sldId="270"/>
            <ac:spMk id="5" creationId="{B9E0EBB1-2B67-4D7D-96D1-D1177FC9CF95}"/>
          </ac:spMkLst>
        </pc:spChg>
        <pc:spChg chg="mod ord">
          <ac:chgData name="Shafer, Ethan H MAJ" userId="505e747c-87be-44c0-94c2-fc4c31a873c1" providerId="ADAL" clId="{2AE5B7D6-8885-4321-8713-B7B979161C9D}" dt="2024-07-13T01:06:59.568" v="23" actId="6264"/>
          <ac:spMkLst>
            <pc:docMk/>
            <pc:sldMk cId="367702812" sldId="270"/>
            <ac:spMk id="6" creationId="{E9A66C5D-803B-4BD4-9759-293725F0A972}"/>
          </ac:spMkLst>
        </pc:spChg>
        <pc:spChg chg="mod ord">
          <ac:chgData name="Shafer, Ethan H MAJ" userId="505e747c-87be-44c0-94c2-fc4c31a873c1" providerId="ADAL" clId="{2AE5B7D6-8885-4321-8713-B7B979161C9D}" dt="2024-07-13T01:06:59.568" v="23" actId="6264"/>
          <ac:spMkLst>
            <pc:docMk/>
            <pc:sldMk cId="367702812" sldId="270"/>
            <ac:spMk id="7" creationId="{0CED0BC5-846E-4E9D-99D4-E169BE95C47B}"/>
          </ac:spMkLst>
        </pc:spChg>
        <pc:spChg chg="add del mod">
          <ac:chgData name="Shafer, Ethan H MAJ" userId="505e747c-87be-44c0-94c2-fc4c31a873c1" providerId="ADAL" clId="{2AE5B7D6-8885-4321-8713-B7B979161C9D}" dt="2024-07-13T01:06:59.568" v="23" actId="6264"/>
          <ac:spMkLst>
            <pc:docMk/>
            <pc:sldMk cId="367702812" sldId="270"/>
            <ac:spMk id="8" creationId="{9E2066BE-4018-B344-6E74-BDD13C4FD448}"/>
          </ac:spMkLst>
        </pc:spChg>
        <pc:spChg chg="add del mod">
          <ac:chgData name="Shafer, Ethan H MAJ" userId="505e747c-87be-44c0-94c2-fc4c31a873c1" providerId="ADAL" clId="{2AE5B7D6-8885-4321-8713-B7B979161C9D}" dt="2024-07-13T01:06:59.568" v="23" actId="6264"/>
          <ac:spMkLst>
            <pc:docMk/>
            <pc:sldMk cId="367702812" sldId="270"/>
            <ac:spMk id="9" creationId="{A2F68E26-07EE-F121-D989-AAE61E32EA16}"/>
          </ac:spMkLst>
        </pc:spChg>
        <pc:spChg chg="add del mod">
          <ac:chgData name="Shafer, Ethan H MAJ" userId="505e747c-87be-44c0-94c2-fc4c31a873c1" providerId="ADAL" clId="{2AE5B7D6-8885-4321-8713-B7B979161C9D}" dt="2024-07-13T01:06:59.568" v="23" actId="6264"/>
          <ac:spMkLst>
            <pc:docMk/>
            <pc:sldMk cId="367702812" sldId="270"/>
            <ac:spMk id="11" creationId="{7A427465-2590-6382-F08B-124501CCAE54}"/>
          </ac:spMkLst>
        </pc:spChg>
        <pc:spChg chg="add del mod">
          <ac:chgData name="Shafer, Ethan H MAJ" userId="505e747c-87be-44c0-94c2-fc4c31a873c1" providerId="ADAL" clId="{2AE5B7D6-8885-4321-8713-B7B979161C9D}" dt="2024-07-13T01:06:59.568" v="23" actId="6264"/>
          <ac:spMkLst>
            <pc:docMk/>
            <pc:sldMk cId="367702812" sldId="270"/>
            <ac:spMk id="12" creationId="{862BFAFC-B21C-AA10-DF3E-A2889411BA61}"/>
          </ac:spMkLst>
        </pc:spChg>
        <pc:spChg chg="add mod ord">
          <ac:chgData name="Shafer, Ethan H MAJ" userId="505e747c-87be-44c0-94c2-fc4c31a873c1" providerId="ADAL" clId="{2AE5B7D6-8885-4321-8713-B7B979161C9D}" dt="2024-07-13T01:06:59.568" v="23" actId="6264"/>
          <ac:spMkLst>
            <pc:docMk/>
            <pc:sldMk cId="367702812" sldId="270"/>
            <ac:spMk id="13" creationId="{8D81EF0E-1ECB-FCB6-F661-87633E0F4104}"/>
          </ac:spMkLst>
        </pc:spChg>
        <pc:picChg chg="mod">
          <ac:chgData name="Shafer, Ethan H MAJ" userId="505e747c-87be-44c0-94c2-fc4c31a873c1" providerId="ADAL" clId="{2AE5B7D6-8885-4321-8713-B7B979161C9D}" dt="2024-07-13T01:13:02.487" v="201" actId="27636"/>
          <ac:picMkLst>
            <pc:docMk/>
            <pc:sldMk cId="367702812" sldId="270"/>
            <ac:picMk id="3074" creationId="{F5D4348A-C978-4CF3-8337-CD70637DC923}"/>
          </ac:picMkLst>
        </pc:picChg>
      </pc:sldChg>
      <pc:sldChg chg="addSp delSp modSp mod chgLayout">
        <pc:chgData name="Shafer, Ethan H MAJ" userId="505e747c-87be-44c0-94c2-fc4c31a873c1" providerId="ADAL" clId="{2AE5B7D6-8885-4321-8713-B7B979161C9D}" dt="2024-07-13T02:30:30.381" v="463" actId="114"/>
        <pc:sldMkLst>
          <pc:docMk/>
          <pc:sldMk cId="1411056543" sldId="271"/>
        </pc:sldMkLst>
        <pc:spChg chg="mod ord">
          <ac:chgData name="Shafer, Ethan H MAJ" userId="505e747c-87be-44c0-94c2-fc4c31a873c1" providerId="ADAL" clId="{2AE5B7D6-8885-4321-8713-B7B979161C9D}" dt="2024-07-13T01:06:59.568" v="23" actId="6264"/>
          <ac:spMkLst>
            <pc:docMk/>
            <pc:sldMk cId="1411056543" sldId="271"/>
            <ac:spMk id="2" creationId="{A6A1A371-EE09-46AD-AC4B-C77F6C7B9835}"/>
          </ac:spMkLst>
        </pc:spChg>
        <pc:spChg chg="mod ord">
          <ac:chgData name="Shafer, Ethan H MAJ" userId="505e747c-87be-44c0-94c2-fc4c31a873c1" providerId="ADAL" clId="{2AE5B7D6-8885-4321-8713-B7B979161C9D}" dt="2024-07-13T02:30:30.381" v="463" actId="114"/>
          <ac:spMkLst>
            <pc:docMk/>
            <pc:sldMk cId="1411056543" sldId="271"/>
            <ac:spMk id="3" creationId="{D0327802-1DEC-4ED7-9FED-515305E4E136}"/>
          </ac:spMkLst>
        </pc:spChg>
        <pc:spChg chg="add del mod">
          <ac:chgData name="Shafer, Ethan H MAJ" userId="505e747c-87be-44c0-94c2-fc4c31a873c1" providerId="ADAL" clId="{2AE5B7D6-8885-4321-8713-B7B979161C9D}" dt="2024-07-13T01:06:59.568" v="23" actId="6264"/>
          <ac:spMkLst>
            <pc:docMk/>
            <pc:sldMk cId="1411056543" sldId="271"/>
            <ac:spMk id="4" creationId="{4F479D04-DBEA-B4EF-DC29-3DDAC7E1EB07}"/>
          </ac:spMkLst>
        </pc:spChg>
        <pc:spChg chg="mod ord">
          <ac:chgData name="Shafer, Ethan H MAJ" userId="505e747c-87be-44c0-94c2-fc4c31a873c1" providerId="ADAL" clId="{2AE5B7D6-8885-4321-8713-B7B979161C9D}" dt="2024-07-13T01:06:59.568" v="23" actId="6264"/>
          <ac:spMkLst>
            <pc:docMk/>
            <pc:sldMk cId="1411056543" sldId="271"/>
            <ac:spMk id="5" creationId="{B9E0EBB1-2B67-4D7D-96D1-D1177FC9CF95}"/>
          </ac:spMkLst>
        </pc:spChg>
        <pc:spChg chg="mod ord">
          <ac:chgData name="Shafer, Ethan H MAJ" userId="505e747c-87be-44c0-94c2-fc4c31a873c1" providerId="ADAL" clId="{2AE5B7D6-8885-4321-8713-B7B979161C9D}" dt="2024-07-13T01:06:59.568" v="23" actId="6264"/>
          <ac:spMkLst>
            <pc:docMk/>
            <pc:sldMk cId="1411056543" sldId="271"/>
            <ac:spMk id="6" creationId="{E9A66C5D-803B-4BD4-9759-293725F0A972}"/>
          </ac:spMkLst>
        </pc:spChg>
        <pc:spChg chg="mod ord">
          <ac:chgData name="Shafer, Ethan H MAJ" userId="505e747c-87be-44c0-94c2-fc4c31a873c1" providerId="ADAL" clId="{2AE5B7D6-8885-4321-8713-B7B979161C9D}" dt="2024-07-13T01:06:59.568" v="23" actId="6264"/>
          <ac:spMkLst>
            <pc:docMk/>
            <pc:sldMk cId="1411056543" sldId="271"/>
            <ac:spMk id="7" creationId="{0CED0BC5-846E-4E9D-99D4-E169BE95C47B}"/>
          </ac:spMkLst>
        </pc:spChg>
        <pc:spChg chg="add del mod">
          <ac:chgData name="Shafer, Ethan H MAJ" userId="505e747c-87be-44c0-94c2-fc4c31a873c1" providerId="ADAL" clId="{2AE5B7D6-8885-4321-8713-B7B979161C9D}" dt="2024-07-13T01:06:59.568" v="23" actId="6264"/>
          <ac:spMkLst>
            <pc:docMk/>
            <pc:sldMk cId="1411056543" sldId="271"/>
            <ac:spMk id="8" creationId="{BB234BC9-BFFC-46B0-57C5-92737E237E55}"/>
          </ac:spMkLst>
        </pc:spChg>
        <pc:spChg chg="add del mod">
          <ac:chgData name="Shafer, Ethan H MAJ" userId="505e747c-87be-44c0-94c2-fc4c31a873c1" providerId="ADAL" clId="{2AE5B7D6-8885-4321-8713-B7B979161C9D}" dt="2024-07-13T01:06:59.568" v="23" actId="6264"/>
          <ac:spMkLst>
            <pc:docMk/>
            <pc:sldMk cId="1411056543" sldId="271"/>
            <ac:spMk id="9" creationId="{7BED79B2-3844-EBFA-76D7-2C8ED8CD418D}"/>
          </ac:spMkLst>
        </pc:spChg>
        <pc:spChg chg="add del mod">
          <ac:chgData name="Shafer, Ethan H MAJ" userId="505e747c-87be-44c0-94c2-fc4c31a873c1" providerId="ADAL" clId="{2AE5B7D6-8885-4321-8713-B7B979161C9D}" dt="2024-07-13T01:06:59.568" v="23" actId="6264"/>
          <ac:spMkLst>
            <pc:docMk/>
            <pc:sldMk cId="1411056543" sldId="271"/>
            <ac:spMk id="10" creationId="{96FA0F6F-790F-3B2A-A7A5-8A0EF21C0979}"/>
          </ac:spMkLst>
        </pc:spChg>
        <pc:spChg chg="add del mod">
          <ac:chgData name="Shafer, Ethan H MAJ" userId="505e747c-87be-44c0-94c2-fc4c31a873c1" providerId="ADAL" clId="{2AE5B7D6-8885-4321-8713-B7B979161C9D}" dt="2024-07-13T01:06:59.568" v="23" actId="6264"/>
          <ac:spMkLst>
            <pc:docMk/>
            <pc:sldMk cId="1411056543" sldId="271"/>
            <ac:spMk id="11" creationId="{119882F1-0CB6-118B-A39F-A879C6003C72}"/>
          </ac:spMkLst>
        </pc:spChg>
        <pc:spChg chg="add del mod ord">
          <ac:chgData name="Shafer, Ethan H MAJ" userId="505e747c-87be-44c0-94c2-fc4c31a873c1" providerId="ADAL" clId="{2AE5B7D6-8885-4321-8713-B7B979161C9D}" dt="2024-07-13T01:14:34.286" v="256"/>
          <ac:spMkLst>
            <pc:docMk/>
            <pc:sldMk cId="1411056543" sldId="271"/>
            <ac:spMk id="12" creationId="{9CD384CF-DC4B-AB5B-B4DA-709979E1A49B}"/>
          </ac:spMkLst>
        </pc:spChg>
        <pc:picChg chg="del">
          <ac:chgData name="Shafer, Ethan H MAJ" userId="505e747c-87be-44c0-94c2-fc4c31a873c1" providerId="ADAL" clId="{2AE5B7D6-8885-4321-8713-B7B979161C9D}" dt="2024-07-13T01:14:33.360" v="255" actId="21"/>
          <ac:picMkLst>
            <pc:docMk/>
            <pc:sldMk cId="1411056543" sldId="271"/>
            <ac:picMk id="13" creationId="{95A5F572-1ADF-492E-B813-611E7A112442}"/>
          </ac:picMkLst>
        </pc:picChg>
        <pc:picChg chg="add mod">
          <ac:chgData name="Shafer, Ethan H MAJ" userId="505e747c-87be-44c0-94c2-fc4c31a873c1" providerId="ADAL" clId="{2AE5B7D6-8885-4321-8713-B7B979161C9D}" dt="2024-07-13T01:14:34.286" v="256"/>
          <ac:picMkLst>
            <pc:docMk/>
            <pc:sldMk cId="1411056543" sldId="271"/>
            <ac:picMk id="14" creationId="{95A5F572-1ADF-492E-B813-611E7A112442}"/>
          </ac:picMkLst>
        </pc:picChg>
      </pc:sldChg>
      <pc:sldChg chg="addSp delSp modSp mod ord chgLayout">
        <pc:chgData name="Shafer, Ethan H MAJ" userId="505e747c-87be-44c0-94c2-fc4c31a873c1" providerId="ADAL" clId="{2AE5B7D6-8885-4321-8713-B7B979161C9D}" dt="2024-07-13T04:10:15.167" v="903" actId="20577"/>
        <pc:sldMkLst>
          <pc:docMk/>
          <pc:sldMk cId="1394302265" sldId="284"/>
        </pc:sldMkLst>
        <pc:spChg chg="add del mod">
          <ac:chgData name="Shafer, Ethan H MAJ" userId="505e747c-87be-44c0-94c2-fc4c31a873c1" providerId="ADAL" clId="{2AE5B7D6-8885-4321-8713-B7B979161C9D}" dt="2024-07-13T01:06:59.568" v="23" actId="6264"/>
          <ac:spMkLst>
            <pc:docMk/>
            <pc:sldMk cId="1394302265" sldId="284"/>
            <ac:spMk id="3" creationId="{44DCF481-C273-BB3D-5781-23B66D0120D1}"/>
          </ac:spMkLst>
        </pc:spChg>
        <pc:spChg chg="add del mod">
          <ac:chgData name="Shafer, Ethan H MAJ" userId="505e747c-87be-44c0-94c2-fc4c31a873c1" providerId="ADAL" clId="{2AE5B7D6-8885-4321-8713-B7B979161C9D}" dt="2024-07-13T01:06:59.568" v="23" actId="6264"/>
          <ac:spMkLst>
            <pc:docMk/>
            <pc:sldMk cId="1394302265" sldId="284"/>
            <ac:spMk id="4" creationId="{4FCC891E-D89A-E584-FB0C-52F1B05E37F2}"/>
          </ac:spMkLst>
        </pc:spChg>
        <pc:spChg chg="mod ord">
          <ac:chgData name="Shafer, Ethan H MAJ" userId="505e747c-87be-44c0-94c2-fc4c31a873c1" providerId="ADAL" clId="{2AE5B7D6-8885-4321-8713-B7B979161C9D}" dt="2024-07-13T01:06:59.568" v="23" actId="6264"/>
          <ac:spMkLst>
            <pc:docMk/>
            <pc:sldMk cId="1394302265" sldId="284"/>
            <ac:spMk id="5" creationId="{CEFB8F62-EAF6-42CF-8460-F6AA2ECE9C8F}"/>
          </ac:spMkLst>
        </pc:spChg>
        <pc:spChg chg="mod ord">
          <ac:chgData name="Shafer, Ethan H MAJ" userId="505e747c-87be-44c0-94c2-fc4c31a873c1" providerId="ADAL" clId="{2AE5B7D6-8885-4321-8713-B7B979161C9D}" dt="2024-07-13T01:06:59.568" v="23" actId="6264"/>
          <ac:spMkLst>
            <pc:docMk/>
            <pc:sldMk cId="1394302265" sldId="284"/>
            <ac:spMk id="6" creationId="{57948087-8FA7-4476-A7B2-E2B6D07DD32E}"/>
          </ac:spMkLst>
        </pc:spChg>
        <pc:spChg chg="mod ord">
          <ac:chgData name="Shafer, Ethan H MAJ" userId="505e747c-87be-44c0-94c2-fc4c31a873c1" providerId="ADAL" clId="{2AE5B7D6-8885-4321-8713-B7B979161C9D}" dt="2024-07-13T01:06:59.568" v="23" actId="6264"/>
          <ac:spMkLst>
            <pc:docMk/>
            <pc:sldMk cId="1394302265" sldId="284"/>
            <ac:spMk id="7" creationId="{BFA867A0-44E3-4B49-AFE0-F14B25742DA4}"/>
          </ac:spMkLst>
        </pc:spChg>
        <pc:spChg chg="mod ord">
          <ac:chgData name="Shafer, Ethan H MAJ" userId="505e747c-87be-44c0-94c2-fc4c31a873c1" providerId="ADAL" clId="{2AE5B7D6-8885-4321-8713-B7B979161C9D}" dt="2024-07-13T01:06:59.568" v="23" actId="6264"/>
          <ac:spMkLst>
            <pc:docMk/>
            <pc:sldMk cId="1394302265" sldId="284"/>
            <ac:spMk id="8" creationId="{07AD1CCA-3B90-4FD1-AE1B-F2D7DE81E2E3}"/>
          </ac:spMkLst>
        </pc:spChg>
        <pc:spChg chg="add del mod">
          <ac:chgData name="Shafer, Ethan H MAJ" userId="505e747c-87be-44c0-94c2-fc4c31a873c1" providerId="ADAL" clId="{2AE5B7D6-8885-4321-8713-B7B979161C9D}" dt="2024-07-13T01:06:59.568" v="23" actId="6264"/>
          <ac:spMkLst>
            <pc:docMk/>
            <pc:sldMk cId="1394302265" sldId="284"/>
            <ac:spMk id="9" creationId="{203C33AC-A8B1-283A-D83E-0F32942FB345}"/>
          </ac:spMkLst>
        </pc:spChg>
        <pc:spChg chg="add del mod">
          <ac:chgData name="Shafer, Ethan H MAJ" userId="505e747c-87be-44c0-94c2-fc4c31a873c1" providerId="ADAL" clId="{2AE5B7D6-8885-4321-8713-B7B979161C9D}" dt="2024-07-13T01:06:59.568" v="23" actId="6264"/>
          <ac:spMkLst>
            <pc:docMk/>
            <pc:sldMk cId="1394302265" sldId="284"/>
            <ac:spMk id="10" creationId="{912C0D7A-8BD4-F08B-12C3-F310F423B7B2}"/>
          </ac:spMkLst>
        </pc:spChg>
        <pc:spChg chg="add mod ord">
          <ac:chgData name="Shafer, Ethan H MAJ" userId="505e747c-87be-44c0-94c2-fc4c31a873c1" providerId="ADAL" clId="{2AE5B7D6-8885-4321-8713-B7B979161C9D}" dt="2024-07-13T04:10:15.167" v="903" actId="20577"/>
          <ac:spMkLst>
            <pc:docMk/>
            <pc:sldMk cId="1394302265" sldId="284"/>
            <ac:spMk id="11" creationId="{9A7E118B-DC6A-D8D7-6CD0-CB2D3A207011}"/>
          </ac:spMkLst>
        </pc:spChg>
        <pc:picChg chg="del">
          <ac:chgData name="Shafer, Ethan H MAJ" userId="505e747c-87be-44c0-94c2-fc4c31a873c1" providerId="ADAL" clId="{2AE5B7D6-8885-4321-8713-B7B979161C9D}" dt="2024-07-13T01:07:56.066" v="32" actId="478"/>
          <ac:picMkLst>
            <pc:docMk/>
            <pc:sldMk cId="1394302265" sldId="284"/>
            <ac:picMk id="2" creationId="{F00C95D8-A39A-585C-8584-144A7ED2B11A}"/>
          </ac:picMkLst>
        </pc:picChg>
      </pc:sldChg>
      <pc:sldChg chg="addSp delSp modSp mod modClrScheme chgLayout">
        <pc:chgData name="Shafer, Ethan H MAJ" userId="505e747c-87be-44c0-94c2-fc4c31a873c1" providerId="ADAL" clId="{2AE5B7D6-8885-4321-8713-B7B979161C9D}" dt="2024-07-13T01:14:51.780" v="260" actId="12788"/>
        <pc:sldMkLst>
          <pc:docMk/>
          <pc:sldMk cId="968635394" sldId="287"/>
        </pc:sldMkLst>
        <pc:spChg chg="mod ord">
          <ac:chgData name="Shafer, Ethan H MAJ" userId="505e747c-87be-44c0-94c2-fc4c31a873c1" providerId="ADAL" clId="{2AE5B7D6-8885-4321-8713-B7B979161C9D}" dt="2024-07-13T01:14:43.636" v="258" actId="700"/>
          <ac:spMkLst>
            <pc:docMk/>
            <pc:sldMk cId="968635394" sldId="287"/>
            <ac:spMk id="2" creationId="{A6A1A371-EE09-46AD-AC4B-C77F6C7B9835}"/>
          </ac:spMkLst>
        </pc:spChg>
        <pc:spChg chg="add del mod">
          <ac:chgData name="Shafer, Ethan H MAJ" userId="505e747c-87be-44c0-94c2-fc4c31a873c1" providerId="ADAL" clId="{2AE5B7D6-8885-4321-8713-B7B979161C9D}" dt="2024-07-13T01:06:59.568" v="23" actId="6264"/>
          <ac:spMkLst>
            <pc:docMk/>
            <pc:sldMk cId="968635394" sldId="287"/>
            <ac:spMk id="3" creationId="{0DC8126C-64D2-7085-F661-5AB0E06661A2}"/>
          </ac:spMkLst>
        </pc:spChg>
        <pc:spChg chg="mod ord">
          <ac:chgData name="Shafer, Ethan H MAJ" userId="505e747c-87be-44c0-94c2-fc4c31a873c1" providerId="ADAL" clId="{2AE5B7D6-8885-4321-8713-B7B979161C9D}" dt="2024-07-13T01:14:43.636" v="258" actId="700"/>
          <ac:spMkLst>
            <pc:docMk/>
            <pc:sldMk cId="968635394" sldId="287"/>
            <ac:spMk id="5" creationId="{B9E0EBB1-2B67-4D7D-96D1-D1177FC9CF95}"/>
          </ac:spMkLst>
        </pc:spChg>
        <pc:spChg chg="mod ord">
          <ac:chgData name="Shafer, Ethan H MAJ" userId="505e747c-87be-44c0-94c2-fc4c31a873c1" providerId="ADAL" clId="{2AE5B7D6-8885-4321-8713-B7B979161C9D}" dt="2024-07-13T01:14:43.636" v="258" actId="700"/>
          <ac:spMkLst>
            <pc:docMk/>
            <pc:sldMk cId="968635394" sldId="287"/>
            <ac:spMk id="6" creationId="{E9A66C5D-803B-4BD4-9759-293725F0A972}"/>
          </ac:spMkLst>
        </pc:spChg>
        <pc:spChg chg="mod ord">
          <ac:chgData name="Shafer, Ethan H MAJ" userId="505e747c-87be-44c0-94c2-fc4c31a873c1" providerId="ADAL" clId="{2AE5B7D6-8885-4321-8713-B7B979161C9D}" dt="2024-07-13T01:14:43.636" v="258" actId="700"/>
          <ac:spMkLst>
            <pc:docMk/>
            <pc:sldMk cId="968635394" sldId="287"/>
            <ac:spMk id="7" creationId="{0CED0BC5-846E-4E9D-99D4-E169BE95C47B}"/>
          </ac:spMkLst>
        </pc:spChg>
        <pc:spChg chg="add del mod">
          <ac:chgData name="Shafer, Ethan H MAJ" userId="505e747c-87be-44c0-94c2-fc4c31a873c1" providerId="ADAL" clId="{2AE5B7D6-8885-4321-8713-B7B979161C9D}" dt="2024-07-13T01:06:59.568" v="23" actId="6264"/>
          <ac:spMkLst>
            <pc:docMk/>
            <pc:sldMk cId="968635394" sldId="287"/>
            <ac:spMk id="8" creationId="{398F84FB-EE20-97B3-BA06-1B4D8180F3FF}"/>
          </ac:spMkLst>
        </pc:spChg>
        <pc:spChg chg="add del mod">
          <ac:chgData name="Shafer, Ethan H MAJ" userId="505e747c-87be-44c0-94c2-fc4c31a873c1" providerId="ADAL" clId="{2AE5B7D6-8885-4321-8713-B7B979161C9D}" dt="2024-07-13T01:06:59.568" v="23" actId="6264"/>
          <ac:spMkLst>
            <pc:docMk/>
            <pc:sldMk cId="968635394" sldId="287"/>
            <ac:spMk id="9" creationId="{227CBBA3-453C-4241-3A5A-02904BF4CAAA}"/>
          </ac:spMkLst>
        </pc:spChg>
        <pc:spChg chg="add del mod">
          <ac:chgData name="Shafer, Ethan H MAJ" userId="505e747c-87be-44c0-94c2-fc4c31a873c1" providerId="ADAL" clId="{2AE5B7D6-8885-4321-8713-B7B979161C9D}" dt="2024-07-13T01:06:59.568" v="23" actId="6264"/>
          <ac:spMkLst>
            <pc:docMk/>
            <pc:sldMk cId="968635394" sldId="287"/>
            <ac:spMk id="10" creationId="{E5B72E0A-2FA0-F053-D855-7B94CF810EB5}"/>
          </ac:spMkLst>
        </pc:spChg>
        <pc:spChg chg="add del mod ord">
          <ac:chgData name="Shafer, Ethan H MAJ" userId="505e747c-87be-44c0-94c2-fc4c31a873c1" providerId="ADAL" clId="{2AE5B7D6-8885-4321-8713-B7B979161C9D}" dt="2024-07-13T01:14:43.636" v="258" actId="700"/>
          <ac:spMkLst>
            <pc:docMk/>
            <pc:sldMk cId="968635394" sldId="287"/>
            <ac:spMk id="11" creationId="{740BC21F-7111-2176-3A52-5099B6B188B2}"/>
          </ac:spMkLst>
        </pc:spChg>
        <pc:spChg chg="add del mod ord">
          <ac:chgData name="Shafer, Ethan H MAJ" userId="505e747c-87be-44c0-94c2-fc4c31a873c1" providerId="ADAL" clId="{2AE5B7D6-8885-4321-8713-B7B979161C9D}" dt="2024-07-13T01:14:43.636" v="258" actId="700"/>
          <ac:spMkLst>
            <pc:docMk/>
            <pc:sldMk cId="968635394" sldId="287"/>
            <ac:spMk id="12" creationId="{7DB8BA6D-ECEE-09C4-BFD3-0729E6145184}"/>
          </ac:spMkLst>
        </pc:spChg>
        <pc:spChg chg="add del mod ord">
          <ac:chgData name="Shafer, Ethan H MAJ" userId="505e747c-87be-44c0-94c2-fc4c31a873c1" providerId="ADAL" clId="{2AE5B7D6-8885-4321-8713-B7B979161C9D}" dt="2024-07-13T01:14:44.570" v="259"/>
          <ac:spMkLst>
            <pc:docMk/>
            <pc:sldMk cId="968635394" sldId="287"/>
            <ac:spMk id="13" creationId="{8554CFC9-FE1A-92E0-833E-48FFEDADC764}"/>
          </ac:spMkLst>
        </pc:spChg>
        <pc:picChg chg="del">
          <ac:chgData name="Shafer, Ethan H MAJ" userId="505e747c-87be-44c0-94c2-fc4c31a873c1" providerId="ADAL" clId="{2AE5B7D6-8885-4321-8713-B7B979161C9D}" dt="2024-07-13T01:14:38.824" v="257" actId="21"/>
          <ac:picMkLst>
            <pc:docMk/>
            <pc:sldMk cId="968635394" sldId="287"/>
            <ac:picMk id="4" creationId="{DECE9FBB-23F8-AE7E-BF40-621AE597E5BA}"/>
          </ac:picMkLst>
        </pc:picChg>
        <pc:picChg chg="add mod">
          <ac:chgData name="Shafer, Ethan H MAJ" userId="505e747c-87be-44c0-94c2-fc4c31a873c1" providerId="ADAL" clId="{2AE5B7D6-8885-4321-8713-B7B979161C9D}" dt="2024-07-13T01:14:51.780" v="260" actId="12788"/>
          <ac:picMkLst>
            <pc:docMk/>
            <pc:sldMk cId="968635394" sldId="287"/>
            <ac:picMk id="14" creationId="{DECE9FBB-23F8-AE7E-BF40-621AE597E5BA}"/>
          </ac:picMkLst>
        </pc:picChg>
      </pc:sldChg>
      <pc:sldChg chg="addSp delSp modSp mod chgLayout modNotesTx">
        <pc:chgData name="Shafer, Ethan H MAJ" userId="505e747c-87be-44c0-94c2-fc4c31a873c1" providerId="ADAL" clId="{2AE5B7D6-8885-4321-8713-B7B979161C9D}" dt="2024-07-13T01:09:24.248" v="199" actId="20577"/>
        <pc:sldMkLst>
          <pc:docMk/>
          <pc:sldMk cId="12713590" sldId="406"/>
        </pc:sldMkLst>
        <pc:spChg chg="add del mod">
          <ac:chgData name="Shafer, Ethan H MAJ" userId="505e747c-87be-44c0-94c2-fc4c31a873c1" providerId="ADAL" clId="{2AE5B7D6-8885-4321-8713-B7B979161C9D}" dt="2024-07-13T01:06:59.568" v="23" actId="6264"/>
          <ac:spMkLst>
            <pc:docMk/>
            <pc:sldMk cId="12713590" sldId="406"/>
            <ac:spMk id="2" creationId="{E73BC777-BC1C-61D1-ABD5-F1B406038E0E}"/>
          </ac:spMkLst>
        </pc:spChg>
        <pc:spChg chg="add del mod">
          <ac:chgData name="Shafer, Ethan H MAJ" userId="505e747c-87be-44c0-94c2-fc4c31a873c1" providerId="ADAL" clId="{2AE5B7D6-8885-4321-8713-B7B979161C9D}" dt="2024-07-13T01:06:59.568" v="23" actId="6264"/>
          <ac:spMkLst>
            <pc:docMk/>
            <pc:sldMk cId="12713590" sldId="406"/>
            <ac:spMk id="3" creationId="{CC85BD54-9472-E34F-EDA7-1A6847380991}"/>
          </ac:spMkLst>
        </pc:spChg>
        <pc:spChg chg="add del mod">
          <ac:chgData name="Shafer, Ethan H MAJ" userId="505e747c-87be-44c0-94c2-fc4c31a873c1" providerId="ADAL" clId="{2AE5B7D6-8885-4321-8713-B7B979161C9D}" dt="2024-07-13T01:06:59.568" v="23" actId="6264"/>
          <ac:spMkLst>
            <pc:docMk/>
            <pc:sldMk cId="12713590" sldId="406"/>
            <ac:spMk id="4" creationId="{01B3B139-692B-2C37-F192-CBCDE8242E12}"/>
          </ac:spMkLst>
        </pc:spChg>
        <pc:spChg chg="mod ord">
          <ac:chgData name="Shafer, Ethan H MAJ" userId="505e747c-87be-44c0-94c2-fc4c31a873c1" providerId="ADAL" clId="{2AE5B7D6-8885-4321-8713-B7B979161C9D}" dt="2024-07-13T01:06:59.568" v="23" actId="6264"/>
          <ac:spMkLst>
            <pc:docMk/>
            <pc:sldMk cId="12713590" sldId="406"/>
            <ac:spMk id="28674" creationId="{00000000-0000-0000-0000-000000000000}"/>
          </ac:spMkLst>
        </pc:spChg>
        <pc:spChg chg="mod ord">
          <ac:chgData name="Shafer, Ethan H MAJ" userId="505e747c-87be-44c0-94c2-fc4c31a873c1" providerId="ADAL" clId="{2AE5B7D6-8885-4321-8713-B7B979161C9D}" dt="2024-07-13T01:09:22.506" v="198" actId="20577"/>
          <ac:spMkLst>
            <pc:docMk/>
            <pc:sldMk cId="12713590" sldId="406"/>
            <ac:spMk id="28675" creationId="{00000000-0000-0000-0000-000000000000}"/>
          </ac:spMkLst>
        </pc:spChg>
        <pc:spChg chg="mod ord">
          <ac:chgData name="Shafer, Ethan H MAJ" userId="505e747c-87be-44c0-94c2-fc4c31a873c1" providerId="ADAL" clId="{2AE5B7D6-8885-4321-8713-B7B979161C9D}" dt="2024-07-13T01:06:59.568" v="23" actId="6264"/>
          <ac:spMkLst>
            <pc:docMk/>
            <pc:sldMk cId="12713590" sldId="406"/>
            <ac:spMk id="28676" creationId="{00000000-0000-0000-0000-000000000000}"/>
          </ac:spMkLst>
        </pc:spChg>
      </pc:sldChg>
      <pc:sldChg chg="addSp delSp modSp mod chgLayout">
        <pc:chgData name="Shafer, Ethan H MAJ" userId="505e747c-87be-44c0-94c2-fc4c31a873c1" providerId="ADAL" clId="{2AE5B7D6-8885-4321-8713-B7B979161C9D}" dt="2024-07-13T04:12:40.984" v="963" actId="2711"/>
        <pc:sldMkLst>
          <pc:docMk/>
          <pc:sldMk cId="1751600927" sldId="407"/>
        </pc:sldMkLst>
        <pc:spChg chg="mod ord">
          <ac:chgData name="Shafer, Ethan H MAJ" userId="505e747c-87be-44c0-94c2-fc4c31a873c1" providerId="ADAL" clId="{2AE5B7D6-8885-4321-8713-B7B979161C9D}" dt="2024-07-13T01:06:59.568" v="23" actId="6264"/>
          <ac:spMkLst>
            <pc:docMk/>
            <pc:sldMk cId="1751600927" sldId="407"/>
            <ac:spMk id="2" creationId="{499B7FD1-EABF-BF9E-A164-B189B297205F}"/>
          </ac:spMkLst>
        </pc:spChg>
        <pc:spChg chg="mod ord">
          <ac:chgData name="Shafer, Ethan H MAJ" userId="505e747c-87be-44c0-94c2-fc4c31a873c1" providerId="ADAL" clId="{2AE5B7D6-8885-4321-8713-B7B979161C9D}" dt="2024-07-13T02:25:57.351" v="306" actId="20577"/>
          <ac:spMkLst>
            <pc:docMk/>
            <pc:sldMk cId="1751600927" sldId="407"/>
            <ac:spMk id="3" creationId="{3BB60AA8-A05A-7630-0706-FFF3B26CA435}"/>
          </ac:spMkLst>
        </pc:spChg>
        <pc:spChg chg="del mod">
          <ac:chgData name="Shafer, Ethan H MAJ" userId="505e747c-87be-44c0-94c2-fc4c31a873c1" providerId="ADAL" clId="{2AE5B7D6-8885-4321-8713-B7B979161C9D}" dt="2024-07-13T01:06:59.568" v="23" actId="6264"/>
          <ac:spMkLst>
            <pc:docMk/>
            <pc:sldMk cId="1751600927" sldId="407"/>
            <ac:spMk id="4" creationId="{5438CBCA-A39E-8768-9B7A-419C9CFDA4DB}"/>
          </ac:spMkLst>
        </pc:spChg>
        <pc:spChg chg="mod ord">
          <ac:chgData name="Shafer, Ethan H MAJ" userId="505e747c-87be-44c0-94c2-fc4c31a873c1" providerId="ADAL" clId="{2AE5B7D6-8885-4321-8713-B7B979161C9D}" dt="2024-07-13T01:06:59.568" v="23" actId="6264"/>
          <ac:spMkLst>
            <pc:docMk/>
            <pc:sldMk cId="1751600927" sldId="407"/>
            <ac:spMk id="5" creationId="{8CDBF222-661E-BA63-D43E-8539C9FF5F34}"/>
          </ac:spMkLst>
        </pc:spChg>
        <pc:spChg chg="mod ord">
          <ac:chgData name="Shafer, Ethan H MAJ" userId="505e747c-87be-44c0-94c2-fc4c31a873c1" providerId="ADAL" clId="{2AE5B7D6-8885-4321-8713-B7B979161C9D}" dt="2024-07-13T01:06:59.568" v="23" actId="6264"/>
          <ac:spMkLst>
            <pc:docMk/>
            <pc:sldMk cId="1751600927" sldId="407"/>
            <ac:spMk id="6" creationId="{5C3F92CF-CBF9-D65F-CBF0-CFD180047659}"/>
          </ac:spMkLst>
        </pc:spChg>
        <pc:spChg chg="mod ord">
          <ac:chgData name="Shafer, Ethan H MAJ" userId="505e747c-87be-44c0-94c2-fc4c31a873c1" providerId="ADAL" clId="{2AE5B7D6-8885-4321-8713-B7B979161C9D}" dt="2024-07-13T01:06:59.568" v="23" actId="6264"/>
          <ac:spMkLst>
            <pc:docMk/>
            <pc:sldMk cId="1751600927" sldId="407"/>
            <ac:spMk id="7" creationId="{ADB0C531-B642-6E86-5DD9-973296055911}"/>
          </ac:spMkLst>
        </pc:spChg>
        <pc:spChg chg="add del mod">
          <ac:chgData name="Shafer, Ethan H MAJ" userId="505e747c-87be-44c0-94c2-fc4c31a873c1" providerId="ADAL" clId="{2AE5B7D6-8885-4321-8713-B7B979161C9D}" dt="2024-07-13T01:06:59.568" v="23" actId="6264"/>
          <ac:spMkLst>
            <pc:docMk/>
            <pc:sldMk cId="1751600927" sldId="407"/>
            <ac:spMk id="8" creationId="{EE3CCB4C-AC7C-FB99-ADE8-4374B2A213F5}"/>
          </ac:spMkLst>
        </pc:spChg>
        <pc:spChg chg="add del mod">
          <ac:chgData name="Shafer, Ethan H MAJ" userId="505e747c-87be-44c0-94c2-fc4c31a873c1" providerId="ADAL" clId="{2AE5B7D6-8885-4321-8713-B7B979161C9D}" dt="2024-07-13T01:06:59.568" v="23" actId="6264"/>
          <ac:spMkLst>
            <pc:docMk/>
            <pc:sldMk cId="1751600927" sldId="407"/>
            <ac:spMk id="9" creationId="{E9DC4404-9351-A76A-5566-2562B1DFB39F}"/>
          </ac:spMkLst>
        </pc:spChg>
        <pc:spChg chg="add del mod">
          <ac:chgData name="Shafer, Ethan H MAJ" userId="505e747c-87be-44c0-94c2-fc4c31a873c1" providerId="ADAL" clId="{2AE5B7D6-8885-4321-8713-B7B979161C9D}" dt="2024-07-13T01:06:59.568" v="23" actId="6264"/>
          <ac:spMkLst>
            <pc:docMk/>
            <pc:sldMk cId="1751600927" sldId="407"/>
            <ac:spMk id="10" creationId="{F3A7E8A3-A96E-3D83-8407-9E60A6E0AC77}"/>
          </ac:spMkLst>
        </pc:spChg>
        <pc:spChg chg="add del mod">
          <ac:chgData name="Shafer, Ethan H MAJ" userId="505e747c-87be-44c0-94c2-fc4c31a873c1" providerId="ADAL" clId="{2AE5B7D6-8885-4321-8713-B7B979161C9D}" dt="2024-07-13T01:06:59.568" v="23" actId="6264"/>
          <ac:spMkLst>
            <pc:docMk/>
            <pc:sldMk cId="1751600927" sldId="407"/>
            <ac:spMk id="11" creationId="{2DCA33F8-87C1-0427-3AE2-CA4EA221CB58}"/>
          </ac:spMkLst>
        </pc:spChg>
        <pc:spChg chg="add del mod">
          <ac:chgData name="Shafer, Ethan H MAJ" userId="505e747c-87be-44c0-94c2-fc4c31a873c1" providerId="ADAL" clId="{2AE5B7D6-8885-4321-8713-B7B979161C9D}" dt="2024-07-13T01:06:59.568" v="23" actId="6264"/>
          <ac:spMkLst>
            <pc:docMk/>
            <pc:sldMk cId="1751600927" sldId="407"/>
            <ac:spMk id="12" creationId="{681FC0DA-5739-65A9-72AB-E6E7CAC4C72F}"/>
          </ac:spMkLst>
        </pc:spChg>
        <pc:spChg chg="add mod ord">
          <ac:chgData name="Shafer, Ethan H MAJ" userId="505e747c-87be-44c0-94c2-fc4c31a873c1" providerId="ADAL" clId="{2AE5B7D6-8885-4321-8713-B7B979161C9D}" dt="2024-07-13T04:12:40.984" v="963" actId="2711"/>
          <ac:spMkLst>
            <pc:docMk/>
            <pc:sldMk cId="1751600927" sldId="407"/>
            <ac:spMk id="13" creationId="{1D58D99C-B161-AF87-1E94-72909E950CB2}"/>
          </ac:spMkLst>
        </pc:spChg>
      </pc:sldChg>
      <pc:sldChg chg="delSp modSp add mod modNotesTx">
        <pc:chgData name="Shafer, Ethan H MAJ" userId="505e747c-87be-44c0-94c2-fc4c31a873c1" providerId="ADAL" clId="{2AE5B7D6-8885-4321-8713-B7B979161C9D}" dt="2024-07-13T01:08:35.146" v="118" actId="20577"/>
        <pc:sldMkLst>
          <pc:docMk/>
          <pc:sldMk cId="3778530487" sldId="408"/>
        </pc:sldMkLst>
        <pc:spChg chg="mod">
          <ac:chgData name="Shafer, Ethan H MAJ" userId="505e747c-87be-44c0-94c2-fc4c31a873c1" providerId="ADAL" clId="{2AE5B7D6-8885-4321-8713-B7B979161C9D}" dt="2024-07-13T01:08:15.964" v="50" actId="20577"/>
          <ac:spMkLst>
            <pc:docMk/>
            <pc:sldMk cId="3778530487" sldId="408"/>
            <ac:spMk id="2" creationId="{E1695600-6A53-4457-AA94-D104DFA42EEE}"/>
          </ac:spMkLst>
        </pc:spChg>
        <pc:spChg chg="mod">
          <ac:chgData name="Shafer, Ethan H MAJ" userId="505e747c-87be-44c0-94c2-fc4c31a873c1" providerId="ADAL" clId="{2AE5B7D6-8885-4321-8713-B7B979161C9D}" dt="2024-07-13T01:08:19.997" v="53" actId="27636"/>
          <ac:spMkLst>
            <pc:docMk/>
            <pc:sldMk cId="3778530487" sldId="408"/>
            <ac:spMk id="3" creationId="{791AF313-4135-491E-8BC4-C0436F32454C}"/>
          </ac:spMkLst>
        </pc:spChg>
        <pc:spChg chg="del">
          <ac:chgData name="Shafer, Ethan H MAJ" userId="505e747c-87be-44c0-94c2-fc4c31a873c1" providerId="ADAL" clId="{2AE5B7D6-8885-4321-8713-B7B979161C9D}" dt="2024-07-13T01:08:26.528" v="55" actId="478"/>
          <ac:spMkLst>
            <pc:docMk/>
            <pc:sldMk cId="3778530487" sldId="408"/>
            <ac:spMk id="9" creationId="{303CA0A9-F5E3-4125-8BD4-154AB8B499D7}"/>
          </ac:spMkLst>
        </pc:spChg>
        <pc:spChg chg="mod">
          <ac:chgData name="Shafer, Ethan H MAJ" userId="505e747c-87be-44c0-94c2-fc4c31a873c1" providerId="ADAL" clId="{2AE5B7D6-8885-4321-8713-B7B979161C9D}" dt="2024-07-13T01:08:19.997" v="52" actId="27636"/>
          <ac:spMkLst>
            <pc:docMk/>
            <pc:sldMk cId="3778530487" sldId="408"/>
            <ac:spMk id="13" creationId="{9A3553F8-88C5-F799-85E9-A53F1991ACA6}"/>
          </ac:spMkLst>
        </pc:spChg>
        <pc:picChg chg="del">
          <ac:chgData name="Shafer, Ethan H MAJ" userId="505e747c-87be-44c0-94c2-fc4c31a873c1" providerId="ADAL" clId="{2AE5B7D6-8885-4321-8713-B7B979161C9D}" dt="2024-07-13T01:08:23.073" v="54" actId="478"/>
          <ac:picMkLst>
            <pc:docMk/>
            <pc:sldMk cId="3778530487" sldId="408"/>
            <ac:picMk id="2050" creationId="{6B3F2D4E-57DE-4178-97D2-C2EED70A6521}"/>
          </ac:picMkLst>
        </pc:picChg>
      </pc:sldChg>
      <pc:sldChg chg="modSp new mod">
        <pc:chgData name="Shafer, Ethan H MAJ" userId="505e747c-87be-44c0-94c2-fc4c31a873c1" providerId="ADAL" clId="{2AE5B7D6-8885-4321-8713-B7B979161C9D}" dt="2024-07-13T04:14:12.882" v="965" actId="20577"/>
        <pc:sldMkLst>
          <pc:docMk/>
          <pc:sldMk cId="751712748" sldId="409"/>
        </pc:sldMkLst>
        <pc:spChg chg="mod">
          <ac:chgData name="Shafer, Ethan H MAJ" userId="505e747c-87be-44c0-94c2-fc4c31a873c1" providerId="ADAL" clId="{2AE5B7D6-8885-4321-8713-B7B979161C9D}" dt="2024-07-13T02:27:19.756" v="324" actId="20577"/>
          <ac:spMkLst>
            <pc:docMk/>
            <pc:sldMk cId="751712748" sldId="409"/>
            <ac:spMk id="2" creationId="{2FBBD5DA-DFE1-0D5F-E187-6DAC01D2C8E3}"/>
          </ac:spMkLst>
        </pc:spChg>
        <pc:spChg chg="mod">
          <ac:chgData name="Shafer, Ethan H MAJ" userId="505e747c-87be-44c0-94c2-fc4c31a873c1" providerId="ADAL" clId="{2AE5B7D6-8885-4321-8713-B7B979161C9D}" dt="2024-07-13T04:14:12.882" v="965" actId="20577"/>
          <ac:spMkLst>
            <pc:docMk/>
            <pc:sldMk cId="751712748" sldId="409"/>
            <ac:spMk id="3" creationId="{82D0FE07-395A-6534-4D1B-600677B54D8C}"/>
          </ac:spMkLst>
        </pc:spChg>
      </pc:sldChg>
      <pc:sldChg chg="addSp delSp modSp new mod ord modClrScheme chgLayout">
        <pc:chgData name="Shafer, Ethan H MAJ" userId="505e747c-87be-44c0-94c2-fc4c31a873c1" providerId="ADAL" clId="{2AE5B7D6-8885-4321-8713-B7B979161C9D}" dt="2024-07-13T02:31:37.336" v="518" actId="20577"/>
        <pc:sldMkLst>
          <pc:docMk/>
          <pc:sldMk cId="616188815" sldId="410"/>
        </pc:sldMkLst>
        <pc:spChg chg="mod ord">
          <ac:chgData name="Shafer, Ethan H MAJ" userId="505e747c-87be-44c0-94c2-fc4c31a873c1" providerId="ADAL" clId="{2AE5B7D6-8885-4321-8713-B7B979161C9D}" dt="2024-07-13T02:31:28.700" v="493" actId="700"/>
          <ac:spMkLst>
            <pc:docMk/>
            <pc:sldMk cId="616188815" sldId="410"/>
            <ac:spMk id="2" creationId="{DADED162-F50A-A887-E4FC-44A837E12037}"/>
          </ac:spMkLst>
        </pc:spChg>
        <pc:spChg chg="del mod ord">
          <ac:chgData name="Shafer, Ethan H MAJ" userId="505e747c-87be-44c0-94c2-fc4c31a873c1" providerId="ADAL" clId="{2AE5B7D6-8885-4321-8713-B7B979161C9D}" dt="2024-07-13T02:31:28.700" v="493" actId="700"/>
          <ac:spMkLst>
            <pc:docMk/>
            <pc:sldMk cId="616188815" sldId="410"/>
            <ac:spMk id="3" creationId="{ECAB1CAE-5670-CA83-F8C4-927AA44FD1D4}"/>
          </ac:spMkLst>
        </pc:spChg>
        <pc:spChg chg="del mod ord">
          <ac:chgData name="Shafer, Ethan H MAJ" userId="505e747c-87be-44c0-94c2-fc4c31a873c1" providerId="ADAL" clId="{2AE5B7D6-8885-4321-8713-B7B979161C9D}" dt="2024-07-13T02:31:28.700" v="493" actId="700"/>
          <ac:spMkLst>
            <pc:docMk/>
            <pc:sldMk cId="616188815" sldId="410"/>
            <ac:spMk id="4" creationId="{734AE7A3-CBE4-73F3-8B59-373596878790}"/>
          </ac:spMkLst>
        </pc:spChg>
        <pc:spChg chg="mod ord">
          <ac:chgData name="Shafer, Ethan H MAJ" userId="505e747c-87be-44c0-94c2-fc4c31a873c1" providerId="ADAL" clId="{2AE5B7D6-8885-4321-8713-B7B979161C9D}" dt="2024-07-13T02:31:28.700" v="493" actId="700"/>
          <ac:spMkLst>
            <pc:docMk/>
            <pc:sldMk cId="616188815" sldId="410"/>
            <ac:spMk id="5" creationId="{F7561D84-A4BD-70F1-F67B-EE16EB4E9B2D}"/>
          </ac:spMkLst>
        </pc:spChg>
        <pc:spChg chg="mod ord">
          <ac:chgData name="Shafer, Ethan H MAJ" userId="505e747c-87be-44c0-94c2-fc4c31a873c1" providerId="ADAL" clId="{2AE5B7D6-8885-4321-8713-B7B979161C9D}" dt="2024-07-13T02:31:28.700" v="493" actId="700"/>
          <ac:spMkLst>
            <pc:docMk/>
            <pc:sldMk cId="616188815" sldId="410"/>
            <ac:spMk id="6" creationId="{130290DB-DE74-6663-2BB6-7173153F6292}"/>
          </ac:spMkLst>
        </pc:spChg>
        <pc:spChg chg="mod ord">
          <ac:chgData name="Shafer, Ethan H MAJ" userId="505e747c-87be-44c0-94c2-fc4c31a873c1" providerId="ADAL" clId="{2AE5B7D6-8885-4321-8713-B7B979161C9D}" dt="2024-07-13T02:31:28.700" v="493" actId="700"/>
          <ac:spMkLst>
            <pc:docMk/>
            <pc:sldMk cId="616188815" sldId="410"/>
            <ac:spMk id="7" creationId="{10466F2F-8CD4-A27E-5251-0D9E810555E0}"/>
          </ac:spMkLst>
        </pc:spChg>
        <pc:spChg chg="add mod ord">
          <ac:chgData name="Shafer, Ethan H MAJ" userId="505e747c-87be-44c0-94c2-fc4c31a873c1" providerId="ADAL" clId="{2AE5B7D6-8885-4321-8713-B7B979161C9D}" dt="2024-07-13T02:31:30.935" v="503" actId="20577"/>
          <ac:spMkLst>
            <pc:docMk/>
            <pc:sldMk cId="616188815" sldId="410"/>
            <ac:spMk id="8" creationId="{9E206D5E-F861-5E82-642B-52FAD2CD2F8A}"/>
          </ac:spMkLst>
        </pc:spChg>
        <pc:spChg chg="add mod ord">
          <ac:chgData name="Shafer, Ethan H MAJ" userId="505e747c-87be-44c0-94c2-fc4c31a873c1" providerId="ADAL" clId="{2AE5B7D6-8885-4321-8713-B7B979161C9D}" dt="2024-07-13T02:31:35.865" v="517" actId="20577"/>
          <ac:spMkLst>
            <pc:docMk/>
            <pc:sldMk cId="616188815" sldId="410"/>
            <ac:spMk id="9" creationId="{695E96DB-DFF8-3771-6030-63AAAC75CB72}"/>
          </ac:spMkLst>
        </pc:spChg>
        <pc:spChg chg="add mod ord">
          <ac:chgData name="Shafer, Ethan H MAJ" userId="505e747c-87be-44c0-94c2-fc4c31a873c1" providerId="ADAL" clId="{2AE5B7D6-8885-4321-8713-B7B979161C9D}" dt="2024-07-13T02:31:34.185" v="516" actId="20577"/>
          <ac:spMkLst>
            <pc:docMk/>
            <pc:sldMk cId="616188815" sldId="410"/>
            <ac:spMk id="10" creationId="{E0C3B400-9170-D11D-C788-142576D690FF}"/>
          </ac:spMkLst>
        </pc:spChg>
        <pc:spChg chg="add mod ord">
          <ac:chgData name="Shafer, Ethan H MAJ" userId="505e747c-87be-44c0-94c2-fc4c31a873c1" providerId="ADAL" clId="{2AE5B7D6-8885-4321-8713-B7B979161C9D}" dt="2024-07-13T02:31:37.336" v="518" actId="20577"/>
          <ac:spMkLst>
            <pc:docMk/>
            <pc:sldMk cId="616188815" sldId="410"/>
            <ac:spMk id="11" creationId="{93D20D7B-0115-D80A-926E-EF6CDD34D7D4}"/>
          </ac:spMkLst>
        </pc:spChg>
      </pc:sldChg>
      <pc:sldChg chg="addSp delSp modSp new mod modClrScheme chgLayout">
        <pc:chgData name="Shafer, Ethan H MAJ" userId="505e747c-87be-44c0-94c2-fc4c31a873c1" providerId="ADAL" clId="{2AE5B7D6-8885-4321-8713-B7B979161C9D}" dt="2024-07-13T04:06:22.684" v="583" actId="20577"/>
        <pc:sldMkLst>
          <pc:docMk/>
          <pc:sldMk cId="2235225829" sldId="411"/>
        </pc:sldMkLst>
        <pc:spChg chg="del mod ord">
          <ac:chgData name="Shafer, Ethan H MAJ" userId="505e747c-87be-44c0-94c2-fc4c31a873c1" providerId="ADAL" clId="{2AE5B7D6-8885-4321-8713-B7B979161C9D}" dt="2024-07-13T04:06:19.818" v="564" actId="700"/>
          <ac:spMkLst>
            <pc:docMk/>
            <pc:sldMk cId="2235225829" sldId="411"/>
            <ac:spMk id="2" creationId="{04CF44EA-829A-FE25-F10A-4D9A63C9272F}"/>
          </ac:spMkLst>
        </pc:spChg>
        <pc:spChg chg="del mod ord">
          <ac:chgData name="Shafer, Ethan H MAJ" userId="505e747c-87be-44c0-94c2-fc4c31a873c1" providerId="ADAL" clId="{2AE5B7D6-8885-4321-8713-B7B979161C9D}" dt="2024-07-13T04:06:19.818" v="564" actId="700"/>
          <ac:spMkLst>
            <pc:docMk/>
            <pc:sldMk cId="2235225829" sldId="411"/>
            <ac:spMk id="3" creationId="{9B7C59D2-D2A0-8192-6DF5-D58C683495F9}"/>
          </ac:spMkLst>
        </pc:spChg>
        <pc:spChg chg="mod ord">
          <ac:chgData name="Shafer, Ethan H MAJ" userId="505e747c-87be-44c0-94c2-fc4c31a873c1" providerId="ADAL" clId="{2AE5B7D6-8885-4321-8713-B7B979161C9D}" dt="2024-07-13T04:06:19.818" v="564" actId="700"/>
          <ac:spMkLst>
            <pc:docMk/>
            <pc:sldMk cId="2235225829" sldId="411"/>
            <ac:spMk id="4" creationId="{11FA36A2-85DD-CA94-1859-A462F8FCFB12}"/>
          </ac:spMkLst>
        </pc:spChg>
        <pc:spChg chg="mod ord">
          <ac:chgData name="Shafer, Ethan H MAJ" userId="505e747c-87be-44c0-94c2-fc4c31a873c1" providerId="ADAL" clId="{2AE5B7D6-8885-4321-8713-B7B979161C9D}" dt="2024-07-13T04:06:19.818" v="564" actId="700"/>
          <ac:spMkLst>
            <pc:docMk/>
            <pc:sldMk cId="2235225829" sldId="411"/>
            <ac:spMk id="5" creationId="{AD203621-12B0-CAAC-11EE-1B941C1E44B4}"/>
          </ac:spMkLst>
        </pc:spChg>
        <pc:spChg chg="mod ord">
          <ac:chgData name="Shafer, Ethan H MAJ" userId="505e747c-87be-44c0-94c2-fc4c31a873c1" providerId="ADAL" clId="{2AE5B7D6-8885-4321-8713-B7B979161C9D}" dt="2024-07-13T04:06:19.818" v="564" actId="700"/>
          <ac:spMkLst>
            <pc:docMk/>
            <pc:sldMk cId="2235225829" sldId="411"/>
            <ac:spMk id="6" creationId="{206E9C0E-BC79-AD0E-911C-6A6CF60586AD}"/>
          </ac:spMkLst>
        </pc:spChg>
        <pc:spChg chg="add mod ord">
          <ac:chgData name="Shafer, Ethan H MAJ" userId="505e747c-87be-44c0-94c2-fc4c31a873c1" providerId="ADAL" clId="{2AE5B7D6-8885-4321-8713-B7B979161C9D}" dt="2024-07-13T04:06:22.684" v="583" actId="20577"/>
          <ac:spMkLst>
            <pc:docMk/>
            <pc:sldMk cId="2235225829" sldId="411"/>
            <ac:spMk id="7" creationId="{72C7462E-CBF1-E656-7E20-D3BED698C6EA}"/>
          </ac:spMkLst>
        </pc:spChg>
        <pc:spChg chg="add mod ord">
          <ac:chgData name="Shafer, Ethan H MAJ" userId="505e747c-87be-44c0-94c2-fc4c31a873c1" providerId="ADAL" clId="{2AE5B7D6-8885-4321-8713-B7B979161C9D}" dt="2024-07-13T04:06:19.818" v="564" actId="700"/>
          <ac:spMkLst>
            <pc:docMk/>
            <pc:sldMk cId="2235225829" sldId="411"/>
            <ac:spMk id="8" creationId="{332D1D25-29F0-14CF-6127-09E5BFBB4B1E}"/>
          </ac:spMkLst>
        </pc:spChg>
      </pc:sldChg>
      <pc:sldChg chg="new del">
        <pc:chgData name="Shafer, Ethan H MAJ" userId="505e747c-87be-44c0-94c2-fc4c31a873c1" providerId="ADAL" clId="{2AE5B7D6-8885-4321-8713-B7B979161C9D}" dt="2024-07-13T04:06:14.064" v="562" actId="680"/>
        <pc:sldMkLst>
          <pc:docMk/>
          <pc:sldMk cId="3473933696" sldId="411"/>
        </pc:sldMkLst>
      </pc:sldChg>
      <pc:sldChg chg="addSp delSp modSp new mod modClrScheme chgLayout">
        <pc:chgData name="Shafer, Ethan H MAJ" userId="505e747c-87be-44c0-94c2-fc4c31a873c1" providerId="ADAL" clId="{2AE5B7D6-8885-4321-8713-B7B979161C9D}" dt="2024-07-13T04:07:13.716" v="639" actId="20577"/>
        <pc:sldMkLst>
          <pc:docMk/>
          <pc:sldMk cId="2739552240" sldId="412"/>
        </pc:sldMkLst>
        <pc:spChg chg="del mod ord">
          <ac:chgData name="Shafer, Ethan H MAJ" userId="505e747c-87be-44c0-94c2-fc4c31a873c1" providerId="ADAL" clId="{2AE5B7D6-8885-4321-8713-B7B979161C9D}" dt="2024-07-13T04:07:10.607" v="630" actId="700"/>
          <ac:spMkLst>
            <pc:docMk/>
            <pc:sldMk cId="2739552240" sldId="412"/>
            <ac:spMk id="2" creationId="{E51CE829-3720-CCFE-3E5B-330D2F3FD14A}"/>
          </ac:spMkLst>
        </pc:spChg>
        <pc:spChg chg="del mod ord">
          <ac:chgData name="Shafer, Ethan H MAJ" userId="505e747c-87be-44c0-94c2-fc4c31a873c1" providerId="ADAL" clId="{2AE5B7D6-8885-4321-8713-B7B979161C9D}" dt="2024-07-13T04:07:10.607" v="630" actId="700"/>
          <ac:spMkLst>
            <pc:docMk/>
            <pc:sldMk cId="2739552240" sldId="412"/>
            <ac:spMk id="3" creationId="{500BACC6-14A5-9043-6325-CAE30CBDF645}"/>
          </ac:spMkLst>
        </pc:spChg>
        <pc:spChg chg="mod ord">
          <ac:chgData name="Shafer, Ethan H MAJ" userId="505e747c-87be-44c0-94c2-fc4c31a873c1" providerId="ADAL" clId="{2AE5B7D6-8885-4321-8713-B7B979161C9D}" dt="2024-07-13T04:07:10.607" v="630" actId="700"/>
          <ac:spMkLst>
            <pc:docMk/>
            <pc:sldMk cId="2739552240" sldId="412"/>
            <ac:spMk id="4" creationId="{A2896DC8-C87B-7639-EA80-63DA76AD61E6}"/>
          </ac:spMkLst>
        </pc:spChg>
        <pc:spChg chg="mod ord">
          <ac:chgData name="Shafer, Ethan H MAJ" userId="505e747c-87be-44c0-94c2-fc4c31a873c1" providerId="ADAL" clId="{2AE5B7D6-8885-4321-8713-B7B979161C9D}" dt="2024-07-13T04:07:10.607" v="630" actId="700"/>
          <ac:spMkLst>
            <pc:docMk/>
            <pc:sldMk cId="2739552240" sldId="412"/>
            <ac:spMk id="5" creationId="{6E257C90-632E-063D-1860-8FAF446579B6}"/>
          </ac:spMkLst>
        </pc:spChg>
        <pc:spChg chg="mod ord">
          <ac:chgData name="Shafer, Ethan H MAJ" userId="505e747c-87be-44c0-94c2-fc4c31a873c1" providerId="ADAL" clId="{2AE5B7D6-8885-4321-8713-B7B979161C9D}" dt="2024-07-13T04:07:10.607" v="630" actId="700"/>
          <ac:spMkLst>
            <pc:docMk/>
            <pc:sldMk cId="2739552240" sldId="412"/>
            <ac:spMk id="6" creationId="{4B4D14AE-906F-C9C3-4A1A-7A71CA9D6059}"/>
          </ac:spMkLst>
        </pc:spChg>
        <pc:spChg chg="add mod ord">
          <ac:chgData name="Shafer, Ethan H MAJ" userId="505e747c-87be-44c0-94c2-fc4c31a873c1" providerId="ADAL" clId="{2AE5B7D6-8885-4321-8713-B7B979161C9D}" dt="2024-07-13T04:07:13.716" v="639" actId="20577"/>
          <ac:spMkLst>
            <pc:docMk/>
            <pc:sldMk cId="2739552240" sldId="412"/>
            <ac:spMk id="7" creationId="{73DD0DA1-BD34-CCCA-7D55-777FF3436077}"/>
          </ac:spMkLst>
        </pc:spChg>
        <pc:spChg chg="add mod ord">
          <ac:chgData name="Shafer, Ethan H MAJ" userId="505e747c-87be-44c0-94c2-fc4c31a873c1" providerId="ADAL" clId="{2AE5B7D6-8885-4321-8713-B7B979161C9D}" dt="2024-07-13T04:07:10.607" v="630" actId="700"/>
          <ac:spMkLst>
            <pc:docMk/>
            <pc:sldMk cId="2739552240" sldId="412"/>
            <ac:spMk id="8" creationId="{1F50E63E-A8DA-BF4E-6EF2-E40CB9D207C8}"/>
          </ac:spMkLst>
        </pc:spChg>
      </pc:sldChg>
      <pc:sldMasterChg chg="addSp modSldLayout">
        <pc:chgData name="Shafer, Ethan H MAJ" userId="505e747c-87be-44c0-94c2-fc4c31a873c1" providerId="ADAL" clId="{2AE5B7D6-8885-4321-8713-B7B979161C9D}" dt="2024-07-13T01:06:19.472" v="0"/>
        <pc:sldMasterMkLst>
          <pc:docMk/>
          <pc:sldMasterMk cId="2734626914" sldId="2147483660"/>
        </pc:sldMasterMkLst>
        <pc:picChg chg="add">
          <ac:chgData name="Shafer, Ethan H MAJ" userId="505e747c-87be-44c0-94c2-fc4c31a873c1" providerId="ADAL" clId="{2AE5B7D6-8885-4321-8713-B7B979161C9D}" dt="2024-07-13T01:06:19.472" v="0"/>
          <ac:picMkLst>
            <pc:docMk/>
            <pc:sldMasterMk cId="2734626914" sldId="2147483660"/>
            <ac:picMk id="8" creationId="{F9F5C4B0-DD2C-D375-FA5C-E2E61F4A3B80}"/>
          </ac:picMkLst>
        </pc:picChg>
        <pc:picChg chg="add">
          <ac:chgData name="Shafer, Ethan H MAJ" userId="505e747c-87be-44c0-94c2-fc4c31a873c1" providerId="ADAL" clId="{2AE5B7D6-8885-4321-8713-B7B979161C9D}" dt="2024-07-13T01:06:19.472" v="0"/>
          <ac:picMkLst>
            <pc:docMk/>
            <pc:sldMasterMk cId="2734626914" sldId="2147483660"/>
            <ac:picMk id="9" creationId="{AC645E4C-FB34-09AB-B5F4-755D0645F3EE}"/>
          </ac:picMkLst>
        </pc:picChg>
        <pc:sldLayoutChg chg="addSp">
          <pc:chgData name="Shafer, Ethan H MAJ" userId="505e747c-87be-44c0-94c2-fc4c31a873c1" providerId="ADAL" clId="{2AE5B7D6-8885-4321-8713-B7B979161C9D}" dt="2024-07-13T01:06:19.472" v="0"/>
          <pc:sldLayoutMkLst>
            <pc:docMk/>
            <pc:sldMasterMk cId="2734626914" sldId="2147483660"/>
            <pc:sldLayoutMk cId="1434127528" sldId="2147483661"/>
          </pc:sldLayoutMkLst>
          <pc:spChg chg="add">
            <ac:chgData name="Shafer, Ethan H MAJ" userId="505e747c-87be-44c0-94c2-fc4c31a873c1" providerId="ADAL" clId="{2AE5B7D6-8885-4321-8713-B7B979161C9D}" dt="2024-07-13T01:06:19.472" v="0"/>
            <ac:spMkLst>
              <pc:docMk/>
              <pc:sldMasterMk cId="2734626914" sldId="2147483660"/>
              <pc:sldLayoutMk cId="1434127528" sldId="2147483661"/>
              <ac:spMk id="8" creationId="{8135CF74-B3FA-71AC-798C-02BAFDC9076C}"/>
            </ac:spMkLst>
          </pc:spChg>
        </pc:sldLayoutChg>
      </pc:sldMasterChg>
      <pc:sldMasterChg chg="addSp modSldLayout">
        <pc:chgData name="Shafer, Ethan H MAJ" userId="505e747c-87be-44c0-94c2-fc4c31a873c1" providerId="ADAL" clId="{2AE5B7D6-8885-4321-8713-B7B979161C9D}" dt="2024-07-13T01:06:29.172" v="5"/>
        <pc:sldMasterMkLst>
          <pc:docMk/>
          <pc:sldMasterMk cId="905946972" sldId="2147483677"/>
        </pc:sldMasterMkLst>
        <pc:picChg chg="add">
          <ac:chgData name="Shafer, Ethan H MAJ" userId="505e747c-87be-44c0-94c2-fc4c31a873c1" providerId="ADAL" clId="{2AE5B7D6-8885-4321-8713-B7B979161C9D}" dt="2024-07-13T01:06:29.172" v="5"/>
          <ac:picMkLst>
            <pc:docMk/>
            <pc:sldMasterMk cId="905946972" sldId="2147483677"/>
            <ac:picMk id="9" creationId="{B2BF27F9-46C7-0B7D-7A34-90EB396894BF}"/>
          </ac:picMkLst>
        </pc:picChg>
        <pc:picChg chg="add">
          <ac:chgData name="Shafer, Ethan H MAJ" userId="505e747c-87be-44c0-94c2-fc4c31a873c1" providerId="ADAL" clId="{2AE5B7D6-8885-4321-8713-B7B979161C9D}" dt="2024-07-13T01:06:29.172" v="5"/>
          <ac:picMkLst>
            <pc:docMk/>
            <pc:sldMasterMk cId="905946972" sldId="2147483677"/>
            <ac:picMk id="11" creationId="{8D0A2565-07D0-8503-8E57-93A1B4A3789A}"/>
          </ac:picMkLst>
        </pc:picChg>
        <pc:sldLayoutChg chg="addSp">
          <pc:chgData name="Shafer, Ethan H MAJ" userId="505e747c-87be-44c0-94c2-fc4c31a873c1" providerId="ADAL" clId="{2AE5B7D6-8885-4321-8713-B7B979161C9D}" dt="2024-07-13T01:06:29.172" v="5"/>
          <pc:sldLayoutMkLst>
            <pc:docMk/>
            <pc:sldMasterMk cId="905946972" sldId="2147483677"/>
            <pc:sldLayoutMk cId="1527264705" sldId="2147483678"/>
          </pc:sldLayoutMkLst>
          <pc:spChg chg="add">
            <ac:chgData name="Shafer, Ethan H MAJ" userId="505e747c-87be-44c0-94c2-fc4c31a873c1" providerId="ADAL" clId="{2AE5B7D6-8885-4321-8713-B7B979161C9D}" dt="2024-07-13T01:06:29.172" v="5"/>
            <ac:spMkLst>
              <pc:docMk/>
              <pc:sldMasterMk cId="905946972" sldId="2147483677"/>
              <pc:sldLayoutMk cId="1527264705" sldId="2147483678"/>
              <ac:spMk id="7" creationId="{5FB8C478-10F1-D934-2421-49DDE1A3D112}"/>
            </ac:spMkLst>
          </pc:spChg>
        </pc:sldLayoutChg>
      </pc:sldMasterChg>
      <pc:sldMasterChg chg="addSp modSldLayout">
        <pc:chgData name="Shafer, Ethan H MAJ" userId="505e747c-87be-44c0-94c2-fc4c31a873c1" providerId="ADAL" clId="{2AE5B7D6-8885-4321-8713-B7B979161C9D}" dt="2024-07-13T01:06:39.171" v="13"/>
        <pc:sldMasterMkLst>
          <pc:docMk/>
          <pc:sldMasterMk cId="2219773339" sldId="2147483689"/>
        </pc:sldMasterMkLst>
        <pc:picChg chg="add">
          <ac:chgData name="Shafer, Ethan H MAJ" userId="505e747c-87be-44c0-94c2-fc4c31a873c1" providerId="ADAL" clId="{2AE5B7D6-8885-4321-8713-B7B979161C9D}" dt="2024-07-13T01:06:39.171" v="13"/>
          <ac:picMkLst>
            <pc:docMk/>
            <pc:sldMasterMk cId="2219773339" sldId="2147483689"/>
            <ac:picMk id="9" creationId="{5390F02D-1885-80DF-242A-545F1A84BE28}"/>
          </ac:picMkLst>
        </pc:picChg>
        <pc:picChg chg="add">
          <ac:chgData name="Shafer, Ethan H MAJ" userId="505e747c-87be-44c0-94c2-fc4c31a873c1" providerId="ADAL" clId="{2AE5B7D6-8885-4321-8713-B7B979161C9D}" dt="2024-07-13T01:06:39.171" v="13"/>
          <ac:picMkLst>
            <pc:docMk/>
            <pc:sldMasterMk cId="2219773339" sldId="2147483689"/>
            <ac:picMk id="10" creationId="{662F7892-EF2C-2CB1-546F-6D24507E1863}"/>
          </ac:picMkLst>
        </pc:picChg>
        <pc:sldLayoutChg chg="addSp">
          <pc:chgData name="Shafer, Ethan H MAJ" userId="505e747c-87be-44c0-94c2-fc4c31a873c1" providerId="ADAL" clId="{2AE5B7D6-8885-4321-8713-B7B979161C9D}" dt="2024-07-13T01:06:39.171" v="13"/>
          <pc:sldLayoutMkLst>
            <pc:docMk/>
            <pc:sldMasterMk cId="2219773339" sldId="2147483689"/>
            <pc:sldLayoutMk cId="3951135223" sldId="2147483690"/>
          </pc:sldLayoutMkLst>
          <pc:spChg chg="add">
            <ac:chgData name="Shafer, Ethan H MAJ" userId="505e747c-87be-44c0-94c2-fc4c31a873c1" providerId="ADAL" clId="{2AE5B7D6-8885-4321-8713-B7B979161C9D}" dt="2024-07-13T01:06:39.171" v="13"/>
            <ac:spMkLst>
              <pc:docMk/>
              <pc:sldMasterMk cId="2219773339" sldId="2147483689"/>
              <pc:sldLayoutMk cId="3951135223" sldId="2147483690"/>
              <ac:spMk id="6" creationId="{60C2EA0B-DB94-738E-EC70-65773D8189BA}"/>
            </ac:spMkLst>
          </pc:spChg>
        </pc:sldLayoutChg>
      </pc:sldMasterChg>
      <pc:sldMasterChg chg="addSp modSp mod modSldLayout">
        <pc:chgData name="Shafer, Ethan H MAJ" userId="505e747c-87be-44c0-94c2-fc4c31a873c1" providerId="ADAL" clId="{2AE5B7D6-8885-4321-8713-B7B979161C9D}" dt="2024-07-13T01:07:41.232" v="31" actId="1076"/>
        <pc:sldMasterMkLst>
          <pc:docMk/>
          <pc:sldMasterMk cId="1170358065" sldId="2147483707"/>
        </pc:sldMasterMkLst>
        <pc:picChg chg="add mod">
          <ac:chgData name="Shafer, Ethan H MAJ" userId="505e747c-87be-44c0-94c2-fc4c31a873c1" providerId="ADAL" clId="{2AE5B7D6-8885-4321-8713-B7B979161C9D}" dt="2024-07-13T01:07:41.232" v="31" actId="1076"/>
          <ac:picMkLst>
            <pc:docMk/>
            <pc:sldMasterMk cId="1170358065" sldId="2147483707"/>
            <ac:picMk id="7" creationId="{11435B22-2D6A-BC7E-BEAD-ED7054836401}"/>
          </ac:picMkLst>
        </pc:picChg>
        <pc:picChg chg="add mod">
          <ac:chgData name="Shafer, Ethan H MAJ" userId="505e747c-87be-44c0-94c2-fc4c31a873c1" providerId="ADAL" clId="{2AE5B7D6-8885-4321-8713-B7B979161C9D}" dt="2024-07-13T01:07:35.784" v="30" actId="1076"/>
          <ac:picMkLst>
            <pc:docMk/>
            <pc:sldMasterMk cId="1170358065" sldId="2147483707"/>
            <ac:picMk id="8" creationId="{3ABB6E0C-D5DC-67E4-2208-368D39378369}"/>
          </ac:picMkLst>
        </pc:picChg>
        <pc:sldLayoutChg chg="addSp">
          <pc:chgData name="Shafer, Ethan H MAJ" userId="505e747c-87be-44c0-94c2-fc4c31a873c1" providerId="ADAL" clId="{2AE5B7D6-8885-4321-8713-B7B979161C9D}" dt="2024-07-13T01:06:51.612" v="22"/>
          <pc:sldLayoutMkLst>
            <pc:docMk/>
            <pc:sldMasterMk cId="1170358065" sldId="2147483707"/>
            <pc:sldLayoutMk cId="3568189710" sldId="2147483708"/>
          </pc:sldLayoutMkLst>
          <pc:spChg chg="add">
            <ac:chgData name="Shafer, Ethan H MAJ" userId="505e747c-87be-44c0-94c2-fc4c31a873c1" providerId="ADAL" clId="{2AE5B7D6-8885-4321-8713-B7B979161C9D}" dt="2024-07-13T01:06:51.612" v="22"/>
            <ac:spMkLst>
              <pc:docMk/>
              <pc:sldMasterMk cId="1170358065" sldId="2147483707"/>
              <pc:sldLayoutMk cId="3568189710" sldId="2147483708"/>
              <ac:spMk id="7" creationId="{7EF18878-A914-4784-91B9-01253C92A214}"/>
            </ac:spMkLst>
          </pc:spChg>
        </pc:sldLayoutChg>
      </pc:sldMasterChg>
    </pc:docChg>
  </pc:docChgLst>
  <pc:docChgLst>
    <pc:chgData name="Shafer, Ethan H MAJ" userId="505e747c-87be-44c0-94c2-fc4c31a873c1" providerId="ADAL" clId="{0D87E21D-0F41-438E-A926-CFF0C7557A31}"/>
    <pc:docChg chg="undo custSel addSld delSld modSld">
      <pc:chgData name="Shafer, Ethan H MAJ" userId="505e747c-87be-44c0-94c2-fc4c31a873c1" providerId="ADAL" clId="{0D87E21D-0F41-438E-A926-CFF0C7557A31}" dt="2024-08-27T19:20:31.235" v="348" actId="47"/>
      <pc:docMkLst>
        <pc:docMk/>
      </pc:docMkLst>
      <pc:sldChg chg="del">
        <pc:chgData name="Shafer, Ethan H MAJ" userId="505e747c-87be-44c0-94c2-fc4c31a873c1" providerId="ADAL" clId="{0D87E21D-0F41-438E-A926-CFF0C7557A31}" dt="2024-08-27T17:18:44.099" v="2" actId="47"/>
        <pc:sldMkLst>
          <pc:docMk/>
          <pc:sldMk cId="1411056543" sldId="271"/>
        </pc:sldMkLst>
      </pc:sldChg>
      <pc:sldChg chg="del">
        <pc:chgData name="Shafer, Ethan H MAJ" userId="505e747c-87be-44c0-94c2-fc4c31a873c1" providerId="ADAL" clId="{0D87E21D-0F41-438E-A926-CFF0C7557A31}" dt="2024-08-27T17:18:44.099" v="2" actId="47"/>
        <pc:sldMkLst>
          <pc:docMk/>
          <pc:sldMk cId="3948921552" sldId="276"/>
        </pc:sldMkLst>
      </pc:sldChg>
      <pc:sldChg chg="del">
        <pc:chgData name="Shafer, Ethan H MAJ" userId="505e747c-87be-44c0-94c2-fc4c31a873c1" providerId="ADAL" clId="{0D87E21D-0F41-438E-A926-CFF0C7557A31}" dt="2024-08-27T17:18:44.099" v="2" actId="47"/>
        <pc:sldMkLst>
          <pc:docMk/>
          <pc:sldMk cId="3189059650" sldId="282"/>
        </pc:sldMkLst>
      </pc:sldChg>
      <pc:sldChg chg="del">
        <pc:chgData name="Shafer, Ethan H MAJ" userId="505e747c-87be-44c0-94c2-fc4c31a873c1" providerId="ADAL" clId="{0D87E21D-0F41-438E-A926-CFF0C7557A31}" dt="2024-08-27T17:18:44.099" v="2" actId="47"/>
        <pc:sldMkLst>
          <pc:docMk/>
          <pc:sldMk cId="3690799987" sldId="284"/>
        </pc:sldMkLst>
      </pc:sldChg>
      <pc:sldChg chg="del">
        <pc:chgData name="Shafer, Ethan H MAJ" userId="505e747c-87be-44c0-94c2-fc4c31a873c1" providerId="ADAL" clId="{0D87E21D-0F41-438E-A926-CFF0C7557A31}" dt="2024-08-27T17:18:44.099" v="2" actId="47"/>
        <pc:sldMkLst>
          <pc:docMk/>
          <pc:sldMk cId="1401014861" sldId="285"/>
        </pc:sldMkLst>
      </pc:sldChg>
      <pc:sldChg chg="addSp delSp modSp add mod modClrScheme chgLayout">
        <pc:chgData name="Shafer, Ethan H MAJ" userId="505e747c-87be-44c0-94c2-fc4c31a873c1" providerId="ADAL" clId="{0D87E21D-0F41-438E-A926-CFF0C7557A31}" dt="2024-08-27T17:19:44.350" v="26" actId="14"/>
        <pc:sldMkLst>
          <pc:docMk/>
          <pc:sldMk cId="758289099" sldId="288"/>
        </pc:sldMkLst>
        <pc:spChg chg="mod ord">
          <ac:chgData name="Shafer, Ethan H MAJ" userId="505e747c-87be-44c0-94c2-fc4c31a873c1" providerId="ADAL" clId="{0D87E21D-0F41-438E-A926-CFF0C7557A31}" dt="2024-08-27T17:18:56.223" v="5" actId="700"/>
          <ac:spMkLst>
            <pc:docMk/>
            <pc:sldMk cId="758289099" sldId="288"/>
            <ac:spMk id="2" creationId="{E183499F-C40D-44A7-ADEF-314897CEF1D4}"/>
          </ac:spMkLst>
        </pc:spChg>
        <pc:spChg chg="mod ord">
          <ac:chgData name="Shafer, Ethan H MAJ" userId="505e747c-87be-44c0-94c2-fc4c31a873c1" providerId="ADAL" clId="{0D87E21D-0F41-438E-A926-CFF0C7557A31}" dt="2024-08-27T17:19:44.350" v="26" actId="14"/>
          <ac:spMkLst>
            <pc:docMk/>
            <pc:sldMk cId="758289099" sldId="288"/>
            <ac:spMk id="3" creationId="{9783B811-9185-4891-A15C-64BE47B0843E}"/>
          </ac:spMkLst>
        </pc:spChg>
        <pc:spChg chg="add del mod ord">
          <ac:chgData name="Shafer, Ethan H MAJ" userId="505e747c-87be-44c0-94c2-fc4c31a873c1" providerId="ADAL" clId="{0D87E21D-0F41-438E-A926-CFF0C7557A31}" dt="2024-08-27T17:18:58.946" v="7"/>
          <ac:spMkLst>
            <pc:docMk/>
            <pc:sldMk cId="758289099" sldId="288"/>
            <ac:spMk id="4" creationId="{6916CFBB-30F1-3850-E470-B16A7E546D37}"/>
          </ac:spMkLst>
        </pc:spChg>
        <pc:spChg chg="mod ord">
          <ac:chgData name="Shafer, Ethan H MAJ" userId="505e747c-87be-44c0-94c2-fc4c31a873c1" providerId="ADAL" clId="{0D87E21D-0F41-438E-A926-CFF0C7557A31}" dt="2024-08-27T17:18:56.223" v="5" actId="700"/>
          <ac:spMkLst>
            <pc:docMk/>
            <pc:sldMk cId="758289099" sldId="288"/>
            <ac:spMk id="5" creationId="{FEEF9E6C-C655-4AEB-8A3B-A9A17945DCC5}"/>
          </ac:spMkLst>
        </pc:spChg>
        <pc:spChg chg="mod ord">
          <ac:chgData name="Shafer, Ethan H MAJ" userId="505e747c-87be-44c0-94c2-fc4c31a873c1" providerId="ADAL" clId="{0D87E21D-0F41-438E-A926-CFF0C7557A31}" dt="2024-08-27T17:18:56.223" v="5" actId="700"/>
          <ac:spMkLst>
            <pc:docMk/>
            <pc:sldMk cId="758289099" sldId="288"/>
            <ac:spMk id="6" creationId="{0D45D7CA-B67E-4ED5-8ABC-ECD35927D095}"/>
          </ac:spMkLst>
        </pc:spChg>
        <pc:spChg chg="mod ord">
          <ac:chgData name="Shafer, Ethan H MAJ" userId="505e747c-87be-44c0-94c2-fc4c31a873c1" providerId="ADAL" clId="{0D87E21D-0F41-438E-A926-CFF0C7557A31}" dt="2024-08-27T17:18:56.223" v="5" actId="700"/>
          <ac:spMkLst>
            <pc:docMk/>
            <pc:sldMk cId="758289099" sldId="288"/>
            <ac:spMk id="7" creationId="{8AB4F347-BEAC-40D2-AFCA-0E2EE983C1B0}"/>
          </ac:spMkLst>
        </pc:spChg>
        <pc:picChg chg="add mod">
          <ac:chgData name="Shafer, Ethan H MAJ" userId="505e747c-87be-44c0-94c2-fc4c31a873c1" providerId="ADAL" clId="{0D87E21D-0F41-438E-A926-CFF0C7557A31}" dt="2024-08-27T17:18:58.946" v="7"/>
          <ac:picMkLst>
            <pc:docMk/>
            <pc:sldMk cId="758289099" sldId="288"/>
            <ac:picMk id="8" creationId="{E25548C5-0AA9-CF7C-3CB1-E2D1D8AE9498}"/>
          </ac:picMkLst>
        </pc:picChg>
        <pc:picChg chg="del">
          <ac:chgData name="Shafer, Ethan H MAJ" userId="505e747c-87be-44c0-94c2-fc4c31a873c1" providerId="ADAL" clId="{0D87E21D-0F41-438E-A926-CFF0C7557A31}" dt="2024-08-27T17:18:58.332" v="6" actId="21"/>
          <ac:picMkLst>
            <pc:docMk/>
            <pc:sldMk cId="758289099" sldId="288"/>
            <ac:picMk id="12" creationId="{E25548C5-0AA9-CF7C-3CB1-E2D1D8AE9498}"/>
          </ac:picMkLst>
        </pc:picChg>
      </pc:sldChg>
      <pc:sldChg chg="addSp delSp modSp add mod modClrScheme chgLayout">
        <pc:chgData name="Shafer, Ethan H MAJ" userId="505e747c-87be-44c0-94c2-fc4c31a873c1" providerId="ADAL" clId="{0D87E21D-0F41-438E-A926-CFF0C7557A31}" dt="2024-08-27T17:18:56.223" v="5" actId="700"/>
        <pc:sldMkLst>
          <pc:docMk/>
          <pc:sldMk cId="96972619" sldId="289"/>
        </pc:sldMkLst>
        <pc:spChg chg="mod ord">
          <ac:chgData name="Shafer, Ethan H MAJ" userId="505e747c-87be-44c0-94c2-fc4c31a873c1" providerId="ADAL" clId="{0D87E21D-0F41-438E-A926-CFF0C7557A31}" dt="2024-08-27T17:18:56.223" v="5" actId="700"/>
          <ac:spMkLst>
            <pc:docMk/>
            <pc:sldMk cId="96972619" sldId="289"/>
            <ac:spMk id="2" creationId="{64ACD8A4-C423-4480-818D-223432B1B7C4}"/>
          </ac:spMkLst>
        </pc:spChg>
        <pc:spChg chg="add del mod ord">
          <ac:chgData name="Shafer, Ethan H MAJ" userId="505e747c-87be-44c0-94c2-fc4c31a873c1" providerId="ADAL" clId="{0D87E21D-0F41-438E-A926-CFF0C7557A31}" dt="2024-08-27T17:18:51.771" v="4" actId="700"/>
          <ac:spMkLst>
            <pc:docMk/>
            <pc:sldMk cId="96972619" sldId="289"/>
            <ac:spMk id="3" creationId="{8600DAA9-6484-508F-1FB5-724F05BECBD7}"/>
          </ac:spMkLst>
        </pc:spChg>
        <pc:spChg chg="mod ord">
          <ac:chgData name="Shafer, Ethan H MAJ" userId="505e747c-87be-44c0-94c2-fc4c31a873c1" providerId="ADAL" clId="{0D87E21D-0F41-438E-A926-CFF0C7557A31}" dt="2024-08-27T17:18:56.223" v="5" actId="700"/>
          <ac:spMkLst>
            <pc:docMk/>
            <pc:sldMk cId="96972619" sldId="289"/>
            <ac:spMk id="5" creationId="{FC3784B3-0058-4C16-822C-7941628C05AF}"/>
          </ac:spMkLst>
        </pc:spChg>
        <pc:spChg chg="mod ord">
          <ac:chgData name="Shafer, Ethan H MAJ" userId="505e747c-87be-44c0-94c2-fc4c31a873c1" providerId="ADAL" clId="{0D87E21D-0F41-438E-A926-CFF0C7557A31}" dt="2024-08-27T17:18:56.223" v="5" actId="700"/>
          <ac:spMkLst>
            <pc:docMk/>
            <pc:sldMk cId="96972619" sldId="289"/>
            <ac:spMk id="6" creationId="{C5F22CFC-FACA-411C-AABE-1564C948B53E}"/>
          </ac:spMkLst>
        </pc:spChg>
        <pc:spChg chg="mod ord">
          <ac:chgData name="Shafer, Ethan H MAJ" userId="505e747c-87be-44c0-94c2-fc4c31a873c1" providerId="ADAL" clId="{0D87E21D-0F41-438E-A926-CFF0C7557A31}" dt="2024-08-27T17:18:56.223" v="5" actId="700"/>
          <ac:spMkLst>
            <pc:docMk/>
            <pc:sldMk cId="96972619" sldId="289"/>
            <ac:spMk id="7" creationId="{9C185CC3-0A22-4956-B68C-A63367F545FF}"/>
          </ac:spMkLst>
        </pc:spChg>
        <pc:spChg chg="add mod ord">
          <ac:chgData name="Shafer, Ethan H MAJ" userId="505e747c-87be-44c0-94c2-fc4c31a873c1" providerId="ADAL" clId="{0D87E21D-0F41-438E-A926-CFF0C7557A31}" dt="2024-08-27T17:18:56.223" v="5" actId="700"/>
          <ac:spMkLst>
            <pc:docMk/>
            <pc:sldMk cId="96972619" sldId="289"/>
            <ac:spMk id="8" creationId="{D3654A05-67DB-8CF0-A8A2-B2B548316512}"/>
          </ac:spMkLst>
        </pc:spChg>
        <pc:spChg chg="add mod ord">
          <ac:chgData name="Shafer, Ethan H MAJ" userId="505e747c-87be-44c0-94c2-fc4c31a873c1" providerId="ADAL" clId="{0D87E21D-0F41-438E-A926-CFF0C7557A31}" dt="2024-08-27T17:18:56.223" v="5" actId="700"/>
          <ac:spMkLst>
            <pc:docMk/>
            <pc:sldMk cId="96972619" sldId="289"/>
            <ac:spMk id="9" creationId="{E50E1658-C9AA-04DA-00B6-50FA043D7842}"/>
          </ac:spMkLst>
        </pc:spChg>
      </pc:sldChg>
      <pc:sldChg chg="addSp delSp modSp add mod modClrScheme chgLayout">
        <pc:chgData name="Shafer, Ethan H MAJ" userId="505e747c-87be-44c0-94c2-fc4c31a873c1" providerId="ADAL" clId="{0D87E21D-0F41-438E-A926-CFF0C7557A31}" dt="2024-08-27T17:27:27.085" v="285" actId="20577"/>
        <pc:sldMkLst>
          <pc:docMk/>
          <pc:sldMk cId="346033636" sldId="290"/>
        </pc:sldMkLst>
        <pc:spChg chg="mod ord">
          <ac:chgData name="Shafer, Ethan H MAJ" userId="505e747c-87be-44c0-94c2-fc4c31a873c1" providerId="ADAL" clId="{0D87E21D-0F41-438E-A926-CFF0C7557A31}" dt="2024-08-27T17:26:17.094" v="222" actId="2085"/>
          <ac:spMkLst>
            <pc:docMk/>
            <pc:sldMk cId="346033636" sldId="290"/>
            <ac:spMk id="2" creationId="{64E77E6B-55A9-4419-BED0-88DBDC1648D4}"/>
          </ac:spMkLst>
        </pc:spChg>
        <pc:spChg chg="mod ord">
          <ac:chgData name="Shafer, Ethan H MAJ" userId="505e747c-87be-44c0-94c2-fc4c31a873c1" providerId="ADAL" clId="{0D87E21D-0F41-438E-A926-CFF0C7557A31}" dt="2024-08-27T17:27:27.085" v="285" actId="20577"/>
          <ac:spMkLst>
            <pc:docMk/>
            <pc:sldMk cId="346033636" sldId="290"/>
            <ac:spMk id="3" creationId="{4AE0931D-4DEF-4855-8116-E2C1BC11466F}"/>
          </ac:spMkLst>
        </pc:spChg>
        <pc:spChg chg="add del mod ord">
          <ac:chgData name="Shafer, Ethan H MAJ" userId="505e747c-87be-44c0-94c2-fc4c31a873c1" providerId="ADAL" clId="{0D87E21D-0F41-438E-A926-CFF0C7557A31}" dt="2024-08-27T17:21:04.898" v="33" actId="478"/>
          <ac:spMkLst>
            <pc:docMk/>
            <pc:sldMk cId="346033636" sldId="290"/>
            <ac:spMk id="4" creationId="{A267EE83-BD99-9C7F-54AC-1921BBC65084}"/>
          </ac:spMkLst>
        </pc:spChg>
        <pc:spChg chg="mod ord">
          <ac:chgData name="Shafer, Ethan H MAJ" userId="505e747c-87be-44c0-94c2-fc4c31a873c1" providerId="ADAL" clId="{0D87E21D-0F41-438E-A926-CFF0C7557A31}" dt="2024-08-27T17:18:56.223" v="5" actId="700"/>
          <ac:spMkLst>
            <pc:docMk/>
            <pc:sldMk cId="346033636" sldId="290"/>
            <ac:spMk id="5" creationId="{0F50AFE0-3BA6-4773-B4C2-959051CA9FD0}"/>
          </ac:spMkLst>
        </pc:spChg>
        <pc:spChg chg="mod ord">
          <ac:chgData name="Shafer, Ethan H MAJ" userId="505e747c-87be-44c0-94c2-fc4c31a873c1" providerId="ADAL" clId="{0D87E21D-0F41-438E-A926-CFF0C7557A31}" dt="2024-08-27T17:18:56.223" v="5" actId="700"/>
          <ac:spMkLst>
            <pc:docMk/>
            <pc:sldMk cId="346033636" sldId="290"/>
            <ac:spMk id="6" creationId="{CDDD83CF-FD56-4CBD-8015-D245859171A7}"/>
          </ac:spMkLst>
        </pc:spChg>
        <pc:spChg chg="mod ord">
          <ac:chgData name="Shafer, Ethan H MAJ" userId="505e747c-87be-44c0-94c2-fc4c31a873c1" providerId="ADAL" clId="{0D87E21D-0F41-438E-A926-CFF0C7557A31}" dt="2024-08-27T17:18:56.223" v="5" actId="700"/>
          <ac:spMkLst>
            <pc:docMk/>
            <pc:sldMk cId="346033636" sldId="290"/>
            <ac:spMk id="7" creationId="{FED55C8D-7648-4E04-92B4-3AECA55994CB}"/>
          </ac:spMkLst>
        </pc:spChg>
      </pc:sldChg>
      <pc:sldChg chg="addSp modSp add mod modClrScheme chgLayout">
        <pc:chgData name="Shafer, Ethan H MAJ" userId="505e747c-87be-44c0-94c2-fc4c31a873c1" providerId="ADAL" clId="{0D87E21D-0F41-438E-A926-CFF0C7557A31}" dt="2024-08-27T17:27:43.838" v="287" actId="115"/>
        <pc:sldMkLst>
          <pc:docMk/>
          <pc:sldMk cId="3431225402" sldId="291"/>
        </pc:sldMkLst>
        <pc:spChg chg="mod ord">
          <ac:chgData name="Shafer, Ethan H MAJ" userId="505e747c-87be-44c0-94c2-fc4c31a873c1" providerId="ADAL" clId="{0D87E21D-0F41-438E-A926-CFF0C7557A31}" dt="2024-08-27T17:27:43.838" v="287" actId="115"/>
          <ac:spMkLst>
            <pc:docMk/>
            <pc:sldMk cId="3431225402" sldId="291"/>
            <ac:spMk id="2" creationId="{75B585A7-FF6A-428B-A021-375139A89C50}"/>
          </ac:spMkLst>
        </pc:spChg>
        <pc:spChg chg="add mod ord">
          <ac:chgData name="Shafer, Ethan H MAJ" userId="505e747c-87be-44c0-94c2-fc4c31a873c1" providerId="ADAL" clId="{0D87E21D-0F41-438E-A926-CFF0C7557A31}" dt="2024-08-27T17:18:56.223" v="5" actId="700"/>
          <ac:spMkLst>
            <pc:docMk/>
            <pc:sldMk cId="3431225402" sldId="291"/>
            <ac:spMk id="3" creationId="{D91861F9-416C-0EA7-D4B4-7FB18F8ECFAD}"/>
          </ac:spMkLst>
        </pc:spChg>
        <pc:spChg chg="mod ord">
          <ac:chgData name="Shafer, Ethan H MAJ" userId="505e747c-87be-44c0-94c2-fc4c31a873c1" providerId="ADAL" clId="{0D87E21D-0F41-438E-A926-CFF0C7557A31}" dt="2024-08-27T17:18:56.223" v="5" actId="700"/>
          <ac:spMkLst>
            <pc:docMk/>
            <pc:sldMk cId="3431225402" sldId="291"/>
            <ac:spMk id="5" creationId="{C3172AAB-F9D7-4E9F-8DF2-D87A038CD470}"/>
          </ac:spMkLst>
        </pc:spChg>
        <pc:spChg chg="mod ord">
          <ac:chgData name="Shafer, Ethan H MAJ" userId="505e747c-87be-44c0-94c2-fc4c31a873c1" providerId="ADAL" clId="{0D87E21D-0F41-438E-A926-CFF0C7557A31}" dt="2024-08-27T17:18:56.223" v="5" actId="700"/>
          <ac:spMkLst>
            <pc:docMk/>
            <pc:sldMk cId="3431225402" sldId="291"/>
            <ac:spMk id="6" creationId="{4E84CDB2-51D7-40F1-9001-959C6225329F}"/>
          </ac:spMkLst>
        </pc:spChg>
        <pc:spChg chg="mod ord">
          <ac:chgData name="Shafer, Ethan H MAJ" userId="505e747c-87be-44c0-94c2-fc4c31a873c1" providerId="ADAL" clId="{0D87E21D-0F41-438E-A926-CFF0C7557A31}" dt="2024-08-27T17:18:56.223" v="5" actId="700"/>
          <ac:spMkLst>
            <pc:docMk/>
            <pc:sldMk cId="3431225402" sldId="291"/>
            <ac:spMk id="7" creationId="{8C8CEF83-D909-45AA-A5BF-A914B95923DF}"/>
          </ac:spMkLst>
        </pc:spChg>
        <pc:spChg chg="mod ord">
          <ac:chgData name="Shafer, Ethan H MAJ" userId="505e747c-87be-44c0-94c2-fc4c31a873c1" providerId="ADAL" clId="{0D87E21D-0F41-438E-A926-CFF0C7557A31}" dt="2024-08-27T17:18:56.223" v="5" actId="700"/>
          <ac:spMkLst>
            <pc:docMk/>
            <pc:sldMk cId="3431225402" sldId="291"/>
            <ac:spMk id="14" creationId="{ECE7D3FB-565A-4939-AC9F-9EDAF9D6DAA9}"/>
          </ac:spMkLst>
        </pc:spChg>
      </pc:sldChg>
      <pc:sldChg chg="addSp modSp add mod modClrScheme chgLayout">
        <pc:chgData name="Shafer, Ethan H MAJ" userId="505e747c-87be-44c0-94c2-fc4c31a873c1" providerId="ADAL" clId="{0D87E21D-0F41-438E-A926-CFF0C7557A31}" dt="2024-08-27T17:18:56.223" v="5" actId="700"/>
        <pc:sldMkLst>
          <pc:docMk/>
          <pc:sldMk cId="3991152066" sldId="292"/>
        </pc:sldMkLst>
        <pc:spChg chg="mod ord">
          <ac:chgData name="Shafer, Ethan H MAJ" userId="505e747c-87be-44c0-94c2-fc4c31a873c1" providerId="ADAL" clId="{0D87E21D-0F41-438E-A926-CFF0C7557A31}" dt="2024-08-27T17:18:56.223" v="5" actId="700"/>
          <ac:spMkLst>
            <pc:docMk/>
            <pc:sldMk cId="3991152066" sldId="292"/>
            <ac:spMk id="2" creationId="{4BFDE232-B4B4-4080-BD1E-D8308CFD9103}"/>
          </ac:spMkLst>
        </pc:spChg>
        <pc:spChg chg="mod ord">
          <ac:chgData name="Shafer, Ethan H MAJ" userId="505e747c-87be-44c0-94c2-fc4c31a873c1" providerId="ADAL" clId="{0D87E21D-0F41-438E-A926-CFF0C7557A31}" dt="2024-08-27T17:18:56.223" v="5" actId="700"/>
          <ac:spMkLst>
            <pc:docMk/>
            <pc:sldMk cId="3991152066" sldId="292"/>
            <ac:spMk id="3" creationId="{B6E1291B-4785-49D9-90B8-116FDDDA6C92}"/>
          </ac:spMkLst>
        </pc:spChg>
        <pc:spChg chg="add mod ord">
          <ac:chgData name="Shafer, Ethan H MAJ" userId="505e747c-87be-44c0-94c2-fc4c31a873c1" providerId="ADAL" clId="{0D87E21D-0F41-438E-A926-CFF0C7557A31}" dt="2024-08-27T17:18:56.223" v="5" actId="700"/>
          <ac:spMkLst>
            <pc:docMk/>
            <pc:sldMk cId="3991152066" sldId="292"/>
            <ac:spMk id="4" creationId="{56AA641F-C011-6C1D-1D78-4DB5CB924F0D}"/>
          </ac:spMkLst>
        </pc:spChg>
        <pc:spChg chg="mod ord">
          <ac:chgData name="Shafer, Ethan H MAJ" userId="505e747c-87be-44c0-94c2-fc4c31a873c1" providerId="ADAL" clId="{0D87E21D-0F41-438E-A926-CFF0C7557A31}" dt="2024-08-27T17:18:56.223" v="5" actId="700"/>
          <ac:spMkLst>
            <pc:docMk/>
            <pc:sldMk cId="3991152066" sldId="292"/>
            <ac:spMk id="5" creationId="{B20D0D24-5C93-476A-9EB7-F381135BDD09}"/>
          </ac:spMkLst>
        </pc:spChg>
        <pc:spChg chg="mod ord">
          <ac:chgData name="Shafer, Ethan H MAJ" userId="505e747c-87be-44c0-94c2-fc4c31a873c1" providerId="ADAL" clId="{0D87E21D-0F41-438E-A926-CFF0C7557A31}" dt="2024-08-27T17:18:56.223" v="5" actId="700"/>
          <ac:spMkLst>
            <pc:docMk/>
            <pc:sldMk cId="3991152066" sldId="292"/>
            <ac:spMk id="6" creationId="{5320572F-79F2-4521-9860-31C73CA203F7}"/>
          </ac:spMkLst>
        </pc:spChg>
        <pc:spChg chg="mod ord">
          <ac:chgData name="Shafer, Ethan H MAJ" userId="505e747c-87be-44c0-94c2-fc4c31a873c1" providerId="ADAL" clId="{0D87E21D-0F41-438E-A926-CFF0C7557A31}" dt="2024-08-27T17:18:56.223" v="5" actId="700"/>
          <ac:spMkLst>
            <pc:docMk/>
            <pc:sldMk cId="3991152066" sldId="292"/>
            <ac:spMk id="7" creationId="{E2AD1F0A-164B-448B-BDD6-D41C8FF72579}"/>
          </ac:spMkLst>
        </pc:spChg>
      </pc:sldChg>
      <pc:sldChg chg="addSp delSp modSp add mod modClrScheme chgLayout">
        <pc:chgData name="Shafer, Ethan H MAJ" userId="505e747c-87be-44c0-94c2-fc4c31a873c1" providerId="ADAL" clId="{0D87E21D-0F41-438E-A926-CFF0C7557A31}" dt="2024-08-27T17:20:45.850" v="31" actId="1076"/>
        <pc:sldMkLst>
          <pc:docMk/>
          <pc:sldMk cId="1485339378" sldId="294"/>
        </pc:sldMkLst>
        <pc:spChg chg="mod ord">
          <ac:chgData name="Shafer, Ethan H MAJ" userId="505e747c-87be-44c0-94c2-fc4c31a873c1" providerId="ADAL" clId="{0D87E21D-0F41-438E-A926-CFF0C7557A31}" dt="2024-08-27T17:20:36.366" v="28" actId="700"/>
          <ac:spMkLst>
            <pc:docMk/>
            <pc:sldMk cId="1485339378" sldId="294"/>
            <ac:spMk id="2" creationId="{E183499F-C40D-44A7-ADEF-314897CEF1D4}"/>
          </ac:spMkLst>
        </pc:spChg>
        <pc:spChg chg="add del mod ord">
          <ac:chgData name="Shafer, Ethan H MAJ" userId="505e747c-87be-44c0-94c2-fc4c31a873c1" providerId="ADAL" clId="{0D87E21D-0F41-438E-A926-CFF0C7557A31}" dt="2024-08-27T17:18:51.771" v="4" actId="700"/>
          <ac:spMkLst>
            <pc:docMk/>
            <pc:sldMk cId="1485339378" sldId="294"/>
            <ac:spMk id="3" creationId="{47FE2C77-2FB4-1CBF-0888-D6BDF34F357E}"/>
          </ac:spMkLst>
        </pc:spChg>
        <pc:spChg chg="add del mod ord">
          <ac:chgData name="Shafer, Ethan H MAJ" userId="505e747c-87be-44c0-94c2-fc4c31a873c1" providerId="ADAL" clId="{0D87E21D-0F41-438E-A926-CFF0C7557A31}" dt="2024-08-27T17:20:36.366" v="28" actId="700"/>
          <ac:spMkLst>
            <pc:docMk/>
            <pc:sldMk cId="1485339378" sldId="294"/>
            <ac:spMk id="4" creationId="{9B156115-9CCF-BD96-7599-F816A7ACB694}"/>
          </ac:spMkLst>
        </pc:spChg>
        <pc:spChg chg="mod ord">
          <ac:chgData name="Shafer, Ethan H MAJ" userId="505e747c-87be-44c0-94c2-fc4c31a873c1" providerId="ADAL" clId="{0D87E21D-0F41-438E-A926-CFF0C7557A31}" dt="2024-08-27T17:20:36.366" v="28" actId="700"/>
          <ac:spMkLst>
            <pc:docMk/>
            <pc:sldMk cId="1485339378" sldId="294"/>
            <ac:spMk id="5" creationId="{FEEF9E6C-C655-4AEB-8A3B-A9A17945DCC5}"/>
          </ac:spMkLst>
        </pc:spChg>
        <pc:spChg chg="mod ord">
          <ac:chgData name="Shafer, Ethan H MAJ" userId="505e747c-87be-44c0-94c2-fc4c31a873c1" providerId="ADAL" clId="{0D87E21D-0F41-438E-A926-CFF0C7557A31}" dt="2024-08-27T17:20:36.366" v="28" actId="700"/>
          <ac:spMkLst>
            <pc:docMk/>
            <pc:sldMk cId="1485339378" sldId="294"/>
            <ac:spMk id="6" creationId="{0D45D7CA-B67E-4ED5-8ABC-ECD35927D095}"/>
          </ac:spMkLst>
        </pc:spChg>
        <pc:spChg chg="mod ord">
          <ac:chgData name="Shafer, Ethan H MAJ" userId="505e747c-87be-44c0-94c2-fc4c31a873c1" providerId="ADAL" clId="{0D87E21D-0F41-438E-A926-CFF0C7557A31}" dt="2024-08-27T17:20:36.366" v="28" actId="700"/>
          <ac:spMkLst>
            <pc:docMk/>
            <pc:sldMk cId="1485339378" sldId="294"/>
            <ac:spMk id="7" creationId="{8AB4F347-BEAC-40D2-AFCA-0E2EE983C1B0}"/>
          </ac:spMkLst>
        </pc:spChg>
        <pc:spChg chg="add del mod ord">
          <ac:chgData name="Shafer, Ethan H MAJ" userId="505e747c-87be-44c0-94c2-fc4c31a873c1" providerId="ADAL" clId="{0D87E21D-0F41-438E-A926-CFF0C7557A31}" dt="2024-08-27T17:20:36.366" v="28" actId="700"/>
          <ac:spMkLst>
            <pc:docMk/>
            <pc:sldMk cId="1485339378" sldId="294"/>
            <ac:spMk id="8" creationId="{005C72F2-CF6B-4F1B-04CB-0E01AFAA646F}"/>
          </ac:spMkLst>
        </pc:spChg>
        <pc:spChg chg="add del mod ord">
          <ac:chgData name="Shafer, Ethan H MAJ" userId="505e747c-87be-44c0-94c2-fc4c31a873c1" providerId="ADAL" clId="{0D87E21D-0F41-438E-A926-CFF0C7557A31}" dt="2024-08-27T17:20:37.051" v="29"/>
          <ac:spMkLst>
            <pc:docMk/>
            <pc:sldMk cId="1485339378" sldId="294"/>
            <ac:spMk id="10" creationId="{C0613FA6-6A64-B07A-BE80-A2B6954EB17C}"/>
          </ac:spMkLst>
        </pc:spChg>
        <pc:graphicFrameChg chg="del">
          <ac:chgData name="Shafer, Ethan H MAJ" userId="505e747c-87be-44c0-94c2-fc4c31a873c1" providerId="ADAL" clId="{0D87E21D-0F41-438E-A926-CFF0C7557A31}" dt="2024-08-27T17:20:32.715" v="27" actId="21"/>
          <ac:graphicFrameMkLst>
            <pc:docMk/>
            <pc:sldMk cId="1485339378" sldId="294"/>
            <ac:graphicFrameMk id="9" creationId="{617D8E54-A322-4CA8-865A-036621BE9BFC}"/>
          </ac:graphicFrameMkLst>
        </pc:graphicFrameChg>
        <pc:graphicFrameChg chg="add mod modGraphic">
          <ac:chgData name="Shafer, Ethan H MAJ" userId="505e747c-87be-44c0-94c2-fc4c31a873c1" providerId="ADAL" clId="{0D87E21D-0F41-438E-A926-CFF0C7557A31}" dt="2024-08-27T17:20:45.850" v="31" actId="1076"/>
          <ac:graphicFrameMkLst>
            <pc:docMk/>
            <pc:sldMk cId="1485339378" sldId="294"/>
            <ac:graphicFrameMk id="11" creationId="{617D8E54-A322-4CA8-865A-036621BE9BFC}"/>
          </ac:graphicFrameMkLst>
        </pc:graphicFrameChg>
      </pc:sldChg>
      <pc:sldChg chg="addSp delSp modSp add mod modClrScheme chgLayout">
        <pc:chgData name="Shafer, Ethan H MAJ" userId="505e747c-87be-44c0-94c2-fc4c31a873c1" providerId="ADAL" clId="{0D87E21D-0F41-438E-A926-CFF0C7557A31}" dt="2024-08-27T17:27:00.634" v="234" actId="404"/>
        <pc:sldMkLst>
          <pc:docMk/>
          <pc:sldMk cId="95021789" sldId="295"/>
        </pc:sldMkLst>
        <pc:spChg chg="mod ord">
          <ac:chgData name="Shafer, Ethan H MAJ" userId="505e747c-87be-44c0-94c2-fc4c31a873c1" providerId="ADAL" clId="{0D87E21D-0F41-438E-A926-CFF0C7557A31}" dt="2024-08-27T17:18:56.223" v="5" actId="700"/>
          <ac:spMkLst>
            <pc:docMk/>
            <pc:sldMk cId="95021789" sldId="295"/>
            <ac:spMk id="2" creationId="{E183499F-C40D-44A7-ADEF-314897CEF1D4}"/>
          </ac:spMkLst>
        </pc:spChg>
        <pc:spChg chg="add del mod ord">
          <ac:chgData name="Shafer, Ethan H MAJ" userId="505e747c-87be-44c0-94c2-fc4c31a873c1" providerId="ADAL" clId="{0D87E21D-0F41-438E-A926-CFF0C7557A31}" dt="2024-08-27T17:18:51.771" v="4" actId="700"/>
          <ac:spMkLst>
            <pc:docMk/>
            <pc:sldMk cId="95021789" sldId="295"/>
            <ac:spMk id="3" creationId="{0C08F0D2-8CAA-5E05-040E-3487D281555B}"/>
          </ac:spMkLst>
        </pc:spChg>
        <pc:spChg chg="add del mod ord">
          <ac:chgData name="Shafer, Ethan H MAJ" userId="505e747c-87be-44c0-94c2-fc4c31a873c1" providerId="ADAL" clId="{0D87E21D-0F41-438E-A926-CFF0C7557A31}" dt="2024-08-27T17:26:37.751" v="226" actId="478"/>
          <ac:spMkLst>
            <pc:docMk/>
            <pc:sldMk cId="95021789" sldId="295"/>
            <ac:spMk id="4" creationId="{E97CC114-B1F9-9C1C-6DD9-073A2D8A78C4}"/>
          </ac:spMkLst>
        </pc:spChg>
        <pc:spChg chg="mod ord">
          <ac:chgData name="Shafer, Ethan H MAJ" userId="505e747c-87be-44c0-94c2-fc4c31a873c1" providerId="ADAL" clId="{0D87E21D-0F41-438E-A926-CFF0C7557A31}" dt="2024-08-27T17:18:56.223" v="5" actId="700"/>
          <ac:spMkLst>
            <pc:docMk/>
            <pc:sldMk cId="95021789" sldId="295"/>
            <ac:spMk id="5" creationId="{FEEF9E6C-C655-4AEB-8A3B-A9A17945DCC5}"/>
          </ac:spMkLst>
        </pc:spChg>
        <pc:spChg chg="mod ord">
          <ac:chgData name="Shafer, Ethan H MAJ" userId="505e747c-87be-44c0-94c2-fc4c31a873c1" providerId="ADAL" clId="{0D87E21D-0F41-438E-A926-CFF0C7557A31}" dt="2024-08-27T17:18:56.223" v="5" actId="700"/>
          <ac:spMkLst>
            <pc:docMk/>
            <pc:sldMk cId="95021789" sldId="295"/>
            <ac:spMk id="6" creationId="{0D45D7CA-B67E-4ED5-8ABC-ECD35927D095}"/>
          </ac:spMkLst>
        </pc:spChg>
        <pc:spChg chg="mod ord">
          <ac:chgData name="Shafer, Ethan H MAJ" userId="505e747c-87be-44c0-94c2-fc4c31a873c1" providerId="ADAL" clId="{0D87E21D-0F41-438E-A926-CFF0C7557A31}" dt="2024-08-27T17:18:56.223" v="5" actId="700"/>
          <ac:spMkLst>
            <pc:docMk/>
            <pc:sldMk cId="95021789" sldId="295"/>
            <ac:spMk id="7" creationId="{8AB4F347-BEAC-40D2-AFCA-0E2EE983C1B0}"/>
          </ac:spMkLst>
        </pc:spChg>
        <pc:spChg chg="add del mod ord">
          <ac:chgData name="Shafer, Ethan H MAJ" userId="505e747c-87be-44c0-94c2-fc4c31a873c1" providerId="ADAL" clId="{0D87E21D-0F41-438E-A926-CFF0C7557A31}" dt="2024-08-27T17:26:29.293" v="223" actId="478"/>
          <ac:spMkLst>
            <pc:docMk/>
            <pc:sldMk cId="95021789" sldId="295"/>
            <ac:spMk id="9" creationId="{E1D260A4-057D-7AEA-B86B-A45F10BD4CAD}"/>
          </ac:spMkLst>
        </pc:spChg>
        <pc:graphicFrameChg chg="mod modGraphic">
          <ac:chgData name="Shafer, Ethan H MAJ" userId="505e747c-87be-44c0-94c2-fc4c31a873c1" providerId="ADAL" clId="{0D87E21D-0F41-438E-A926-CFF0C7557A31}" dt="2024-08-27T17:26:58.109" v="233" actId="404"/>
          <ac:graphicFrameMkLst>
            <pc:docMk/>
            <pc:sldMk cId="95021789" sldId="295"/>
            <ac:graphicFrameMk id="8" creationId="{9BEB0809-7F0E-4967-908C-B5968F02F5AD}"/>
          </ac:graphicFrameMkLst>
        </pc:graphicFrameChg>
        <pc:graphicFrameChg chg="mod modGraphic">
          <ac:chgData name="Shafer, Ethan H MAJ" userId="505e747c-87be-44c0-94c2-fc4c31a873c1" providerId="ADAL" clId="{0D87E21D-0F41-438E-A926-CFF0C7557A31}" dt="2024-08-27T17:27:00.634" v="234" actId="404"/>
          <ac:graphicFrameMkLst>
            <pc:docMk/>
            <pc:sldMk cId="95021789" sldId="295"/>
            <ac:graphicFrameMk id="10" creationId="{29249926-F25B-4535-ADE6-BD9B9CA1E6CF}"/>
          </ac:graphicFrameMkLst>
        </pc:graphicFrameChg>
      </pc:sldChg>
      <pc:sldChg chg="addSp delSp modSp add mod modClrScheme chgLayout">
        <pc:chgData name="Shafer, Ethan H MAJ" userId="505e747c-87be-44c0-94c2-fc4c31a873c1" providerId="ADAL" clId="{0D87E21D-0F41-438E-A926-CFF0C7557A31}" dt="2024-08-27T19:18:51.703" v="321" actId="255"/>
        <pc:sldMkLst>
          <pc:docMk/>
          <pc:sldMk cId="2136150036" sldId="296"/>
        </pc:sldMkLst>
        <pc:spChg chg="mod ord">
          <ac:chgData name="Shafer, Ethan H MAJ" userId="505e747c-87be-44c0-94c2-fc4c31a873c1" providerId="ADAL" clId="{0D87E21D-0F41-438E-A926-CFF0C7557A31}" dt="2024-08-27T17:18:56.223" v="5" actId="700"/>
          <ac:spMkLst>
            <pc:docMk/>
            <pc:sldMk cId="2136150036" sldId="296"/>
            <ac:spMk id="2" creationId="{E183499F-C40D-44A7-ADEF-314897CEF1D4}"/>
          </ac:spMkLst>
        </pc:spChg>
        <pc:spChg chg="mod ord">
          <ac:chgData name="Shafer, Ethan H MAJ" userId="505e747c-87be-44c0-94c2-fc4c31a873c1" providerId="ADAL" clId="{0D87E21D-0F41-438E-A926-CFF0C7557A31}" dt="2024-08-27T17:18:56.223" v="5" actId="700"/>
          <ac:spMkLst>
            <pc:docMk/>
            <pc:sldMk cId="2136150036" sldId="296"/>
            <ac:spMk id="5" creationId="{FEEF9E6C-C655-4AEB-8A3B-A9A17945DCC5}"/>
          </ac:spMkLst>
        </pc:spChg>
        <pc:spChg chg="mod ord">
          <ac:chgData name="Shafer, Ethan H MAJ" userId="505e747c-87be-44c0-94c2-fc4c31a873c1" providerId="ADAL" clId="{0D87E21D-0F41-438E-A926-CFF0C7557A31}" dt="2024-08-27T17:18:56.223" v="5" actId="700"/>
          <ac:spMkLst>
            <pc:docMk/>
            <pc:sldMk cId="2136150036" sldId="296"/>
            <ac:spMk id="6" creationId="{0D45D7CA-B67E-4ED5-8ABC-ECD35927D095}"/>
          </ac:spMkLst>
        </pc:spChg>
        <pc:spChg chg="mod ord">
          <ac:chgData name="Shafer, Ethan H MAJ" userId="505e747c-87be-44c0-94c2-fc4c31a873c1" providerId="ADAL" clId="{0D87E21D-0F41-438E-A926-CFF0C7557A31}" dt="2024-08-27T17:18:56.223" v="5" actId="700"/>
          <ac:spMkLst>
            <pc:docMk/>
            <pc:sldMk cId="2136150036" sldId="296"/>
            <ac:spMk id="7" creationId="{8AB4F347-BEAC-40D2-AFCA-0E2EE983C1B0}"/>
          </ac:spMkLst>
        </pc:spChg>
        <pc:spChg chg="add del mod ord">
          <ac:chgData name="Shafer, Ethan H MAJ" userId="505e747c-87be-44c0-94c2-fc4c31a873c1" providerId="ADAL" clId="{0D87E21D-0F41-438E-A926-CFF0C7557A31}" dt="2024-08-27T17:18:51.771" v="4" actId="700"/>
          <ac:spMkLst>
            <pc:docMk/>
            <pc:sldMk cId="2136150036" sldId="296"/>
            <ac:spMk id="9" creationId="{4CDC9954-5292-FF76-6BBB-582DDEE838F1}"/>
          </ac:spMkLst>
        </pc:spChg>
        <pc:spChg chg="add del mod ord">
          <ac:chgData name="Shafer, Ethan H MAJ" userId="505e747c-87be-44c0-94c2-fc4c31a873c1" providerId="ADAL" clId="{0D87E21D-0F41-438E-A926-CFF0C7557A31}" dt="2024-08-27T17:57:17.041" v="289" actId="478"/>
          <ac:spMkLst>
            <pc:docMk/>
            <pc:sldMk cId="2136150036" sldId="296"/>
            <ac:spMk id="10" creationId="{30DD4A4F-07AE-7120-678C-387348E542D3}"/>
          </ac:spMkLst>
        </pc:spChg>
        <pc:spChg chg="add del mod ord">
          <ac:chgData name="Shafer, Ethan H MAJ" userId="505e747c-87be-44c0-94c2-fc4c31a873c1" providerId="ADAL" clId="{0D87E21D-0F41-438E-A926-CFF0C7557A31}" dt="2024-08-27T17:57:18.917" v="290" actId="478"/>
          <ac:spMkLst>
            <pc:docMk/>
            <pc:sldMk cId="2136150036" sldId="296"/>
            <ac:spMk id="11" creationId="{03CB9713-B2B6-3951-D0DF-DDAF1BF64E2E}"/>
          </ac:spMkLst>
        </pc:spChg>
        <pc:graphicFrameChg chg="mod modGraphic">
          <ac:chgData name="Shafer, Ethan H MAJ" userId="505e747c-87be-44c0-94c2-fc4c31a873c1" providerId="ADAL" clId="{0D87E21D-0F41-438E-A926-CFF0C7557A31}" dt="2024-08-27T19:18:43.637" v="319" actId="404"/>
          <ac:graphicFrameMkLst>
            <pc:docMk/>
            <pc:sldMk cId="2136150036" sldId="296"/>
            <ac:graphicFrameMk id="3" creationId="{3C2B3E92-0986-4EBA-BA31-3A5442C4CA88}"/>
          </ac:graphicFrameMkLst>
        </pc:graphicFrameChg>
        <pc:graphicFrameChg chg="mod modGraphic">
          <ac:chgData name="Shafer, Ethan H MAJ" userId="505e747c-87be-44c0-94c2-fc4c31a873c1" providerId="ADAL" clId="{0D87E21D-0F41-438E-A926-CFF0C7557A31}" dt="2024-08-27T19:18:51.703" v="321" actId="255"/>
          <ac:graphicFrameMkLst>
            <pc:docMk/>
            <pc:sldMk cId="2136150036" sldId="296"/>
            <ac:graphicFrameMk id="4" creationId="{A9F3BFF9-412A-4945-82B2-C6015C8DA30B}"/>
          </ac:graphicFrameMkLst>
        </pc:graphicFrameChg>
        <pc:graphicFrameChg chg="mod modGraphic">
          <ac:chgData name="Shafer, Ethan H MAJ" userId="505e747c-87be-44c0-94c2-fc4c31a873c1" providerId="ADAL" clId="{0D87E21D-0F41-438E-A926-CFF0C7557A31}" dt="2024-08-27T19:18:27.725" v="315" actId="14100"/>
          <ac:graphicFrameMkLst>
            <pc:docMk/>
            <pc:sldMk cId="2136150036" sldId="296"/>
            <ac:graphicFrameMk id="8" creationId="{9BEB0809-7F0E-4967-908C-B5968F02F5AD}"/>
          </ac:graphicFrameMkLst>
        </pc:graphicFrameChg>
      </pc:sldChg>
      <pc:sldChg chg="addSp delSp modSp add del mod modClrScheme chgLayout">
        <pc:chgData name="Shafer, Ethan H MAJ" userId="505e747c-87be-44c0-94c2-fc4c31a873c1" providerId="ADAL" clId="{0D87E21D-0F41-438E-A926-CFF0C7557A31}" dt="2024-08-27T19:20:22.594" v="344" actId="47"/>
        <pc:sldMkLst>
          <pc:docMk/>
          <pc:sldMk cId="860202769" sldId="297"/>
        </pc:sldMkLst>
        <pc:spChg chg="mod ord">
          <ac:chgData name="Shafer, Ethan H MAJ" userId="505e747c-87be-44c0-94c2-fc4c31a873c1" providerId="ADAL" clId="{0D87E21D-0F41-438E-A926-CFF0C7557A31}" dt="2024-08-27T17:18:56.223" v="5" actId="700"/>
          <ac:spMkLst>
            <pc:docMk/>
            <pc:sldMk cId="860202769" sldId="297"/>
            <ac:spMk id="2" creationId="{E183499F-C40D-44A7-ADEF-314897CEF1D4}"/>
          </ac:spMkLst>
        </pc:spChg>
        <pc:spChg chg="mod ord">
          <ac:chgData name="Shafer, Ethan H MAJ" userId="505e747c-87be-44c0-94c2-fc4c31a873c1" providerId="ADAL" clId="{0D87E21D-0F41-438E-A926-CFF0C7557A31}" dt="2024-08-27T17:18:56.223" v="5" actId="700"/>
          <ac:spMkLst>
            <pc:docMk/>
            <pc:sldMk cId="860202769" sldId="297"/>
            <ac:spMk id="5" creationId="{FEEF9E6C-C655-4AEB-8A3B-A9A17945DCC5}"/>
          </ac:spMkLst>
        </pc:spChg>
        <pc:spChg chg="mod ord">
          <ac:chgData name="Shafer, Ethan H MAJ" userId="505e747c-87be-44c0-94c2-fc4c31a873c1" providerId="ADAL" clId="{0D87E21D-0F41-438E-A926-CFF0C7557A31}" dt="2024-08-27T17:18:56.223" v="5" actId="700"/>
          <ac:spMkLst>
            <pc:docMk/>
            <pc:sldMk cId="860202769" sldId="297"/>
            <ac:spMk id="6" creationId="{0D45D7CA-B67E-4ED5-8ABC-ECD35927D095}"/>
          </ac:spMkLst>
        </pc:spChg>
        <pc:spChg chg="mod ord">
          <ac:chgData name="Shafer, Ethan H MAJ" userId="505e747c-87be-44c0-94c2-fc4c31a873c1" providerId="ADAL" clId="{0D87E21D-0F41-438E-A926-CFF0C7557A31}" dt="2024-08-27T17:18:56.223" v="5" actId="700"/>
          <ac:spMkLst>
            <pc:docMk/>
            <pc:sldMk cId="860202769" sldId="297"/>
            <ac:spMk id="7" creationId="{8AB4F347-BEAC-40D2-AFCA-0E2EE983C1B0}"/>
          </ac:spMkLst>
        </pc:spChg>
        <pc:spChg chg="add del mod ord">
          <ac:chgData name="Shafer, Ethan H MAJ" userId="505e747c-87be-44c0-94c2-fc4c31a873c1" providerId="ADAL" clId="{0D87E21D-0F41-438E-A926-CFF0C7557A31}" dt="2024-08-27T17:18:51.771" v="4" actId="700"/>
          <ac:spMkLst>
            <pc:docMk/>
            <pc:sldMk cId="860202769" sldId="297"/>
            <ac:spMk id="10" creationId="{8FE5AE36-82AA-D84A-5FE7-7C5137599CB7}"/>
          </ac:spMkLst>
        </pc:spChg>
        <pc:spChg chg="add mod ord">
          <ac:chgData name="Shafer, Ethan H MAJ" userId="505e747c-87be-44c0-94c2-fc4c31a873c1" providerId="ADAL" clId="{0D87E21D-0F41-438E-A926-CFF0C7557A31}" dt="2024-08-27T17:18:56.223" v="5" actId="700"/>
          <ac:spMkLst>
            <pc:docMk/>
            <pc:sldMk cId="860202769" sldId="297"/>
            <ac:spMk id="11" creationId="{70BD692E-6622-929D-0EE3-65C2C4CAA009}"/>
          </ac:spMkLst>
        </pc:spChg>
        <pc:spChg chg="add mod ord">
          <ac:chgData name="Shafer, Ethan H MAJ" userId="505e747c-87be-44c0-94c2-fc4c31a873c1" providerId="ADAL" clId="{0D87E21D-0F41-438E-A926-CFF0C7557A31}" dt="2024-08-27T17:18:56.223" v="5" actId="700"/>
          <ac:spMkLst>
            <pc:docMk/>
            <pc:sldMk cId="860202769" sldId="297"/>
            <ac:spMk id="12" creationId="{F685A5B8-12B7-00FD-E3D7-82EDB21EA905}"/>
          </ac:spMkLst>
        </pc:spChg>
        <pc:graphicFrameChg chg="modGraphic">
          <ac:chgData name="Shafer, Ethan H MAJ" userId="505e747c-87be-44c0-94c2-fc4c31a873c1" providerId="ADAL" clId="{0D87E21D-0F41-438E-A926-CFF0C7557A31}" dt="2024-08-27T19:19:15.906" v="322" actId="14100"/>
          <ac:graphicFrameMkLst>
            <pc:docMk/>
            <pc:sldMk cId="860202769" sldId="297"/>
            <ac:graphicFrameMk id="8" creationId="{9BEB0809-7F0E-4967-908C-B5968F02F5AD}"/>
          </ac:graphicFrameMkLst>
        </pc:graphicFrameChg>
      </pc:sldChg>
      <pc:sldChg chg="del">
        <pc:chgData name="Shafer, Ethan H MAJ" userId="505e747c-87be-44c0-94c2-fc4c31a873c1" providerId="ADAL" clId="{0D87E21D-0F41-438E-A926-CFF0C7557A31}" dt="2024-08-27T17:18:44.099" v="2" actId="47"/>
        <pc:sldMkLst>
          <pc:docMk/>
          <pc:sldMk cId="1665159024" sldId="436"/>
        </pc:sldMkLst>
      </pc:sldChg>
      <pc:sldChg chg="modSp mod">
        <pc:chgData name="Shafer, Ethan H MAJ" userId="505e747c-87be-44c0-94c2-fc4c31a873c1" providerId="ADAL" clId="{0D87E21D-0F41-438E-A926-CFF0C7557A31}" dt="2024-08-27T17:22:22.629" v="161" actId="20577"/>
        <pc:sldMkLst>
          <pc:docMk/>
          <pc:sldMk cId="873660514" sldId="439"/>
        </pc:sldMkLst>
        <pc:spChg chg="mod">
          <ac:chgData name="Shafer, Ethan H MAJ" userId="505e747c-87be-44c0-94c2-fc4c31a873c1" providerId="ADAL" clId="{0D87E21D-0F41-438E-A926-CFF0C7557A31}" dt="2024-08-27T17:22:22.629" v="161" actId="20577"/>
          <ac:spMkLst>
            <pc:docMk/>
            <pc:sldMk cId="873660514" sldId="439"/>
            <ac:spMk id="3" creationId="{A0AF1B21-DBC0-D402-70DB-1934A089DC3A}"/>
          </ac:spMkLst>
        </pc:spChg>
      </pc:sldChg>
      <pc:sldChg chg="modSp new mod">
        <pc:chgData name="Shafer, Ethan H MAJ" userId="505e747c-87be-44c0-94c2-fc4c31a873c1" providerId="ADAL" clId="{0D87E21D-0F41-438E-A926-CFF0C7557A31}" dt="2024-08-27T17:25:04.033" v="200" actId="20577"/>
        <pc:sldMkLst>
          <pc:docMk/>
          <pc:sldMk cId="3329767111" sldId="440"/>
        </pc:sldMkLst>
        <pc:spChg chg="mod">
          <ac:chgData name="Shafer, Ethan H MAJ" userId="505e747c-87be-44c0-94c2-fc4c31a873c1" providerId="ADAL" clId="{0D87E21D-0F41-438E-A926-CFF0C7557A31}" dt="2024-08-27T17:24:58.259" v="178" actId="20577"/>
          <ac:spMkLst>
            <pc:docMk/>
            <pc:sldMk cId="3329767111" sldId="440"/>
            <ac:spMk id="2" creationId="{789321B5-8D49-3BD5-523E-859A3D1504E9}"/>
          </ac:spMkLst>
        </pc:spChg>
        <pc:spChg chg="mod">
          <ac:chgData name="Shafer, Ethan H MAJ" userId="505e747c-87be-44c0-94c2-fc4c31a873c1" providerId="ADAL" clId="{0D87E21D-0F41-438E-A926-CFF0C7557A31}" dt="2024-08-27T17:25:04.033" v="200" actId="20577"/>
          <ac:spMkLst>
            <pc:docMk/>
            <pc:sldMk cId="3329767111" sldId="440"/>
            <ac:spMk id="3" creationId="{BC2BBDBE-492C-0141-E808-FA3ED423CB9C}"/>
          </ac:spMkLst>
        </pc:spChg>
      </pc:sldChg>
      <pc:sldChg chg="del">
        <pc:chgData name="Shafer, Ethan H MAJ" userId="505e747c-87be-44c0-94c2-fc4c31a873c1" providerId="ADAL" clId="{0D87E21D-0F41-438E-A926-CFF0C7557A31}" dt="2024-08-27T17:18:44.099" v="2" actId="47"/>
        <pc:sldMkLst>
          <pc:docMk/>
          <pc:sldMk cId="2772847625" sldId="441"/>
        </pc:sldMkLst>
      </pc:sldChg>
      <pc:sldChg chg="addSp modSp add mod">
        <pc:chgData name="Shafer, Ethan H MAJ" userId="505e747c-87be-44c0-94c2-fc4c31a873c1" providerId="ADAL" clId="{0D87E21D-0F41-438E-A926-CFF0C7557A31}" dt="2024-08-27T19:20:25.868" v="346" actId="20577"/>
        <pc:sldMkLst>
          <pc:docMk/>
          <pc:sldMk cId="4085641474" sldId="441"/>
        </pc:sldMkLst>
        <pc:spChg chg="mod">
          <ac:chgData name="Shafer, Ethan H MAJ" userId="505e747c-87be-44c0-94c2-fc4c31a873c1" providerId="ADAL" clId="{0D87E21D-0F41-438E-A926-CFF0C7557A31}" dt="2024-08-27T19:20:25.868" v="346" actId="20577"/>
          <ac:spMkLst>
            <pc:docMk/>
            <pc:sldMk cId="4085641474" sldId="441"/>
            <ac:spMk id="2" creationId="{E183499F-C40D-44A7-ADEF-314897CEF1D4}"/>
          </ac:spMkLst>
        </pc:spChg>
        <pc:graphicFrameChg chg="mod">
          <ac:chgData name="Shafer, Ethan H MAJ" userId="505e747c-87be-44c0-94c2-fc4c31a873c1" providerId="ADAL" clId="{0D87E21D-0F41-438E-A926-CFF0C7557A31}" dt="2024-08-27T19:20:08.180" v="337" actId="1076"/>
          <ac:graphicFrameMkLst>
            <pc:docMk/>
            <pc:sldMk cId="4085641474" sldId="441"/>
            <ac:graphicFrameMk id="3" creationId="{3C2B3E92-0986-4EBA-BA31-3A5442C4CA88}"/>
          </ac:graphicFrameMkLst>
        </pc:graphicFrameChg>
        <pc:graphicFrameChg chg="mod">
          <ac:chgData name="Shafer, Ethan H MAJ" userId="505e747c-87be-44c0-94c2-fc4c31a873c1" providerId="ADAL" clId="{0D87E21D-0F41-438E-A926-CFF0C7557A31}" dt="2024-08-27T19:19:59.057" v="335" actId="1076"/>
          <ac:graphicFrameMkLst>
            <pc:docMk/>
            <pc:sldMk cId="4085641474" sldId="441"/>
            <ac:graphicFrameMk id="4" creationId="{A9F3BFF9-412A-4945-82B2-C6015C8DA30B}"/>
          </ac:graphicFrameMkLst>
        </pc:graphicFrameChg>
        <pc:graphicFrameChg chg="mod modGraphic">
          <ac:chgData name="Shafer, Ethan H MAJ" userId="505e747c-87be-44c0-94c2-fc4c31a873c1" providerId="ADAL" clId="{0D87E21D-0F41-438E-A926-CFF0C7557A31}" dt="2024-08-27T19:20:11.669" v="338" actId="1076"/>
          <ac:graphicFrameMkLst>
            <pc:docMk/>
            <pc:sldMk cId="4085641474" sldId="441"/>
            <ac:graphicFrameMk id="8" creationId="{9BEB0809-7F0E-4967-908C-B5968F02F5AD}"/>
          </ac:graphicFrameMkLst>
        </pc:graphicFrameChg>
        <pc:graphicFrameChg chg="add mod modGraphic">
          <ac:chgData name="Shafer, Ethan H MAJ" userId="505e747c-87be-44c0-94c2-fc4c31a873c1" providerId="ADAL" clId="{0D87E21D-0F41-438E-A926-CFF0C7557A31}" dt="2024-08-27T19:20:20.084" v="343" actId="1076"/>
          <ac:graphicFrameMkLst>
            <pc:docMk/>
            <pc:sldMk cId="4085641474" sldId="441"/>
            <ac:graphicFrameMk id="9" creationId="{E5D4D4C0-4799-4851-159E-3D09AE7D71F8}"/>
          </ac:graphicFrameMkLst>
        </pc:graphicFrameChg>
      </pc:sldChg>
      <pc:sldChg chg="new del">
        <pc:chgData name="Shafer, Ethan H MAJ" userId="505e747c-87be-44c0-94c2-fc4c31a873c1" providerId="ADAL" clId="{0D87E21D-0F41-438E-A926-CFF0C7557A31}" dt="2024-08-27T19:20:31.235" v="348" actId="47"/>
        <pc:sldMkLst>
          <pc:docMk/>
          <pc:sldMk cId="3020103009" sldId="442"/>
        </pc:sldMkLst>
      </pc:sldChg>
      <pc:sldChg chg="del">
        <pc:chgData name="Shafer, Ethan H MAJ" userId="505e747c-87be-44c0-94c2-fc4c31a873c1" providerId="ADAL" clId="{0D87E21D-0F41-438E-A926-CFF0C7557A31}" dt="2024-08-27T17:18:44.099" v="2" actId="47"/>
        <pc:sldMkLst>
          <pc:docMk/>
          <pc:sldMk cId="3970148712" sldId="442"/>
        </pc:sldMkLst>
      </pc:sldChg>
      <pc:sldChg chg="del">
        <pc:chgData name="Shafer, Ethan H MAJ" userId="505e747c-87be-44c0-94c2-fc4c31a873c1" providerId="ADAL" clId="{0D87E21D-0F41-438E-A926-CFF0C7557A31}" dt="2024-08-27T17:18:34.702" v="1" actId="47"/>
        <pc:sldMkLst>
          <pc:docMk/>
          <pc:sldMk cId="987154665" sldId="443"/>
        </pc:sldMkLst>
      </pc:sldChg>
      <pc:sldChg chg="del">
        <pc:chgData name="Shafer, Ethan H MAJ" userId="505e747c-87be-44c0-94c2-fc4c31a873c1" providerId="ADAL" clId="{0D87E21D-0F41-438E-A926-CFF0C7557A31}" dt="2024-08-27T17:18:44.099" v="2" actId="47"/>
        <pc:sldMkLst>
          <pc:docMk/>
          <pc:sldMk cId="2523926529" sldId="444"/>
        </pc:sldMkLst>
      </pc:sldChg>
      <pc:sldChg chg="del">
        <pc:chgData name="Shafer, Ethan H MAJ" userId="505e747c-87be-44c0-94c2-fc4c31a873c1" providerId="ADAL" clId="{0D87E21D-0F41-438E-A926-CFF0C7557A31}" dt="2024-08-27T17:18:34.702" v="1" actId="47"/>
        <pc:sldMkLst>
          <pc:docMk/>
          <pc:sldMk cId="3183812638" sldId="445"/>
        </pc:sldMkLst>
      </pc:sldChg>
      <pc:sldChg chg="del">
        <pc:chgData name="Shafer, Ethan H MAJ" userId="505e747c-87be-44c0-94c2-fc4c31a873c1" providerId="ADAL" clId="{0D87E21D-0F41-438E-A926-CFF0C7557A31}" dt="2024-08-27T17:18:34.702" v="1" actId="47"/>
        <pc:sldMkLst>
          <pc:docMk/>
          <pc:sldMk cId="1421391679" sldId="446"/>
        </pc:sldMkLst>
      </pc:sldChg>
      <pc:sldChg chg="del">
        <pc:chgData name="Shafer, Ethan H MAJ" userId="505e747c-87be-44c0-94c2-fc4c31a873c1" providerId="ADAL" clId="{0D87E21D-0F41-438E-A926-CFF0C7557A31}" dt="2024-08-27T17:18:34.702" v="1" actId="47"/>
        <pc:sldMkLst>
          <pc:docMk/>
          <pc:sldMk cId="288158960" sldId="447"/>
        </pc:sldMkLst>
      </pc:sldChg>
      <pc:sldChg chg="del">
        <pc:chgData name="Shafer, Ethan H MAJ" userId="505e747c-87be-44c0-94c2-fc4c31a873c1" providerId="ADAL" clId="{0D87E21D-0F41-438E-A926-CFF0C7557A31}" dt="2024-08-27T17:18:34.702" v="1" actId="47"/>
        <pc:sldMkLst>
          <pc:docMk/>
          <pc:sldMk cId="3844430338" sldId="448"/>
        </pc:sldMkLst>
      </pc:sldChg>
      <pc:sldChg chg="del">
        <pc:chgData name="Shafer, Ethan H MAJ" userId="505e747c-87be-44c0-94c2-fc4c31a873c1" providerId="ADAL" clId="{0D87E21D-0F41-438E-A926-CFF0C7557A31}" dt="2024-08-27T17:18:34.702" v="1" actId="47"/>
        <pc:sldMkLst>
          <pc:docMk/>
          <pc:sldMk cId="173435094" sldId="449"/>
        </pc:sldMkLst>
      </pc:sldChg>
      <pc:sldChg chg="del">
        <pc:chgData name="Shafer, Ethan H MAJ" userId="505e747c-87be-44c0-94c2-fc4c31a873c1" providerId="ADAL" clId="{0D87E21D-0F41-438E-A926-CFF0C7557A31}" dt="2024-08-27T17:18:44.099" v="2" actId="47"/>
        <pc:sldMkLst>
          <pc:docMk/>
          <pc:sldMk cId="1439376992" sldId="450"/>
        </pc:sldMkLst>
      </pc:sldChg>
      <pc:sldChg chg="del">
        <pc:chgData name="Shafer, Ethan H MAJ" userId="505e747c-87be-44c0-94c2-fc4c31a873c1" providerId="ADAL" clId="{0D87E21D-0F41-438E-A926-CFF0C7557A31}" dt="2024-08-27T17:18:34.702" v="1" actId="47"/>
        <pc:sldMkLst>
          <pc:docMk/>
          <pc:sldMk cId="3130306485" sldId="451"/>
        </pc:sldMkLst>
      </pc:sldChg>
      <pc:sldChg chg="del">
        <pc:chgData name="Shafer, Ethan H MAJ" userId="505e747c-87be-44c0-94c2-fc4c31a873c1" providerId="ADAL" clId="{0D87E21D-0F41-438E-A926-CFF0C7557A31}" dt="2024-08-27T17:18:34.702" v="1" actId="47"/>
        <pc:sldMkLst>
          <pc:docMk/>
          <pc:sldMk cId="1652506853" sldId="452"/>
        </pc:sldMkLst>
      </pc:sldChg>
      <pc:sldChg chg="del">
        <pc:chgData name="Shafer, Ethan H MAJ" userId="505e747c-87be-44c0-94c2-fc4c31a873c1" providerId="ADAL" clId="{0D87E21D-0F41-438E-A926-CFF0C7557A31}" dt="2024-08-27T17:18:34.702" v="1" actId="47"/>
        <pc:sldMkLst>
          <pc:docMk/>
          <pc:sldMk cId="1605070291" sldId="453"/>
        </pc:sldMkLst>
      </pc:sldChg>
      <pc:sldChg chg="del">
        <pc:chgData name="Shafer, Ethan H MAJ" userId="505e747c-87be-44c0-94c2-fc4c31a873c1" providerId="ADAL" clId="{0D87E21D-0F41-438E-A926-CFF0C7557A31}" dt="2024-08-27T17:18:34.702" v="1" actId="47"/>
        <pc:sldMkLst>
          <pc:docMk/>
          <pc:sldMk cId="1119310779" sldId="454"/>
        </pc:sldMkLst>
      </pc:sldChg>
    </pc:docChg>
  </pc:docChgLst>
  <pc:docChgLst>
    <pc:chgData name="Miner, Nina CPT" userId="S::nina.miner@westpoint.edu::1877bd75-b408-4e8d-b9b1-1e910180d3c8" providerId="AD" clId="Web-{485237EA-485A-68D1-6ED1-04B9919A7E91}"/>
    <pc:docChg chg="modSld">
      <pc:chgData name="Miner, Nina CPT" userId="S::nina.miner@westpoint.edu::1877bd75-b408-4e8d-b9b1-1e910180d3c8" providerId="AD" clId="Web-{485237EA-485A-68D1-6ED1-04B9919A7E91}" dt="2023-07-06T17:43:45.277" v="36" actId="20577"/>
      <pc:docMkLst>
        <pc:docMk/>
      </pc:docMkLst>
      <pc:sldChg chg="modSp">
        <pc:chgData name="Miner, Nina CPT" userId="S::nina.miner@westpoint.edu::1877bd75-b408-4e8d-b9b1-1e910180d3c8" providerId="AD" clId="Web-{485237EA-485A-68D1-6ED1-04B9919A7E91}" dt="2023-07-06T17:27:16.667" v="5" actId="20577"/>
        <pc:sldMkLst>
          <pc:docMk/>
          <pc:sldMk cId="2059293038" sldId="257"/>
        </pc:sldMkLst>
        <pc:spChg chg="mod">
          <ac:chgData name="Miner, Nina CPT" userId="S::nina.miner@westpoint.edu::1877bd75-b408-4e8d-b9b1-1e910180d3c8" providerId="AD" clId="Web-{485237EA-485A-68D1-6ED1-04B9919A7E91}" dt="2023-07-06T17:27:16.667" v="5" actId="20577"/>
          <ac:spMkLst>
            <pc:docMk/>
            <pc:sldMk cId="2059293038" sldId="257"/>
            <ac:spMk id="8" creationId="{1C7FC1A1-2859-4C38-8E3D-248BC39AD2B3}"/>
          </ac:spMkLst>
        </pc:spChg>
      </pc:sldChg>
      <pc:sldChg chg="addSp delSp modSp">
        <pc:chgData name="Miner, Nina CPT" userId="S::nina.miner@westpoint.edu::1877bd75-b408-4e8d-b9b1-1e910180d3c8" providerId="AD" clId="Web-{485237EA-485A-68D1-6ED1-04B9919A7E91}" dt="2023-07-06T17:38:44.986" v="10" actId="14100"/>
        <pc:sldMkLst>
          <pc:docMk/>
          <pc:sldMk cId="1394302265" sldId="284"/>
        </pc:sldMkLst>
        <pc:picChg chg="add mod">
          <ac:chgData name="Miner, Nina CPT" userId="S::nina.miner@westpoint.edu::1877bd75-b408-4e8d-b9b1-1e910180d3c8" providerId="AD" clId="Web-{485237EA-485A-68D1-6ED1-04B9919A7E91}" dt="2023-07-06T17:38:44.986" v="10" actId="14100"/>
          <ac:picMkLst>
            <pc:docMk/>
            <pc:sldMk cId="1394302265" sldId="284"/>
            <ac:picMk id="2" creationId="{F00C95D8-A39A-585C-8584-144A7ED2B11A}"/>
          </ac:picMkLst>
        </pc:picChg>
        <pc:picChg chg="del">
          <ac:chgData name="Miner, Nina CPT" userId="S::nina.miner@westpoint.edu::1877bd75-b408-4e8d-b9b1-1e910180d3c8" providerId="AD" clId="Web-{485237EA-485A-68D1-6ED1-04B9919A7E91}" dt="2023-07-06T17:38:31.735" v="6"/>
          <ac:picMkLst>
            <pc:docMk/>
            <pc:sldMk cId="1394302265" sldId="284"/>
            <ac:picMk id="3" creationId="{140A4247-10D7-CD60-DF83-ED6309FE3705}"/>
          </ac:picMkLst>
        </pc:picChg>
      </pc:sldChg>
      <pc:sldChg chg="modSp">
        <pc:chgData name="Miner, Nina CPT" userId="S::nina.miner@westpoint.edu::1877bd75-b408-4e8d-b9b1-1e910180d3c8" providerId="AD" clId="Web-{485237EA-485A-68D1-6ED1-04B9919A7E91}" dt="2023-07-06T17:43:45.277" v="36" actId="20577"/>
        <pc:sldMkLst>
          <pc:docMk/>
          <pc:sldMk cId="12713590" sldId="406"/>
        </pc:sldMkLst>
        <pc:spChg chg="mod">
          <ac:chgData name="Miner, Nina CPT" userId="S::nina.miner@westpoint.edu::1877bd75-b408-4e8d-b9b1-1e910180d3c8" providerId="AD" clId="Web-{485237EA-485A-68D1-6ED1-04B9919A7E91}" dt="2023-07-06T17:43:45.277" v="36" actId="20577"/>
          <ac:spMkLst>
            <pc:docMk/>
            <pc:sldMk cId="12713590" sldId="406"/>
            <ac:spMk id="28675" creationId="{00000000-0000-0000-0000-000000000000}"/>
          </ac:spMkLst>
        </pc:spChg>
      </pc:sldChg>
    </pc:docChg>
  </pc:docChgLst>
  <pc:docChgLst>
    <pc:chgData name="Miner, Nina CPT" userId="S::nina.miner@westpoint.edu::1877bd75-b408-4e8d-b9b1-1e910180d3c8" providerId="AD" clId="Web-{A413E212-C4C6-A2EE-8AE7-4C339B56E9BD}"/>
    <pc:docChg chg="modSld">
      <pc:chgData name="Miner, Nina CPT" userId="S::nina.miner@westpoint.edu::1877bd75-b408-4e8d-b9b1-1e910180d3c8" providerId="AD" clId="Web-{A413E212-C4C6-A2EE-8AE7-4C339B56E9BD}" dt="2023-01-03T20:59:47.475" v="86"/>
      <pc:docMkLst>
        <pc:docMk/>
      </pc:docMkLst>
      <pc:sldChg chg="modSp">
        <pc:chgData name="Miner, Nina CPT" userId="S::nina.miner@westpoint.edu::1877bd75-b408-4e8d-b9b1-1e910180d3c8" providerId="AD" clId="Web-{A413E212-C4C6-A2EE-8AE7-4C339B56E9BD}" dt="2023-01-03T20:57:14.095" v="17" actId="20577"/>
        <pc:sldMkLst>
          <pc:docMk/>
          <pc:sldMk cId="2628425495" sldId="256"/>
        </pc:sldMkLst>
        <pc:spChg chg="mod">
          <ac:chgData name="Miner, Nina CPT" userId="S::nina.miner@westpoint.edu::1877bd75-b408-4e8d-b9b1-1e910180d3c8" providerId="AD" clId="Web-{A413E212-C4C6-A2EE-8AE7-4C339B56E9BD}" dt="2023-01-03T20:57:14.095" v="17" actId="20577"/>
          <ac:spMkLst>
            <pc:docMk/>
            <pc:sldMk cId="2628425495" sldId="256"/>
            <ac:spMk id="3" creationId="{F065C33D-7A08-4DFA-8997-D38B5B6085DA}"/>
          </ac:spMkLst>
        </pc:spChg>
      </pc:sldChg>
      <pc:sldChg chg="modSp">
        <pc:chgData name="Miner, Nina CPT" userId="S::nina.miner@westpoint.edu::1877bd75-b408-4e8d-b9b1-1e910180d3c8" providerId="AD" clId="Web-{A413E212-C4C6-A2EE-8AE7-4C339B56E9BD}" dt="2023-01-03T20:59:47.475" v="86"/>
        <pc:sldMkLst>
          <pc:docMk/>
          <pc:sldMk cId="4243758166" sldId="269"/>
        </pc:sldMkLst>
        <pc:spChg chg="mod">
          <ac:chgData name="Miner, Nina CPT" userId="S::nina.miner@westpoint.edu::1877bd75-b408-4e8d-b9b1-1e910180d3c8" providerId="AD" clId="Web-{A413E212-C4C6-A2EE-8AE7-4C339B56E9BD}" dt="2023-01-03T20:59:12.099" v="28" actId="20577"/>
          <ac:spMkLst>
            <pc:docMk/>
            <pc:sldMk cId="4243758166" sldId="269"/>
            <ac:spMk id="13" creationId="{6C1FAB85-3961-49F6-A40E-8575D03EA160}"/>
          </ac:spMkLst>
        </pc:spChg>
        <pc:graphicFrameChg chg="mod modGraphic">
          <ac:chgData name="Miner, Nina CPT" userId="S::nina.miner@westpoint.edu::1877bd75-b408-4e8d-b9b1-1e910180d3c8" providerId="AD" clId="Web-{A413E212-C4C6-A2EE-8AE7-4C339B56E9BD}" dt="2023-01-03T20:59:47.475" v="86"/>
          <ac:graphicFrameMkLst>
            <pc:docMk/>
            <pc:sldMk cId="4243758166" sldId="269"/>
            <ac:graphicFrameMk id="8" creationId="{29F8C70A-C069-4BC1-9E81-74CB9AC20D6D}"/>
          </ac:graphicFrameMkLst>
        </pc:graphicFrameChg>
      </pc:sldChg>
    </pc:docChg>
  </pc:docChgLst>
  <pc:docChgLst>
    <pc:chgData name="Miner, Nina CPT" userId="S::nina.miner@westpoint.edu::1877bd75-b408-4e8d-b9b1-1e910180d3c8" providerId="AD" clId="Web-{2B56A6C3-79DF-C13D-B83D-DBDBE49CF37E}"/>
    <pc:docChg chg="modSld">
      <pc:chgData name="Miner, Nina CPT" userId="S::nina.miner@westpoint.edu::1877bd75-b408-4e8d-b9b1-1e910180d3c8" providerId="AD" clId="Web-{2B56A6C3-79DF-C13D-B83D-DBDBE49CF37E}" dt="2023-07-09T18:45:13.082" v="3" actId="20577"/>
      <pc:docMkLst>
        <pc:docMk/>
      </pc:docMkLst>
      <pc:sldChg chg="modSp">
        <pc:chgData name="Miner, Nina CPT" userId="S::nina.miner@westpoint.edu::1877bd75-b408-4e8d-b9b1-1e910180d3c8" providerId="AD" clId="Web-{2B56A6C3-79DF-C13D-B83D-DBDBE49CF37E}" dt="2023-07-09T18:45:13.082" v="3" actId="20577"/>
        <pc:sldMkLst>
          <pc:docMk/>
          <pc:sldMk cId="1411056543" sldId="271"/>
        </pc:sldMkLst>
        <pc:spChg chg="mod">
          <ac:chgData name="Miner, Nina CPT" userId="S::nina.miner@westpoint.edu::1877bd75-b408-4e8d-b9b1-1e910180d3c8" providerId="AD" clId="Web-{2B56A6C3-79DF-C13D-B83D-DBDBE49CF37E}" dt="2023-07-09T18:45:13.082" v="3" actId="20577"/>
          <ac:spMkLst>
            <pc:docMk/>
            <pc:sldMk cId="1411056543" sldId="271"/>
            <ac:spMk id="3" creationId="{D0327802-1DEC-4ED7-9FED-515305E4E136}"/>
          </ac:spMkLst>
        </pc:spChg>
      </pc:sldChg>
    </pc:docChg>
  </pc:docChgLst>
  <pc:docChgLst>
    <pc:chgData name="Shafer, Ethan H MAJ" userId="505e747c-87be-44c0-94c2-fc4c31a873c1" providerId="ADAL" clId="{98CFFE4A-52AC-4423-AD25-BDAD20A551A4}"/>
    <pc:docChg chg="undo redo custSel addSld delSld modSld">
      <pc:chgData name="Shafer, Ethan H MAJ" userId="505e747c-87be-44c0-94c2-fc4c31a873c1" providerId="ADAL" clId="{98CFFE4A-52AC-4423-AD25-BDAD20A551A4}" dt="2024-10-30T17:57:45.745" v="4205" actId="20577"/>
      <pc:docMkLst>
        <pc:docMk/>
      </pc:docMkLst>
      <pc:sldChg chg="modSp mod">
        <pc:chgData name="Shafer, Ethan H MAJ" userId="505e747c-87be-44c0-94c2-fc4c31a873c1" providerId="ADAL" clId="{98CFFE4A-52AC-4423-AD25-BDAD20A551A4}" dt="2024-10-25T14:03:17.776" v="17" actId="20577"/>
        <pc:sldMkLst>
          <pc:docMk/>
          <pc:sldMk cId="2646827517" sldId="256"/>
        </pc:sldMkLst>
        <pc:spChg chg="mod">
          <ac:chgData name="Shafer, Ethan H MAJ" userId="505e747c-87be-44c0-94c2-fc4c31a873c1" providerId="ADAL" clId="{98CFFE4A-52AC-4423-AD25-BDAD20A551A4}" dt="2024-10-25T14:03:17.776" v="17" actId="20577"/>
          <ac:spMkLst>
            <pc:docMk/>
            <pc:sldMk cId="2646827517" sldId="256"/>
            <ac:spMk id="2" creationId="{8D7E2DAC-8F14-49C5-B65E-1545269CF4BB}"/>
          </ac:spMkLst>
        </pc:spChg>
      </pc:sldChg>
      <pc:sldChg chg="modSp mod">
        <pc:chgData name="Shafer, Ethan H MAJ" userId="505e747c-87be-44c0-94c2-fc4c31a873c1" providerId="ADAL" clId="{98CFFE4A-52AC-4423-AD25-BDAD20A551A4}" dt="2024-10-25T14:06:04.763" v="149" actId="20577"/>
        <pc:sldMkLst>
          <pc:docMk/>
          <pc:sldMk cId="873660514" sldId="439"/>
        </pc:sldMkLst>
        <pc:spChg chg="mod">
          <ac:chgData name="Shafer, Ethan H MAJ" userId="505e747c-87be-44c0-94c2-fc4c31a873c1" providerId="ADAL" clId="{98CFFE4A-52AC-4423-AD25-BDAD20A551A4}" dt="2024-10-25T14:06:04.763" v="149" actId="20577"/>
          <ac:spMkLst>
            <pc:docMk/>
            <pc:sldMk cId="873660514" sldId="439"/>
            <ac:spMk id="3" creationId="{A0AF1B21-DBC0-D402-70DB-1934A089DC3A}"/>
          </ac:spMkLst>
        </pc:spChg>
      </pc:sldChg>
      <pc:sldChg chg="modSp new mod">
        <pc:chgData name="Shafer, Ethan H MAJ" userId="505e747c-87be-44c0-94c2-fc4c31a873c1" providerId="ADAL" clId="{98CFFE4A-52AC-4423-AD25-BDAD20A551A4}" dt="2024-10-25T14:07:41.734" v="379" actId="20577"/>
        <pc:sldMkLst>
          <pc:docMk/>
          <pc:sldMk cId="1369624321" sldId="440"/>
        </pc:sldMkLst>
        <pc:spChg chg="mod">
          <ac:chgData name="Shafer, Ethan H MAJ" userId="505e747c-87be-44c0-94c2-fc4c31a873c1" providerId="ADAL" clId="{98CFFE4A-52AC-4423-AD25-BDAD20A551A4}" dt="2024-10-25T14:06:32.364" v="184" actId="20577"/>
          <ac:spMkLst>
            <pc:docMk/>
            <pc:sldMk cId="1369624321" sldId="440"/>
            <ac:spMk id="2" creationId="{69B952A8-B53F-3AB3-0949-7B664042600E}"/>
          </ac:spMkLst>
        </pc:spChg>
        <pc:spChg chg="mod">
          <ac:chgData name="Shafer, Ethan H MAJ" userId="505e747c-87be-44c0-94c2-fc4c31a873c1" providerId="ADAL" clId="{98CFFE4A-52AC-4423-AD25-BDAD20A551A4}" dt="2024-10-25T14:07:41.734" v="379" actId="20577"/>
          <ac:spMkLst>
            <pc:docMk/>
            <pc:sldMk cId="1369624321" sldId="440"/>
            <ac:spMk id="3" creationId="{32075927-4A5A-8D41-1024-FB3B20A1766C}"/>
          </ac:spMkLst>
        </pc:spChg>
      </pc:sldChg>
      <pc:sldChg chg="del">
        <pc:chgData name="Shafer, Ethan H MAJ" userId="505e747c-87be-44c0-94c2-fc4c31a873c1" providerId="ADAL" clId="{98CFFE4A-52AC-4423-AD25-BDAD20A551A4}" dt="2024-10-25T14:06:14.844" v="150" actId="47"/>
        <pc:sldMkLst>
          <pc:docMk/>
          <pc:sldMk cId="2597651138" sldId="440"/>
        </pc:sldMkLst>
      </pc:sldChg>
      <pc:sldChg chg="addSp delSp modSp new add del mod setBg modClrScheme chgLayout">
        <pc:chgData name="Shafer, Ethan H MAJ" userId="505e747c-87be-44c0-94c2-fc4c31a873c1" providerId="ADAL" clId="{98CFFE4A-52AC-4423-AD25-BDAD20A551A4}" dt="2024-10-29T12:41:15.341" v="657" actId="47"/>
        <pc:sldMkLst>
          <pc:docMk/>
          <pc:sldMk cId="1359761551" sldId="441"/>
        </pc:sldMkLst>
        <pc:spChg chg="mod ord">
          <ac:chgData name="Shafer, Ethan H MAJ" userId="505e747c-87be-44c0-94c2-fc4c31a873c1" providerId="ADAL" clId="{98CFFE4A-52AC-4423-AD25-BDAD20A551A4}" dt="2024-10-25T14:08:54.085" v="405" actId="700"/>
          <ac:spMkLst>
            <pc:docMk/>
            <pc:sldMk cId="1359761551" sldId="441"/>
            <ac:spMk id="2" creationId="{413DC2B3-8B48-54E0-BDE9-33982C60BEDC}"/>
          </ac:spMkLst>
        </pc:spChg>
        <pc:spChg chg="del mod ord">
          <ac:chgData name="Shafer, Ethan H MAJ" userId="505e747c-87be-44c0-94c2-fc4c31a873c1" providerId="ADAL" clId="{98CFFE4A-52AC-4423-AD25-BDAD20A551A4}" dt="2024-10-25T14:08:05.681" v="391" actId="700"/>
          <ac:spMkLst>
            <pc:docMk/>
            <pc:sldMk cId="1359761551" sldId="441"/>
            <ac:spMk id="3" creationId="{48055CD3-93F9-ACC1-5BFB-8B32DDA450E0}"/>
          </ac:spMkLst>
        </pc:spChg>
        <pc:spChg chg="mod ord">
          <ac:chgData name="Shafer, Ethan H MAJ" userId="505e747c-87be-44c0-94c2-fc4c31a873c1" providerId="ADAL" clId="{98CFFE4A-52AC-4423-AD25-BDAD20A551A4}" dt="2024-10-25T14:08:54.085" v="405" actId="700"/>
          <ac:spMkLst>
            <pc:docMk/>
            <pc:sldMk cId="1359761551" sldId="441"/>
            <ac:spMk id="4" creationId="{DACBAF26-4FA9-8F7E-3236-9CF78684D643}"/>
          </ac:spMkLst>
        </pc:spChg>
        <pc:spChg chg="mod ord">
          <ac:chgData name="Shafer, Ethan H MAJ" userId="505e747c-87be-44c0-94c2-fc4c31a873c1" providerId="ADAL" clId="{98CFFE4A-52AC-4423-AD25-BDAD20A551A4}" dt="2024-10-25T14:08:54.085" v="405" actId="700"/>
          <ac:spMkLst>
            <pc:docMk/>
            <pc:sldMk cId="1359761551" sldId="441"/>
            <ac:spMk id="5" creationId="{7E915E93-1631-0E7D-7844-C31D7AAF12E0}"/>
          </ac:spMkLst>
        </pc:spChg>
        <pc:spChg chg="mod ord">
          <ac:chgData name="Shafer, Ethan H MAJ" userId="505e747c-87be-44c0-94c2-fc4c31a873c1" providerId="ADAL" clId="{98CFFE4A-52AC-4423-AD25-BDAD20A551A4}" dt="2024-10-25T14:08:54.085" v="405" actId="700"/>
          <ac:spMkLst>
            <pc:docMk/>
            <pc:sldMk cId="1359761551" sldId="441"/>
            <ac:spMk id="6" creationId="{4225DB60-39F7-781D-094A-723A432B89BD}"/>
          </ac:spMkLst>
        </pc:spChg>
        <pc:spChg chg="add del mod ord">
          <ac:chgData name="Shafer, Ethan H MAJ" userId="505e747c-87be-44c0-94c2-fc4c31a873c1" providerId="ADAL" clId="{98CFFE4A-52AC-4423-AD25-BDAD20A551A4}" dt="2024-10-25T14:08:41.116" v="402" actId="22"/>
          <ac:spMkLst>
            <pc:docMk/>
            <pc:sldMk cId="1359761551" sldId="441"/>
            <ac:spMk id="7" creationId="{3203928B-DCF1-8CD6-63D8-DA631A44BA5A}"/>
          </ac:spMkLst>
        </pc:spChg>
        <pc:spChg chg="add del mod ord">
          <ac:chgData name="Shafer, Ethan H MAJ" userId="505e747c-87be-44c0-94c2-fc4c31a873c1" providerId="ADAL" clId="{98CFFE4A-52AC-4423-AD25-BDAD20A551A4}" dt="2024-10-25T14:08:21.045" v="398" actId="22"/>
          <ac:spMkLst>
            <pc:docMk/>
            <pc:sldMk cId="1359761551" sldId="441"/>
            <ac:spMk id="8" creationId="{566B80E9-49F0-5993-74C9-7F9E5F2B16B5}"/>
          </ac:spMkLst>
        </pc:spChg>
        <pc:spChg chg="add mod">
          <ac:chgData name="Shafer, Ethan H MAJ" userId="505e747c-87be-44c0-94c2-fc4c31a873c1" providerId="ADAL" clId="{98CFFE4A-52AC-4423-AD25-BDAD20A551A4}" dt="2024-10-25T14:08:11.710" v="397"/>
          <ac:spMkLst>
            <pc:docMk/>
            <pc:sldMk cId="1359761551" sldId="441"/>
            <ac:spMk id="9" creationId="{5904BA23-1DC4-D84A-B1B0-CA583CF845CE}"/>
          </ac:spMkLst>
        </pc:spChg>
        <pc:spChg chg="add mod ord">
          <ac:chgData name="Shafer, Ethan H MAJ" userId="505e747c-87be-44c0-94c2-fc4c31a873c1" providerId="ADAL" clId="{98CFFE4A-52AC-4423-AD25-BDAD20A551A4}" dt="2024-10-25T14:09:01.138" v="427" actId="20577"/>
          <ac:spMkLst>
            <pc:docMk/>
            <pc:sldMk cId="1359761551" sldId="441"/>
            <ac:spMk id="14" creationId="{356A97D9-8884-1E1E-062A-765125D79BED}"/>
          </ac:spMkLst>
        </pc:spChg>
        <pc:spChg chg="add mod ord">
          <ac:chgData name="Shafer, Ethan H MAJ" userId="505e747c-87be-44c0-94c2-fc4c31a873c1" providerId="ADAL" clId="{98CFFE4A-52AC-4423-AD25-BDAD20A551A4}" dt="2024-10-25T14:09:16.286" v="445" actId="20577"/>
          <ac:spMkLst>
            <pc:docMk/>
            <pc:sldMk cId="1359761551" sldId="441"/>
            <ac:spMk id="15" creationId="{A3A7E197-260A-1D8B-EA26-36C645E9C69F}"/>
          </ac:spMkLst>
        </pc:spChg>
        <pc:picChg chg="add mod ord">
          <ac:chgData name="Shafer, Ethan H MAJ" userId="505e747c-87be-44c0-94c2-fc4c31a873c1" providerId="ADAL" clId="{98CFFE4A-52AC-4423-AD25-BDAD20A551A4}" dt="2024-10-25T14:09:10.037" v="432" actId="1076"/>
          <ac:picMkLst>
            <pc:docMk/>
            <pc:sldMk cId="1359761551" sldId="441"/>
            <ac:picMk id="11" creationId="{A46531D6-E4BF-4356-7F35-1CD107935852}"/>
          </ac:picMkLst>
        </pc:picChg>
        <pc:picChg chg="add mod ord">
          <ac:chgData name="Shafer, Ethan H MAJ" userId="505e747c-87be-44c0-94c2-fc4c31a873c1" providerId="ADAL" clId="{98CFFE4A-52AC-4423-AD25-BDAD20A551A4}" dt="2024-10-25T14:08:54.085" v="405" actId="700"/>
          <ac:picMkLst>
            <pc:docMk/>
            <pc:sldMk cId="1359761551" sldId="441"/>
            <ac:picMk id="13" creationId="{0C86F581-6A38-1074-DA42-F6A2F90F7659}"/>
          </ac:picMkLst>
        </pc:picChg>
      </pc:sldChg>
      <pc:sldChg chg="del">
        <pc:chgData name="Shafer, Ethan H MAJ" userId="505e747c-87be-44c0-94c2-fc4c31a873c1" providerId="ADAL" clId="{98CFFE4A-52AC-4423-AD25-BDAD20A551A4}" dt="2024-10-25T14:06:14.844" v="150" actId="47"/>
        <pc:sldMkLst>
          <pc:docMk/>
          <pc:sldMk cId="2994052878" sldId="441"/>
        </pc:sldMkLst>
      </pc:sldChg>
      <pc:sldChg chg="del">
        <pc:chgData name="Shafer, Ethan H MAJ" userId="505e747c-87be-44c0-94c2-fc4c31a873c1" providerId="ADAL" clId="{98CFFE4A-52AC-4423-AD25-BDAD20A551A4}" dt="2024-10-25T14:06:14.844" v="150" actId="47"/>
        <pc:sldMkLst>
          <pc:docMk/>
          <pc:sldMk cId="638787927" sldId="442"/>
        </pc:sldMkLst>
      </pc:sldChg>
      <pc:sldChg chg="modSp new del mod">
        <pc:chgData name="Shafer, Ethan H MAJ" userId="505e747c-87be-44c0-94c2-fc4c31a873c1" providerId="ADAL" clId="{98CFFE4A-52AC-4423-AD25-BDAD20A551A4}" dt="2024-10-29T12:42:03.857" v="685" actId="47"/>
        <pc:sldMkLst>
          <pc:docMk/>
          <pc:sldMk cId="3387797641" sldId="442"/>
        </pc:sldMkLst>
        <pc:spChg chg="mod">
          <ac:chgData name="Shafer, Ethan H MAJ" userId="505e747c-87be-44c0-94c2-fc4c31a873c1" providerId="ADAL" clId="{98CFFE4A-52AC-4423-AD25-BDAD20A551A4}" dt="2024-10-29T12:41:45.859" v="663" actId="20577"/>
          <ac:spMkLst>
            <pc:docMk/>
            <pc:sldMk cId="3387797641" sldId="442"/>
            <ac:spMk id="2" creationId="{F64F0301-F9FB-34A1-4771-9DA06EFB432B}"/>
          </ac:spMkLst>
        </pc:spChg>
        <pc:spChg chg="mod">
          <ac:chgData name="Shafer, Ethan H MAJ" userId="505e747c-87be-44c0-94c2-fc4c31a873c1" providerId="ADAL" clId="{98CFFE4A-52AC-4423-AD25-BDAD20A551A4}" dt="2024-10-29T12:18:24.514" v="455" actId="20577"/>
          <ac:spMkLst>
            <pc:docMk/>
            <pc:sldMk cId="3387797641" sldId="442"/>
            <ac:spMk id="3" creationId="{72B95094-7419-53BE-CFE0-61AF42DA5C6C}"/>
          </ac:spMkLst>
        </pc:spChg>
        <pc:spChg chg="mod">
          <ac:chgData name="Shafer, Ethan H MAJ" userId="505e747c-87be-44c0-94c2-fc4c31a873c1" providerId="ADAL" clId="{98CFFE4A-52AC-4423-AD25-BDAD20A551A4}" dt="2024-10-29T12:41:52.893" v="683" actId="5793"/>
          <ac:spMkLst>
            <pc:docMk/>
            <pc:sldMk cId="3387797641" sldId="442"/>
            <ac:spMk id="4" creationId="{7AACC8F5-54F8-0458-B379-7832421C4504}"/>
          </ac:spMkLst>
        </pc:spChg>
        <pc:spChg chg="mod">
          <ac:chgData name="Shafer, Ethan H MAJ" userId="505e747c-87be-44c0-94c2-fc4c31a873c1" providerId="ADAL" clId="{98CFFE4A-52AC-4423-AD25-BDAD20A551A4}" dt="2024-10-29T12:18:26.624" v="461" actId="20577"/>
          <ac:spMkLst>
            <pc:docMk/>
            <pc:sldMk cId="3387797641" sldId="442"/>
            <ac:spMk id="5" creationId="{638D2321-4ACA-99FC-99B5-DFE3553ADDAB}"/>
          </ac:spMkLst>
        </pc:spChg>
      </pc:sldChg>
      <pc:sldChg chg="del">
        <pc:chgData name="Shafer, Ethan H MAJ" userId="505e747c-87be-44c0-94c2-fc4c31a873c1" providerId="ADAL" clId="{98CFFE4A-52AC-4423-AD25-BDAD20A551A4}" dt="2024-10-25T14:06:14.844" v="150" actId="47"/>
        <pc:sldMkLst>
          <pc:docMk/>
          <pc:sldMk cId="1882562382" sldId="443"/>
        </pc:sldMkLst>
      </pc:sldChg>
      <pc:sldChg chg="addSp delSp modSp new mod modClrScheme chgLayout">
        <pc:chgData name="Shafer, Ethan H MAJ" userId="505e747c-87be-44c0-94c2-fc4c31a873c1" providerId="ADAL" clId="{98CFFE4A-52AC-4423-AD25-BDAD20A551A4}" dt="2024-10-29T12:37:46.479" v="622"/>
        <pc:sldMkLst>
          <pc:docMk/>
          <pc:sldMk cId="2209615295" sldId="443"/>
        </pc:sldMkLst>
        <pc:spChg chg="mod ord">
          <ac:chgData name="Shafer, Ethan H MAJ" userId="505e747c-87be-44c0-94c2-fc4c31a873c1" providerId="ADAL" clId="{98CFFE4A-52AC-4423-AD25-BDAD20A551A4}" dt="2024-10-29T12:23:59.980" v="475" actId="700"/>
          <ac:spMkLst>
            <pc:docMk/>
            <pc:sldMk cId="2209615295" sldId="443"/>
            <ac:spMk id="2" creationId="{1C042908-809F-09EC-D7C7-FB1C39D3F921}"/>
          </ac:spMkLst>
        </pc:spChg>
        <pc:spChg chg="del">
          <ac:chgData name="Shafer, Ethan H MAJ" userId="505e747c-87be-44c0-94c2-fc4c31a873c1" providerId="ADAL" clId="{98CFFE4A-52AC-4423-AD25-BDAD20A551A4}" dt="2024-10-29T12:23:59.980" v="475" actId="700"/>
          <ac:spMkLst>
            <pc:docMk/>
            <pc:sldMk cId="2209615295" sldId="443"/>
            <ac:spMk id="3" creationId="{F567F2D7-3C21-81FE-1AC4-9F7FF6DA1068}"/>
          </ac:spMkLst>
        </pc:spChg>
        <pc:spChg chg="del mod ord">
          <ac:chgData name="Shafer, Ethan H MAJ" userId="505e747c-87be-44c0-94c2-fc4c31a873c1" providerId="ADAL" clId="{98CFFE4A-52AC-4423-AD25-BDAD20A551A4}" dt="2024-10-29T12:23:59.980" v="475" actId="700"/>
          <ac:spMkLst>
            <pc:docMk/>
            <pc:sldMk cId="2209615295" sldId="443"/>
            <ac:spMk id="4" creationId="{CEAC81FF-B043-EE0F-1FA2-FA1811B30806}"/>
          </ac:spMkLst>
        </pc:spChg>
        <pc:spChg chg="del">
          <ac:chgData name="Shafer, Ethan H MAJ" userId="505e747c-87be-44c0-94c2-fc4c31a873c1" providerId="ADAL" clId="{98CFFE4A-52AC-4423-AD25-BDAD20A551A4}" dt="2024-10-29T12:23:59.980" v="475" actId="700"/>
          <ac:spMkLst>
            <pc:docMk/>
            <pc:sldMk cId="2209615295" sldId="443"/>
            <ac:spMk id="5" creationId="{7C330E4D-D063-7D39-5AAC-99AFC07B4D67}"/>
          </ac:spMkLst>
        </pc:spChg>
        <pc:spChg chg="del">
          <ac:chgData name="Shafer, Ethan H MAJ" userId="505e747c-87be-44c0-94c2-fc4c31a873c1" providerId="ADAL" clId="{98CFFE4A-52AC-4423-AD25-BDAD20A551A4}" dt="2024-10-29T12:23:59.980" v="475" actId="700"/>
          <ac:spMkLst>
            <pc:docMk/>
            <pc:sldMk cId="2209615295" sldId="443"/>
            <ac:spMk id="6" creationId="{34E8D038-AA48-96A2-FE01-2261BAB0631B}"/>
          </ac:spMkLst>
        </pc:spChg>
        <pc:spChg chg="mod ord">
          <ac:chgData name="Shafer, Ethan H MAJ" userId="505e747c-87be-44c0-94c2-fc4c31a873c1" providerId="ADAL" clId="{98CFFE4A-52AC-4423-AD25-BDAD20A551A4}" dt="2024-10-29T12:23:59.980" v="475" actId="700"/>
          <ac:spMkLst>
            <pc:docMk/>
            <pc:sldMk cId="2209615295" sldId="443"/>
            <ac:spMk id="7" creationId="{0628C723-3632-F011-1A66-B4D00A69730B}"/>
          </ac:spMkLst>
        </pc:spChg>
        <pc:spChg chg="mod ord">
          <ac:chgData name="Shafer, Ethan H MAJ" userId="505e747c-87be-44c0-94c2-fc4c31a873c1" providerId="ADAL" clId="{98CFFE4A-52AC-4423-AD25-BDAD20A551A4}" dt="2024-10-29T12:23:59.980" v="475" actId="700"/>
          <ac:spMkLst>
            <pc:docMk/>
            <pc:sldMk cId="2209615295" sldId="443"/>
            <ac:spMk id="8" creationId="{E62A7C6D-DE9F-A6AC-8490-A1870AF9B69D}"/>
          </ac:spMkLst>
        </pc:spChg>
        <pc:spChg chg="mod ord">
          <ac:chgData name="Shafer, Ethan H MAJ" userId="505e747c-87be-44c0-94c2-fc4c31a873c1" providerId="ADAL" clId="{98CFFE4A-52AC-4423-AD25-BDAD20A551A4}" dt="2024-10-29T12:23:59.980" v="475" actId="700"/>
          <ac:spMkLst>
            <pc:docMk/>
            <pc:sldMk cId="2209615295" sldId="443"/>
            <ac:spMk id="9" creationId="{EF179AA3-72FC-ECEF-CD90-B57118109B4C}"/>
          </ac:spMkLst>
        </pc:spChg>
        <pc:spChg chg="add del mod ord">
          <ac:chgData name="Shafer, Ethan H MAJ" userId="505e747c-87be-44c0-94c2-fc4c31a873c1" providerId="ADAL" clId="{98CFFE4A-52AC-4423-AD25-BDAD20A551A4}" dt="2024-10-29T12:24:01.810" v="477"/>
          <ac:spMkLst>
            <pc:docMk/>
            <pc:sldMk cId="2209615295" sldId="443"/>
            <ac:spMk id="10" creationId="{FD65EB54-CB03-E9CB-4E0B-AF7B4DC8D33C}"/>
          </ac:spMkLst>
        </pc:spChg>
        <pc:spChg chg="add del mod">
          <ac:chgData name="Shafer, Ethan H MAJ" userId="505e747c-87be-44c0-94c2-fc4c31a873c1" providerId="ADAL" clId="{98CFFE4A-52AC-4423-AD25-BDAD20A551A4}" dt="2024-10-29T12:37:46.479" v="622"/>
          <ac:spMkLst>
            <pc:docMk/>
            <pc:sldMk cId="2209615295" sldId="443"/>
            <ac:spMk id="12" creationId="{EA73794C-FCC4-20FF-7F63-0F1B2753ABE4}"/>
          </ac:spMkLst>
        </pc:spChg>
        <pc:picChg chg="add del mod">
          <ac:chgData name="Shafer, Ethan H MAJ" userId="505e747c-87be-44c0-94c2-fc4c31a873c1" providerId="ADAL" clId="{98CFFE4A-52AC-4423-AD25-BDAD20A551A4}" dt="2024-10-29T12:37:45.316" v="621" actId="478"/>
          <ac:picMkLst>
            <pc:docMk/>
            <pc:sldMk cId="2209615295" sldId="443"/>
            <ac:picMk id="11" creationId="{ECCE6948-8D04-DFD3-30F1-82A4AE6C7B47}"/>
          </ac:picMkLst>
        </pc:picChg>
        <pc:picChg chg="add del mod">
          <ac:chgData name="Shafer, Ethan H MAJ" userId="505e747c-87be-44c0-94c2-fc4c31a873c1" providerId="ADAL" clId="{98CFFE4A-52AC-4423-AD25-BDAD20A551A4}" dt="2024-10-29T12:24:00.994" v="476" actId="21"/>
          <ac:picMkLst>
            <pc:docMk/>
            <pc:sldMk cId="2209615295" sldId="443"/>
            <ac:picMk id="1026" creationId="{ECCE6948-8D04-DFD3-30F1-82A4AE6C7B47}"/>
          </ac:picMkLst>
        </pc:picChg>
        <pc:picChg chg="add mod">
          <ac:chgData name="Shafer, Ethan H MAJ" userId="505e747c-87be-44c0-94c2-fc4c31a873c1" providerId="ADAL" clId="{98CFFE4A-52AC-4423-AD25-BDAD20A551A4}" dt="2024-10-29T12:37:46.479" v="622"/>
          <ac:picMkLst>
            <pc:docMk/>
            <pc:sldMk cId="2209615295" sldId="443"/>
            <ac:picMk id="1028" creationId="{37A975C1-752C-84B7-CB31-006434E3ECB3}"/>
          </ac:picMkLst>
        </pc:picChg>
      </pc:sldChg>
      <pc:sldChg chg="del">
        <pc:chgData name="Shafer, Ethan H MAJ" userId="505e747c-87be-44c0-94c2-fc4c31a873c1" providerId="ADAL" clId="{98CFFE4A-52AC-4423-AD25-BDAD20A551A4}" dt="2024-10-25T14:06:14.844" v="150" actId="47"/>
        <pc:sldMkLst>
          <pc:docMk/>
          <pc:sldMk cId="779898088" sldId="444"/>
        </pc:sldMkLst>
      </pc:sldChg>
      <pc:sldChg chg="addSp delSp modSp new mod modClrScheme chgLayout modNotesTx">
        <pc:chgData name="Shafer, Ethan H MAJ" userId="505e747c-87be-44c0-94c2-fc4c31a873c1" providerId="ADAL" clId="{98CFFE4A-52AC-4423-AD25-BDAD20A551A4}" dt="2024-10-29T13:04:25.334" v="1430" actId="20577"/>
        <pc:sldMkLst>
          <pc:docMk/>
          <pc:sldMk cId="4096105794" sldId="444"/>
        </pc:sldMkLst>
        <pc:spChg chg="del mod ord">
          <ac:chgData name="Shafer, Ethan H MAJ" userId="505e747c-87be-44c0-94c2-fc4c31a873c1" providerId="ADAL" clId="{98CFFE4A-52AC-4423-AD25-BDAD20A551A4}" dt="2024-10-29T12:24:23.999" v="479" actId="700"/>
          <ac:spMkLst>
            <pc:docMk/>
            <pc:sldMk cId="4096105794" sldId="444"/>
            <ac:spMk id="2" creationId="{3D2FF2E0-D5B5-0AE4-DCDA-79597BE62BF3}"/>
          </ac:spMkLst>
        </pc:spChg>
        <pc:spChg chg="del mod ord">
          <ac:chgData name="Shafer, Ethan H MAJ" userId="505e747c-87be-44c0-94c2-fc4c31a873c1" providerId="ADAL" clId="{98CFFE4A-52AC-4423-AD25-BDAD20A551A4}" dt="2024-10-29T12:24:23.999" v="479" actId="700"/>
          <ac:spMkLst>
            <pc:docMk/>
            <pc:sldMk cId="4096105794" sldId="444"/>
            <ac:spMk id="3" creationId="{D668552E-A457-1AAF-A8FE-26A36502B3CD}"/>
          </ac:spMkLst>
        </pc:spChg>
        <pc:spChg chg="mod ord">
          <ac:chgData name="Shafer, Ethan H MAJ" userId="505e747c-87be-44c0-94c2-fc4c31a873c1" providerId="ADAL" clId="{98CFFE4A-52AC-4423-AD25-BDAD20A551A4}" dt="2024-10-29T12:24:23.999" v="479" actId="700"/>
          <ac:spMkLst>
            <pc:docMk/>
            <pc:sldMk cId="4096105794" sldId="444"/>
            <ac:spMk id="4" creationId="{C8096114-8EAF-2CD7-811E-5D4A9ACB6656}"/>
          </ac:spMkLst>
        </pc:spChg>
        <pc:spChg chg="mod ord">
          <ac:chgData name="Shafer, Ethan H MAJ" userId="505e747c-87be-44c0-94c2-fc4c31a873c1" providerId="ADAL" clId="{98CFFE4A-52AC-4423-AD25-BDAD20A551A4}" dt="2024-10-29T12:24:23.999" v="479" actId="700"/>
          <ac:spMkLst>
            <pc:docMk/>
            <pc:sldMk cId="4096105794" sldId="444"/>
            <ac:spMk id="5" creationId="{2E5C30BC-F62A-A443-4591-311FBAE2D1AD}"/>
          </ac:spMkLst>
        </pc:spChg>
        <pc:spChg chg="mod ord">
          <ac:chgData name="Shafer, Ethan H MAJ" userId="505e747c-87be-44c0-94c2-fc4c31a873c1" providerId="ADAL" clId="{98CFFE4A-52AC-4423-AD25-BDAD20A551A4}" dt="2024-10-29T12:24:23.999" v="479" actId="700"/>
          <ac:spMkLst>
            <pc:docMk/>
            <pc:sldMk cId="4096105794" sldId="444"/>
            <ac:spMk id="6" creationId="{D041ACB0-A1A7-2194-B150-C7CF7F9D61CC}"/>
          </ac:spMkLst>
        </pc:spChg>
        <pc:spChg chg="add mod ord">
          <ac:chgData name="Shafer, Ethan H MAJ" userId="505e747c-87be-44c0-94c2-fc4c31a873c1" providerId="ADAL" clId="{98CFFE4A-52AC-4423-AD25-BDAD20A551A4}" dt="2024-10-29T12:41:00.118" v="655" actId="20577"/>
          <ac:spMkLst>
            <pc:docMk/>
            <pc:sldMk cId="4096105794" sldId="444"/>
            <ac:spMk id="7" creationId="{732DE019-A709-F509-DE46-30C5DF86E5B6}"/>
          </ac:spMkLst>
        </pc:spChg>
        <pc:spChg chg="add mod ord">
          <ac:chgData name="Shafer, Ethan H MAJ" userId="505e747c-87be-44c0-94c2-fc4c31a873c1" providerId="ADAL" clId="{98CFFE4A-52AC-4423-AD25-BDAD20A551A4}" dt="2024-10-29T12:25:16.884" v="511" actId="20577"/>
          <ac:spMkLst>
            <pc:docMk/>
            <pc:sldMk cId="4096105794" sldId="444"/>
            <ac:spMk id="8" creationId="{B364062E-1207-58CB-0385-037839ED04D5}"/>
          </ac:spMkLst>
        </pc:spChg>
        <pc:spChg chg="add mod ord">
          <ac:chgData name="Shafer, Ethan H MAJ" userId="505e747c-87be-44c0-94c2-fc4c31a873c1" providerId="ADAL" clId="{98CFFE4A-52AC-4423-AD25-BDAD20A551A4}" dt="2024-10-29T13:04:25.334" v="1430" actId="20577"/>
          <ac:spMkLst>
            <pc:docMk/>
            <pc:sldMk cId="4096105794" sldId="444"/>
            <ac:spMk id="9" creationId="{CD415C81-D4F6-DE2E-09FC-0E00C800F20C}"/>
          </ac:spMkLst>
        </pc:spChg>
        <pc:spChg chg="add mod ord">
          <ac:chgData name="Shafer, Ethan H MAJ" userId="505e747c-87be-44c0-94c2-fc4c31a873c1" providerId="ADAL" clId="{98CFFE4A-52AC-4423-AD25-BDAD20A551A4}" dt="2024-10-29T12:25:19.713" v="517" actId="20577"/>
          <ac:spMkLst>
            <pc:docMk/>
            <pc:sldMk cId="4096105794" sldId="444"/>
            <ac:spMk id="10" creationId="{34109AD6-B4D4-9A97-3D52-D5634AC1348F}"/>
          </ac:spMkLst>
        </pc:spChg>
        <pc:spChg chg="add del mod ord">
          <ac:chgData name="Shafer, Ethan H MAJ" userId="505e747c-87be-44c0-94c2-fc4c31a873c1" providerId="ADAL" clId="{98CFFE4A-52AC-4423-AD25-BDAD20A551A4}" dt="2024-10-29T12:29:18.779" v="547" actId="948"/>
          <ac:spMkLst>
            <pc:docMk/>
            <pc:sldMk cId="4096105794" sldId="444"/>
            <ac:spMk id="11" creationId="{5422ABE3-5AC4-0A4C-FAF7-25A61932A420}"/>
          </ac:spMkLst>
        </pc:spChg>
        <pc:picChg chg="add del mod ord">
          <ac:chgData name="Shafer, Ethan H MAJ" userId="505e747c-87be-44c0-94c2-fc4c31a873c1" providerId="ADAL" clId="{98CFFE4A-52AC-4423-AD25-BDAD20A551A4}" dt="2024-10-29T12:25:58.036" v="526" actId="22"/>
          <ac:picMkLst>
            <pc:docMk/>
            <pc:sldMk cId="4096105794" sldId="444"/>
            <ac:picMk id="13" creationId="{2A57BA04-31F3-65DB-97C4-24533D7228A4}"/>
          </ac:picMkLst>
        </pc:picChg>
      </pc:sldChg>
      <pc:sldChg chg="modSp add mod modNotesTx">
        <pc:chgData name="Shafer, Ethan H MAJ" userId="505e747c-87be-44c0-94c2-fc4c31a873c1" providerId="ADAL" clId="{98CFFE4A-52AC-4423-AD25-BDAD20A551A4}" dt="2024-10-30T17:57:45.745" v="4205" actId="20577"/>
        <pc:sldMkLst>
          <pc:docMk/>
          <pc:sldMk cId="1185963154" sldId="445"/>
        </pc:sldMkLst>
        <pc:spChg chg="mod">
          <ac:chgData name="Shafer, Ethan H MAJ" userId="505e747c-87be-44c0-94c2-fc4c31a873c1" providerId="ADAL" clId="{98CFFE4A-52AC-4423-AD25-BDAD20A551A4}" dt="2024-10-29T12:42:08.043" v="691" actId="20577"/>
          <ac:spMkLst>
            <pc:docMk/>
            <pc:sldMk cId="1185963154" sldId="445"/>
            <ac:spMk id="7" creationId="{732DE019-A709-F509-DE46-30C5DF86E5B6}"/>
          </ac:spMkLst>
        </pc:spChg>
        <pc:spChg chg="mod">
          <ac:chgData name="Shafer, Ethan H MAJ" userId="505e747c-87be-44c0-94c2-fc4c31a873c1" providerId="ADAL" clId="{98CFFE4A-52AC-4423-AD25-BDAD20A551A4}" dt="2024-10-29T13:04:22.144" v="1429" actId="20577"/>
          <ac:spMkLst>
            <pc:docMk/>
            <pc:sldMk cId="1185963154" sldId="445"/>
            <ac:spMk id="9" creationId="{CD415C81-D4F6-DE2E-09FC-0E00C800F20C}"/>
          </ac:spMkLst>
        </pc:spChg>
        <pc:spChg chg="mod">
          <ac:chgData name="Shafer, Ethan H MAJ" userId="505e747c-87be-44c0-94c2-fc4c31a873c1" providerId="ADAL" clId="{98CFFE4A-52AC-4423-AD25-BDAD20A551A4}" dt="2024-10-30T17:57:45.745" v="4205" actId="20577"/>
          <ac:spMkLst>
            <pc:docMk/>
            <pc:sldMk cId="1185963154" sldId="445"/>
            <ac:spMk id="11" creationId="{5422ABE3-5AC4-0A4C-FAF7-25A61932A420}"/>
          </ac:spMkLst>
        </pc:spChg>
      </pc:sldChg>
      <pc:sldChg chg="del">
        <pc:chgData name="Shafer, Ethan H MAJ" userId="505e747c-87be-44c0-94c2-fc4c31a873c1" providerId="ADAL" clId="{98CFFE4A-52AC-4423-AD25-BDAD20A551A4}" dt="2024-10-25T14:06:14.844" v="150" actId="47"/>
        <pc:sldMkLst>
          <pc:docMk/>
          <pc:sldMk cId="2313356797" sldId="445"/>
        </pc:sldMkLst>
      </pc:sldChg>
      <pc:sldChg chg="del">
        <pc:chgData name="Shafer, Ethan H MAJ" userId="505e747c-87be-44c0-94c2-fc4c31a873c1" providerId="ADAL" clId="{98CFFE4A-52AC-4423-AD25-BDAD20A551A4}" dt="2024-10-25T14:06:14.844" v="150" actId="47"/>
        <pc:sldMkLst>
          <pc:docMk/>
          <pc:sldMk cId="1094721684" sldId="446"/>
        </pc:sldMkLst>
      </pc:sldChg>
      <pc:sldChg chg="modSp new del mod">
        <pc:chgData name="Shafer, Ethan H MAJ" userId="505e747c-87be-44c0-94c2-fc4c31a873c1" providerId="ADAL" clId="{98CFFE4A-52AC-4423-AD25-BDAD20A551A4}" dt="2024-10-29T12:46:21.413" v="866" actId="47"/>
        <pc:sldMkLst>
          <pc:docMk/>
          <pc:sldMk cId="3250646267" sldId="446"/>
        </pc:sldMkLst>
        <pc:spChg chg="mod">
          <ac:chgData name="Shafer, Ethan H MAJ" userId="505e747c-87be-44c0-94c2-fc4c31a873c1" providerId="ADAL" clId="{98CFFE4A-52AC-4423-AD25-BDAD20A551A4}" dt="2024-10-29T12:46:05.735" v="864" actId="20577"/>
          <ac:spMkLst>
            <pc:docMk/>
            <pc:sldMk cId="3250646267" sldId="446"/>
            <ac:spMk id="2" creationId="{53AE772E-54DF-3837-CC96-EEB7F8B899E2}"/>
          </ac:spMkLst>
        </pc:spChg>
      </pc:sldChg>
      <pc:sldChg chg="modSp add mod modNotesTx">
        <pc:chgData name="Shafer, Ethan H MAJ" userId="505e747c-87be-44c0-94c2-fc4c31a873c1" providerId="ADAL" clId="{98CFFE4A-52AC-4423-AD25-BDAD20A551A4}" dt="2024-10-29T13:04:19.975" v="1428" actId="20577"/>
        <pc:sldMkLst>
          <pc:docMk/>
          <pc:sldMk cId="2465879805" sldId="447"/>
        </pc:sldMkLst>
        <pc:spChg chg="mod">
          <ac:chgData name="Shafer, Ethan H MAJ" userId="505e747c-87be-44c0-94c2-fc4c31a873c1" providerId="ADAL" clId="{98CFFE4A-52AC-4423-AD25-BDAD20A551A4}" dt="2024-10-29T13:04:19.975" v="1428" actId="20577"/>
          <ac:spMkLst>
            <pc:docMk/>
            <pc:sldMk cId="2465879805" sldId="447"/>
            <ac:spMk id="9" creationId="{CD415C81-D4F6-DE2E-09FC-0E00C800F20C}"/>
          </ac:spMkLst>
        </pc:spChg>
        <pc:spChg chg="mod">
          <ac:chgData name="Shafer, Ethan H MAJ" userId="505e747c-87be-44c0-94c2-fc4c31a873c1" providerId="ADAL" clId="{98CFFE4A-52AC-4423-AD25-BDAD20A551A4}" dt="2024-10-29T12:47:04.230" v="914" actId="20577"/>
          <ac:spMkLst>
            <pc:docMk/>
            <pc:sldMk cId="2465879805" sldId="447"/>
            <ac:spMk id="11" creationId="{5422ABE3-5AC4-0A4C-FAF7-25A61932A420}"/>
          </ac:spMkLst>
        </pc:spChg>
      </pc:sldChg>
      <pc:sldChg chg="modSp new del mod">
        <pc:chgData name="Shafer, Ethan H MAJ" userId="505e747c-87be-44c0-94c2-fc4c31a873c1" providerId="ADAL" clId="{98CFFE4A-52AC-4423-AD25-BDAD20A551A4}" dt="2024-10-29T12:53:19.070" v="1219" actId="47"/>
        <pc:sldMkLst>
          <pc:docMk/>
          <pc:sldMk cId="897749702" sldId="448"/>
        </pc:sldMkLst>
        <pc:spChg chg="mod">
          <ac:chgData name="Shafer, Ethan H MAJ" userId="505e747c-87be-44c0-94c2-fc4c31a873c1" providerId="ADAL" clId="{98CFFE4A-52AC-4423-AD25-BDAD20A551A4}" dt="2024-10-29T12:50:44.647" v="1142" actId="20577"/>
          <ac:spMkLst>
            <pc:docMk/>
            <pc:sldMk cId="897749702" sldId="448"/>
            <ac:spMk id="2" creationId="{13A106E8-B857-A996-EDA9-04617B22B8E7}"/>
          </ac:spMkLst>
        </pc:spChg>
      </pc:sldChg>
      <pc:sldChg chg="modSp add mod modNotesTx">
        <pc:chgData name="Shafer, Ethan H MAJ" userId="505e747c-87be-44c0-94c2-fc4c31a873c1" providerId="ADAL" clId="{98CFFE4A-52AC-4423-AD25-BDAD20A551A4}" dt="2024-10-29T21:02:02.514" v="3467" actId="20577"/>
        <pc:sldMkLst>
          <pc:docMk/>
          <pc:sldMk cId="3450730202" sldId="449"/>
        </pc:sldMkLst>
        <pc:spChg chg="mod">
          <ac:chgData name="Shafer, Ethan H MAJ" userId="505e747c-87be-44c0-94c2-fc4c31a873c1" providerId="ADAL" clId="{98CFFE4A-52AC-4423-AD25-BDAD20A551A4}" dt="2024-10-29T12:52:34.737" v="1151" actId="5793"/>
          <ac:spMkLst>
            <pc:docMk/>
            <pc:sldMk cId="3450730202" sldId="449"/>
            <ac:spMk id="7" creationId="{732DE019-A709-F509-DE46-30C5DF86E5B6}"/>
          </ac:spMkLst>
        </pc:spChg>
        <pc:spChg chg="mod">
          <ac:chgData name="Shafer, Ethan H MAJ" userId="505e747c-87be-44c0-94c2-fc4c31a873c1" providerId="ADAL" clId="{98CFFE4A-52AC-4423-AD25-BDAD20A551A4}" dt="2024-10-29T13:04:16.803" v="1427" actId="20577"/>
          <ac:spMkLst>
            <pc:docMk/>
            <pc:sldMk cId="3450730202" sldId="449"/>
            <ac:spMk id="9" creationId="{CD415C81-D4F6-DE2E-09FC-0E00C800F20C}"/>
          </ac:spMkLst>
        </pc:spChg>
        <pc:spChg chg="mod">
          <ac:chgData name="Shafer, Ethan H MAJ" userId="505e747c-87be-44c0-94c2-fc4c31a873c1" providerId="ADAL" clId="{98CFFE4A-52AC-4423-AD25-BDAD20A551A4}" dt="2024-10-29T14:21:09.946" v="1483" actId="20577"/>
          <ac:spMkLst>
            <pc:docMk/>
            <pc:sldMk cId="3450730202" sldId="449"/>
            <ac:spMk id="11" creationId="{5422ABE3-5AC4-0A4C-FAF7-25A61932A420}"/>
          </ac:spMkLst>
        </pc:spChg>
      </pc:sldChg>
      <pc:sldChg chg="modSp add mod modNotesTx">
        <pc:chgData name="Shafer, Ethan H MAJ" userId="505e747c-87be-44c0-94c2-fc4c31a873c1" providerId="ADAL" clId="{98CFFE4A-52AC-4423-AD25-BDAD20A551A4}" dt="2024-10-29T21:02:48.856" v="3688" actId="20577"/>
        <pc:sldMkLst>
          <pc:docMk/>
          <pc:sldMk cId="2367735700" sldId="450"/>
        </pc:sldMkLst>
        <pc:spChg chg="mod">
          <ac:chgData name="Shafer, Ethan H MAJ" userId="505e747c-87be-44c0-94c2-fc4c31a873c1" providerId="ADAL" clId="{98CFFE4A-52AC-4423-AD25-BDAD20A551A4}" dt="2024-10-29T14:20:32.822" v="1441" actId="20577"/>
          <ac:spMkLst>
            <pc:docMk/>
            <pc:sldMk cId="2367735700" sldId="450"/>
            <ac:spMk id="7" creationId="{732DE019-A709-F509-DE46-30C5DF86E5B6}"/>
          </ac:spMkLst>
        </pc:spChg>
        <pc:spChg chg="mod">
          <ac:chgData name="Shafer, Ethan H MAJ" userId="505e747c-87be-44c0-94c2-fc4c31a873c1" providerId="ADAL" clId="{98CFFE4A-52AC-4423-AD25-BDAD20A551A4}" dt="2024-10-29T14:50:29.491" v="2145" actId="20577"/>
          <ac:spMkLst>
            <pc:docMk/>
            <pc:sldMk cId="2367735700" sldId="450"/>
            <ac:spMk id="9" creationId="{CD415C81-D4F6-DE2E-09FC-0E00C800F20C}"/>
          </ac:spMkLst>
        </pc:spChg>
        <pc:spChg chg="mod">
          <ac:chgData name="Shafer, Ethan H MAJ" userId="505e747c-87be-44c0-94c2-fc4c31a873c1" providerId="ADAL" clId="{98CFFE4A-52AC-4423-AD25-BDAD20A551A4}" dt="2024-10-29T14:25:30.987" v="1499" actId="20577"/>
          <ac:spMkLst>
            <pc:docMk/>
            <pc:sldMk cId="2367735700" sldId="450"/>
            <ac:spMk id="11" creationId="{5422ABE3-5AC4-0A4C-FAF7-25A61932A420}"/>
          </ac:spMkLst>
        </pc:spChg>
      </pc:sldChg>
      <pc:sldChg chg="modSp add mod modNotesTx">
        <pc:chgData name="Shafer, Ethan H MAJ" userId="505e747c-87be-44c0-94c2-fc4c31a873c1" providerId="ADAL" clId="{98CFFE4A-52AC-4423-AD25-BDAD20A551A4}" dt="2024-10-29T21:03:21.970" v="3833" actId="20577"/>
        <pc:sldMkLst>
          <pc:docMk/>
          <pc:sldMk cId="1393315550" sldId="451"/>
        </pc:sldMkLst>
        <pc:spChg chg="mod">
          <ac:chgData name="Shafer, Ethan H MAJ" userId="505e747c-87be-44c0-94c2-fc4c31a873c1" providerId="ADAL" clId="{98CFFE4A-52AC-4423-AD25-BDAD20A551A4}" dt="2024-10-29T14:26:06.989" v="1505" actId="20577"/>
          <ac:spMkLst>
            <pc:docMk/>
            <pc:sldMk cId="1393315550" sldId="451"/>
            <ac:spMk id="7" creationId="{732DE019-A709-F509-DE46-30C5DF86E5B6}"/>
          </ac:spMkLst>
        </pc:spChg>
        <pc:spChg chg="mod">
          <ac:chgData name="Shafer, Ethan H MAJ" userId="505e747c-87be-44c0-94c2-fc4c31a873c1" providerId="ADAL" clId="{98CFFE4A-52AC-4423-AD25-BDAD20A551A4}" dt="2024-10-29T14:50:23.381" v="2142" actId="20577"/>
          <ac:spMkLst>
            <pc:docMk/>
            <pc:sldMk cId="1393315550" sldId="451"/>
            <ac:spMk id="9" creationId="{CD415C81-D4F6-DE2E-09FC-0E00C800F20C}"/>
          </ac:spMkLst>
        </pc:spChg>
        <pc:spChg chg="mod">
          <ac:chgData name="Shafer, Ethan H MAJ" userId="505e747c-87be-44c0-94c2-fc4c31a873c1" providerId="ADAL" clId="{98CFFE4A-52AC-4423-AD25-BDAD20A551A4}" dt="2024-10-29T14:47:18.081" v="2066" actId="20577"/>
          <ac:spMkLst>
            <pc:docMk/>
            <pc:sldMk cId="1393315550" sldId="451"/>
            <ac:spMk id="11" creationId="{5422ABE3-5AC4-0A4C-FAF7-25A61932A420}"/>
          </ac:spMkLst>
        </pc:spChg>
      </pc:sldChg>
      <pc:sldChg chg="modSp add mod modNotesTx">
        <pc:chgData name="Shafer, Ethan H MAJ" userId="505e747c-87be-44c0-94c2-fc4c31a873c1" providerId="ADAL" clId="{98CFFE4A-52AC-4423-AD25-BDAD20A551A4}" dt="2024-10-29T21:02:08.293" v="3497" actId="20577"/>
        <pc:sldMkLst>
          <pc:docMk/>
          <pc:sldMk cId="3345724247" sldId="452"/>
        </pc:sldMkLst>
        <pc:spChg chg="mod">
          <ac:chgData name="Shafer, Ethan H MAJ" userId="505e747c-87be-44c0-94c2-fc4c31a873c1" providerId="ADAL" clId="{98CFFE4A-52AC-4423-AD25-BDAD20A551A4}" dt="2024-10-29T14:27:14.106" v="1515" actId="20577"/>
          <ac:spMkLst>
            <pc:docMk/>
            <pc:sldMk cId="3345724247" sldId="452"/>
            <ac:spMk id="7" creationId="{732DE019-A709-F509-DE46-30C5DF86E5B6}"/>
          </ac:spMkLst>
        </pc:spChg>
        <pc:spChg chg="mod">
          <ac:chgData name="Shafer, Ethan H MAJ" userId="505e747c-87be-44c0-94c2-fc4c31a873c1" providerId="ADAL" clId="{98CFFE4A-52AC-4423-AD25-BDAD20A551A4}" dt="2024-10-29T14:27:28.449" v="1544" actId="20577"/>
          <ac:spMkLst>
            <pc:docMk/>
            <pc:sldMk cId="3345724247" sldId="452"/>
            <ac:spMk id="9" creationId="{CD415C81-D4F6-DE2E-09FC-0E00C800F20C}"/>
          </ac:spMkLst>
        </pc:spChg>
        <pc:spChg chg="mod">
          <ac:chgData name="Shafer, Ethan H MAJ" userId="505e747c-87be-44c0-94c2-fc4c31a873c1" providerId="ADAL" clId="{98CFFE4A-52AC-4423-AD25-BDAD20A551A4}" dt="2024-10-29T14:27:46.560" v="1584" actId="20577"/>
          <ac:spMkLst>
            <pc:docMk/>
            <pc:sldMk cId="3345724247" sldId="452"/>
            <ac:spMk id="11" creationId="{5422ABE3-5AC4-0A4C-FAF7-25A61932A420}"/>
          </ac:spMkLst>
        </pc:spChg>
      </pc:sldChg>
      <pc:sldChg chg="modSp add mod modNotesTx">
        <pc:chgData name="Shafer, Ethan H MAJ" userId="505e747c-87be-44c0-94c2-fc4c31a873c1" providerId="ADAL" clId="{98CFFE4A-52AC-4423-AD25-BDAD20A551A4}" dt="2024-10-29T21:02:59.275" v="3728" actId="20577"/>
        <pc:sldMkLst>
          <pc:docMk/>
          <pc:sldMk cId="4223592637" sldId="453"/>
        </pc:sldMkLst>
        <pc:spChg chg="mod">
          <ac:chgData name="Shafer, Ethan H MAJ" userId="505e747c-87be-44c0-94c2-fc4c31a873c1" providerId="ADAL" clId="{98CFFE4A-52AC-4423-AD25-BDAD20A551A4}" dt="2024-10-29T14:30:01.671" v="1596" actId="20577"/>
          <ac:spMkLst>
            <pc:docMk/>
            <pc:sldMk cId="4223592637" sldId="453"/>
            <ac:spMk id="7" creationId="{732DE019-A709-F509-DE46-30C5DF86E5B6}"/>
          </ac:spMkLst>
        </pc:spChg>
        <pc:spChg chg="mod">
          <ac:chgData name="Shafer, Ethan H MAJ" userId="505e747c-87be-44c0-94c2-fc4c31a873c1" providerId="ADAL" clId="{98CFFE4A-52AC-4423-AD25-BDAD20A551A4}" dt="2024-10-29T14:50:26.001" v="2143" actId="20577"/>
          <ac:spMkLst>
            <pc:docMk/>
            <pc:sldMk cId="4223592637" sldId="453"/>
            <ac:spMk id="9" creationId="{CD415C81-D4F6-DE2E-09FC-0E00C800F20C}"/>
          </ac:spMkLst>
        </pc:spChg>
        <pc:spChg chg="mod">
          <ac:chgData name="Shafer, Ethan H MAJ" userId="505e747c-87be-44c0-94c2-fc4c31a873c1" providerId="ADAL" clId="{98CFFE4A-52AC-4423-AD25-BDAD20A551A4}" dt="2024-10-29T14:50:48.781" v="2194" actId="20577"/>
          <ac:spMkLst>
            <pc:docMk/>
            <pc:sldMk cId="4223592637" sldId="453"/>
            <ac:spMk id="11" creationId="{5422ABE3-5AC4-0A4C-FAF7-25A61932A420}"/>
          </ac:spMkLst>
        </pc:spChg>
      </pc:sldChg>
      <pc:sldChg chg="modSp add mod modNotesTx">
        <pc:chgData name="Shafer, Ethan H MAJ" userId="505e747c-87be-44c0-94c2-fc4c31a873c1" providerId="ADAL" clId="{98CFFE4A-52AC-4423-AD25-BDAD20A551A4}" dt="2024-10-29T21:03:28.579" v="3870" actId="20577"/>
        <pc:sldMkLst>
          <pc:docMk/>
          <pc:sldMk cId="962951195" sldId="454"/>
        </pc:sldMkLst>
        <pc:spChg chg="mod">
          <ac:chgData name="Shafer, Ethan H MAJ" userId="505e747c-87be-44c0-94c2-fc4c31a873c1" providerId="ADAL" clId="{98CFFE4A-52AC-4423-AD25-BDAD20A551A4}" dt="2024-10-29T14:49:33.471" v="2077" actId="20577"/>
          <ac:spMkLst>
            <pc:docMk/>
            <pc:sldMk cId="962951195" sldId="454"/>
            <ac:spMk id="7" creationId="{732DE019-A709-F509-DE46-30C5DF86E5B6}"/>
          </ac:spMkLst>
        </pc:spChg>
        <pc:spChg chg="mod">
          <ac:chgData name="Shafer, Ethan H MAJ" userId="505e747c-87be-44c0-94c2-fc4c31a873c1" providerId="ADAL" clId="{98CFFE4A-52AC-4423-AD25-BDAD20A551A4}" dt="2024-10-29T14:51:31.611" v="2229" actId="20577"/>
          <ac:spMkLst>
            <pc:docMk/>
            <pc:sldMk cId="962951195" sldId="454"/>
            <ac:spMk id="9" creationId="{CD415C81-D4F6-DE2E-09FC-0E00C800F20C}"/>
          </ac:spMkLst>
        </pc:spChg>
        <pc:spChg chg="mod">
          <ac:chgData name="Shafer, Ethan H MAJ" userId="505e747c-87be-44c0-94c2-fc4c31a873c1" providerId="ADAL" clId="{98CFFE4A-52AC-4423-AD25-BDAD20A551A4}" dt="2024-10-29T14:51:08.161" v="2227" actId="20577"/>
          <ac:spMkLst>
            <pc:docMk/>
            <pc:sldMk cId="962951195" sldId="454"/>
            <ac:spMk id="11" creationId="{5422ABE3-5AC4-0A4C-FAF7-25A61932A420}"/>
          </ac:spMkLst>
        </pc:spChg>
      </pc:sldChg>
      <pc:sldChg chg="modSp add mod modNotesTx">
        <pc:chgData name="Shafer, Ethan H MAJ" userId="505e747c-87be-44c0-94c2-fc4c31a873c1" providerId="ADAL" clId="{98CFFE4A-52AC-4423-AD25-BDAD20A551A4}" dt="2024-10-29T21:02:37.471" v="3622" actId="20577"/>
        <pc:sldMkLst>
          <pc:docMk/>
          <pc:sldMk cId="3970568189" sldId="455"/>
        </pc:sldMkLst>
        <pc:spChg chg="mod">
          <ac:chgData name="Shafer, Ethan H MAJ" userId="505e747c-87be-44c0-94c2-fc4c31a873c1" providerId="ADAL" clId="{98CFFE4A-52AC-4423-AD25-BDAD20A551A4}" dt="2024-10-29T14:51:43.401" v="2238" actId="20577"/>
          <ac:spMkLst>
            <pc:docMk/>
            <pc:sldMk cId="3970568189" sldId="455"/>
            <ac:spMk id="7" creationId="{732DE019-A709-F509-DE46-30C5DF86E5B6}"/>
          </ac:spMkLst>
        </pc:spChg>
        <pc:spChg chg="mod">
          <ac:chgData name="Shafer, Ethan H MAJ" userId="505e747c-87be-44c0-94c2-fc4c31a873c1" providerId="ADAL" clId="{98CFFE4A-52AC-4423-AD25-BDAD20A551A4}" dt="2024-10-29T14:52:40.211" v="2306" actId="20577"/>
          <ac:spMkLst>
            <pc:docMk/>
            <pc:sldMk cId="3970568189" sldId="455"/>
            <ac:spMk id="9" creationId="{CD415C81-D4F6-DE2E-09FC-0E00C800F20C}"/>
          </ac:spMkLst>
        </pc:spChg>
        <pc:spChg chg="mod">
          <ac:chgData name="Shafer, Ethan H MAJ" userId="505e747c-87be-44c0-94c2-fc4c31a873c1" providerId="ADAL" clId="{98CFFE4A-52AC-4423-AD25-BDAD20A551A4}" dt="2024-10-29T14:55:07.650" v="2326" actId="20577"/>
          <ac:spMkLst>
            <pc:docMk/>
            <pc:sldMk cId="3970568189" sldId="455"/>
            <ac:spMk id="11" creationId="{5422ABE3-5AC4-0A4C-FAF7-25A61932A420}"/>
          </ac:spMkLst>
        </pc:spChg>
      </pc:sldChg>
      <pc:sldChg chg="modSp add mod modNotesTx">
        <pc:chgData name="Shafer, Ethan H MAJ" userId="505e747c-87be-44c0-94c2-fc4c31a873c1" providerId="ADAL" clId="{98CFFE4A-52AC-4423-AD25-BDAD20A551A4}" dt="2024-10-30T14:30:45.030" v="4196" actId="20577"/>
        <pc:sldMkLst>
          <pc:docMk/>
          <pc:sldMk cId="4197066117" sldId="456"/>
        </pc:sldMkLst>
        <pc:spChg chg="mod">
          <ac:chgData name="Shafer, Ethan H MAJ" userId="505e747c-87be-44c0-94c2-fc4c31a873c1" providerId="ADAL" clId="{98CFFE4A-52AC-4423-AD25-BDAD20A551A4}" dt="2024-10-29T14:58:03.340" v="2337" actId="20577"/>
          <ac:spMkLst>
            <pc:docMk/>
            <pc:sldMk cId="4197066117" sldId="456"/>
            <ac:spMk id="7" creationId="{732DE019-A709-F509-DE46-30C5DF86E5B6}"/>
          </ac:spMkLst>
        </pc:spChg>
        <pc:spChg chg="mod">
          <ac:chgData name="Shafer, Ethan H MAJ" userId="505e747c-87be-44c0-94c2-fc4c31a873c1" providerId="ADAL" clId="{98CFFE4A-52AC-4423-AD25-BDAD20A551A4}" dt="2024-10-29T14:58:20.736" v="2402" actId="20577"/>
          <ac:spMkLst>
            <pc:docMk/>
            <pc:sldMk cId="4197066117" sldId="456"/>
            <ac:spMk id="9" creationId="{CD415C81-D4F6-DE2E-09FC-0E00C800F20C}"/>
          </ac:spMkLst>
        </pc:spChg>
        <pc:spChg chg="mod">
          <ac:chgData name="Shafer, Ethan H MAJ" userId="505e747c-87be-44c0-94c2-fc4c31a873c1" providerId="ADAL" clId="{98CFFE4A-52AC-4423-AD25-BDAD20A551A4}" dt="2024-10-30T14:30:45.030" v="4196" actId="20577"/>
          <ac:spMkLst>
            <pc:docMk/>
            <pc:sldMk cId="4197066117" sldId="456"/>
            <ac:spMk id="11" creationId="{5422ABE3-5AC4-0A4C-FAF7-25A61932A420}"/>
          </ac:spMkLst>
        </pc:spChg>
      </pc:sldChg>
      <pc:sldChg chg="modSp add mod modNotesTx">
        <pc:chgData name="Shafer, Ethan H MAJ" userId="505e747c-87be-44c0-94c2-fc4c31a873c1" providerId="ADAL" clId="{98CFFE4A-52AC-4423-AD25-BDAD20A551A4}" dt="2024-10-29T21:02:30.072" v="3580" actId="20577"/>
        <pc:sldMkLst>
          <pc:docMk/>
          <pc:sldMk cId="2973544895" sldId="457"/>
        </pc:sldMkLst>
        <pc:spChg chg="mod">
          <ac:chgData name="Shafer, Ethan H MAJ" userId="505e747c-87be-44c0-94c2-fc4c31a873c1" providerId="ADAL" clId="{98CFFE4A-52AC-4423-AD25-BDAD20A551A4}" dt="2024-10-29T21:02:22.294" v="3537" actId="20577"/>
          <ac:spMkLst>
            <pc:docMk/>
            <pc:sldMk cId="2973544895" sldId="457"/>
            <ac:spMk id="9" creationId="{CD415C81-D4F6-DE2E-09FC-0E00C800F20C}"/>
          </ac:spMkLst>
        </pc:spChg>
        <pc:spChg chg="mod">
          <ac:chgData name="Shafer, Ethan H MAJ" userId="505e747c-87be-44c0-94c2-fc4c31a873c1" providerId="ADAL" clId="{98CFFE4A-52AC-4423-AD25-BDAD20A551A4}" dt="2024-10-29T18:36:01.433" v="2747" actId="20577"/>
          <ac:spMkLst>
            <pc:docMk/>
            <pc:sldMk cId="2973544895" sldId="457"/>
            <ac:spMk id="11" creationId="{5422ABE3-5AC4-0A4C-FAF7-25A61932A420}"/>
          </ac:spMkLst>
        </pc:spChg>
      </pc:sldChg>
      <pc:sldChg chg="add del">
        <pc:chgData name="Shafer, Ethan H MAJ" userId="505e747c-87be-44c0-94c2-fc4c31a873c1" providerId="ADAL" clId="{98CFFE4A-52AC-4423-AD25-BDAD20A551A4}" dt="2024-10-29T18:25:56.118" v="2503"/>
        <pc:sldMkLst>
          <pc:docMk/>
          <pc:sldMk cId="3211842241" sldId="457"/>
        </pc:sldMkLst>
      </pc:sldChg>
      <pc:sldChg chg="modSp add mod modNotesTx">
        <pc:chgData name="Shafer, Ethan H MAJ" userId="505e747c-87be-44c0-94c2-fc4c31a873c1" providerId="ADAL" clId="{98CFFE4A-52AC-4423-AD25-BDAD20A551A4}" dt="2024-10-29T21:05:12.568" v="4111" actId="13926"/>
        <pc:sldMkLst>
          <pc:docMk/>
          <pc:sldMk cId="2862833541" sldId="458"/>
        </pc:sldMkLst>
        <pc:spChg chg="mod">
          <ac:chgData name="Shafer, Ethan H MAJ" userId="505e747c-87be-44c0-94c2-fc4c31a873c1" providerId="ADAL" clId="{98CFFE4A-52AC-4423-AD25-BDAD20A551A4}" dt="2024-10-29T18:50:55.582" v="2757" actId="20577"/>
          <ac:spMkLst>
            <pc:docMk/>
            <pc:sldMk cId="2862833541" sldId="458"/>
            <ac:spMk id="7" creationId="{732DE019-A709-F509-DE46-30C5DF86E5B6}"/>
          </ac:spMkLst>
        </pc:spChg>
        <pc:spChg chg="mod">
          <ac:chgData name="Shafer, Ethan H MAJ" userId="505e747c-87be-44c0-94c2-fc4c31a873c1" providerId="ADAL" clId="{98CFFE4A-52AC-4423-AD25-BDAD20A551A4}" dt="2024-10-29T21:05:12.568" v="4111" actId="13926"/>
          <ac:spMkLst>
            <pc:docMk/>
            <pc:sldMk cId="2862833541" sldId="458"/>
            <ac:spMk id="9" creationId="{CD415C81-D4F6-DE2E-09FC-0E00C800F20C}"/>
          </ac:spMkLst>
        </pc:spChg>
        <pc:spChg chg="mod">
          <ac:chgData name="Shafer, Ethan H MAJ" userId="505e747c-87be-44c0-94c2-fc4c31a873c1" providerId="ADAL" clId="{98CFFE4A-52AC-4423-AD25-BDAD20A551A4}" dt="2024-10-29T21:05:00.667" v="4109" actId="13926"/>
          <ac:spMkLst>
            <pc:docMk/>
            <pc:sldMk cId="2862833541" sldId="458"/>
            <ac:spMk id="11" creationId="{5422ABE3-5AC4-0A4C-FAF7-25A61932A420}"/>
          </ac:spMkLst>
        </pc:spChg>
      </pc:sldChg>
      <pc:sldChg chg="modSp add mod modNotesTx">
        <pc:chgData name="Shafer, Ethan H MAJ" userId="505e747c-87be-44c0-94c2-fc4c31a873c1" providerId="ADAL" clId="{98CFFE4A-52AC-4423-AD25-BDAD20A551A4}" dt="2024-10-29T21:04:50.270" v="4107"/>
        <pc:sldMkLst>
          <pc:docMk/>
          <pc:sldMk cId="1717557151" sldId="459"/>
        </pc:sldMkLst>
        <pc:spChg chg="mod">
          <ac:chgData name="Shafer, Ethan H MAJ" userId="505e747c-87be-44c0-94c2-fc4c31a873c1" providerId="ADAL" clId="{98CFFE4A-52AC-4423-AD25-BDAD20A551A4}" dt="2024-10-29T19:05:48.752" v="3324" actId="20577"/>
          <ac:spMkLst>
            <pc:docMk/>
            <pc:sldMk cId="1717557151" sldId="459"/>
            <ac:spMk id="7" creationId="{732DE019-A709-F509-DE46-30C5DF86E5B6}"/>
          </ac:spMkLst>
        </pc:spChg>
        <pc:spChg chg="mod">
          <ac:chgData name="Shafer, Ethan H MAJ" userId="505e747c-87be-44c0-94c2-fc4c31a873c1" providerId="ADAL" clId="{98CFFE4A-52AC-4423-AD25-BDAD20A551A4}" dt="2024-10-29T21:04:35.114" v="4100" actId="13926"/>
          <ac:spMkLst>
            <pc:docMk/>
            <pc:sldMk cId="1717557151" sldId="459"/>
            <ac:spMk id="9" creationId="{CD415C81-D4F6-DE2E-09FC-0E00C800F20C}"/>
          </ac:spMkLst>
        </pc:spChg>
        <pc:spChg chg="mod">
          <ac:chgData name="Shafer, Ethan H MAJ" userId="505e747c-87be-44c0-94c2-fc4c31a873c1" providerId="ADAL" clId="{98CFFE4A-52AC-4423-AD25-BDAD20A551A4}" dt="2024-10-29T21:04:50.270" v="4107"/>
          <ac:spMkLst>
            <pc:docMk/>
            <pc:sldMk cId="1717557151" sldId="459"/>
            <ac:spMk id="11" creationId="{5422ABE3-5AC4-0A4C-FAF7-25A61932A420}"/>
          </ac:spMkLst>
        </pc:spChg>
      </pc:sldChg>
      <pc:sldChg chg="add del">
        <pc:chgData name="Shafer, Ethan H MAJ" userId="505e747c-87be-44c0-94c2-fc4c31a873c1" providerId="ADAL" clId="{98CFFE4A-52AC-4423-AD25-BDAD20A551A4}" dt="2024-10-29T19:06:10.362" v="3349"/>
        <pc:sldMkLst>
          <pc:docMk/>
          <pc:sldMk cId="3693894035" sldId="460"/>
        </pc:sldMkLst>
      </pc:sldChg>
      <pc:sldChg chg="modSp new mod">
        <pc:chgData name="Shafer, Ethan H MAJ" userId="505e747c-87be-44c0-94c2-fc4c31a873c1" providerId="ADAL" clId="{98CFFE4A-52AC-4423-AD25-BDAD20A551A4}" dt="2024-10-29T21:00:14.455" v="3454" actId="20577"/>
        <pc:sldMkLst>
          <pc:docMk/>
          <pc:sldMk cId="4114851231" sldId="460"/>
        </pc:sldMkLst>
        <pc:spChg chg="mod">
          <ac:chgData name="Shafer, Ethan H MAJ" userId="505e747c-87be-44c0-94c2-fc4c31a873c1" providerId="ADAL" clId="{98CFFE4A-52AC-4423-AD25-BDAD20A551A4}" dt="2024-10-29T21:00:14.455" v="3454" actId="20577"/>
          <ac:spMkLst>
            <pc:docMk/>
            <pc:sldMk cId="4114851231" sldId="460"/>
            <ac:spMk id="2" creationId="{FBE9B209-07BF-84AF-EAFA-5B3CA024C096}"/>
          </ac:spMkLst>
        </pc:spChg>
      </pc:sldChg>
      <pc:sldChg chg="modSp add mod">
        <pc:chgData name="Shafer, Ethan H MAJ" userId="505e747c-87be-44c0-94c2-fc4c31a873c1" providerId="ADAL" clId="{98CFFE4A-52AC-4423-AD25-BDAD20A551A4}" dt="2024-10-30T13:53:31.943" v="4194" actId="20577"/>
        <pc:sldMkLst>
          <pc:docMk/>
          <pc:sldMk cId="2080221928" sldId="461"/>
        </pc:sldMkLst>
        <pc:spChg chg="mod">
          <ac:chgData name="Shafer, Ethan H MAJ" userId="505e747c-87be-44c0-94c2-fc4c31a873c1" providerId="ADAL" clId="{98CFFE4A-52AC-4423-AD25-BDAD20A551A4}" dt="2024-10-30T13:53:31.943" v="4194" actId="20577"/>
          <ac:spMkLst>
            <pc:docMk/>
            <pc:sldMk cId="2080221928" sldId="461"/>
            <ac:spMk id="4" creationId="{606AE531-354A-EF91-5438-E44BF377ABF0}"/>
          </ac:spMkLst>
        </pc:spChg>
      </pc:sldChg>
      <pc:sldChg chg="modSp mod">
        <pc:chgData name="Shafer, Ethan H MAJ" userId="505e747c-87be-44c0-94c2-fc4c31a873c1" providerId="ADAL" clId="{98CFFE4A-52AC-4423-AD25-BDAD20A551A4}" dt="2024-10-30T15:40:01.173" v="4202" actId="20577"/>
        <pc:sldMkLst>
          <pc:docMk/>
          <pc:sldMk cId="527987182" sldId="462"/>
        </pc:sldMkLst>
        <pc:spChg chg="mod">
          <ac:chgData name="Shafer, Ethan H MAJ" userId="505e747c-87be-44c0-94c2-fc4c31a873c1" providerId="ADAL" clId="{98CFFE4A-52AC-4423-AD25-BDAD20A551A4}" dt="2024-10-30T15:40:01.173" v="4202" actId="20577"/>
          <ac:spMkLst>
            <pc:docMk/>
            <pc:sldMk cId="527987182" sldId="462"/>
            <ac:spMk id="4" creationId="{606AE531-354A-EF91-5438-E44BF377ABF0}"/>
          </ac:spMkLst>
        </pc:spChg>
      </pc:sldChg>
      <pc:sldChg chg="new del">
        <pc:chgData name="Shafer, Ethan H MAJ" userId="505e747c-87be-44c0-94c2-fc4c31a873c1" providerId="ADAL" clId="{98CFFE4A-52AC-4423-AD25-BDAD20A551A4}" dt="2024-10-30T12:14:36.465" v="4188" actId="47"/>
        <pc:sldMkLst>
          <pc:docMk/>
          <pc:sldMk cId="3428131981" sldId="470"/>
        </pc:sldMkLst>
      </pc:sldChg>
    </pc:docChg>
  </pc:docChgLst>
  <pc:docChgLst>
    <pc:chgData name="Jonathan Sloan" userId="b55b9a62-7ad6-43ea-8df1-928d32393756" providerId="ADAL" clId="{BE14F6F7-13FE-46C7-B7F5-7EA8CEFF8312}"/>
    <pc:docChg chg="modSld">
      <pc:chgData name="Jonathan Sloan" userId="b55b9a62-7ad6-43ea-8df1-928d32393756" providerId="ADAL" clId="{BE14F6F7-13FE-46C7-B7F5-7EA8CEFF8312}" dt="2021-06-30T12:40:07.635" v="199" actId="20577"/>
      <pc:docMkLst>
        <pc:docMk/>
      </pc:docMkLst>
      <pc:sldChg chg="modNotesTx">
        <pc:chgData name="Jonathan Sloan" userId="b55b9a62-7ad6-43ea-8df1-928d32393756" providerId="ADAL" clId="{BE14F6F7-13FE-46C7-B7F5-7EA8CEFF8312}" dt="2021-06-30T12:40:07.635" v="199" actId="20577"/>
        <pc:sldMkLst>
          <pc:docMk/>
          <pc:sldMk cId="1994102514" sldId="261"/>
        </pc:sldMkLst>
      </pc:sldChg>
    </pc:docChg>
  </pc:docChgLst>
  <pc:docChgLst>
    <pc:chgData name="Shafer, Ethan H MAJ" userId="505e747c-87be-44c0-94c2-fc4c31a873c1" providerId="ADAL" clId="{C9EBEDBF-B1E7-4FE8-A6F5-AE1B14B6FEE2}"/>
    <pc:docChg chg="undo custSel addSld delSld modSld">
      <pc:chgData name="Shafer, Ethan H MAJ" userId="505e747c-87be-44c0-94c2-fc4c31a873c1" providerId="ADAL" clId="{C9EBEDBF-B1E7-4FE8-A6F5-AE1B14B6FEE2}" dt="2024-10-22T16:51:58.298" v="1435" actId="20577"/>
      <pc:docMkLst>
        <pc:docMk/>
      </pc:docMkLst>
      <pc:sldChg chg="modSp mod">
        <pc:chgData name="Shafer, Ethan H MAJ" userId="505e747c-87be-44c0-94c2-fc4c31a873c1" providerId="ADAL" clId="{C9EBEDBF-B1E7-4FE8-A6F5-AE1B14B6FEE2}" dt="2024-10-16T19:02:19.906" v="16" actId="20577"/>
        <pc:sldMkLst>
          <pc:docMk/>
          <pc:sldMk cId="2646827517" sldId="256"/>
        </pc:sldMkLst>
        <pc:spChg chg="mod">
          <ac:chgData name="Shafer, Ethan H MAJ" userId="505e747c-87be-44c0-94c2-fc4c31a873c1" providerId="ADAL" clId="{C9EBEDBF-B1E7-4FE8-A6F5-AE1B14B6FEE2}" dt="2024-10-16T19:02:19.906" v="16" actId="20577"/>
          <ac:spMkLst>
            <pc:docMk/>
            <pc:sldMk cId="2646827517" sldId="256"/>
            <ac:spMk id="2" creationId="{8D7E2DAC-8F14-49C5-B65E-1545269CF4BB}"/>
          </ac:spMkLst>
        </pc:spChg>
      </pc:sldChg>
      <pc:sldChg chg="del">
        <pc:chgData name="Shafer, Ethan H MAJ" userId="505e747c-87be-44c0-94c2-fc4c31a873c1" providerId="ADAL" clId="{C9EBEDBF-B1E7-4FE8-A6F5-AE1B14B6FEE2}" dt="2024-10-16T19:02:40.673" v="64" actId="47"/>
        <pc:sldMkLst>
          <pc:docMk/>
          <pc:sldMk cId="758289099" sldId="288"/>
        </pc:sldMkLst>
      </pc:sldChg>
      <pc:sldChg chg="del">
        <pc:chgData name="Shafer, Ethan H MAJ" userId="505e747c-87be-44c0-94c2-fc4c31a873c1" providerId="ADAL" clId="{C9EBEDBF-B1E7-4FE8-A6F5-AE1B14B6FEE2}" dt="2024-10-16T19:02:40.673" v="64" actId="47"/>
        <pc:sldMkLst>
          <pc:docMk/>
          <pc:sldMk cId="96972619" sldId="289"/>
        </pc:sldMkLst>
      </pc:sldChg>
      <pc:sldChg chg="del">
        <pc:chgData name="Shafer, Ethan H MAJ" userId="505e747c-87be-44c0-94c2-fc4c31a873c1" providerId="ADAL" clId="{C9EBEDBF-B1E7-4FE8-A6F5-AE1B14B6FEE2}" dt="2024-10-16T19:02:40.673" v="64" actId="47"/>
        <pc:sldMkLst>
          <pc:docMk/>
          <pc:sldMk cId="346033636" sldId="290"/>
        </pc:sldMkLst>
      </pc:sldChg>
      <pc:sldChg chg="del">
        <pc:chgData name="Shafer, Ethan H MAJ" userId="505e747c-87be-44c0-94c2-fc4c31a873c1" providerId="ADAL" clId="{C9EBEDBF-B1E7-4FE8-A6F5-AE1B14B6FEE2}" dt="2024-10-16T19:02:40.673" v="64" actId="47"/>
        <pc:sldMkLst>
          <pc:docMk/>
          <pc:sldMk cId="3431225402" sldId="291"/>
        </pc:sldMkLst>
      </pc:sldChg>
      <pc:sldChg chg="del">
        <pc:chgData name="Shafer, Ethan H MAJ" userId="505e747c-87be-44c0-94c2-fc4c31a873c1" providerId="ADAL" clId="{C9EBEDBF-B1E7-4FE8-A6F5-AE1B14B6FEE2}" dt="2024-10-16T19:02:40.673" v="64" actId="47"/>
        <pc:sldMkLst>
          <pc:docMk/>
          <pc:sldMk cId="3991152066" sldId="292"/>
        </pc:sldMkLst>
      </pc:sldChg>
      <pc:sldChg chg="del">
        <pc:chgData name="Shafer, Ethan H MAJ" userId="505e747c-87be-44c0-94c2-fc4c31a873c1" providerId="ADAL" clId="{C9EBEDBF-B1E7-4FE8-A6F5-AE1B14B6FEE2}" dt="2024-10-16T19:02:40.673" v="64" actId="47"/>
        <pc:sldMkLst>
          <pc:docMk/>
          <pc:sldMk cId="1485339378" sldId="294"/>
        </pc:sldMkLst>
      </pc:sldChg>
      <pc:sldChg chg="del">
        <pc:chgData name="Shafer, Ethan H MAJ" userId="505e747c-87be-44c0-94c2-fc4c31a873c1" providerId="ADAL" clId="{C9EBEDBF-B1E7-4FE8-A6F5-AE1B14B6FEE2}" dt="2024-10-16T19:02:40.673" v="64" actId="47"/>
        <pc:sldMkLst>
          <pc:docMk/>
          <pc:sldMk cId="95021789" sldId="295"/>
        </pc:sldMkLst>
      </pc:sldChg>
      <pc:sldChg chg="del">
        <pc:chgData name="Shafer, Ethan H MAJ" userId="505e747c-87be-44c0-94c2-fc4c31a873c1" providerId="ADAL" clId="{C9EBEDBF-B1E7-4FE8-A6F5-AE1B14B6FEE2}" dt="2024-10-16T19:02:40.673" v="64" actId="47"/>
        <pc:sldMkLst>
          <pc:docMk/>
          <pc:sldMk cId="2136150036" sldId="296"/>
        </pc:sldMkLst>
      </pc:sldChg>
      <pc:sldChg chg="modSp mod">
        <pc:chgData name="Shafer, Ethan H MAJ" userId="505e747c-87be-44c0-94c2-fc4c31a873c1" providerId="ADAL" clId="{C9EBEDBF-B1E7-4FE8-A6F5-AE1B14B6FEE2}" dt="2024-10-16T19:02:31.398" v="63" actId="20577"/>
        <pc:sldMkLst>
          <pc:docMk/>
          <pc:sldMk cId="873660514" sldId="439"/>
        </pc:sldMkLst>
        <pc:spChg chg="mod">
          <ac:chgData name="Shafer, Ethan H MAJ" userId="505e747c-87be-44c0-94c2-fc4c31a873c1" providerId="ADAL" clId="{C9EBEDBF-B1E7-4FE8-A6F5-AE1B14B6FEE2}" dt="2024-10-16T19:02:31.398" v="63" actId="20577"/>
          <ac:spMkLst>
            <pc:docMk/>
            <pc:sldMk cId="873660514" sldId="439"/>
            <ac:spMk id="3" creationId="{A0AF1B21-DBC0-D402-70DB-1934A089DC3A}"/>
          </ac:spMkLst>
        </pc:spChg>
      </pc:sldChg>
      <pc:sldChg chg="modSp new mod">
        <pc:chgData name="Shafer, Ethan H MAJ" userId="505e747c-87be-44c0-94c2-fc4c31a873c1" providerId="ADAL" clId="{C9EBEDBF-B1E7-4FE8-A6F5-AE1B14B6FEE2}" dt="2024-10-16T20:07:54.975" v="283" actId="20577"/>
        <pc:sldMkLst>
          <pc:docMk/>
          <pc:sldMk cId="2597651138" sldId="440"/>
        </pc:sldMkLst>
        <pc:spChg chg="mod">
          <ac:chgData name="Shafer, Ethan H MAJ" userId="505e747c-87be-44c0-94c2-fc4c31a873c1" providerId="ADAL" clId="{C9EBEDBF-B1E7-4FE8-A6F5-AE1B14B6FEE2}" dt="2024-10-16T20:06:09.995" v="94" actId="20577"/>
          <ac:spMkLst>
            <pc:docMk/>
            <pc:sldMk cId="2597651138" sldId="440"/>
            <ac:spMk id="2" creationId="{B4558086-01A9-D4A2-2E05-30F7ADFE8BF0}"/>
          </ac:spMkLst>
        </pc:spChg>
        <pc:spChg chg="mod">
          <ac:chgData name="Shafer, Ethan H MAJ" userId="505e747c-87be-44c0-94c2-fc4c31a873c1" providerId="ADAL" clId="{C9EBEDBF-B1E7-4FE8-A6F5-AE1B14B6FEE2}" dt="2024-10-16T20:07:54.975" v="283" actId="20577"/>
          <ac:spMkLst>
            <pc:docMk/>
            <pc:sldMk cId="2597651138" sldId="440"/>
            <ac:spMk id="3" creationId="{5FB6826D-AEE3-6941-B356-ED57DEA554E5}"/>
          </ac:spMkLst>
        </pc:spChg>
      </pc:sldChg>
      <pc:sldChg chg="del">
        <pc:chgData name="Shafer, Ethan H MAJ" userId="505e747c-87be-44c0-94c2-fc4c31a873c1" providerId="ADAL" clId="{C9EBEDBF-B1E7-4FE8-A6F5-AE1B14B6FEE2}" dt="2024-10-16T19:02:40.673" v="64" actId="47"/>
        <pc:sldMkLst>
          <pc:docMk/>
          <pc:sldMk cId="3329767111" sldId="440"/>
        </pc:sldMkLst>
      </pc:sldChg>
      <pc:sldChg chg="modSp new mod">
        <pc:chgData name="Shafer, Ethan H MAJ" userId="505e747c-87be-44c0-94c2-fc4c31a873c1" providerId="ADAL" clId="{C9EBEDBF-B1E7-4FE8-A6F5-AE1B14B6FEE2}" dt="2024-10-16T20:09:03.533" v="360" actId="20577"/>
        <pc:sldMkLst>
          <pc:docMk/>
          <pc:sldMk cId="2994052878" sldId="441"/>
        </pc:sldMkLst>
        <pc:spChg chg="mod">
          <ac:chgData name="Shafer, Ethan H MAJ" userId="505e747c-87be-44c0-94c2-fc4c31a873c1" providerId="ADAL" clId="{C9EBEDBF-B1E7-4FE8-A6F5-AE1B14B6FEE2}" dt="2024-10-16T20:08:11.428" v="302" actId="20577"/>
          <ac:spMkLst>
            <pc:docMk/>
            <pc:sldMk cId="2994052878" sldId="441"/>
            <ac:spMk id="2" creationId="{70FDA292-1253-73C7-7689-9A5790B38A53}"/>
          </ac:spMkLst>
        </pc:spChg>
        <pc:spChg chg="mod">
          <ac:chgData name="Shafer, Ethan H MAJ" userId="505e747c-87be-44c0-94c2-fc4c31a873c1" providerId="ADAL" clId="{C9EBEDBF-B1E7-4FE8-A6F5-AE1B14B6FEE2}" dt="2024-10-16T20:09:03.533" v="360" actId="20577"/>
          <ac:spMkLst>
            <pc:docMk/>
            <pc:sldMk cId="2994052878" sldId="441"/>
            <ac:spMk id="3" creationId="{850CB605-CB63-580D-CBB0-61BA8750AFA8}"/>
          </ac:spMkLst>
        </pc:spChg>
      </pc:sldChg>
      <pc:sldChg chg="del">
        <pc:chgData name="Shafer, Ethan H MAJ" userId="505e747c-87be-44c0-94c2-fc4c31a873c1" providerId="ADAL" clId="{C9EBEDBF-B1E7-4FE8-A6F5-AE1B14B6FEE2}" dt="2024-10-16T19:02:40.673" v="64" actId="47"/>
        <pc:sldMkLst>
          <pc:docMk/>
          <pc:sldMk cId="4085641474" sldId="441"/>
        </pc:sldMkLst>
      </pc:sldChg>
      <pc:sldChg chg="del">
        <pc:chgData name="Shafer, Ethan H MAJ" userId="505e747c-87be-44c0-94c2-fc4c31a873c1" providerId="ADAL" clId="{C9EBEDBF-B1E7-4FE8-A6F5-AE1B14B6FEE2}" dt="2024-10-16T19:02:40.673" v="64" actId="47"/>
        <pc:sldMkLst>
          <pc:docMk/>
          <pc:sldMk cId="102962361" sldId="442"/>
        </pc:sldMkLst>
      </pc:sldChg>
      <pc:sldChg chg="modSp new mod">
        <pc:chgData name="Shafer, Ethan H MAJ" userId="505e747c-87be-44c0-94c2-fc4c31a873c1" providerId="ADAL" clId="{C9EBEDBF-B1E7-4FE8-A6F5-AE1B14B6FEE2}" dt="2024-10-16T20:12:15.992" v="1011" actId="20577"/>
        <pc:sldMkLst>
          <pc:docMk/>
          <pc:sldMk cId="638787927" sldId="442"/>
        </pc:sldMkLst>
        <pc:spChg chg="mod">
          <ac:chgData name="Shafer, Ethan H MAJ" userId="505e747c-87be-44c0-94c2-fc4c31a873c1" providerId="ADAL" clId="{C9EBEDBF-B1E7-4FE8-A6F5-AE1B14B6FEE2}" dt="2024-10-16T20:09:15.368" v="383" actId="20577"/>
          <ac:spMkLst>
            <pc:docMk/>
            <pc:sldMk cId="638787927" sldId="442"/>
            <ac:spMk id="2" creationId="{20C28B51-B55B-E013-10B2-CA5240F7710B}"/>
          </ac:spMkLst>
        </pc:spChg>
        <pc:spChg chg="mod">
          <ac:chgData name="Shafer, Ethan H MAJ" userId="505e747c-87be-44c0-94c2-fc4c31a873c1" providerId="ADAL" clId="{C9EBEDBF-B1E7-4FE8-A6F5-AE1B14B6FEE2}" dt="2024-10-16T20:12:15.992" v="1011" actId="20577"/>
          <ac:spMkLst>
            <pc:docMk/>
            <pc:sldMk cId="638787927" sldId="442"/>
            <ac:spMk id="3" creationId="{03098BED-4D0F-0F4E-E8E3-37CD36269D83}"/>
          </ac:spMkLst>
        </pc:spChg>
      </pc:sldChg>
      <pc:sldChg chg="addSp delSp modSp new mod modClrScheme chgLayout">
        <pc:chgData name="Shafer, Ethan H MAJ" userId="505e747c-87be-44c0-94c2-fc4c31a873c1" providerId="ADAL" clId="{C9EBEDBF-B1E7-4FE8-A6F5-AE1B14B6FEE2}" dt="2024-10-22T16:48:49.722" v="1113" actId="20577"/>
        <pc:sldMkLst>
          <pc:docMk/>
          <pc:sldMk cId="1882562382" sldId="443"/>
        </pc:sldMkLst>
        <pc:spChg chg="mod ord">
          <ac:chgData name="Shafer, Ethan H MAJ" userId="505e747c-87be-44c0-94c2-fc4c31a873c1" providerId="ADAL" clId="{C9EBEDBF-B1E7-4FE8-A6F5-AE1B14B6FEE2}" dt="2024-10-22T16:48:36.596" v="1080" actId="700"/>
          <ac:spMkLst>
            <pc:docMk/>
            <pc:sldMk cId="1882562382" sldId="443"/>
            <ac:spMk id="2" creationId="{4A857FCB-CF48-1D25-9812-F69E3711B4AC}"/>
          </ac:spMkLst>
        </pc:spChg>
        <pc:spChg chg="del">
          <ac:chgData name="Shafer, Ethan H MAJ" userId="505e747c-87be-44c0-94c2-fc4c31a873c1" providerId="ADAL" clId="{C9EBEDBF-B1E7-4FE8-A6F5-AE1B14B6FEE2}" dt="2024-10-22T16:48:27.928" v="1075"/>
          <ac:spMkLst>
            <pc:docMk/>
            <pc:sldMk cId="1882562382" sldId="443"/>
            <ac:spMk id="3" creationId="{012637F0-09D1-1743-C26A-17F4EC43173F}"/>
          </ac:spMkLst>
        </pc:spChg>
        <pc:spChg chg="mod ord">
          <ac:chgData name="Shafer, Ethan H MAJ" userId="505e747c-87be-44c0-94c2-fc4c31a873c1" providerId="ADAL" clId="{C9EBEDBF-B1E7-4FE8-A6F5-AE1B14B6FEE2}" dt="2024-10-22T16:48:36.596" v="1080" actId="700"/>
          <ac:spMkLst>
            <pc:docMk/>
            <pc:sldMk cId="1882562382" sldId="443"/>
            <ac:spMk id="4" creationId="{4B626F2A-0D74-9703-E88C-8D89762BF687}"/>
          </ac:spMkLst>
        </pc:spChg>
        <pc:spChg chg="mod ord">
          <ac:chgData name="Shafer, Ethan H MAJ" userId="505e747c-87be-44c0-94c2-fc4c31a873c1" providerId="ADAL" clId="{C9EBEDBF-B1E7-4FE8-A6F5-AE1B14B6FEE2}" dt="2024-10-22T16:48:36.596" v="1080" actId="700"/>
          <ac:spMkLst>
            <pc:docMk/>
            <pc:sldMk cId="1882562382" sldId="443"/>
            <ac:spMk id="5" creationId="{025FE384-500A-2D3B-742E-0C6FBCD56606}"/>
          </ac:spMkLst>
        </pc:spChg>
        <pc:spChg chg="mod ord">
          <ac:chgData name="Shafer, Ethan H MAJ" userId="505e747c-87be-44c0-94c2-fc4c31a873c1" providerId="ADAL" clId="{C9EBEDBF-B1E7-4FE8-A6F5-AE1B14B6FEE2}" dt="2024-10-22T16:48:36.596" v="1080" actId="700"/>
          <ac:spMkLst>
            <pc:docMk/>
            <pc:sldMk cId="1882562382" sldId="443"/>
            <ac:spMk id="6" creationId="{E2F8B9DF-F0A6-B597-2EC8-382A5EAB72FC}"/>
          </ac:spMkLst>
        </pc:spChg>
        <pc:spChg chg="add mod ord">
          <ac:chgData name="Shafer, Ethan H MAJ" userId="505e747c-87be-44c0-94c2-fc4c31a873c1" providerId="ADAL" clId="{C9EBEDBF-B1E7-4FE8-A6F5-AE1B14B6FEE2}" dt="2024-10-22T16:48:49.722" v="1113" actId="20577"/>
          <ac:spMkLst>
            <pc:docMk/>
            <pc:sldMk cId="1882562382" sldId="443"/>
            <ac:spMk id="7" creationId="{67C12651-8210-DF59-AB69-907FD1702875}"/>
          </ac:spMkLst>
        </pc:spChg>
        <pc:picChg chg="add mod ord">
          <ac:chgData name="Shafer, Ethan H MAJ" userId="505e747c-87be-44c0-94c2-fc4c31a873c1" providerId="ADAL" clId="{C9EBEDBF-B1E7-4FE8-A6F5-AE1B14B6FEE2}" dt="2024-10-22T16:48:36.596" v="1080" actId="700"/>
          <ac:picMkLst>
            <pc:docMk/>
            <pc:sldMk cId="1882562382" sldId="443"/>
            <ac:picMk id="2050" creationId="{5F967AC2-4E16-E55D-031A-32567A968FA5}"/>
          </ac:picMkLst>
        </pc:picChg>
      </pc:sldChg>
      <pc:sldChg chg="addSp delSp modSp new mod modClrScheme chgLayout modNotesTx">
        <pc:chgData name="Shafer, Ethan H MAJ" userId="505e747c-87be-44c0-94c2-fc4c31a873c1" providerId="ADAL" clId="{C9EBEDBF-B1E7-4FE8-A6F5-AE1B14B6FEE2}" dt="2024-10-22T16:46:42.520" v="1074"/>
        <pc:sldMkLst>
          <pc:docMk/>
          <pc:sldMk cId="779898088" sldId="444"/>
        </pc:sldMkLst>
        <pc:spChg chg="mod ord">
          <ac:chgData name="Shafer, Ethan H MAJ" userId="505e747c-87be-44c0-94c2-fc4c31a873c1" providerId="ADAL" clId="{C9EBEDBF-B1E7-4FE8-A6F5-AE1B14B6FEE2}" dt="2024-10-22T16:45:47.299" v="1065" actId="700"/>
          <ac:spMkLst>
            <pc:docMk/>
            <pc:sldMk cId="779898088" sldId="444"/>
            <ac:spMk id="2" creationId="{1304A015-14B2-8103-80FA-2E589B32BE2B}"/>
          </ac:spMkLst>
        </pc:spChg>
        <pc:spChg chg="del mod ord">
          <ac:chgData name="Shafer, Ethan H MAJ" userId="505e747c-87be-44c0-94c2-fc4c31a873c1" providerId="ADAL" clId="{C9EBEDBF-B1E7-4FE8-A6F5-AE1B14B6FEE2}" dt="2024-10-22T16:45:47.299" v="1065" actId="700"/>
          <ac:spMkLst>
            <pc:docMk/>
            <pc:sldMk cId="779898088" sldId="444"/>
            <ac:spMk id="3" creationId="{A9C9B1CD-1556-A640-52F1-29C251C9D021}"/>
          </ac:spMkLst>
        </pc:spChg>
        <pc:spChg chg="mod ord">
          <ac:chgData name="Shafer, Ethan H MAJ" userId="505e747c-87be-44c0-94c2-fc4c31a873c1" providerId="ADAL" clId="{C9EBEDBF-B1E7-4FE8-A6F5-AE1B14B6FEE2}" dt="2024-10-22T16:45:47.299" v="1065" actId="700"/>
          <ac:spMkLst>
            <pc:docMk/>
            <pc:sldMk cId="779898088" sldId="444"/>
            <ac:spMk id="4" creationId="{B9AB0BE7-B949-14E4-BADD-F74BB88EE61D}"/>
          </ac:spMkLst>
        </pc:spChg>
        <pc:spChg chg="mod ord">
          <ac:chgData name="Shafer, Ethan H MAJ" userId="505e747c-87be-44c0-94c2-fc4c31a873c1" providerId="ADAL" clId="{C9EBEDBF-B1E7-4FE8-A6F5-AE1B14B6FEE2}" dt="2024-10-22T16:45:47.299" v="1065" actId="700"/>
          <ac:spMkLst>
            <pc:docMk/>
            <pc:sldMk cId="779898088" sldId="444"/>
            <ac:spMk id="5" creationId="{B263FA69-322D-D7DC-DC43-689ECD518C79}"/>
          </ac:spMkLst>
        </pc:spChg>
        <pc:spChg chg="mod ord">
          <ac:chgData name="Shafer, Ethan H MAJ" userId="505e747c-87be-44c0-94c2-fc4c31a873c1" providerId="ADAL" clId="{C9EBEDBF-B1E7-4FE8-A6F5-AE1B14B6FEE2}" dt="2024-10-22T16:45:47.299" v="1065" actId="700"/>
          <ac:spMkLst>
            <pc:docMk/>
            <pc:sldMk cId="779898088" sldId="444"/>
            <ac:spMk id="6" creationId="{F6C7D597-C0CC-2022-6E5F-FB5619F7314F}"/>
          </ac:spMkLst>
        </pc:spChg>
        <pc:spChg chg="add del mod ord">
          <ac:chgData name="Shafer, Ethan H MAJ" userId="505e747c-87be-44c0-94c2-fc4c31a873c1" providerId="ADAL" clId="{C9EBEDBF-B1E7-4FE8-A6F5-AE1B14B6FEE2}" dt="2024-10-22T16:45:48.543" v="1066"/>
          <ac:spMkLst>
            <pc:docMk/>
            <pc:sldMk cId="779898088" sldId="444"/>
            <ac:spMk id="7" creationId="{2091BCFE-2A1C-7206-E94D-85113B6135CD}"/>
          </ac:spMkLst>
        </pc:spChg>
        <pc:spChg chg="add del mod ord">
          <ac:chgData name="Shafer, Ethan H MAJ" userId="505e747c-87be-44c0-94c2-fc4c31a873c1" providerId="ADAL" clId="{C9EBEDBF-B1E7-4FE8-A6F5-AE1B14B6FEE2}" dt="2024-10-22T16:46:12.750" v="1069"/>
          <ac:spMkLst>
            <pc:docMk/>
            <pc:sldMk cId="779898088" sldId="444"/>
            <ac:spMk id="8" creationId="{10B0B30C-58E9-833D-9776-98412AE5EE27}"/>
          </ac:spMkLst>
        </pc:spChg>
        <pc:picChg chg="add mod">
          <ac:chgData name="Shafer, Ethan H MAJ" userId="505e747c-87be-44c0-94c2-fc4c31a873c1" providerId="ADAL" clId="{C9EBEDBF-B1E7-4FE8-A6F5-AE1B14B6FEE2}" dt="2024-10-22T16:46:14.845" v="1071" actId="1076"/>
          <ac:picMkLst>
            <pc:docMk/>
            <pc:sldMk cId="779898088" sldId="444"/>
            <ac:picMk id="1026" creationId="{9AF9987F-F855-86AD-3B1D-79159D61AD72}"/>
          </ac:picMkLst>
        </pc:picChg>
        <pc:picChg chg="add mod">
          <ac:chgData name="Shafer, Ethan H MAJ" userId="505e747c-87be-44c0-94c2-fc4c31a873c1" providerId="ADAL" clId="{C9EBEDBF-B1E7-4FE8-A6F5-AE1B14B6FEE2}" dt="2024-10-22T16:46:13.966" v="1070" actId="1076"/>
          <ac:picMkLst>
            <pc:docMk/>
            <pc:sldMk cId="779898088" sldId="444"/>
            <ac:picMk id="1028" creationId="{E51BD5FF-C428-910B-CC0E-9380F86A141F}"/>
          </ac:picMkLst>
        </pc:picChg>
      </pc:sldChg>
      <pc:sldChg chg="modSp add mod">
        <pc:chgData name="Shafer, Ethan H MAJ" userId="505e747c-87be-44c0-94c2-fc4c31a873c1" providerId="ADAL" clId="{C9EBEDBF-B1E7-4FE8-A6F5-AE1B14B6FEE2}" dt="2024-10-22T16:50:11.675" v="1251" actId="400"/>
        <pc:sldMkLst>
          <pc:docMk/>
          <pc:sldMk cId="2313356797" sldId="445"/>
        </pc:sldMkLst>
        <pc:spChg chg="mod">
          <ac:chgData name="Shafer, Ethan H MAJ" userId="505e747c-87be-44c0-94c2-fc4c31a873c1" providerId="ADAL" clId="{C9EBEDBF-B1E7-4FE8-A6F5-AE1B14B6FEE2}" dt="2024-10-22T16:50:11.675" v="1251" actId="400"/>
          <ac:spMkLst>
            <pc:docMk/>
            <pc:sldMk cId="2313356797" sldId="445"/>
            <ac:spMk id="7" creationId="{67C12651-8210-DF59-AB69-907FD1702875}"/>
          </ac:spMkLst>
        </pc:spChg>
      </pc:sldChg>
      <pc:sldChg chg="modSp new mod">
        <pc:chgData name="Shafer, Ethan H MAJ" userId="505e747c-87be-44c0-94c2-fc4c31a873c1" providerId="ADAL" clId="{C9EBEDBF-B1E7-4FE8-A6F5-AE1B14B6FEE2}" dt="2024-10-22T16:51:58.298" v="1435" actId="20577"/>
        <pc:sldMkLst>
          <pc:docMk/>
          <pc:sldMk cId="1094721684" sldId="446"/>
        </pc:sldMkLst>
        <pc:spChg chg="mod">
          <ac:chgData name="Shafer, Ethan H MAJ" userId="505e747c-87be-44c0-94c2-fc4c31a873c1" providerId="ADAL" clId="{C9EBEDBF-B1E7-4FE8-A6F5-AE1B14B6FEE2}" dt="2024-10-22T16:50:34.677" v="1269" actId="20577"/>
          <ac:spMkLst>
            <pc:docMk/>
            <pc:sldMk cId="1094721684" sldId="446"/>
            <ac:spMk id="2" creationId="{90CF04E7-CE06-D25B-F616-936EBE4E2158}"/>
          </ac:spMkLst>
        </pc:spChg>
        <pc:spChg chg="mod">
          <ac:chgData name="Shafer, Ethan H MAJ" userId="505e747c-87be-44c0-94c2-fc4c31a873c1" providerId="ADAL" clId="{C9EBEDBF-B1E7-4FE8-A6F5-AE1B14B6FEE2}" dt="2024-10-22T16:51:58.298" v="1435" actId="20577"/>
          <ac:spMkLst>
            <pc:docMk/>
            <pc:sldMk cId="1094721684" sldId="446"/>
            <ac:spMk id="3" creationId="{4E09C92F-FB30-7C74-A70A-3F95566FACB9}"/>
          </ac:spMkLst>
        </pc:spChg>
      </pc:sldChg>
      <pc:sldChg chg="del">
        <pc:chgData name="Shafer, Ethan H MAJ" userId="505e747c-87be-44c0-94c2-fc4c31a873c1" providerId="ADAL" clId="{C9EBEDBF-B1E7-4FE8-A6F5-AE1B14B6FEE2}" dt="2024-10-16T19:02:40.673" v="64" actId="47"/>
        <pc:sldMkLst>
          <pc:docMk/>
          <pc:sldMk cId="2986610839" sldId="1958"/>
        </pc:sldMkLst>
      </pc:sldChg>
      <pc:sldChg chg="del">
        <pc:chgData name="Shafer, Ethan H MAJ" userId="505e747c-87be-44c0-94c2-fc4c31a873c1" providerId="ADAL" clId="{C9EBEDBF-B1E7-4FE8-A6F5-AE1B14B6FEE2}" dt="2024-10-16T19:02:40.673" v="64" actId="47"/>
        <pc:sldMkLst>
          <pc:docMk/>
          <pc:sldMk cId="3055635931" sldId="1959"/>
        </pc:sldMkLst>
      </pc:sldChg>
      <pc:sldChg chg="del">
        <pc:chgData name="Shafer, Ethan H MAJ" userId="505e747c-87be-44c0-94c2-fc4c31a873c1" providerId="ADAL" clId="{C9EBEDBF-B1E7-4FE8-A6F5-AE1B14B6FEE2}" dt="2024-10-16T19:02:40.673" v="64" actId="47"/>
        <pc:sldMkLst>
          <pc:docMk/>
          <pc:sldMk cId="1925141861" sldId="1960"/>
        </pc:sldMkLst>
      </pc:sldChg>
      <pc:sldChg chg="del">
        <pc:chgData name="Shafer, Ethan H MAJ" userId="505e747c-87be-44c0-94c2-fc4c31a873c1" providerId="ADAL" clId="{C9EBEDBF-B1E7-4FE8-A6F5-AE1B14B6FEE2}" dt="2024-10-16T19:02:40.673" v="64" actId="47"/>
        <pc:sldMkLst>
          <pc:docMk/>
          <pc:sldMk cId="2397844655" sldId="1961"/>
        </pc:sldMkLst>
      </pc:sldChg>
      <pc:sldChg chg="del">
        <pc:chgData name="Shafer, Ethan H MAJ" userId="505e747c-87be-44c0-94c2-fc4c31a873c1" providerId="ADAL" clId="{C9EBEDBF-B1E7-4FE8-A6F5-AE1B14B6FEE2}" dt="2024-10-16T19:02:40.673" v="64" actId="47"/>
        <pc:sldMkLst>
          <pc:docMk/>
          <pc:sldMk cId="4112925401" sldId="1962"/>
        </pc:sldMkLst>
      </pc:sldChg>
      <pc:sldChg chg="del">
        <pc:chgData name="Shafer, Ethan H MAJ" userId="505e747c-87be-44c0-94c2-fc4c31a873c1" providerId="ADAL" clId="{C9EBEDBF-B1E7-4FE8-A6F5-AE1B14B6FEE2}" dt="2024-10-16T19:02:40.673" v="64" actId="47"/>
        <pc:sldMkLst>
          <pc:docMk/>
          <pc:sldMk cId="889406404" sldId="1965"/>
        </pc:sldMkLst>
      </pc:sldChg>
      <pc:sldChg chg="del">
        <pc:chgData name="Shafer, Ethan H MAJ" userId="505e747c-87be-44c0-94c2-fc4c31a873c1" providerId="ADAL" clId="{C9EBEDBF-B1E7-4FE8-A6F5-AE1B14B6FEE2}" dt="2024-10-16T19:02:40.673" v="64" actId="47"/>
        <pc:sldMkLst>
          <pc:docMk/>
          <pc:sldMk cId="3326245833" sldId="1966"/>
        </pc:sldMkLst>
      </pc:sldChg>
      <pc:sldChg chg="del">
        <pc:chgData name="Shafer, Ethan H MAJ" userId="505e747c-87be-44c0-94c2-fc4c31a873c1" providerId="ADAL" clId="{C9EBEDBF-B1E7-4FE8-A6F5-AE1B14B6FEE2}" dt="2024-10-16T19:02:40.673" v="64" actId="47"/>
        <pc:sldMkLst>
          <pc:docMk/>
          <pc:sldMk cId="2389551290" sldId="1971"/>
        </pc:sldMkLst>
      </pc:sldChg>
      <pc:sldChg chg="del">
        <pc:chgData name="Shafer, Ethan H MAJ" userId="505e747c-87be-44c0-94c2-fc4c31a873c1" providerId="ADAL" clId="{C9EBEDBF-B1E7-4FE8-A6F5-AE1B14B6FEE2}" dt="2024-10-16T19:02:40.673" v="64" actId="47"/>
        <pc:sldMkLst>
          <pc:docMk/>
          <pc:sldMk cId="1932955392" sldId="1972"/>
        </pc:sldMkLst>
      </pc:sldChg>
    </pc:docChg>
  </pc:docChgLst>
  <pc:docChgLst>
    <pc:chgData name="Sloan, Jonathan LTC" userId="b55b9a62-7ad6-43ea-8df1-928d32393756" providerId="ADAL" clId="{43045ADE-53A2-4240-9036-3CC67FCFC608}"/>
    <pc:docChg chg="undo custSel addSld delSld modSld">
      <pc:chgData name="Sloan, Jonathan LTC" userId="b55b9a62-7ad6-43ea-8df1-928d32393756" providerId="ADAL" clId="{43045ADE-53A2-4240-9036-3CC67FCFC608}" dt="2022-08-15T11:19:01.990" v="705"/>
      <pc:docMkLst>
        <pc:docMk/>
      </pc:docMkLst>
      <pc:sldChg chg="modSp mod">
        <pc:chgData name="Sloan, Jonathan LTC" userId="b55b9a62-7ad6-43ea-8df1-928d32393756" providerId="ADAL" clId="{43045ADE-53A2-4240-9036-3CC67FCFC608}" dt="2022-08-12T11:43:23.566" v="342" actId="3626"/>
        <pc:sldMkLst>
          <pc:docMk/>
          <pc:sldMk cId="321356400" sldId="258"/>
        </pc:sldMkLst>
        <pc:spChg chg="mod">
          <ac:chgData name="Sloan, Jonathan LTC" userId="b55b9a62-7ad6-43ea-8df1-928d32393756" providerId="ADAL" clId="{43045ADE-53A2-4240-9036-3CC67FCFC608}" dt="2022-08-12T11:43:23.566" v="342" actId="3626"/>
          <ac:spMkLst>
            <pc:docMk/>
            <pc:sldMk cId="321356400" sldId="258"/>
            <ac:spMk id="4" creationId="{64394781-17EE-45CB-AB88-137618B0C39A}"/>
          </ac:spMkLst>
        </pc:spChg>
      </pc:sldChg>
      <pc:sldChg chg="modNotesTx">
        <pc:chgData name="Sloan, Jonathan LTC" userId="b55b9a62-7ad6-43ea-8df1-928d32393756" providerId="ADAL" clId="{43045ADE-53A2-4240-9036-3CC67FCFC608}" dt="2022-07-26T16:53:36.525" v="92" actId="20577"/>
        <pc:sldMkLst>
          <pc:docMk/>
          <pc:sldMk cId="1994102514" sldId="261"/>
        </pc:sldMkLst>
      </pc:sldChg>
      <pc:sldChg chg="modSp mod">
        <pc:chgData name="Sloan, Jonathan LTC" userId="b55b9a62-7ad6-43ea-8df1-928d32393756" providerId="ADAL" clId="{43045ADE-53A2-4240-9036-3CC67FCFC608}" dt="2022-08-15T11:12:52.560" v="565" actId="20577"/>
        <pc:sldMkLst>
          <pc:docMk/>
          <pc:sldMk cId="1317242666" sldId="262"/>
        </pc:sldMkLst>
        <pc:spChg chg="mod">
          <ac:chgData name="Sloan, Jonathan LTC" userId="b55b9a62-7ad6-43ea-8df1-928d32393756" providerId="ADAL" clId="{43045ADE-53A2-4240-9036-3CC67FCFC608}" dt="2022-08-15T11:12:52.560" v="565" actId="20577"/>
          <ac:spMkLst>
            <pc:docMk/>
            <pc:sldMk cId="1317242666" sldId="262"/>
            <ac:spMk id="4" creationId="{9C18BA52-B322-4FF1-8565-450EF430CAA9}"/>
          </ac:spMkLst>
        </pc:spChg>
      </pc:sldChg>
      <pc:sldChg chg="modSp mod">
        <pc:chgData name="Sloan, Jonathan LTC" userId="b55b9a62-7ad6-43ea-8df1-928d32393756" providerId="ADAL" clId="{43045ADE-53A2-4240-9036-3CC67FCFC608}" dt="2022-08-04T13:02:35.637" v="313" actId="6549"/>
        <pc:sldMkLst>
          <pc:docMk/>
          <pc:sldMk cId="3401961270" sldId="264"/>
        </pc:sldMkLst>
        <pc:spChg chg="mod">
          <ac:chgData name="Sloan, Jonathan LTC" userId="b55b9a62-7ad6-43ea-8df1-928d32393756" providerId="ADAL" clId="{43045ADE-53A2-4240-9036-3CC67FCFC608}" dt="2022-08-04T13:02:35.637" v="313" actId="6549"/>
          <ac:spMkLst>
            <pc:docMk/>
            <pc:sldMk cId="3401961270" sldId="264"/>
            <ac:spMk id="15" creationId="{7A88669D-20F3-4D4A-A3BC-BBE113900041}"/>
          </ac:spMkLst>
        </pc:spChg>
      </pc:sldChg>
      <pc:sldChg chg="modNotesTx">
        <pc:chgData name="Sloan, Jonathan LTC" userId="b55b9a62-7ad6-43ea-8df1-928d32393756" providerId="ADAL" clId="{43045ADE-53A2-4240-9036-3CC67FCFC608}" dt="2022-08-04T12:33:37.509" v="159" actId="20577"/>
        <pc:sldMkLst>
          <pc:docMk/>
          <pc:sldMk cId="4243758166" sldId="269"/>
        </pc:sldMkLst>
      </pc:sldChg>
      <pc:sldChg chg="modSp mod modAnim modNotesTx">
        <pc:chgData name="Sloan, Jonathan LTC" userId="b55b9a62-7ad6-43ea-8df1-928d32393756" providerId="ADAL" clId="{43045ADE-53A2-4240-9036-3CC67FCFC608}" dt="2022-08-15T11:19:01.990" v="705"/>
        <pc:sldMkLst>
          <pc:docMk/>
          <pc:sldMk cId="367702812" sldId="270"/>
        </pc:sldMkLst>
        <pc:spChg chg="mod">
          <ac:chgData name="Sloan, Jonathan LTC" userId="b55b9a62-7ad6-43ea-8df1-928d32393756" providerId="ADAL" clId="{43045ADE-53A2-4240-9036-3CC67FCFC608}" dt="2022-08-15T11:18:15.282" v="700" actId="20577"/>
          <ac:spMkLst>
            <pc:docMk/>
            <pc:sldMk cId="367702812" sldId="270"/>
            <ac:spMk id="3" creationId="{D0327802-1DEC-4ED7-9FED-515305E4E136}"/>
          </ac:spMkLst>
        </pc:spChg>
      </pc:sldChg>
      <pc:sldChg chg="modNotesTx">
        <pc:chgData name="Sloan, Jonathan LTC" userId="b55b9a62-7ad6-43ea-8df1-928d32393756" providerId="ADAL" clId="{43045ADE-53A2-4240-9036-3CC67FCFC608}" dt="2022-08-04T12:38:17.924" v="277" actId="20577"/>
        <pc:sldMkLst>
          <pc:docMk/>
          <pc:sldMk cId="1411056543" sldId="271"/>
        </pc:sldMkLst>
      </pc:sldChg>
      <pc:sldChg chg="addSp delSp modSp mod">
        <pc:chgData name="Sloan, Jonathan LTC" userId="b55b9a62-7ad6-43ea-8df1-928d32393756" providerId="ADAL" clId="{43045ADE-53A2-4240-9036-3CC67FCFC608}" dt="2022-07-26T16:52:46.798" v="30" actId="1076"/>
        <pc:sldMkLst>
          <pc:docMk/>
          <pc:sldMk cId="1394302265" sldId="284"/>
        </pc:sldMkLst>
        <pc:picChg chg="add mod">
          <ac:chgData name="Sloan, Jonathan LTC" userId="b55b9a62-7ad6-43ea-8df1-928d32393756" providerId="ADAL" clId="{43045ADE-53A2-4240-9036-3CC67FCFC608}" dt="2022-07-26T16:52:46.798" v="30" actId="1076"/>
          <ac:picMkLst>
            <pc:docMk/>
            <pc:sldMk cId="1394302265" sldId="284"/>
            <ac:picMk id="3" creationId="{140A4247-10D7-CD60-DF83-ED6309FE3705}"/>
          </ac:picMkLst>
        </pc:picChg>
        <pc:picChg chg="del">
          <ac:chgData name="Sloan, Jonathan LTC" userId="b55b9a62-7ad6-43ea-8df1-928d32393756" providerId="ADAL" clId="{43045ADE-53A2-4240-9036-3CC67FCFC608}" dt="2022-07-26T16:52:40.719" v="27" actId="478"/>
          <ac:picMkLst>
            <pc:docMk/>
            <pc:sldMk cId="1394302265" sldId="284"/>
            <ac:picMk id="4" creationId="{7BF7224E-862C-8D1D-0EEF-EC4BF41ADCAE}"/>
          </ac:picMkLst>
        </pc:picChg>
      </pc:sldChg>
      <pc:sldChg chg="modNotesTx">
        <pc:chgData name="Sloan, Jonathan LTC" userId="b55b9a62-7ad6-43ea-8df1-928d32393756" providerId="ADAL" clId="{43045ADE-53A2-4240-9036-3CC67FCFC608}" dt="2022-08-04T12:40:33.253" v="288" actId="20577"/>
        <pc:sldMkLst>
          <pc:docMk/>
          <pc:sldMk cId="968635394" sldId="287"/>
        </pc:sldMkLst>
      </pc:sldChg>
      <pc:sldChg chg="addSp delSp modSp mod">
        <pc:chgData name="Sloan, Jonathan LTC" userId="b55b9a62-7ad6-43ea-8df1-928d32393756" providerId="ADAL" clId="{43045ADE-53A2-4240-9036-3CC67FCFC608}" dt="2022-08-15T11:09:22.495" v="478" actId="1076"/>
        <pc:sldMkLst>
          <pc:docMk/>
          <pc:sldMk cId="1867938701" sldId="387"/>
        </pc:sldMkLst>
        <pc:spChg chg="del mod">
          <ac:chgData name="Sloan, Jonathan LTC" userId="b55b9a62-7ad6-43ea-8df1-928d32393756" providerId="ADAL" clId="{43045ADE-53A2-4240-9036-3CC67FCFC608}" dt="2022-08-15T10:58:59.599" v="350" actId="478"/>
          <ac:spMkLst>
            <pc:docMk/>
            <pc:sldMk cId="1867938701" sldId="387"/>
            <ac:spMk id="19462" creationId="{00000000-0000-0000-0000-000000000000}"/>
          </ac:spMkLst>
        </pc:spChg>
        <pc:picChg chg="mod">
          <ac:chgData name="Sloan, Jonathan LTC" userId="b55b9a62-7ad6-43ea-8df1-928d32393756" providerId="ADAL" clId="{43045ADE-53A2-4240-9036-3CC67FCFC608}" dt="2022-08-15T11:02:44.191" v="395" actId="1076"/>
          <ac:picMkLst>
            <pc:docMk/>
            <pc:sldMk cId="1867938701" sldId="387"/>
            <ac:picMk id="2" creationId="{35B329A8-25DA-4BC6-AD5B-E69F8633862E}"/>
          </ac:picMkLst>
        </pc:picChg>
        <pc:picChg chg="mod">
          <ac:chgData name="Sloan, Jonathan LTC" userId="b55b9a62-7ad6-43ea-8df1-928d32393756" providerId="ADAL" clId="{43045ADE-53A2-4240-9036-3CC67FCFC608}" dt="2022-08-15T11:02:42.559" v="394" actId="1076"/>
          <ac:picMkLst>
            <pc:docMk/>
            <pc:sldMk cId="1867938701" sldId="387"/>
            <ac:picMk id="3" creationId="{00000000-0000-0000-0000-000000000000}"/>
          </ac:picMkLst>
        </pc:picChg>
        <pc:picChg chg="del">
          <ac:chgData name="Sloan, Jonathan LTC" userId="b55b9a62-7ad6-43ea-8df1-928d32393756" providerId="ADAL" clId="{43045ADE-53A2-4240-9036-3CC67FCFC608}" dt="2022-08-15T10:58:48.800" v="347" actId="478"/>
          <ac:picMkLst>
            <pc:docMk/>
            <pc:sldMk cId="1867938701" sldId="387"/>
            <ac:picMk id="4" creationId="{00000000-0000-0000-0000-000000000000}"/>
          </ac:picMkLst>
        </pc:picChg>
        <pc:picChg chg="del">
          <ac:chgData name="Sloan, Jonathan LTC" userId="b55b9a62-7ad6-43ea-8df1-928d32393756" providerId="ADAL" clId="{43045ADE-53A2-4240-9036-3CC67FCFC608}" dt="2022-08-15T10:58:53.375" v="348" actId="478"/>
          <ac:picMkLst>
            <pc:docMk/>
            <pc:sldMk cId="1867938701" sldId="387"/>
            <ac:picMk id="5" creationId="{00000000-0000-0000-0000-000000000000}"/>
          </ac:picMkLst>
        </pc:picChg>
        <pc:picChg chg="mod">
          <ac:chgData name="Sloan, Jonathan LTC" userId="b55b9a62-7ad6-43ea-8df1-928d32393756" providerId="ADAL" clId="{43045ADE-53A2-4240-9036-3CC67FCFC608}" dt="2022-08-15T11:02:45.863" v="396" actId="1076"/>
          <ac:picMkLst>
            <pc:docMk/>
            <pc:sldMk cId="1867938701" sldId="387"/>
            <ac:picMk id="6" creationId="{00000000-0000-0000-0000-000000000000}"/>
          </ac:picMkLst>
        </pc:picChg>
        <pc:picChg chg="add mod">
          <ac:chgData name="Sloan, Jonathan LTC" userId="b55b9a62-7ad6-43ea-8df1-928d32393756" providerId="ADAL" clId="{43045ADE-53A2-4240-9036-3CC67FCFC608}" dt="2022-08-15T11:02:50.695" v="397" actId="1076"/>
          <ac:picMkLst>
            <pc:docMk/>
            <pc:sldMk cId="1867938701" sldId="387"/>
            <ac:picMk id="7" creationId="{A1B95F37-29A7-8518-E67D-F101B8DAFBC5}"/>
          </ac:picMkLst>
        </pc:picChg>
        <pc:picChg chg="add mod">
          <ac:chgData name="Sloan, Jonathan LTC" userId="b55b9a62-7ad6-43ea-8df1-928d32393756" providerId="ADAL" clId="{43045ADE-53A2-4240-9036-3CC67FCFC608}" dt="2022-08-15T11:06:30.952" v="444" actId="1076"/>
          <ac:picMkLst>
            <pc:docMk/>
            <pc:sldMk cId="1867938701" sldId="387"/>
            <ac:picMk id="8" creationId="{C08D022E-CEC4-46A5-26DE-C346AEC913B1}"/>
          </ac:picMkLst>
        </pc:picChg>
        <pc:picChg chg="add mod">
          <ac:chgData name="Sloan, Jonathan LTC" userId="b55b9a62-7ad6-43ea-8df1-928d32393756" providerId="ADAL" clId="{43045ADE-53A2-4240-9036-3CC67FCFC608}" dt="2022-08-15T11:06:33.200" v="445" actId="1076"/>
          <ac:picMkLst>
            <pc:docMk/>
            <pc:sldMk cId="1867938701" sldId="387"/>
            <ac:picMk id="9" creationId="{0064F8EA-0A17-0E91-C9F5-E12FC11C46DE}"/>
          </ac:picMkLst>
        </pc:picChg>
        <pc:picChg chg="add mod">
          <ac:chgData name="Sloan, Jonathan LTC" userId="b55b9a62-7ad6-43ea-8df1-928d32393756" providerId="ADAL" clId="{43045ADE-53A2-4240-9036-3CC67FCFC608}" dt="2022-08-15T11:04:48.783" v="421" actId="1076"/>
          <ac:picMkLst>
            <pc:docMk/>
            <pc:sldMk cId="1867938701" sldId="387"/>
            <ac:picMk id="10" creationId="{DDD67388-6453-6F00-CEB0-3A03CA6C0E57}"/>
          </ac:picMkLst>
        </pc:picChg>
        <pc:picChg chg="add mod">
          <ac:chgData name="Sloan, Jonathan LTC" userId="b55b9a62-7ad6-43ea-8df1-928d32393756" providerId="ADAL" clId="{43045ADE-53A2-4240-9036-3CC67FCFC608}" dt="2022-08-15T11:06:41.056" v="447" actId="1076"/>
          <ac:picMkLst>
            <pc:docMk/>
            <pc:sldMk cId="1867938701" sldId="387"/>
            <ac:picMk id="11" creationId="{458447EA-62E5-59B9-1F50-8242DC267D09}"/>
          </ac:picMkLst>
        </pc:picChg>
        <pc:picChg chg="add mod">
          <ac:chgData name="Sloan, Jonathan LTC" userId="b55b9a62-7ad6-43ea-8df1-928d32393756" providerId="ADAL" clId="{43045ADE-53A2-4240-9036-3CC67FCFC608}" dt="2022-08-15T11:09:22.495" v="478" actId="1076"/>
          <ac:picMkLst>
            <pc:docMk/>
            <pc:sldMk cId="1867938701" sldId="387"/>
            <ac:picMk id="12" creationId="{233637F6-2497-CD55-151C-3E7DD13AB351}"/>
          </ac:picMkLst>
        </pc:picChg>
        <pc:picChg chg="add mod">
          <ac:chgData name="Sloan, Jonathan LTC" userId="b55b9a62-7ad6-43ea-8df1-928d32393756" providerId="ADAL" clId="{43045ADE-53A2-4240-9036-3CC67FCFC608}" dt="2022-08-15T11:09:16.015" v="477" actId="1076"/>
          <ac:picMkLst>
            <pc:docMk/>
            <pc:sldMk cId="1867938701" sldId="387"/>
            <ac:picMk id="13" creationId="{D83EBC9B-2397-B0B7-A480-6807C3783703}"/>
          </ac:picMkLst>
        </pc:picChg>
        <pc:picChg chg="add mod">
          <ac:chgData name="Sloan, Jonathan LTC" userId="b55b9a62-7ad6-43ea-8df1-928d32393756" providerId="ADAL" clId="{43045ADE-53A2-4240-9036-3CC67FCFC608}" dt="2022-08-15T11:09:09.791" v="474" actId="1076"/>
          <ac:picMkLst>
            <pc:docMk/>
            <pc:sldMk cId="1867938701" sldId="387"/>
            <ac:picMk id="14" creationId="{AC85DFBA-31EF-F6D0-A484-5B06CB1DAB5E}"/>
          </ac:picMkLst>
        </pc:picChg>
        <pc:picChg chg="add mod">
          <ac:chgData name="Sloan, Jonathan LTC" userId="b55b9a62-7ad6-43ea-8df1-928d32393756" providerId="ADAL" clId="{43045ADE-53A2-4240-9036-3CC67FCFC608}" dt="2022-08-15T11:06:51.767" v="450" actId="1076"/>
          <ac:picMkLst>
            <pc:docMk/>
            <pc:sldMk cId="1867938701" sldId="387"/>
            <ac:picMk id="15" creationId="{CF3B4529-F3A9-6C33-4551-3707CF43AC5E}"/>
          </ac:picMkLst>
        </pc:picChg>
        <pc:picChg chg="add mod">
          <ac:chgData name="Sloan, Jonathan LTC" userId="b55b9a62-7ad6-43ea-8df1-928d32393756" providerId="ADAL" clId="{43045ADE-53A2-4240-9036-3CC67FCFC608}" dt="2022-08-15T11:06:37.583" v="446" actId="1076"/>
          <ac:picMkLst>
            <pc:docMk/>
            <pc:sldMk cId="1867938701" sldId="387"/>
            <ac:picMk id="16" creationId="{EE911817-85FF-6B23-E3E3-E68C1B3086C5}"/>
          </ac:picMkLst>
        </pc:picChg>
        <pc:picChg chg="add del mod">
          <ac:chgData name="Sloan, Jonathan LTC" userId="b55b9a62-7ad6-43ea-8df1-928d32393756" providerId="ADAL" clId="{43045ADE-53A2-4240-9036-3CC67FCFC608}" dt="2022-08-15T11:08:25.793" v="462"/>
          <ac:picMkLst>
            <pc:docMk/>
            <pc:sldMk cId="1867938701" sldId="387"/>
            <ac:picMk id="17" creationId="{72C2EC56-A12D-BAC7-A716-17B866AAB0C1}"/>
          </ac:picMkLst>
        </pc:picChg>
        <pc:picChg chg="add mod">
          <ac:chgData name="Sloan, Jonathan LTC" userId="b55b9a62-7ad6-43ea-8df1-928d32393756" providerId="ADAL" clId="{43045ADE-53A2-4240-9036-3CC67FCFC608}" dt="2022-08-15T11:09:06.327" v="473" actId="14100"/>
          <ac:picMkLst>
            <pc:docMk/>
            <pc:sldMk cId="1867938701" sldId="387"/>
            <ac:picMk id="18" creationId="{CFE7C290-6BA0-9381-1E4F-4CCD7070A85A}"/>
          </ac:picMkLst>
        </pc:picChg>
      </pc:sldChg>
      <pc:sldChg chg="addSp delSp del mod">
        <pc:chgData name="Sloan, Jonathan LTC" userId="b55b9a62-7ad6-43ea-8df1-928d32393756" providerId="ADAL" clId="{43045ADE-53A2-4240-9036-3CC67FCFC608}" dt="2022-08-15T11:09:44.572" v="479" actId="47"/>
        <pc:sldMkLst>
          <pc:docMk/>
          <pc:sldMk cId="3564223566" sldId="388"/>
        </pc:sldMkLst>
        <pc:picChg chg="del">
          <ac:chgData name="Sloan, Jonathan LTC" userId="b55b9a62-7ad6-43ea-8df1-928d32393756" providerId="ADAL" clId="{43045ADE-53A2-4240-9036-3CC67FCFC608}" dt="2022-08-15T10:59:41.896" v="352" actId="21"/>
          <ac:picMkLst>
            <pc:docMk/>
            <pc:sldMk cId="3564223566" sldId="388"/>
            <ac:picMk id="5" creationId="{00000000-0000-0000-0000-000000000000}"/>
          </ac:picMkLst>
        </pc:picChg>
        <pc:picChg chg="add del">
          <ac:chgData name="Sloan, Jonathan LTC" userId="b55b9a62-7ad6-43ea-8df1-928d32393756" providerId="ADAL" clId="{43045ADE-53A2-4240-9036-3CC67FCFC608}" dt="2022-08-15T11:08:34.981" v="465" actId="21"/>
          <ac:picMkLst>
            <pc:docMk/>
            <pc:sldMk cId="3564223566" sldId="388"/>
            <ac:picMk id="11" creationId="{00000000-0000-0000-0000-000000000000}"/>
          </ac:picMkLst>
        </pc:picChg>
      </pc:sldChg>
      <pc:sldChg chg="addSp delSp del mod">
        <pc:chgData name="Sloan, Jonathan LTC" userId="b55b9a62-7ad6-43ea-8df1-928d32393756" providerId="ADAL" clId="{43045ADE-53A2-4240-9036-3CC67FCFC608}" dt="2022-08-15T11:09:44.572" v="479" actId="47"/>
        <pc:sldMkLst>
          <pc:docMk/>
          <pc:sldMk cId="229780576" sldId="389"/>
        </pc:sldMkLst>
        <pc:picChg chg="del">
          <ac:chgData name="Sloan, Jonathan LTC" userId="b55b9a62-7ad6-43ea-8df1-928d32393756" providerId="ADAL" clId="{43045ADE-53A2-4240-9036-3CC67FCFC608}" dt="2022-08-15T11:05:27.332" v="431" actId="21"/>
          <ac:picMkLst>
            <pc:docMk/>
            <pc:sldMk cId="229780576" sldId="389"/>
            <ac:picMk id="4" creationId="{00000000-0000-0000-0000-000000000000}"/>
          </ac:picMkLst>
        </pc:picChg>
        <pc:picChg chg="add del">
          <ac:chgData name="Sloan, Jonathan LTC" userId="b55b9a62-7ad6-43ea-8df1-928d32393756" providerId="ADAL" clId="{43045ADE-53A2-4240-9036-3CC67FCFC608}" dt="2022-08-15T11:08:26.209" v="463" actId="21"/>
          <ac:picMkLst>
            <pc:docMk/>
            <pc:sldMk cId="229780576" sldId="389"/>
            <ac:picMk id="7" creationId="{00000000-0000-0000-0000-000000000000}"/>
          </ac:picMkLst>
        </pc:picChg>
        <pc:picChg chg="del">
          <ac:chgData name="Sloan, Jonathan LTC" userId="b55b9a62-7ad6-43ea-8df1-928d32393756" providerId="ADAL" clId="{43045ADE-53A2-4240-9036-3CC67FCFC608}" dt="2022-08-15T11:00:44.660" v="362" actId="21"/>
          <ac:picMkLst>
            <pc:docMk/>
            <pc:sldMk cId="229780576" sldId="389"/>
            <ac:picMk id="9" creationId="{00000000-0000-0000-0000-000000000000}"/>
          </ac:picMkLst>
        </pc:picChg>
        <pc:picChg chg="del">
          <ac:chgData name="Sloan, Jonathan LTC" userId="b55b9a62-7ad6-43ea-8df1-928d32393756" providerId="ADAL" clId="{43045ADE-53A2-4240-9036-3CC67FCFC608}" dt="2022-08-15T11:00:44.660" v="362" actId="21"/>
          <ac:picMkLst>
            <pc:docMk/>
            <pc:sldMk cId="229780576" sldId="389"/>
            <ac:picMk id="10" creationId="{00000000-0000-0000-0000-000000000000}"/>
          </ac:picMkLst>
        </pc:picChg>
      </pc:sldChg>
      <pc:sldChg chg="addSp delSp modSp del mod">
        <pc:chgData name="Sloan, Jonathan LTC" userId="b55b9a62-7ad6-43ea-8df1-928d32393756" providerId="ADAL" clId="{43045ADE-53A2-4240-9036-3CC67FCFC608}" dt="2022-08-15T11:09:46.973" v="480" actId="47"/>
        <pc:sldMkLst>
          <pc:docMk/>
          <pc:sldMk cId="3238662890" sldId="390"/>
        </pc:sldMkLst>
        <pc:spChg chg="add mod">
          <ac:chgData name="Sloan, Jonathan LTC" userId="b55b9a62-7ad6-43ea-8df1-928d32393756" providerId="ADAL" clId="{43045ADE-53A2-4240-9036-3CC67FCFC608}" dt="2022-08-15T11:05:03.561" v="426" actId="21"/>
          <ac:spMkLst>
            <pc:docMk/>
            <pc:sldMk cId="3238662890" sldId="390"/>
            <ac:spMk id="7" creationId="{0E4C19E3-02BA-B0BA-9974-92960912EEFD}"/>
          </ac:spMkLst>
        </pc:spChg>
        <pc:picChg chg="del">
          <ac:chgData name="Sloan, Jonathan LTC" userId="b55b9a62-7ad6-43ea-8df1-928d32393756" providerId="ADAL" clId="{43045ADE-53A2-4240-9036-3CC67FCFC608}" dt="2022-08-15T11:05:03.561" v="426" actId="21"/>
          <ac:picMkLst>
            <pc:docMk/>
            <pc:sldMk cId="3238662890" sldId="390"/>
            <ac:picMk id="3" creationId="{00000000-0000-0000-0000-000000000000}"/>
          </ac:picMkLst>
        </pc:picChg>
        <pc:picChg chg="del">
          <ac:chgData name="Sloan, Jonathan LTC" userId="b55b9a62-7ad6-43ea-8df1-928d32393756" providerId="ADAL" clId="{43045ADE-53A2-4240-9036-3CC67FCFC608}" dt="2022-08-15T11:03:39.587" v="403" actId="21"/>
          <ac:picMkLst>
            <pc:docMk/>
            <pc:sldMk cId="3238662890" sldId="390"/>
            <ac:picMk id="5" creationId="{00000000-0000-0000-0000-000000000000}"/>
          </ac:picMkLst>
        </pc:picChg>
        <pc:picChg chg="del">
          <ac:chgData name="Sloan, Jonathan LTC" userId="b55b9a62-7ad6-43ea-8df1-928d32393756" providerId="ADAL" clId="{43045ADE-53A2-4240-9036-3CC67FCFC608}" dt="2022-08-15T11:03:39.587" v="403" actId="21"/>
          <ac:picMkLst>
            <pc:docMk/>
            <pc:sldMk cId="3238662890" sldId="390"/>
            <ac:picMk id="6" creationId="{00000000-0000-0000-0000-000000000000}"/>
          </ac:picMkLst>
        </pc:picChg>
        <pc:picChg chg="del">
          <ac:chgData name="Sloan, Jonathan LTC" userId="b55b9a62-7ad6-43ea-8df1-928d32393756" providerId="ADAL" clId="{43045ADE-53A2-4240-9036-3CC67FCFC608}" dt="2022-08-15T11:03:39.587" v="403" actId="21"/>
          <ac:picMkLst>
            <pc:docMk/>
            <pc:sldMk cId="3238662890" sldId="390"/>
            <ac:picMk id="8" creationId="{00000000-0000-0000-0000-000000000000}"/>
          </ac:picMkLst>
        </pc:picChg>
      </pc:sldChg>
      <pc:sldChg chg="delSp del mod">
        <pc:chgData name="Sloan, Jonathan LTC" userId="b55b9a62-7ad6-43ea-8df1-928d32393756" providerId="ADAL" clId="{43045ADE-53A2-4240-9036-3CC67FCFC608}" dt="2022-08-15T11:09:44.572" v="479" actId="47"/>
        <pc:sldMkLst>
          <pc:docMk/>
          <pc:sldMk cId="2138958323" sldId="399"/>
        </pc:sldMkLst>
        <pc:picChg chg="del">
          <ac:chgData name="Sloan, Jonathan LTC" userId="b55b9a62-7ad6-43ea-8df1-928d32393756" providerId="ADAL" clId="{43045ADE-53A2-4240-9036-3CC67FCFC608}" dt="2022-08-15T11:00:00.467" v="354" actId="21"/>
          <ac:picMkLst>
            <pc:docMk/>
            <pc:sldMk cId="2138958323" sldId="399"/>
            <ac:picMk id="3" creationId="{00000000-0000-0000-0000-000000000000}"/>
          </ac:picMkLst>
        </pc:picChg>
        <pc:picChg chg="del">
          <ac:chgData name="Sloan, Jonathan LTC" userId="b55b9a62-7ad6-43ea-8df1-928d32393756" providerId="ADAL" clId="{43045ADE-53A2-4240-9036-3CC67FCFC608}" dt="2022-08-15T11:00:00.467" v="354" actId="21"/>
          <ac:picMkLst>
            <pc:docMk/>
            <pc:sldMk cId="2138958323" sldId="399"/>
            <ac:picMk id="8" creationId="{00000000-0000-0000-0000-000000000000}"/>
          </ac:picMkLst>
        </pc:picChg>
      </pc:sldChg>
      <pc:sldChg chg="modSp add mod modNotes">
        <pc:chgData name="Sloan, Jonathan LTC" userId="b55b9a62-7ad6-43ea-8df1-928d32393756" providerId="ADAL" clId="{43045ADE-53A2-4240-9036-3CC67FCFC608}" dt="2022-08-15T11:14:06.577" v="583" actId="20577"/>
        <pc:sldMkLst>
          <pc:docMk/>
          <pc:sldMk cId="12713590" sldId="406"/>
        </pc:sldMkLst>
        <pc:spChg chg="mod">
          <ac:chgData name="Sloan, Jonathan LTC" userId="b55b9a62-7ad6-43ea-8df1-928d32393756" providerId="ADAL" clId="{43045ADE-53A2-4240-9036-3CC67FCFC608}" dt="2022-08-15T11:14:06.577" v="583" actId="20577"/>
          <ac:spMkLst>
            <pc:docMk/>
            <pc:sldMk cId="12713590" sldId="406"/>
            <ac:spMk id="28675" creationId="{00000000-0000-0000-0000-000000000000}"/>
          </ac:spMkLst>
        </pc:spChg>
        <pc:spChg chg="mod">
          <ac:chgData name="Sloan, Jonathan LTC" userId="b55b9a62-7ad6-43ea-8df1-928d32393756" providerId="ADAL" clId="{43045ADE-53A2-4240-9036-3CC67FCFC608}" dt="2022-08-15T10:53:01.995" v="343"/>
          <ac:spMkLst>
            <pc:docMk/>
            <pc:sldMk cId="12713590" sldId="406"/>
            <ac:spMk id="28676" creationId="{00000000-0000-0000-0000-000000000000}"/>
          </ac:spMkLst>
        </pc:spChg>
      </pc:sldChg>
    </pc:docChg>
  </pc:docChgLst>
  <pc:docChgLst>
    <pc:chgData name="Shafer, Ethan H MAJ" userId="505e747c-87be-44c0-94c2-fc4c31a873c1" providerId="ADAL" clId="{19B10666-50C5-42F7-B923-B09B085358FE}"/>
    <pc:docChg chg="undo redo custSel addSld delSld modSld sldOrd">
      <pc:chgData name="Shafer, Ethan H MAJ" userId="505e747c-87be-44c0-94c2-fc4c31a873c1" providerId="ADAL" clId="{19B10666-50C5-42F7-B923-B09B085358FE}" dt="2024-07-22T04:04:30.707" v="3078"/>
      <pc:docMkLst>
        <pc:docMk/>
      </pc:docMkLst>
      <pc:sldChg chg="modSp mod">
        <pc:chgData name="Shafer, Ethan H MAJ" userId="505e747c-87be-44c0-94c2-fc4c31a873c1" providerId="ADAL" clId="{19B10666-50C5-42F7-B923-B09B085358FE}" dt="2024-07-22T00:28:20.219" v="9" actId="20577"/>
        <pc:sldMkLst>
          <pc:docMk/>
          <pc:sldMk cId="2600960340" sldId="413"/>
        </pc:sldMkLst>
        <pc:spChg chg="mod">
          <ac:chgData name="Shafer, Ethan H MAJ" userId="505e747c-87be-44c0-94c2-fc4c31a873c1" providerId="ADAL" clId="{19B10666-50C5-42F7-B923-B09B085358FE}" dt="2024-07-22T00:28:20.219" v="9" actId="20577"/>
          <ac:spMkLst>
            <pc:docMk/>
            <pc:sldMk cId="2600960340" sldId="413"/>
            <ac:spMk id="2" creationId="{8D7E2DAC-8F14-49C5-B65E-1545269CF4BB}"/>
          </ac:spMkLst>
        </pc:spChg>
      </pc:sldChg>
      <pc:sldChg chg="modSp mod">
        <pc:chgData name="Shafer, Ethan H MAJ" userId="505e747c-87be-44c0-94c2-fc4c31a873c1" providerId="ADAL" clId="{19B10666-50C5-42F7-B923-B09B085358FE}" dt="2024-07-22T00:30:23.288" v="58" actId="20577"/>
        <pc:sldMkLst>
          <pc:docMk/>
          <pc:sldMk cId="1277706378" sldId="429"/>
        </pc:sldMkLst>
        <pc:spChg chg="mod">
          <ac:chgData name="Shafer, Ethan H MAJ" userId="505e747c-87be-44c0-94c2-fc4c31a873c1" providerId="ADAL" clId="{19B10666-50C5-42F7-B923-B09B085358FE}" dt="2024-07-22T00:30:23.288" v="58" actId="20577"/>
          <ac:spMkLst>
            <pc:docMk/>
            <pc:sldMk cId="1277706378" sldId="429"/>
            <ac:spMk id="3" creationId="{D19F0797-8975-980B-1DFB-53543119FFB6}"/>
          </ac:spMkLst>
        </pc:spChg>
      </pc:sldChg>
      <pc:sldChg chg="addSp delSp modSp mod delAnim modAnim">
        <pc:chgData name="Shafer, Ethan H MAJ" userId="505e747c-87be-44c0-94c2-fc4c31a873c1" providerId="ADAL" clId="{19B10666-50C5-42F7-B923-B09B085358FE}" dt="2024-07-22T01:27:21.182" v="706" actId="20577"/>
        <pc:sldMkLst>
          <pc:docMk/>
          <pc:sldMk cId="3150637941" sldId="458"/>
        </pc:sldMkLst>
        <pc:spChg chg="add mod">
          <ac:chgData name="Shafer, Ethan H MAJ" userId="505e747c-87be-44c0-94c2-fc4c31a873c1" providerId="ADAL" clId="{19B10666-50C5-42F7-B923-B09B085358FE}" dt="2024-07-22T00:51:45.129" v="498" actId="20577"/>
          <ac:spMkLst>
            <pc:docMk/>
            <pc:sldMk cId="3150637941" sldId="458"/>
            <ac:spMk id="2" creationId="{E3274A80-183F-45E9-115B-9063748A0351}"/>
          </ac:spMkLst>
        </pc:spChg>
        <pc:spChg chg="mod">
          <ac:chgData name="Shafer, Ethan H MAJ" userId="505e747c-87be-44c0-94c2-fc4c31a873c1" providerId="ADAL" clId="{19B10666-50C5-42F7-B923-B09B085358FE}" dt="2024-07-22T00:42:23.789" v="346" actId="20577"/>
          <ac:spMkLst>
            <pc:docMk/>
            <pc:sldMk cId="3150637941" sldId="458"/>
            <ac:spMk id="7" creationId="{4EA2F0D4-41A6-02B0-FF49-E200092D1518}"/>
          </ac:spMkLst>
        </pc:spChg>
        <pc:spChg chg="del">
          <ac:chgData name="Shafer, Ethan H MAJ" userId="505e747c-87be-44c0-94c2-fc4c31a873c1" providerId="ADAL" clId="{19B10666-50C5-42F7-B923-B09B085358FE}" dt="2024-07-22T00:40:34.059" v="168" actId="478"/>
          <ac:spMkLst>
            <pc:docMk/>
            <pc:sldMk cId="3150637941" sldId="458"/>
            <ac:spMk id="8" creationId="{BE2DE4E2-984A-B31D-6785-36362E641B36}"/>
          </ac:spMkLst>
        </pc:spChg>
        <pc:spChg chg="del">
          <ac:chgData name="Shafer, Ethan H MAJ" userId="505e747c-87be-44c0-94c2-fc4c31a873c1" providerId="ADAL" clId="{19B10666-50C5-42F7-B923-B09B085358FE}" dt="2024-07-22T00:40:34.059" v="168" actId="478"/>
          <ac:spMkLst>
            <pc:docMk/>
            <pc:sldMk cId="3150637941" sldId="458"/>
            <ac:spMk id="10" creationId="{ADA1C267-1D74-49B3-8777-6E57E9AAD8C8}"/>
          </ac:spMkLst>
        </pc:spChg>
        <pc:spChg chg="del">
          <ac:chgData name="Shafer, Ethan H MAJ" userId="505e747c-87be-44c0-94c2-fc4c31a873c1" providerId="ADAL" clId="{19B10666-50C5-42F7-B923-B09B085358FE}" dt="2024-07-22T00:40:30.038" v="167" actId="478"/>
          <ac:spMkLst>
            <pc:docMk/>
            <pc:sldMk cId="3150637941" sldId="458"/>
            <ac:spMk id="11" creationId="{B51512C5-DD11-56EE-0D53-60E5DE3B466C}"/>
          </ac:spMkLst>
        </pc:spChg>
        <pc:spChg chg="mod">
          <ac:chgData name="Shafer, Ethan H MAJ" userId="505e747c-87be-44c0-94c2-fc4c31a873c1" providerId="ADAL" clId="{19B10666-50C5-42F7-B923-B09B085358FE}" dt="2024-07-22T00:30:31.548" v="68" actId="20577"/>
          <ac:spMkLst>
            <pc:docMk/>
            <pc:sldMk cId="3150637941" sldId="458"/>
            <ac:spMk id="12" creationId="{B452439A-8D4D-E0C4-31F7-1E180723707F}"/>
          </ac:spMkLst>
        </pc:spChg>
        <pc:spChg chg="mod">
          <ac:chgData name="Shafer, Ethan H MAJ" userId="505e747c-87be-44c0-94c2-fc4c31a873c1" providerId="ADAL" clId="{19B10666-50C5-42F7-B923-B09B085358FE}" dt="2024-07-22T01:27:21.182" v="706" actId="20577"/>
          <ac:spMkLst>
            <pc:docMk/>
            <pc:sldMk cId="3150637941" sldId="458"/>
            <ac:spMk id="15" creationId="{7AC6D202-2295-861C-72B9-29AE68DD2A54}"/>
          </ac:spMkLst>
        </pc:spChg>
      </pc:sldChg>
      <pc:sldChg chg="modSp mod">
        <pc:chgData name="Shafer, Ethan H MAJ" userId="505e747c-87be-44c0-94c2-fc4c31a873c1" providerId="ADAL" clId="{19B10666-50C5-42F7-B923-B09B085358FE}" dt="2024-07-22T01:28:13.279" v="710" actId="2711"/>
        <pc:sldMkLst>
          <pc:docMk/>
          <pc:sldMk cId="3278906587" sldId="465"/>
        </pc:sldMkLst>
        <pc:spChg chg="mod">
          <ac:chgData name="Shafer, Ethan H MAJ" userId="505e747c-87be-44c0-94c2-fc4c31a873c1" providerId="ADAL" clId="{19B10666-50C5-42F7-B923-B09B085358FE}" dt="2024-07-22T01:16:14.584" v="520" actId="20577"/>
          <ac:spMkLst>
            <pc:docMk/>
            <pc:sldMk cId="3278906587" sldId="465"/>
            <ac:spMk id="5" creationId="{84513F9A-D31B-C34A-B127-BD7A5DF0C4D1}"/>
          </ac:spMkLst>
        </pc:spChg>
        <pc:spChg chg="mod">
          <ac:chgData name="Shafer, Ethan H MAJ" userId="505e747c-87be-44c0-94c2-fc4c31a873c1" providerId="ADAL" clId="{19B10666-50C5-42F7-B923-B09B085358FE}" dt="2024-07-22T01:28:13.279" v="710" actId="2711"/>
          <ac:spMkLst>
            <pc:docMk/>
            <pc:sldMk cId="3278906587" sldId="465"/>
            <ac:spMk id="7" creationId="{ADA6B4EE-0AF8-8FA8-DB3F-D8F7D6392C77}"/>
          </ac:spMkLst>
        </pc:spChg>
      </pc:sldChg>
      <pc:sldChg chg="delSp modSp mod">
        <pc:chgData name="Shafer, Ethan H MAJ" userId="505e747c-87be-44c0-94c2-fc4c31a873c1" providerId="ADAL" clId="{19B10666-50C5-42F7-B923-B09B085358FE}" dt="2024-07-22T02:40:09.421" v="1701" actId="20577"/>
        <pc:sldMkLst>
          <pc:docMk/>
          <pc:sldMk cId="1957553010" sldId="470"/>
        </pc:sldMkLst>
        <pc:spChg chg="mod">
          <ac:chgData name="Shafer, Ethan H MAJ" userId="505e747c-87be-44c0-94c2-fc4c31a873c1" providerId="ADAL" clId="{19B10666-50C5-42F7-B923-B09B085358FE}" dt="2024-07-22T02:17:59.878" v="1539" actId="20577"/>
          <ac:spMkLst>
            <pc:docMk/>
            <pc:sldMk cId="1957553010" sldId="470"/>
            <ac:spMk id="5" creationId="{84513F9A-D31B-C34A-B127-BD7A5DF0C4D1}"/>
          </ac:spMkLst>
        </pc:spChg>
        <pc:spChg chg="mod">
          <ac:chgData name="Shafer, Ethan H MAJ" userId="505e747c-87be-44c0-94c2-fc4c31a873c1" providerId="ADAL" clId="{19B10666-50C5-42F7-B923-B09B085358FE}" dt="2024-07-22T02:40:09.421" v="1701" actId="20577"/>
          <ac:spMkLst>
            <pc:docMk/>
            <pc:sldMk cId="1957553010" sldId="470"/>
            <ac:spMk id="7" creationId="{ADA6B4EE-0AF8-8FA8-DB3F-D8F7D6392C77}"/>
          </ac:spMkLst>
        </pc:spChg>
        <pc:picChg chg="del">
          <ac:chgData name="Shafer, Ethan H MAJ" userId="505e747c-87be-44c0-94c2-fc4c31a873c1" providerId="ADAL" clId="{19B10666-50C5-42F7-B923-B09B085358FE}" dt="2024-07-22T02:17:54.939" v="1535" actId="478"/>
          <ac:picMkLst>
            <pc:docMk/>
            <pc:sldMk cId="1957553010" sldId="470"/>
            <ac:picMk id="6" creationId="{E157C50C-4465-DDD1-7174-553C96445DC3}"/>
          </ac:picMkLst>
        </pc:picChg>
      </pc:sldChg>
      <pc:sldChg chg="del">
        <pc:chgData name="Shafer, Ethan H MAJ" userId="505e747c-87be-44c0-94c2-fc4c31a873c1" providerId="ADAL" clId="{19B10666-50C5-42F7-B923-B09B085358FE}" dt="2024-07-22T02:48:59.091" v="1702" actId="47"/>
        <pc:sldMkLst>
          <pc:docMk/>
          <pc:sldMk cId="3668879358" sldId="471"/>
        </pc:sldMkLst>
      </pc:sldChg>
      <pc:sldChg chg="del">
        <pc:chgData name="Shafer, Ethan H MAJ" userId="505e747c-87be-44c0-94c2-fc4c31a873c1" providerId="ADAL" clId="{19B10666-50C5-42F7-B923-B09B085358FE}" dt="2024-07-22T02:49:07.926" v="1704" actId="47"/>
        <pc:sldMkLst>
          <pc:docMk/>
          <pc:sldMk cId="1816763451" sldId="472"/>
        </pc:sldMkLst>
      </pc:sldChg>
      <pc:sldChg chg="del">
        <pc:chgData name="Shafer, Ethan H MAJ" userId="505e747c-87be-44c0-94c2-fc4c31a873c1" providerId="ADAL" clId="{19B10666-50C5-42F7-B923-B09B085358FE}" dt="2024-07-22T02:49:02.217" v="1703" actId="47"/>
        <pc:sldMkLst>
          <pc:docMk/>
          <pc:sldMk cId="1851776742" sldId="478"/>
        </pc:sldMkLst>
      </pc:sldChg>
      <pc:sldChg chg="del">
        <pc:chgData name="Shafer, Ethan H MAJ" userId="505e747c-87be-44c0-94c2-fc4c31a873c1" providerId="ADAL" clId="{19B10666-50C5-42F7-B923-B09B085358FE}" dt="2024-07-22T02:17:46.308" v="1517" actId="47"/>
        <pc:sldMkLst>
          <pc:docMk/>
          <pc:sldMk cId="1991350158" sldId="481"/>
        </pc:sldMkLst>
      </pc:sldChg>
      <pc:sldChg chg="addSp delSp modSp mod">
        <pc:chgData name="Shafer, Ethan H MAJ" userId="505e747c-87be-44c0-94c2-fc4c31a873c1" providerId="ADAL" clId="{19B10666-50C5-42F7-B923-B09B085358FE}" dt="2024-07-22T03:12:38.575" v="2856" actId="20577"/>
        <pc:sldMkLst>
          <pc:docMk/>
          <pc:sldMk cId="3548741993" sldId="482"/>
        </pc:sldMkLst>
        <pc:spChg chg="mod">
          <ac:chgData name="Shafer, Ethan H MAJ" userId="505e747c-87be-44c0-94c2-fc4c31a873c1" providerId="ADAL" clId="{19B10666-50C5-42F7-B923-B09B085358FE}" dt="2024-07-22T03:12:38.575" v="2856" actId="20577"/>
          <ac:spMkLst>
            <pc:docMk/>
            <pc:sldMk cId="3548741993" sldId="482"/>
            <ac:spMk id="7" creationId="{ADA6B4EE-0AF8-8FA8-DB3F-D8F7D6392C77}"/>
          </ac:spMkLst>
        </pc:spChg>
        <pc:picChg chg="add mod">
          <ac:chgData name="Shafer, Ethan H MAJ" userId="505e747c-87be-44c0-94c2-fc4c31a873c1" providerId="ADAL" clId="{19B10666-50C5-42F7-B923-B09B085358FE}" dt="2024-07-22T03:12:04.433" v="2784" actId="1076"/>
          <ac:picMkLst>
            <pc:docMk/>
            <pc:sldMk cId="3548741993" sldId="482"/>
            <ac:picMk id="6" creationId="{67297D73-DF1D-DB5F-9EE1-75EBEC3C66C2}"/>
          </ac:picMkLst>
        </pc:picChg>
        <pc:picChg chg="del">
          <ac:chgData name="Shafer, Ethan H MAJ" userId="505e747c-87be-44c0-94c2-fc4c31a873c1" providerId="ADAL" clId="{19B10666-50C5-42F7-B923-B09B085358FE}" dt="2024-07-22T03:11:51.992" v="2779" actId="478"/>
          <ac:picMkLst>
            <pc:docMk/>
            <pc:sldMk cId="3548741993" sldId="482"/>
            <ac:picMk id="1026" creationId="{B6B4915E-2236-98C7-39D3-823785CE9634}"/>
          </ac:picMkLst>
        </pc:picChg>
      </pc:sldChg>
      <pc:sldChg chg="addSp delSp modSp new mod modClrScheme chgLayout">
        <pc:chgData name="Shafer, Ethan H MAJ" userId="505e747c-87be-44c0-94c2-fc4c31a873c1" providerId="ADAL" clId="{19B10666-50C5-42F7-B923-B09B085358FE}" dt="2024-07-22T01:43:11.938" v="1249" actId="6549"/>
        <pc:sldMkLst>
          <pc:docMk/>
          <pc:sldMk cId="2220460572" sldId="483"/>
        </pc:sldMkLst>
        <pc:spChg chg="del mod ord">
          <ac:chgData name="Shafer, Ethan H MAJ" userId="505e747c-87be-44c0-94c2-fc4c31a873c1" providerId="ADAL" clId="{19B10666-50C5-42F7-B923-B09B085358FE}" dt="2024-07-22T01:28:06.608" v="708" actId="700"/>
          <ac:spMkLst>
            <pc:docMk/>
            <pc:sldMk cId="2220460572" sldId="483"/>
            <ac:spMk id="2" creationId="{224CDA57-CFDE-9197-7CA5-579AB78B750F}"/>
          </ac:spMkLst>
        </pc:spChg>
        <pc:spChg chg="del mod ord">
          <ac:chgData name="Shafer, Ethan H MAJ" userId="505e747c-87be-44c0-94c2-fc4c31a873c1" providerId="ADAL" clId="{19B10666-50C5-42F7-B923-B09B085358FE}" dt="2024-07-22T01:28:06.608" v="708" actId="700"/>
          <ac:spMkLst>
            <pc:docMk/>
            <pc:sldMk cId="2220460572" sldId="483"/>
            <ac:spMk id="3" creationId="{2FC63D6F-5B4B-D6BA-EB0D-0508E63F80EC}"/>
          </ac:spMkLst>
        </pc:spChg>
        <pc:spChg chg="mod ord">
          <ac:chgData name="Shafer, Ethan H MAJ" userId="505e747c-87be-44c0-94c2-fc4c31a873c1" providerId="ADAL" clId="{19B10666-50C5-42F7-B923-B09B085358FE}" dt="2024-07-22T01:28:06.608" v="708" actId="700"/>
          <ac:spMkLst>
            <pc:docMk/>
            <pc:sldMk cId="2220460572" sldId="483"/>
            <ac:spMk id="4" creationId="{37E0F74B-3C1A-F0F1-2299-7D7A01D5172B}"/>
          </ac:spMkLst>
        </pc:spChg>
        <pc:spChg chg="mod ord">
          <ac:chgData name="Shafer, Ethan H MAJ" userId="505e747c-87be-44c0-94c2-fc4c31a873c1" providerId="ADAL" clId="{19B10666-50C5-42F7-B923-B09B085358FE}" dt="2024-07-22T01:28:06.608" v="708" actId="700"/>
          <ac:spMkLst>
            <pc:docMk/>
            <pc:sldMk cId="2220460572" sldId="483"/>
            <ac:spMk id="5" creationId="{53059963-268D-22F4-989C-D1C243FEB1F6}"/>
          </ac:spMkLst>
        </pc:spChg>
        <pc:spChg chg="mod ord">
          <ac:chgData name="Shafer, Ethan H MAJ" userId="505e747c-87be-44c0-94c2-fc4c31a873c1" providerId="ADAL" clId="{19B10666-50C5-42F7-B923-B09B085358FE}" dt="2024-07-22T01:28:06.608" v="708" actId="700"/>
          <ac:spMkLst>
            <pc:docMk/>
            <pc:sldMk cId="2220460572" sldId="483"/>
            <ac:spMk id="6" creationId="{E1BA6E23-03BE-5C25-02F8-3DBB353E93C1}"/>
          </ac:spMkLst>
        </pc:spChg>
        <pc:spChg chg="add mod ord">
          <ac:chgData name="Shafer, Ethan H MAJ" userId="505e747c-87be-44c0-94c2-fc4c31a873c1" providerId="ADAL" clId="{19B10666-50C5-42F7-B923-B09B085358FE}" dt="2024-07-22T01:28:18.920" v="718" actId="20577"/>
          <ac:spMkLst>
            <pc:docMk/>
            <pc:sldMk cId="2220460572" sldId="483"/>
            <ac:spMk id="7" creationId="{9E6F4282-AFCF-ACAA-32AB-9B291C8F9527}"/>
          </ac:spMkLst>
        </pc:spChg>
        <pc:spChg chg="add mod ord">
          <ac:chgData name="Shafer, Ethan H MAJ" userId="505e747c-87be-44c0-94c2-fc4c31a873c1" providerId="ADAL" clId="{19B10666-50C5-42F7-B923-B09B085358FE}" dt="2024-07-22T01:43:11.938" v="1249" actId="6549"/>
          <ac:spMkLst>
            <pc:docMk/>
            <pc:sldMk cId="2220460572" sldId="483"/>
            <ac:spMk id="8" creationId="{D94F4881-75A0-0486-F27D-616527609721}"/>
          </ac:spMkLst>
        </pc:spChg>
        <pc:spChg chg="add mod ord">
          <ac:chgData name="Shafer, Ethan H MAJ" userId="505e747c-87be-44c0-94c2-fc4c31a873c1" providerId="ADAL" clId="{19B10666-50C5-42F7-B923-B09B085358FE}" dt="2024-07-22T01:29:15.719" v="827" actId="20577"/>
          <ac:spMkLst>
            <pc:docMk/>
            <pc:sldMk cId="2220460572" sldId="483"/>
            <ac:spMk id="9" creationId="{AFE07D9D-59E1-7E40-B0BA-BF8C2AFCF986}"/>
          </ac:spMkLst>
        </pc:spChg>
      </pc:sldChg>
      <pc:sldChg chg="modSp add mod">
        <pc:chgData name="Shafer, Ethan H MAJ" userId="505e747c-87be-44c0-94c2-fc4c31a873c1" providerId="ADAL" clId="{19B10666-50C5-42F7-B923-B09B085358FE}" dt="2024-07-22T01:43:07.758" v="1247" actId="6549"/>
        <pc:sldMkLst>
          <pc:docMk/>
          <pc:sldMk cId="429771833" sldId="484"/>
        </pc:sldMkLst>
        <pc:spChg chg="mod">
          <ac:chgData name="Shafer, Ethan H MAJ" userId="505e747c-87be-44c0-94c2-fc4c31a873c1" providerId="ADAL" clId="{19B10666-50C5-42F7-B923-B09B085358FE}" dt="2024-07-22T01:43:07.758" v="1247" actId="6549"/>
          <ac:spMkLst>
            <pc:docMk/>
            <pc:sldMk cId="429771833" sldId="484"/>
            <ac:spMk id="8" creationId="{D94F4881-75A0-0486-F27D-616527609721}"/>
          </ac:spMkLst>
        </pc:spChg>
        <pc:spChg chg="mod">
          <ac:chgData name="Shafer, Ethan H MAJ" userId="505e747c-87be-44c0-94c2-fc4c31a873c1" providerId="ADAL" clId="{19B10666-50C5-42F7-B923-B09B085358FE}" dt="2024-07-22T01:43:07.359" v="1245" actId="27636"/>
          <ac:spMkLst>
            <pc:docMk/>
            <pc:sldMk cId="429771833" sldId="484"/>
            <ac:spMk id="9" creationId="{AFE07D9D-59E1-7E40-B0BA-BF8C2AFCF986}"/>
          </ac:spMkLst>
        </pc:spChg>
      </pc:sldChg>
      <pc:sldChg chg="modSp add mod">
        <pc:chgData name="Shafer, Ethan H MAJ" userId="505e747c-87be-44c0-94c2-fc4c31a873c1" providerId="ADAL" clId="{19B10666-50C5-42F7-B923-B09B085358FE}" dt="2024-07-22T02:11:44.409" v="1264" actId="20577"/>
        <pc:sldMkLst>
          <pc:docMk/>
          <pc:sldMk cId="298309527" sldId="485"/>
        </pc:sldMkLst>
        <pc:spChg chg="mod">
          <ac:chgData name="Shafer, Ethan H MAJ" userId="505e747c-87be-44c0-94c2-fc4c31a873c1" providerId="ADAL" clId="{19B10666-50C5-42F7-B923-B09B085358FE}" dt="2024-07-22T02:11:39.759" v="1262" actId="20577"/>
          <ac:spMkLst>
            <pc:docMk/>
            <pc:sldMk cId="298309527" sldId="485"/>
            <ac:spMk id="8" creationId="{D94F4881-75A0-0486-F27D-616527609721}"/>
          </ac:spMkLst>
        </pc:spChg>
        <pc:spChg chg="mod">
          <ac:chgData name="Shafer, Ethan H MAJ" userId="505e747c-87be-44c0-94c2-fc4c31a873c1" providerId="ADAL" clId="{19B10666-50C5-42F7-B923-B09B085358FE}" dt="2024-07-22T02:11:44.409" v="1264" actId="20577"/>
          <ac:spMkLst>
            <pc:docMk/>
            <pc:sldMk cId="298309527" sldId="485"/>
            <ac:spMk id="9" creationId="{AFE07D9D-59E1-7E40-B0BA-BF8C2AFCF986}"/>
          </ac:spMkLst>
        </pc:spChg>
      </pc:sldChg>
      <pc:sldChg chg="addSp delSp modSp add mod ord modClrScheme modAnim chgLayout">
        <pc:chgData name="Shafer, Ethan H MAJ" userId="505e747c-87be-44c0-94c2-fc4c31a873c1" providerId="ADAL" clId="{19B10666-50C5-42F7-B923-B09B085358FE}" dt="2024-07-22T02:58:19.381" v="2273"/>
        <pc:sldMkLst>
          <pc:docMk/>
          <pc:sldMk cId="883994509" sldId="486"/>
        </pc:sldMkLst>
        <pc:spChg chg="add del mod">
          <ac:chgData name="Shafer, Ethan H MAJ" userId="505e747c-87be-44c0-94c2-fc4c31a873c1" providerId="ADAL" clId="{19B10666-50C5-42F7-B923-B09B085358FE}" dt="2024-07-22T02:16:26.418" v="1289" actId="6264"/>
          <ac:spMkLst>
            <pc:docMk/>
            <pc:sldMk cId="883994509" sldId="486"/>
            <ac:spMk id="2" creationId="{46591F66-4473-92FF-7D79-AAC4610C259D}"/>
          </ac:spMkLst>
        </pc:spChg>
        <pc:spChg chg="add del mod">
          <ac:chgData name="Shafer, Ethan H MAJ" userId="505e747c-87be-44c0-94c2-fc4c31a873c1" providerId="ADAL" clId="{19B10666-50C5-42F7-B923-B09B085358FE}" dt="2024-07-22T02:16:26.418" v="1289" actId="6264"/>
          <ac:spMkLst>
            <pc:docMk/>
            <pc:sldMk cId="883994509" sldId="486"/>
            <ac:spMk id="3" creationId="{D456F833-27CA-995B-7567-1EF8E012AD7E}"/>
          </ac:spMkLst>
        </pc:spChg>
        <pc:spChg chg="mod ord">
          <ac:chgData name="Shafer, Ethan H MAJ" userId="505e747c-87be-44c0-94c2-fc4c31a873c1" providerId="ADAL" clId="{19B10666-50C5-42F7-B923-B09B085358FE}" dt="2024-07-22T02:16:31.553" v="1290" actId="700"/>
          <ac:spMkLst>
            <pc:docMk/>
            <pc:sldMk cId="883994509" sldId="486"/>
            <ac:spMk id="4" creationId="{37E0F74B-3C1A-F0F1-2299-7D7A01D5172B}"/>
          </ac:spMkLst>
        </pc:spChg>
        <pc:spChg chg="mod ord">
          <ac:chgData name="Shafer, Ethan H MAJ" userId="505e747c-87be-44c0-94c2-fc4c31a873c1" providerId="ADAL" clId="{19B10666-50C5-42F7-B923-B09B085358FE}" dt="2024-07-22T02:16:31.553" v="1290" actId="700"/>
          <ac:spMkLst>
            <pc:docMk/>
            <pc:sldMk cId="883994509" sldId="486"/>
            <ac:spMk id="5" creationId="{53059963-268D-22F4-989C-D1C243FEB1F6}"/>
          </ac:spMkLst>
        </pc:spChg>
        <pc:spChg chg="mod ord">
          <ac:chgData name="Shafer, Ethan H MAJ" userId="505e747c-87be-44c0-94c2-fc4c31a873c1" providerId="ADAL" clId="{19B10666-50C5-42F7-B923-B09B085358FE}" dt="2024-07-22T02:16:31.553" v="1290" actId="700"/>
          <ac:spMkLst>
            <pc:docMk/>
            <pc:sldMk cId="883994509" sldId="486"/>
            <ac:spMk id="6" creationId="{E1BA6E23-03BE-5C25-02F8-3DBB353E93C1}"/>
          </ac:spMkLst>
        </pc:spChg>
        <pc:spChg chg="mod ord">
          <ac:chgData name="Shafer, Ethan H MAJ" userId="505e747c-87be-44c0-94c2-fc4c31a873c1" providerId="ADAL" clId="{19B10666-50C5-42F7-B923-B09B085358FE}" dt="2024-07-22T02:16:31.553" v="1290" actId="700"/>
          <ac:spMkLst>
            <pc:docMk/>
            <pc:sldMk cId="883994509" sldId="486"/>
            <ac:spMk id="7" creationId="{9E6F4282-AFCF-ACAA-32AB-9B291C8F9527}"/>
          </ac:spMkLst>
        </pc:spChg>
        <pc:spChg chg="del mod">
          <ac:chgData name="Shafer, Ethan H MAJ" userId="505e747c-87be-44c0-94c2-fc4c31a873c1" providerId="ADAL" clId="{19B10666-50C5-42F7-B923-B09B085358FE}" dt="2024-07-22T02:16:26.418" v="1289" actId="6264"/>
          <ac:spMkLst>
            <pc:docMk/>
            <pc:sldMk cId="883994509" sldId="486"/>
            <ac:spMk id="8" creationId="{D94F4881-75A0-0486-F27D-616527609721}"/>
          </ac:spMkLst>
        </pc:spChg>
        <pc:spChg chg="del mod">
          <ac:chgData name="Shafer, Ethan H MAJ" userId="505e747c-87be-44c0-94c2-fc4c31a873c1" providerId="ADAL" clId="{19B10666-50C5-42F7-B923-B09B085358FE}" dt="2024-07-22T02:16:26.418" v="1289" actId="6264"/>
          <ac:spMkLst>
            <pc:docMk/>
            <pc:sldMk cId="883994509" sldId="486"/>
            <ac:spMk id="9" creationId="{AFE07D9D-59E1-7E40-B0BA-BF8C2AFCF986}"/>
          </ac:spMkLst>
        </pc:spChg>
        <pc:spChg chg="add del mod">
          <ac:chgData name="Shafer, Ethan H MAJ" userId="505e747c-87be-44c0-94c2-fc4c31a873c1" providerId="ADAL" clId="{19B10666-50C5-42F7-B923-B09B085358FE}" dt="2024-07-22T02:16:26.418" v="1289" actId="6264"/>
          <ac:spMkLst>
            <pc:docMk/>
            <pc:sldMk cId="883994509" sldId="486"/>
            <ac:spMk id="10" creationId="{D810C0FC-D360-391D-8430-B717FCC25FD0}"/>
          </ac:spMkLst>
        </pc:spChg>
        <pc:spChg chg="add del mod">
          <ac:chgData name="Shafer, Ethan H MAJ" userId="505e747c-87be-44c0-94c2-fc4c31a873c1" providerId="ADAL" clId="{19B10666-50C5-42F7-B923-B09B085358FE}" dt="2024-07-22T02:16:26.418" v="1289" actId="6264"/>
          <ac:spMkLst>
            <pc:docMk/>
            <pc:sldMk cId="883994509" sldId="486"/>
            <ac:spMk id="11" creationId="{4D5FB018-3B2B-7A0B-1FC1-1F7DFB284E45}"/>
          </ac:spMkLst>
        </pc:spChg>
        <pc:spChg chg="add del mod ord">
          <ac:chgData name="Shafer, Ethan H MAJ" userId="505e747c-87be-44c0-94c2-fc4c31a873c1" providerId="ADAL" clId="{19B10666-50C5-42F7-B923-B09B085358FE}" dt="2024-07-22T02:16:31.553" v="1290" actId="700"/>
          <ac:spMkLst>
            <pc:docMk/>
            <pc:sldMk cId="883994509" sldId="486"/>
            <ac:spMk id="12" creationId="{674424A0-668E-560D-BFB0-6E349633F261}"/>
          </ac:spMkLst>
        </pc:spChg>
        <pc:spChg chg="add del mod ord">
          <ac:chgData name="Shafer, Ethan H MAJ" userId="505e747c-87be-44c0-94c2-fc4c31a873c1" providerId="ADAL" clId="{19B10666-50C5-42F7-B923-B09B085358FE}" dt="2024-07-22T02:16:31.553" v="1290" actId="700"/>
          <ac:spMkLst>
            <pc:docMk/>
            <pc:sldMk cId="883994509" sldId="486"/>
            <ac:spMk id="13" creationId="{B115EA62-84DA-C9C8-0F88-A583C44D502F}"/>
          </ac:spMkLst>
        </pc:spChg>
        <pc:spChg chg="add mod ord">
          <ac:chgData name="Shafer, Ethan H MAJ" userId="505e747c-87be-44c0-94c2-fc4c31a873c1" providerId="ADAL" clId="{19B10666-50C5-42F7-B923-B09B085358FE}" dt="2024-07-22T02:24:29.871" v="1597" actId="20577"/>
          <ac:spMkLst>
            <pc:docMk/>
            <pc:sldMk cId="883994509" sldId="486"/>
            <ac:spMk id="14" creationId="{506241BD-A0F9-3014-E0D5-DA58CAA615E0}"/>
          </ac:spMkLst>
        </pc:spChg>
      </pc:sldChg>
      <pc:sldChg chg="new del">
        <pc:chgData name="Shafer, Ethan H MAJ" userId="505e747c-87be-44c0-94c2-fc4c31a873c1" providerId="ADAL" clId="{19B10666-50C5-42F7-B923-B09B085358FE}" dt="2024-07-22T02:52:27.576" v="1707" actId="47"/>
        <pc:sldMkLst>
          <pc:docMk/>
          <pc:sldMk cId="3461546489" sldId="487"/>
        </pc:sldMkLst>
      </pc:sldChg>
      <pc:sldChg chg="modSp add mod">
        <pc:chgData name="Shafer, Ethan H MAJ" userId="505e747c-87be-44c0-94c2-fc4c31a873c1" providerId="ADAL" clId="{19B10666-50C5-42F7-B923-B09B085358FE}" dt="2024-07-22T02:53:44.382" v="1800" actId="20577"/>
        <pc:sldMkLst>
          <pc:docMk/>
          <pc:sldMk cId="4157286638" sldId="488"/>
        </pc:sldMkLst>
        <pc:spChg chg="mod">
          <ac:chgData name="Shafer, Ethan H MAJ" userId="505e747c-87be-44c0-94c2-fc4c31a873c1" providerId="ADAL" clId="{19B10666-50C5-42F7-B923-B09B085358FE}" dt="2024-07-22T02:53:39.914" v="1799" actId="20577"/>
          <ac:spMkLst>
            <pc:docMk/>
            <pc:sldMk cId="4157286638" sldId="488"/>
            <ac:spMk id="8" creationId="{D94F4881-75A0-0486-F27D-616527609721}"/>
          </ac:spMkLst>
        </pc:spChg>
        <pc:spChg chg="mod">
          <ac:chgData name="Shafer, Ethan H MAJ" userId="505e747c-87be-44c0-94c2-fc4c31a873c1" providerId="ADAL" clId="{19B10666-50C5-42F7-B923-B09B085358FE}" dt="2024-07-22T02:53:44.382" v="1800" actId="20577"/>
          <ac:spMkLst>
            <pc:docMk/>
            <pc:sldMk cId="4157286638" sldId="488"/>
            <ac:spMk id="9" creationId="{AFE07D9D-59E1-7E40-B0BA-BF8C2AFCF986}"/>
          </ac:spMkLst>
        </pc:spChg>
      </pc:sldChg>
      <pc:sldChg chg="addSp delSp modSp add mod">
        <pc:chgData name="Shafer, Ethan H MAJ" userId="505e747c-87be-44c0-94c2-fc4c31a873c1" providerId="ADAL" clId="{19B10666-50C5-42F7-B923-B09B085358FE}" dt="2024-07-22T03:02:57.310" v="2376" actId="478"/>
        <pc:sldMkLst>
          <pc:docMk/>
          <pc:sldMk cId="2560441761" sldId="489"/>
        </pc:sldMkLst>
        <pc:spChg chg="add mod">
          <ac:chgData name="Shafer, Ethan H MAJ" userId="505e747c-87be-44c0-94c2-fc4c31a873c1" providerId="ADAL" clId="{19B10666-50C5-42F7-B923-B09B085358FE}" dt="2024-07-22T03:02:57.310" v="2376" actId="478"/>
          <ac:spMkLst>
            <pc:docMk/>
            <pc:sldMk cId="2560441761" sldId="489"/>
            <ac:spMk id="3" creationId="{03B5F0A8-E59E-4E24-ADC0-B323888368BC}"/>
          </ac:spMkLst>
        </pc:spChg>
        <pc:spChg chg="mod">
          <ac:chgData name="Shafer, Ethan H MAJ" userId="505e747c-87be-44c0-94c2-fc4c31a873c1" providerId="ADAL" clId="{19B10666-50C5-42F7-B923-B09B085358FE}" dt="2024-07-22T02:54:52.634" v="1939" actId="20577"/>
          <ac:spMkLst>
            <pc:docMk/>
            <pc:sldMk cId="2560441761" sldId="489"/>
            <ac:spMk id="8" creationId="{D94F4881-75A0-0486-F27D-616527609721}"/>
          </ac:spMkLst>
        </pc:spChg>
        <pc:spChg chg="del mod">
          <ac:chgData name="Shafer, Ethan H MAJ" userId="505e747c-87be-44c0-94c2-fc4c31a873c1" providerId="ADAL" clId="{19B10666-50C5-42F7-B923-B09B085358FE}" dt="2024-07-22T03:02:57.310" v="2376" actId="478"/>
          <ac:spMkLst>
            <pc:docMk/>
            <pc:sldMk cId="2560441761" sldId="489"/>
            <ac:spMk id="9" creationId="{AFE07D9D-59E1-7E40-B0BA-BF8C2AFCF986}"/>
          </ac:spMkLst>
        </pc:spChg>
      </pc:sldChg>
      <pc:sldChg chg="modSp new mod ord modAnim">
        <pc:chgData name="Shafer, Ethan H MAJ" userId="505e747c-87be-44c0-94c2-fc4c31a873c1" providerId="ADAL" clId="{19B10666-50C5-42F7-B923-B09B085358FE}" dt="2024-07-22T03:49:01.330" v="2892" actId="20577"/>
        <pc:sldMkLst>
          <pc:docMk/>
          <pc:sldMk cId="845613221" sldId="490"/>
        </pc:sldMkLst>
        <pc:spChg chg="mod">
          <ac:chgData name="Shafer, Ethan H MAJ" userId="505e747c-87be-44c0-94c2-fc4c31a873c1" providerId="ADAL" clId="{19B10666-50C5-42F7-B923-B09B085358FE}" dt="2024-07-22T02:57:40.426" v="2101" actId="20577"/>
          <ac:spMkLst>
            <pc:docMk/>
            <pc:sldMk cId="845613221" sldId="490"/>
            <ac:spMk id="2" creationId="{91A51AAE-CD45-2B62-7484-63B4240562AD}"/>
          </ac:spMkLst>
        </pc:spChg>
        <pc:spChg chg="mod">
          <ac:chgData name="Shafer, Ethan H MAJ" userId="505e747c-87be-44c0-94c2-fc4c31a873c1" providerId="ADAL" clId="{19B10666-50C5-42F7-B923-B09B085358FE}" dt="2024-07-22T03:49:01.330" v="2892" actId="20577"/>
          <ac:spMkLst>
            <pc:docMk/>
            <pc:sldMk cId="845613221" sldId="490"/>
            <ac:spMk id="3" creationId="{9C658FA6-1638-A8D8-3F7D-1FB3E3CB6D35}"/>
          </ac:spMkLst>
        </pc:spChg>
      </pc:sldChg>
      <pc:sldChg chg="modSp add mod">
        <pc:chgData name="Shafer, Ethan H MAJ" userId="505e747c-87be-44c0-94c2-fc4c31a873c1" providerId="ADAL" clId="{19B10666-50C5-42F7-B923-B09B085358FE}" dt="2024-07-22T02:58:28.631" v="2276"/>
        <pc:sldMkLst>
          <pc:docMk/>
          <pc:sldMk cId="3842220762" sldId="491"/>
        </pc:sldMkLst>
        <pc:spChg chg="mod">
          <ac:chgData name="Shafer, Ethan H MAJ" userId="505e747c-87be-44c0-94c2-fc4c31a873c1" providerId="ADAL" clId="{19B10666-50C5-42F7-B923-B09B085358FE}" dt="2024-07-22T02:58:28.631" v="2276"/>
          <ac:spMkLst>
            <pc:docMk/>
            <pc:sldMk cId="3842220762" sldId="491"/>
            <ac:spMk id="8" creationId="{D94F4881-75A0-0486-F27D-616527609721}"/>
          </ac:spMkLst>
        </pc:spChg>
        <pc:spChg chg="mod">
          <ac:chgData name="Shafer, Ethan H MAJ" userId="505e747c-87be-44c0-94c2-fc4c31a873c1" providerId="ADAL" clId="{19B10666-50C5-42F7-B923-B09B085358FE}" dt="2024-07-22T02:58:27.942" v="2275" actId="21"/>
          <ac:spMkLst>
            <pc:docMk/>
            <pc:sldMk cId="3842220762" sldId="491"/>
            <ac:spMk id="9" creationId="{AFE07D9D-59E1-7E40-B0BA-BF8C2AFCF986}"/>
          </ac:spMkLst>
        </pc:spChg>
      </pc:sldChg>
      <pc:sldChg chg="modSp add mod modAnim">
        <pc:chgData name="Shafer, Ethan H MAJ" userId="505e747c-87be-44c0-94c2-fc4c31a873c1" providerId="ADAL" clId="{19B10666-50C5-42F7-B923-B09B085358FE}" dt="2024-07-22T03:00:14.477" v="2375" actId="14"/>
        <pc:sldMkLst>
          <pc:docMk/>
          <pc:sldMk cId="2837690613" sldId="492"/>
        </pc:sldMkLst>
        <pc:spChg chg="mod">
          <ac:chgData name="Shafer, Ethan H MAJ" userId="505e747c-87be-44c0-94c2-fc4c31a873c1" providerId="ADAL" clId="{19B10666-50C5-42F7-B923-B09B085358FE}" dt="2024-07-22T02:58:35.074" v="2281" actId="20577"/>
          <ac:spMkLst>
            <pc:docMk/>
            <pc:sldMk cId="2837690613" sldId="492"/>
            <ac:spMk id="2" creationId="{91A51AAE-CD45-2B62-7484-63B4240562AD}"/>
          </ac:spMkLst>
        </pc:spChg>
        <pc:spChg chg="mod">
          <ac:chgData name="Shafer, Ethan H MAJ" userId="505e747c-87be-44c0-94c2-fc4c31a873c1" providerId="ADAL" clId="{19B10666-50C5-42F7-B923-B09B085358FE}" dt="2024-07-22T03:00:14.477" v="2375" actId="14"/>
          <ac:spMkLst>
            <pc:docMk/>
            <pc:sldMk cId="2837690613" sldId="492"/>
            <ac:spMk id="3" creationId="{9C658FA6-1638-A8D8-3F7D-1FB3E3CB6D35}"/>
          </ac:spMkLst>
        </pc:spChg>
      </pc:sldChg>
      <pc:sldChg chg="delSp modSp add mod modClrScheme chgLayout">
        <pc:chgData name="Shafer, Ethan H MAJ" userId="505e747c-87be-44c0-94c2-fc4c31a873c1" providerId="ADAL" clId="{19B10666-50C5-42F7-B923-B09B085358FE}" dt="2024-07-22T03:06:36.950" v="2771" actId="20577"/>
        <pc:sldMkLst>
          <pc:docMk/>
          <pc:sldMk cId="2307172413" sldId="493"/>
        </pc:sldMkLst>
        <pc:spChg chg="mod ord">
          <ac:chgData name="Shafer, Ethan H MAJ" userId="505e747c-87be-44c0-94c2-fc4c31a873c1" providerId="ADAL" clId="{19B10666-50C5-42F7-B923-B09B085358FE}" dt="2024-07-22T03:05:10.342" v="2563" actId="700"/>
          <ac:spMkLst>
            <pc:docMk/>
            <pc:sldMk cId="2307172413" sldId="493"/>
            <ac:spMk id="4" creationId="{37E0F74B-3C1A-F0F1-2299-7D7A01D5172B}"/>
          </ac:spMkLst>
        </pc:spChg>
        <pc:spChg chg="mod ord">
          <ac:chgData name="Shafer, Ethan H MAJ" userId="505e747c-87be-44c0-94c2-fc4c31a873c1" providerId="ADAL" clId="{19B10666-50C5-42F7-B923-B09B085358FE}" dt="2024-07-22T03:05:10.342" v="2563" actId="700"/>
          <ac:spMkLst>
            <pc:docMk/>
            <pc:sldMk cId="2307172413" sldId="493"/>
            <ac:spMk id="5" creationId="{53059963-268D-22F4-989C-D1C243FEB1F6}"/>
          </ac:spMkLst>
        </pc:spChg>
        <pc:spChg chg="mod ord">
          <ac:chgData name="Shafer, Ethan H MAJ" userId="505e747c-87be-44c0-94c2-fc4c31a873c1" providerId="ADAL" clId="{19B10666-50C5-42F7-B923-B09B085358FE}" dt="2024-07-22T03:05:10.342" v="2563" actId="700"/>
          <ac:spMkLst>
            <pc:docMk/>
            <pc:sldMk cId="2307172413" sldId="493"/>
            <ac:spMk id="6" creationId="{E1BA6E23-03BE-5C25-02F8-3DBB353E93C1}"/>
          </ac:spMkLst>
        </pc:spChg>
        <pc:spChg chg="mod ord">
          <ac:chgData name="Shafer, Ethan H MAJ" userId="505e747c-87be-44c0-94c2-fc4c31a873c1" providerId="ADAL" clId="{19B10666-50C5-42F7-B923-B09B085358FE}" dt="2024-07-22T03:05:10.342" v="2563" actId="700"/>
          <ac:spMkLst>
            <pc:docMk/>
            <pc:sldMk cId="2307172413" sldId="493"/>
            <ac:spMk id="7" creationId="{9E6F4282-AFCF-ACAA-32AB-9B291C8F9527}"/>
          </ac:spMkLst>
        </pc:spChg>
        <pc:spChg chg="mod ord">
          <ac:chgData name="Shafer, Ethan H MAJ" userId="505e747c-87be-44c0-94c2-fc4c31a873c1" providerId="ADAL" clId="{19B10666-50C5-42F7-B923-B09B085358FE}" dt="2024-07-22T03:06:36.950" v="2771" actId="20577"/>
          <ac:spMkLst>
            <pc:docMk/>
            <pc:sldMk cId="2307172413" sldId="493"/>
            <ac:spMk id="8" creationId="{D94F4881-75A0-0486-F27D-616527609721}"/>
          </ac:spMkLst>
        </pc:spChg>
        <pc:spChg chg="del">
          <ac:chgData name="Shafer, Ethan H MAJ" userId="505e747c-87be-44c0-94c2-fc4c31a873c1" providerId="ADAL" clId="{19B10666-50C5-42F7-B923-B09B085358FE}" dt="2024-07-22T03:05:10.342" v="2563" actId="700"/>
          <ac:spMkLst>
            <pc:docMk/>
            <pc:sldMk cId="2307172413" sldId="493"/>
            <ac:spMk id="9" creationId="{AFE07D9D-59E1-7E40-B0BA-BF8C2AFCF986}"/>
          </ac:spMkLst>
        </pc:spChg>
      </pc:sldChg>
      <pc:sldChg chg="addSp modSp add mod modAnim">
        <pc:chgData name="Shafer, Ethan H MAJ" userId="505e747c-87be-44c0-94c2-fc4c31a873c1" providerId="ADAL" clId="{19B10666-50C5-42F7-B923-B09B085358FE}" dt="2024-07-22T04:04:30.707" v="3078"/>
        <pc:sldMkLst>
          <pc:docMk/>
          <pc:sldMk cId="1250752702" sldId="494"/>
        </pc:sldMkLst>
        <pc:spChg chg="mod">
          <ac:chgData name="Shafer, Ethan H MAJ" userId="505e747c-87be-44c0-94c2-fc4c31a873c1" providerId="ADAL" clId="{19B10666-50C5-42F7-B923-B09B085358FE}" dt="2024-07-22T03:59:40.888" v="2911" actId="20577"/>
          <ac:spMkLst>
            <pc:docMk/>
            <pc:sldMk cId="1250752702" sldId="494"/>
            <ac:spMk id="7" creationId="{9E6F4282-AFCF-ACAA-32AB-9B291C8F9527}"/>
          </ac:spMkLst>
        </pc:spChg>
        <pc:spChg chg="mod">
          <ac:chgData name="Shafer, Ethan H MAJ" userId="505e747c-87be-44c0-94c2-fc4c31a873c1" providerId="ADAL" clId="{19B10666-50C5-42F7-B923-B09B085358FE}" dt="2024-07-22T04:03:38.741" v="3075" actId="1076"/>
          <ac:spMkLst>
            <pc:docMk/>
            <pc:sldMk cId="1250752702" sldId="494"/>
            <ac:spMk id="8" creationId="{D94F4881-75A0-0486-F27D-616527609721}"/>
          </ac:spMkLst>
        </pc:spChg>
        <pc:spChg chg="add mod ord">
          <ac:chgData name="Shafer, Ethan H MAJ" userId="505e747c-87be-44c0-94c2-fc4c31a873c1" providerId="ADAL" clId="{19B10666-50C5-42F7-B923-B09B085358FE}" dt="2024-07-22T04:02:17.550" v="3049" actId="167"/>
          <ac:spMkLst>
            <pc:docMk/>
            <pc:sldMk cId="1250752702" sldId="494"/>
            <ac:spMk id="10" creationId="{96476820-BC95-F7FD-0939-AA5B25F4755F}"/>
          </ac:spMkLst>
        </pc:spChg>
        <pc:spChg chg="add mod ord">
          <ac:chgData name="Shafer, Ethan H MAJ" userId="505e747c-87be-44c0-94c2-fc4c31a873c1" providerId="ADAL" clId="{19B10666-50C5-42F7-B923-B09B085358FE}" dt="2024-07-22T04:03:26.281" v="3074" actId="1076"/>
          <ac:spMkLst>
            <pc:docMk/>
            <pc:sldMk cId="1250752702" sldId="494"/>
            <ac:spMk id="11" creationId="{1915C8E1-A5D8-F6CF-DB34-0F01AFF09F6E}"/>
          </ac:spMkLst>
        </pc:spChg>
        <pc:cxnChg chg="add mod">
          <ac:chgData name="Shafer, Ethan H MAJ" userId="505e747c-87be-44c0-94c2-fc4c31a873c1" providerId="ADAL" clId="{19B10666-50C5-42F7-B923-B09B085358FE}" dt="2024-07-22T04:00:18.631" v="2938" actId="692"/>
          <ac:cxnSpMkLst>
            <pc:docMk/>
            <pc:sldMk cId="1250752702" sldId="494"/>
            <ac:cxnSpMk id="3" creationId="{8A0C6C3B-AA73-C2A1-192D-9B16F0A285CF}"/>
          </ac:cxnSpMkLst>
        </pc:cxnChg>
      </pc:sldChg>
    </pc:docChg>
  </pc:docChgLst>
  <pc:docChgLst>
    <pc:chgData name="Shafer, Ethan H MAJ" userId="505e747c-87be-44c0-94c2-fc4c31a873c1" providerId="ADAL" clId="{AAA9DA32-4A5B-42DA-9401-0C95919041EF}"/>
    <pc:docChg chg="undo redo custSel addSld delSld modSld">
      <pc:chgData name="Shafer, Ethan H MAJ" userId="505e747c-87be-44c0-94c2-fc4c31a873c1" providerId="ADAL" clId="{AAA9DA32-4A5B-42DA-9401-0C95919041EF}" dt="2024-08-23T14:51:19.102" v="1440" actId="20577"/>
      <pc:docMkLst>
        <pc:docMk/>
      </pc:docMkLst>
      <pc:sldChg chg="modSp mod">
        <pc:chgData name="Shafer, Ethan H MAJ" userId="505e747c-87be-44c0-94c2-fc4c31a873c1" providerId="ADAL" clId="{AAA9DA32-4A5B-42DA-9401-0C95919041EF}" dt="2024-08-16T14:54:50.809" v="14" actId="20577"/>
        <pc:sldMkLst>
          <pc:docMk/>
          <pc:sldMk cId="2646827517" sldId="256"/>
        </pc:sldMkLst>
        <pc:spChg chg="mod">
          <ac:chgData name="Shafer, Ethan H MAJ" userId="505e747c-87be-44c0-94c2-fc4c31a873c1" providerId="ADAL" clId="{AAA9DA32-4A5B-42DA-9401-0C95919041EF}" dt="2024-08-16T14:54:50.809" v="14" actId="20577"/>
          <ac:spMkLst>
            <pc:docMk/>
            <pc:sldMk cId="2646827517" sldId="256"/>
            <ac:spMk id="2" creationId="{8D7E2DAC-8F14-49C5-B65E-1545269CF4BB}"/>
          </ac:spMkLst>
        </pc:spChg>
      </pc:sldChg>
      <pc:sldChg chg="addSp delSp modSp add mod chgLayout modNotesTx">
        <pc:chgData name="Shafer, Ethan H MAJ" userId="505e747c-87be-44c0-94c2-fc4c31a873c1" providerId="ADAL" clId="{AAA9DA32-4A5B-42DA-9401-0C95919041EF}" dt="2024-08-16T14:56:19.494" v="60"/>
        <pc:sldMkLst>
          <pc:docMk/>
          <pc:sldMk cId="1411056543" sldId="271"/>
        </pc:sldMkLst>
        <pc:spChg chg="mod ord">
          <ac:chgData name="Shafer, Ethan H MAJ" userId="505e747c-87be-44c0-94c2-fc4c31a873c1" providerId="ADAL" clId="{AAA9DA32-4A5B-42DA-9401-0C95919041EF}" dt="2024-08-16T14:55:37.746" v="33" actId="6264"/>
          <ac:spMkLst>
            <pc:docMk/>
            <pc:sldMk cId="1411056543" sldId="271"/>
            <ac:spMk id="2" creationId="{A6A1A371-EE09-46AD-AC4B-C77F6C7B9835}"/>
          </ac:spMkLst>
        </pc:spChg>
        <pc:spChg chg="mod ord">
          <ac:chgData name="Shafer, Ethan H MAJ" userId="505e747c-87be-44c0-94c2-fc4c31a873c1" providerId="ADAL" clId="{AAA9DA32-4A5B-42DA-9401-0C95919041EF}" dt="2024-08-16T14:55:37.746" v="33" actId="6264"/>
          <ac:spMkLst>
            <pc:docMk/>
            <pc:sldMk cId="1411056543" sldId="271"/>
            <ac:spMk id="3" creationId="{D0327802-1DEC-4ED7-9FED-515305E4E136}"/>
          </ac:spMkLst>
        </pc:spChg>
        <pc:spChg chg="add del mod">
          <ac:chgData name="Shafer, Ethan H MAJ" userId="505e747c-87be-44c0-94c2-fc4c31a873c1" providerId="ADAL" clId="{AAA9DA32-4A5B-42DA-9401-0C95919041EF}" dt="2024-08-16T14:55:37.746" v="33" actId="6264"/>
          <ac:spMkLst>
            <pc:docMk/>
            <pc:sldMk cId="1411056543" sldId="271"/>
            <ac:spMk id="4" creationId="{3C85BACD-AE63-D78E-42B7-908CDD0599C6}"/>
          </ac:spMkLst>
        </pc:spChg>
        <pc:spChg chg="mod ord">
          <ac:chgData name="Shafer, Ethan H MAJ" userId="505e747c-87be-44c0-94c2-fc4c31a873c1" providerId="ADAL" clId="{AAA9DA32-4A5B-42DA-9401-0C95919041EF}" dt="2024-08-16T14:55:37.746" v="33" actId="6264"/>
          <ac:spMkLst>
            <pc:docMk/>
            <pc:sldMk cId="1411056543" sldId="271"/>
            <ac:spMk id="5" creationId="{B9E0EBB1-2B67-4D7D-96D1-D1177FC9CF95}"/>
          </ac:spMkLst>
        </pc:spChg>
        <pc:spChg chg="mod ord">
          <ac:chgData name="Shafer, Ethan H MAJ" userId="505e747c-87be-44c0-94c2-fc4c31a873c1" providerId="ADAL" clId="{AAA9DA32-4A5B-42DA-9401-0C95919041EF}" dt="2024-08-16T14:55:37.746" v="33" actId="6264"/>
          <ac:spMkLst>
            <pc:docMk/>
            <pc:sldMk cId="1411056543" sldId="271"/>
            <ac:spMk id="6" creationId="{E9A66C5D-803B-4BD4-9759-293725F0A972}"/>
          </ac:spMkLst>
        </pc:spChg>
        <pc:spChg chg="mod ord">
          <ac:chgData name="Shafer, Ethan H MAJ" userId="505e747c-87be-44c0-94c2-fc4c31a873c1" providerId="ADAL" clId="{AAA9DA32-4A5B-42DA-9401-0C95919041EF}" dt="2024-08-16T14:55:37.746" v="33" actId="6264"/>
          <ac:spMkLst>
            <pc:docMk/>
            <pc:sldMk cId="1411056543" sldId="271"/>
            <ac:spMk id="7" creationId="{0CED0BC5-846E-4E9D-99D4-E169BE95C47B}"/>
          </ac:spMkLst>
        </pc:spChg>
        <pc:spChg chg="add del mod">
          <ac:chgData name="Shafer, Ethan H MAJ" userId="505e747c-87be-44c0-94c2-fc4c31a873c1" providerId="ADAL" clId="{AAA9DA32-4A5B-42DA-9401-0C95919041EF}" dt="2024-08-16T14:55:37.746" v="33" actId="6264"/>
          <ac:spMkLst>
            <pc:docMk/>
            <pc:sldMk cId="1411056543" sldId="271"/>
            <ac:spMk id="8" creationId="{CF075DF2-6E0A-FDF7-5297-05096A27A228}"/>
          </ac:spMkLst>
        </pc:spChg>
        <pc:spChg chg="add del mod">
          <ac:chgData name="Shafer, Ethan H MAJ" userId="505e747c-87be-44c0-94c2-fc4c31a873c1" providerId="ADAL" clId="{AAA9DA32-4A5B-42DA-9401-0C95919041EF}" dt="2024-08-16T14:55:37.746" v="33" actId="6264"/>
          <ac:spMkLst>
            <pc:docMk/>
            <pc:sldMk cId="1411056543" sldId="271"/>
            <ac:spMk id="9" creationId="{39BEBD65-A43A-756C-9095-B6B72228037A}"/>
          </ac:spMkLst>
        </pc:spChg>
        <pc:spChg chg="add del mod">
          <ac:chgData name="Shafer, Ethan H MAJ" userId="505e747c-87be-44c0-94c2-fc4c31a873c1" providerId="ADAL" clId="{AAA9DA32-4A5B-42DA-9401-0C95919041EF}" dt="2024-08-16T14:55:37.746" v="33" actId="6264"/>
          <ac:spMkLst>
            <pc:docMk/>
            <pc:sldMk cId="1411056543" sldId="271"/>
            <ac:spMk id="11" creationId="{68D6AA2E-B4CE-6CC6-763D-DAAA02455E35}"/>
          </ac:spMkLst>
        </pc:spChg>
        <pc:spChg chg="add del mod">
          <ac:chgData name="Shafer, Ethan H MAJ" userId="505e747c-87be-44c0-94c2-fc4c31a873c1" providerId="ADAL" clId="{AAA9DA32-4A5B-42DA-9401-0C95919041EF}" dt="2024-08-16T14:55:37.746" v="33" actId="6264"/>
          <ac:spMkLst>
            <pc:docMk/>
            <pc:sldMk cId="1411056543" sldId="271"/>
            <ac:spMk id="12" creationId="{89AC3311-E209-F772-1BB9-914BB1A76141}"/>
          </ac:spMkLst>
        </pc:spChg>
        <pc:spChg chg="add del mod ord">
          <ac:chgData name="Shafer, Ethan H MAJ" userId="505e747c-87be-44c0-94c2-fc4c31a873c1" providerId="ADAL" clId="{AAA9DA32-4A5B-42DA-9401-0C95919041EF}" dt="2024-08-16T14:56:19.494" v="60"/>
          <ac:spMkLst>
            <pc:docMk/>
            <pc:sldMk cId="1411056543" sldId="271"/>
            <ac:spMk id="13" creationId="{640A438C-A265-17BD-E750-30968C69D657}"/>
          </ac:spMkLst>
        </pc:spChg>
        <pc:picChg chg="del">
          <ac:chgData name="Shafer, Ethan H MAJ" userId="505e747c-87be-44c0-94c2-fc4c31a873c1" providerId="ADAL" clId="{AAA9DA32-4A5B-42DA-9401-0C95919041EF}" dt="2024-08-16T14:56:18.805" v="59" actId="21"/>
          <ac:picMkLst>
            <pc:docMk/>
            <pc:sldMk cId="1411056543" sldId="271"/>
            <ac:picMk id="10" creationId="{24206AE9-70B3-2793-C052-EFA76512A6D0}"/>
          </ac:picMkLst>
        </pc:picChg>
        <pc:picChg chg="add mod">
          <ac:chgData name="Shafer, Ethan H MAJ" userId="505e747c-87be-44c0-94c2-fc4c31a873c1" providerId="ADAL" clId="{AAA9DA32-4A5B-42DA-9401-0C95919041EF}" dt="2024-08-16T14:56:19.494" v="60"/>
          <ac:picMkLst>
            <pc:docMk/>
            <pc:sldMk cId="1411056543" sldId="271"/>
            <ac:picMk id="14" creationId="{24206AE9-70B3-2793-C052-EFA76512A6D0}"/>
          </ac:picMkLst>
        </pc:picChg>
      </pc:sldChg>
      <pc:sldChg chg="del">
        <pc:chgData name="Shafer, Ethan H MAJ" userId="505e747c-87be-44c0-94c2-fc4c31a873c1" providerId="ADAL" clId="{AAA9DA32-4A5B-42DA-9401-0C95919041EF}" dt="2024-08-16T14:55:15.330" v="30" actId="47"/>
        <pc:sldMkLst>
          <pc:docMk/>
          <pc:sldMk cId="641545480" sldId="275"/>
        </pc:sldMkLst>
      </pc:sldChg>
      <pc:sldChg chg="addSp delSp modSp add mod addAnim delAnim modAnim chgLayout">
        <pc:chgData name="Shafer, Ethan H MAJ" userId="505e747c-87be-44c0-94c2-fc4c31a873c1" providerId="ADAL" clId="{AAA9DA32-4A5B-42DA-9401-0C95919041EF}" dt="2024-08-23T14:12:07.295" v="542" actId="20577"/>
        <pc:sldMkLst>
          <pc:docMk/>
          <pc:sldMk cId="3948921552" sldId="276"/>
        </pc:sldMkLst>
        <pc:spChg chg="add del mod">
          <ac:chgData name="Shafer, Ethan H MAJ" userId="505e747c-87be-44c0-94c2-fc4c31a873c1" providerId="ADAL" clId="{AAA9DA32-4A5B-42DA-9401-0C95919041EF}" dt="2024-08-16T14:55:37.746" v="33" actId="6264"/>
          <ac:spMkLst>
            <pc:docMk/>
            <pc:sldMk cId="3948921552" sldId="276"/>
            <ac:spMk id="2" creationId="{20849B7C-37DD-07E3-4A22-F217C61A5C64}"/>
          </ac:spMkLst>
        </pc:spChg>
        <pc:spChg chg="mod ord">
          <ac:chgData name="Shafer, Ethan H MAJ" userId="505e747c-87be-44c0-94c2-fc4c31a873c1" providerId="ADAL" clId="{AAA9DA32-4A5B-42DA-9401-0C95919041EF}" dt="2024-08-16T14:55:37.746" v="33" actId="6264"/>
          <ac:spMkLst>
            <pc:docMk/>
            <pc:sldMk cId="3948921552" sldId="276"/>
            <ac:spMk id="4" creationId="{1445EF01-D46C-4776-9AF0-A30E00C2E478}"/>
          </ac:spMkLst>
        </pc:spChg>
        <pc:spChg chg="mod ord">
          <ac:chgData name="Shafer, Ethan H MAJ" userId="505e747c-87be-44c0-94c2-fc4c31a873c1" providerId="ADAL" clId="{AAA9DA32-4A5B-42DA-9401-0C95919041EF}" dt="2024-08-16T14:55:37.746" v="33" actId="6264"/>
          <ac:spMkLst>
            <pc:docMk/>
            <pc:sldMk cId="3948921552" sldId="276"/>
            <ac:spMk id="5" creationId="{918BAC70-DC8E-45C2-A06A-221898CEA2B4}"/>
          </ac:spMkLst>
        </pc:spChg>
        <pc:spChg chg="mod ord">
          <ac:chgData name="Shafer, Ethan H MAJ" userId="505e747c-87be-44c0-94c2-fc4c31a873c1" providerId="ADAL" clId="{AAA9DA32-4A5B-42DA-9401-0C95919041EF}" dt="2024-08-16T14:55:37.746" v="33" actId="6264"/>
          <ac:spMkLst>
            <pc:docMk/>
            <pc:sldMk cId="3948921552" sldId="276"/>
            <ac:spMk id="6" creationId="{56D5E2D7-F5E8-4F0F-8452-E1F7364BD387}"/>
          </ac:spMkLst>
        </pc:spChg>
        <pc:spChg chg="mod ord">
          <ac:chgData name="Shafer, Ethan H MAJ" userId="505e747c-87be-44c0-94c2-fc4c31a873c1" providerId="ADAL" clId="{AAA9DA32-4A5B-42DA-9401-0C95919041EF}" dt="2024-08-16T14:55:37.746" v="33" actId="6264"/>
          <ac:spMkLst>
            <pc:docMk/>
            <pc:sldMk cId="3948921552" sldId="276"/>
            <ac:spMk id="7" creationId="{E3DE29D3-FA7E-4B24-ABEE-94CA12633B95}"/>
          </ac:spMkLst>
        </pc:spChg>
        <pc:spChg chg="mod ord">
          <ac:chgData name="Shafer, Ethan H MAJ" userId="505e747c-87be-44c0-94c2-fc4c31a873c1" providerId="ADAL" clId="{AAA9DA32-4A5B-42DA-9401-0C95919041EF}" dt="2024-08-23T14:12:07.295" v="542" actId="20577"/>
          <ac:spMkLst>
            <pc:docMk/>
            <pc:sldMk cId="3948921552" sldId="276"/>
            <ac:spMk id="9" creationId="{79967370-3643-48FD-AF93-E6B4B45AD52C}"/>
          </ac:spMkLst>
        </pc:spChg>
        <pc:spChg chg="add del mod">
          <ac:chgData name="Shafer, Ethan H MAJ" userId="505e747c-87be-44c0-94c2-fc4c31a873c1" providerId="ADAL" clId="{AAA9DA32-4A5B-42DA-9401-0C95919041EF}" dt="2024-08-16T14:55:37.746" v="33" actId="6264"/>
          <ac:spMkLst>
            <pc:docMk/>
            <pc:sldMk cId="3948921552" sldId="276"/>
            <ac:spMk id="11" creationId="{F8EE575D-20B4-7FEF-273F-C3D930ECEA1E}"/>
          </ac:spMkLst>
        </pc:spChg>
        <pc:spChg chg="add del mod">
          <ac:chgData name="Shafer, Ethan H MAJ" userId="505e747c-87be-44c0-94c2-fc4c31a873c1" providerId="ADAL" clId="{AAA9DA32-4A5B-42DA-9401-0C95919041EF}" dt="2024-08-16T14:55:37.746" v="33" actId="6264"/>
          <ac:spMkLst>
            <pc:docMk/>
            <pc:sldMk cId="3948921552" sldId="276"/>
            <ac:spMk id="12" creationId="{8637ABE6-FF1F-2364-E0E4-985A2230395D}"/>
          </ac:spMkLst>
        </pc:spChg>
        <pc:spChg chg="add del mod">
          <ac:chgData name="Shafer, Ethan H MAJ" userId="505e747c-87be-44c0-94c2-fc4c31a873c1" providerId="ADAL" clId="{AAA9DA32-4A5B-42DA-9401-0C95919041EF}" dt="2024-08-16T14:55:37.746" v="33" actId="6264"/>
          <ac:spMkLst>
            <pc:docMk/>
            <pc:sldMk cId="3948921552" sldId="276"/>
            <ac:spMk id="14" creationId="{DBF58C10-5871-FAB3-788C-20576549B140}"/>
          </ac:spMkLst>
        </pc:spChg>
        <pc:spChg chg="add del mod">
          <ac:chgData name="Shafer, Ethan H MAJ" userId="505e747c-87be-44c0-94c2-fc4c31a873c1" providerId="ADAL" clId="{AAA9DA32-4A5B-42DA-9401-0C95919041EF}" dt="2024-08-16T14:55:37.746" v="33" actId="6264"/>
          <ac:spMkLst>
            <pc:docMk/>
            <pc:sldMk cId="3948921552" sldId="276"/>
            <ac:spMk id="16" creationId="{BEF19CBD-F4DB-B6AB-E9F7-943B42666A3B}"/>
          </ac:spMkLst>
        </pc:spChg>
        <pc:spChg chg="add del mod ord">
          <ac:chgData name="Shafer, Ethan H MAJ" userId="505e747c-87be-44c0-94c2-fc4c31a873c1" providerId="ADAL" clId="{AAA9DA32-4A5B-42DA-9401-0C95919041EF}" dt="2024-08-16T14:57:10.594" v="69" actId="478"/>
          <ac:spMkLst>
            <pc:docMk/>
            <pc:sldMk cId="3948921552" sldId="276"/>
            <ac:spMk id="17" creationId="{FDC9A01F-50D7-F3DC-7843-32508B3C3F33}"/>
          </ac:spMkLst>
        </pc:spChg>
        <pc:picChg chg="mod ord">
          <ac:chgData name="Shafer, Ethan H MAJ" userId="505e747c-87be-44c0-94c2-fc4c31a873c1" providerId="ADAL" clId="{AAA9DA32-4A5B-42DA-9401-0C95919041EF}" dt="2024-08-16T14:58:45.564" v="79" actId="167"/>
          <ac:picMkLst>
            <pc:docMk/>
            <pc:sldMk cId="3948921552" sldId="276"/>
            <ac:picMk id="3" creationId="{395D8239-4325-4483-A9BD-893A3552B942}"/>
          </ac:picMkLst>
        </pc:picChg>
        <pc:picChg chg="mod">
          <ac:chgData name="Shafer, Ethan H MAJ" userId="505e747c-87be-44c0-94c2-fc4c31a873c1" providerId="ADAL" clId="{AAA9DA32-4A5B-42DA-9401-0C95919041EF}" dt="2024-08-16T14:59:14.978" v="84" actId="1076"/>
          <ac:picMkLst>
            <pc:docMk/>
            <pc:sldMk cId="3948921552" sldId="276"/>
            <ac:picMk id="8" creationId="{5C90F5F0-564E-403A-8C39-62FAB18FD6EF}"/>
          </ac:picMkLst>
        </pc:picChg>
        <pc:picChg chg="mod">
          <ac:chgData name="Shafer, Ethan H MAJ" userId="505e747c-87be-44c0-94c2-fc4c31a873c1" providerId="ADAL" clId="{AAA9DA32-4A5B-42DA-9401-0C95919041EF}" dt="2024-08-16T14:59:18.201" v="85" actId="1076"/>
          <ac:picMkLst>
            <pc:docMk/>
            <pc:sldMk cId="3948921552" sldId="276"/>
            <ac:picMk id="10" creationId="{CEC5571A-9A2E-4F27-B2AA-8778AC965852}"/>
          </ac:picMkLst>
        </pc:picChg>
        <pc:picChg chg="add del mod">
          <ac:chgData name="Shafer, Ethan H MAJ" userId="505e747c-87be-44c0-94c2-fc4c31a873c1" providerId="ADAL" clId="{AAA9DA32-4A5B-42DA-9401-0C95919041EF}" dt="2024-08-16T14:58:43.767" v="78" actId="1076"/>
          <ac:picMkLst>
            <pc:docMk/>
            <pc:sldMk cId="3948921552" sldId="276"/>
            <ac:picMk id="13" creationId="{9EA18B10-0971-47B3-932D-F27AB65FFAC3}"/>
          </ac:picMkLst>
        </pc:picChg>
        <pc:picChg chg="mod ord">
          <ac:chgData name="Shafer, Ethan H MAJ" userId="505e747c-87be-44c0-94c2-fc4c31a873c1" providerId="ADAL" clId="{AAA9DA32-4A5B-42DA-9401-0C95919041EF}" dt="2024-08-16T14:59:12.243" v="83" actId="1076"/>
          <ac:picMkLst>
            <pc:docMk/>
            <pc:sldMk cId="3948921552" sldId="276"/>
            <ac:picMk id="15" creationId="{F5EF24F8-84BE-4693-9237-3EACDC382316}"/>
          </ac:picMkLst>
        </pc:picChg>
      </pc:sldChg>
      <pc:sldChg chg="del">
        <pc:chgData name="Shafer, Ethan H MAJ" userId="505e747c-87be-44c0-94c2-fc4c31a873c1" providerId="ADAL" clId="{AAA9DA32-4A5B-42DA-9401-0C95919041EF}" dt="2024-08-16T14:55:15.330" v="30" actId="47"/>
        <pc:sldMkLst>
          <pc:docMk/>
          <pc:sldMk cId="3362666441" sldId="277"/>
        </pc:sldMkLst>
      </pc:sldChg>
      <pc:sldChg chg="del">
        <pc:chgData name="Shafer, Ethan H MAJ" userId="505e747c-87be-44c0-94c2-fc4c31a873c1" providerId="ADAL" clId="{AAA9DA32-4A5B-42DA-9401-0C95919041EF}" dt="2024-08-16T14:55:15.330" v="30" actId="47"/>
        <pc:sldMkLst>
          <pc:docMk/>
          <pc:sldMk cId="1669143562" sldId="279"/>
        </pc:sldMkLst>
      </pc:sldChg>
      <pc:sldChg chg="del">
        <pc:chgData name="Shafer, Ethan H MAJ" userId="505e747c-87be-44c0-94c2-fc4c31a873c1" providerId="ADAL" clId="{AAA9DA32-4A5B-42DA-9401-0C95919041EF}" dt="2024-08-16T14:55:15.330" v="30" actId="47"/>
        <pc:sldMkLst>
          <pc:docMk/>
          <pc:sldMk cId="3522981504" sldId="280"/>
        </pc:sldMkLst>
      </pc:sldChg>
      <pc:sldChg chg="modSp mod">
        <pc:chgData name="Shafer, Ethan H MAJ" userId="505e747c-87be-44c0-94c2-fc4c31a873c1" providerId="ADAL" clId="{AAA9DA32-4A5B-42DA-9401-0C95919041EF}" dt="2024-08-23T14:05:07.298" v="252" actId="113"/>
        <pc:sldMkLst>
          <pc:docMk/>
          <pc:sldMk cId="3189059650" sldId="282"/>
        </pc:sldMkLst>
        <pc:spChg chg="mod">
          <ac:chgData name="Shafer, Ethan H MAJ" userId="505e747c-87be-44c0-94c2-fc4c31a873c1" providerId="ADAL" clId="{AAA9DA32-4A5B-42DA-9401-0C95919041EF}" dt="2024-08-23T14:05:07.298" v="252" actId="113"/>
          <ac:spMkLst>
            <pc:docMk/>
            <pc:sldMk cId="3189059650" sldId="282"/>
            <ac:spMk id="8" creationId="{FC9C641F-A380-4192-B349-66C0D3477282}"/>
          </ac:spMkLst>
        </pc:spChg>
      </pc:sldChg>
      <pc:sldChg chg="del">
        <pc:chgData name="Shafer, Ethan H MAJ" userId="505e747c-87be-44c0-94c2-fc4c31a873c1" providerId="ADAL" clId="{AAA9DA32-4A5B-42DA-9401-0C95919041EF}" dt="2024-08-16T14:55:15.330" v="30" actId="47"/>
        <pc:sldMkLst>
          <pc:docMk/>
          <pc:sldMk cId="2127199072" sldId="283"/>
        </pc:sldMkLst>
      </pc:sldChg>
      <pc:sldChg chg="addSp delSp modSp add mod modAnim chgLayout">
        <pc:chgData name="Shafer, Ethan H MAJ" userId="505e747c-87be-44c0-94c2-fc4c31a873c1" providerId="ADAL" clId="{AAA9DA32-4A5B-42DA-9401-0C95919041EF}" dt="2024-08-22T18:22:22.260" v="250" actId="15"/>
        <pc:sldMkLst>
          <pc:docMk/>
          <pc:sldMk cId="3690799987" sldId="284"/>
        </pc:sldMkLst>
        <pc:spChg chg="add del mod">
          <ac:chgData name="Shafer, Ethan H MAJ" userId="505e747c-87be-44c0-94c2-fc4c31a873c1" providerId="ADAL" clId="{AAA9DA32-4A5B-42DA-9401-0C95919041EF}" dt="2024-08-16T14:55:37.746" v="33" actId="6264"/>
          <ac:spMkLst>
            <pc:docMk/>
            <pc:sldMk cId="3690799987" sldId="284"/>
            <ac:spMk id="2" creationId="{16C03C61-4155-0DAF-5491-3BB5053CCE3E}"/>
          </ac:spMkLst>
        </pc:spChg>
        <pc:spChg chg="add del mod">
          <ac:chgData name="Shafer, Ethan H MAJ" userId="505e747c-87be-44c0-94c2-fc4c31a873c1" providerId="ADAL" clId="{AAA9DA32-4A5B-42DA-9401-0C95919041EF}" dt="2024-08-16T14:55:37.746" v="33" actId="6264"/>
          <ac:spMkLst>
            <pc:docMk/>
            <pc:sldMk cId="3690799987" sldId="284"/>
            <ac:spMk id="3" creationId="{AF7A38E0-2C7C-9DAA-1E9A-CDFC4882411B}"/>
          </ac:spMkLst>
        </pc:spChg>
        <pc:spChg chg="mod ord">
          <ac:chgData name="Shafer, Ethan H MAJ" userId="505e747c-87be-44c0-94c2-fc4c31a873c1" providerId="ADAL" clId="{AAA9DA32-4A5B-42DA-9401-0C95919041EF}" dt="2024-08-16T14:55:37.746" v="33" actId="6264"/>
          <ac:spMkLst>
            <pc:docMk/>
            <pc:sldMk cId="3690799987" sldId="284"/>
            <ac:spMk id="4" creationId="{1445EF01-D46C-4776-9AF0-A30E00C2E478}"/>
          </ac:spMkLst>
        </pc:spChg>
        <pc:spChg chg="mod ord">
          <ac:chgData name="Shafer, Ethan H MAJ" userId="505e747c-87be-44c0-94c2-fc4c31a873c1" providerId="ADAL" clId="{AAA9DA32-4A5B-42DA-9401-0C95919041EF}" dt="2024-08-16T14:55:37.746" v="33" actId="6264"/>
          <ac:spMkLst>
            <pc:docMk/>
            <pc:sldMk cId="3690799987" sldId="284"/>
            <ac:spMk id="5" creationId="{918BAC70-DC8E-45C2-A06A-221898CEA2B4}"/>
          </ac:spMkLst>
        </pc:spChg>
        <pc:spChg chg="mod ord">
          <ac:chgData name="Shafer, Ethan H MAJ" userId="505e747c-87be-44c0-94c2-fc4c31a873c1" providerId="ADAL" clId="{AAA9DA32-4A5B-42DA-9401-0C95919041EF}" dt="2024-08-16T14:55:37.746" v="33" actId="6264"/>
          <ac:spMkLst>
            <pc:docMk/>
            <pc:sldMk cId="3690799987" sldId="284"/>
            <ac:spMk id="6" creationId="{56D5E2D7-F5E8-4F0F-8452-E1F7364BD387}"/>
          </ac:spMkLst>
        </pc:spChg>
        <pc:spChg chg="mod ord">
          <ac:chgData name="Shafer, Ethan H MAJ" userId="505e747c-87be-44c0-94c2-fc4c31a873c1" providerId="ADAL" clId="{AAA9DA32-4A5B-42DA-9401-0C95919041EF}" dt="2024-08-16T14:55:37.746" v="33" actId="6264"/>
          <ac:spMkLst>
            <pc:docMk/>
            <pc:sldMk cId="3690799987" sldId="284"/>
            <ac:spMk id="7" creationId="{E3DE29D3-FA7E-4B24-ABEE-94CA12633B95}"/>
          </ac:spMkLst>
        </pc:spChg>
        <pc:spChg chg="mod ord">
          <ac:chgData name="Shafer, Ethan H MAJ" userId="505e747c-87be-44c0-94c2-fc4c31a873c1" providerId="ADAL" clId="{AAA9DA32-4A5B-42DA-9401-0C95919041EF}" dt="2024-08-22T18:22:22.260" v="250" actId="15"/>
          <ac:spMkLst>
            <pc:docMk/>
            <pc:sldMk cId="3690799987" sldId="284"/>
            <ac:spMk id="9" creationId="{79967370-3643-48FD-AF93-E6B4B45AD52C}"/>
          </ac:spMkLst>
        </pc:spChg>
        <pc:spChg chg="mod ord">
          <ac:chgData name="Shafer, Ethan H MAJ" userId="505e747c-87be-44c0-94c2-fc4c31a873c1" providerId="ADAL" clId="{AAA9DA32-4A5B-42DA-9401-0C95919041EF}" dt="2024-08-16T15:05:11.934" v="154" actId="14100"/>
          <ac:spMkLst>
            <pc:docMk/>
            <pc:sldMk cId="3690799987" sldId="284"/>
            <ac:spMk id="10" creationId="{0101205F-CE94-4301-81EA-394D73DFFECE}"/>
          </ac:spMkLst>
        </pc:spChg>
        <pc:spChg chg="add del mod">
          <ac:chgData name="Shafer, Ethan H MAJ" userId="505e747c-87be-44c0-94c2-fc4c31a873c1" providerId="ADAL" clId="{AAA9DA32-4A5B-42DA-9401-0C95919041EF}" dt="2024-08-16T14:55:37.746" v="33" actId="6264"/>
          <ac:spMkLst>
            <pc:docMk/>
            <pc:sldMk cId="3690799987" sldId="284"/>
            <ac:spMk id="12" creationId="{07EB04C7-96ED-694C-C303-2E83D4AB550F}"/>
          </ac:spMkLst>
        </pc:spChg>
        <pc:spChg chg="add del mod">
          <ac:chgData name="Shafer, Ethan H MAJ" userId="505e747c-87be-44c0-94c2-fc4c31a873c1" providerId="ADAL" clId="{AAA9DA32-4A5B-42DA-9401-0C95919041EF}" dt="2024-08-16T14:55:37.746" v="33" actId="6264"/>
          <ac:spMkLst>
            <pc:docMk/>
            <pc:sldMk cId="3690799987" sldId="284"/>
            <ac:spMk id="13" creationId="{F7F93DBD-3E00-7E7B-A303-4B5D4DC5B5EA}"/>
          </ac:spMkLst>
        </pc:spChg>
        <pc:spChg chg="add del mod">
          <ac:chgData name="Shafer, Ethan H MAJ" userId="505e747c-87be-44c0-94c2-fc4c31a873c1" providerId="ADAL" clId="{AAA9DA32-4A5B-42DA-9401-0C95919041EF}" dt="2024-08-16T14:55:37.746" v="33" actId="6264"/>
          <ac:spMkLst>
            <pc:docMk/>
            <pc:sldMk cId="3690799987" sldId="284"/>
            <ac:spMk id="14" creationId="{1019359B-ADB9-E9DC-217E-87404D68549E}"/>
          </ac:spMkLst>
        </pc:spChg>
        <pc:spChg chg="add del mod ord">
          <ac:chgData name="Shafer, Ethan H MAJ" userId="505e747c-87be-44c0-94c2-fc4c31a873c1" providerId="ADAL" clId="{AAA9DA32-4A5B-42DA-9401-0C95919041EF}" dt="2024-08-16T15:04:45.971" v="142" actId="478"/>
          <ac:spMkLst>
            <pc:docMk/>
            <pc:sldMk cId="3690799987" sldId="284"/>
            <ac:spMk id="15" creationId="{48DC4A97-61F1-8B4C-88FE-FC0D8D0CDAAC}"/>
          </ac:spMkLst>
        </pc:spChg>
        <pc:picChg chg="mod">
          <ac:chgData name="Shafer, Ethan H MAJ" userId="505e747c-87be-44c0-94c2-fc4c31a873c1" providerId="ADAL" clId="{AAA9DA32-4A5B-42DA-9401-0C95919041EF}" dt="2024-08-16T15:04:42.125" v="141" actId="1076"/>
          <ac:picMkLst>
            <pc:docMk/>
            <pc:sldMk cId="3690799987" sldId="284"/>
            <ac:picMk id="8" creationId="{73553533-31EE-4DF8-8A2A-B641122FEF28}"/>
          </ac:picMkLst>
        </pc:picChg>
        <pc:picChg chg="mod">
          <ac:chgData name="Shafer, Ethan H MAJ" userId="505e747c-87be-44c0-94c2-fc4c31a873c1" providerId="ADAL" clId="{AAA9DA32-4A5B-42DA-9401-0C95919041EF}" dt="2024-08-16T15:05:44.400" v="161" actId="1076"/>
          <ac:picMkLst>
            <pc:docMk/>
            <pc:sldMk cId="3690799987" sldId="284"/>
            <ac:picMk id="11" creationId="{15934289-1330-4727-9D83-35A5377594DC}"/>
          </ac:picMkLst>
        </pc:picChg>
      </pc:sldChg>
      <pc:sldChg chg="addSp delSp modSp add mod delAnim chgLayout">
        <pc:chgData name="Shafer, Ethan H MAJ" userId="505e747c-87be-44c0-94c2-fc4c31a873c1" providerId="ADAL" clId="{AAA9DA32-4A5B-42DA-9401-0C95919041EF}" dt="2024-08-16T15:06:56.113" v="173" actId="166"/>
        <pc:sldMkLst>
          <pc:docMk/>
          <pc:sldMk cId="1401014861" sldId="285"/>
        </pc:sldMkLst>
        <pc:spChg chg="add del mod">
          <ac:chgData name="Shafer, Ethan H MAJ" userId="505e747c-87be-44c0-94c2-fc4c31a873c1" providerId="ADAL" clId="{AAA9DA32-4A5B-42DA-9401-0C95919041EF}" dt="2024-08-16T14:55:37.746" v="33" actId="6264"/>
          <ac:spMkLst>
            <pc:docMk/>
            <pc:sldMk cId="1401014861" sldId="285"/>
            <ac:spMk id="2" creationId="{46B7B460-4B58-F79D-446D-5D7C5145E1A2}"/>
          </ac:spMkLst>
        </pc:spChg>
        <pc:spChg chg="add del mod">
          <ac:chgData name="Shafer, Ethan H MAJ" userId="505e747c-87be-44c0-94c2-fc4c31a873c1" providerId="ADAL" clId="{AAA9DA32-4A5B-42DA-9401-0C95919041EF}" dt="2024-08-16T14:55:37.746" v="33" actId="6264"/>
          <ac:spMkLst>
            <pc:docMk/>
            <pc:sldMk cId="1401014861" sldId="285"/>
            <ac:spMk id="3" creationId="{D64B755F-01F2-4BDF-CAC9-65DF92E2609A}"/>
          </ac:spMkLst>
        </pc:spChg>
        <pc:spChg chg="mod ord">
          <ac:chgData name="Shafer, Ethan H MAJ" userId="505e747c-87be-44c0-94c2-fc4c31a873c1" providerId="ADAL" clId="{AAA9DA32-4A5B-42DA-9401-0C95919041EF}" dt="2024-08-16T14:55:37.746" v="33" actId="6264"/>
          <ac:spMkLst>
            <pc:docMk/>
            <pc:sldMk cId="1401014861" sldId="285"/>
            <ac:spMk id="4" creationId="{1445EF01-D46C-4776-9AF0-A30E00C2E478}"/>
          </ac:spMkLst>
        </pc:spChg>
        <pc:spChg chg="mod ord">
          <ac:chgData name="Shafer, Ethan H MAJ" userId="505e747c-87be-44c0-94c2-fc4c31a873c1" providerId="ADAL" clId="{AAA9DA32-4A5B-42DA-9401-0C95919041EF}" dt="2024-08-16T14:55:37.746" v="33" actId="6264"/>
          <ac:spMkLst>
            <pc:docMk/>
            <pc:sldMk cId="1401014861" sldId="285"/>
            <ac:spMk id="5" creationId="{918BAC70-DC8E-45C2-A06A-221898CEA2B4}"/>
          </ac:spMkLst>
        </pc:spChg>
        <pc:spChg chg="mod ord">
          <ac:chgData name="Shafer, Ethan H MAJ" userId="505e747c-87be-44c0-94c2-fc4c31a873c1" providerId="ADAL" clId="{AAA9DA32-4A5B-42DA-9401-0C95919041EF}" dt="2024-08-16T14:55:37.746" v="33" actId="6264"/>
          <ac:spMkLst>
            <pc:docMk/>
            <pc:sldMk cId="1401014861" sldId="285"/>
            <ac:spMk id="6" creationId="{56D5E2D7-F5E8-4F0F-8452-E1F7364BD387}"/>
          </ac:spMkLst>
        </pc:spChg>
        <pc:spChg chg="mod ord">
          <ac:chgData name="Shafer, Ethan H MAJ" userId="505e747c-87be-44c0-94c2-fc4c31a873c1" providerId="ADAL" clId="{AAA9DA32-4A5B-42DA-9401-0C95919041EF}" dt="2024-08-16T14:55:37.746" v="33" actId="6264"/>
          <ac:spMkLst>
            <pc:docMk/>
            <pc:sldMk cId="1401014861" sldId="285"/>
            <ac:spMk id="7" creationId="{E3DE29D3-FA7E-4B24-ABEE-94CA12633B95}"/>
          </ac:spMkLst>
        </pc:spChg>
        <pc:spChg chg="mod ord">
          <ac:chgData name="Shafer, Ethan H MAJ" userId="505e747c-87be-44c0-94c2-fc4c31a873c1" providerId="ADAL" clId="{AAA9DA32-4A5B-42DA-9401-0C95919041EF}" dt="2024-08-16T15:06:12.264" v="166" actId="15"/>
          <ac:spMkLst>
            <pc:docMk/>
            <pc:sldMk cId="1401014861" sldId="285"/>
            <ac:spMk id="9" creationId="{79967370-3643-48FD-AF93-E6B4B45AD52C}"/>
          </ac:spMkLst>
        </pc:spChg>
        <pc:spChg chg="del">
          <ac:chgData name="Shafer, Ethan H MAJ" userId="505e747c-87be-44c0-94c2-fc4c31a873c1" providerId="ADAL" clId="{AAA9DA32-4A5B-42DA-9401-0C95919041EF}" dt="2024-08-16T15:06:44.422" v="171" actId="478"/>
          <ac:spMkLst>
            <pc:docMk/>
            <pc:sldMk cId="1401014861" sldId="285"/>
            <ac:spMk id="10" creationId="{4DAB733A-E30E-4586-80BE-11A695F4ED4C}"/>
          </ac:spMkLst>
        </pc:spChg>
        <pc:spChg chg="add del mod">
          <ac:chgData name="Shafer, Ethan H MAJ" userId="505e747c-87be-44c0-94c2-fc4c31a873c1" providerId="ADAL" clId="{AAA9DA32-4A5B-42DA-9401-0C95919041EF}" dt="2024-08-16T14:55:37.746" v="33" actId="6264"/>
          <ac:spMkLst>
            <pc:docMk/>
            <pc:sldMk cId="1401014861" sldId="285"/>
            <ac:spMk id="12" creationId="{35E5FC4F-5EAA-63F9-C40F-69EB3138CA0B}"/>
          </ac:spMkLst>
        </pc:spChg>
        <pc:spChg chg="add del mod">
          <ac:chgData name="Shafer, Ethan H MAJ" userId="505e747c-87be-44c0-94c2-fc4c31a873c1" providerId="ADAL" clId="{AAA9DA32-4A5B-42DA-9401-0C95919041EF}" dt="2024-08-16T14:55:37.746" v="33" actId="6264"/>
          <ac:spMkLst>
            <pc:docMk/>
            <pc:sldMk cId="1401014861" sldId="285"/>
            <ac:spMk id="13" creationId="{009D35FE-A77E-9917-2590-5851F1B537AC}"/>
          </ac:spMkLst>
        </pc:spChg>
        <pc:spChg chg="add del mod">
          <ac:chgData name="Shafer, Ethan H MAJ" userId="505e747c-87be-44c0-94c2-fc4c31a873c1" providerId="ADAL" clId="{AAA9DA32-4A5B-42DA-9401-0C95919041EF}" dt="2024-08-16T14:55:37.746" v="33" actId="6264"/>
          <ac:spMkLst>
            <pc:docMk/>
            <pc:sldMk cId="1401014861" sldId="285"/>
            <ac:spMk id="14" creationId="{F45B98BC-5D34-BA49-5B79-DA2A20A62E68}"/>
          </ac:spMkLst>
        </pc:spChg>
        <pc:spChg chg="add del mod ord">
          <ac:chgData name="Shafer, Ethan H MAJ" userId="505e747c-87be-44c0-94c2-fc4c31a873c1" providerId="ADAL" clId="{AAA9DA32-4A5B-42DA-9401-0C95919041EF}" dt="2024-08-16T15:06:16.728" v="167" actId="478"/>
          <ac:spMkLst>
            <pc:docMk/>
            <pc:sldMk cId="1401014861" sldId="285"/>
            <ac:spMk id="15" creationId="{9D6BFF8B-0E6E-BFCB-A964-8D0FC51A7B12}"/>
          </ac:spMkLst>
        </pc:spChg>
        <pc:picChg chg="mod">
          <ac:chgData name="Shafer, Ethan H MAJ" userId="505e747c-87be-44c0-94c2-fc4c31a873c1" providerId="ADAL" clId="{AAA9DA32-4A5B-42DA-9401-0C95919041EF}" dt="2024-08-16T15:06:05.850" v="163" actId="1076"/>
          <ac:picMkLst>
            <pc:docMk/>
            <pc:sldMk cId="1401014861" sldId="285"/>
            <ac:picMk id="8" creationId="{5C05C496-23D1-45A9-8CB5-766CD0553471}"/>
          </ac:picMkLst>
        </pc:picChg>
        <pc:picChg chg="mod ord">
          <ac:chgData name="Shafer, Ethan H MAJ" userId="505e747c-87be-44c0-94c2-fc4c31a873c1" providerId="ADAL" clId="{AAA9DA32-4A5B-42DA-9401-0C95919041EF}" dt="2024-08-16T15:06:56.113" v="173" actId="166"/>
          <ac:picMkLst>
            <pc:docMk/>
            <pc:sldMk cId="1401014861" sldId="285"/>
            <ac:picMk id="11" creationId="{BFA448A1-5AC2-447A-BEBD-C4CE3F0AAFD8}"/>
          </ac:picMkLst>
        </pc:picChg>
      </pc:sldChg>
      <pc:sldChg chg="del">
        <pc:chgData name="Shafer, Ethan H MAJ" userId="505e747c-87be-44c0-94c2-fc4c31a873c1" providerId="ADAL" clId="{AAA9DA32-4A5B-42DA-9401-0C95919041EF}" dt="2024-08-16T14:55:15.330" v="30" actId="47"/>
        <pc:sldMkLst>
          <pc:docMk/>
          <pc:sldMk cId="2839321049" sldId="432"/>
        </pc:sldMkLst>
      </pc:sldChg>
      <pc:sldChg chg="del">
        <pc:chgData name="Shafer, Ethan H MAJ" userId="505e747c-87be-44c0-94c2-fc4c31a873c1" providerId="ADAL" clId="{AAA9DA32-4A5B-42DA-9401-0C95919041EF}" dt="2024-08-16T14:55:15.330" v="30" actId="47"/>
        <pc:sldMkLst>
          <pc:docMk/>
          <pc:sldMk cId="1080556361" sldId="433"/>
        </pc:sldMkLst>
      </pc:sldChg>
      <pc:sldChg chg="del">
        <pc:chgData name="Shafer, Ethan H MAJ" userId="505e747c-87be-44c0-94c2-fc4c31a873c1" providerId="ADAL" clId="{AAA9DA32-4A5B-42DA-9401-0C95919041EF}" dt="2024-08-16T14:54:53.976" v="15" actId="47"/>
        <pc:sldMkLst>
          <pc:docMk/>
          <pc:sldMk cId="1463398414" sldId="434"/>
        </pc:sldMkLst>
      </pc:sldChg>
      <pc:sldChg chg="del">
        <pc:chgData name="Shafer, Ethan H MAJ" userId="505e747c-87be-44c0-94c2-fc4c31a873c1" providerId="ADAL" clId="{AAA9DA32-4A5B-42DA-9401-0C95919041EF}" dt="2024-08-16T14:55:15.330" v="30" actId="47"/>
        <pc:sldMkLst>
          <pc:docMk/>
          <pc:sldMk cId="356966465" sldId="435"/>
        </pc:sldMkLst>
      </pc:sldChg>
      <pc:sldChg chg="modSp mod">
        <pc:chgData name="Shafer, Ethan H MAJ" userId="505e747c-87be-44c0-94c2-fc4c31a873c1" providerId="ADAL" clId="{AAA9DA32-4A5B-42DA-9401-0C95919041EF}" dt="2024-08-16T14:55:00.481" v="28" actId="20577"/>
        <pc:sldMkLst>
          <pc:docMk/>
          <pc:sldMk cId="1665159024" sldId="436"/>
        </pc:sldMkLst>
        <pc:spChg chg="mod">
          <ac:chgData name="Shafer, Ethan H MAJ" userId="505e747c-87be-44c0-94c2-fc4c31a873c1" providerId="ADAL" clId="{AAA9DA32-4A5B-42DA-9401-0C95919041EF}" dt="2024-08-16T14:55:00.481" v="28" actId="20577"/>
          <ac:spMkLst>
            <pc:docMk/>
            <pc:sldMk cId="1665159024" sldId="436"/>
            <ac:spMk id="8" creationId="{B2D32EA1-3655-16AC-02C8-8B8BAB89E21A}"/>
          </ac:spMkLst>
        </pc:spChg>
      </pc:sldChg>
      <pc:sldChg chg="del">
        <pc:chgData name="Shafer, Ethan H MAJ" userId="505e747c-87be-44c0-94c2-fc4c31a873c1" providerId="ADAL" clId="{AAA9DA32-4A5B-42DA-9401-0C95919041EF}" dt="2024-08-16T14:55:15.330" v="30" actId="47"/>
        <pc:sldMkLst>
          <pc:docMk/>
          <pc:sldMk cId="3409742270" sldId="437"/>
        </pc:sldMkLst>
      </pc:sldChg>
      <pc:sldChg chg="del">
        <pc:chgData name="Shafer, Ethan H MAJ" userId="505e747c-87be-44c0-94c2-fc4c31a873c1" providerId="ADAL" clId="{AAA9DA32-4A5B-42DA-9401-0C95919041EF}" dt="2024-08-16T14:55:15.330" v="30" actId="47"/>
        <pc:sldMkLst>
          <pc:docMk/>
          <pc:sldMk cId="2512000145" sldId="438"/>
        </pc:sldMkLst>
      </pc:sldChg>
      <pc:sldChg chg="modSp mod">
        <pc:chgData name="Shafer, Ethan H MAJ" userId="505e747c-87be-44c0-94c2-fc4c31a873c1" providerId="ADAL" clId="{AAA9DA32-4A5B-42DA-9401-0C95919041EF}" dt="2024-08-22T18:21:00.014" v="249" actId="20577"/>
        <pc:sldMkLst>
          <pc:docMk/>
          <pc:sldMk cId="873660514" sldId="439"/>
        </pc:sldMkLst>
        <pc:spChg chg="mod">
          <ac:chgData name="Shafer, Ethan H MAJ" userId="505e747c-87be-44c0-94c2-fc4c31a873c1" providerId="ADAL" clId="{AAA9DA32-4A5B-42DA-9401-0C95919041EF}" dt="2024-08-22T18:21:00.014" v="249" actId="20577"/>
          <ac:spMkLst>
            <pc:docMk/>
            <pc:sldMk cId="873660514" sldId="439"/>
            <ac:spMk id="3" creationId="{A0AF1B21-DBC0-D402-70DB-1934A089DC3A}"/>
          </ac:spMkLst>
        </pc:spChg>
      </pc:sldChg>
      <pc:sldChg chg="del">
        <pc:chgData name="Shafer, Ethan H MAJ" userId="505e747c-87be-44c0-94c2-fc4c31a873c1" providerId="ADAL" clId="{AAA9DA32-4A5B-42DA-9401-0C95919041EF}" dt="2024-08-16T14:55:15.330" v="30" actId="47"/>
        <pc:sldMkLst>
          <pc:docMk/>
          <pc:sldMk cId="2539966657" sldId="440"/>
        </pc:sldMkLst>
      </pc:sldChg>
      <pc:sldChg chg="addSp delSp modSp add mod addAnim delAnim chgLayout">
        <pc:chgData name="Shafer, Ethan H MAJ" userId="505e747c-87be-44c0-94c2-fc4c31a873c1" providerId="ADAL" clId="{AAA9DA32-4A5B-42DA-9401-0C95919041EF}" dt="2024-08-16T14:56:06.505" v="58" actId="1036"/>
        <pc:sldMkLst>
          <pc:docMk/>
          <pc:sldMk cId="2772847625" sldId="441"/>
        </pc:sldMkLst>
        <pc:spChg chg="mod ord">
          <ac:chgData name="Shafer, Ethan H MAJ" userId="505e747c-87be-44c0-94c2-fc4c31a873c1" providerId="ADAL" clId="{AAA9DA32-4A5B-42DA-9401-0C95919041EF}" dt="2024-08-16T14:55:37.746" v="33" actId="6264"/>
          <ac:spMkLst>
            <pc:docMk/>
            <pc:sldMk cId="2772847625" sldId="441"/>
            <ac:spMk id="2" creationId="{E9BEC0DF-2A6B-4D97-807D-6F093E1C53E4}"/>
          </ac:spMkLst>
        </pc:spChg>
        <pc:spChg chg="mod ord">
          <ac:chgData name="Shafer, Ethan H MAJ" userId="505e747c-87be-44c0-94c2-fc4c31a873c1" providerId="ADAL" clId="{AAA9DA32-4A5B-42DA-9401-0C95919041EF}" dt="2024-08-16T14:55:37.746" v="33" actId="6264"/>
          <ac:spMkLst>
            <pc:docMk/>
            <pc:sldMk cId="2772847625" sldId="441"/>
            <ac:spMk id="3" creationId="{770D0836-0C86-4A16-8CC2-17BEA78CDB69}"/>
          </ac:spMkLst>
        </pc:spChg>
        <pc:spChg chg="mod">
          <ac:chgData name="Shafer, Ethan H MAJ" userId="505e747c-87be-44c0-94c2-fc4c31a873c1" providerId="ADAL" clId="{AAA9DA32-4A5B-42DA-9401-0C95919041EF}" dt="2024-08-16T14:56:00.427" v="41" actId="1076"/>
          <ac:spMkLst>
            <pc:docMk/>
            <pc:sldMk cId="2772847625" sldId="441"/>
            <ac:spMk id="4" creationId="{A689CB9E-F682-4DD2-9C47-191CC57A7DCF}"/>
          </ac:spMkLst>
        </pc:spChg>
        <pc:spChg chg="mod ord">
          <ac:chgData name="Shafer, Ethan H MAJ" userId="505e747c-87be-44c0-94c2-fc4c31a873c1" providerId="ADAL" clId="{AAA9DA32-4A5B-42DA-9401-0C95919041EF}" dt="2024-08-16T14:55:37.746" v="33" actId="6264"/>
          <ac:spMkLst>
            <pc:docMk/>
            <pc:sldMk cId="2772847625" sldId="441"/>
            <ac:spMk id="5" creationId="{A9DB6FC7-83CC-452B-9DB2-CECF577A1DBD}"/>
          </ac:spMkLst>
        </pc:spChg>
        <pc:spChg chg="mod ord">
          <ac:chgData name="Shafer, Ethan H MAJ" userId="505e747c-87be-44c0-94c2-fc4c31a873c1" providerId="ADAL" clId="{AAA9DA32-4A5B-42DA-9401-0C95919041EF}" dt="2024-08-16T14:55:37.746" v="33" actId="6264"/>
          <ac:spMkLst>
            <pc:docMk/>
            <pc:sldMk cId="2772847625" sldId="441"/>
            <ac:spMk id="6" creationId="{7DEDB6B4-AAD6-4017-9191-BF7E08BEF289}"/>
          </ac:spMkLst>
        </pc:spChg>
        <pc:spChg chg="mod ord">
          <ac:chgData name="Shafer, Ethan H MAJ" userId="505e747c-87be-44c0-94c2-fc4c31a873c1" providerId="ADAL" clId="{AAA9DA32-4A5B-42DA-9401-0C95919041EF}" dt="2024-08-16T14:55:37.746" v="33" actId="6264"/>
          <ac:spMkLst>
            <pc:docMk/>
            <pc:sldMk cId="2772847625" sldId="441"/>
            <ac:spMk id="7" creationId="{7D25679E-862E-4C66-AE05-FAEEF1C1CCAA}"/>
          </ac:spMkLst>
        </pc:spChg>
        <pc:spChg chg="add del mod">
          <ac:chgData name="Shafer, Ethan H MAJ" userId="505e747c-87be-44c0-94c2-fc4c31a873c1" providerId="ADAL" clId="{AAA9DA32-4A5B-42DA-9401-0C95919041EF}" dt="2024-08-16T14:55:37.746" v="33" actId="6264"/>
          <ac:spMkLst>
            <pc:docMk/>
            <pc:sldMk cId="2772847625" sldId="441"/>
            <ac:spMk id="8" creationId="{1C75530C-1C41-19B5-4AEB-590E40248DA6}"/>
          </ac:spMkLst>
        </pc:spChg>
        <pc:spChg chg="mod">
          <ac:chgData name="Shafer, Ethan H MAJ" userId="505e747c-87be-44c0-94c2-fc4c31a873c1" providerId="ADAL" clId="{AAA9DA32-4A5B-42DA-9401-0C95919041EF}" dt="2024-08-16T14:56:00.427" v="41" actId="1076"/>
          <ac:spMkLst>
            <pc:docMk/>
            <pc:sldMk cId="2772847625" sldId="441"/>
            <ac:spMk id="9" creationId="{0795377B-2314-4505-A44C-937A147665B7}"/>
          </ac:spMkLst>
        </pc:spChg>
        <pc:spChg chg="add del mod">
          <ac:chgData name="Shafer, Ethan H MAJ" userId="505e747c-87be-44c0-94c2-fc4c31a873c1" providerId="ADAL" clId="{AAA9DA32-4A5B-42DA-9401-0C95919041EF}" dt="2024-08-16T14:55:37.746" v="33" actId="6264"/>
          <ac:spMkLst>
            <pc:docMk/>
            <pc:sldMk cId="2772847625" sldId="441"/>
            <ac:spMk id="10" creationId="{96A5DBD1-C38B-3D2E-B5DD-D0A6165873AB}"/>
          </ac:spMkLst>
        </pc:spChg>
        <pc:spChg chg="add del mod">
          <ac:chgData name="Shafer, Ethan H MAJ" userId="505e747c-87be-44c0-94c2-fc4c31a873c1" providerId="ADAL" clId="{AAA9DA32-4A5B-42DA-9401-0C95919041EF}" dt="2024-08-16T14:55:37.746" v="33" actId="6264"/>
          <ac:spMkLst>
            <pc:docMk/>
            <pc:sldMk cId="2772847625" sldId="441"/>
            <ac:spMk id="11" creationId="{3701A7E0-5CE0-37A3-EAE0-6310BAA4AAC9}"/>
          </ac:spMkLst>
        </pc:spChg>
        <pc:spChg chg="add del mod">
          <ac:chgData name="Shafer, Ethan H MAJ" userId="505e747c-87be-44c0-94c2-fc4c31a873c1" providerId="ADAL" clId="{AAA9DA32-4A5B-42DA-9401-0C95919041EF}" dt="2024-08-16T14:55:37.746" v="33" actId="6264"/>
          <ac:spMkLst>
            <pc:docMk/>
            <pc:sldMk cId="2772847625" sldId="441"/>
            <ac:spMk id="14" creationId="{75E9CCF1-5D25-10E4-2F21-B0FA0C6943B4}"/>
          </ac:spMkLst>
        </pc:spChg>
        <pc:spChg chg="add del mod">
          <ac:chgData name="Shafer, Ethan H MAJ" userId="505e747c-87be-44c0-94c2-fc4c31a873c1" providerId="ADAL" clId="{AAA9DA32-4A5B-42DA-9401-0C95919041EF}" dt="2024-08-16T14:55:37.746" v="33" actId="6264"/>
          <ac:spMkLst>
            <pc:docMk/>
            <pc:sldMk cId="2772847625" sldId="441"/>
            <ac:spMk id="16" creationId="{060D34E2-8628-9B77-6EA1-AF769E2F48C5}"/>
          </ac:spMkLst>
        </pc:spChg>
        <pc:spChg chg="add del mod ord">
          <ac:chgData name="Shafer, Ethan H MAJ" userId="505e747c-87be-44c0-94c2-fc4c31a873c1" providerId="ADAL" clId="{AAA9DA32-4A5B-42DA-9401-0C95919041EF}" dt="2024-08-16T14:55:52.014" v="40" actId="478"/>
          <ac:spMkLst>
            <pc:docMk/>
            <pc:sldMk cId="2772847625" sldId="441"/>
            <ac:spMk id="17" creationId="{AA06282F-8C61-BF90-683D-2B3F7C3A3820}"/>
          </ac:spMkLst>
        </pc:spChg>
        <pc:spChg chg="mod">
          <ac:chgData name="Shafer, Ethan H MAJ" userId="505e747c-87be-44c0-94c2-fc4c31a873c1" providerId="ADAL" clId="{AAA9DA32-4A5B-42DA-9401-0C95919041EF}" dt="2024-08-16T14:56:00.427" v="41" actId="1076"/>
          <ac:spMkLst>
            <pc:docMk/>
            <pc:sldMk cId="2772847625" sldId="441"/>
            <ac:spMk id="32" creationId="{00E56ADF-D877-47C6-88C4-F8627096731A}"/>
          </ac:spMkLst>
        </pc:spChg>
        <pc:picChg chg="mod">
          <ac:chgData name="Shafer, Ethan H MAJ" userId="505e747c-87be-44c0-94c2-fc4c31a873c1" providerId="ADAL" clId="{AAA9DA32-4A5B-42DA-9401-0C95919041EF}" dt="2024-08-16T14:56:00.427" v="41" actId="1076"/>
          <ac:picMkLst>
            <pc:docMk/>
            <pc:sldMk cId="2772847625" sldId="441"/>
            <ac:picMk id="13" creationId="{EFA2BABD-DD0D-4900-A63F-750C49E45034}"/>
          </ac:picMkLst>
        </pc:picChg>
        <pc:picChg chg="add del mod">
          <ac:chgData name="Shafer, Ethan H MAJ" userId="505e747c-87be-44c0-94c2-fc4c31a873c1" providerId="ADAL" clId="{AAA9DA32-4A5B-42DA-9401-0C95919041EF}" dt="2024-08-16T14:56:06.505" v="58" actId="1036"/>
          <ac:picMkLst>
            <pc:docMk/>
            <pc:sldMk cId="2772847625" sldId="441"/>
            <ac:picMk id="15" creationId="{16E363E4-C8D6-4A0E-B17A-A2BDD2E3B95E}"/>
          </ac:picMkLst>
        </pc:picChg>
      </pc:sldChg>
      <pc:sldChg chg="addSp delSp modSp add mod modAnim chgLayout">
        <pc:chgData name="Shafer, Ethan H MAJ" userId="505e747c-87be-44c0-94c2-fc4c31a873c1" providerId="ADAL" clId="{AAA9DA32-4A5B-42DA-9401-0C95919041EF}" dt="2024-08-16T15:04:22.611" v="138" actId="1076"/>
        <pc:sldMkLst>
          <pc:docMk/>
          <pc:sldMk cId="3970148712" sldId="442"/>
        </pc:sldMkLst>
        <pc:spChg chg="add del mod">
          <ac:chgData name="Shafer, Ethan H MAJ" userId="505e747c-87be-44c0-94c2-fc4c31a873c1" providerId="ADAL" clId="{AAA9DA32-4A5B-42DA-9401-0C95919041EF}" dt="2024-08-16T14:55:37.746" v="33" actId="6264"/>
          <ac:spMkLst>
            <pc:docMk/>
            <pc:sldMk cId="3970148712" sldId="442"/>
            <ac:spMk id="2" creationId="{616A027C-B51B-54C4-6564-1F44F75285ED}"/>
          </ac:spMkLst>
        </pc:spChg>
        <pc:spChg chg="add del mod">
          <ac:chgData name="Shafer, Ethan H MAJ" userId="505e747c-87be-44c0-94c2-fc4c31a873c1" providerId="ADAL" clId="{AAA9DA32-4A5B-42DA-9401-0C95919041EF}" dt="2024-08-16T14:55:37.746" v="33" actId="6264"/>
          <ac:spMkLst>
            <pc:docMk/>
            <pc:sldMk cId="3970148712" sldId="442"/>
            <ac:spMk id="3" creationId="{0B259ADA-CBB3-3BFC-4B21-3F8791372F1B}"/>
          </ac:spMkLst>
        </pc:spChg>
        <pc:spChg chg="mod ord">
          <ac:chgData name="Shafer, Ethan H MAJ" userId="505e747c-87be-44c0-94c2-fc4c31a873c1" providerId="ADAL" clId="{AAA9DA32-4A5B-42DA-9401-0C95919041EF}" dt="2024-08-16T14:55:37.746" v="33" actId="6264"/>
          <ac:spMkLst>
            <pc:docMk/>
            <pc:sldMk cId="3970148712" sldId="442"/>
            <ac:spMk id="4" creationId="{1445EF01-D46C-4776-9AF0-A30E00C2E478}"/>
          </ac:spMkLst>
        </pc:spChg>
        <pc:spChg chg="mod ord">
          <ac:chgData name="Shafer, Ethan H MAJ" userId="505e747c-87be-44c0-94c2-fc4c31a873c1" providerId="ADAL" clId="{AAA9DA32-4A5B-42DA-9401-0C95919041EF}" dt="2024-08-16T14:55:37.746" v="33" actId="6264"/>
          <ac:spMkLst>
            <pc:docMk/>
            <pc:sldMk cId="3970148712" sldId="442"/>
            <ac:spMk id="5" creationId="{918BAC70-DC8E-45C2-A06A-221898CEA2B4}"/>
          </ac:spMkLst>
        </pc:spChg>
        <pc:spChg chg="mod ord">
          <ac:chgData name="Shafer, Ethan H MAJ" userId="505e747c-87be-44c0-94c2-fc4c31a873c1" providerId="ADAL" clId="{AAA9DA32-4A5B-42DA-9401-0C95919041EF}" dt="2024-08-16T14:55:37.746" v="33" actId="6264"/>
          <ac:spMkLst>
            <pc:docMk/>
            <pc:sldMk cId="3970148712" sldId="442"/>
            <ac:spMk id="6" creationId="{56D5E2D7-F5E8-4F0F-8452-E1F7364BD387}"/>
          </ac:spMkLst>
        </pc:spChg>
        <pc:spChg chg="mod ord">
          <ac:chgData name="Shafer, Ethan H MAJ" userId="505e747c-87be-44c0-94c2-fc4c31a873c1" providerId="ADAL" clId="{AAA9DA32-4A5B-42DA-9401-0C95919041EF}" dt="2024-08-16T14:55:37.746" v="33" actId="6264"/>
          <ac:spMkLst>
            <pc:docMk/>
            <pc:sldMk cId="3970148712" sldId="442"/>
            <ac:spMk id="7" creationId="{E3DE29D3-FA7E-4B24-ABEE-94CA12633B95}"/>
          </ac:spMkLst>
        </pc:spChg>
        <pc:spChg chg="mod ord">
          <ac:chgData name="Shafer, Ethan H MAJ" userId="505e747c-87be-44c0-94c2-fc4c31a873c1" providerId="ADAL" clId="{AAA9DA32-4A5B-42DA-9401-0C95919041EF}" dt="2024-08-16T14:55:37.794" v="35" actId="27636"/>
          <ac:spMkLst>
            <pc:docMk/>
            <pc:sldMk cId="3970148712" sldId="442"/>
            <ac:spMk id="9" creationId="{79967370-3643-48FD-AF93-E6B4B45AD52C}"/>
          </ac:spMkLst>
        </pc:spChg>
        <pc:spChg chg="add del mod">
          <ac:chgData name="Shafer, Ethan H MAJ" userId="505e747c-87be-44c0-94c2-fc4c31a873c1" providerId="ADAL" clId="{AAA9DA32-4A5B-42DA-9401-0C95919041EF}" dt="2024-08-16T14:55:37.746" v="33" actId="6264"/>
          <ac:spMkLst>
            <pc:docMk/>
            <pc:sldMk cId="3970148712" sldId="442"/>
            <ac:spMk id="10" creationId="{6E35D017-BD90-FF30-E6DB-88B3EA8D7E88}"/>
          </ac:spMkLst>
        </pc:spChg>
        <pc:spChg chg="add del mod">
          <ac:chgData name="Shafer, Ethan H MAJ" userId="505e747c-87be-44c0-94c2-fc4c31a873c1" providerId="ADAL" clId="{AAA9DA32-4A5B-42DA-9401-0C95919041EF}" dt="2024-08-16T14:55:37.746" v="33" actId="6264"/>
          <ac:spMkLst>
            <pc:docMk/>
            <pc:sldMk cId="3970148712" sldId="442"/>
            <ac:spMk id="12" creationId="{620E02A9-DC0A-92F3-2B01-302E9955774E}"/>
          </ac:spMkLst>
        </pc:spChg>
        <pc:spChg chg="add del mod">
          <ac:chgData name="Shafer, Ethan H MAJ" userId="505e747c-87be-44c0-94c2-fc4c31a873c1" providerId="ADAL" clId="{AAA9DA32-4A5B-42DA-9401-0C95919041EF}" dt="2024-08-16T14:55:37.746" v="33" actId="6264"/>
          <ac:spMkLst>
            <pc:docMk/>
            <pc:sldMk cId="3970148712" sldId="442"/>
            <ac:spMk id="14" creationId="{15359AF4-69BC-BFAD-8EE9-018A796A44A6}"/>
          </ac:spMkLst>
        </pc:spChg>
        <pc:spChg chg="add mod ord">
          <ac:chgData name="Shafer, Ethan H MAJ" userId="505e747c-87be-44c0-94c2-fc4c31a873c1" providerId="ADAL" clId="{AAA9DA32-4A5B-42DA-9401-0C95919041EF}" dt="2024-08-16T14:55:37.794" v="34" actId="27636"/>
          <ac:spMkLst>
            <pc:docMk/>
            <pc:sldMk cId="3970148712" sldId="442"/>
            <ac:spMk id="16" creationId="{57D63215-B7A1-6420-5FD7-E5C97C9ED3DF}"/>
          </ac:spMkLst>
        </pc:spChg>
        <pc:picChg chg="mod">
          <ac:chgData name="Shafer, Ethan H MAJ" userId="505e747c-87be-44c0-94c2-fc4c31a873c1" providerId="ADAL" clId="{AAA9DA32-4A5B-42DA-9401-0C95919041EF}" dt="2024-08-16T15:01:14.666" v="109" actId="1076"/>
          <ac:picMkLst>
            <pc:docMk/>
            <pc:sldMk cId="3970148712" sldId="442"/>
            <ac:picMk id="8" creationId="{40C45BFF-1CB9-413D-9137-0856A64C4476}"/>
          </ac:picMkLst>
        </pc:picChg>
        <pc:picChg chg="mod">
          <ac:chgData name="Shafer, Ethan H MAJ" userId="505e747c-87be-44c0-94c2-fc4c31a873c1" providerId="ADAL" clId="{AAA9DA32-4A5B-42DA-9401-0C95919041EF}" dt="2024-08-16T15:01:20.400" v="110" actId="1076"/>
          <ac:picMkLst>
            <pc:docMk/>
            <pc:sldMk cId="3970148712" sldId="442"/>
            <ac:picMk id="11" creationId="{4DBF8F36-ADFF-41D8-B96C-C7C9D8DA988C}"/>
          </ac:picMkLst>
        </pc:picChg>
        <pc:picChg chg="mod">
          <ac:chgData name="Shafer, Ethan H MAJ" userId="505e747c-87be-44c0-94c2-fc4c31a873c1" providerId="ADAL" clId="{AAA9DA32-4A5B-42DA-9401-0C95919041EF}" dt="2024-08-16T15:01:11.853" v="108" actId="1076"/>
          <ac:picMkLst>
            <pc:docMk/>
            <pc:sldMk cId="3970148712" sldId="442"/>
            <ac:picMk id="13" creationId="{F8CE1ACF-E999-4D28-815A-C6C401B162CC}"/>
          </ac:picMkLst>
        </pc:picChg>
        <pc:picChg chg="mod">
          <ac:chgData name="Shafer, Ethan H MAJ" userId="505e747c-87be-44c0-94c2-fc4c31a873c1" providerId="ADAL" clId="{AAA9DA32-4A5B-42DA-9401-0C95919041EF}" dt="2024-08-16T15:02:39.491" v="122" actId="1076"/>
          <ac:picMkLst>
            <pc:docMk/>
            <pc:sldMk cId="3970148712" sldId="442"/>
            <ac:picMk id="15" creationId="{6658637F-588E-41CF-842F-60C8E78A1279}"/>
          </ac:picMkLst>
        </pc:picChg>
        <pc:picChg chg="mod">
          <ac:chgData name="Shafer, Ethan H MAJ" userId="505e747c-87be-44c0-94c2-fc4c31a873c1" providerId="ADAL" clId="{AAA9DA32-4A5B-42DA-9401-0C95919041EF}" dt="2024-08-16T15:03:04.327" v="127" actId="1076"/>
          <ac:picMkLst>
            <pc:docMk/>
            <pc:sldMk cId="3970148712" sldId="442"/>
            <ac:picMk id="17" creationId="{D2BFD353-0D98-4709-9961-5955BC1D96FF}"/>
          </ac:picMkLst>
        </pc:picChg>
        <pc:picChg chg="mod">
          <ac:chgData name="Shafer, Ethan H MAJ" userId="505e747c-87be-44c0-94c2-fc4c31a873c1" providerId="ADAL" clId="{AAA9DA32-4A5B-42DA-9401-0C95919041EF}" dt="2024-08-16T15:04:22.611" v="138" actId="1076"/>
          <ac:picMkLst>
            <pc:docMk/>
            <pc:sldMk cId="3970148712" sldId="442"/>
            <ac:picMk id="19" creationId="{4338B8CA-DC1A-443E-9A1D-75BC35A4732C}"/>
          </ac:picMkLst>
        </pc:picChg>
      </pc:sldChg>
      <pc:sldChg chg="addSp delSp modSp new mod modClrScheme chgLayout">
        <pc:chgData name="Shafer, Ethan H MAJ" userId="505e747c-87be-44c0-94c2-fc4c31a873c1" providerId="ADAL" clId="{AAA9DA32-4A5B-42DA-9401-0C95919041EF}" dt="2024-08-23T14:21:14.827" v="660" actId="20577"/>
        <pc:sldMkLst>
          <pc:docMk/>
          <pc:sldMk cId="987154665" sldId="443"/>
        </pc:sldMkLst>
        <pc:spChg chg="del mod ord">
          <ac:chgData name="Shafer, Ethan H MAJ" userId="505e747c-87be-44c0-94c2-fc4c31a873c1" providerId="ADAL" clId="{AAA9DA32-4A5B-42DA-9401-0C95919041EF}" dt="2024-08-23T14:13:51.251" v="543" actId="700"/>
          <ac:spMkLst>
            <pc:docMk/>
            <pc:sldMk cId="987154665" sldId="443"/>
            <ac:spMk id="2" creationId="{548A8AE6-73AA-C149-C853-91560D3855F1}"/>
          </ac:spMkLst>
        </pc:spChg>
        <pc:spChg chg="del mod ord">
          <ac:chgData name="Shafer, Ethan H MAJ" userId="505e747c-87be-44c0-94c2-fc4c31a873c1" providerId="ADAL" clId="{AAA9DA32-4A5B-42DA-9401-0C95919041EF}" dt="2024-08-23T14:13:51.251" v="543" actId="700"/>
          <ac:spMkLst>
            <pc:docMk/>
            <pc:sldMk cId="987154665" sldId="443"/>
            <ac:spMk id="3" creationId="{FA0C135A-D099-6FB3-6285-0AA03B6CB9FD}"/>
          </ac:spMkLst>
        </pc:spChg>
        <pc:spChg chg="del">
          <ac:chgData name="Shafer, Ethan H MAJ" userId="505e747c-87be-44c0-94c2-fc4c31a873c1" providerId="ADAL" clId="{AAA9DA32-4A5B-42DA-9401-0C95919041EF}" dt="2024-08-23T14:13:51.251" v="543" actId="700"/>
          <ac:spMkLst>
            <pc:docMk/>
            <pc:sldMk cId="987154665" sldId="443"/>
            <ac:spMk id="4" creationId="{4D015889-4933-21B6-CEE2-0A0D07DC66F9}"/>
          </ac:spMkLst>
        </pc:spChg>
        <pc:spChg chg="mod ord">
          <ac:chgData name="Shafer, Ethan H MAJ" userId="505e747c-87be-44c0-94c2-fc4c31a873c1" providerId="ADAL" clId="{AAA9DA32-4A5B-42DA-9401-0C95919041EF}" dt="2024-08-23T14:13:51.251" v="543" actId="700"/>
          <ac:spMkLst>
            <pc:docMk/>
            <pc:sldMk cId="987154665" sldId="443"/>
            <ac:spMk id="5" creationId="{E335252C-8E86-4D43-08A2-E3CD80103393}"/>
          </ac:spMkLst>
        </pc:spChg>
        <pc:spChg chg="mod ord">
          <ac:chgData name="Shafer, Ethan H MAJ" userId="505e747c-87be-44c0-94c2-fc4c31a873c1" providerId="ADAL" clId="{AAA9DA32-4A5B-42DA-9401-0C95919041EF}" dt="2024-08-23T14:13:51.251" v="543" actId="700"/>
          <ac:spMkLst>
            <pc:docMk/>
            <pc:sldMk cId="987154665" sldId="443"/>
            <ac:spMk id="6" creationId="{1DA8CC4C-05C1-FC3E-B757-7B69603B5D5E}"/>
          </ac:spMkLst>
        </pc:spChg>
        <pc:spChg chg="mod ord">
          <ac:chgData name="Shafer, Ethan H MAJ" userId="505e747c-87be-44c0-94c2-fc4c31a873c1" providerId="ADAL" clId="{AAA9DA32-4A5B-42DA-9401-0C95919041EF}" dt="2024-08-23T14:13:51.251" v="543" actId="700"/>
          <ac:spMkLst>
            <pc:docMk/>
            <pc:sldMk cId="987154665" sldId="443"/>
            <ac:spMk id="7" creationId="{D641E13F-7B2A-62E9-81B3-3F4A5D9424BF}"/>
          </ac:spMkLst>
        </pc:spChg>
        <pc:spChg chg="add mod ord">
          <ac:chgData name="Shafer, Ethan H MAJ" userId="505e747c-87be-44c0-94c2-fc4c31a873c1" providerId="ADAL" clId="{AAA9DA32-4A5B-42DA-9401-0C95919041EF}" dt="2024-08-23T14:21:14.827" v="660" actId="20577"/>
          <ac:spMkLst>
            <pc:docMk/>
            <pc:sldMk cId="987154665" sldId="443"/>
            <ac:spMk id="8" creationId="{1F5F0DAA-4AC5-71C9-CC74-18605139AADF}"/>
          </ac:spMkLst>
        </pc:spChg>
        <pc:spChg chg="add mod ord">
          <ac:chgData name="Shafer, Ethan H MAJ" userId="505e747c-87be-44c0-94c2-fc4c31a873c1" providerId="ADAL" clId="{AAA9DA32-4A5B-42DA-9401-0C95919041EF}" dt="2024-08-23T14:13:51.251" v="543" actId="700"/>
          <ac:spMkLst>
            <pc:docMk/>
            <pc:sldMk cId="987154665" sldId="443"/>
            <ac:spMk id="9" creationId="{E687AF92-882F-2F27-EA15-87A63AECD316}"/>
          </ac:spMkLst>
        </pc:spChg>
      </pc:sldChg>
      <pc:sldChg chg="addSp delSp modSp new mod modClrScheme chgLayout">
        <pc:chgData name="Shafer, Ethan H MAJ" userId="505e747c-87be-44c0-94c2-fc4c31a873c1" providerId="ADAL" clId="{AAA9DA32-4A5B-42DA-9401-0C95919041EF}" dt="2024-08-23T14:07:37.905" v="540" actId="20577"/>
        <pc:sldMkLst>
          <pc:docMk/>
          <pc:sldMk cId="2523926529" sldId="444"/>
        </pc:sldMkLst>
        <pc:spChg chg="mod ord">
          <ac:chgData name="Shafer, Ethan H MAJ" userId="505e747c-87be-44c0-94c2-fc4c31a873c1" providerId="ADAL" clId="{AAA9DA32-4A5B-42DA-9401-0C95919041EF}" dt="2024-08-23T14:06:40.742" v="395" actId="700"/>
          <ac:spMkLst>
            <pc:docMk/>
            <pc:sldMk cId="2523926529" sldId="444"/>
            <ac:spMk id="2" creationId="{BEA72208-A7AA-60D4-F304-512329CA197F}"/>
          </ac:spMkLst>
        </pc:spChg>
        <pc:spChg chg="del mod ord">
          <ac:chgData name="Shafer, Ethan H MAJ" userId="505e747c-87be-44c0-94c2-fc4c31a873c1" providerId="ADAL" clId="{AAA9DA32-4A5B-42DA-9401-0C95919041EF}" dt="2024-08-23T14:06:40.742" v="395" actId="700"/>
          <ac:spMkLst>
            <pc:docMk/>
            <pc:sldMk cId="2523926529" sldId="444"/>
            <ac:spMk id="3" creationId="{13EA0D52-9442-82C0-F223-1C497B4070AE}"/>
          </ac:spMkLst>
        </pc:spChg>
        <pc:spChg chg="del mod ord">
          <ac:chgData name="Shafer, Ethan H MAJ" userId="505e747c-87be-44c0-94c2-fc4c31a873c1" providerId="ADAL" clId="{AAA9DA32-4A5B-42DA-9401-0C95919041EF}" dt="2024-08-23T14:06:40.742" v="395" actId="700"/>
          <ac:spMkLst>
            <pc:docMk/>
            <pc:sldMk cId="2523926529" sldId="444"/>
            <ac:spMk id="4" creationId="{9FD0DE32-EC3A-0227-680C-B634EF5C6D9F}"/>
          </ac:spMkLst>
        </pc:spChg>
        <pc:spChg chg="mod ord">
          <ac:chgData name="Shafer, Ethan H MAJ" userId="505e747c-87be-44c0-94c2-fc4c31a873c1" providerId="ADAL" clId="{AAA9DA32-4A5B-42DA-9401-0C95919041EF}" dt="2024-08-23T14:06:40.742" v="395" actId="700"/>
          <ac:spMkLst>
            <pc:docMk/>
            <pc:sldMk cId="2523926529" sldId="444"/>
            <ac:spMk id="5" creationId="{76EB4349-A3F8-7E9A-3B31-86B92A9E7D18}"/>
          </ac:spMkLst>
        </pc:spChg>
        <pc:spChg chg="mod ord">
          <ac:chgData name="Shafer, Ethan H MAJ" userId="505e747c-87be-44c0-94c2-fc4c31a873c1" providerId="ADAL" clId="{AAA9DA32-4A5B-42DA-9401-0C95919041EF}" dt="2024-08-23T14:06:40.742" v="395" actId="700"/>
          <ac:spMkLst>
            <pc:docMk/>
            <pc:sldMk cId="2523926529" sldId="444"/>
            <ac:spMk id="6" creationId="{902A4E99-AB5D-7B64-1D92-6C25AB6B9600}"/>
          </ac:spMkLst>
        </pc:spChg>
        <pc:spChg chg="mod ord">
          <ac:chgData name="Shafer, Ethan H MAJ" userId="505e747c-87be-44c0-94c2-fc4c31a873c1" providerId="ADAL" clId="{AAA9DA32-4A5B-42DA-9401-0C95919041EF}" dt="2024-08-23T14:06:40.742" v="395" actId="700"/>
          <ac:spMkLst>
            <pc:docMk/>
            <pc:sldMk cId="2523926529" sldId="444"/>
            <ac:spMk id="7" creationId="{0B194FD4-343D-A06A-F962-59F8D1DD3FC8}"/>
          </ac:spMkLst>
        </pc:spChg>
        <pc:spChg chg="add mod ord">
          <ac:chgData name="Shafer, Ethan H MAJ" userId="505e747c-87be-44c0-94c2-fc4c31a873c1" providerId="ADAL" clId="{AAA9DA32-4A5B-42DA-9401-0C95919041EF}" dt="2024-08-23T14:07:12.943" v="428" actId="20577"/>
          <ac:spMkLst>
            <pc:docMk/>
            <pc:sldMk cId="2523926529" sldId="444"/>
            <ac:spMk id="8" creationId="{039DC31B-7D6A-5FC0-134E-17B29E80AFB2}"/>
          </ac:spMkLst>
        </pc:spChg>
        <pc:spChg chg="add mod ord">
          <ac:chgData name="Shafer, Ethan H MAJ" userId="505e747c-87be-44c0-94c2-fc4c31a873c1" providerId="ADAL" clId="{AAA9DA32-4A5B-42DA-9401-0C95919041EF}" dt="2024-08-23T14:07:37.905" v="540" actId="20577"/>
          <ac:spMkLst>
            <pc:docMk/>
            <pc:sldMk cId="2523926529" sldId="444"/>
            <ac:spMk id="9" creationId="{C0D517AC-D99D-70CA-B55D-66BFA50CFBE3}"/>
          </ac:spMkLst>
        </pc:spChg>
        <pc:spChg chg="add mod ord">
          <ac:chgData name="Shafer, Ethan H MAJ" userId="505e747c-87be-44c0-94c2-fc4c31a873c1" providerId="ADAL" clId="{AAA9DA32-4A5B-42DA-9401-0C95919041EF}" dt="2024-08-23T14:06:47.137" v="412" actId="20577"/>
          <ac:spMkLst>
            <pc:docMk/>
            <pc:sldMk cId="2523926529" sldId="444"/>
            <ac:spMk id="10" creationId="{2567361F-F768-2F78-6687-3B6546CCD61B}"/>
          </ac:spMkLst>
        </pc:spChg>
        <pc:spChg chg="add mod ord">
          <ac:chgData name="Shafer, Ethan H MAJ" userId="505e747c-87be-44c0-94c2-fc4c31a873c1" providerId="ADAL" clId="{AAA9DA32-4A5B-42DA-9401-0C95919041EF}" dt="2024-08-23T14:06:42.108" v="396"/>
          <ac:spMkLst>
            <pc:docMk/>
            <pc:sldMk cId="2523926529" sldId="444"/>
            <ac:spMk id="11" creationId="{9E45428D-EBEF-F1F4-AD96-58AB76C632F9}"/>
          </ac:spMkLst>
        </pc:spChg>
      </pc:sldChg>
      <pc:sldChg chg="addSp delSp modSp new mod modClrScheme chgLayout">
        <pc:chgData name="Shafer, Ethan H MAJ" userId="505e747c-87be-44c0-94c2-fc4c31a873c1" providerId="ADAL" clId="{AAA9DA32-4A5B-42DA-9401-0C95919041EF}" dt="2024-08-23T14:17:39.306" v="562" actId="6549"/>
        <pc:sldMkLst>
          <pc:docMk/>
          <pc:sldMk cId="3183812638" sldId="445"/>
        </pc:sldMkLst>
        <pc:spChg chg="del mod ord">
          <ac:chgData name="Shafer, Ethan H MAJ" userId="505e747c-87be-44c0-94c2-fc4c31a873c1" providerId="ADAL" clId="{AAA9DA32-4A5B-42DA-9401-0C95919041EF}" dt="2024-08-23T14:13:58.462" v="553" actId="700"/>
          <ac:spMkLst>
            <pc:docMk/>
            <pc:sldMk cId="3183812638" sldId="445"/>
            <ac:spMk id="2" creationId="{71714249-0002-888D-0779-D4D212C70F95}"/>
          </ac:spMkLst>
        </pc:spChg>
        <pc:spChg chg="del mod ord">
          <ac:chgData name="Shafer, Ethan H MAJ" userId="505e747c-87be-44c0-94c2-fc4c31a873c1" providerId="ADAL" clId="{AAA9DA32-4A5B-42DA-9401-0C95919041EF}" dt="2024-08-23T14:13:58.462" v="553" actId="700"/>
          <ac:spMkLst>
            <pc:docMk/>
            <pc:sldMk cId="3183812638" sldId="445"/>
            <ac:spMk id="3" creationId="{5C87E10F-F178-B80B-F935-040BAEF0BD70}"/>
          </ac:spMkLst>
        </pc:spChg>
        <pc:spChg chg="mod ord">
          <ac:chgData name="Shafer, Ethan H MAJ" userId="505e747c-87be-44c0-94c2-fc4c31a873c1" providerId="ADAL" clId="{AAA9DA32-4A5B-42DA-9401-0C95919041EF}" dt="2024-08-23T14:17:20.675" v="558" actId="700"/>
          <ac:spMkLst>
            <pc:docMk/>
            <pc:sldMk cId="3183812638" sldId="445"/>
            <ac:spMk id="4" creationId="{3CFC2E31-828F-DB89-053D-BBABC29B134F}"/>
          </ac:spMkLst>
        </pc:spChg>
        <pc:spChg chg="mod ord">
          <ac:chgData name="Shafer, Ethan H MAJ" userId="505e747c-87be-44c0-94c2-fc4c31a873c1" providerId="ADAL" clId="{AAA9DA32-4A5B-42DA-9401-0C95919041EF}" dt="2024-08-23T14:17:20.675" v="558" actId="700"/>
          <ac:spMkLst>
            <pc:docMk/>
            <pc:sldMk cId="3183812638" sldId="445"/>
            <ac:spMk id="5" creationId="{392A634D-0E31-1C5E-FFEF-9FA48183E21F}"/>
          </ac:spMkLst>
        </pc:spChg>
        <pc:spChg chg="mod ord">
          <ac:chgData name="Shafer, Ethan H MAJ" userId="505e747c-87be-44c0-94c2-fc4c31a873c1" providerId="ADAL" clId="{AAA9DA32-4A5B-42DA-9401-0C95919041EF}" dt="2024-08-23T14:17:20.675" v="558" actId="700"/>
          <ac:spMkLst>
            <pc:docMk/>
            <pc:sldMk cId="3183812638" sldId="445"/>
            <ac:spMk id="6" creationId="{2DEF223A-C877-EE9C-A728-F8456AAC86CC}"/>
          </ac:spMkLst>
        </pc:spChg>
        <pc:spChg chg="add del mod ord">
          <ac:chgData name="Shafer, Ethan H MAJ" userId="505e747c-87be-44c0-94c2-fc4c31a873c1" providerId="ADAL" clId="{AAA9DA32-4A5B-42DA-9401-0C95919041EF}" dt="2024-08-23T14:17:20.675" v="558" actId="700"/>
          <ac:spMkLst>
            <pc:docMk/>
            <pc:sldMk cId="3183812638" sldId="445"/>
            <ac:spMk id="7" creationId="{C6DCA2F1-65B5-8D17-C130-85D830E6A398}"/>
          </ac:spMkLst>
        </pc:spChg>
        <pc:spChg chg="add mod ord">
          <ac:chgData name="Shafer, Ethan H MAJ" userId="505e747c-87be-44c0-94c2-fc4c31a873c1" providerId="ADAL" clId="{AAA9DA32-4A5B-42DA-9401-0C95919041EF}" dt="2024-08-23T14:17:39.306" v="562" actId="6549"/>
          <ac:spMkLst>
            <pc:docMk/>
            <pc:sldMk cId="3183812638" sldId="445"/>
            <ac:spMk id="8" creationId="{12E27AB3-B61C-2381-11E6-5AB73D45D4E6}"/>
          </ac:spMkLst>
        </pc:spChg>
        <pc:spChg chg="add mod ord">
          <ac:chgData name="Shafer, Ethan H MAJ" userId="505e747c-87be-44c0-94c2-fc4c31a873c1" providerId="ADAL" clId="{AAA9DA32-4A5B-42DA-9401-0C95919041EF}" dt="2024-08-23T14:17:37.898" v="561"/>
          <ac:spMkLst>
            <pc:docMk/>
            <pc:sldMk cId="3183812638" sldId="445"/>
            <ac:spMk id="9" creationId="{7D6279E4-6ED6-1597-E695-397D1CAA886C}"/>
          </ac:spMkLst>
        </pc:spChg>
        <pc:spChg chg="add mod ord">
          <ac:chgData name="Shafer, Ethan H MAJ" userId="505e747c-87be-44c0-94c2-fc4c31a873c1" providerId="ADAL" clId="{AAA9DA32-4A5B-42DA-9401-0C95919041EF}" dt="2024-08-23T14:17:28.427" v="559"/>
          <ac:spMkLst>
            <pc:docMk/>
            <pc:sldMk cId="3183812638" sldId="445"/>
            <ac:spMk id="10" creationId="{8C17DA20-357D-E516-61EE-5AF3DEFB9161}"/>
          </ac:spMkLst>
        </pc:spChg>
      </pc:sldChg>
      <pc:sldChg chg="modSp new del mod">
        <pc:chgData name="Shafer, Ethan H MAJ" userId="505e747c-87be-44c0-94c2-fc4c31a873c1" providerId="ADAL" clId="{AAA9DA32-4A5B-42DA-9401-0C95919041EF}" dt="2024-08-23T14:06:34.912" v="393" actId="47"/>
        <pc:sldMkLst>
          <pc:docMk/>
          <pc:sldMk cId="3304017808" sldId="445"/>
        </pc:sldMkLst>
        <pc:spChg chg="mod">
          <ac:chgData name="Shafer, Ethan H MAJ" userId="505e747c-87be-44c0-94c2-fc4c31a873c1" providerId="ADAL" clId="{AAA9DA32-4A5B-42DA-9401-0C95919041EF}" dt="2024-08-23T14:06:31.439" v="392" actId="20577"/>
          <ac:spMkLst>
            <pc:docMk/>
            <pc:sldMk cId="3304017808" sldId="445"/>
            <ac:spMk id="2" creationId="{AA652792-3F49-450F-C7DC-3D132223C026}"/>
          </ac:spMkLst>
        </pc:spChg>
      </pc:sldChg>
      <pc:sldChg chg="modSp new mod">
        <pc:chgData name="Shafer, Ethan H MAJ" userId="505e747c-87be-44c0-94c2-fc4c31a873c1" providerId="ADAL" clId="{AAA9DA32-4A5B-42DA-9401-0C95919041EF}" dt="2024-08-23T14:18:10.474" v="575"/>
        <pc:sldMkLst>
          <pc:docMk/>
          <pc:sldMk cId="1421391679" sldId="446"/>
        </pc:sldMkLst>
        <pc:spChg chg="mod">
          <ac:chgData name="Shafer, Ethan H MAJ" userId="505e747c-87be-44c0-94c2-fc4c31a873c1" providerId="ADAL" clId="{AAA9DA32-4A5B-42DA-9401-0C95919041EF}" dt="2024-08-23T14:18:00.642" v="573" actId="20577"/>
          <ac:spMkLst>
            <pc:docMk/>
            <pc:sldMk cId="1421391679" sldId="446"/>
            <ac:spMk id="2" creationId="{6D11E2AC-BEDB-9CBB-5849-40EFF0C918DC}"/>
          </ac:spMkLst>
        </pc:spChg>
        <pc:spChg chg="mod">
          <ac:chgData name="Shafer, Ethan H MAJ" userId="505e747c-87be-44c0-94c2-fc4c31a873c1" providerId="ADAL" clId="{AAA9DA32-4A5B-42DA-9401-0C95919041EF}" dt="2024-08-23T14:18:06.393" v="574"/>
          <ac:spMkLst>
            <pc:docMk/>
            <pc:sldMk cId="1421391679" sldId="446"/>
            <ac:spMk id="3" creationId="{8E02D79A-FAB9-3546-DDB5-7A70B026ED7E}"/>
          </ac:spMkLst>
        </pc:spChg>
        <pc:spChg chg="mod">
          <ac:chgData name="Shafer, Ethan H MAJ" userId="505e747c-87be-44c0-94c2-fc4c31a873c1" providerId="ADAL" clId="{AAA9DA32-4A5B-42DA-9401-0C95919041EF}" dt="2024-08-23T14:18:10.474" v="575"/>
          <ac:spMkLst>
            <pc:docMk/>
            <pc:sldMk cId="1421391679" sldId="446"/>
            <ac:spMk id="4" creationId="{5D4F81E6-F488-4D6B-ABBE-33F36314AA66}"/>
          </ac:spMkLst>
        </pc:spChg>
      </pc:sldChg>
      <pc:sldChg chg="modSp new mod">
        <pc:chgData name="Shafer, Ethan H MAJ" userId="505e747c-87be-44c0-94c2-fc4c31a873c1" providerId="ADAL" clId="{AAA9DA32-4A5B-42DA-9401-0C95919041EF}" dt="2024-08-23T14:20:55.658" v="652" actId="20577"/>
        <pc:sldMkLst>
          <pc:docMk/>
          <pc:sldMk cId="288158960" sldId="447"/>
        </pc:sldMkLst>
        <pc:spChg chg="mod">
          <ac:chgData name="Shafer, Ethan H MAJ" userId="505e747c-87be-44c0-94c2-fc4c31a873c1" providerId="ADAL" clId="{AAA9DA32-4A5B-42DA-9401-0C95919041EF}" dt="2024-08-23T14:18:32.704" v="595" actId="20577"/>
          <ac:spMkLst>
            <pc:docMk/>
            <pc:sldMk cId="288158960" sldId="447"/>
            <ac:spMk id="2" creationId="{9E2DEB7F-BE9A-6CE3-1941-7777063359DC}"/>
          </ac:spMkLst>
        </pc:spChg>
        <pc:spChg chg="mod">
          <ac:chgData name="Shafer, Ethan H MAJ" userId="505e747c-87be-44c0-94c2-fc4c31a873c1" providerId="ADAL" clId="{AAA9DA32-4A5B-42DA-9401-0C95919041EF}" dt="2024-08-23T14:18:27.825" v="577"/>
          <ac:spMkLst>
            <pc:docMk/>
            <pc:sldMk cId="288158960" sldId="447"/>
            <ac:spMk id="3" creationId="{7DE22C17-E3D4-CAF8-FEB8-B30C01453FD9}"/>
          </ac:spMkLst>
        </pc:spChg>
        <pc:spChg chg="mod">
          <ac:chgData name="Shafer, Ethan H MAJ" userId="505e747c-87be-44c0-94c2-fc4c31a873c1" providerId="ADAL" clId="{AAA9DA32-4A5B-42DA-9401-0C95919041EF}" dt="2024-08-23T14:20:55.658" v="652" actId="20577"/>
          <ac:spMkLst>
            <pc:docMk/>
            <pc:sldMk cId="288158960" sldId="447"/>
            <ac:spMk id="4" creationId="{7DA50A1A-97BF-50AC-BB0B-9F3EB990582A}"/>
          </ac:spMkLst>
        </pc:spChg>
      </pc:sldChg>
      <pc:sldChg chg="modSp new mod">
        <pc:chgData name="Shafer, Ethan H MAJ" userId="505e747c-87be-44c0-94c2-fc4c31a873c1" providerId="ADAL" clId="{AAA9DA32-4A5B-42DA-9401-0C95919041EF}" dt="2024-08-23T14:20:58.021" v="653"/>
        <pc:sldMkLst>
          <pc:docMk/>
          <pc:sldMk cId="3844430338" sldId="448"/>
        </pc:sldMkLst>
        <pc:spChg chg="mod">
          <ac:chgData name="Shafer, Ethan H MAJ" userId="505e747c-87be-44c0-94c2-fc4c31a873c1" providerId="ADAL" clId="{AAA9DA32-4A5B-42DA-9401-0C95919041EF}" dt="2024-08-23T14:18:50.851" v="612" actId="20577"/>
          <ac:spMkLst>
            <pc:docMk/>
            <pc:sldMk cId="3844430338" sldId="448"/>
            <ac:spMk id="2" creationId="{0049FF4F-F972-754E-88F5-EEAF365114BF}"/>
          </ac:spMkLst>
        </pc:spChg>
        <pc:spChg chg="mod">
          <ac:chgData name="Shafer, Ethan H MAJ" userId="505e747c-87be-44c0-94c2-fc4c31a873c1" providerId="ADAL" clId="{AAA9DA32-4A5B-42DA-9401-0C95919041EF}" dt="2024-08-23T14:18:55.537" v="613"/>
          <ac:spMkLst>
            <pc:docMk/>
            <pc:sldMk cId="3844430338" sldId="448"/>
            <ac:spMk id="3" creationId="{0202EC6F-0838-703E-9396-073C123F88E2}"/>
          </ac:spMkLst>
        </pc:spChg>
        <pc:spChg chg="mod">
          <ac:chgData name="Shafer, Ethan H MAJ" userId="505e747c-87be-44c0-94c2-fc4c31a873c1" providerId="ADAL" clId="{AAA9DA32-4A5B-42DA-9401-0C95919041EF}" dt="2024-08-23T14:20:58.021" v="653"/>
          <ac:spMkLst>
            <pc:docMk/>
            <pc:sldMk cId="3844430338" sldId="448"/>
            <ac:spMk id="4" creationId="{956D8FDC-1E6A-C9CB-AEB2-1D17FE362B05}"/>
          </ac:spMkLst>
        </pc:spChg>
      </pc:sldChg>
      <pc:sldChg chg="modSp new mod">
        <pc:chgData name="Shafer, Ethan H MAJ" userId="505e747c-87be-44c0-94c2-fc4c31a873c1" providerId="ADAL" clId="{AAA9DA32-4A5B-42DA-9401-0C95919041EF}" dt="2024-08-23T14:21:00.159" v="654"/>
        <pc:sldMkLst>
          <pc:docMk/>
          <pc:sldMk cId="173435094" sldId="449"/>
        </pc:sldMkLst>
        <pc:spChg chg="mod">
          <ac:chgData name="Shafer, Ethan H MAJ" userId="505e747c-87be-44c0-94c2-fc4c31a873c1" providerId="ADAL" clId="{AAA9DA32-4A5B-42DA-9401-0C95919041EF}" dt="2024-08-23T14:20:42.731" v="645" actId="20577"/>
          <ac:spMkLst>
            <pc:docMk/>
            <pc:sldMk cId="173435094" sldId="449"/>
            <ac:spMk id="2" creationId="{8C0365C1-59BE-CF36-152E-CEF7EF95435F}"/>
          </ac:spMkLst>
        </pc:spChg>
        <pc:spChg chg="mod">
          <ac:chgData name="Shafer, Ethan H MAJ" userId="505e747c-87be-44c0-94c2-fc4c31a873c1" providerId="ADAL" clId="{AAA9DA32-4A5B-42DA-9401-0C95919041EF}" dt="2024-08-23T14:20:43.797" v="646"/>
          <ac:spMkLst>
            <pc:docMk/>
            <pc:sldMk cId="173435094" sldId="449"/>
            <ac:spMk id="3" creationId="{FD6CCE2B-5DA9-91BB-D9CC-BA80853AF0F5}"/>
          </ac:spMkLst>
        </pc:spChg>
        <pc:spChg chg="mod">
          <ac:chgData name="Shafer, Ethan H MAJ" userId="505e747c-87be-44c0-94c2-fc4c31a873c1" providerId="ADAL" clId="{AAA9DA32-4A5B-42DA-9401-0C95919041EF}" dt="2024-08-23T14:21:00.159" v="654"/>
          <ac:spMkLst>
            <pc:docMk/>
            <pc:sldMk cId="173435094" sldId="449"/>
            <ac:spMk id="4" creationId="{732EBC4B-0A16-70B8-CC41-267E1C7F191C}"/>
          </ac:spMkLst>
        </pc:spChg>
      </pc:sldChg>
      <pc:sldChg chg="modSp new mod">
        <pc:chgData name="Shafer, Ethan H MAJ" userId="505e747c-87be-44c0-94c2-fc4c31a873c1" providerId="ADAL" clId="{AAA9DA32-4A5B-42DA-9401-0C95919041EF}" dt="2024-08-23T14:27:53.275" v="893" actId="20577"/>
        <pc:sldMkLst>
          <pc:docMk/>
          <pc:sldMk cId="1439376992" sldId="450"/>
        </pc:sldMkLst>
        <pc:spChg chg="mod">
          <ac:chgData name="Shafer, Ethan H MAJ" userId="505e747c-87be-44c0-94c2-fc4c31a873c1" providerId="ADAL" clId="{AAA9DA32-4A5B-42DA-9401-0C95919041EF}" dt="2024-08-23T14:27:10.033" v="669" actId="20577"/>
          <ac:spMkLst>
            <pc:docMk/>
            <pc:sldMk cId="1439376992" sldId="450"/>
            <ac:spMk id="2" creationId="{D86D300D-2FE1-6989-8FEB-624A3913573D}"/>
          </ac:spMkLst>
        </pc:spChg>
        <pc:spChg chg="mod">
          <ac:chgData name="Shafer, Ethan H MAJ" userId="505e747c-87be-44c0-94c2-fc4c31a873c1" providerId="ADAL" clId="{AAA9DA32-4A5B-42DA-9401-0C95919041EF}" dt="2024-08-23T14:27:53.275" v="893" actId="20577"/>
          <ac:spMkLst>
            <pc:docMk/>
            <pc:sldMk cId="1439376992" sldId="450"/>
            <ac:spMk id="3" creationId="{DB0389A2-9C13-2C3C-0933-B09EBB15C4C8}"/>
          </ac:spMkLst>
        </pc:spChg>
      </pc:sldChg>
      <pc:sldChg chg="addSp delSp modSp new mod modClrScheme chgLayout">
        <pc:chgData name="Shafer, Ethan H MAJ" userId="505e747c-87be-44c0-94c2-fc4c31a873c1" providerId="ADAL" clId="{AAA9DA32-4A5B-42DA-9401-0C95919041EF}" dt="2024-08-23T14:28:33.530" v="924" actId="20577"/>
        <pc:sldMkLst>
          <pc:docMk/>
          <pc:sldMk cId="3130306485" sldId="451"/>
        </pc:sldMkLst>
        <pc:spChg chg="del mod ord">
          <ac:chgData name="Shafer, Ethan H MAJ" userId="505e747c-87be-44c0-94c2-fc4c31a873c1" providerId="ADAL" clId="{AAA9DA32-4A5B-42DA-9401-0C95919041EF}" dt="2024-08-23T14:28:26.463" v="895" actId="700"/>
          <ac:spMkLst>
            <pc:docMk/>
            <pc:sldMk cId="3130306485" sldId="451"/>
            <ac:spMk id="2" creationId="{0A1A615E-96FD-51EE-4350-3C980824632A}"/>
          </ac:spMkLst>
        </pc:spChg>
        <pc:spChg chg="del mod ord">
          <ac:chgData name="Shafer, Ethan H MAJ" userId="505e747c-87be-44c0-94c2-fc4c31a873c1" providerId="ADAL" clId="{AAA9DA32-4A5B-42DA-9401-0C95919041EF}" dt="2024-08-23T14:28:26.463" v="895" actId="700"/>
          <ac:spMkLst>
            <pc:docMk/>
            <pc:sldMk cId="3130306485" sldId="451"/>
            <ac:spMk id="3" creationId="{2DE6F17A-8D40-700E-E781-DB4F60489188}"/>
          </ac:spMkLst>
        </pc:spChg>
        <pc:spChg chg="del">
          <ac:chgData name="Shafer, Ethan H MAJ" userId="505e747c-87be-44c0-94c2-fc4c31a873c1" providerId="ADAL" clId="{AAA9DA32-4A5B-42DA-9401-0C95919041EF}" dt="2024-08-23T14:28:26.463" v="895" actId="700"/>
          <ac:spMkLst>
            <pc:docMk/>
            <pc:sldMk cId="3130306485" sldId="451"/>
            <ac:spMk id="4" creationId="{6CD98EFD-27B7-87CA-BF50-9DC075383F05}"/>
          </ac:spMkLst>
        </pc:spChg>
        <pc:spChg chg="mod ord">
          <ac:chgData name="Shafer, Ethan H MAJ" userId="505e747c-87be-44c0-94c2-fc4c31a873c1" providerId="ADAL" clId="{AAA9DA32-4A5B-42DA-9401-0C95919041EF}" dt="2024-08-23T14:28:26.463" v="895" actId="700"/>
          <ac:spMkLst>
            <pc:docMk/>
            <pc:sldMk cId="3130306485" sldId="451"/>
            <ac:spMk id="5" creationId="{E00C29AD-2BE0-19CA-2957-57FB1251E7E7}"/>
          </ac:spMkLst>
        </pc:spChg>
        <pc:spChg chg="mod ord">
          <ac:chgData name="Shafer, Ethan H MAJ" userId="505e747c-87be-44c0-94c2-fc4c31a873c1" providerId="ADAL" clId="{AAA9DA32-4A5B-42DA-9401-0C95919041EF}" dt="2024-08-23T14:28:26.463" v="895" actId="700"/>
          <ac:spMkLst>
            <pc:docMk/>
            <pc:sldMk cId="3130306485" sldId="451"/>
            <ac:spMk id="6" creationId="{C9B5A4D6-7F8D-2A24-9E5B-98147F6CDB1B}"/>
          </ac:spMkLst>
        </pc:spChg>
        <pc:spChg chg="mod ord">
          <ac:chgData name="Shafer, Ethan H MAJ" userId="505e747c-87be-44c0-94c2-fc4c31a873c1" providerId="ADAL" clId="{AAA9DA32-4A5B-42DA-9401-0C95919041EF}" dt="2024-08-23T14:28:26.463" v="895" actId="700"/>
          <ac:spMkLst>
            <pc:docMk/>
            <pc:sldMk cId="3130306485" sldId="451"/>
            <ac:spMk id="7" creationId="{6909AF8D-3BCE-07D0-2315-B04275CDCDC3}"/>
          </ac:spMkLst>
        </pc:spChg>
        <pc:spChg chg="add mod ord">
          <ac:chgData name="Shafer, Ethan H MAJ" userId="505e747c-87be-44c0-94c2-fc4c31a873c1" providerId="ADAL" clId="{AAA9DA32-4A5B-42DA-9401-0C95919041EF}" dt="2024-08-23T14:28:33.530" v="924" actId="20577"/>
          <ac:spMkLst>
            <pc:docMk/>
            <pc:sldMk cId="3130306485" sldId="451"/>
            <ac:spMk id="8" creationId="{87A3502A-3893-F33B-682A-7FFC1E1F82A6}"/>
          </ac:spMkLst>
        </pc:spChg>
        <pc:spChg chg="add mod ord">
          <ac:chgData name="Shafer, Ethan H MAJ" userId="505e747c-87be-44c0-94c2-fc4c31a873c1" providerId="ADAL" clId="{AAA9DA32-4A5B-42DA-9401-0C95919041EF}" dt="2024-08-23T14:28:26.463" v="895" actId="700"/>
          <ac:spMkLst>
            <pc:docMk/>
            <pc:sldMk cId="3130306485" sldId="451"/>
            <ac:spMk id="9" creationId="{0398468C-B546-23AE-8A34-6657D817D236}"/>
          </ac:spMkLst>
        </pc:spChg>
      </pc:sldChg>
      <pc:sldChg chg="addSp delSp modSp new mod modClrScheme chgLayout">
        <pc:chgData name="Shafer, Ethan H MAJ" userId="505e747c-87be-44c0-94c2-fc4c31a873c1" providerId="ADAL" clId="{AAA9DA32-4A5B-42DA-9401-0C95919041EF}" dt="2024-08-23T14:31:06.234" v="1090" actId="15"/>
        <pc:sldMkLst>
          <pc:docMk/>
          <pc:sldMk cId="1652506853" sldId="452"/>
        </pc:sldMkLst>
        <pc:spChg chg="del mod ord">
          <ac:chgData name="Shafer, Ethan H MAJ" userId="505e747c-87be-44c0-94c2-fc4c31a873c1" providerId="ADAL" clId="{AAA9DA32-4A5B-42DA-9401-0C95919041EF}" dt="2024-08-23T14:28:38.877" v="926" actId="700"/>
          <ac:spMkLst>
            <pc:docMk/>
            <pc:sldMk cId="1652506853" sldId="452"/>
            <ac:spMk id="2" creationId="{AEBB7D0B-C017-8BF3-E0FB-81F291552EBD}"/>
          </ac:spMkLst>
        </pc:spChg>
        <pc:spChg chg="del mod ord">
          <ac:chgData name="Shafer, Ethan H MAJ" userId="505e747c-87be-44c0-94c2-fc4c31a873c1" providerId="ADAL" clId="{AAA9DA32-4A5B-42DA-9401-0C95919041EF}" dt="2024-08-23T14:28:38.877" v="926" actId="700"/>
          <ac:spMkLst>
            <pc:docMk/>
            <pc:sldMk cId="1652506853" sldId="452"/>
            <ac:spMk id="3" creationId="{62B9E9D4-1D10-F100-B07F-1DAA67CB6237}"/>
          </ac:spMkLst>
        </pc:spChg>
        <pc:spChg chg="mod ord">
          <ac:chgData name="Shafer, Ethan H MAJ" userId="505e747c-87be-44c0-94c2-fc4c31a873c1" providerId="ADAL" clId="{AAA9DA32-4A5B-42DA-9401-0C95919041EF}" dt="2024-08-23T14:30:36.435" v="1074" actId="700"/>
          <ac:spMkLst>
            <pc:docMk/>
            <pc:sldMk cId="1652506853" sldId="452"/>
            <ac:spMk id="4" creationId="{D86A83A8-7EEC-488C-1F71-F7E896E06E62}"/>
          </ac:spMkLst>
        </pc:spChg>
        <pc:spChg chg="mod ord">
          <ac:chgData name="Shafer, Ethan H MAJ" userId="505e747c-87be-44c0-94c2-fc4c31a873c1" providerId="ADAL" clId="{AAA9DA32-4A5B-42DA-9401-0C95919041EF}" dt="2024-08-23T14:30:36.435" v="1074" actId="700"/>
          <ac:spMkLst>
            <pc:docMk/>
            <pc:sldMk cId="1652506853" sldId="452"/>
            <ac:spMk id="5" creationId="{F346F1FA-6DB3-C8AF-5139-4E851D3B75D1}"/>
          </ac:spMkLst>
        </pc:spChg>
        <pc:spChg chg="mod ord">
          <ac:chgData name="Shafer, Ethan H MAJ" userId="505e747c-87be-44c0-94c2-fc4c31a873c1" providerId="ADAL" clId="{AAA9DA32-4A5B-42DA-9401-0C95919041EF}" dt="2024-08-23T14:30:36.435" v="1074" actId="700"/>
          <ac:spMkLst>
            <pc:docMk/>
            <pc:sldMk cId="1652506853" sldId="452"/>
            <ac:spMk id="6" creationId="{832F6140-32C0-352C-2FD3-9354F814E388}"/>
          </ac:spMkLst>
        </pc:spChg>
        <pc:spChg chg="add mod ord">
          <ac:chgData name="Shafer, Ethan H MAJ" userId="505e747c-87be-44c0-94c2-fc4c31a873c1" providerId="ADAL" clId="{AAA9DA32-4A5B-42DA-9401-0C95919041EF}" dt="2024-08-23T14:30:36.435" v="1074" actId="700"/>
          <ac:spMkLst>
            <pc:docMk/>
            <pc:sldMk cId="1652506853" sldId="452"/>
            <ac:spMk id="7" creationId="{3EAB277C-35B5-F4EC-0FBF-F40E2332BA40}"/>
          </ac:spMkLst>
        </pc:spChg>
        <pc:spChg chg="add mod ord">
          <ac:chgData name="Shafer, Ethan H MAJ" userId="505e747c-87be-44c0-94c2-fc4c31a873c1" providerId="ADAL" clId="{AAA9DA32-4A5B-42DA-9401-0C95919041EF}" dt="2024-08-23T14:31:06.234" v="1090" actId="15"/>
          <ac:spMkLst>
            <pc:docMk/>
            <pc:sldMk cId="1652506853" sldId="452"/>
            <ac:spMk id="8" creationId="{29E2EC72-513A-B19B-3499-884B913A631F}"/>
          </ac:spMkLst>
        </pc:spChg>
        <pc:spChg chg="add mod ord">
          <ac:chgData name="Shafer, Ethan H MAJ" userId="505e747c-87be-44c0-94c2-fc4c31a873c1" providerId="ADAL" clId="{AAA9DA32-4A5B-42DA-9401-0C95919041EF}" dt="2024-08-23T14:30:42.892" v="1080" actId="5793"/>
          <ac:spMkLst>
            <pc:docMk/>
            <pc:sldMk cId="1652506853" sldId="452"/>
            <ac:spMk id="9" creationId="{2230A645-1FC1-7F88-29F0-0FA548FEC9AD}"/>
          </ac:spMkLst>
        </pc:spChg>
        <pc:spChg chg="add del mod">
          <ac:chgData name="Shafer, Ethan H MAJ" userId="505e747c-87be-44c0-94c2-fc4c31a873c1" providerId="ADAL" clId="{AAA9DA32-4A5B-42DA-9401-0C95919041EF}" dt="2024-08-23T14:31:02.194" v="1086" actId="478"/>
          <ac:spMkLst>
            <pc:docMk/>
            <pc:sldMk cId="1652506853" sldId="452"/>
            <ac:spMk id="11" creationId="{036DC3AC-9351-8A6E-EE98-7FAFEF021123}"/>
          </ac:spMkLst>
        </pc:spChg>
      </pc:sldChg>
      <pc:sldChg chg="addSp delSp modSp new mod modClrScheme modAnim chgLayout">
        <pc:chgData name="Shafer, Ethan H MAJ" userId="505e747c-87be-44c0-94c2-fc4c31a873c1" providerId="ADAL" clId="{AAA9DA32-4A5B-42DA-9401-0C95919041EF}" dt="2024-08-23T14:44:49.647" v="1339"/>
        <pc:sldMkLst>
          <pc:docMk/>
          <pc:sldMk cId="1605070291" sldId="453"/>
        </pc:sldMkLst>
        <pc:spChg chg="mod ord">
          <ac:chgData name="Shafer, Ethan H MAJ" userId="505e747c-87be-44c0-94c2-fc4c31a873c1" providerId="ADAL" clId="{AAA9DA32-4A5B-42DA-9401-0C95919041EF}" dt="2024-08-23T14:44:27.482" v="1328" actId="20577"/>
          <ac:spMkLst>
            <pc:docMk/>
            <pc:sldMk cId="1605070291" sldId="453"/>
            <ac:spMk id="2" creationId="{762EA267-2F60-C67D-057C-23D2DAEF3A09}"/>
          </ac:spMkLst>
        </pc:spChg>
        <pc:spChg chg="mod ord">
          <ac:chgData name="Shafer, Ethan H MAJ" userId="505e747c-87be-44c0-94c2-fc4c31a873c1" providerId="ADAL" clId="{AAA9DA32-4A5B-42DA-9401-0C95919041EF}" dt="2024-08-23T14:43:21.195" v="1266" actId="14100"/>
          <ac:spMkLst>
            <pc:docMk/>
            <pc:sldMk cId="1605070291" sldId="453"/>
            <ac:spMk id="3" creationId="{22E8FCFA-37C6-C0E7-A00D-13A3092BA259}"/>
          </ac:spMkLst>
        </pc:spChg>
        <pc:spChg chg="add del">
          <ac:chgData name="Shafer, Ethan H MAJ" userId="505e747c-87be-44c0-94c2-fc4c31a873c1" providerId="ADAL" clId="{AAA9DA32-4A5B-42DA-9401-0C95919041EF}" dt="2024-08-23T14:41:46.689" v="1215"/>
          <ac:spMkLst>
            <pc:docMk/>
            <pc:sldMk cId="1605070291" sldId="453"/>
            <ac:spMk id="4" creationId="{EA60B967-4D2D-0C67-011F-624A8190EB6D}"/>
          </ac:spMkLst>
        </pc:spChg>
        <pc:spChg chg="mod ord">
          <ac:chgData name="Shafer, Ethan H MAJ" userId="505e747c-87be-44c0-94c2-fc4c31a873c1" providerId="ADAL" clId="{AAA9DA32-4A5B-42DA-9401-0C95919041EF}" dt="2024-08-23T14:41:55.226" v="1217" actId="700"/>
          <ac:spMkLst>
            <pc:docMk/>
            <pc:sldMk cId="1605070291" sldId="453"/>
            <ac:spMk id="5" creationId="{518D10B5-9B3F-831C-F409-2175F15BD8B8}"/>
          </ac:spMkLst>
        </pc:spChg>
        <pc:spChg chg="mod ord">
          <ac:chgData name="Shafer, Ethan H MAJ" userId="505e747c-87be-44c0-94c2-fc4c31a873c1" providerId="ADAL" clId="{AAA9DA32-4A5B-42DA-9401-0C95919041EF}" dt="2024-08-23T14:41:55.226" v="1217" actId="700"/>
          <ac:spMkLst>
            <pc:docMk/>
            <pc:sldMk cId="1605070291" sldId="453"/>
            <ac:spMk id="6" creationId="{8165090F-3BA2-6F1C-53E5-2224A20DAFDA}"/>
          </ac:spMkLst>
        </pc:spChg>
        <pc:spChg chg="mod ord">
          <ac:chgData name="Shafer, Ethan H MAJ" userId="505e747c-87be-44c0-94c2-fc4c31a873c1" providerId="ADAL" clId="{AAA9DA32-4A5B-42DA-9401-0C95919041EF}" dt="2024-08-23T14:41:55.226" v="1217" actId="700"/>
          <ac:spMkLst>
            <pc:docMk/>
            <pc:sldMk cId="1605070291" sldId="453"/>
            <ac:spMk id="7" creationId="{978B85D6-836E-B292-A4CC-05E015FEB497}"/>
          </ac:spMkLst>
        </pc:spChg>
        <pc:spChg chg="add mod">
          <ac:chgData name="Shafer, Ethan H MAJ" userId="505e747c-87be-44c0-94c2-fc4c31a873c1" providerId="ADAL" clId="{AAA9DA32-4A5B-42DA-9401-0C95919041EF}" dt="2024-08-23T14:44:24.793" v="1327" actId="20577"/>
          <ac:spMkLst>
            <pc:docMk/>
            <pc:sldMk cId="1605070291" sldId="453"/>
            <ac:spMk id="12" creationId="{80BAF401-42E1-8696-E248-69A1D8F3AE67}"/>
          </ac:spMkLst>
        </pc:spChg>
        <pc:graphicFrameChg chg="add mod">
          <ac:chgData name="Shafer, Ethan H MAJ" userId="505e747c-87be-44c0-94c2-fc4c31a873c1" providerId="ADAL" clId="{AAA9DA32-4A5B-42DA-9401-0C95919041EF}" dt="2024-08-23T14:41:46.642" v="1214"/>
          <ac:graphicFrameMkLst>
            <pc:docMk/>
            <pc:sldMk cId="1605070291" sldId="453"/>
            <ac:graphicFrameMk id="10" creationId="{EE329296-9DAA-7093-6C51-F494C16DF1B6}"/>
          </ac:graphicFrameMkLst>
        </pc:graphicFrameChg>
        <pc:graphicFrameChg chg="add mod ord modGraphic">
          <ac:chgData name="Shafer, Ethan H MAJ" userId="505e747c-87be-44c0-94c2-fc4c31a873c1" providerId="ADAL" clId="{AAA9DA32-4A5B-42DA-9401-0C95919041EF}" dt="2024-08-23T14:44:10.868" v="1307" actId="1076"/>
          <ac:graphicFrameMkLst>
            <pc:docMk/>
            <pc:sldMk cId="1605070291" sldId="453"/>
            <ac:graphicFrameMk id="11" creationId="{8F0D9D05-FEF9-6F44-D3A0-447262D1425F}"/>
          </ac:graphicFrameMkLst>
        </pc:graphicFrameChg>
        <pc:picChg chg="add mod">
          <ac:chgData name="Shafer, Ethan H MAJ" userId="505e747c-87be-44c0-94c2-fc4c31a873c1" providerId="ADAL" clId="{AAA9DA32-4A5B-42DA-9401-0C95919041EF}" dt="2024-08-23T14:42:49.938" v="1252" actId="1036"/>
          <ac:picMkLst>
            <pc:docMk/>
            <pc:sldMk cId="1605070291" sldId="453"/>
            <ac:picMk id="9" creationId="{0A6922C0-78DF-24A0-7A01-00E86DB6CDE3}"/>
          </ac:picMkLst>
        </pc:picChg>
        <pc:picChg chg="add mod">
          <ac:chgData name="Shafer, Ethan H MAJ" userId="505e747c-87be-44c0-94c2-fc4c31a873c1" providerId="ADAL" clId="{AAA9DA32-4A5B-42DA-9401-0C95919041EF}" dt="2024-08-23T14:44:06.819" v="1306" actId="1076"/>
          <ac:picMkLst>
            <pc:docMk/>
            <pc:sldMk cId="1605070291" sldId="453"/>
            <ac:picMk id="14" creationId="{DB46E863-8980-DA7D-824E-0624C2E04824}"/>
          </ac:picMkLst>
        </pc:picChg>
      </pc:sldChg>
      <pc:sldChg chg="addSp delSp modSp add mod addAnim delAnim modAnim">
        <pc:chgData name="Shafer, Ethan H MAJ" userId="505e747c-87be-44c0-94c2-fc4c31a873c1" providerId="ADAL" clId="{AAA9DA32-4A5B-42DA-9401-0C95919041EF}" dt="2024-08-23T14:51:19.102" v="1440" actId="20577"/>
        <pc:sldMkLst>
          <pc:docMk/>
          <pc:sldMk cId="1119310779" sldId="454"/>
        </pc:sldMkLst>
        <pc:spChg chg="mod">
          <ac:chgData name="Shafer, Ethan H MAJ" userId="505e747c-87be-44c0-94c2-fc4c31a873c1" providerId="ADAL" clId="{AAA9DA32-4A5B-42DA-9401-0C95919041EF}" dt="2024-08-23T14:44:33.356" v="1336" actId="20577"/>
          <ac:spMkLst>
            <pc:docMk/>
            <pc:sldMk cId="1119310779" sldId="454"/>
            <ac:spMk id="2" creationId="{762EA267-2F60-C67D-057C-23D2DAEF3A09}"/>
          </ac:spMkLst>
        </pc:spChg>
        <pc:spChg chg="mod">
          <ac:chgData name="Shafer, Ethan H MAJ" userId="505e747c-87be-44c0-94c2-fc4c31a873c1" providerId="ADAL" clId="{AAA9DA32-4A5B-42DA-9401-0C95919041EF}" dt="2024-08-23T14:46:27.262" v="1400" actId="20577"/>
          <ac:spMkLst>
            <pc:docMk/>
            <pc:sldMk cId="1119310779" sldId="454"/>
            <ac:spMk id="3" creationId="{22E8FCFA-37C6-C0E7-A00D-13A3092BA259}"/>
          </ac:spMkLst>
        </pc:spChg>
        <pc:spChg chg="mod">
          <ac:chgData name="Shafer, Ethan H MAJ" userId="505e747c-87be-44c0-94c2-fc4c31a873c1" providerId="ADAL" clId="{AAA9DA32-4A5B-42DA-9401-0C95919041EF}" dt="2024-08-23T14:51:19.102" v="1440" actId="20577"/>
          <ac:spMkLst>
            <pc:docMk/>
            <pc:sldMk cId="1119310779" sldId="454"/>
            <ac:spMk id="12" creationId="{80BAF401-42E1-8696-E248-69A1D8F3AE67}"/>
          </ac:spMkLst>
        </pc:spChg>
        <pc:graphicFrameChg chg="add mod">
          <ac:chgData name="Shafer, Ethan H MAJ" userId="505e747c-87be-44c0-94c2-fc4c31a873c1" providerId="ADAL" clId="{AAA9DA32-4A5B-42DA-9401-0C95919041EF}" dt="2024-08-23T14:49:07.134" v="1407"/>
          <ac:graphicFrameMkLst>
            <pc:docMk/>
            <pc:sldMk cId="1119310779" sldId="454"/>
            <ac:graphicFrameMk id="10" creationId="{8642B7E7-56EA-A77C-AAA1-E9C9F2341CFF}"/>
          </ac:graphicFrameMkLst>
        </pc:graphicFrameChg>
        <pc:graphicFrameChg chg="add del mod">
          <ac:chgData name="Shafer, Ethan H MAJ" userId="505e747c-87be-44c0-94c2-fc4c31a873c1" providerId="ADAL" clId="{AAA9DA32-4A5B-42DA-9401-0C95919041EF}" dt="2024-08-23T14:49:35.404" v="1415" actId="478"/>
          <ac:graphicFrameMkLst>
            <pc:docMk/>
            <pc:sldMk cId="1119310779" sldId="454"/>
            <ac:graphicFrameMk id="11" creationId="{8F0D9D05-FEF9-6F44-D3A0-447262D1425F}"/>
          </ac:graphicFrameMkLst>
        </pc:graphicFrameChg>
        <pc:graphicFrameChg chg="add mod modGraphic">
          <ac:chgData name="Shafer, Ethan H MAJ" userId="505e747c-87be-44c0-94c2-fc4c31a873c1" providerId="ADAL" clId="{AAA9DA32-4A5B-42DA-9401-0C95919041EF}" dt="2024-08-23T14:49:49.425" v="1418" actId="1076"/>
          <ac:graphicFrameMkLst>
            <pc:docMk/>
            <pc:sldMk cId="1119310779" sldId="454"/>
            <ac:graphicFrameMk id="13" creationId="{F507C9F5-47D7-0ECF-4123-AE5E3194EE4E}"/>
          </ac:graphicFrameMkLst>
        </pc:graphicFrameChg>
        <pc:picChg chg="add mod">
          <ac:chgData name="Shafer, Ethan H MAJ" userId="505e747c-87be-44c0-94c2-fc4c31a873c1" providerId="ADAL" clId="{AAA9DA32-4A5B-42DA-9401-0C95919041EF}" dt="2024-08-23T14:49:04.676" v="1406" actId="1076"/>
          <ac:picMkLst>
            <pc:docMk/>
            <pc:sldMk cId="1119310779" sldId="454"/>
            <ac:picMk id="8" creationId="{5ABD5184-60DF-7D77-C385-F26DBAB88792}"/>
          </ac:picMkLst>
        </pc:picChg>
        <pc:picChg chg="del">
          <ac:chgData name="Shafer, Ethan H MAJ" userId="505e747c-87be-44c0-94c2-fc4c31a873c1" providerId="ADAL" clId="{AAA9DA32-4A5B-42DA-9401-0C95919041EF}" dt="2024-08-23T14:46:41.086" v="1401" actId="478"/>
          <ac:picMkLst>
            <pc:docMk/>
            <pc:sldMk cId="1119310779" sldId="454"/>
            <ac:picMk id="9" creationId="{0A6922C0-78DF-24A0-7A01-00E86DB6CDE3}"/>
          </ac:picMkLst>
        </pc:picChg>
        <pc:picChg chg="del">
          <ac:chgData name="Shafer, Ethan H MAJ" userId="505e747c-87be-44c0-94c2-fc4c31a873c1" providerId="ADAL" clId="{AAA9DA32-4A5B-42DA-9401-0C95919041EF}" dt="2024-08-23T14:50:20.628" v="1425" actId="478"/>
          <ac:picMkLst>
            <pc:docMk/>
            <pc:sldMk cId="1119310779" sldId="454"/>
            <ac:picMk id="14" creationId="{DB46E863-8980-DA7D-824E-0624C2E04824}"/>
          </ac:picMkLst>
        </pc:picChg>
        <pc:picChg chg="add mod">
          <ac:chgData name="Shafer, Ethan H MAJ" userId="505e747c-87be-44c0-94c2-fc4c31a873c1" providerId="ADAL" clId="{AAA9DA32-4A5B-42DA-9401-0C95919041EF}" dt="2024-08-23T14:50:24.616" v="1427" actId="1076"/>
          <ac:picMkLst>
            <pc:docMk/>
            <pc:sldMk cId="1119310779" sldId="454"/>
            <ac:picMk id="16" creationId="{7217A4B4-A421-5E4B-1EB9-2CC2C7AEBBE6}"/>
          </ac:picMkLst>
        </pc:picChg>
      </pc:sldChg>
    </pc:docChg>
  </pc:docChgLst>
  <pc:docChgLst>
    <pc:chgData name="Shafer, Ethan H MAJ" userId="505e747c-87be-44c0-94c2-fc4c31a873c1" providerId="ADAL" clId="{ABAE3E48-B894-434C-BF46-54E7E1C01A75}"/>
    <pc:docChg chg="undo redo custSel addSld delSld modSld">
      <pc:chgData name="Shafer, Ethan H MAJ" userId="505e747c-87be-44c0-94c2-fc4c31a873c1" providerId="ADAL" clId="{ABAE3E48-B894-434C-BF46-54E7E1C01A75}" dt="2024-07-16T04:59:04.208" v="2887" actId="20577"/>
      <pc:docMkLst>
        <pc:docMk/>
      </pc:docMkLst>
      <pc:sldChg chg="modSp mod">
        <pc:chgData name="Shafer, Ethan H MAJ" userId="505e747c-87be-44c0-94c2-fc4c31a873c1" providerId="ADAL" clId="{ABAE3E48-B894-434C-BF46-54E7E1C01A75}" dt="2024-07-16T01:31:13.323" v="10" actId="20577"/>
        <pc:sldMkLst>
          <pc:docMk/>
          <pc:sldMk cId="2600960340" sldId="413"/>
        </pc:sldMkLst>
        <pc:spChg chg="mod">
          <ac:chgData name="Shafer, Ethan H MAJ" userId="505e747c-87be-44c0-94c2-fc4c31a873c1" providerId="ADAL" clId="{ABAE3E48-B894-434C-BF46-54E7E1C01A75}" dt="2024-07-16T01:31:13.323" v="10" actId="20577"/>
          <ac:spMkLst>
            <pc:docMk/>
            <pc:sldMk cId="2600960340" sldId="413"/>
            <ac:spMk id="2" creationId="{8D7E2DAC-8F14-49C5-B65E-1545269CF4BB}"/>
          </ac:spMkLst>
        </pc:spChg>
      </pc:sldChg>
      <pc:sldChg chg="addSp delSp modSp mod modClrScheme chgLayout">
        <pc:chgData name="Shafer, Ethan H MAJ" userId="505e747c-87be-44c0-94c2-fc4c31a873c1" providerId="ADAL" clId="{ABAE3E48-B894-434C-BF46-54E7E1C01A75}" dt="2024-07-16T01:51:34.274" v="34" actId="22"/>
        <pc:sldMkLst>
          <pc:docMk/>
          <pc:sldMk cId="2363768640" sldId="416"/>
        </pc:sldMkLst>
        <pc:spChg chg="mod ord">
          <ac:chgData name="Shafer, Ethan H MAJ" userId="505e747c-87be-44c0-94c2-fc4c31a873c1" providerId="ADAL" clId="{ABAE3E48-B894-434C-BF46-54E7E1C01A75}" dt="2024-07-16T01:50:41.389" v="28" actId="700"/>
          <ac:spMkLst>
            <pc:docMk/>
            <pc:sldMk cId="2363768640" sldId="416"/>
            <ac:spMk id="2" creationId="{B0DCFCD0-18B9-6063-E7CE-3C7EBEF1B825}"/>
          </ac:spMkLst>
        </pc:spChg>
        <pc:spChg chg="add del mod ord">
          <ac:chgData name="Shafer, Ethan H MAJ" userId="505e747c-87be-44c0-94c2-fc4c31a873c1" providerId="ADAL" clId="{ABAE3E48-B894-434C-BF46-54E7E1C01A75}" dt="2024-07-16T01:50:41.389" v="28" actId="700"/>
          <ac:spMkLst>
            <pc:docMk/>
            <pc:sldMk cId="2363768640" sldId="416"/>
            <ac:spMk id="3" creationId="{67D636F4-4E24-A4C7-F5AB-5D6F4D6F8CB6}"/>
          </ac:spMkLst>
        </pc:spChg>
        <pc:spChg chg="mod ord">
          <ac:chgData name="Shafer, Ethan H MAJ" userId="505e747c-87be-44c0-94c2-fc4c31a873c1" providerId="ADAL" clId="{ABAE3E48-B894-434C-BF46-54E7E1C01A75}" dt="2024-07-16T01:50:41.389" v="28" actId="700"/>
          <ac:spMkLst>
            <pc:docMk/>
            <pc:sldMk cId="2363768640" sldId="416"/>
            <ac:spMk id="5" creationId="{1B0BEB85-FFAB-DA5A-3FB3-50B42A6E4596}"/>
          </ac:spMkLst>
        </pc:spChg>
        <pc:spChg chg="mod ord">
          <ac:chgData name="Shafer, Ethan H MAJ" userId="505e747c-87be-44c0-94c2-fc4c31a873c1" providerId="ADAL" clId="{ABAE3E48-B894-434C-BF46-54E7E1C01A75}" dt="2024-07-16T01:50:41.389" v="28" actId="700"/>
          <ac:spMkLst>
            <pc:docMk/>
            <pc:sldMk cId="2363768640" sldId="416"/>
            <ac:spMk id="6" creationId="{077EFF7F-35BC-42D2-2F47-6B101A114636}"/>
          </ac:spMkLst>
        </pc:spChg>
        <pc:spChg chg="mod ord">
          <ac:chgData name="Shafer, Ethan H MAJ" userId="505e747c-87be-44c0-94c2-fc4c31a873c1" providerId="ADAL" clId="{ABAE3E48-B894-434C-BF46-54E7E1C01A75}" dt="2024-07-16T01:50:41.389" v="28" actId="700"/>
          <ac:spMkLst>
            <pc:docMk/>
            <pc:sldMk cId="2363768640" sldId="416"/>
            <ac:spMk id="7" creationId="{4479F709-18FD-9AF8-6420-A28EFB5E28F5}"/>
          </ac:spMkLst>
        </pc:spChg>
        <pc:spChg chg="add del mod ord">
          <ac:chgData name="Shafer, Ethan H MAJ" userId="505e747c-87be-44c0-94c2-fc4c31a873c1" providerId="ADAL" clId="{ABAE3E48-B894-434C-BF46-54E7E1C01A75}" dt="2024-07-16T01:50:42.171" v="29" actId="22"/>
          <ac:spMkLst>
            <pc:docMk/>
            <pc:sldMk cId="2363768640" sldId="416"/>
            <ac:spMk id="8" creationId="{9E3BCD72-770B-D3CA-18E7-902774D63F82}"/>
          </ac:spMkLst>
        </pc:spChg>
        <pc:spChg chg="add del mod ord">
          <ac:chgData name="Shafer, Ethan H MAJ" userId="505e747c-87be-44c0-94c2-fc4c31a873c1" providerId="ADAL" clId="{ABAE3E48-B894-434C-BF46-54E7E1C01A75}" dt="2024-07-16T01:51:34.274" v="34" actId="22"/>
          <ac:spMkLst>
            <pc:docMk/>
            <pc:sldMk cId="2363768640" sldId="416"/>
            <ac:spMk id="9" creationId="{213A4D5C-E4B0-A797-F2A1-EA211EAB8668}"/>
          </ac:spMkLst>
        </pc:spChg>
        <pc:picChg chg="del">
          <ac:chgData name="Shafer, Ethan H MAJ" userId="505e747c-87be-44c0-94c2-fc4c31a873c1" providerId="ADAL" clId="{ABAE3E48-B894-434C-BF46-54E7E1C01A75}" dt="2024-07-16T01:50:37.546" v="27" actId="478"/>
          <ac:picMkLst>
            <pc:docMk/>
            <pc:sldMk cId="2363768640" sldId="416"/>
            <ac:picMk id="4" creationId="{7753E34D-7106-1D75-F2D5-645F1BF43946}"/>
          </ac:picMkLst>
        </pc:picChg>
        <pc:picChg chg="add mod ord">
          <ac:chgData name="Shafer, Ethan H MAJ" userId="505e747c-87be-44c0-94c2-fc4c31a873c1" providerId="ADAL" clId="{ABAE3E48-B894-434C-BF46-54E7E1C01A75}" dt="2024-07-16T01:51:32.177" v="32" actId="1076"/>
          <ac:picMkLst>
            <pc:docMk/>
            <pc:sldMk cId="2363768640" sldId="416"/>
            <ac:picMk id="11" creationId="{EFD92CD3-9022-BC64-2F6A-220DA5EAC1BF}"/>
          </ac:picMkLst>
        </pc:picChg>
        <pc:picChg chg="add del mod ord">
          <ac:chgData name="Shafer, Ethan H MAJ" userId="505e747c-87be-44c0-94c2-fc4c31a873c1" providerId="ADAL" clId="{ABAE3E48-B894-434C-BF46-54E7E1C01A75}" dt="2024-07-16T01:51:34.274" v="34" actId="22"/>
          <ac:picMkLst>
            <pc:docMk/>
            <pc:sldMk cId="2363768640" sldId="416"/>
            <ac:picMk id="13" creationId="{70F19B1C-BFDA-DDC9-8A8B-16136C7418FE}"/>
          </ac:picMkLst>
        </pc:picChg>
      </pc:sldChg>
      <pc:sldChg chg="del">
        <pc:chgData name="Shafer, Ethan H MAJ" userId="505e747c-87be-44c0-94c2-fc4c31a873c1" providerId="ADAL" clId="{ABAE3E48-B894-434C-BF46-54E7E1C01A75}" dt="2024-07-16T02:04:42.224" v="206" actId="47"/>
        <pc:sldMkLst>
          <pc:docMk/>
          <pc:sldMk cId="3788048747" sldId="418"/>
        </pc:sldMkLst>
      </pc:sldChg>
      <pc:sldChg chg="del">
        <pc:chgData name="Shafer, Ethan H MAJ" userId="505e747c-87be-44c0-94c2-fc4c31a873c1" providerId="ADAL" clId="{ABAE3E48-B894-434C-BF46-54E7E1C01A75}" dt="2024-07-16T02:04:42.224" v="206" actId="47"/>
        <pc:sldMkLst>
          <pc:docMk/>
          <pc:sldMk cId="1244604013" sldId="419"/>
        </pc:sldMkLst>
      </pc:sldChg>
      <pc:sldChg chg="modSp mod">
        <pc:chgData name="Shafer, Ethan H MAJ" userId="505e747c-87be-44c0-94c2-fc4c31a873c1" providerId="ADAL" clId="{ABAE3E48-B894-434C-BF46-54E7E1C01A75}" dt="2024-07-16T02:04:28.170" v="193" actId="20577"/>
        <pc:sldMkLst>
          <pc:docMk/>
          <pc:sldMk cId="1277706378" sldId="429"/>
        </pc:sldMkLst>
        <pc:spChg chg="mod">
          <ac:chgData name="Shafer, Ethan H MAJ" userId="505e747c-87be-44c0-94c2-fc4c31a873c1" providerId="ADAL" clId="{ABAE3E48-B894-434C-BF46-54E7E1C01A75}" dt="2024-07-16T02:04:28.170" v="193" actId="20577"/>
          <ac:spMkLst>
            <pc:docMk/>
            <pc:sldMk cId="1277706378" sldId="429"/>
            <ac:spMk id="3" creationId="{D19F0797-8975-980B-1DFB-53543119FFB6}"/>
          </ac:spMkLst>
        </pc:spChg>
      </pc:sldChg>
      <pc:sldChg chg="delSp modSp mod modAnim">
        <pc:chgData name="Shafer, Ethan H MAJ" userId="505e747c-87be-44c0-94c2-fc4c31a873c1" providerId="ADAL" clId="{ABAE3E48-B894-434C-BF46-54E7E1C01A75}" dt="2024-07-16T02:07:16.675" v="492" actId="2711"/>
        <pc:sldMkLst>
          <pc:docMk/>
          <pc:sldMk cId="2426625744" sldId="440"/>
        </pc:sldMkLst>
        <pc:spChg chg="mod">
          <ac:chgData name="Shafer, Ethan H MAJ" userId="505e747c-87be-44c0-94c2-fc4c31a873c1" providerId="ADAL" clId="{ABAE3E48-B894-434C-BF46-54E7E1C01A75}" dt="2024-07-16T02:04:33.784" v="204" actId="20577"/>
          <ac:spMkLst>
            <pc:docMk/>
            <pc:sldMk cId="2426625744" sldId="440"/>
            <ac:spMk id="2" creationId="{C7251FAB-425A-2587-B4E5-78419EA595E8}"/>
          </ac:spMkLst>
        </pc:spChg>
        <pc:spChg chg="mod">
          <ac:chgData name="Shafer, Ethan H MAJ" userId="505e747c-87be-44c0-94c2-fc4c31a873c1" providerId="ADAL" clId="{ABAE3E48-B894-434C-BF46-54E7E1C01A75}" dt="2024-07-16T02:07:16.675" v="492" actId="2711"/>
          <ac:spMkLst>
            <pc:docMk/>
            <pc:sldMk cId="2426625744" sldId="440"/>
            <ac:spMk id="3" creationId="{681ADF5A-902A-1E7B-7C8F-CFAA6D871267}"/>
          </ac:spMkLst>
        </pc:spChg>
        <pc:picChg chg="del">
          <ac:chgData name="Shafer, Ethan H MAJ" userId="505e747c-87be-44c0-94c2-fc4c31a873c1" providerId="ADAL" clId="{ABAE3E48-B894-434C-BF46-54E7E1C01A75}" dt="2024-07-16T02:04:38.494" v="205" actId="478"/>
          <ac:picMkLst>
            <pc:docMk/>
            <pc:sldMk cId="2426625744" sldId="440"/>
            <ac:picMk id="8" creationId="{E67021EE-4ECA-1056-12CB-88375D4BB339}"/>
          </ac:picMkLst>
        </pc:picChg>
      </pc:sldChg>
      <pc:sldChg chg="del">
        <pc:chgData name="Shafer, Ethan H MAJ" userId="505e747c-87be-44c0-94c2-fc4c31a873c1" providerId="ADAL" clId="{ABAE3E48-B894-434C-BF46-54E7E1C01A75}" dt="2024-07-16T02:04:42.224" v="206" actId="47"/>
        <pc:sldMkLst>
          <pc:docMk/>
          <pc:sldMk cId="1989656957" sldId="441"/>
        </pc:sldMkLst>
      </pc:sldChg>
      <pc:sldChg chg="del">
        <pc:chgData name="Shafer, Ethan H MAJ" userId="505e747c-87be-44c0-94c2-fc4c31a873c1" providerId="ADAL" clId="{ABAE3E48-B894-434C-BF46-54E7E1C01A75}" dt="2024-07-16T02:04:42.224" v="206" actId="47"/>
        <pc:sldMkLst>
          <pc:docMk/>
          <pc:sldMk cId="1414359750" sldId="442"/>
        </pc:sldMkLst>
      </pc:sldChg>
      <pc:sldChg chg="del">
        <pc:chgData name="Shafer, Ethan H MAJ" userId="505e747c-87be-44c0-94c2-fc4c31a873c1" providerId="ADAL" clId="{ABAE3E48-B894-434C-BF46-54E7E1C01A75}" dt="2024-07-16T02:04:42.224" v="206" actId="47"/>
        <pc:sldMkLst>
          <pc:docMk/>
          <pc:sldMk cId="621309774" sldId="443"/>
        </pc:sldMkLst>
      </pc:sldChg>
      <pc:sldChg chg="del">
        <pc:chgData name="Shafer, Ethan H MAJ" userId="505e747c-87be-44c0-94c2-fc4c31a873c1" providerId="ADAL" clId="{ABAE3E48-B894-434C-BF46-54E7E1C01A75}" dt="2024-07-16T02:04:42.224" v="206" actId="47"/>
        <pc:sldMkLst>
          <pc:docMk/>
          <pc:sldMk cId="3878447618" sldId="444"/>
        </pc:sldMkLst>
      </pc:sldChg>
      <pc:sldChg chg="del">
        <pc:chgData name="Shafer, Ethan H MAJ" userId="505e747c-87be-44c0-94c2-fc4c31a873c1" providerId="ADAL" clId="{ABAE3E48-B894-434C-BF46-54E7E1C01A75}" dt="2024-07-16T02:04:42.224" v="206" actId="47"/>
        <pc:sldMkLst>
          <pc:docMk/>
          <pc:sldMk cId="939627627" sldId="445"/>
        </pc:sldMkLst>
      </pc:sldChg>
      <pc:sldChg chg="del">
        <pc:chgData name="Shafer, Ethan H MAJ" userId="505e747c-87be-44c0-94c2-fc4c31a873c1" providerId="ADAL" clId="{ABAE3E48-B894-434C-BF46-54E7E1C01A75}" dt="2024-07-16T02:04:42.224" v="206" actId="47"/>
        <pc:sldMkLst>
          <pc:docMk/>
          <pc:sldMk cId="2640869016" sldId="446"/>
        </pc:sldMkLst>
      </pc:sldChg>
      <pc:sldChg chg="del">
        <pc:chgData name="Shafer, Ethan H MAJ" userId="505e747c-87be-44c0-94c2-fc4c31a873c1" providerId="ADAL" clId="{ABAE3E48-B894-434C-BF46-54E7E1C01A75}" dt="2024-07-16T02:04:42.224" v="206" actId="47"/>
        <pc:sldMkLst>
          <pc:docMk/>
          <pc:sldMk cId="395491762" sldId="447"/>
        </pc:sldMkLst>
      </pc:sldChg>
      <pc:sldChg chg="del">
        <pc:chgData name="Shafer, Ethan H MAJ" userId="505e747c-87be-44c0-94c2-fc4c31a873c1" providerId="ADAL" clId="{ABAE3E48-B894-434C-BF46-54E7E1C01A75}" dt="2024-07-16T02:04:42.224" v="206" actId="47"/>
        <pc:sldMkLst>
          <pc:docMk/>
          <pc:sldMk cId="3820916377" sldId="448"/>
        </pc:sldMkLst>
      </pc:sldChg>
      <pc:sldChg chg="del">
        <pc:chgData name="Shafer, Ethan H MAJ" userId="505e747c-87be-44c0-94c2-fc4c31a873c1" providerId="ADAL" clId="{ABAE3E48-B894-434C-BF46-54E7E1C01A75}" dt="2024-07-16T02:04:42.224" v="206" actId="47"/>
        <pc:sldMkLst>
          <pc:docMk/>
          <pc:sldMk cId="3984555908" sldId="449"/>
        </pc:sldMkLst>
      </pc:sldChg>
      <pc:sldChg chg="del">
        <pc:chgData name="Shafer, Ethan H MAJ" userId="505e747c-87be-44c0-94c2-fc4c31a873c1" providerId="ADAL" clId="{ABAE3E48-B894-434C-BF46-54E7E1C01A75}" dt="2024-07-16T02:04:42.224" v="206" actId="47"/>
        <pc:sldMkLst>
          <pc:docMk/>
          <pc:sldMk cId="4018949871" sldId="450"/>
        </pc:sldMkLst>
      </pc:sldChg>
      <pc:sldChg chg="del">
        <pc:chgData name="Shafer, Ethan H MAJ" userId="505e747c-87be-44c0-94c2-fc4c31a873c1" providerId="ADAL" clId="{ABAE3E48-B894-434C-BF46-54E7E1C01A75}" dt="2024-07-16T02:04:42.224" v="206" actId="47"/>
        <pc:sldMkLst>
          <pc:docMk/>
          <pc:sldMk cId="1221488972" sldId="451"/>
        </pc:sldMkLst>
      </pc:sldChg>
      <pc:sldChg chg="del">
        <pc:chgData name="Shafer, Ethan H MAJ" userId="505e747c-87be-44c0-94c2-fc4c31a873c1" providerId="ADAL" clId="{ABAE3E48-B894-434C-BF46-54E7E1C01A75}" dt="2024-07-16T02:04:42.224" v="206" actId="47"/>
        <pc:sldMkLst>
          <pc:docMk/>
          <pc:sldMk cId="3271798158" sldId="452"/>
        </pc:sldMkLst>
      </pc:sldChg>
      <pc:sldChg chg="del">
        <pc:chgData name="Shafer, Ethan H MAJ" userId="505e747c-87be-44c0-94c2-fc4c31a873c1" providerId="ADAL" clId="{ABAE3E48-B894-434C-BF46-54E7E1C01A75}" dt="2024-07-16T02:04:42.224" v="206" actId="47"/>
        <pc:sldMkLst>
          <pc:docMk/>
          <pc:sldMk cId="1315603018" sldId="453"/>
        </pc:sldMkLst>
      </pc:sldChg>
      <pc:sldChg chg="del">
        <pc:chgData name="Shafer, Ethan H MAJ" userId="505e747c-87be-44c0-94c2-fc4c31a873c1" providerId="ADAL" clId="{ABAE3E48-B894-434C-BF46-54E7E1C01A75}" dt="2024-07-16T02:04:42.224" v="206" actId="47"/>
        <pc:sldMkLst>
          <pc:docMk/>
          <pc:sldMk cId="3255375541" sldId="454"/>
        </pc:sldMkLst>
      </pc:sldChg>
      <pc:sldChg chg="addSp delSp modSp new mod modClrScheme chgLayout">
        <pc:chgData name="Shafer, Ethan H MAJ" userId="505e747c-87be-44c0-94c2-fc4c31a873c1" providerId="ADAL" clId="{ABAE3E48-B894-434C-BF46-54E7E1C01A75}" dt="2024-07-16T02:02:25.244" v="51" actId="22"/>
        <pc:sldMkLst>
          <pc:docMk/>
          <pc:sldMk cId="1470154629" sldId="455"/>
        </pc:sldMkLst>
        <pc:spChg chg="mod ord">
          <ac:chgData name="Shafer, Ethan H MAJ" userId="505e747c-87be-44c0-94c2-fc4c31a873c1" providerId="ADAL" clId="{ABAE3E48-B894-434C-BF46-54E7E1C01A75}" dt="2024-07-16T02:02:24.584" v="50" actId="700"/>
          <ac:spMkLst>
            <pc:docMk/>
            <pc:sldMk cId="1470154629" sldId="455"/>
            <ac:spMk id="2" creationId="{79050CB1-8BC8-DBAE-327C-70BD4C3258A2}"/>
          </ac:spMkLst>
        </pc:spChg>
        <pc:spChg chg="del mod ord">
          <ac:chgData name="Shafer, Ethan H MAJ" userId="505e747c-87be-44c0-94c2-fc4c31a873c1" providerId="ADAL" clId="{ABAE3E48-B894-434C-BF46-54E7E1C01A75}" dt="2024-07-16T02:02:24.584" v="50" actId="700"/>
          <ac:spMkLst>
            <pc:docMk/>
            <pc:sldMk cId="1470154629" sldId="455"/>
            <ac:spMk id="3" creationId="{AE8EA23B-06DA-6B38-D433-69671C8C1248}"/>
          </ac:spMkLst>
        </pc:spChg>
        <pc:spChg chg="del">
          <ac:chgData name="Shafer, Ethan H MAJ" userId="505e747c-87be-44c0-94c2-fc4c31a873c1" providerId="ADAL" clId="{ABAE3E48-B894-434C-BF46-54E7E1C01A75}" dt="2024-07-16T02:02:24.584" v="50" actId="700"/>
          <ac:spMkLst>
            <pc:docMk/>
            <pc:sldMk cId="1470154629" sldId="455"/>
            <ac:spMk id="4" creationId="{A714B4D1-D942-4C3D-EE64-523549940792}"/>
          </ac:spMkLst>
        </pc:spChg>
        <pc:spChg chg="mod ord">
          <ac:chgData name="Shafer, Ethan H MAJ" userId="505e747c-87be-44c0-94c2-fc4c31a873c1" providerId="ADAL" clId="{ABAE3E48-B894-434C-BF46-54E7E1C01A75}" dt="2024-07-16T02:02:24.584" v="50" actId="700"/>
          <ac:spMkLst>
            <pc:docMk/>
            <pc:sldMk cId="1470154629" sldId="455"/>
            <ac:spMk id="5" creationId="{AF81F805-72B2-2C36-2DEE-EEC1E8979FAC}"/>
          </ac:spMkLst>
        </pc:spChg>
        <pc:spChg chg="mod ord">
          <ac:chgData name="Shafer, Ethan H MAJ" userId="505e747c-87be-44c0-94c2-fc4c31a873c1" providerId="ADAL" clId="{ABAE3E48-B894-434C-BF46-54E7E1C01A75}" dt="2024-07-16T02:02:24.584" v="50" actId="700"/>
          <ac:spMkLst>
            <pc:docMk/>
            <pc:sldMk cId="1470154629" sldId="455"/>
            <ac:spMk id="6" creationId="{2B058A0B-CBFC-282D-E161-50FACD71BE0F}"/>
          </ac:spMkLst>
        </pc:spChg>
        <pc:spChg chg="mod ord">
          <ac:chgData name="Shafer, Ethan H MAJ" userId="505e747c-87be-44c0-94c2-fc4c31a873c1" providerId="ADAL" clId="{ABAE3E48-B894-434C-BF46-54E7E1C01A75}" dt="2024-07-16T02:02:24.584" v="50" actId="700"/>
          <ac:spMkLst>
            <pc:docMk/>
            <pc:sldMk cId="1470154629" sldId="455"/>
            <ac:spMk id="7" creationId="{C67501BA-8E31-A358-3417-12C1E4C4413E}"/>
          </ac:spMkLst>
        </pc:spChg>
        <pc:spChg chg="add del mod ord">
          <ac:chgData name="Shafer, Ethan H MAJ" userId="505e747c-87be-44c0-94c2-fc4c31a873c1" providerId="ADAL" clId="{ABAE3E48-B894-434C-BF46-54E7E1C01A75}" dt="2024-07-16T02:02:25.244" v="51" actId="22"/>
          <ac:spMkLst>
            <pc:docMk/>
            <pc:sldMk cId="1470154629" sldId="455"/>
            <ac:spMk id="8" creationId="{FA987FF7-92DC-0805-A9C8-10B1C02FA93F}"/>
          </ac:spMkLst>
        </pc:spChg>
        <pc:picChg chg="add mod ord">
          <ac:chgData name="Shafer, Ethan H MAJ" userId="505e747c-87be-44c0-94c2-fc4c31a873c1" providerId="ADAL" clId="{ABAE3E48-B894-434C-BF46-54E7E1C01A75}" dt="2024-07-16T02:02:25.244" v="51" actId="22"/>
          <ac:picMkLst>
            <pc:docMk/>
            <pc:sldMk cId="1470154629" sldId="455"/>
            <ac:picMk id="10" creationId="{653783FD-9EC4-2E6F-B5F5-A32007B2A4BE}"/>
          </ac:picMkLst>
        </pc:picChg>
      </pc:sldChg>
      <pc:sldChg chg="addSp delSp modSp new mod">
        <pc:chgData name="Shafer, Ethan H MAJ" userId="505e747c-87be-44c0-94c2-fc4c31a873c1" providerId="ADAL" clId="{ABAE3E48-B894-434C-BF46-54E7E1C01A75}" dt="2024-07-16T02:03:43.894" v="60" actId="22"/>
        <pc:sldMkLst>
          <pc:docMk/>
          <pc:sldMk cId="1223688484" sldId="456"/>
        </pc:sldMkLst>
        <pc:spChg chg="mod">
          <ac:chgData name="Shafer, Ethan H MAJ" userId="505e747c-87be-44c0-94c2-fc4c31a873c1" providerId="ADAL" clId="{ABAE3E48-B894-434C-BF46-54E7E1C01A75}" dt="2024-07-16T02:02:46.084" v="59" actId="20577"/>
          <ac:spMkLst>
            <pc:docMk/>
            <pc:sldMk cId="1223688484" sldId="456"/>
            <ac:spMk id="2" creationId="{7503E49C-C743-FB93-37CB-FCBE0CF30471}"/>
          </ac:spMkLst>
        </pc:spChg>
        <pc:spChg chg="del">
          <ac:chgData name="Shafer, Ethan H MAJ" userId="505e747c-87be-44c0-94c2-fc4c31a873c1" providerId="ADAL" clId="{ABAE3E48-B894-434C-BF46-54E7E1C01A75}" dt="2024-07-16T02:03:43.894" v="60" actId="22"/>
          <ac:spMkLst>
            <pc:docMk/>
            <pc:sldMk cId="1223688484" sldId="456"/>
            <ac:spMk id="3" creationId="{6CC34675-2B2C-88B2-02D8-2B6A7F8C4902}"/>
          </ac:spMkLst>
        </pc:spChg>
        <pc:picChg chg="add mod ord">
          <ac:chgData name="Shafer, Ethan H MAJ" userId="505e747c-87be-44c0-94c2-fc4c31a873c1" providerId="ADAL" clId="{ABAE3E48-B894-434C-BF46-54E7E1C01A75}" dt="2024-07-16T02:03:43.894" v="60" actId="22"/>
          <ac:picMkLst>
            <pc:docMk/>
            <pc:sldMk cId="1223688484" sldId="456"/>
            <ac:picMk id="8" creationId="{4292E500-15DD-8CDC-BFBA-E433849D4BA8}"/>
          </ac:picMkLst>
        </pc:picChg>
      </pc:sldChg>
      <pc:sldChg chg="addSp delSp modSp new mod modClrScheme chgLayout">
        <pc:chgData name="Shafer, Ethan H MAJ" userId="505e747c-87be-44c0-94c2-fc4c31a873c1" providerId="ADAL" clId="{ABAE3E48-B894-434C-BF46-54E7E1C01A75}" dt="2024-07-16T02:04:51.334" v="219" actId="20577"/>
        <pc:sldMkLst>
          <pc:docMk/>
          <pc:sldMk cId="628283176" sldId="457"/>
        </pc:sldMkLst>
        <pc:spChg chg="del mod ord">
          <ac:chgData name="Shafer, Ethan H MAJ" userId="505e747c-87be-44c0-94c2-fc4c31a873c1" providerId="ADAL" clId="{ABAE3E48-B894-434C-BF46-54E7E1C01A75}" dt="2024-07-16T02:04:49.178" v="208" actId="700"/>
          <ac:spMkLst>
            <pc:docMk/>
            <pc:sldMk cId="628283176" sldId="457"/>
            <ac:spMk id="2" creationId="{58789641-3844-F1D2-98F2-2FE5B7E6FDB4}"/>
          </ac:spMkLst>
        </pc:spChg>
        <pc:spChg chg="del mod ord">
          <ac:chgData name="Shafer, Ethan H MAJ" userId="505e747c-87be-44c0-94c2-fc4c31a873c1" providerId="ADAL" clId="{ABAE3E48-B894-434C-BF46-54E7E1C01A75}" dt="2024-07-16T02:04:49.178" v="208" actId="700"/>
          <ac:spMkLst>
            <pc:docMk/>
            <pc:sldMk cId="628283176" sldId="457"/>
            <ac:spMk id="3" creationId="{6C1D2162-1CF5-B795-6E1F-E4819D5CE487}"/>
          </ac:spMkLst>
        </pc:spChg>
        <pc:spChg chg="mod ord">
          <ac:chgData name="Shafer, Ethan H MAJ" userId="505e747c-87be-44c0-94c2-fc4c31a873c1" providerId="ADAL" clId="{ABAE3E48-B894-434C-BF46-54E7E1C01A75}" dt="2024-07-16T02:04:49.178" v="208" actId="700"/>
          <ac:spMkLst>
            <pc:docMk/>
            <pc:sldMk cId="628283176" sldId="457"/>
            <ac:spMk id="4" creationId="{BA9BF481-699F-74C0-DEAB-9B14A3214EC6}"/>
          </ac:spMkLst>
        </pc:spChg>
        <pc:spChg chg="mod ord">
          <ac:chgData name="Shafer, Ethan H MAJ" userId="505e747c-87be-44c0-94c2-fc4c31a873c1" providerId="ADAL" clId="{ABAE3E48-B894-434C-BF46-54E7E1C01A75}" dt="2024-07-16T02:04:49.178" v="208" actId="700"/>
          <ac:spMkLst>
            <pc:docMk/>
            <pc:sldMk cId="628283176" sldId="457"/>
            <ac:spMk id="5" creationId="{CB2215AC-DC6C-5AD4-A997-E8A255F739B1}"/>
          </ac:spMkLst>
        </pc:spChg>
        <pc:spChg chg="mod ord">
          <ac:chgData name="Shafer, Ethan H MAJ" userId="505e747c-87be-44c0-94c2-fc4c31a873c1" providerId="ADAL" clId="{ABAE3E48-B894-434C-BF46-54E7E1C01A75}" dt="2024-07-16T02:04:49.178" v="208" actId="700"/>
          <ac:spMkLst>
            <pc:docMk/>
            <pc:sldMk cId="628283176" sldId="457"/>
            <ac:spMk id="6" creationId="{DECD5C77-3237-4D0F-0C3C-52C56ED4B0F1}"/>
          </ac:spMkLst>
        </pc:spChg>
        <pc:spChg chg="add mod ord">
          <ac:chgData name="Shafer, Ethan H MAJ" userId="505e747c-87be-44c0-94c2-fc4c31a873c1" providerId="ADAL" clId="{ABAE3E48-B894-434C-BF46-54E7E1C01A75}" dt="2024-07-16T02:04:51.334" v="219" actId="20577"/>
          <ac:spMkLst>
            <pc:docMk/>
            <pc:sldMk cId="628283176" sldId="457"/>
            <ac:spMk id="7" creationId="{2D6CB23A-EB68-1619-29C8-C6973BDBA8DE}"/>
          </ac:spMkLst>
        </pc:spChg>
        <pc:spChg chg="add mod ord">
          <ac:chgData name="Shafer, Ethan H MAJ" userId="505e747c-87be-44c0-94c2-fc4c31a873c1" providerId="ADAL" clId="{ABAE3E48-B894-434C-BF46-54E7E1C01A75}" dt="2024-07-16T02:04:49.178" v="208" actId="700"/>
          <ac:spMkLst>
            <pc:docMk/>
            <pc:sldMk cId="628283176" sldId="457"/>
            <ac:spMk id="8" creationId="{A0D8131E-E672-CFB9-82C8-8E0167DD993D}"/>
          </ac:spMkLst>
        </pc:spChg>
      </pc:sldChg>
      <pc:sldChg chg="addSp delSp modSp new mod">
        <pc:chgData name="Shafer, Ethan H MAJ" userId="505e747c-87be-44c0-94c2-fc4c31a873c1" providerId="ADAL" clId="{ABAE3E48-B894-434C-BF46-54E7E1C01A75}" dt="2024-07-16T03:08:09.406" v="1604" actId="14100"/>
        <pc:sldMkLst>
          <pc:docMk/>
          <pc:sldMk cId="2915294874" sldId="458"/>
        </pc:sldMkLst>
        <pc:spChg chg="mod">
          <ac:chgData name="Shafer, Ethan H MAJ" userId="505e747c-87be-44c0-94c2-fc4c31a873c1" providerId="ADAL" clId="{ABAE3E48-B894-434C-BF46-54E7E1C01A75}" dt="2024-07-16T02:07:42.214" v="510" actId="20577"/>
          <ac:spMkLst>
            <pc:docMk/>
            <pc:sldMk cId="2915294874" sldId="458"/>
            <ac:spMk id="2" creationId="{99D16028-584A-889A-FEE5-C8A220989E94}"/>
          </ac:spMkLst>
        </pc:spChg>
        <pc:spChg chg="add del">
          <ac:chgData name="Shafer, Ethan H MAJ" userId="505e747c-87be-44c0-94c2-fc4c31a873c1" providerId="ADAL" clId="{ABAE3E48-B894-434C-BF46-54E7E1C01A75}" dt="2024-07-16T02:07:52.544" v="513" actId="22"/>
          <ac:spMkLst>
            <pc:docMk/>
            <pc:sldMk cId="2915294874" sldId="458"/>
            <ac:spMk id="3" creationId="{9EDE80D4-B4C3-D125-3D39-3B9EBD26536A}"/>
          </ac:spMkLst>
        </pc:spChg>
        <pc:spChg chg="add mod">
          <ac:chgData name="Shafer, Ethan H MAJ" userId="505e747c-87be-44c0-94c2-fc4c31a873c1" providerId="ADAL" clId="{ABAE3E48-B894-434C-BF46-54E7E1C01A75}" dt="2024-07-16T03:08:09.406" v="1604" actId="14100"/>
          <ac:spMkLst>
            <pc:docMk/>
            <pc:sldMk cId="2915294874" sldId="458"/>
            <ac:spMk id="11" creationId="{368C76DE-A4AD-029B-8B5F-0C5566CBC72A}"/>
          </ac:spMkLst>
        </pc:spChg>
        <pc:picChg chg="add del mod ord">
          <ac:chgData name="Shafer, Ethan H MAJ" userId="505e747c-87be-44c0-94c2-fc4c31a873c1" providerId="ADAL" clId="{ABAE3E48-B894-434C-BF46-54E7E1C01A75}" dt="2024-07-16T02:07:45.784" v="512" actId="22"/>
          <ac:picMkLst>
            <pc:docMk/>
            <pc:sldMk cId="2915294874" sldId="458"/>
            <ac:picMk id="8" creationId="{1C32EB6B-74AF-A332-0106-0B411954C710}"/>
          </ac:picMkLst>
        </pc:picChg>
        <pc:picChg chg="add mod ord">
          <ac:chgData name="Shafer, Ethan H MAJ" userId="505e747c-87be-44c0-94c2-fc4c31a873c1" providerId="ADAL" clId="{ABAE3E48-B894-434C-BF46-54E7E1C01A75}" dt="2024-07-16T02:08:19.664" v="517" actId="14100"/>
          <ac:picMkLst>
            <pc:docMk/>
            <pc:sldMk cId="2915294874" sldId="458"/>
            <ac:picMk id="10" creationId="{4BE87F48-F628-F2CA-681F-10F03DB9450E}"/>
          </ac:picMkLst>
        </pc:picChg>
      </pc:sldChg>
      <pc:sldChg chg="addSp delSp modSp new mod modNotesTx">
        <pc:chgData name="Shafer, Ethan H MAJ" userId="505e747c-87be-44c0-94c2-fc4c31a873c1" providerId="ADAL" clId="{ABAE3E48-B894-434C-BF46-54E7E1C01A75}" dt="2024-07-16T02:28:58.661" v="588" actId="20577"/>
        <pc:sldMkLst>
          <pc:docMk/>
          <pc:sldMk cId="1832534049" sldId="459"/>
        </pc:sldMkLst>
        <pc:spChg chg="mod">
          <ac:chgData name="Shafer, Ethan H MAJ" userId="505e747c-87be-44c0-94c2-fc4c31a873c1" providerId="ADAL" clId="{ABAE3E48-B894-434C-BF46-54E7E1C01A75}" dt="2024-07-16T02:08:32.515" v="537" actId="20577"/>
          <ac:spMkLst>
            <pc:docMk/>
            <pc:sldMk cId="1832534049" sldId="459"/>
            <ac:spMk id="2" creationId="{3056118D-FCE0-7B5C-1679-587E154D9046}"/>
          </ac:spMkLst>
        </pc:spChg>
        <pc:spChg chg="del">
          <ac:chgData name="Shafer, Ethan H MAJ" userId="505e747c-87be-44c0-94c2-fc4c31a873c1" providerId="ADAL" clId="{ABAE3E48-B894-434C-BF46-54E7E1C01A75}" dt="2024-07-16T02:21:15.309" v="538" actId="22"/>
          <ac:spMkLst>
            <pc:docMk/>
            <pc:sldMk cId="1832534049" sldId="459"/>
            <ac:spMk id="3" creationId="{F0E3A30A-04D5-2396-1A6F-9C64F5E04EFA}"/>
          </ac:spMkLst>
        </pc:spChg>
        <pc:picChg chg="add mod ord">
          <ac:chgData name="Shafer, Ethan H MAJ" userId="505e747c-87be-44c0-94c2-fc4c31a873c1" providerId="ADAL" clId="{ABAE3E48-B894-434C-BF46-54E7E1C01A75}" dt="2024-07-16T02:21:29.354" v="549" actId="1035"/>
          <ac:picMkLst>
            <pc:docMk/>
            <pc:sldMk cId="1832534049" sldId="459"/>
            <ac:picMk id="8" creationId="{29546680-216B-9A00-0466-2440370509F1}"/>
          </ac:picMkLst>
        </pc:picChg>
      </pc:sldChg>
      <pc:sldChg chg="modSp new mod">
        <pc:chgData name="Shafer, Ethan H MAJ" userId="505e747c-87be-44c0-94c2-fc4c31a873c1" providerId="ADAL" clId="{ABAE3E48-B894-434C-BF46-54E7E1C01A75}" dt="2024-07-16T02:42:12.709" v="776" actId="2711"/>
        <pc:sldMkLst>
          <pc:docMk/>
          <pc:sldMk cId="727291333" sldId="460"/>
        </pc:sldMkLst>
        <pc:spChg chg="mod">
          <ac:chgData name="Shafer, Ethan H MAJ" userId="505e747c-87be-44c0-94c2-fc4c31a873c1" providerId="ADAL" clId="{ABAE3E48-B894-434C-BF46-54E7E1C01A75}" dt="2024-07-16T02:41:23.195" v="600" actId="20577"/>
          <ac:spMkLst>
            <pc:docMk/>
            <pc:sldMk cId="727291333" sldId="460"/>
            <ac:spMk id="2" creationId="{852D53CE-FD65-0A7D-5297-8ADAEEAD04F7}"/>
          </ac:spMkLst>
        </pc:spChg>
        <pc:spChg chg="mod">
          <ac:chgData name="Shafer, Ethan H MAJ" userId="505e747c-87be-44c0-94c2-fc4c31a873c1" providerId="ADAL" clId="{ABAE3E48-B894-434C-BF46-54E7E1C01A75}" dt="2024-07-16T02:42:12.709" v="776" actId="2711"/>
          <ac:spMkLst>
            <pc:docMk/>
            <pc:sldMk cId="727291333" sldId="460"/>
            <ac:spMk id="3" creationId="{F79A0BA9-1AD8-CE05-804C-357551131C37}"/>
          </ac:spMkLst>
        </pc:spChg>
      </pc:sldChg>
      <pc:sldChg chg="addSp delSp modSp new mod">
        <pc:chgData name="Shafer, Ethan H MAJ" userId="505e747c-87be-44c0-94c2-fc4c31a873c1" providerId="ADAL" clId="{ABAE3E48-B894-434C-BF46-54E7E1C01A75}" dt="2024-07-16T02:42:29.075" v="793" actId="1076"/>
        <pc:sldMkLst>
          <pc:docMk/>
          <pc:sldMk cId="1018780205" sldId="461"/>
        </pc:sldMkLst>
        <pc:spChg chg="mod">
          <ac:chgData name="Shafer, Ethan H MAJ" userId="505e747c-87be-44c0-94c2-fc4c31a873c1" providerId="ADAL" clId="{ABAE3E48-B894-434C-BF46-54E7E1C01A75}" dt="2024-07-16T02:42:19.362" v="788" actId="20577"/>
          <ac:spMkLst>
            <pc:docMk/>
            <pc:sldMk cId="1018780205" sldId="461"/>
            <ac:spMk id="2" creationId="{4DC707FE-94CA-CCB3-54F8-9A6368619350}"/>
          </ac:spMkLst>
        </pc:spChg>
        <pc:spChg chg="del">
          <ac:chgData name="Shafer, Ethan H MAJ" userId="505e747c-87be-44c0-94c2-fc4c31a873c1" providerId="ADAL" clId="{ABAE3E48-B894-434C-BF46-54E7E1C01A75}" dt="2024-07-16T02:42:20.915" v="789" actId="22"/>
          <ac:spMkLst>
            <pc:docMk/>
            <pc:sldMk cId="1018780205" sldId="461"/>
            <ac:spMk id="3" creationId="{A9B529C2-C7A6-FDAB-51D6-B3D777734374}"/>
          </ac:spMkLst>
        </pc:spChg>
        <pc:picChg chg="add mod ord">
          <ac:chgData name="Shafer, Ethan H MAJ" userId="505e747c-87be-44c0-94c2-fc4c31a873c1" providerId="ADAL" clId="{ABAE3E48-B894-434C-BF46-54E7E1C01A75}" dt="2024-07-16T02:42:29.075" v="793" actId="1076"/>
          <ac:picMkLst>
            <pc:docMk/>
            <pc:sldMk cId="1018780205" sldId="461"/>
            <ac:picMk id="8" creationId="{26E6B396-3416-959B-43D5-A7A7B6F33CF2}"/>
          </ac:picMkLst>
        </pc:picChg>
      </pc:sldChg>
      <pc:sldChg chg="modSp new mod">
        <pc:chgData name="Shafer, Ethan H MAJ" userId="505e747c-87be-44c0-94c2-fc4c31a873c1" providerId="ADAL" clId="{ABAE3E48-B894-434C-BF46-54E7E1C01A75}" dt="2024-07-16T02:44:59.707" v="1033" actId="20577"/>
        <pc:sldMkLst>
          <pc:docMk/>
          <pc:sldMk cId="1308713411" sldId="462"/>
        </pc:sldMkLst>
        <pc:spChg chg="mod">
          <ac:chgData name="Shafer, Ethan H MAJ" userId="505e747c-87be-44c0-94c2-fc4c31a873c1" providerId="ADAL" clId="{ABAE3E48-B894-434C-BF46-54E7E1C01A75}" dt="2024-07-16T02:43:10.408" v="813" actId="20577"/>
          <ac:spMkLst>
            <pc:docMk/>
            <pc:sldMk cId="1308713411" sldId="462"/>
            <ac:spMk id="2" creationId="{367BD295-E843-9CA6-17FC-B8E0FC4DBA09}"/>
          </ac:spMkLst>
        </pc:spChg>
        <pc:spChg chg="mod">
          <ac:chgData name="Shafer, Ethan H MAJ" userId="505e747c-87be-44c0-94c2-fc4c31a873c1" providerId="ADAL" clId="{ABAE3E48-B894-434C-BF46-54E7E1C01A75}" dt="2024-07-16T02:44:59.707" v="1033" actId="20577"/>
          <ac:spMkLst>
            <pc:docMk/>
            <pc:sldMk cId="1308713411" sldId="462"/>
            <ac:spMk id="3" creationId="{F9704DE1-9F7A-6DD7-7122-43EECAF48046}"/>
          </ac:spMkLst>
        </pc:spChg>
      </pc:sldChg>
      <pc:sldChg chg="addSp delSp modSp new mod">
        <pc:chgData name="Shafer, Ethan H MAJ" userId="505e747c-87be-44c0-94c2-fc4c31a873c1" providerId="ADAL" clId="{ABAE3E48-B894-434C-BF46-54E7E1C01A75}" dt="2024-07-16T02:50:33.905" v="1062" actId="12788"/>
        <pc:sldMkLst>
          <pc:docMk/>
          <pc:sldMk cId="3809882990" sldId="463"/>
        </pc:sldMkLst>
        <pc:spChg chg="mod">
          <ac:chgData name="Shafer, Ethan H MAJ" userId="505e747c-87be-44c0-94c2-fc4c31a873c1" providerId="ADAL" clId="{ABAE3E48-B894-434C-BF46-54E7E1C01A75}" dt="2024-07-16T02:50:17.365" v="1060" actId="5793"/>
          <ac:spMkLst>
            <pc:docMk/>
            <pc:sldMk cId="3809882990" sldId="463"/>
            <ac:spMk id="2" creationId="{3ECA721D-4B50-421F-1400-8E00A8176F5C}"/>
          </ac:spMkLst>
        </pc:spChg>
        <pc:spChg chg="del">
          <ac:chgData name="Shafer, Ethan H MAJ" userId="505e747c-87be-44c0-94c2-fc4c31a873c1" providerId="ADAL" clId="{ABAE3E48-B894-434C-BF46-54E7E1C01A75}" dt="2024-07-16T02:50:28.920" v="1061"/>
          <ac:spMkLst>
            <pc:docMk/>
            <pc:sldMk cId="3809882990" sldId="463"/>
            <ac:spMk id="3" creationId="{AAE77A81-8DF6-7724-837A-9851DE6723CD}"/>
          </ac:spMkLst>
        </pc:spChg>
        <pc:picChg chg="add mod">
          <ac:chgData name="Shafer, Ethan H MAJ" userId="505e747c-87be-44c0-94c2-fc4c31a873c1" providerId="ADAL" clId="{ABAE3E48-B894-434C-BF46-54E7E1C01A75}" dt="2024-07-16T02:50:33.905" v="1062" actId="12788"/>
          <ac:picMkLst>
            <pc:docMk/>
            <pc:sldMk cId="3809882990" sldId="463"/>
            <ac:picMk id="1026" creationId="{3B9FAF23-2B30-993E-348A-346271032025}"/>
          </ac:picMkLst>
        </pc:picChg>
      </pc:sldChg>
      <pc:sldChg chg="modSp new mod">
        <pc:chgData name="Shafer, Ethan H MAJ" userId="505e747c-87be-44c0-94c2-fc4c31a873c1" providerId="ADAL" clId="{ABAE3E48-B894-434C-BF46-54E7E1C01A75}" dt="2024-07-16T02:54:16.425" v="1403" actId="20577"/>
        <pc:sldMkLst>
          <pc:docMk/>
          <pc:sldMk cId="1463169035" sldId="464"/>
        </pc:sldMkLst>
        <pc:spChg chg="mod">
          <ac:chgData name="Shafer, Ethan H MAJ" userId="505e747c-87be-44c0-94c2-fc4c31a873c1" providerId="ADAL" clId="{ABAE3E48-B894-434C-BF46-54E7E1C01A75}" dt="2024-07-16T02:50:48.567" v="1122" actId="20577"/>
          <ac:spMkLst>
            <pc:docMk/>
            <pc:sldMk cId="1463169035" sldId="464"/>
            <ac:spMk id="2" creationId="{A56E337C-BFDE-29C8-D299-4FF2DB3D5360}"/>
          </ac:spMkLst>
        </pc:spChg>
        <pc:spChg chg="mod">
          <ac:chgData name="Shafer, Ethan H MAJ" userId="505e747c-87be-44c0-94c2-fc4c31a873c1" providerId="ADAL" clId="{ABAE3E48-B894-434C-BF46-54E7E1C01A75}" dt="2024-07-16T02:54:16.425" v="1403" actId="20577"/>
          <ac:spMkLst>
            <pc:docMk/>
            <pc:sldMk cId="1463169035" sldId="464"/>
            <ac:spMk id="3" creationId="{CFFE8C9A-0C25-3778-FE6F-A156CC3A6C2C}"/>
          </ac:spMkLst>
        </pc:spChg>
      </pc:sldChg>
      <pc:sldChg chg="addSp delSp modSp new mod modClrScheme chgLayout">
        <pc:chgData name="Shafer, Ethan H MAJ" userId="505e747c-87be-44c0-94c2-fc4c31a873c1" providerId="ADAL" clId="{ABAE3E48-B894-434C-BF46-54E7E1C01A75}" dt="2024-07-16T03:14:31.366" v="1725" actId="700"/>
        <pc:sldMkLst>
          <pc:docMk/>
          <pc:sldMk cId="2654118055" sldId="465"/>
        </pc:sldMkLst>
        <pc:spChg chg="mod ord">
          <ac:chgData name="Shafer, Ethan H MAJ" userId="505e747c-87be-44c0-94c2-fc4c31a873c1" providerId="ADAL" clId="{ABAE3E48-B894-434C-BF46-54E7E1C01A75}" dt="2024-07-16T03:14:31.366" v="1725" actId="700"/>
          <ac:spMkLst>
            <pc:docMk/>
            <pc:sldMk cId="2654118055" sldId="465"/>
            <ac:spMk id="2" creationId="{2F9513FD-871A-8025-AD68-9F5470DEDAB0}"/>
          </ac:spMkLst>
        </pc:spChg>
        <pc:spChg chg="mod ord">
          <ac:chgData name="Shafer, Ethan H MAJ" userId="505e747c-87be-44c0-94c2-fc4c31a873c1" providerId="ADAL" clId="{ABAE3E48-B894-434C-BF46-54E7E1C01A75}" dt="2024-07-16T03:14:31.366" v="1725" actId="700"/>
          <ac:spMkLst>
            <pc:docMk/>
            <pc:sldMk cId="2654118055" sldId="465"/>
            <ac:spMk id="3" creationId="{D330687A-56DE-65CB-671A-F0992EB23B37}"/>
          </ac:spMkLst>
        </pc:spChg>
        <pc:spChg chg="mod ord">
          <ac:chgData name="Shafer, Ethan H MAJ" userId="505e747c-87be-44c0-94c2-fc4c31a873c1" providerId="ADAL" clId="{ABAE3E48-B894-434C-BF46-54E7E1C01A75}" dt="2024-07-16T03:14:31.366" v="1725" actId="700"/>
          <ac:spMkLst>
            <pc:docMk/>
            <pc:sldMk cId="2654118055" sldId="465"/>
            <ac:spMk id="4" creationId="{19F223CE-72FA-E32E-64CF-A679CC643A64}"/>
          </ac:spMkLst>
        </pc:spChg>
        <pc:spChg chg="mod ord">
          <ac:chgData name="Shafer, Ethan H MAJ" userId="505e747c-87be-44c0-94c2-fc4c31a873c1" providerId="ADAL" clId="{ABAE3E48-B894-434C-BF46-54E7E1C01A75}" dt="2024-07-16T03:14:31.366" v="1725" actId="700"/>
          <ac:spMkLst>
            <pc:docMk/>
            <pc:sldMk cId="2654118055" sldId="465"/>
            <ac:spMk id="5" creationId="{53EDBF97-5F35-258D-487E-02B86263AFCA}"/>
          </ac:spMkLst>
        </pc:spChg>
        <pc:spChg chg="mod ord">
          <ac:chgData name="Shafer, Ethan H MAJ" userId="505e747c-87be-44c0-94c2-fc4c31a873c1" providerId="ADAL" clId="{ABAE3E48-B894-434C-BF46-54E7E1C01A75}" dt="2024-07-16T03:14:31.366" v="1725" actId="700"/>
          <ac:spMkLst>
            <pc:docMk/>
            <pc:sldMk cId="2654118055" sldId="465"/>
            <ac:spMk id="6" creationId="{7B34E4BB-9138-337B-D264-131619AD6C24}"/>
          </ac:spMkLst>
        </pc:spChg>
        <pc:spChg chg="add del mod ord">
          <ac:chgData name="Shafer, Ethan H MAJ" userId="505e747c-87be-44c0-94c2-fc4c31a873c1" providerId="ADAL" clId="{ABAE3E48-B894-434C-BF46-54E7E1C01A75}" dt="2024-07-16T03:14:21.546" v="1723" actId="700"/>
          <ac:spMkLst>
            <pc:docMk/>
            <pc:sldMk cId="2654118055" sldId="465"/>
            <ac:spMk id="7" creationId="{DDD37959-724B-AEBC-43F3-D9D390B21DBE}"/>
          </ac:spMkLst>
        </pc:spChg>
        <pc:spChg chg="add del mod ord">
          <ac:chgData name="Shafer, Ethan H MAJ" userId="505e747c-87be-44c0-94c2-fc4c31a873c1" providerId="ADAL" clId="{ABAE3E48-B894-434C-BF46-54E7E1C01A75}" dt="2024-07-16T03:14:21.546" v="1723" actId="700"/>
          <ac:spMkLst>
            <pc:docMk/>
            <pc:sldMk cId="2654118055" sldId="465"/>
            <ac:spMk id="8" creationId="{09118B92-4C25-8AE4-34B9-03D606D4BB14}"/>
          </ac:spMkLst>
        </pc:spChg>
        <pc:spChg chg="add del mod ord">
          <ac:chgData name="Shafer, Ethan H MAJ" userId="505e747c-87be-44c0-94c2-fc4c31a873c1" providerId="ADAL" clId="{ABAE3E48-B894-434C-BF46-54E7E1C01A75}" dt="2024-07-16T03:14:21.546" v="1723" actId="700"/>
          <ac:spMkLst>
            <pc:docMk/>
            <pc:sldMk cId="2654118055" sldId="465"/>
            <ac:spMk id="9" creationId="{855C058E-2151-479C-6145-954A65BBAB5D}"/>
          </ac:spMkLst>
        </pc:spChg>
        <pc:spChg chg="add del mod ord">
          <ac:chgData name="Shafer, Ethan H MAJ" userId="505e747c-87be-44c0-94c2-fc4c31a873c1" providerId="ADAL" clId="{ABAE3E48-B894-434C-BF46-54E7E1C01A75}" dt="2024-07-16T03:14:21.546" v="1723" actId="700"/>
          <ac:spMkLst>
            <pc:docMk/>
            <pc:sldMk cId="2654118055" sldId="465"/>
            <ac:spMk id="10" creationId="{8788B85A-E022-326D-EB18-3BCF6F01CBC0}"/>
          </ac:spMkLst>
        </pc:spChg>
        <pc:spChg chg="add del mod ord">
          <ac:chgData name="Shafer, Ethan H MAJ" userId="505e747c-87be-44c0-94c2-fc4c31a873c1" providerId="ADAL" clId="{ABAE3E48-B894-434C-BF46-54E7E1C01A75}" dt="2024-07-16T03:14:21.546" v="1723" actId="700"/>
          <ac:spMkLst>
            <pc:docMk/>
            <pc:sldMk cId="2654118055" sldId="465"/>
            <ac:spMk id="11" creationId="{0151F5A8-0148-40F2-5740-C9C3138A836E}"/>
          </ac:spMkLst>
        </pc:spChg>
        <pc:spChg chg="add del mod ord">
          <ac:chgData name="Shafer, Ethan H MAJ" userId="505e747c-87be-44c0-94c2-fc4c31a873c1" providerId="ADAL" clId="{ABAE3E48-B894-434C-BF46-54E7E1C01A75}" dt="2024-07-16T03:14:21.546" v="1723" actId="700"/>
          <ac:spMkLst>
            <pc:docMk/>
            <pc:sldMk cId="2654118055" sldId="465"/>
            <ac:spMk id="12" creationId="{BEFA814A-C8F8-51BB-51C3-B83604FFB713}"/>
          </ac:spMkLst>
        </pc:spChg>
        <pc:spChg chg="add del mod ord">
          <ac:chgData name="Shafer, Ethan H MAJ" userId="505e747c-87be-44c0-94c2-fc4c31a873c1" providerId="ADAL" clId="{ABAE3E48-B894-434C-BF46-54E7E1C01A75}" dt="2024-07-16T03:14:21.546" v="1723" actId="700"/>
          <ac:spMkLst>
            <pc:docMk/>
            <pc:sldMk cId="2654118055" sldId="465"/>
            <ac:spMk id="13" creationId="{E92F318F-6020-45B5-63B4-724E290B991C}"/>
          </ac:spMkLst>
        </pc:spChg>
        <pc:spChg chg="add del mod ord">
          <ac:chgData name="Shafer, Ethan H MAJ" userId="505e747c-87be-44c0-94c2-fc4c31a873c1" providerId="ADAL" clId="{ABAE3E48-B894-434C-BF46-54E7E1C01A75}" dt="2024-07-16T03:14:21.546" v="1723" actId="700"/>
          <ac:spMkLst>
            <pc:docMk/>
            <pc:sldMk cId="2654118055" sldId="465"/>
            <ac:spMk id="14" creationId="{D82C5614-894E-A7E6-5135-CD35B3C49FF6}"/>
          </ac:spMkLst>
        </pc:spChg>
        <pc:spChg chg="add del mod ord">
          <ac:chgData name="Shafer, Ethan H MAJ" userId="505e747c-87be-44c0-94c2-fc4c31a873c1" providerId="ADAL" clId="{ABAE3E48-B894-434C-BF46-54E7E1C01A75}" dt="2024-07-16T03:14:31.366" v="1725" actId="700"/>
          <ac:spMkLst>
            <pc:docMk/>
            <pc:sldMk cId="2654118055" sldId="465"/>
            <ac:spMk id="15" creationId="{EEDBEB7F-0E59-C2E4-DFEB-663964601D81}"/>
          </ac:spMkLst>
        </pc:spChg>
        <pc:spChg chg="add del mod ord">
          <ac:chgData name="Shafer, Ethan H MAJ" userId="505e747c-87be-44c0-94c2-fc4c31a873c1" providerId="ADAL" clId="{ABAE3E48-B894-434C-BF46-54E7E1C01A75}" dt="2024-07-16T03:14:31.366" v="1725" actId="700"/>
          <ac:spMkLst>
            <pc:docMk/>
            <pc:sldMk cId="2654118055" sldId="465"/>
            <ac:spMk id="16" creationId="{E4ED0943-076B-D759-1204-1D9151713F56}"/>
          </ac:spMkLst>
        </pc:spChg>
        <pc:spChg chg="add del mod ord">
          <ac:chgData name="Shafer, Ethan H MAJ" userId="505e747c-87be-44c0-94c2-fc4c31a873c1" providerId="ADAL" clId="{ABAE3E48-B894-434C-BF46-54E7E1C01A75}" dt="2024-07-16T03:14:31.366" v="1725" actId="700"/>
          <ac:spMkLst>
            <pc:docMk/>
            <pc:sldMk cId="2654118055" sldId="465"/>
            <ac:spMk id="17" creationId="{43148C07-657D-7A29-AF45-9B650D12047B}"/>
          </ac:spMkLst>
        </pc:spChg>
        <pc:spChg chg="add del mod ord">
          <ac:chgData name="Shafer, Ethan H MAJ" userId="505e747c-87be-44c0-94c2-fc4c31a873c1" providerId="ADAL" clId="{ABAE3E48-B894-434C-BF46-54E7E1C01A75}" dt="2024-07-16T03:14:31.366" v="1725" actId="700"/>
          <ac:spMkLst>
            <pc:docMk/>
            <pc:sldMk cId="2654118055" sldId="465"/>
            <ac:spMk id="18" creationId="{37C7546A-7235-69F7-0C51-F57FE7CE79CC}"/>
          </ac:spMkLst>
        </pc:spChg>
        <pc:spChg chg="add del mod ord">
          <ac:chgData name="Shafer, Ethan H MAJ" userId="505e747c-87be-44c0-94c2-fc4c31a873c1" providerId="ADAL" clId="{ABAE3E48-B894-434C-BF46-54E7E1C01A75}" dt="2024-07-16T03:14:31.366" v="1725" actId="700"/>
          <ac:spMkLst>
            <pc:docMk/>
            <pc:sldMk cId="2654118055" sldId="465"/>
            <ac:spMk id="19" creationId="{55F4E79B-97F8-066A-AD9D-ADEFF3C3989B}"/>
          </ac:spMkLst>
        </pc:spChg>
      </pc:sldChg>
      <pc:sldChg chg="addSp delSp modSp new mod modClrScheme chgLayout">
        <pc:chgData name="Shafer, Ethan H MAJ" userId="505e747c-87be-44c0-94c2-fc4c31a873c1" providerId="ADAL" clId="{ABAE3E48-B894-434C-BF46-54E7E1C01A75}" dt="2024-07-16T03:16:36.856" v="1753" actId="20577"/>
        <pc:sldMkLst>
          <pc:docMk/>
          <pc:sldMk cId="1413676377" sldId="466"/>
        </pc:sldMkLst>
        <pc:spChg chg="del mod ord">
          <ac:chgData name="Shafer, Ethan H MAJ" userId="505e747c-87be-44c0-94c2-fc4c31a873c1" providerId="ADAL" clId="{ABAE3E48-B894-434C-BF46-54E7E1C01A75}" dt="2024-07-16T03:16:32.265" v="1727" actId="700"/>
          <ac:spMkLst>
            <pc:docMk/>
            <pc:sldMk cId="1413676377" sldId="466"/>
            <ac:spMk id="2" creationId="{61B6E416-A354-3E4B-D18B-7FB0977BA084}"/>
          </ac:spMkLst>
        </pc:spChg>
        <pc:spChg chg="del mod ord">
          <ac:chgData name="Shafer, Ethan H MAJ" userId="505e747c-87be-44c0-94c2-fc4c31a873c1" providerId="ADAL" clId="{ABAE3E48-B894-434C-BF46-54E7E1C01A75}" dt="2024-07-16T03:16:32.265" v="1727" actId="700"/>
          <ac:spMkLst>
            <pc:docMk/>
            <pc:sldMk cId="1413676377" sldId="466"/>
            <ac:spMk id="3" creationId="{38E75BCE-338E-C533-48A4-2FDDCB0C2AEA}"/>
          </ac:spMkLst>
        </pc:spChg>
        <pc:spChg chg="mod ord">
          <ac:chgData name="Shafer, Ethan H MAJ" userId="505e747c-87be-44c0-94c2-fc4c31a873c1" providerId="ADAL" clId="{ABAE3E48-B894-434C-BF46-54E7E1C01A75}" dt="2024-07-16T03:16:32.265" v="1727" actId="700"/>
          <ac:spMkLst>
            <pc:docMk/>
            <pc:sldMk cId="1413676377" sldId="466"/>
            <ac:spMk id="4" creationId="{2DCE4D28-1786-4A57-D059-305D513D2182}"/>
          </ac:spMkLst>
        </pc:spChg>
        <pc:spChg chg="mod ord">
          <ac:chgData name="Shafer, Ethan H MAJ" userId="505e747c-87be-44c0-94c2-fc4c31a873c1" providerId="ADAL" clId="{ABAE3E48-B894-434C-BF46-54E7E1C01A75}" dt="2024-07-16T03:16:32.265" v="1727" actId="700"/>
          <ac:spMkLst>
            <pc:docMk/>
            <pc:sldMk cId="1413676377" sldId="466"/>
            <ac:spMk id="5" creationId="{D95AF063-EBDE-6B51-8CE1-C750AAE957DE}"/>
          </ac:spMkLst>
        </pc:spChg>
        <pc:spChg chg="mod ord">
          <ac:chgData name="Shafer, Ethan H MAJ" userId="505e747c-87be-44c0-94c2-fc4c31a873c1" providerId="ADAL" clId="{ABAE3E48-B894-434C-BF46-54E7E1C01A75}" dt="2024-07-16T03:16:32.265" v="1727" actId="700"/>
          <ac:spMkLst>
            <pc:docMk/>
            <pc:sldMk cId="1413676377" sldId="466"/>
            <ac:spMk id="6" creationId="{50CFEF8D-880C-B42A-81F0-F89D1A9DFD86}"/>
          </ac:spMkLst>
        </pc:spChg>
        <pc:spChg chg="add mod ord">
          <ac:chgData name="Shafer, Ethan H MAJ" userId="505e747c-87be-44c0-94c2-fc4c31a873c1" providerId="ADAL" clId="{ABAE3E48-B894-434C-BF46-54E7E1C01A75}" dt="2024-07-16T03:16:36.856" v="1753" actId="20577"/>
          <ac:spMkLst>
            <pc:docMk/>
            <pc:sldMk cId="1413676377" sldId="466"/>
            <ac:spMk id="7" creationId="{64C106E3-2D08-C302-617B-7451DAE08C80}"/>
          </ac:spMkLst>
        </pc:spChg>
        <pc:spChg chg="add mod ord">
          <ac:chgData name="Shafer, Ethan H MAJ" userId="505e747c-87be-44c0-94c2-fc4c31a873c1" providerId="ADAL" clId="{ABAE3E48-B894-434C-BF46-54E7E1C01A75}" dt="2024-07-16T03:16:32.265" v="1727" actId="700"/>
          <ac:spMkLst>
            <pc:docMk/>
            <pc:sldMk cId="1413676377" sldId="466"/>
            <ac:spMk id="8" creationId="{C1A060C8-D305-7740-A7D5-C207B7CAA230}"/>
          </ac:spMkLst>
        </pc:spChg>
      </pc:sldChg>
      <pc:sldChg chg="addSp delSp modSp new mod modClrScheme chgLayout">
        <pc:chgData name="Shafer, Ethan H MAJ" userId="505e747c-87be-44c0-94c2-fc4c31a873c1" providerId="ADAL" clId="{ABAE3E48-B894-434C-BF46-54E7E1C01A75}" dt="2024-07-16T03:19:46.626" v="2051" actId="20577"/>
        <pc:sldMkLst>
          <pc:docMk/>
          <pc:sldMk cId="734897747" sldId="467"/>
        </pc:sldMkLst>
        <pc:spChg chg="del mod ord">
          <ac:chgData name="Shafer, Ethan H MAJ" userId="505e747c-87be-44c0-94c2-fc4c31a873c1" providerId="ADAL" clId="{ABAE3E48-B894-434C-BF46-54E7E1C01A75}" dt="2024-07-16T03:17:06.858" v="1755" actId="700"/>
          <ac:spMkLst>
            <pc:docMk/>
            <pc:sldMk cId="734897747" sldId="467"/>
            <ac:spMk id="2" creationId="{F9FCBA02-6EF7-82DF-A2FC-C048D0A85001}"/>
          </ac:spMkLst>
        </pc:spChg>
        <pc:spChg chg="del mod ord">
          <ac:chgData name="Shafer, Ethan H MAJ" userId="505e747c-87be-44c0-94c2-fc4c31a873c1" providerId="ADAL" clId="{ABAE3E48-B894-434C-BF46-54E7E1C01A75}" dt="2024-07-16T03:17:06.858" v="1755" actId="700"/>
          <ac:spMkLst>
            <pc:docMk/>
            <pc:sldMk cId="734897747" sldId="467"/>
            <ac:spMk id="3" creationId="{649CA128-04BA-6A6B-8EF8-0A36D8AF517B}"/>
          </ac:spMkLst>
        </pc:spChg>
        <pc:spChg chg="mod ord">
          <ac:chgData name="Shafer, Ethan H MAJ" userId="505e747c-87be-44c0-94c2-fc4c31a873c1" providerId="ADAL" clId="{ABAE3E48-B894-434C-BF46-54E7E1C01A75}" dt="2024-07-16T03:17:06.858" v="1755" actId="700"/>
          <ac:spMkLst>
            <pc:docMk/>
            <pc:sldMk cId="734897747" sldId="467"/>
            <ac:spMk id="4" creationId="{8FE24CD6-DD31-A50C-52CD-CC83067706F2}"/>
          </ac:spMkLst>
        </pc:spChg>
        <pc:spChg chg="mod ord">
          <ac:chgData name="Shafer, Ethan H MAJ" userId="505e747c-87be-44c0-94c2-fc4c31a873c1" providerId="ADAL" clId="{ABAE3E48-B894-434C-BF46-54E7E1C01A75}" dt="2024-07-16T03:17:06.858" v="1755" actId="700"/>
          <ac:spMkLst>
            <pc:docMk/>
            <pc:sldMk cId="734897747" sldId="467"/>
            <ac:spMk id="5" creationId="{AE3D6737-90EB-3DF2-524E-3F4022298DAC}"/>
          </ac:spMkLst>
        </pc:spChg>
        <pc:spChg chg="mod ord">
          <ac:chgData name="Shafer, Ethan H MAJ" userId="505e747c-87be-44c0-94c2-fc4c31a873c1" providerId="ADAL" clId="{ABAE3E48-B894-434C-BF46-54E7E1C01A75}" dt="2024-07-16T03:17:06.858" v="1755" actId="700"/>
          <ac:spMkLst>
            <pc:docMk/>
            <pc:sldMk cId="734897747" sldId="467"/>
            <ac:spMk id="6" creationId="{6380022D-212E-E042-8241-3F5ABE915806}"/>
          </ac:spMkLst>
        </pc:spChg>
        <pc:spChg chg="add mod ord">
          <ac:chgData name="Shafer, Ethan H MAJ" userId="505e747c-87be-44c0-94c2-fc4c31a873c1" providerId="ADAL" clId="{ABAE3E48-B894-434C-BF46-54E7E1C01A75}" dt="2024-07-16T03:17:10.291" v="1761" actId="20577"/>
          <ac:spMkLst>
            <pc:docMk/>
            <pc:sldMk cId="734897747" sldId="467"/>
            <ac:spMk id="7" creationId="{60CE275C-153D-E827-9F6C-12A0E5433F8B}"/>
          </ac:spMkLst>
        </pc:spChg>
        <pc:spChg chg="add mod ord">
          <ac:chgData name="Shafer, Ethan H MAJ" userId="505e747c-87be-44c0-94c2-fc4c31a873c1" providerId="ADAL" clId="{ABAE3E48-B894-434C-BF46-54E7E1C01A75}" dt="2024-07-16T03:19:46.626" v="2051" actId="20577"/>
          <ac:spMkLst>
            <pc:docMk/>
            <pc:sldMk cId="734897747" sldId="467"/>
            <ac:spMk id="8" creationId="{F99EABB7-119B-8E70-32F6-AC4FC8DED90A}"/>
          </ac:spMkLst>
        </pc:spChg>
      </pc:sldChg>
      <pc:sldChg chg="modSp add mod">
        <pc:chgData name="Shafer, Ethan H MAJ" userId="505e747c-87be-44c0-94c2-fc4c31a873c1" providerId="ADAL" clId="{ABAE3E48-B894-434C-BF46-54E7E1C01A75}" dt="2024-07-16T03:22:18.146" v="2133" actId="20577"/>
        <pc:sldMkLst>
          <pc:docMk/>
          <pc:sldMk cId="654399212" sldId="468"/>
        </pc:sldMkLst>
        <pc:spChg chg="mod">
          <ac:chgData name="Shafer, Ethan H MAJ" userId="505e747c-87be-44c0-94c2-fc4c31a873c1" providerId="ADAL" clId="{ABAE3E48-B894-434C-BF46-54E7E1C01A75}" dt="2024-07-16T03:22:18.146" v="2133" actId="20577"/>
          <ac:spMkLst>
            <pc:docMk/>
            <pc:sldMk cId="654399212" sldId="468"/>
            <ac:spMk id="8" creationId="{F99EABB7-119B-8E70-32F6-AC4FC8DED90A}"/>
          </ac:spMkLst>
        </pc:spChg>
      </pc:sldChg>
      <pc:sldChg chg="modSp new mod modAnim">
        <pc:chgData name="Shafer, Ethan H MAJ" userId="505e747c-87be-44c0-94c2-fc4c31a873c1" providerId="ADAL" clId="{ABAE3E48-B894-434C-BF46-54E7E1C01A75}" dt="2024-07-16T03:23:12.456" v="2238"/>
        <pc:sldMkLst>
          <pc:docMk/>
          <pc:sldMk cId="795620285" sldId="469"/>
        </pc:sldMkLst>
        <pc:spChg chg="mod">
          <ac:chgData name="Shafer, Ethan H MAJ" userId="505e747c-87be-44c0-94c2-fc4c31a873c1" providerId="ADAL" clId="{ABAE3E48-B894-434C-BF46-54E7E1C01A75}" dt="2024-07-16T03:22:38.476" v="2151" actId="20577"/>
          <ac:spMkLst>
            <pc:docMk/>
            <pc:sldMk cId="795620285" sldId="469"/>
            <ac:spMk id="2" creationId="{92295045-36FC-0D20-5763-7E94AC95FD23}"/>
          </ac:spMkLst>
        </pc:spChg>
        <pc:spChg chg="mod">
          <ac:chgData name="Shafer, Ethan H MAJ" userId="505e747c-87be-44c0-94c2-fc4c31a873c1" providerId="ADAL" clId="{ABAE3E48-B894-434C-BF46-54E7E1C01A75}" dt="2024-07-16T03:23:06.719" v="2237" actId="2711"/>
          <ac:spMkLst>
            <pc:docMk/>
            <pc:sldMk cId="795620285" sldId="469"/>
            <ac:spMk id="3" creationId="{FABA02FD-5A04-77B9-5ABA-447E5C51C469}"/>
          </ac:spMkLst>
        </pc:spChg>
      </pc:sldChg>
      <pc:sldChg chg="modSp new mod modAnim">
        <pc:chgData name="Shafer, Ethan H MAJ" userId="505e747c-87be-44c0-94c2-fc4c31a873c1" providerId="ADAL" clId="{ABAE3E48-B894-434C-BF46-54E7E1C01A75}" dt="2024-07-16T03:25:44.361" v="2483"/>
        <pc:sldMkLst>
          <pc:docMk/>
          <pc:sldMk cId="2856010001" sldId="470"/>
        </pc:sldMkLst>
        <pc:spChg chg="mod">
          <ac:chgData name="Shafer, Ethan H MAJ" userId="505e747c-87be-44c0-94c2-fc4c31a873c1" providerId="ADAL" clId="{ABAE3E48-B894-434C-BF46-54E7E1C01A75}" dt="2024-07-16T03:24:09.666" v="2260" actId="20577"/>
          <ac:spMkLst>
            <pc:docMk/>
            <pc:sldMk cId="2856010001" sldId="470"/>
            <ac:spMk id="2" creationId="{504145E7-C53D-2461-B6A0-B50C3FB61176}"/>
          </ac:spMkLst>
        </pc:spChg>
        <pc:spChg chg="mod">
          <ac:chgData name="Shafer, Ethan H MAJ" userId="505e747c-87be-44c0-94c2-fc4c31a873c1" providerId="ADAL" clId="{ABAE3E48-B894-434C-BF46-54E7E1C01A75}" dt="2024-07-16T03:25:24.487" v="2478" actId="20577"/>
          <ac:spMkLst>
            <pc:docMk/>
            <pc:sldMk cId="2856010001" sldId="470"/>
            <ac:spMk id="3" creationId="{EEB4958A-B063-7AD5-FDDC-F59CCE3D33B7}"/>
          </ac:spMkLst>
        </pc:spChg>
      </pc:sldChg>
      <pc:sldChg chg="modSp new mod">
        <pc:chgData name="Shafer, Ethan H MAJ" userId="505e747c-87be-44c0-94c2-fc4c31a873c1" providerId="ADAL" clId="{ABAE3E48-B894-434C-BF46-54E7E1C01A75}" dt="2024-07-16T03:26:28.951" v="2645" actId="20577"/>
        <pc:sldMkLst>
          <pc:docMk/>
          <pc:sldMk cId="493600504" sldId="471"/>
        </pc:sldMkLst>
        <pc:spChg chg="mod">
          <ac:chgData name="Shafer, Ethan H MAJ" userId="505e747c-87be-44c0-94c2-fc4c31a873c1" providerId="ADAL" clId="{ABAE3E48-B894-434C-BF46-54E7E1C01A75}" dt="2024-07-16T03:26:01.576" v="2492" actId="20577"/>
          <ac:spMkLst>
            <pc:docMk/>
            <pc:sldMk cId="493600504" sldId="471"/>
            <ac:spMk id="2" creationId="{D46B1B85-0B46-BD3D-BCEB-838892BB58B7}"/>
          </ac:spMkLst>
        </pc:spChg>
        <pc:spChg chg="mod">
          <ac:chgData name="Shafer, Ethan H MAJ" userId="505e747c-87be-44c0-94c2-fc4c31a873c1" providerId="ADAL" clId="{ABAE3E48-B894-434C-BF46-54E7E1C01A75}" dt="2024-07-16T03:26:28.951" v="2645" actId="20577"/>
          <ac:spMkLst>
            <pc:docMk/>
            <pc:sldMk cId="493600504" sldId="471"/>
            <ac:spMk id="3" creationId="{3A8B0828-C6F0-872A-E1AF-4BA399A0682E}"/>
          </ac:spMkLst>
        </pc:spChg>
      </pc:sldChg>
      <pc:sldChg chg="addSp delSp modSp new del mod modClrScheme chgLayout">
        <pc:chgData name="Shafer, Ethan H MAJ" userId="505e747c-87be-44c0-94c2-fc4c31a873c1" providerId="ADAL" clId="{ABAE3E48-B894-434C-BF46-54E7E1C01A75}" dt="2024-07-16T04:02:19.674" v="2654" actId="47"/>
        <pc:sldMkLst>
          <pc:docMk/>
          <pc:sldMk cId="419116087" sldId="472"/>
        </pc:sldMkLst>
        <pc:spChg chg="del mod ord">
          <ac:chgData name="Shafer, Ethan H MAJ" userId="505e747c-87be-44c0-94c2-fc4c31a873c1" providerId="ADAL" clId="{ABAE3E48-B894-434C-BF46-54E7E1C01A75}" dt="2024-07-16T04:01:35.318" v="2647" actId="700"/>
          <ac:spMkLst>
            <pc:docMk/>
            <pc:sldMk cId="419116087" sldId="472"/>
            <ac:spMk id="2" creationId="{BC449DBF-ABC7-746A-55B3-58BD2C69A4F3}"/>
          </ac:spMkLst>
        </pc:spChg>
        <pc:spChg chg="del mod ord">
          <ac:chgData name="Shafer, Ethan H MAJ" userId="505e747c-87be-44c0-94c2-fc4c31a873c1" providerId="ADAL" clId="{ABAE3E48-B894-434C-BF46-54E7E1C01A75}" dt="2024-07-16T04:01:35.318" v="2647" actId="700"/>
          <ac:spMkLst>
            <pc:docMk/>
            <pc:sldMk cId="419116087" sldId="472"/>
            <ac:spMk id="3" creationId="{9B77C1DF-3D87-F8DA-73EF-C284E7FB2557}"/>
          </ac:spMkLst>
        </pc:spChg>
        <pc:spChg chg="mod ord">
          <ac:chgData name="Shafer, Ethan H MAJ" userId="505e747c-87be-44c0-94c2-fc4c31a873c1" providerId="ADAL" clId="{ABAE3E48-B894-434C-BF46-54E7E1C01A75}" dt="2024-07-16T04:01:35.318" v="2647" actId="700"/>
          <ac:spMkLst>
            <pc:docMk/>
            <pc:sldMk cId="419116087" sldId="472"/>
            <ac:spMk id="4" creationId="{66D22A03-3BE3-77AD-B956-0CA48D1BEC5F}"/>
          </ac:spMkLst>
        </pc:spChg>
        <pc:spChg chg="mod ord">
          <ac:chgData name="Shafer, Ethan H MAJ" userId="505e747c-87be-44c0-94c2-fc4c31a873c1" providerId="ADAL" clId="{ABAE3E48-B894-434C-BF46-54E7E1C01A75}" dt="2024-07-16T04:01:35.318" v="2647" actId="700"/>
          <ac:spMkLst>
            <pc:docMk/>
            <pc:sldMk cId="419116087" sldId="472"/>
            <ac:spMk id="5" creationId="{FF21F4B1-A5A1-EEE1-8BE7-47C734F8BBD8}"/>
          </ac:spMkLst>
        </pc:spChg>
        <pc:spChg chg="mod ord">
          <ac:chgData name="Shafer, Ethan H MAJ" userId="505e747c-87be-44c0-94c2-fc4c31a873c1" providerId="ADAL" clId="{ABAE3E48-B894-434C-BF46-54E7E1C01A75}" dt="2024-07-16T04:01:35.318" v="2647" actId="700"/>
          <ac:spMkLst>
            <pc:docMk/>
            <pc:sldMk cId="419116087" sldId="472"/>
            <ac:spMk id="6" creationId="{E5683ED2-A42C-B877-55D7-66C359AC35EC}"/>
          </ac:spMkLst>
        </pc:spChg>
        <pc:spChg chg="add mod ord">
          <ac:chgData name="Shafer, Ethan H MAJ" userId="505e747c-87be-44c0-94c2-fc4c31a873c1" providerId="ADAL" clId="{ABAE3E48-B894-434C-BF46-54E7E1C01A75}" dt="2024-07-16T04:01:42.898" v="2651" actId="20577"/>
          <ac:spMkLst>
            <pc:docMk/>
            <pc:sldMk cId="419116087" sldId="472"/>
            <ac:spMk id="7" creationId="{C854EF21-AA6B-E275-823C-D8FC32530705}"/>
          </ac:spMkLst>
        </pc:spChg>
        <pc:spChg chg="add mod ord">
          <ac:chgData name="Shafer, Ethan H MAJ" userId="505e747c-87be-44c0-94c2-fc4c31a873c1" providerId="ADAL" clId="{ABAE3E48-B894-434C-BF46-54E7E1C01A75}" dt="2024-07-16T04:01:35.318" v="2647" actId="700"/>
          <ac:spMkLst>
            <pc:docMk/>
            <pc:sldMk cId="419116087" sldId="472"/>
            <ac:spMk id="8" creationId="{AA086671-9038-CEF4-F1D3-11750FAE8C35}"/>
          </ac:spMkLst>
        </pc:spChg>
      </pc:sldChg>
      <pc:sldChg chg="addSp delSp modSp new mod modClrScheme chgLayout">
        <pc:chgData name="Shafer, Ethan H MAJ" userId="505e747c-87be-44c0-94c2-fc4c31a873c1" providerId="ADAL" clId="{ABAE3E48-B894-434C-BF46-54E7E1C01A75}" dt="2024-07-16T04:59:04.208" v="2887" actId="20577"/>
        <pc:sldMkLst>
          <pc:docMk/>
          <pc:sldMk cId="241139002" sldId="473"/>
        </pc:sldMkLst>
        <pc:spChg chg="del mod ord">
          <ac:chgData name="Shafer, Ethan H MAJ" userId="505e747c-87be-44c0-94c2-fc4c31a873c1" providerId="ADAL" clId="{ABAE3E48-B894-434C-BF46-54E7E1C01A75}" dt="2024-07-16T04:01:48.930" v="2653" actId="700"/>
          <ac:spMkLst>
            <pc:docMk/>
            <pc:sldMk cId="241139002" sldId="473"/>
            <ac:spMk id="2" creationId="{14EB1526-A223-2FE6-F545-35F71F4B4783}"/>
          </ac:spMkLst>
        </pc:spChg>
        <pc:spChg chg="del mod ord">
          <ac:chgData name="Shafer, Ethan H MAJ" userId="505e747c-87be-44c0-94c2-fc4c31a873c1" providerId="ADAL" clId="{ABAE3E48-B894-434C-BF46-54E7E1C01A75}" dt="2024-07-16T04:01:48.930" v="2653" actId="700"/>
          <ac:spMkLst>
            <pc:docMk/>
            <pc:sldMk cId="241139002" sldId="473"/>
            <ac:spMk id="3" creationId="{E4A710AE-413A-A41E-046B-EE779CD8776E}"/>
          </ac:spMkLst>
        </pc:spChg>
        <pc:spChg chg="mod ord">
          <ac:chgData name="Shafer, Ethan H MAJ" userId="505e747c-87be-44c0-94c2-fc4c31a873c1" providerId="ADAL" clId="{ABAE3E48-B894-434C-BF46-54E7E1C01A75}" dt="2024-07-16T04:01:48.930" v="2653" actId="700"/>
          <ac:spMkLst>
            <pc:docMk/>
            <pc:sldMk cId="241139002" sldId="473"/>
            <ac:spMk id="4" creationId="{9E739670-14A5-4245-D2D5-9A5877D8D4F2}"/>
          </ac:spMkLst>
        </pc:spChg>
        <pc:spChg chg="mod ord">
          <ac:chgData name="Shafer, Ethan H MAJ" userId="505e747c-87be-44c0-94c2-fc4c31a873c1" providerId="ADAL" clId="{ABAE3E48-B894-434C-BF46-54E7E1C01A75}" dt="2024-07-16T04:01:48.930" v="2653" actId="700"/>
          <ac:spMkLst>
            <pc:docMk/>
            <pc:sldMk cId="241139002" sldId="473"/>
            <ac:spMk id="5" creationId="{859C5088-DF26-7A52-488E-296596FD704D}"/>
          </ac:spMkLst>
        </pc:spChg>
        <pc:spChg chg="mod ord">
          <ac:chgData name="Shafer, Ethan H MAJ" userId="505e747c-87be-44c0-94c2-fc4c31a873c1" providerId="ADAL" clId="{ABAE3E48-B894-434C-BF46-54E7E1C01A75}" dt="2024-07-16T04:01:48.930" v="2653" actId="700"/>
          <ac:spMkLst>
            <pc:docMk/>
            <pc:sldMk cId="241139002" sldId="473"/>
            <ac:spMk id="6" creationId="{25E6CCE0-0377-402A-C8EA-3B1C08C3B0B3}"/>
          </ac:spMkLst>
        </pc:spChg>
        <pc:spChg chg="add mod ord">
          <ac:chgData name="Shafer, Ethan H MAJ" userId="505e747c-87be-44c0-94c2-fc4c31a873c1" providerId="ADAL" clId="{ABAE3E48-B894-434C-BF46-54E7E1C01A75}" dt="2024-07-16T04:02:26.017" v="2667" actId="20577"/>
          <ac:spMkLst>
            <pc:docMk/>
            <pc:sldMk cId="241139002" sldId="473"/>
            <ac:spMk id="7" creationId="{A0DF6E5D-FAA9-EA42-2146-32524C044279}"/>
          </ac:spMkLst>
        </pc:spChg>
        <pc:spChg chg="add mod ord">
          <ac:chgData name="Shafer, Ethan H MAJ" userId="505e747c-87be-44c0-94c2-fc4c31a873c1" providerId="ADAL" clId="{ABAE3E48-B894-434C-BF46-54E7E1C01A75}" dt="2024-07-16T04:59:04.208" v="2887" actId="20577"/>
          <ac:spMkLst>
            <pc:docMk/>
            <pc:sldMk cId="241139002" sldId="473"/>
            <ac:spMk id="8" creationId="{6CCF2904-66C5-7616-927F-E71C7FCBD832}"/>
          </ac:spMkLst>
        </pc:spChg>
      </pc:sldChg>
    </pc:docChg>
  </pc:docChgLst>
  <pc:docChgLst>
    <pc:chgData name="Sloan, Jonathan LTC" userId="b55b9a62-7ad6-43ea-8df1-928d32393756" providerId="ADAL" clId="{BE14F6F7-13FE-46C7-B7F5-7EA8CEFF8312}"/>
    <pc:docChg chg="undo custSel modSld">
      <pc:chgData name="Sloan, Jonathan LTC" userId="b55b9a62-7ad6-43ea-8df1-928d32393756" providerId="ADAL" clId="{BE14F6F7-13FE-46C7-B7F5-7EA8CEFF8312}" dt="2021-06-29T20:07:49.817" v="81" actId="20577"/>
      <pc:docMkLst>
        <pc:docMk/>
      </pc:docMkLst>
      <pc:sldChg chg="addSp modSp mod">
        <pc:chgData name="Sloan, Jonathan LTC" userId="b55b9a62-7ad6-43ea-8df1-928d32393756" providerId="ADAL" clId="{BE14F6F7-13FE-46C7-B7F5-7EA8CEFF8312}" dt="2021-06-29T19:26:39.605" v="75" actId="1076"/>
        <pc:sldMkLst>
          <pc:docMk/>
          <pc:sldMk cId="1994102514" sldId="261"/>
        </pc:sldMkLst>
        <pc:spChg chg="mod">
          <ac:chgData name="Sloan, Jonathan LTC" userId="b55b9a62-7ad6-43ea-8df1-928d32393756" providerId="ADAL" clId="{BE14F6F7-13FE-46C7-B7F5-7EA8CEFF8312}" dt="2021-06-29T19:24:58.693" v="53" actId="1076"/>
          <ac:spMkLst>
            <pc:docMk/>
            <pc:sldMk cId="1994102514" sldId="261"/>
            <ac:spMk id="10" creationId="{632833C4-E722-4F1B-BFF2-6BB7FC3E46AB}"/>
          </ac:spMkLst>
        </pc:spChg>
        <pc:spChg chg="mod">
          <ac:chgData name="Sloan, Jonathan LTC" userId="b55b9a62-7ad6-43ea-8df1-928d32393756" providerId="ADAL" clId="{BE14F6F7-13FE-46C7-B7F5-7EA8CEFF8312}" dt="2021-06-29T19:25:07.965" v="54" actId="1076"/>
          <ac:spMkLst>
            <pc:docMk/>
            <pc:sldMk cId="1994102514" sldId="261"/>
            <ac:spMk id="11" creationId="{70D424FA-89A8-4963-B8A5-2D4EF23BB0F9}"/>
          </ac:spMkLst>
        </pc:spChg>
        <pc:spChg chg="add mod">
          <ac:chgData name="Sloan, Jonathan LTC" userId="b55b9a62-7ad6-43ea-8df1-928d32393756" providerId="ADAL" clId="{BE14F6F7-13FE-46C7-B7F5-7EA8CEFF8312}" dt="2021-06-29T19:25:51.502" v="72" actId="20577"/>
          <ac:spMkLst>
            <pc:docMk/>
            <pc:sldMk cId="1994102514" sldId="261"/>
            <ac:spMk id="12" creationId="{799309F4-3BE2-47C2-B729-2536C77E3A4F}"/>
          </ac:spMkLst>
        </pc:spChg>
        <pc:picChg chg="mod">
          <ac:chgData name="Sloan, Jonathan LTC" userId="b55b9a62-7ad6-43ea-8df1-928d32393756" providerId="ADAL" clId="{BE14F6F7-13FE-46C7-B7F5-7EA8CEFF8312}" dt="2021-06-29T19:26:28.312" v="74" actId="554"/>
          <ac:picMkLst>
            <pc:docMk/>
            <pc:sldMk cId="1994102514" sldId="261"/>
            <ac:picMk id="4" creationId="{97FA48E3-184F-4D74-9669-9BE8E291A6FC}"/>
          </ac:picMkLst>
        </pc:picChg>
        <pc:picChg chg="add mod">
          <ac:chgData name="Sloan, Jonathan LTC" userId="b55b9a62-7ad6-43ea-8df1-928d32393756" providerId="ADAL" clId="{BE14F6F7-13FE-46C7-B7F5-7EA8CEFF8312}" dt="2021-06-29T19:26:39.605" v="75" actId="1076"/>
          <ac:picMkLst>
            <pc:docMk/>
            <pc:sldMk cId="1994102514" sldId="261"/>
            <ac:picMk id="8" creationId="{2F92F0F8-6F07-4940-B723-99E4DAF030B8}"/>
          </ac:picMkLst>
        </pc:picChg>
        <pc:picChg chg="mod">
          <ac:chgData name="Sloan, Jonathan LTC" userId="b55b9a62-7ad6-43ea-8df1-928d32393756" providerId="ADAL" clId="{BE14F6F7-13FE-46C7-B7F5-7EA8CEFF8312}" dt="2021-06-29T19:26:28.312" v="74" actId="554"/>
          <ac:picMkLst>
            <pc:docMk/>
            <pc:sldMk cId="1994102514" sldId="261"/>
            <ac:picMk id="9" creationId="{FAA19538-7876-473D-964B-528A2FFAE7C8}"/>
          </ac:picMkLst>
        </pc:picChg>
      </pc:sldChg>
      <pc:sldChg chg="addSp delSp modSp mod">
        <pc:chgData name="Sloan, Jonathan LTC" userId="b55b9a62-7ad6-43ea-8df1-928d32393756" providerId="ADAL" clId="{BE14F6F7-13FE-46C7-B7F5-7EA8CEFF8312}" dt="2021-06-29T20:07:49.817" v="81" actId="20577"/>
        <pc:sldMkLst>
          <pc:docMk/>
          <pc:sldMk cId="3401961270" sldId="264"/>
        </pc:sldMkLst>
        <pc:spChg chg="add mod">
          <ac:chgData name="Sloan, Jonathan LTC" userId="b55b9a62-7ad6-43ea-8df1-928d32393756" providerId="ADAL" clId="{BE14F6F7-13FE-46C7-B7F5-7EA8CEFF8312}" dt="2021-06-25T16:44:15.295" v="2" actId="478"/>
          <ac:spMkLst>
            <pc:docMk/>
            <pc:sldMk cId="3401961270" sldId="264"/>
            <ac:spMk id="3" creationId="{C6D95EE7-9A3F-4D8E-AC48-8B604CF09BBC}"/>
          </ac:spMkLst>
        </pc:spChg>
        <pc:spChg chg="mod">
          <ac:chgData name="Sloan, Jonathan LTC" userId="b55b9a62-7ad6-43ea-8df1-928d32393756" providerId="ADAL" clId="{BE14F6F7-13FE-46C7-B7F5-7EA8CEFF8312}" dt="2021-06-29T20:07:49.817" v="81" actId="20577"/>
          <ac:spMkLst>
            <pc:docMk/>
            <pc:sldMk cId="3401961270" sldId="264"/>
            <ac:spMk id="15" creationId="{7A88669D-20F3-4D4A-A3BC-BBE113900041}"/>
          </ac:spMkLst>
        </pc:spChg>
        <pc:picChg chg="del">
          <ac:chgData name="Sloan, Jonathan LTC" userId="b55b9a62-7ad6-43ea-8df1-928d32393756" providerId="ADAL" clId="{BE14F6F7-13FE-46C7-B7F5-7EA8CEFF8312}" dt="2021-06-25T16:44:15.295" v="2" actId="478"/>
          <ac:picMkLst>
            <pc:docMk/>
            <pc:sldMk cId="3401961270" sldId="264"/>
            <ac:picMk id="17" creationId="{9AAF4ED5-9261-48DC-A70B-7411E764B91B}"/>
          </ac:picMkLst>
        </pc:picChg>
      </pc:sldChg>
      <pc:sldChg chg="modSp mod">
        <pc:chgData name="Sloan, Jonathan LTC" userId="b55b9a62-7ad6-43ea-8df1-928d32393756" providerId="ADAL" clId="{BE14F6F7-13FE-46C7-B7F5-7EA8CEFF8312}" dt="2021-06-29T14:58:07.505" v="44" actId="20577"/>
        <pc:sldMkLst>
          <pc:docMk/>
          <pc:sldMk cId="4243758166" sldId="269"/>
        </pc:sldMkLst>
        <pc:spChg chg="mod">
          <ac:chgData name="Sloan, Jonathan LTC" userId="b55b9a62-7ad6-43ea-8df1-928d32393756" providerId="ADAL" clId="{BE14F6F7-13FE-46C7-B7F5-7EA8CEFF8312}" dt="2021-06-29T14:58:07.505" v="44" actId="20577"/>
          <ac:spMkLst>
            <pc:docMk/>
            <pc:sldMk cId="4243758166" sldId="269"/>
            <ac:spMk id="2" creationId="{A6A1A371-EE09-46AD-AC4B-C77F6C7B9835}"/>
          </ac:spMkLst>
        </pc:spChg>
      </pc:sldChg>
      <pc:sldChg chg="modSp mod">
        <pc:chgData name="Sloan, Jonathan LTC" userId="b55b9a62-7ad6-43ea-8df1-928d32393756" providerId="ADAL" clId="{BE14F6F7-13FE-46C7-B7F5-7EA8CEFF8312}" dt="2021-06-29T14:56:29.869" v="31" actId="20577"/>
        <pc:sldMkLst>
          <pc:docMk/>
          <pc:sldMk cId="1411056543" sldId="271"/>
        </pc:sldMkLst>
        <pc:spChg chg="mod">
          <ac:chgData name="Sloan, Jonathan LTC" userId="b55b9a62-7ad6-43ea-8df1-928d32393756" providerId="ADAL" clId="{BE14F6F7-13FE-46C7-B7F5-7EA8CEFF8312}" dt="2021-06-29T14:56:21.389" v="20" actId="20577"/>
          <ac:spMkLst>
            <pc:docMk/>
            <pc:sldMk cId="1411056543" sldId="271"/>
            <ac:spMk id="2" creationId="{A6A1A371-EE09-46AD-AC4B-C77F6C7B9835}"/>
          </ac:spMkLst>
        </pc:spChg>
        <pc:spChg chg="mod">
          <ac:chgData name="Sloan, Jonathan LTC" userId="b55b9a62-7ad6-43ea-8df1-928d32393756" providerId="ADAL" clId="{BE14F6F7-13FE-46C7-B7F5-7EA8CEFF8312}" dt="2021-06-29T14:56:29.869" v="31" actId="20577"/>
          <ac:spMkLst>
            <pc:docMk/>
            <pc:sldMk cId="1411056543" sldId="271"/>
            <ac:spMk id="3" creationId="{D0327802-1DEC-4ED7-9FED-515305E4E136}"/>
          </ac:spMkLst>
        </pc:spChg>
      </pc:sldChg>
    </pc:docChg>
  </pc:docChgLst>
  <pc:docChgLst>
    <pc:chgData name="Shafer, Ethan H MAJ" userId="505e747c-87be-44c0-94c2-fc4c31a873c1" providerId="ADAL" clId="{7391A1F7-8D7C-47E8-BB57-DDDE465759B7}"/>
    <pc:docChg chg="custSel addSld delSld modSld sldOrd">
      <pc:chgData name="Shafer, Ethan H MAJ" userId="505e747c-87be-44c0-94c2-fc4c31a873c1" providerId="ADAL" clId="{7391A1F7-8D7C-47E8-BB57-DDDE465759B7}" dt="2024-08-03T08:00:19.948" v="453" actId="20577"/>
      <pc:docMkLst>
        <pc:docMk/>
      </pc:docMkLst>
      <pc:sldChg chg="ord">
        <pc:chgData name="Shafer, Ethan H MAJ" userId="505e747c-87be-44c0-94c2-fc4c31a873c1" providerId="ADAL" clId="{7391A1F7-8D7C-47E8-BB57-DDDE465759B7}" dt="2024-07-31T22:14:30.362" v="145"/>
        <pc:sldMkLst>
          <pc:docMk/>
          <pc:sldMk cId="3254519650" sldId="284"/>
        </pc:sldMkLst>
      </pc:sldChg>
      <pc:sldChg chg="addSp delSp modSp mod modAnim modNotesTx">
        <pc:chgData name="Shafer, Ethan H MAJ" userId="505e747c-87be-44c0-94c2-fc4c31a873c1" providerId="ADAL" clId="{7391A1F7-8D7C-47E8-BB57-DDDE465759B7}" dt="2024-07-31T22:22:25.021" v="423"/>
        <pc:sldMkLst>
          <pc:docMk/>
          <pc:sldMk cId="933242954" sldId="285"/>
        </pc:sldMkLst>
        <pc:spChg chg="mod">
          <ac:chgData name="Shafer, Ethan H MAJ" userId="505e747c-87be-44c0-94c2-fc4c31a873c1" providerId="ADAL" clId="{7391A1F7-8D7C-47E8-BB57-DDDE465759B7}" dt="2024-07-31T22:14:58.415" v="153" actId="20577"/>
          <ac:spMkLst>
            <pc:docMk/>
            <pc:sldMk cId="933242954" sldId="285"/>
            <ac:spMk id="2" creationId="{CF6D001E-DFA6-4334-BC37-1106A9CF9F18}"/>
          </ac:spMkLst>
        </pc:spChg>
        <pc:spChg chg="del">
          <ac:chgData name="Shafer, Ethan H MAJ" userId="505e747c-87be-44c0-94c2-fc4c31a873c1" providerId="ADAL" clId="{7391A1F7-8D7C-47E8-BB57-DDDE465759B7}" dt="2024-07-31T22:15:01.464" v="154" actId="478"/>
          <ac:spMkLst>
            <pc:docMk/>
            <pc:sldMk cId="933242954" sldId="285"/>
            <ac:spMk id="4" creationId="{643A6BB4-1C5F-40CB-B846-C03838D92469}"/>
          </ac:spMkLst>
        </pc:spChg>
        <pc:spChg chg="add mod">
          <ac:chgData name="Shafer, Ethan H MAJ" userId="505e747c-87be-44c0-94c2-fc4c31a873c1" providerId="ADAL" clId="{7391A1F7-8D7C-47E8-BB57-DDDE465759B7}" dt="2024-07-31T22:21:25.003" v="343" actId="20577"/>
          <ac:spMkLst>
            <pc:docMk/>
            <pc:sldMk cId="933242954" sldId="285"/>
            <ac:spMk id="8" creationId="{95811230-AFBC-F8BE-B9F4-95DCDB92E5FB}"/>
          </ac:spMkLst>
        </pc:spChg>
        <pc:spChg chg="add mod">
          <ac:chgData name="Shafer, Ethan H MAJ" userId="505e747c-87be-44c0-94c2-fc4c31a873c1" providerId="ADAL" clId="{7391A1F7-8D7C-47E8-BB57-DDDE465759B7}" dt="2024-07-31T22:22:18.528" v="422" actId="20577"/>
          <ac:spMkLst>
            <pc:docMk/>
            <pc:sldMk cId="933242954" sldId="285"/>
            <ac:spMk id="10" creationId="{07CB79B3-00C7-98C8-A5EA-130EE0E3B9BE}"/>
          </ac:spMkLst>
        </pc:spChg>
        <pc:picChg chg="del">
          <ac:chgData name="Shafer, Ethan H MAJ" userId="505e747c-87be-44c0-94c2-fc4c31a873c1" providerId="ADAL" clId="{7391A1F7-8D7C-47E8-BB57-DDDE465759B7}" dt="2024-07-31T22:15:01.464" v="154" actId="478"/>
          <ac:picMkLst>
            <pc:docMk/>
            <pc:sldMk cId="933242954" sldId="285"/>
            <ac:picMk id="16" creationId="{AD05DD18-0F68-6252-5ED8-59F784DEF26B}"/>
          </ac:picMkLst>
        </pc:picChg>
      </pc:sldChg>
      <pc:sldChg chg="del">
        <pc:chgData name="Shafer, Ethan H MAJ" userId="505e747c-87be-44c0-94c2-fc4c31a873c1" providerId="ADAL" clId="{7391A1F7-8D7C-47E8-BB57-DDDE465759B7}" dt="2024-07-31T22:15:07.346" v="155" actId="47"/>
        <pc:sldMkLst>
          <pc:docMk/>
          <pc:sldMk cId="3673550586" sldId="293"/>
        </pc:sldMkLst>
      </pc:sldChg>
      <pc:sldChg chg="del">
        <pc:chgData name="Shafer, Ethan H MAJ" userId="505e747c-87be-44c0-94c2-fc4c31a873c1" providerId="ADAL" clId="{7391A1F7-8D7C-47E8-BB57-DDDE465759B7}" dt="2024-07-31T22:14:54.823" v="146" actId="47"/>
        <pc:sldMkLst>
          <pc:docMk/>
          <pc:sldMk cId="2088179809" sldId="303"/>
        </pc:sldMkLst>
      </pc:sldChg>
      <pc:sldChg chg="del">
        <pc:chgData name="Shafer, Ethan H MAJ" userId="505e747c-87be-44c0-94c2-fc4c31a873c1" providerId="ADAL" clId="{7391A1F7-8D7C-47E8-BB57-DDDE465759B7}" dt="2024-07-31T22:14:54.823" v="146" actId="47"/>
        <pc:sldMkLst>
          <pc:docMk/>
          <pc:sldMk cId="244427633" sldId="304"/>
        </pc:sldMkLst>
      </pc:sldChg>
      <pc:sldChg chg="del">
        <pc:chgData name="Shafer, Ethan H MAJ" userId="505e747c-87be-44c0-94c2-fc4c31a873c1" providerId="ADAL" clId="{7391A1F7-8D7C-47E8-BB57-DDDE465759B7}" dt="2024-07-31T22:14:54.823" v="146" actId="47"/>
        <pc:sldMkLst>
          <pc:docMk/>
          <pc:sldMk cId="2490544555" sldId="305"/>
        </pc:sldMkLst>
      </pc:sldChg>
      <pc:sldChg chg="del">
        <pc:chgData name="Shafer, Ethan H MAJ" userId="505e747c-87be-44c0-94c2-fc4c31a873c1" providerId="ADAL" clId="{7391A1F7-8D7C-47E8-BB57-DDDE465759B7}" dt="2024-07-31T22:14:54.823" v="146" actId="47"/>
        <pc:sldMkLst>
          <pc:docMk/>
          <pc:sldMk cId="1895926214" sldId="306"/>
        </pc:sldMkLst>
      </pc:sldChg>
      <pc:sldChg chg="del">
        <pc:chgData name="Shafer, Ethan H MAJ" userId="505e747c-87be-44c0-94c2-fc4c31a873c1" providerId="ADAL" clId="{7391A1F7-8D7C-47E8-BB57-DDDE465759B7}" dt="2024-07-31T22:15:17.810" v="156" actId="47"/>
        <pc:sldMkLst>
          <pc:docMk/>
          <pc:sldMk cId="1945246591" sldId="307"/>
        </pc:sldMkLst>
      </pc:sldChg>
      <pc:sldChg chg="del">
        <pc:chgData name="Shafer, Ethan H MAJ" userId="505e747c-87be-44c0-94c2-fc4c31a873c1" providerId="ADAL" clId="{7391A1F7-8D7C-47E8-BB57-DDDE465759B7}" dt="2024-07-31T22:15:17.810" v="156" actId="47"/>
        <pc:sldMkLst>
          <pc:docMk/>
          <pc:sldMk cId="2014551860" sldId="308"/>
        </pc:sldMkLst>
      </pc:sldChg>
      <pc:sldChg chg="modSp mod">
        <pc:chgData name="Shafer, Ethan H MAJ" userId="505e747c-87be-44c0-94c2-fc4c31a873c1" providerId="ADAL" clId="{7391A1F7-8D7C-47E8-BB57-DDDE465759B7}" dt="2024-07-31T22:13:55.435" v="18" actId="20577"/>
        <pc:sldMkLst>
          <pc:docMk/>
          <pc:sldMk cId="2600960340" sldId="413"/>
        </pc:sldMkLst>
        <pc:spChg chg="mod">
          <ac:chgData name="Shafer, Ethan H MAJ" userId="505e747c-87be-44c0-94c2-fc4c31a873c1" providerId="ADAL" clId="{7391A1F7-8D7C-47E8-BB57-DDDE465759B7}" dt="2024-07-31T22:13:55.435" v="18" actId="20577"/>
          <ac:spMkLst>
            <pc:docMk/>
            <pc:sldMk cId="2600960340" sldId="413"/>
            <ac:spMk id="2" creationId="{8D7E2DAC-8F14-49C5-B65E-1545269CF4BB}"/>
          </ac:spMkLst>
        </pc:spChg>
      </pc:sldChg>
      <pc:sldChg chg="modSp mod">
        <pc:chgData name="Shafer, Ethan H MAJ" userId="505e747c-87be-44c0-94c2-fc4c31a873c1" providerId="ADAL" clId="{7391A1F7-8D7C-47E8-BB57-DDDE465759B7}" dt="2024-07-31T22:14:20.724" v="143" actId="20577"/>
        <pc:sldMkLst>
          <pc:docMk/>
          <pc:sldMk cId="1277706378" sldId="429"/>
        </pc:sldMkLst>
        <pc:spChg chg="mod">
          <ac:chgData name="Shafer, Ethan H MAJ" userId="505e747c-87be-44c0-94c2-fc4c31a873c1" providerId="ADAL" clId="{7391A1F7-8D7C-47E8-BB57-DDDE465759B7}" dt="2024-07-31T22:14:20.724" v="143" actId="20577"/>
          <ac:spMkLst>
            <pc:docMk/>
            <pc:sldMk cId="1277706378" sldId="429"/>
            <ac:spMk id="3" creationId="{D19F0797-8975-980B-1DFB-53543119FFB6}"/>
          </ac:spMkLst>
        </pc:spChg>
      </pc:sldChg>
      <pc:sldChg chg="del">
        <pc:chgData name="Shafer, Ethan H MAJ" userId="505e747c-87be-44c0-94c2-fc4c31a873c1" providerId="ADAL" clId="{7391A1F7-8D7C-47E8-BB57-DDDE465759B7}" dt="2024-07-31T22:15:17.810" v="156" actId="47"/>
        <pc:sldMkLst>
          <pc:docMk/>
          <pc:sldMk cId="1296306090" sldId="430"/>
        </pc:sldMkLst>
      </pc:sldChg>
      <pc:sldChg chg="addSp delSp modSp new mod modClrScheme chgLayout">
        <pc:chgData name="Shafer, Ethan H MAJ" userId="505e747c-87be-44c0-94c2-fc4c31a873c1" providerId="ADAL" clId="{7391A1F7-8D7C-47E8-BB57-DDDE465759B7}" dt="2024-08-03T08:00:19.948" v="453" actId="20577"/>
        <pc:sldMkLst>
          <pc:docMk/>
          <pc:sldMk cId="3377240319" sldId="430"/>
        </pc:sldMkLst>
        <pc:spChg chg="mod ord">
          <ac:chgData name="Shafer, Ethan H MAJ" userId="505e747c-87be-44c0-94c2-fc4c31a873c1" providerId="ADAL" clId="{7391A1F7-8D7C-47E8-BB57-DDDE465759B7}" dt="2024-08-03T08:00:19.948" v="453" actId="20577"/>
          <ac:spMkLst>
            <pc:docMk/>
            <pc:sldMk cId="3377240319" sldId="430"/>
            <ac:spMk id="2" creationId="{2410835E-5C67-EF7F-8787-F7BA9F793AEA}"/>
          </ac:spMkLst>
        </pc:spChg>
        <pc:spChg chg="del mod ord">
          <ac:chgData name="Shafer, Ethan H MAJ" userId="505e747c-87be-44c0-94c2-fc4c31a873c1" providerId="ADAL" clId="{7391A1F7-8D7C-47E8-BB57-DDDE465759B7}" dt="2024-08-03T08:00:09.983" v="438" actId="700"/>
          <ac:spMkLst>
            <pc:docMk/>
            <pc:sldMk cId="3377240319" sldId="430"/>
            <ac:spMk id="3" creationId="{5B0AEC58-6F0E-C161-DE1A-223113AB66DD}"/>
          </ac:spMkLst>
        </pc:spChg>
        <pc:spChg chg="del">
          <ac:chgData name="Shafer, Ethan H MAJ" userId="505e747c-87be-44c0-94c2-fc4c31a873c1" providerId="ADAL" clId="{7391A1F7-8D7C-47E8-BB57-DDDE465759B7}" dt="2024-08-03T08:00:09.983" v="438" actId="700"/>
          <ac:spMkLst>
            <pc:docMk/>
            <pc:sldMk cId="3377240319" sldId="430"/>
            <ac:spMk id="4" creationId="{357075D4-F271-B98B-AB4D-3DEC0649709C}"/>
          </ac:spMkLst>
        </pc:spChg>
        <pc:spChg chg="mod ord">
          <ac:chgData name="Shafer, Ethan H MAJ" userId="505e747c-87be-44c0-94c2-fc4c31a873c1" providerId="ADAL" clId="{7391A1F7-8D7C-47E8-BB57-DDDE465759B7}" dt="2024-08-03T08:00:09.983" v="438" actId="700"/>
          <ac:spMkLst>
            <pc:docMk/>
            <pc:sldMk cId="3377240319" sldId="430"/>
            <ac:spMk id="5" creationId="{AA4A59F7-0BFD-9FF6-B688-9B020EC7EE6D}"/>
          </ac:spMkLst>
        </pc:spChg>
        <pc:spChg chg="mod ord">
          <ac:chgData name="Shafer, Ethan H MAJ" userId="505e747c-87be-44c0-94c2-fc4c31a873c1" providerId="ADAL" clId="{7391A1F7-8D7C-47E8-BB57-DDDE465759B7}" dt="2024-08-03T08:00:09.983" v="438" actId="700"/>
          <ac:spMkLst>
            <pc:docMk/>
            <pc:sldMk cId="3377240319" sldId="430"/>
            <ac:spMk id="6" creationId="{48F25F77-DAC9-D575-415F-0248A5D171FC}"/>
          </ac:spMkLst>
        </pc:spChg>
        <pc:spChg chg="mod ord">
          <ac:chgData name="Shafer, Ethan H MAJ" userId="505e747c-87be-44c0-94c2-fc4c31a873c1" providerId="ADAL" clId="{7391A1F7-8D7C-47E8-BB57-DDDE465759B7}" dt="2024-08-03T08:00:09.983" v="438" actId="700"/>
          <ac:spMkLst>
            <pc:docMk/>
            <pc:sldMk cId="3377240319" sldId="430"/>
            <ac:spMk id="7" creationId="{DC8B3822-4AE6-126B-DFE7-EC2E9B163E71}"/>
          </ac:spMkLst>
        </pc:spChg>
        <pc:spChg chg="add mod ord">
          <ac:chgData name="Shafer, Ethan H MAJ" userId="505e747c-87be-44c0-94c2-fc4c31a873c1" providerId="ADAL" clId="{7391A1F7-8D7C-47E8-BB57-DDDE465759B7}" dt="2024-08-03T08:00:09.983" v="438" actId="700"/>
          <ac:spMkLst>
            <pc:docMk/>
            <pc:sldMk cId="3377240319" sldId="430"/>
            <ac:spMk id="8" creationId="{1C9ACB3C-8FBC-3FAB-785C-FE64B8095F0F}"/>
          </ac:spMkLst>
        </pc:spChg>
      </pc:sldChg>
      <pc:sldChg chg="addSp delSp modSp new mod modClrScheme chgLayout">
        <pc:chgData name="Shafer, Ethan H MAJ" userId="505e747c-87be-44c0-94c2-fc4c31a873c1" providerId="ADAL" clId="{7391A1F7-8D7C-47E8-BB57-DDDE465759B7}" dt="2024-08-03T08:00:16.051" v="440" actId="700"/>
        <pc:sldMkLst>
          <pc:docMk/>
          <pc:sldMk cId="453073473" sldId="431"/>
        </pc:sldMkLst>
        <pc:spChg chg="del mod ord">
          <ac:chgData name="Shafer, Ethan H MAJ" userId="505e747c-87be-44c0-94c2-fc4c31a873c1" providerId="ADAL" clId="{7391A1F7-8D7C-47E8-BB57-DDDE465759B7}" dt="2024-08-03T08:00:16.051" v="440" actId="700"/>
          <ac:spMkLst>
            <pc:docMk/>
            <pc:sldMk cId="453073473" sldId="431"/>
            <ac:spMk id="2" creationId="{62DD64F9-C595-417F-1D6F-07032B7A8854}"/>
          </ac:spMkLst>
        </pc:spChg>
        <pc:spChg chg="del mod ord">
          <ac:chgData name="Shafer, Ethan H MAJ" userId="505e747c-87be-44c0-94c2-fc4c31a873c1" providerId="ADAL" clId="{7391A1F7-8D7C-47E8-BB57-DDDE465759B7}" dt="2024-08-03T08:00:16.051" v="440" actId="700"/>
          <ac:spMkLst>
            <pc:docMk/>
            <pc:sldMk cId="453073473" sldId="431"/>
            <ac:spMk id="3" creationId="{0ADCFF3A-CBE2-4789-A189-BB6D98831071}"/>
          </ac:spMkLst>
        </pc:spChg>
        <pc:spChg chg="mod ord">
          <ac:chgData name="Shafer, Ethan H MAJ" userId="505e747c-87be-44c0-94c2-fc4c31a873c1" providerId="ADAL" clId="{7391A1F7-8D7C-47E8-BB57-DDDE465759B7}" dt="2024-08-03T08:00:16.051" v="440" actId="700"/>
          <ac:spMkLst>
            <pc:docMk/>
            <pc:sldMk cId="453073473" sldId="431"/>
            <ac:spMk id="4" creationId="{A9F277E2-E6BE-2C0D-C42D-221699AE9ECE}"/>
          </ac:spMkLst>
        </pc:spChg>
        <pc:spChg chg="mod ord">
          <ac:chgData name="Shafer, Ethan H MAJ" userId="505e747c-87be-44c0-94c2-fc4c31a873c1" providerId="ADAL" clId="{7391A1F7-8D7C-47E8-BB57-DDDE465759B7}" dt="2024-08-03T08:00:16.051" v="440" actId="700"/>
          <ac:spMkLst>
            <pc:docMk/>
            <pc:sldMk cId="453073473" sldId="431"/>
            <ac:spMk id="5" creationId="{3C0A2271-E9A1-CE04-17EF-DA3F2883320B}"/>
          </ac:spMkLst>
        </pc:spChg>
        <pc:spChg chg="mod ord">
          <ac:chgData name="Shafer, Ethan H MAJ" userId="505e747c-87be-44c0-94c2-fc4c31a873c1" providerId="ADAL" clId="{7391A1F7-8D7C-47E8-BB57-DDDE465759B7}" dt="2024-08-03T08:00:16.051" v="440" actId="700"/>
          <ac:spMkLst>
            <pc:docMk/>
            <pc:sldMk cId="453073473" sldId="431"/>
            <ac:spMk id="6" creationId="{FF8164F7-A7CC-39AA-7844-8738D5D8CFC5}"/>
          </ac:spMkLst>
        </pc:spChg>
        <pc:spChg chg="add mod ord">
          <ac:chgData name="Shafer, Ethan H MAJ" userId="505e747c-87be-44c0-94c2-fc4c31a873c1" providerId="ADAL" clId="{7391A1F7-8D7C-47E8-BB57-DDDE465759B7}" dt="2024-08-03T08:00:16.051" v="440" actId="700"/>
          <ac:spMkLst>
            <pc:docMk/>
            <pc:sldMk cId="453073473" sldId="431"/>
            <ac:spMk id="7" creationId="{7F6AD3A7-0A48-311C-6772-D14F5530C7A3}"/>
          </ac:spMkLst>
        </pc:spChg>
        <pc:spChg chg="add mod ord">
          <ac:chgData name="Shafer, Ethan H MAJ" userId="505e747c-87be-44c0-94c2-fc4c31a873c1" providerId="ADAL" clId="{7391A1F7-8D7C-47E8-BB57-DDDE465759B7}" dt="2024-08-03T08:00:16.051" v="440" actId="700"/>
          <ac:spMkLst>
            <pc:docMk/>
            <pc:sldMk cId="453073473" sldId="431"/>
            <ac:spMk id="8" creationId="{AF3E8946-94F8-95C4-69AD-F51972A40C03}"/>
          </ac:spMkLst>
        </pc:spChg>
      </pc:sldChg>
      <pc:sldChg chg="del">
        <pc:chgData name="Shafer, Ethan H MAJ" userId="505e747c-87be-44c0-94c2-fc4c31a873c1" providerId="ADAL" clId="{7391A1F7-8D7C-47E8-BB57-DDDE465759B7}" dt="2024-07-31T22:15:17.810" v="156" actId="47"/>
        <pc:sldMkLst>
          <pc:docMk/>
          <pc:sldMk cId="3773724256" sldId="431"/>
        </pc:sldMkLst>
      </pc:sldChg>
      <pc:sldChg chg="del">
        <pc:chgData name="Shafer, Ethan H MAJ" userId="505e747c-87be-44c0-94c2-fc4c31a873c1" providerId="ADAL" clId="{7391A1F7-8D7C-47E8-BB57-DDDE465759B7}" dt="2024-07-31T22:15:20.637" v="157" actId="47"/>
        <pc:sldMkLst>
          <pc:docMk/>
          <pc:sldMk cId="1934218165" sldId="432"/>
        </pc:sldMkLst>
      </pc:sldChg>
    </pc:docChg>
  </pc:docChgLst>
  <pc:docChgLst>
    <pc:chgData name="Shafer, Ethan H MAJ" userId="505e747c-87be-44c0-94c2-fc4c31a873c1" providerId="ADAL" clId="{AFF1C160-958B-4F8B-B148-0EEF1D2AA2A1}"/>
    <pc:docChg chg="modSld">
      <pc:chgData name="Shafer, Ethan H MAJ" userId="505e747c-87be-44c0-94c2-fc4c31a873c1" providerId="ADAL" clId="{AFF1C160-958B-4F8B-B148-0EEF1D2AA2A1}" dt="2024-08-16T13:46:11.535" v="206" actId="20577"/>
      <pc:docMkLst>
        <pc:docMk/>
      </pc:docMkLst>
      <pc:sldChg chg="modSp mod">
        <pc:chgData name="Shafer, Ethan H MAJ" userId="505e747c-87be-44c0-94c2-fc4c31a873c1" providerId="ADAL" clId="{AFF1C160-958B-4F8B-B148-0EEF1D2AA2A1}" dt="2024-08-16T13:46:11.535" v="206" actId="20577"/>
        <pc:sldMkLst>
          <pc:docMk/>
          <pc:sldMk cId="2539966657" sldId="440"/>
        </pc:sldMkLst>
        <pc:spChg chg="mod">
          <ac:chgData name="Shafer, Ethan H MAJ" userId="505e747c-87be-44c0-94c2-fc4c31a873c1" providerId="ADAL" clId="{AFF1C160-958B-4F8B-B148-0EEF1D2AA2A1}" dt="2024-08-16T13:45:49.446" v="18" actId="20577"/>
          <ac:spMkLst>
            <pc:docMk/>
            <pc:sldMk cId="2539966657" sldId="440"/>
            <ac:spMk id="2" creationId="{73B1DA4C-CBCC-D2B2-9F82-D223F8E4C97E}"/>
          </ac:spMkLst>
        </pc:spChg>
        <pc:spChg chg="mod">
          <ac:chgData name="Shafer, Ethan H MAJ" userId="505e747c-87be-44c0-94c2-fc4c31a873c1" providerId="ADAL" clId="{AFF1C160-958B-4F8B-B148-0EEF1D2AA2A1}" dt="2024-08-16T13:46:11.535" v="206" actId="20577"/>
          <ac:spMkLst>
            <pc:docMk/>
            <pc:sldMk cId="2539966657" sldId="440"/>
            <ac:spMk id="3" creationId="{C24F5BB5-B300-063C-19E1-97B9DCBA49A4}"/>
          </ac:spMkLst>
        </pc:spChg>
      </pc:sldChg>
    </pc:docChg>
  </pc:docChgLst>
  <pc:docChgLst>
    <pc:chgData name="Shafer, Ethan H MAJ" userId="S::ethan.shafer@westpoint.edu::505e747c-87be-44c0-94c2-fc4c31a873c1" providerId="AD" clId="Web-{D2E7E9E9-A425-88E0-3780-2BA4986E9ADB}"/>
    <pc:docChg chg="addSld delSld modSld">
      <pc:chgData name="Shafer, Ethan H MAJ" userId="S::ethan.shafer@westpoint.edu::505e747c-87be-44c0-94c2-fc4c31a873c1" providerId="AD" clId="Web-{D2E7E9E9-A425-88E0-3780-2BA4986E9ADB}" dt="2024-10-29T23:49:16.710" v="2163" actId="20577"/>
      <pc:docMkLst>
        <pc:docMk/>
      </pc:docMkLst>
      <pc:sldChg chg="modSp">
        <pc:chgData name="Shafer, Ethan H MAJ" userId="S::ethan.shafer@westpoint.edu::505e747c-87be-44c0-94c2-fc4c31a873c1" providerId="AD" clId="Web-{D2E7E9E9-A425-88E0-3780-2BA4986E9ADB}" dt="2024-10-29T23:49:16.710" v="2163" actId="20577"/>
        <pc:sldMkLst>
          <pc:docMk/>
          <pc:sldMk cId="1369624321" sldId="440"/>
        </pc:sldMkLst>
        <pc:spChg chg="mod">
          <ac:chgData name="Shafer, Ethan H MAJ" userId="S::ethan.shafer@westpoint.edu::505e747c-87be-44c0-94c2-fc4c31a873c1" providerId="AD" clId="Web-{D2E7E9E9-A425-88E0-3780-2BA4986E9ADB}" dt="2024-10-29T23:49:16.710" v="2163" actId="20577"/>
          <ac:spMkLst>
            <pc:docMk/>
            <pc:sldMk cId="1369624321" sldId="440"/>
            <ac:spMk id="3" creationId="{32075927-4A5A-8D41-1024-FB3B20A1766C}"/>
          </ac:spMkLst>
        </pc:spChg>
      </pc:sldChg>
      <pc:sldChg chg="modSp">
        <pc:chgData name="Shafer, Ethan H MAJ" userId="S::ethan.shafer@westpoint.edu::505e747c-87be-44c0-94c2-fc4c31a873c1" providerId="AD" clId="Web-{D2E7E9E9-A425-88E0-3780-2BA4986E9ADB}" dt="2024-10-29T23:41:06.911" v="1588" actId="20577"/>
        <pc:sldMkLst>
          <pc:docMk/>
          <pc:sldMk cId="2465879805" sldId="447"/>
        </pc:sldMkLst>
        <pc:spChg chg="mod">
          <ac:chgData name="Shafer, Ethan H MAJ" userId="S::ethan.shafer@westpoint.edu::505e747c-87be-44c0-94c2-fc4c31a873c1" providerId="AD" clId="Web-{D2E7E9E9-A425-88E0-3780-2BA4986E9ADB}" dt="2024-10-29T23:41:06.911" v="1588" actId="20577"/>
          <ac:spMkLst>
            <pc:docMk/>
            <pc:sldMk cId="2465879805" sldId="447"/>
            <ac:spMk id="7" creationId="{732DE019-A709-F509-DE46-30C5DF86E5B6}"/>
          </ac:spMkLst>
        </pc:spChg>
      </pc:sldChg>
      <pc:sldChg chg="addSp delSp modSp">
        <pc:chgData name="Shafer, Ethan H MAJ" userId="S::ethan.shafer@westpoint.edu::505e747c-87be-44c0-94c2-fc4c31a873c1" providerId="AD" clId="Web-{D2E7E9E9-A425-88E0-3780-2BA4986E9ADB}" dt="2024-10-29T23:08:15.904" v="8"/>
        <pc:sldMkLst>
          <pc:docMk/>
          <pc:sldMk cId="3450730202" sldId="449"/>
        </pc:sldMkLst>
        <pc:spChg chg="add del mod">
          <ac:chgData name="Shafer, Ethan H MAJ" userId="S::ethan.shafer@westpoint.edu::505e747c-87be-44c0-94c2-fc4c31a873c1" providerId="AD" clId="Web-{D2E7E9E9-A425-88E0-3780-2BA4986E9ADB}" dt="2024-10-29T23:08:15.904" v="8"/>
          <ac:spMkLst>
            <pc:docMk/>
            <pc:sldMk cId="3450730202" sldId="449"/>
            <ac:spMk id="2" creationId="{82C536DC-77D8-7033-352B-053CE8DA4402}"/>
          </ac:spMkLst>
        </pc:spChg>
      </pc:sldChg>
      <pc:sldChg chg="del">
        <pc:chgData name="Shafer, Ethan H MAJ" userId="S::ethan.shafer@westpoint.edu::505e747c-87be-44c0-94c2-fc4c31a873c1" providerId="AD" clId="Web-{D2E7E9E9-A425-88E0-3780-2BA4986E9ADB}" dt="2024-10-29T23:17:11.767" v="328"/>
        <pc:sldMkLst>
          <pc:docMk/>
          <pc:sldMk cId="4114851231" sldId="460"/>
        </pc:sldMkLst>
      </pc:sldChg>
      <pc:sldChg chg="delSp modSp mod modClrScheme chgLayout">
        <pc:chgData name="Shafer, Ethan H MAJ" userId="S::ethan.shafer@westpoint.edu::505e747c-87be-44c0-94c2-fc4c31a873c1" providerId="AD" clId="Web-{D2E7E9E9-A425-88E0-3780-2BA4986E9ADB}" dt="2024-10-29T23:19:49.585" v="561" actId="20577"/>
        <pc:sldMkLst>
          <pc:docMk/>
          <pc:sldMk cId="2080221928" sldId="461"/>
        </pc:sldMkLst>
        <pc:spChg chg="mod ord">
          <ac:chgData name="Shafer, Ethan H MAJ" userId="S::ethan.shafer@westpoint.edu::505e747c-87be-44c0-94c2-fc4c31a873c1" providerId="AD" clId="Web-{D2E7E9E9-A425-88E0-3780-2BA4986E9ADB}" dt="2024-10-29T23:08:53.156" v="9"/>
          <ac:spMkLst>
            <pc:docMk/>
            <pc:sldMk cId="2080221928" sldId="461"/>
            <ac:spMk id="2" creationId="{FBE9B209-07BF-84AF-EAFA-5B3CA024C096}"/>
          </ac:spMkLst>
        </pc:spChg>
        <pc:spChg chg="del">
          <ac:chgData name="Shafer, Ethan H MAJ" userId="S::ethan.shafer@westpoint.edu::505e747c-87be-44c0-94c2-fc4c31a873c1" providerId="AD" clId="Web-{D2E7E9E9-A425-88E0-3780-2BA4986E9ADB}" dt="2024-10-29T23:08:53.156" v="9"/>
          <ac:spMkLst>
            <pc:docMk/>
            <pc:sldMk cId="2080221928" sldId="461"/>
            <ac:spMk id="3" creationId="{4B07027E-4E6F-CC29-D13A-B13DFC7BFA05}"/>
          </ac:spMkLst>
        </pc:spChg>
        <pc:spChg chg="mod ord">
          <ac:chgData name="Shafer, Ethan H MAJ" userId="S::ethan.shafer@westpoint.edu::505e747c-87be-44c0-94c2-fc4c31a873c1" providerId="AD" clId="Web-{D2E7E9E9-A425-88E0-3780-2BA4986E9ADB}" dt="2024-10-29T23:19:49.585" v="561" actId="20577"/>
          <ac:spMkLst>
            <pc:docMk/>
            <pc:sldMk cId="2080221928" sldId="461"/>
            <ac:spMk id="4" creationId="{606AE531-354A-EF91-5438-E44BF377ABF0}"/>
          </ac:spMkLst>
        </pc:spChg>
        <pc:spChg chg="del">
          <ac:chgData name="Shafer, Ethan H MAJ" userId="S::ethan.shafer@westpoint.edu::505e747c-87be-44c0-94c2-fc4c31a873c1" providerId="AD" clId="Web-{D2E7E9E9-A425-88E0-3780-2BA4986E9ADB}" dt="2024-10-29T23:08:53.156" v="9"/>
          <ac:spMkLst>
            <pc:docMk/>
            <pc:sldMk cId="2080221928" sldId="461"/>
            <ac:spMk id="5" creationId="{EB1FFA48-7214-81B8-113E-D527F5A0FE5D}"/>
          </ac:spMkLst>
        </pc:spChg>
        <pc:spChg chg="del">
          <ac:chgData name="Shafer, Ethan H MAJ" userId="S::ethan.shafer@westpoint.edu::505e747c-87be-44c0-94c2-fc4c31a873c1" providerId="AD" clId="Web-{D2E7E9E9-A425-88E0-3780-2BA4986E9ADB}" dt="2024-10-29T23:08:53.156" v="9"/>
          <ac:spMkLst>
            <pc:docMk/>
            <pc:sldMk cId="2080221928" sldId="461"/>
            <ac:spMk id="6" creationId="{1E3E113D-6BCF-526B-D65C-ACFE09EBB671}"/>
          </ac:spMkLst>
        </pc:spChg>
        <pc:spChg chg="mod ord">
          <ac:chgData name="Shafer, Ethan H MAJ" userId="S::ethan.shafer@westpoint.edu::505e747c-87be-44c0-94c2-fc4c31a873c1" providerId="AD" clId="Web-{D2E7E9E9-A425-88E0-3780-2BA4986E9ADB}" dt="2024-10-29T23:08:53.156" v="9"/>
          <ac:spMkLst>
            <pc:docMk/>
            <pc:sldMk cId="2080221928" sldId="461"/>
            <ac:spMk id="7" creationId="{2CF4277B-8E5D-C394-C96F-632C268F135D}"/>
          </ac:spMkLst>
        </pc:spChg>
        <pc:spChg chg="mod ord">
          <ac:chgData name="Shafer, Ethan H MAJ" userId="S::ethan.shafer@westpoint.edu::505e747c-87be-44c0-94c2-fc4c31a873c1" providerId="AD" clId="Web-{D2E7E9E9-A425-88E0-3780-2BA4986E9ADB}" dt="2024-10-29T23:08:53.156" v="9"/>
          <ac:spMkLst>
            <pc:docMk/>
            <pc:sldMk cId="2080221928" sldId="461"/>
            <ac:spMk id="8" creationId="{40F9C87E-4527-2F01-B3D5-D76D0D40DF8C}"/>
          </ac:spMkLst>
        </pc:spChg>
        <pc:spChg chg="mod ord">
          <ac:chgData name="Shafer, Ethan H MAJ" userId="S::ethan.shafer@westpoint.edu::505e747c-87be-44c0-94c2-fc4c31a873c1" providerId="AD" clId="Web-{D2E7E9E9-A425-88E0-3780-2BA4986E9ADB}" dt="2024-10-29T23:08:53.156" v="9"/>
          <ac:spMkLst>
            <pc:docMk/>
            <pc:sldMk cId="2080221928" sldId="461"/>
            <ac:spMk id="9" creationId="{96A9AEFF-B7D6-5D46-E39A-F071658F2786}"/>
          </ac:spMkLst>
        </pc:spChg>
      </pc:sldChg>
      <pc:sldChg chg="modSp add replId">
        <pc:chgData name="Shafer, Ethan H MAJ" userId="S::ethan.shafer@westpoint.edu::505e747c-87be-44c0-94c2-fc4c31a873c1" providerId="AD" clId="Web-{D2E7E9E9-A425-88E0-3780-2BA4986E9ADB}" dt="2024-10-29T23:19:44.148" v="558" actId="20577"/>
        <pc:sldMkLst>
          <pc:docMk/>
          <pc:sldMk cId="527987182" sldId="462"/>
        </pc:sldMkLst>
        <pc:spChg chg="mod">
          <ac:chgData name="Shafer, Ethan H MAJ" userId="S::ethan.shafer@westpoint.edu::505e747c-87be-44c0-94c2-fc4c31a873c1" providerId="AD" clId="Web-{D2E7E9E9-A425-88E0-3780-2BA4986E9ADB}" dt="2024-10-29T23:19:44.148" v="558" actId="20577"/>
          <ac:spMkLst>
            <pc:docMk/>
            <pc:sldMk cId="527987182" sldId="462"/>
            <ac:spMk id="4" creationId="{606AE531-354A-EF91-5438-E44BF377ABF0}"/>
          </ac:spMkLst>
        </pc:spChg>
      </pc:sldChg>
      <pc:sldChg chg="modSp new addAnim modAnim">
        <pc:chgData name="Shafer, Ethan H MAJ" userId="S::ethan.shafer@westpoint.edu::505e747c-87be-44c0-94c2-fc4c31a873c1" providerId="AD" clId="Web-{D2E7E9E9-A425-88E0-3780-2BA4986E9ADB}" dt="2024-10-29T23:44:55.435" v="1903"/>
        <pc:sldMkLst>
          <pc:docMk/>
          <pc:sldMk cId="2744794969" sldId="463"/>
        </pc:sldMkLst>
        <pc:spChg chg="mod">
          <ac:chgData name="Shafer, Ethan H MAJ" userId="S::ethan.shafer@westpoint.edu::505e747c-87be-44c0-94c2-fc4c31a873c1" providerId="AD" clId="Web-{D2E7E9E9-A425-88E0-3780-2BA4986E9ADB}" dt="2024-10-29T23:33:36.286" v="1278" actId="20577"/>
          <ac:spMkLst>
            <pc:docMk/>
            <pc:sldMk cId="2744794969" sldId="463"/>
            <ac:spMk id="2" creationId="{CAC472B4-11D1-CAA2-5C8A-5B5B32194D45}"/>
          </ac:spMkLst>
        </pc:spChg>
        <pc:spChg chg="mod">
          <ac:chgData name="Shafer, Ethan H MAJ" userId="S::ethan.shafer@westpoint.edu::505e747c-87be-44c0-94c2-fc4c31a873c1" providerId="AD" clId="Web-{D2E7E9E9-A425-88E0-3780-2BA4986E9ADB}" dt="2024-10-29T23:25:19.894" v="918" actId="20577"/>
          <ac:spMkLst>
            <pc:docMk/>
            <pc:sldMk cId="2744794969" sldId="463"/>
            <ac:spMk id="3" creationId="{6C20B5B2-F360-797D-9288-3AA693348EBB}"/>
          </ac:spMkLst>
        </pc:spChg>
      </pc:sldChg>
      <pc:sldChg chg="modSp new">
        <pc:chgData name="Shafer, Ethan H MAJ" userId="S::ethan.shafer@westpoint.edu::505e747c-87be-44c0-94c2-fc4c31a873c1" providerId="AD" clId="Web-{D2E7E9E9-A425-88E0-3780-2BA4986E9ADB}" dt="2024-10-29T23:31:00.297" v="1170" actId="20577"/>
        <pc:sldMkLst>
          <pc:docMk/>
          <pc:sldMk cId="1205269318" sldId="464"/>
        </pc:sldMkLst>
        <pc:spChg chg="mod">
          <ac:chgData name="Shafer, Ethan H MAJ" userId="S::ethan.shafer@westpoint.edu::505e747c-87be-44c0-94c2-fc4c31a873c1" providerId="AD" clId="Web-{D2E7E9E9-A425-88E0-3780-2BA4986E9ADB}" dt="2024-10-29T23:27:07.241" v="994" actId="20577"/>
          <ac:spMkLst>
            <pc:docMk/>
            <pc:sldMk cId="1205269318" sldId="464"/>
            <ac:spMk id="2" creationId="{1555D8B4-2E12-36C5-B049-0A8DE47CD386}"/>
          </ac:spMkLst>
        </pc:spChg>
        <pc:spChg chg="mod">
          <ac:chgData name="Shafer, Ethan H MAJ" userId="S::ethan.shafer@westpoint.edu::505e747c-87be-44c0-94c2-fc4c31a873c1" providerId="AD" clId="Web-{D2E7E9E9-A425-88E0-3780-2BA4986E9ADB}" dt="2024-10-29T23:31:00.297" v="1170" actId="20577"/>
          <ac:spMkLst>
            <pc:docMk/>
            <pc:sldMk cId="1205269318" sldId="464"/>
            <ac:spMk id="3" creationId="{236E9497-8EC7-FAB4-34E8-FA5FADADA20D}"/>
          </ac:spMkLst>
        </pc:spChg>
      </pc:sldChg>
      <pc:sldChg chg="addSp delSp modSp new">
        <pc:chgData name="Shafer, Ethan H MAJ" userId="S::ethan.shafer@westpoint.edu::505e747c-87be-44c0-94c2-fc4c31a873c1" providerId="AD" clId="Web-{D2E7E9E9-A425-88E0-3780-2BA4986E9ADB}" dt="2024-10-29T23:30:04.966" v="1112" actId="20577"/>
        <pc:sldMkLst>
          <pc:docMk/>
          <pc:sldMk cId="563478883" sldId="465"/>
        </pc:sldMkLst>
        <pc:spChg chg="mod">
          <ac:chgData name="Shafer, Ethan H MAJ" userId="S::ethan.shafer@westpoint.edu::505e747c-87be-44c0-94c2-fc4c31a873c1" providerId="AD" clId="Web-{D2E7E9E9-A425-88E0-3780-2BA4986E9ADB}" dt="2024-10-29T23:30:04.966" v="1112" actId="20577"/>
          <ac:spMkLst>
            <pc:docMk/>
            <pc:sldMk cId="563478883" sldId="465"/>
            <ac:spMk id="2" creationId="{26D6623B-F699-A306-EF83-6B58C1AB1CE5}"/>
          </ac:spMkLst>
        </pc:spChg>
        <pc:spChg chg="del">
          <ac:chgData name="Shafer, Ethan H MAJ" userId="S::ethan.shafer@westpoint.edu::505e747c-87be-44c0-94c2-fc4c31a873c1" providerId="AD" clId="Web-{D2E7E9E9-A425-88E0-3780-2BA4986E9ADB}" dt="2024-10-29T23:29:34.606" v="1092"/>
          <ac:spMkLst>
            <pc:docMk/>
            <pc:sldMk cId="563478883" sldId="465"/>
            <ac:spMk id="3" creationId="{96B7A606-7A94-F8EC-6ED2-C9C2A894AA2F}"/>
          </ac:spMkLst>
        </pc:spChg>
        <pc:picChg chg="add mod ord">
          <ac:chgData name="Shafer, Ethan H MAJ" userId="S::ethan.shafer@westpoint.edu::505e747c-87be-44c0-94c2-fc4c31a873c1" providerId="AD" clId="Web-{D2E7E9E9-A425-88E0-3780-2BA4986E9ADB}" dt="2024-10-29T23:29:34.606" v="1092"/>
          <ac:picMkLst>
            <pc:docMk/>
            <pc:sldMk cId="563478883" sldId="465"/>
            <ac:picMk id="7" creationId="{32636827-809C-A37F-9278-602C16EE899E}"/>
          </ac:picMkLst>
        </pc:picChg>
      </pc:sldChg>
      <pc:sldChg chg="addSp delSp modSp new modNotes">
        <pc:chgData name="Shafer, Ethan H MAJ" userId="S::ethan.shafer@westpoint.edu::505e747c-87be-44c0-94c2-fc4c31a873c1" providerId="AD" clId="Web-{D2E7E9E9-A425-88E0-3780-2BA4986E9ADB}" dt="2024-10-29T23:32:58.332" v="1243"/>
        <pc:sldMkLst>
          <pc:docMk/>
          <pc:sldMk cId="1260538245" sldId="466"/>
        </pc:sldMkLst>
        <pc:spChg chg="mod">
          <ac:chgData name="Shafer, Ethan H MAJ" userId="S::ethan.shafer@westpoint.edu::505e747c-87be-44c0-94c2-fc4c31a873c1" providerId="AD" clId="Web-{D2E7E9E9-A425-88E0-3780-2BA4986E9ADB}" dt="2024-10-29T23:30:20.654" v="1122" actId="20577"/>
          <ac:spMkLst>
            <pc:docMk/>
            <pc:sldMk cId="1260538245" sldId="466"/>
            <ac:spMk id="2" creationId="{8BB8D59F-64A3-2B45-A70C-A920CEA11A1C}"/>
          </ac:spMkLst>
        </pc:spChg>
        <pc:spChg chg="del">
          <ac:chgData name="Shafer, Ethan H MAJ" userId="S::ethan.shafer@westpoint.edu::505e747c-87be-44c0-94c2-fc4c31a873c1" providerId="AD" clId="Web-{D2E7E9E9-A425-88E0-3780-2BA4986E9ADB}" dt="2024-10-29T23:32:04.236" v="1171"/>
          <ac:spMkLst>
            <pc:docMk/>
            <pc:sldMk cId="1260538245" sldId="466"/>
            <ac:spMk id="3" creationId="{910E4D07-9114-0DE6-434D-97F17BBA09F3}"/>
          </ac:spMkLst>
        </pc:spChg>
        <pc:picChg chg="add mod ord">
          <ac:chgData name="Shafer, Ethan H MAJ" userId="S::ethan.shafer@westpoint.edu::505e747c-87be-44c0-94c2-fc4c31a873c1" providerId="AD" clId="Web-{D2E7E9E9-A425-88E0-3780-2BA4986E9ADB}" dt="2024-10-29T23:32:04.236" v="1171"/>
          <ac:picMkLst>
            <pc:docMk/>
            <pc:sldMk cId="1260538245" sldId="466"/>
            <ac:picMk id="7" creationId="{556B3570-D3EA-BE86-7CC6-A09D73AD5BBA}"/>
          </ac:picMkLst>
        </pc:picChg>
      </pc:sldChg>
      <pc:sldChg chg="modSp new mod modClrScheme chgLayout">
        <pc:chgData name="Shafer, Ethan H MAJ" userId="S::ethan.shafer@westpoint.edu::505e747c-87be-44c0-94c2-fc4c31a873c1" providerId="AD" clId="Web-{D2E7E9E9-A425-88E0-3780-2BA4986E9ADB}" dt="2024-10-29T23:33:16.426" v="1251" actId="20577"/>
        <pc:sldMkLst>
          <pc:docMk/>
          <pc:sldMk cId="2790752700" sldId="467"/>
        </pc:sldMkLst>
        <pc:spChg chg="mod ord">
          <ac:chgData name="Shafer, Ethan H MAJ" userId="S::ethan.shafer@westpoint.edu::505e747c-87be-44c0-94c2-fc4c31a873c1" providerId="AD" clId="Web-{D2E7E9E9-A425-88E0-3780-2BA4986E9ADB}" dt="2024-10-29T23:33:16.426" v="1251" actId="20577"/>
          <ac:spMkLst>
            <pc:docMk/>
            <pc:sldMk cId="2790752700" sldId="467"/>
            <ac:spMk id="2" creationId="{C8503CD7-9FC0-256F-F9C3-EC7F3D232D6A}"/>
          </ac:spMkLst>
        </pc:spChg>
        <pc:spChg chg="mod ord">
          <ac:chgData name="Shafer, Ethan H MAJ" userId="S::ethan.shafer@westpoint.edu::505e747c-87be-44c0-94c2-fc4c31a873c1" providerId="AD" clId="Web-{D2E7E9E9-A425-88E0-3780-2BA4986E9ADB}" dt="2024-10-29T23:33:11.035" v="1245"/>
          <ac:spMkLst>
            <pc:docMk/>
            <pc:sldMk cId="2790752700" sldId="467"/>
            <ac:spMk id="3" creationId="{E6415B80-40D5-530D-F6AF-F0EFC3D0577F}"/>
          </ac:spMkLst>
        </pc:spChg>
        <pc:spChg chg="mod ord">
          <ac:chgData name="Shafer, Ethan H MAJ" userId="S::ethan.shafer@westpoint.edu::505e747c-87be-44c0-94c2-fc4c31a873c1" providerId="AD" clId="Web-{D2E7E9E9-A425-88E0-3780-2BA4986E9ADB}" dt="2024-10-29T23:33:11.035" v="1245"/>
          <ac:spMkLst>
            <pc:docMk/>
            <pc:sldMk cId="2790752700" sldId="467"/>
            <ac:spMk id="4" creationId="{8E8D116A-74C7-FF60-36F9-DB2E53BB6970}"/>
          </ac:spMkLst>
        </pc:spChg>
        <pc:spChg chg="mod ord">
          <ac:chgData name="Shafer, Ethan H MAJ" userId="S::ethan.shafer@westpoint.edu::505e747c-87be-44c0-94c2-fc4c31a873c1" providerId="AD" clId="Web-{D2E7E9E9-A425-88E0-3780-2BA4986E9ADB}" dt="2024-10-29T23:33:11.035" v="1245"/>
          <ac:spMkLst>
            <pc:docMk/>
            <pc:sldMk cId="2790752700" sldId="467"/>
            <ac:spMk id="5" creationId="{54754EC9-11F1-345E-03C7-3273A55E92FD}"/>
          </ac:spMkLst>
        </pc:spChg>
        <pc:spChg chg="mod ord">
          <ac:chgData name="Shafer, Ethan H MAJ" userId="S::ethan.shafer@westpoint.edu::505e747c-87be-44c0-94c2-fc4c31a873c1" providerId="AD" clId="Web-{D2E7E9E9-A425-88E0-3780-2BA4986E9ADB}" dt="2024-10-29T23:33:11.035" v="1245"/>
          <ac:spMkLst>
            <pc:docMk/>
            <pc:sldMk cId="2790752700" sldId="467"/>
            <ac:spMk id="6" creationId="{7827D6DA-EC93-5089-C6F8-BD8921EF05DE}"/>
          </ac:spMkLst>
        </pc:spChg>
      </pc:sldChg>
      <pc:sldChg chg="addSp delSp modSp new mod setBg addAnim modAnim modNotes">
        <pc:chgData name="Shafer, Ethan H MAJ" userId="S::ethan.shafer@westpoint.edu::505e747c-87be-44c0-94c2-fc4c31a873c1" providerId="AD" clId="Web-{D2E7E9E9-A425-88E0-3780-2BA4986E9ADB}" dt="2024-10-29T23:43:21.463" v="1891"/>
        <pc:sldMkLst>
          <pc:docMk/>
          <pc:sldMk cId="1879658932" sldId="468"/>
        </pc:sldMkLst>
        <pc:spChg chg="mod">
          <ac:chgData name="Shafer, Ethan H MAJ" userId="S::ethan.shafer@westpoint.edu::505e747c-87be-44c0-94c2-fc4c31a873c1" providerId="AD" clId="Web-{D2E7E9E9-A425-88E0-3780-2BA4986E9ADB}" dt="2024-10-29T23:42:41.993" v="1857"/>
          <ac:spMkLst>
            <pc:docMk/>
            <pc:sldMk cId="1879658932" sldId="468"/>
            <ac:spMk id="2" creationId="{8CFB81A0-12E3-DD97-807E-F68975833D11}"/>
          </ac:spMkLst>
        </pc:spChg>
        <pc:spChg chg="del">
          <ac:chgData name="Shafer, Ethan H MAJ" userId="S::ethan.shafer@westpoint.edu::505e747c-87be-44c0-94c2-fc4c31a873c1" providerId="AD" clId="Web-{D2E7E9E9-A425-88E0-3780-2BA4986E9ADB}" dt="2024-10-29T23:36:33.808" v="1284"/>
          <ac:spMkLst>
            <pc:docMk/>
            <pc:sldMk cId="1879658932" sldId="468"/>
            <ac:spMk id="3" creationId="{FBFEAE44-3AEC-B14D-DA86-4EBC64E0ACD3}"/>
          </ac:spMkLst>
        </pc:spChg>
        <pc:spChg chg="mod ord">
          <ac:chgData name="Shafer, Ethan H MAJ" userId="S::ethan.shafer@westpoint.edu::505e747c-87be-44c0-94c2-fc4c31a873c1" providerId="AD" clId="Web-{D2E7E9E9-A425-88E0-3780-2BA4986E9ADB}" dt="2024-10-29T23:42:41.993" v="1857"/>
          <ac:spMkLst>
            <pc:docMk/>
            <pc:sldMk cId="1879658932" sldId="468"/>
            <ac:spMk id="4" creationId="{7F391931-FAD7-FEA2-F817-60904805B8C0}"/>
          </ac:spMkLst>
        </pc:spChg>
        <pc:spChg chg="mod">
          <ac:chgData name="Shafer, Ethan H MAJ" userId="S::ethan.shafer@westpoint.edu::505e747c-87be-44c0-94c2-fc4c31a873c1" providerId="AD" clId="Web-{D2E7E9E9-A425-88E0-3780-2BA4986E9ADB}" dt="2024-10-29T23:42:41.993" v="1857"/>
          <ac:spMkLst>
            <pc:docMk/>
            <pc:sldMk cId="1879658932" sldId="468"/>
            <ac:spMk id="5" creationId="{723909FF-F0E5-FBE2-12AF-8F24BF71D314}"/>
          </ac:spMkLst>
        </pc:spChg>
        <pc:spChg chg="mod ord">
          <ac:chgData name="Shafer, Ethan H MAJ" userId="S::ethan.shafer@westpoint.edu::505e747c-87be-44c0-94c2-fc4c31a873c1" providerId="AD" clId="Web-{D2E7E9E9-A425-88E0-3780-2BA4986E9ADB}" dt="2024-10-29T23:42:41.993" v="1857"/>
          <ac:spMkLst>
            <pc:docMk/>
            <pc:sldMk cId="1879658932" sldId="468"/>
            <ac:spMk id="6" creationId="{7D9FAE1E-FEE7-473E-F0D9-A8086631977F}"/>
          </ac:spMkLst>
        </pc:spChg>
        <pc:spChg chg="add mod">
          <ac:chgData name="Shafer, Ethan H MAJ" userId="S::ethan.shafer@westpoint.edu::505e747c-87be-44c0-94c2-fc4c31a873c1" providerId="AD" clId="Web-{D2E7E9E9-A425-88E0-3780-2BA4986E9ADB}" dt="2024-10-29T23:43:07.416" v="1886" actId="20577"/>
          <ac:spMkLst>
            <pc:docMk/>
            <pc:sldMk cId="1879658932" sldId="468"/>
            <ac:spMk id="9" creationId="{714FD2C0-B3A1-9157-A446-3C9D1C253094}"/>
          </ac:spMkLst>
        </pc:spChg>
        <pc:spChg chg="add del">
          <ac:chgData name="Shafer, Ethan H MAJ" userId="S::ethan.shafer@westpoint.edu::505e747c-87be-44c0-94c2-fc4c31a873c1" providerId="AD" clId="Web-{D2E7E9E9-A425-88E0-3780-2BA4986E9ADB}" dt="2024-10-29T23:42:41.993" v="1857"/>
          <ac:spMkLst>
            <pc:docMk/>
            <pc:sldMk cId="1879658932" sldId="468"/>
            <ac:spMk id="14" creationId="{324E43EB-867C-4B35-9A5C-E435157C7297}"/>
          </ac:spMkLst>
        </pc:spChg>
        <pc:grpChg chg="add del">
          <ac:chgData name="Shafer, Ethan H MAJ" userId="S::ethan.shafer@westpoint.edu::505e747c-87be-44c0-94c2-fc4c31a873c1" providerId="AD" clId="Web-{D2E7E9E9-A425-88E0-3780-2BA4986E9ADB}" dt="2024-10-29T23:42:41.993" v="1857"/>
          <ac:grpSpMkLst>
            <pc:docMk/>
            <pc:sldMk cId="1879658932" sldId="468"/>
            <ac:grpSpMk id="16" creationId="{E9E30886-05F9-4600-87C6-A496E2500DDC}"/>
          </ac:grpSpMkLst>
        </pc:grpChg>
        <pc:picChg chg="add del mod ord">
          <ac:chgData name="Shafer, Ethan H MAJ" userId="S::ethan.shafer@westpoint.edu::505e747c-87be-44c0-94c2-fc4c31a873c1" providerId="AD" clId="Web-{D2E7E9E9-A425-88E0-3780-2BA4986E9ADB}" dt="2024-10-29T23:37:46.451" v="1548"/>
          <ac:picMkLst>
            <pc:docMk/>
            <pc:sldMk cId="1879658932" sldId="468"/>
            <ac:picMk id="7" creationId="{81DB6228-B3F7-C794-1453-9C087A5B7BB8}"/>
          </ac:picMkLst>
        </pc:picChg>
        <pc:picChg chg="add mod">
          <ac:chgData name="Shafer, Ethan H MAJ" userId="S::ethan.shafer@westpoint.edu::505e747c-87be-44c0-94c2-fc4c31a873c1" providerId="AD" clId="Web-{D2E7E9E9-A425-88E0-3780-2BA4986E9ADB}" dt="2024-10-29T23:43:13.900" v="1889" actId="1076"/>
          <ac:picMkLst>
            <pc:docMk/>
            <pc:sldMk cId="1879658932" sldId="468"/>
            <ac:picMk id="10" creationId="{F83021E1-B97C-5743-8FBA-E6445DF1060A}"/>
          </ac:picMkLst>
        </pc:picChg>
      </pc:sldChg>
      <pc:sldChg chg="modSp add replId">
        <pc:chgData name="Shafer, Ethan H MAJ" userId="S::ethan.shafer@westpoint.edu::505e747c-87be-44c0-94c2-fc4c31a873c1" providerId="AD" clId="Web-{D2E7E9E9-A425-88E0-3780-2BA4986E9ADB}" dt="2024-10-29T23:48:36.896" v="2161" actId="20577"/>
        <pc:sldMkLst>
          <pc:docMk/>
          <pc:sldMk cId="922225927" sldId="469"/>
        </pc:sldMkLst>
        <pc:spChg chg="mod">
          <ac:chgData name="Shafer, Ethan H MAJ" userId="S::ethan.shafer@westpoint.edu::505e747c-87be-44c0-94c2-fc4c31a873c1" providerId="AD" clId="Web-{D2E7E9E9-A425-88E0-3780-2BA4986E9ADB}" dt="2024-10-29T23:47:03.955" v="1995" actId="20577"/>
          <ac:spMkLst>
            <pc:docMk/>
            <pc:sldMk cId="922225927" sldId="469"/>
            <ac:spMk id="9" creationId="{CD415C81-D4F6-DE2E-09FC-0E00C800F20C}"/>
          </ac:spMkLst>
        </pc:spChg>
        <pc:spChg chg="mod">
          <ac:chgData name="Shafer, Ethan H MAJ" userId="S::ethan.shafer@westpoint.edu::505e747c-87be-44c0-94c2-fc4c31a873c1" providerId="AD" clId="Web-{D2E7E9E9-A425-88E0-3780-2BA4986E9ADB}" dt="2024-10-29T23:48:36.896" v="2161" actId="20577"/>
          <ac:spMkLst>
            <pc:docMk/>
            <pc:sldMk cId="922225927" sldId="469"/>
            <ac:spMk id="11" creationId="{5422ABE3-5AC4-0A4C-FAF7-25A61932A420}"/>
          </ac:spMkLst>
        </pc:spChg>
      </pc:sldChg>
      <pc:sldChg chg="modSp new del mod modClrScheme chgLayout">
        <pc:chgData name="Shafer, Ethan H MAJ" userId="S::ethan.shafer@westpoint.edu::505e747c-87be-44c0-94c2-fc4c31a873c1" providerId="AD" clId="Web-{D2E7E9E9-A425-88E0-3780-2BA4986E9ADB}" dt="2024-10-29T23:43:39.557" v="1901"/>
        <pc:sldMkLst>
          <pc:docMk/>
          <pc:sldMk cId="3803048132" sldId="469"/>
        </pc:sldMkLst>
        <pc:spChg chg="mod ord">
          <ac:chgData name="Shafer, Ethan H MAJ" userId="S::ethan.shafer@westpoint.edu::505e747c-87be-44c0-94c2-fc4c31a873c1" providerId="AD" clId="Web-{D2E7E9E9-A425-88E0-3780-2BA4986E9ADB}" dt="2024-10-29T23:43:32.682" v="1893"/>
          <ac:spMkLst>
            <pc:docMk/>
            <pc:sldMk cId="3803048132" sldId="469"/>
            <ac:spMk id="2" creationId="{D9D2D6CE-609A-3D03-9F28-076246FA02F7}"/>
          </ac:spMkLst>
        </pc:spChg>
        <pc:spChg chg="mod ord">
          <ac:chgData name="Shafer, Ethan H MAJ" userId="S::ethan.shafer@westpoint.edu::505e747c-87be-44c0-94c2-fc4c31a873c1" providerId="AD" clId="Web-{D2E7E9E9-A425-88E0-3780-2BA4986E9ADB}" dt="2024-10-29T23:43:35.807" v="1900" actId="20577"/>
          <ac:spMkLst>
            <pc:docMk/>
            <pc:sldMk cId="3803048132" sldId="469"/>
            <ac:spMk id="3" creationId="{AA0DAA97-7CBE-D743-3C7E-6A61E145AC18}"/>
          </ac:spMkLst>
        </pc:spChg>
        <pc:spChg chg="mod ord">
          <ac:chgData name="Shafer, Ethan H MAJ" userId="S::ethan.shafer@westpoint.edu::505e747c-87be-44c0-94c2-fc4c31a873c1" providerId="AD" clId="Web-{D2E7E9E9-A425-88E0-3780-2BA4986E9ADB}" dt="2024-10-29T23:43:32.682" v="1893"/>
          <ac:spMkLst>
            <pc:docMk/>
            <pc:sldMk cId="3803048132" sldId="469"/>
            <ac:spMk id="4" creationId="{5538CE31-4404-4F03-82A6-E39D648987D1}"/>
          </ac:spMkLst>
        </pc:spChg>
        <pc:spChg chg="mod ord">
          <ac:chgData name="Shafer, Ethan H MAJ" userId="S::ethan.shafer@westpoint.edu::505e747c-87be-44c0-94c2-fc4c31a873c1" providerId="AD" clId="Web-{D2E7E9E9-A425-88E0-3780-2BA4986E9ADB}" dt="2024-10-29T23:43:32.682" v="1893"/>
          <ac:spMkLst>
            <pc:docMk/>
            <pc:sldMk cId="3803048132" sldId="469"/>
            <ac:spMk id="5" creationId="{9080A0DC-3F7F-20EC-7ACB-6FF2B49608B7}"/>
          </ac:spMkLst>
        </pc:spChg>
        <pc:spChg chg="mod ord">
          <ac:chgData name="Shafer, Ethan H MAJ" userId="S::ethan.shafer@westpoint.edu::505e747c-87be-44c0-94c2-fc4c31a873c1" providerId="AD" clId="Web-{D2E7E9E9-A425-88E0-3780-2BA4986E9ADB}" dt="2024-10-29T23:43:32.682" v="1893"/>
          <ac:spMkLst>
            <pc:docMk/>
            <pc:sldMk cId="3803048132" sldId="469"/>
            <ac:spMk id="6" creationId="{AB52CCFB-D384-4AD2-6D59-8DEB8758C400}"/>
          </ac:spMkLst>
        </pc:spChg>
      </pc:sldChg>
    </pc:docChg>
  </pc:docChgLst>
  <pc:docChgLst>
    <pc:chgData name="Shafer, Ethan H MAJ" userId="505e747c-87be-44c0-94c2-fc4c31a873c1" providerId="ADAL" clId="{EF1E385D-B9BA-40A8-AF97-F9B15BE7955F}"/>
    <pc:docChg chg="undo redo custSel addSld delSld modSld addSection delSection">
      <pc:chgData name="Shafer, Ethan H MAJ" userId="505e747c-87be-44c0-94c2-fc4c31a873c1" providerId="ADAL" clId="{EF1E385D-B9BA-40A8-AF97-F9B15BE7955F}" dt="2024-07-26T23:21:59.173" v="3269" actId="20577"/>
      <pc:docMkLst>
        <pc:docMk/>
      </pc:docMkLst>
      <pc:sldChg chg="modSp mod">
        <pc:chgData name="Shafer, Ethan H MAJ" userId="505e747c-87be-44c0-94c2-fc4c31a873c1" providerId="ADAL" clId="{EF1E385D-B9BA-40A8-AF97-F9B15BE7955F}" dt="2024-07-24T01:49:43.226" v="15" actId="20577"/>
        <pc:sldMkLst>
          <pc:docMk/>
          <pc:sldMk cId="2600960340" sldId="413"/>
        </pc:sldMkLst>
        <pc:spChg chg="mod">
          <ac:chgData name="Shafer, Ethan H MAJ" userId="505e747c-87be-44c0-94c2-fc4c31a873c1" providerId="ADAL" clId="{EF1E385D-B9BA-40A8-AF97-F9B15BE7955F}" dt="2024-07-24T01:49:43.226" v="15" actId="20577"/>
          <ac:spMkLst>
            <pc:docMk/>
            <pc:sldMk cId="2600960340" sldId="413"/>
            <ac:spMk id="2" creationId="{8D7E2DAC-8F14-49C5-B65E-1545269CF4BB}"/>
          </ac:spMkLst>
        </pc:spChg>
      </pc:sldChg>
      <pc:sldChg chg="modSp mod">
        <pc:chgData name="Shafer, Ethan H MAJ" userId="505e747c-87be-44c0-94c2-fc4c31a873c1" providerId="ADAL" clId="{EF1E385D-B9BA-40A8-AF97-F9B15BE7955F}" dt="2024-07-24T23:28:16.984" v="159" actId="20577"/>
        <pc:sldMkLst>
          <pc:docMk/>
          <pc:sldMk cId="1277706378" sldId="429"/>
        </pc:sldMkLst>
        <pc:spChg chg="mod">
          <ac:chgData name="Shafer, Ethan H MAJ" userId="505e747c-87be-44c0-94c2-fc4c31a873c1" providerId="ADAL" clId="{EF1E385D-B9BA-40A8-AF97-F9B15BE7955F}" dt="2024-07-24T23:28:16.984" v="159" actId="20577"/>
          <ac:spMkLst>
            <pc:docMk/>
            <pc:sldMk cId="1277706378" sldId="429"/>
            <ac:spMk id="3" creationId="{D19F0797-8975-980B-1DFB-53543119FFB6}"/>
          </ac:spMkLst>
        </pc:spChg>
      </pc:sldChg>
      <pc:sldChg chg="addSp delSp modSp mod modAnim chgLayout">
        <pc:chgData name="Shafer, Ethan H MAJ" userId="505e747c-87be-44c0-94c2-fc4c31a873c1" providerId="ADAL" clId="{EF1E385D-B9BA-40A8-AF97-F9B15BE7955F}" dt="2024-07-26T22:56:44.276" v="2803" actId="1076"/>
        <pc:sldMkLst>
          <pc:docMk/>
          <pc:sldMk cId="3278906587" sldId="465"/>
        </pc:sldMkLst>
        <pc:spChg chg="mod ord">
          <ac:chgData name="Shafer, Ethan H MAJ" userId="505e747c-87be-44c0-94c2-fc4c31a873c1" providerId="ADAL" clId="{EF1E385D-B9BA-40A8-AF97-F9B15BE7955F}" dt="2024-07-24T23:39:22.484" v="160" actId="6264"/>
          <ac:spMkLst>
            <pc:docMk/>
            <pc:sldMk cId="3278906587" sldId="465"/>
            <ac:spMk id="2" creationId="{6396E5D5-62CF-6738-6618-D778A005BBDC}"/>
          </ac:spMkLst>
        </pc:spChg>
        <pc:spChg chg="mod ord">
          <ac:chgData name="Shafer, Ethan H MAJ" userId="505e747c-87be-44c0-94c2-fc4c31a873c1" providerId="ADAL" clId="{EF1E385D-B9BA-40A8-AF97-F9B15BE7955F}" dt="2024-07-24T23:39:22.484" v="160" actId="6264"/>
          <ac:spMkLst>
            <pc:docMk/>
            <pc:sldMk cId="3278906587" sldId="465"/>
            <ac:spMk id="3" creationId="{90674732-FC82-13CD-4876-5A99CB6128C7}"/>
          </ac:spMkLst>
        </pc:spChg>
        <pc:spChg chg="mod ord">
          <ac:chgData name="Shafer, Ethan H MAJ" userId="505e747c-87be-44c0-94c2-fc4c31a873c1" providerId="ADAL" clId="{EF1E385D-B9BA-40A8-AF97-F9B15BE7955F}" dt="2024-07-24T23:39:22.484" v="160" actId="6264"/>
          <ac:spMkLst>
            <pc:docMk/>
            <pc:sldMk cId="3278906587" sldId="465"/>
            <ac:spMk id="4" creationId="{8666B325-E5BF-D2D5-E5E1-BCCFEBC93352}"/>
          </ac:spMkLst>
        </pc:spChg>
        <pc:spChg chg="mod ord">
          <ac:chgData name="Shafer, Ethan H MAJ" userId="505e747c-87be-44c0-94c2-fc4c31a873c1" providerId="ADAL" clId="{EF1E385D-B9BA-40A8-AF97-F9B15BE7955F}" dt="2024-07-24T23:50:59.183" v="173" actId="20577"/>
          <ac:spMkLst>
            <pc:docMk/>
            <pc:sldMk cId="3278906587" sldId="465"/>
            <ac:spMk id="5" creationId="{84513F9A-D31B-C34A-B127-BD7A5DF0C4D1}"/>
          </ac:spMkLst>
        </pc:spChg>
        <pc:spChg chg="add del mod">
          <ac:chgData name="Shafer, Ethan H MAJ" userId="505e747c-87be-44c0-94c2-fc4c31a873c1" providerId="ADAL" clId="{EF1E385D-B9BA-40A8-AF97-F9B15BE7955F}" dt="2024-07-24T23:39:22.484" v="160" actId="6264"/>
          <ac:spMkLst>
            <pc:docMk/>
            <pc:sldMk cId="3278906587" sldId="465"/>
            <ac:spMk id="6" creationId="{DF7EAB77-FB74-FD77-3325-9B05AFA2D79A}"/>
          </ac:spMkLst>
        </pc:spChg>
        <pc:spChg chg="mod ord">
          <ac:chgData name="Shafer, Ethan H MAJ" userId="505e747c-87be-44c0-94c2-fc4c31a873c1" providerId="ADAL" clId="{EF1E385D-B9BA-40A8-AF97-F9B15BE7955F}" dt="2024-07-26T22:56:33.357" v="2785" actId="20577"/>
          <ac:spMkLst>
            <pc:docMk/>
            <pc:sldMk cId="3278906587" sldId="465"/>
            <ac:spMk id="7" creationId="{ADA6B4EE-0AF8-8FA8-DB3F-D8F7D6392C77}"/>
          </ac:spMkLst>
        </pc:spChg>
        <pc:spChg chg="add del mod">
          <ac:chgData name="Shafer, Ethan H MAJ" userId="505e747c-87be-44c0-94c2-fc4c31a873c1" providerId="ADAL" clId="{EF1E385D-B9BA-40A8-AF97-F9B15BE7955F}" dt="2024-07-24T23:39:22.484" v="160" actId="6264"/>
          <ac:spMkLst>
            <pc:docMk/>
            <pc:sldMk cId="3278906587" sldId="465"/>
            <ac:spMk id="8" creationId="{BCA09AC7-6187-4357-6CCE-E9F5181CF1CD}"/>
          </ac:spMkLst>
        </pc:spChg>
        <pc:spChg chg="add del mod">
          <ac:chgData name="Shafer, Ethan H MAJ" userId="505e747c-87be-44c0-94c2-fc4c31a873c1" providerId="ADAL" clId="{EF1E385D-B9BA-40A8-AF97-F9B15BE7955F}" dt="2024-07-24T23:39:22.484" v="160" actId="6264"/>
          <ac:spMkLst>
            <pc:docMk/>
            <pc:sldMk cId="3278906587" sldId="465"/>
            <ac:spMk id="9" creationId="{49130386-4EB6-C076-84B4-365B21B27CF9}"/>
          </ac:spMkLst>
        </pc:spChg>
        <pc:spChg chg="add del mod">
          <ac:chgData name="Shafer, Ethan H MAJ" userId="505e747c-87be-44c0-94c2-fc4c31a873c1" providerId="ADAL" clId="{EF1E385D-B9BA-40A8-AF97-F9B15BE7955F}" dt="2024-07-24T23:39:22.484" v="160" actId="6264"/>
          <ac:spMkLst>
            <pc:docMk/>
            <pc:sldMk cId="3278906587" sldId="465"/>
            <ac:spMk id="10" creationId="{B6A20DA3-5CF8-198D-EF03-245262A84FF1}"/>
          </ac:spMkLst>
        </pc:spChg>
        <pc:spChg chg="add del mod">
          <ac:chgData name="Shafer, Ethan H MAJ" userId="505e747c-87be-44c0-94c2-fc4c31a873c1" providerId="ADAL" clId="{EF1E385D-B9BA-40A8-AF97-F9B15BE7955F}" dt="2024-07-24T23:39:22.484" v="160" actId="6264"/>
          <ac:spMkLst>
            <pc:docMk/>
            <pc:sldMk cId="3278906587" sldId="465"/>
            <ac:spMk id="11" creationId="{A4C22A3A-92C6-05FE-B7BD-4E73F89763A5}"/>
          </ac:spMkLst>
        </pc:spChg>
        <pc:spChg chg="add">
          <ac:chgData name="Shafer, Ethan H MAJ" userId="505e747c-87be-44c0-94c2-fc4c31a873c1" providerId="ADAL" clId="{EF1E385D-B9BA-40A8-AF97-F9B15BE7955F}" dt="2024-07-24T23:58:58.485" v="212"/>
          <ac:spMkLst>
            <pc:docMk/>
            <pc:sldMk cId="3278906587" sldId="465"/>
            <ac:spMk id="12" creationId="{7AC613F6-1163-285E-9B74-986BBDBB0DCE}"/>
          </ac:spMkLst>
        </pc:spChg>
        <pc:spChg chg="add">
          <ac:chgData name="Shafer, Ethan H MAJ" userId="505e747c-87be-44c0-94c2-fc4c31a873c1" providerId="ADAL" clId="{EF1E385D-B9BA-40A8-AF97-F9B15BE7955F}" dt="2024-07-24T23:59:00.994" v="213"/>
          <ac:spMkLst>
            <pc:docMk/>
            <pc:sldMk cId="3278906587" sldId="465"/>
            <ac:spMk id="13" creationId="{791D4C24-668C-B92C-8338-8E4E868E9423}"/>
          </ac:spMkLst>
        </pc:spChg>
        <pc:spChg chg="add mod">
          <ac:chgData name="Shafer, Ethan H MAJ" userId="505e747c-87be-44c0-94c2-fc4c31a873c1" providerId="ADAL" clId="{EF1E385D-B9BA-40A8-AF97-F9B15BE7955F}" dt="2024-07-26T22:56:37.760" v="2794" actId="20577"/>
          <ac:spMkLst>
            <pc:docMk/>
            <pc:sldMk cId="3278906587" sldId="465"/>
            <ac:spMk id="14" creationId="{D93B39BA-ECDD-E32D-D518-A6B7F46E91A1}"/>
          </ac:spMkLst>
        </pc:spChg>
        <pc:spChg chg="add mod">
          <ac:chgData name="Shafer, Ethan H MAJ" userId="505e747c-87be-44c0-94c2-fc4c31a873c1" providerId="ADAL" clId="{EF1E385D-B9BA-40A8-AF97-F9B15BE7955F}" dt="2024-07-26T22:56:40.360" v="2802" actId="20577"/>
          <ac:spMkLst>
            <pc:docMk/>
            <pc:sldMk cId="3278906587" sldId="465"/>
            <ac:spMk id="15" creationId="{DA7EAFE2-71A1-A9B2-5334-DF176FE3D5F2}"/>
          </ac:spMkLst>
        </pc:spChg>
        <pc:spChg chg="add mod">
          <ac:chgData name="Shafer, Ethan H MAJ" userId="505e747c-87be-44c0-94c2-fc4c31a873c1" providerId="ADAL" clId="{EF1E385D-B9BA-40A8-AF97-F9B15BE7955F}" dt="2024-07-26T22:56:44.276" v="2803" actId="1076"/>
          <ac:spMkLst>
            <pc:docMk/>
            <pc:sldMk cId="3278906587" sldId="465"/>
            <ac:spMk id="16" creationId="{E292BA75-3EB7-338D-4469-FE5268BCC6E9}"/>
          </ac:spMkLst>
        </pc:spChg>
      </pc:sldChg>
      <pc:sldChg chg="del">
        <pc:chgData name="Shafer, Ethan H MAJ" userId="505e747c-87be-44c0-94c2-fc4c31a873c1" providerId="ADAL" clId="{EF1E385D-B9BA-40A8-AF97-F9B15BE7955F}" dt="2024-07-25T01:08:53.793" v="705" actId="47"/>
        <pc:sldMkLst>
          <pc:docMk/>
          <pc:sldMk cId="1957553010" sldId="470"/>
        </pc:sldMkLst>
      </pc:sldChg>
      <pc:sldChg chg="modSp mod">
        <pc:chgData name="Shafer, Ethan H MAJ" userId="505e747c-87be-44c0-94c2-fc4c31a873c1" providerId="ADAL" clId="{EF1E385D-B9BA-40A8-AF97-F9B15BE7955F}" dt="2024-07-26T23:21:27.760" v="3255" actId="20577"/>
        <pc:sldMkLst>
          <pc:docMk/>
          <pc:sldMk cId="3548741993" sldId="482"/>
        </pc:sldMkLst>
        <pc:spChg chg="mod">
          <ac:chgData name="Shafer, Ethan H MAJ" userId="505e747c-87be-44c0-94c2-fc4c31a873c1" providerId="ADAL" clId="{EF1E385D-B9BA-40A8-AF97-F9B15BE7955F}" dt="2024-07-26T23:21:27.760" v="3255" actId="20577"/>
          <ac:spMkLst>
            <pc:docMk/>
            <pc:sldMk cId="3548741993" sldId="482"/>
            <ac:spMk id="7" creationId="{ADA6B4EE-0AF8-8FA8-DB3F-D8F7D6392C77}"/>
          </ac:spMkLst>
        </pc:spChg>
      </pc:sldChg>
      <pc:sldChg chg="addSp delSp modSp mod modClrScheme chgLayout">
        <pc:chgData name="Shafer, Ethan H MAJ" userId="505e747c-87be-44c0-94c2-fc4c31a873c1" providerId="ADAL" clId="{EF1E385D-B9BA-40A8-AF97-F9B15BE7955F}" dt="2024-07-25T01:45:23.179" v="2001" actId="20577"/>
        <pc:sldMkLst>
          <pc:docMk/>
          <pc:sldMk cId="298309527" sldId="485"/>
        </pc:sldMkLst>
        <pc:spChg chg="add del mod">
          <ac:chgData name="Shafer, Ethan H MAJ" userId="505e747c-87be-44c0-94c2-fc4c31a873c1" providerId="ADAL" clId="{EF1E385D-B9BA-40A8-AF97-F9B15BE7955F}" dt="2024-07-25T00:02:44.013" v="433" actId="6264"/>
          <ac:spMkLst>
            <pc:docMk/>
            <pc:sldMk cId="298309527" sldId="485"/>
            <ac:spMk id="2" creationId="{64BC55FC-29F0-5D94-66D4-6AAE04D692E7}"/>
          </ac:spMkLst>
        </pc:spChg>
        <pc:spChg chg="add del mod">
          <ac:chgData name="Shafer, Ethan H MAJ" userId="505e747c-87be-44c0-94c2-fc4c31a873c1" providerId="ADAL" clId="{EF1E385D-B9BA-40A8-AF97-F9B15BE7955F}" dt="2024-07-25T00:02:44.013" v="433" actId="6264"/>
          <ac:spMkLst>
            <pc:docMk/>
            <pc:sldMk cId="298309527" sldId="485"/>
            <ac:spMk id="3" creationId="{878AD29C-860E-EC64-8202-1BC55F1D9135}"/>
          </ac:spMkLst>
        </pc:spChg>
        <pc:spChg chg="mod ord">
          <ac:chgData name="Shafer, Ethan H MAJ" userId="505e747c-87be-44c0-94c2-fc4c31a873c1" providerId="ADAL" clId="{EF1E385D-B9BA-40A8-AF97-F9B15BE7955F}" dt="2024-07-25T00:05:08.296" v="452" actId="700"/>
          <ac:spMkLst>
            <pc:docMk/>
            <pc:sldMk cId="298309527" sldId="485"/>
            <ac:spMk id="4" creationId="{37E0F74B-3C1A-F0F1-2299-7D7A01D5172B}"/>
          </ac:spMkLst>
        </pc:spChg>
        <pc:spChg chg="mod ord">
          <ac:chgData name="Shafer, Ethan H MAJ" userId="505e747c-87be-44c0-94c2-fc4c31a873c1" providerId="ADAL" clId="{EF1E385D-B9BA-40A8-AF97-F9B15BE7955F}" dt="2024-07-25T00:05:08.296" v="452" actId="700"/>
          <ac:spMkLst>
            <pc:docMk/>
            <pc:sldMk cId="298309527" sldId="485"/>
            <ac:spMk id="5" creationId="{53059963-268D-22F4-989C-D1C243FEB1F6}"/>
          </ac:spMkLst>
        </pc:spChg>
        <pc:spChg chg="mod ord">
          <ac:chgData name="Shafer, Ethan H MAJ" userId="505e747c-87be-44c0-94c2-fc4c31a873c1" providerId="ADAL" clId="{EF1E385D-B9BA-40A8-AF97-F9B15BE7955F}" dt="2024-07-25T00:05:08.296" v="452" actId="700"/>
          <ac:spMkLst>
            <pc:docMk/>
            <pc:sldMk cId="298309527" sldId="485"/>
            <ac:spMk id="6" creationId="{E1BA6E23-03BE-5C25-02F8-3DBB353E93C1}"/>
          </ac:spMkLst>
        </pc:spChg>
        <pc:spChg chg="mod ord">
          <ac:chgData name="Shafer, Ethan H MAJ" userId="505e747c-87be-44c0-94c2-fc4c31a873c1" providerId="ADAL" clId="{EF1E385D-B9BA-40A8-AF97-F9B15BE7955F}" dt="2024-07-25T00:05:08.296" v="452" actId="700"/>
          <ac:spMkLst>
            <pc:docMk/>
            <pc:sldMk cId="298309527" sldId="485"/>
            <ac:spMk id="7" creationId="{9E6F4282-AFCF-ACAA-32AB-9B291C8F9527}"/>
          </ac:spMkLst>
        </pc:spChg>
        <pc:spChg chg="add del mod ord">
          <ac:chgData name="Shafer, Ethan H MAJ" userId="505e747c-87be-44c0-94c2-fc4c31a873c1" providerId="ADAL" clId="{EF1E385D-B9BA-40A8-AF97-F9B15BE7955F}" dt="2024-07-25T01:45:23.179" v="2001" actId="20577"/>
          <ac:spMkLst>
            <pc:docMk/>
            <pc:sldMk cId="298309527" sldId="485"/>
            <ac:spMk id="8" creationId="{D94F4881-75A0-0486-F27D-616527609721}"/>
          </ac:spMkLst>
        </pc:spChg>
        <pc:spChg chg="add del mod ord">
          <ac:chgData name="Shafer, Ethan H MAJ" userId="505e747c-87be-44c0-94c2-fc4c31a873c1" providerId="ADAL" clId="{EF1E385D-B9BA-40A8-AF97-F9B15BE7955F}" dt="2024-07-25T00:05:08.296" v="452" actId="700"/>
          <ac:spMkLst>
            <pc:docMk/>
            <pc:sldMk cId="298309527" sldId="485"/>
            <ac:spMk id="9" creationId="{AFE07D9D-59E1-7E40-B0BA-BF8C2AFCF986}"/>
          </ac:spMkLst>
        </pc:spChg>
        <pc:spChg chg="add del mod">
          <ac:chgData name="Shafer, Ethan H MAJ" userId="505e747c-87be-44c0-94c2-fc4c31a873c1" providerId="ADAL" clId="{EF1E385D-B9BA-40A8-AF97-F9B15BE7955F}" dt="2024-07-25T00:02:44.013" v="433" actId="6264"/>
          <ac:spMkLst>
            <pc:docMk/>
            <pc:sldMk cId="298309527" sldId="485"/>
            <ac:spMk id="10" creationId="{02402B61-15A5-16CB-6C7D-E8408DBE4983}"/>
          </ac:spMkLst>
        </pc:spChg>
        <pc:spChg chg="add del mod">
          <ac:chgData name="Shafer, Ethan H MAJ" userId="505e747c-87be-44c0-94c2-fc4c31a873c1" providerId="ADAL" clId="{EF1E385D-B9BA-40A8-AF97-F9B15BE7955F}" dt="2024-07-25T00:02:44.013" v="433" actId="6264"/>
          <ac:spMkLst>
            <pc:docMk/>
            <pc:sldMk cId="298309527" sldId="485"/>
            <ac:spMk id="11" creationId="{8A45D4DE-5BC8-C7A2-FC52-0A19FC725229}"/>
          </ac:spMkLst>
        </pc:spChg>
        <pc:spChg chg="add del mod">
          <ac:chgData name="Shafer, Ethan H MAJ" userId="505e747c-87be-44c0-94c2-fc4c31a873c1" providerId="ADAL" clId="{EF1E385D-B9BA-40A8-AF97-F9B15BE7955F}" dt="2024-07-25T00:02:44.013" v="433" actId="6264"/>
          <ac:spMkLst>
            <pc:docMk/>
            <pc:sldMk cId="298309527" sldId="485"/>
            <ac:spMk id="12" creationId="{F6054B6E-FEF6-0E8A-9B92-B0FCF510D9B6}"/>
          </ac:spMkLst>
        </pc:spChg>
        <pc:spChg chg="add del mod">
          <ac:chgData name="Shafer, Ethan H MAJ" userId="505e747c-87be-44c0-94c2-fc4c31a873c1" providerId="ADAL" clId="{EF1E385D-B9BA-40A8-AF97-F9B15BE7955F}" dt="2024-07-25T00:02:44.013" v="433" actId="6264"/>
          <ac:spMkLst>
            <pc:docMk/>
            <pc:sldMk cId="298309527" sldId="485"/>
            <ac:spMk id="13" creationId="{396FBAD0-C679-3063-48B6-6E6C8D272B08}"/>
          </ac:spMkLst>
        </pc:spChg>
        <pc:spChg chg="add del mod ord">
          <ac:chgData name="Shafer, Ethan H MAJ" userId="505e747c-87be-44c0-94c2-fc4c31a873c1" providerId="ADAL" clId="{EF1E385D-B9BA-40A8-AF97-F9B15BE7955F}" dt="2024-07-25T00:02:50.456" v="442" actId="700"/>
          <ac:spMkLst>
            <pc:docMk/>
            <pc:sldMk cId="298309527" sldId="485"/>
            <ac:spMk id="14" creationId="{BFD1D4B6-5CC7-51C1-5287-257CB0B305BA}"/>
          </ac:spMkLst>
        </pc:spChg>
      </pc:sldChg>
      <pc:sldChg chg="del">
        <pc:chgData name="Shafer, Ethan H MAJ" userId="505e747c-87be-44c0-94c2-fc4c31a873c1" providerId="ADAL" clId="{EF1E385D-B9BA-40A8-AF97-F9B15BE7955F}" dt="2024-07-25T00:34:22.823" v="702" actId="47"/>
        <pc:sldMkLst>
          <pc:docMk/>
          <pc:sldMk cId="1268732251" sldId="495"/>
        </pc:sldMkLst>
      </pc:sldChg>
      <pc:sldChg chg="del">
        <pc:chgData name="Shafer, Ethan H MAJ" userId="505e747c-87be-44c0-94c2-fc4c31a873c1" providerId="ADAL" clId="{EF1E385D-B9BA-40A8-AF97-F9B15BE7955F}" dt="2024-07-25T00:34:24.773" v="703" actId="47"/>
        <pc:sldMkLst>
          <pc:docMk/>
          <pc:sldMk cId="1830518336" sldId="496"/>
        </pc:sldMkLst>
      </pc:sldChg>
      <pc:sldChg chg="del">
        <pc:chgData name="Shafer, Ethan H MAJ" userId="505e747c-87be-44c0-94c2-fc4c31a873c1" providerId="ADAL" clId="{EF1E385D-B9BA-40A8-AF97-F9B15BE7955F}" dt="2024-07-25T01:08:55.983" v="707" actId="47"/>
        <pc:sldMkLst>
          <pc:docMk/>
          <pc:sldMk cId="3303075245" sldId="497"/>
        </pc:sldMkLst>
      </pc:sldChg>
      <pc:sldChg chg="del">
        <pc:chgData name="Shafer, Ethan H MAJ" userId="505e747c-87be-44c0-94c2-fc4c31a873c1" providerId="ADAL" clId="{EF1E385D-B9BA-40A8-AF97-F9B15BE7955F}" dt="2024-07-25T01:08:55.043" v="706" actId="47"/>
        <pc:sldMkLst>
          <pc:docMk/>
          <pc:sldMk cId="2917846909" sldId="498"/>
        </pc:sldMkLst>
      </pc:sldChg>
      <pc:sldChg chg="add del">
        <pc:chgData name="Shafer, Ethan H MAJ" userId="505e747c-87be-44c0-94c2-fc4c31a873c1" providerId="ADAL" clId="{EF1E385D-B9BA-40A8-AF97-F9B15BE7955F}" dt="2024-07-25T02:29:37.369" v="2026" actId="47"/>
        <pc:sldMkLst>
          <pc:docMk/>
          <pc:sldMk cId="3642114706" sldId="499"/>
        </pc:sldMkLst>
      </pc:sldChg>
      <pc:sldChg chg="modSp new mod">
        <pc:chgData name="Shafer, Ethan H MAJ" userId="505e747c-87be-44c0-94c2-fc4c31a873c1" providerId="ADAL" clId="{EF1E385D-B9BA-40A8-AF97-F9B15BE7955F}" dt="2024-07-26T22:57:18.575" v="2849" actId="27636"/>
        <pc:sldMkLst>
          <pc:docMk/>
          <pc:sldMk cId="1601706602" sldId="500"/>
        </pc:sldMkLst>
        <pc:spChg chg="mod">
          <ac:chgData name="Shafer, Ethan H MAJ" userId="505e747c-87be-44c0-94c2-fc4c31a873c1" providerId="ADAL" clId="{EF1E385D-B9BA-40A8-AF97-F9B15BE7955F}" dt="2024-07-25T01:09:08.929" v="726" actId="20577"/>
          <ac:spMkLst>
            <pc:docMk/>
            <pc:sldMk cId="1601706602" sldId="500"/>
            <ac:spMk id="2" creationId="{62D165FA-F593-BF8F-C473-08ECD86B611F}"/>
          </ac:spMkLst>
        </pc:spChg>
        <pc:spChg chg="mod">
          <ac:chgData name="Shafer, Ethan H MAJ" userId="505e747c-87be-44c0-94c2-fc4c31a873c1" providerId="ADAL" clId="{EF1E385D-B9BA-40A8-AF97-F9B15BE7955F}" dt="2024-07-26T22:57:18.575" v="2849" actId="27636"/>
          <ac:spMkLst>
            <pc:docMk/>
            <pc:sldMk cId="1601706602" sldId="500"/>
            <ac:spMk id="3" creationId="{FC7F9983-4CF2-D79B-6BA9-8CE191749D6B}"/>
          </ac:spMkLst>
        </pc:spChg>
      </pc:sldChg>
      <pc:sldChg chg="modSp new del mod">
        <pc:chgData name="Shafer, Ethan H MAJ" userId="505e747c-87be-44c0-94c2-fc4c31a873c1" providerId="ADAL" clId="{EF1E385D-B9BA-40A8-AF97-F9B15BE7955F}" dt="2024-07-25T01:44:28.961" v="1937" actId="47"/>
        <pc:sldMkLst>
          <pc:docMk/>
          <pc:sldMk cId="17183207" sldId="501"/>
        </pc:sldMkLst>
        <pc:spChg chg="mod">
          <ac:chgData name="Shafer, Ethan H MAJ" userId="505e747c-87be-44c0-94c2-fc4c31a873c1" providerId="ADAL" clId="{EF1E385D-B9BA-40A8-AF97-F9B15BE7955F}" dt="2024-07-25T01:12:16.567" v="920" actId="20577"/>
          <ac:spMkLst>
            <pc:docMk/>
            <pc:sldMk cId="17183207" sldId="501"/>
            <ac:spMk id="2" creationId="{5F4DE856-133C-DCB3-B5FB-72F37D2B33C3}"/>
          </ac:spMkLst>
        </pc:spChg>
      </pc:sldChg>
      <pc:sldChg chg="addSp delSp modSp new mod modClrScheme modShow chgLayout">
        <pc:chgData name="Shafer, Ethan H MAJ" userId="505e747c-87be-44c0-94c2-fc4c31a873c1" providerId="ADAL" clId="{EF1E385D-B9BA-40A8-AF97-F9B15BE7955F}" dt="2024-07-25T01:44:05.654" v="1936" actId="20577"/>
        <pc:sldMkLst>
          <pc:docMk/>
          <pc:sldMk cId="2793751340" sldId="502"/>
        </pc:sldMkLst>
        <pc:spChg chg="mod ord">
          <ac:chgData name="Shafer, Ethan H MAJ" userId="505e747c-87be-44c0-94c2-fc4c31a873c1" providerId="ADAL" clId="{EF1E385D-B9BA-40A8-AF97-F9B15BE7955F}" dt="2024-07-25T01:31:31.234" v="1112" actId="700"/>
          <ac:spMkLst>
            <pc:docMk/>
            <pc:sldMk cId="2793751340" sldId="502"/>
            <ac:spMk id="2" creationId="{E5B2F1CC-CEBB-4B1F-A2CB-E2E68733B163}"/>
          </ac:spMkLst>
        </pc:spChg>
        <pc:spChg chg="del mod ord">
          <ac:chgData name="Shafer, Ethan H MAJ" userId="505e747c-87be-44c0-94c2-fc4c31a873c1" providerId="ADAL" clId="{EF1E385D-B9BA-40A8-AF97-F9B15BE7955F}" dt="2024-07-25T01:31:25.693" v="1111" actId="700"/>
          <ac:spMkLst>
            <pc:docMk/>
            <pc:sldMk cId="2793751340" sldId="502"/>
            <ac:spMk id="3" creationId="{B4ECEC80-01EE-DE94-CB03-EE1A04DF1263}"/>
          </ac:spMkLst>
        </pc:spChg>
        <pc:spChg chg="mod ord">
          <ac:chgData name="Shafer, Ethan H MAJ" userId="505e747c-87be-44c0-94c2-fc4c31a873c1" providerId="ADAL" clId="{EF1E385D-B9BA-40A8-AF97-F9B15BE7955F}" dt="2024-07-25T01:31:31.234" v="1112" actId="700"/>
          <ac:spMkLst>
            <pc:docMk/>
            <pc:sldMk cId="2793751340" sldId="502"/>
            <ac:spMk id="4" creationId="{539CF512-B55C-C385-B29E-85E9347DAAA1}"/>
          </ac:spMkLst>
        </pc:spChg>
        <pc:spChg chg="mod ord">
          <ac:chgData name="Shafer, Ethan H MAJ" userId="505e747c-87be-44c0-94c2-fc4c31a873c1" providerId="ADAL" clId="{EF1E385D-B9BA-40A8-AF97-F9B15BE7955F}" dt="2024-07-25T01:31:31.234" v="1112" actId="700"/>
          <ac:spMkLst>
            <pc:docMk/>
            <pc:sldMk cId="2793751340" sldId="502"/>
            <ac:spMk id="5" creationId="{B7B54356-01CB-0010-19CC-38CD4933F4BF}"/>
          </ac:spMkLst>
        </pc:spChg>
        <pc:spChg chg="mod ord">
          <ac:chgData name="Shafer, Ethan H MAJ" userId="505e747c-87be-44c0-94c2-fc4c31a873c1" providerId="ADAL" clId="{EF1E385D-B9BA-40A8-AF97-F9B15BE7955F}" dt="2024-07-25T01:31:31.234" v="1112" actId="700"/>
          <ac:spMkLst>
            <pc:docMk/>
            <pc:sldMk cId="2793751340" sldId="502"/>
            <ac:spMk id="6" creationId="{FBCDD29D-6C2F-7726-7E47-E9A4CCCBDA04}"/>
          </ac:spMkLst>
        </pc:spChg>
        <pc:spChg chg="add del mod ord">
          <ac:chgData name="Shafer, Ethan H MAJ" userId="505e747c-87be-44c0-94c2-fc4c31a873c1" providerId="ADAL" clId="{EF1E385D-B9BA-40A8-AF97-F9B15BE7955F}" dt="2024-07-25T01:31:31.234" v="1112" actId="700"/>
          <ac:spMkLst>
            <pc:docMk/>
            <pc:sldMk cId="2793751340" sldId="502"/>
            <ac:spMk id="7" creationId="{6809A845-B795-450C-841F-AC78875D602D}"/>
          </ac:spMkLst>
        </pc:spChg>
        <pc:spChg chg="add del mod ord">
          <ac:chgData name="Shafer, Ethan H MAJ" userId="505e747c-87be-44c0-94c2-fc4c31a873c1" providerId="ADAL" clId="{EF1E385D-B9BA-40A8-AF97-F9B15BE7955F}" dt="2024-07-25T01:31:31.234" v="1112" actId="700"/>
          <ac:spMkLst>
            <pc:docMk/>
            <pc:sldMk cId="2793751340" sldId="502"/>
            <ac:spMk id="8" creationId="{FC517210-E1F9-5ECE-709C-A0D84E4688FE}"/>
          </ac:spMkLst>
        </pc:spChg>
        <pc:spChg chg="add mod ord">
          <ac:chgData name="Shafer, Ethan H MAJ" userId="505e747c-87be-44c0-94c2-fc4c31a873c1" providerId="ADAL" clId="{EF1E385D-B9BA-40A8-AF97-F9B15BE7955F}" dt="2024-07-25T01:31:45.074" v="1151" actId="20577"/>
          <ac:spMkLst>
            <pc:docMk/>
            <pc:sldMk cId="2793751340" sldId="502"/>
            <ac:spMk id="9" creationId="{5380475B-6EC8-1CCD-866E-743EF2D24EF0}"/>
          </ac:spMkLst>
        </pc:spChg>
        <pc:spChg chg="add mod ord">
          <ac:chgData name="Shafer, Ethan H MAJ" userId="505e747c-87be-44c0-94c2-fc4c31a873c1" providerId="ADAL" clId="{EF1E385D-B9BA-40A8-AF97-F9B15BE7955F}" dt="2024-07-25T01:44:04.689" v="1926" actId="27636"/>
          <ac:spMkLst>
            <pc:docMk/>
            <pc:sldMk cId="2793751340" sldId="502"/>
            <ac:spMk id="10" creationId="{8132E8D3-B127-CD0E-A3EF-B160B788D318}"/>
          </ac:spMkLst>
        </pc:spChg>
        <pc:spChg chg="add mod ord">
          <ac:chgData name="Shafer, Ethan H MAJ" userId="505e747c-87be-44c0-94c2-fc4c31a873c1" providerId="ADAL" clId="{EF1E385D-B9BA-40A8-AF97-F9B15BE7955F}" dt="2024-07-25T01:31:49.774" v="1175" actId="20577"/>
          <ac:spMkLst>
            <pc:docMk/>
            <pc:sldMk cId="2793751340" sldId="502"/>
            <ac:spMk id="11" creationId="{D301A07A-F288-39AA-67DE-91A68291E156}"/>
          </ac:spMkLst>
        </pc:spChg>
        <pc:spChg chg="add mod ord">
          <ac:chgData name="Shafer, Ethan H MAJ" userId="505e747c-87be-44c0-94c2-fc4c31a873c1" providerId="ADAL" clId="{EF1E385D-B9BA-40A8-AF97-F9B15BE7955F}" dt="2024-07-25T01:44:05.654" v="1936" actId="20577"/>
          <ac:spMkLst>
            <pc:docMk/>
            <pc:sldMk cId="2793751340" sldId="502"/>
            <ac:spMk id="12" creationId="{C31EECBC-354C-97BF-6B35-4F04D57880F4}"/>
          </ac:spMkLst>
        </pc:spChg>
      </pc:sldChg>
      <pc:sldChg chg="addSp delSp modSp add mod delAnim chgLayout">
        <pc:chgData name="Shafer, Ethan H MAJ" userId="505e747c-87be-44c0-94c2-fc4c31a873c1" providerId="ADAL" clId="{EF1E385D-B9BA-40A8-AF97-F9B15BE7955F}" dt="2024-07-25T03:29:52.364" v="2696" actId="20577"/>
        <pc:sldMkLst>
          <pc:docMk/>
          <pc:sldMk cId="3299240079" sldId="503"/>
        </pc:sldMkLst>
        <pc:spChg chg="mod ord">
          <ac:chgData name="Shafer, Ethan H MAJ" userId="505e747c-87be-44c0-94c2-fc4c31a873c1" providerId="ADAL" clId="{EF1E385D-B9BA-40A8-AF97-F9B15BE7955F}" dt="2024-07-25T01:45:59.099" v="2025" actId="700"/>
          <ac:spMkLst>
            <pc:docMk/>
            <pc:sldMk cId="3299240079" sldId="503"/>
            <ac:spMk id="2" creationId="{6396E5D5-62CF-6738-6618-D778A005BBDC}"/>
          </ac:spMkLst>
        </pc:spChg>
        <pc:spChg chg="mod ord">
          <ac:chgData name="Shafer, Ethan H MAJ" userId="505e747c-87be-44c0-94c2-fc4c31a873c1" providerId="ADAL" clId="{EF1E385D-B9BA-40A8-AF97-F9B15BE7955F}" dt="2024-07-25T01:45:59.099" v="2025" actId="700"/>
          <ac:spMkLst>
            <pc:docMk/>
            <pc:sldMk cId="3299240079" sldId="503"/>
            <ac:spMk id="3" creationId="{90674732-FC82-13CD-4876-5A99CB6128C7}"/>
          </ac:spMkLst>
        </pc:spChg>
        <pc:spChg chg="mod ord">
          <ac:chgData name="Shafer, Ethan H MAJ" userId="505e747c-87be-44c0-94c2-fc4c31a873c1" providerId="ADAL" clId="{EF1E385D-B9BA-40A8-AF97-F9B15BE7955F}" dt="2024-07-25T01:45:59.099" v="2025" actId="700"/>
          <ac:spMkLst>
            <pc:docMk/>
            <pc:sldMk cId="3299240079" sldId="503"/>
            <ac:spMk id="4" creationId="{8666B325-E5BF-D2D5-E5E1-BCCFEBC93352}"/>
          </ac:spMkLst>
        </pc:spChg>
        <pc:spChg chg="mod ord">
          <ac:chgData name="Shafer, Ethan H MAJ" userId="505e747c-87be-44c0-94c2-fc4c31a873c1" providerId="ADAL" clId="{EF1E385D-B9BA-40A8-AF97-F9B15BE7955F}" dt="2024-07-25T01:45:59.099" v="2025" actId="700"/>
          <ac:spMkLst>
            <pc:docMk/>
            <pc:sldMk cId="3299240079" sldId="503"/>
            <ac:spMk id="5" creationId="{84513F9A-D31B-C34A-B127-BD7A5DF0C4D1}"/>
          </ac:spMkLst>
        </pc:spChg>
        <pc:spChg chg="add mod ord">
          <ac:chgData name="Shafer, Ethan H MAJ" userId="505e747c-87be-44c0-94c2-fc4c31a873c1" providerId="ADAL" clId="{EF1E385D-B9BA-40A8-AF97-F9B15BE7955F}" dt="2024-07-25T03:29:52.364" v="2696" actId="20577"/>
          <ac:spMkLst>
            <pc:docMk/>
            <pc:sldMk cId="3299240079" sldId="503"/>
            <ac:spMk id="6" creationId="{E86C7A56-37B7-EF52-E40A-B5AFDB210306}"/>
          </ac:spMkLst>
        </pc:spChg>
        <pc:spChg chg="del mod">
          <ac:chgData name="Shafer, Ethan H MAJ" userId="505e747c-87be-44c0-94c2-fc4c31a873c1" providerId="ADAL" clId="{EF1E385D-B9BA-40A8-AF97-F9B15BE7955F}" dt="2024-07-25T01:45:59.099" v="2025" actId="700"/>
          <ac:spMkLst>
            <pc:docMk/>
            <pc:sldMk cId="3299240079" sldId="503"/>
            <ac:spMk id="7" creationId="{ADA6B4EE-0AF8-8FA8-DB3F-D8F7D6392C77}"/>
          </ac:spMkLst>
        </pc:spChg>
        <pc:spChg chg="del">
          <ac:chgData name="Shafer, Ethan H MAJ" userId="505e747c-87be-44c0-94c2-fc4c31a873c1" providerId="ADAL" clId="{EF1E385D-B9BA-40A8-AF97-F9B15BE7955F}" dt="2024-07-25T01:45:54.434" v="2024" actId="478"/>
          <ac:spMkLst>
            <pc:docMk/>
            <pc:sldMk cId="3299240079" sldId="503"/>
            <ac:spMk id="14" creationId="{D93B39BA-ECDD-E32D-D518-A6B7F46E91A1}"/>
          </ac:spMkLst>
        </pc:spChg>
        <pc:spChg chg="del mod">
          <ac:chgData name="Shafer, Ethan H MAJ" userId="505e747c-87be-44c0-94c2-fc4c31a873c1" providerId="ADAL" clId="{EF1E385D-B9BA-40A8-AF97-F9B15BE7955F}" dt="2024-07-25T01:45:49.574" v="2022" actId="478"/>
          <ac:spMkLst>
            <pc:docMk/>
            <pc:sldMk cId="3299240079" sldId="503"/>
            <ac:spMk id="15" creationId="{DA7EAFE2-71A1-A9B2-5334-DF176FE3D5F2}"/>
          </ac:spMkLst>
        </pc:spChg>
        <pc:spChg chg="del">
          <ac:chgData name="Shafer, Ethan H MAJ" userId="505e747c-87be-44c0-94c2-fc4c31a873c1" providerId="ADAL" clId="{EF1E385D-B9BA-40A8-AF97-F9B15BE7955F}" dt="2024-07-25T01:45:50.859" v="2023" actId="478"/>
          <ac:spMkLst>
            <pc:docMk/>
            <pc:sldMk cId="3299240079" sldId="503"/>
            <ac:spMk id="16" creationId="{E292BA75-3EB7-338D-4469-FE5268BCC6E9}"/>
          </ac:spMkLst>
        </pc:spChg>
      </pc:sldChg>
      <pc:sldChg chg="addSp delSp modSp add mod modClrScheme chgLayout">
        <pc:chgData name="Shafer, Ethan H MAJ" userId="505e747c-87be-44c0-94c2-fc4c31a873c1" providerId="ADAL" clId="{EF1E385D-B9BA-40A8-AF97-F9B15BE7955F}" dt="2024-07-26T23:18:44.460" v="3223" actId="20577"/>
        <pc:sldMkLst>
          <pc:docMk/>
          <pc:sldMk cId="703193563" sldId="504"/>
        </pc:sldMkLst>
        <pc:spChg chg="mod ord">
          <ac:chgData name="Shafer, Ethan H MAJ" userId="505e747c-87be-44c0-94c2-fc4c31a873c1" providerId="ADAL" clId="{EF1E385D-B9BA-40A8-AF97-F9B15BE7955F}" dt="2024-07-25T03:28:37.004" v="2638" actId="700"/>
          <ac:spMkLst>
            <pc:docMk/>
            <pc:sldMk cId="703193563" sldId="504"/>
            <ac:spMk id="2" creationId="{6396E5D5-62CF-6738-6618-D778A005BBDC}"/>
          </ac:spMkLst>
        </pc:spChg>
        <pc:spChg chg="mod ord">
          <ac:chgData name="Shafer, Ethan H MAJ" userId="505e747c-87be-44c0-94c2-fc4c31a873c1" providerId="ADAL" clId="{EF1E385D-B9BA-40A8-AF97-F9B15BE7955F}" dt="2024-07-25T03:28:37.004" v="2638" actId="700"/>
          <ac:spMkLst>
            <pc:docMk/>
            <pc:sldMk cId="703193563" sldId="504"/>
            <ac:spMk id="3" creationId="{90674732-FC82-13CD-4876-5A99CB6128C7}"/>
          </ac:spMkLst>
        </pc:spChg>
        <pc:spChg chg="mod ord">
          <ac:chgData name="Shafer, Ethan H MAJ" userId="505e747c-87be-44c0-94c2-fc4c31a873c1" providerId="ADAL" clId="{EF1E385D-B9BA-40A8-AF97-F9B15BE7955F}" dt="2024-07-25T03:28:37.004" v="2638" actId="700"/>
          <ac:spMkLst>
            <pc:docMk/>
            <pc:sldMk cId="703193563" sldId="504"/>
            <ac:spMk id="4" creationId="{8666B325-E5BF-D2D5-E5E1-BCCFEBC93352}"/>
          </ac:spMkLst>
        </pc:spChg>
        <pc:spChg chg="mod ord">
          <ac:chgData name="Shafer, Ethan H MAJ" userId="505e747c-87be-44c0-94c2-fc4c31a873c1" providerId="ADAL" clId="{EF1E385D-B9BA-40A8-AF97-F9B15BE7955F}" dt="2024-07-25T03:28:37.004" v="2638" actId="700"/>
          <ac:spMkLst>
            <pc:docMk/>
            <pc:sldMk cId="703193563" sldId="504"/>
            <ac:spMk id="5" creationId="{84513F9A-D31B-C34A-B127-BD7A5DF0C4D1}"/>
          </ac:spMkLst>
        </pc:spChg>
        <pc:spChg chg="mod ord">
          <ac:chgData name="Shafer, Ethan H MAJ" userId="505e747c-87be-44c0-94c2-fc4c31a873c1" providerId="ADAL" clId="{EF1E385D-B9BA-40A8-AF97-F9B15BE7955F}" dt="2024-07-26T23:18:44.460" v="3223" actId="20577"/>
          <ac:spMkLst>
            <pc:docMk/>
            <pc:sldMk cId="703193563" sldId="504"/>
            <ac:spMk id="6" creationId="{E86C7A56-37B7-EF52-E40A-B5AFDB210306}"/>
          </ac:spMkLst>
        </pc:spChg>
        <pc:spChg chg="add del mod ord">
          <ac:chgData name="Shafer, Ethan H MAJ" userId="505e747c-87be-44c0-94c2-fc4c31a873c1" providerId="ADAL" clId="{EF1E385D-B9BA-40A8-AF97-F9B15BE7955F}" dt="2024-07-25T03:28:37.004" v="2638" actId="700"/>
          <ac:spMkLst>
            <pc:docMk/>
            <pc:sldMk cId="703193563" sldId="504"/>
            <ac:spMk id="7" creationId="{967AD31C-0B79-7A6F-6F03-5B2BEB740D97}"/>
          </ac:spMkLst>
        </pc:spChg>
        <pc:spChg chg="add del mod ord">
          <ac:chgData name="Shafer, Ethan H MAJ" userId="505e747c-87be-44c0-94c2-fc4c31a873c1" providerId="ADAL" clId="{EF1E385D-B9BA-40A8-AF97-F9B15BE7955F}" dt="2024-07-25T03:28:37.004" v="2638" actId="700"/>
          <ac:spMkLst>
            <pc:docMk/>
            <pc:sldMk cId="703193563" sldId="504"/>
            <ac:spMk id="8" creationId="{92223E67-DACB-FC7E-E3CD-9DC2D0216512}"/>
          </ac:spMkLst>
        </pc:spChg>
        <pc:spChg chg="add del mod ord">
          <ac:chgData name="Shafer, Ethan H MAJ" userId="505e747c-87be-44c0-94c2-fc4c31a873c1" providerId="ADAL" clId="{EF1E385D-B9BA-40A8-AF97-F9B15BE7955F}" dt="2024-07-25T03:28:37.004" v="2638" actId="700"/>
          <ac:spMkLst>
            <pc:docMk/>
            <pc:sldMk cId="703193563" sldId="504"/>
            <ac:spMk id="9" creationId="{9DF88930-B86F-2EC2-F978-C0E4EBBC1FEF}"/>
          </ac:spMkLst>
        </pc:spChg>
      </pc:sldChg>
      <pc:sldChg chg="modSp add mod">
        <pc:chgData name="Shafer, Ethan H MAJ" userId="505e747c-87be-44c0-94c2-fc4c31a873c1" providerId="ADAL" clId="{EF1E385D-B9BA-40A8-AF97-F9B15BE7955F}" dt="2024-07-26T23:12:30.410" v="3078" actId="27636"/>
        <pc:sldMkLst>
          <pc:docMk/>
          <pc:sldMk cId="615766653" sldId="505"/>
        </pc:sldMkLst>
        <pc:spChg chg="mod">
          <ac:chgData name="Shafer, Ethan H MAJ" userId="505e747c-87be-44c0-94c2-fc4c31a873c1" providerId="ADAL" clId="{EF1E385D-B9BA-40A8-AF97-F9B15BE7955F}" dt="2024-07-26T23:08:00.717" v="2866" actId="20577"/>
          <ac:spMkLst>
            <pc:docMk/>
            <pc:sldMk cId="615766653" sldId="505"/>
            <ac:spMk id="5" creationId="{84513F9A-D31B-C34A-B127-BD7A5DF0C4D1}"/>
          </ac:spMkLst>
        </pc:spChg>
        <pc:spChg chg="mod">
          <ac:chgData name="Shafer, Ethan H MAJ" userId="505e747c-87be-44c0-94c2-fc4c31a873c1" providerId="ADAL" clId="{EF1E385D-B9BA-40A8-AF97-F9B15BE7955F}" dt="2024-07-26T23:12:30.410" v="3078" actId="27636"/>
          <ac:spMkLst>
            <pc:docMk/>
            <pc:sldMk cId="615766653" sldId="505"/>
            <ac:spMk id="6" creationId="{E86C7A56-37B7-EF52-E40A-B5AFDB210306}"/>
          </ac:spMkLst>
        </pc:spChg>
      </pc:sldChg>
      <pc:sldChg chg="new del">
        <pc:chgData name="Shafer, Ethan H MAJ" userId="505e747c-87be-44c0-94c2-fc4c31a873c1" providerId="ADAL" clId="{EF1E385D-B9BA-40A8-AF97-F9B15BE7955F}" dt="2024-07-26T23:21:15.423" v="3225" actId="47"/>
        <pc:sldMkLst>
          <pc:docMk/>
          <pc:sldMk cId="3239173528" sldId="506"/>
        </pc:sldMkLst>
      </pc:sldChg>
      <pc:sldChg chg="modSp add mod">
        <pc:chgData name="Shafer, Ethan H MAJ" userId="505e747c-87be-44c0-94c2-fc4c31a873c1" providerId="ADAL" clId="{EF1E385D-B9BA-40A8-AF97-F9B15BE7955F}" dt="2024-07-26T23:21:59.173" v="3269" actId="20577"/>
        <pc:sldMkLst>
          <pc:docMk/>
          <pc:sldMk cId="2915133674" sldId="507"/>
        </pc:sldMkLst>
        <pc:spChg chg="mod">
          <ac:chgData name="Shafer, Ethan H MAJ" userId="505e747c-87be-44c0-94c2-fc4c31a873c1" providerId="ADAL" clId="{EF1E385D-B9BA-40A8-AF97-F9B15BE7955F}" dt="2024-07-26T23:21:59.173" v="3269" actId="20577"/>
          <ac:spMkLst>
            <pc:docMk/>
            <pc:sldMk cId="2915133674" sldId="507"/>
            <ac:spMk id="7" creationId="{ADA6B4EE-0AF8-8FA8-DB3F-D8F7D6392C77}"/>
          </ac:spMkLst>
        </pc:spChg>
      </pc:sldChg>
    </pc:docChg>
  </pc:docChgLst>
  <pc:docChgLst>
    <pc:chgData name="Sloan, Jonathan LTC" userId="b55b9a62-7ad6-43ea-8df1-928d32393756" providerId="ADAL" clId="{7C871D4F-B2D6-44EE-B81D-6627E9938F40}"/>
    <pc:docChg chg="custSel addSld delSld modSld">
      <pc:chgData name="Sloan, Jonathan LTC" userId="b55b9a62-7ad6-43ea-8df1-928d32393756" providerId="ADAL" clId="{7C871D4F-B2D6-44EE-B81D-6627E9938F40}" dt="2021-08-17T11:22:45.619" v="1060"/>
      <pc:docMkLst>
        <pc:docMk/>
      </pc:docMkLst>
      <pc:sldChg chg="modSp mod">
        <pc:chgData name="Sloan, Jonathan LTC" userId="b55b9a62-7ad6-43ea-8df1-928d32393756" providerId="ADAL" clId="{7C871D4F-B2D6-44EE-B81D-6627E9938F40}" dt="2021-08-14T19:33:11.359" v="24" actId="20577"/>
        <pc:sldMkLst>
          <pc:docMk/>
          <pc:sldMk cId="2059293038" sldId="257"/>
        </pc:sldMkLst>
        <pc:spChg chg="mod">
          <ac:chgData name="Sloan, Jonathan LTC" userId="b55b9a62-7ad6-43ea-8df1-928d32393756" providerId="ADAL" clId="{7C871D4F-B2D6-44EE-B81D-6627E9938F40}" dt="2021-08-14T19:33:11.359" v="24" actId="20577"/>
          <ac:spMkLst>
            <pc:docMk/>
            <pc:sldMk cId="2059293038" sldId="257"/>
            <ac:spMk id="8" creationId="{1C7FC1A1-2859-4C38-8E3D-248BC39AD2B3}"/>
          </ac:spMkLst>
        </pc:spChg>
      </pc:sldChg>
      <pc:sldChg chg="modAnim">
        <pc:chgData name="Sloan, Jonathan LTC" userId="b55b9a62-7ad6-43ea-8df1-928d32393756" providerId="ADAL" clId="{7C871D4F-B2D6-44EE-B81D-6627E9938F40}" dt="2021-08-17T11:22:45.619" v="1060"/>
        <pc:sldMkLst>
          <pc:docMk/>
          <pc:sldMk cId="321356400" sldId="258"/>
        </pc:sldMkLst>
      </pc:sldChg>
      <pc:sldChg chg="modNotesTx">
        <pc:chgData name="Sloan, Jonathan LTC" userId="b55b9a62-7ad6-43ea-8df1-928d32393756" providerId="ADAL" clId="{7C871D4F-B2D6-44EE-B81D-6627E9938F40}" dt="2021-08-14T19:45:00.472" v="470" actId="20577"/>
        <pc:sldMkLst>
          <pc:docMk/>
          <pc:sldMk cId="767525549" sldId="259"/>
        </pc:sldMkLst>
      </pc:sldChg>
      <pc:sldChg chg="mod modShow">
        <pc:chgData name="Sloan, Jonathan LTC" userId="b55b9a62-7ad6-43ea-8df1-928d32393756" providerId="ADAL" clId="{7C871D4F-B2D6-44EE-B81D-6627E9938F40}" dt="2021-08-14T19:32:16.765" v="2" actId="729"/>
        <pc:sldMkLst>
          <pc:docMk/>
          <pc:sldMk cId="576517901" sldId="260"/>
        </pc:sldMkLst>
      </pc:sldChg>
      <pc:sldChg chg="modNotesTx">
        <pc:chgData name="Sloan, Jonathan LTC" userId="b55b9a62-7ad6-43ea-8df1-928d32393756" providerId="ADAL" clId="{7C871D4F-B2D6-44EE-B81D-6627E9938F40}" dt="2021-08-14T19:43:56.008" v="392" actId="20577"/>
        <pc:sldMkLst>
          <pc:docMk/>
          <pc:sldMk cId="1994102514" sldId="261"/>
        </pc:sldMkLst>
      </pc:sldChg>
      <pc:sldChg chg="modNotesTx">
        <pc:chgData name="Sloan, Jonathan LTC" userId="b55b9a62-7ad6-43ea-8df1-928d32393756" providerId="ADAL" clId="{7C871D4F-B2D6-44EE-B81D-6627E9938F40}" dt="2021-08-14T19:46:00.078" v="619" actId="20577"/>
        <pc:sldMkLst>
          <pc:docMk/>
          <pc:sldMk cId="1317242666" sldId="262"/>
        </pc:sldMkLst>
      </pc:sldChg>
      <pc:sldChg chg="addSp delSp modSp del mod delCm">
        <pc:chgData name="Sloan, Jonathan LTC" userId="b55b9a62-7ad6-43ea-8df1-928d32393756" providerId="ADAL" clId="{7C871D4F-B2D6-44EE-B81D-6627E9938F40}" dt="2021-08-14T19:39:02.227" v="74" actId="2696"/>
        <pc:sldMkLst>
          <pc:docMk/>
          <pc:sldMk cId="254150681" sldId="263"/>
        </pc:sldMkLst>
        <pc:spChg chg="mod">
          <ac:chgData name="Sloan, Jonathan LTC" userId="b55b9a62-7ad6-43ea-8df1-928d32393756" providerId="ADAL" clId="{7C871D4F-B2D6-44EE-B81D-6627E9938F40}" dt="2021-08-14T19:36:40.242" v="35" actId="20577"/>
          <ac:spMkLst>
            <pc:docMk/>
            <pc:sldMk cId="254150681" sldId="263"/>
            <ac:spMk id="3" creationId="{EFD51A37-0466-4AA2-BC5F-9CEB538B1CA1}"/>
          </ac:spMkLst>
        </pc:spChg>
        <pc:spChg chg="add del mod">
          <ac:chgData name="Sloan, Jonathan LTC" userId="b55b9a62-7ad6-43ea-8df1-928d32393756" providerId="ADAL" clId="{7C871D4F-B2D6-44EE-B81D-6627E9938F40}" dt="2021-08-14T19:36:07.905" v="27" actId="478"/>
          <ac:spMkLst>
            <pc:docMk/>
            <pc:sldMk cId="254150681" sldId="263"/>
            <ac:spMk id="8" creationId="{2194651F-3A05-4153-AB15-486096D0F6EF}"/>
          </ac:spMkLst>
        </pc:spChg>
        <pc:graphicFrameChg chg="del">
          <ac:chgData name="Sloan, Jonathan LTC" userId="b55b9a62-7ad6-43ea-8df1-928d32393756" providerId="ADAL" clId="{7C871D4F-B2D6-44EE-B81D-6627E9938F40}" dt="2021-08-14T19:36:00.885" v="26" actId="478"/>
          <ac:graphicFrameMkLst>
            <pc:docMk/>
            <pc:sldMk cId="254150681" sldId="263"/>
            <ac:graphicFrameMk id="10" creationId="{A52577A5-FE39-4F61-9BFF-7A0F812D3D16}"/>
          </ac:graphicFrameMkLst>
        </pc:graphicFrameChg>
        <pc:graphicFrameChg chg="modGraphic">
          <ac:chgData name="Sloan, Jonathan LTC" userId="b55b9a62-7ad6-43ea-8df1-928d32393756" providerId="ADAL" clId="{7C871D4F-B2D6-44EE-B81D-6627E9938F40}" dt="2021-08-14T19:38:30.147" v="73" actId="20577"/>
          <ac:graphicFrameMkLst>
            <pc:docMk/>
            <pc:sldMk cId="254150681" sldId="263"/>
            <ac:graphicFrameMk id="11" creationId="{86C5C6A0-6DF6-45A6-AF75-FF4747AD7CB2}"/>
          </ac:graphicFrameMkLst>
        </pc:graphicFrameChg>
      </pc:sldChg>
      <pc:sldChg chg="delSp mod">
        <pc:chgData name="Sloan, Jonathan LTC" userId="b55b9a62-7ad6-43ea-8df1-928d32393756" providerId="ADAL" clId="{7C871D4F-B2D6-44EE-B81D-6627E9938F40}" dt="2021-08-14T20:25:39.108" v="1058" actId="478"/>
        <pc:sldMkLst>
          <pc:docMk/>
          <pc:sldMk cId="3401961270" sldId="264"/>
        </pc:sldMkLst>
        <pc:spChg chg="del">
          <ac:chgData name="Sloan, Jonathan LTC" userId="b55b9a62-7ad6-43ea-8df1-928d32393756" providerId="ADAL" clId="{7C871D4F-B2D6-44EE-B81D-6627E9938F40}" dt="2021-08-14T20:25:36.500" v="1057" actId="478"/>
          <ac:spMkLst>
            <pc:docMk/>
            <pc:sldMk cId="3401961270" sldId="264"/>
            <ac:spMk id="3" creationId="{C6D95EE7-9A3F-4D8E-AC48-8B604CF09BBC}"/>
          </ac:spMkLst>
        </pc:spChg>
        <pc:spChg chg="del">
          <ac:chgData name="Sloan, Jonathan LTC" userId="b55b9a62-7ad6-43ea-8df1-928d32393756" providerId="ADAL" clId="{7C871D4F-B2D6-44EE-B81D-6627E9938F40}" dt="2021-08-14T20:25:39.108" v="1058" actId="478"/>
          <ac:spMkLst>
            <pc:docMk/>
            <pc:sldMk cId="3401961270" sldId="264"/>
            <ac:spMk id="11" creationId="{075F2AE2-510D-488E-90F7-2DFB971E1EAB}"/>
          </ac:spMkLst>
        </pc:spChg>
      </pc:sldChg>
      <pc:sldChg chg="modNotesTx">
        <pc:chgData name="Sloan, Jonathan LTC" userId="b55b9a62-7ad6-43ea-8df1-928d32393756" providerId="ADAL" clId="{7C871D4F-B2D6-44EE-B81D-6627E9938F40}" dt="2021-08-14T20:23:54.265" v="1056"/>
        <pc:sldMkLst>
          <pc:docMk/>
          <pc:sldMk cId="3665849110" sldId="266"/>
        </pc:sldMkLst>
      </pc:sldChg>
      <pc:sldChg chg="modSp mod modNotesTx">
        <pc:chgData name="Sloan, Jonathan LTC" userId="b55b9a62-7ad6-43ea-8df1-928d32393756" providerId="ADAL" clId="{7C871D4F-B2D6-44EE-B81D-6627E9938F40}" dt="2021-08-14T20:16:27.347" v="1052" actId="20577"/>
        <pc:sldMkLst>
          <pc:docMk/>
          <pc:sldMk cId="4243758166" sldId="269"/>
        </pc:sldMkLst>
        <pc:spChg chg="mod">
          <ac:chgData name="Sloan, Jonathan LTC" userId="b55b9a62-7ad6-43ea-8df1-928d32393756" providerId="ADAL" clId="{7C871D4F-B2D6-44EE-B81D-6627E9938F40}" dt="2021-08-14T20:13:43.899" v="848" actId="20577"/>
          <ac:spMkLst>
            <pc:docMk/>
            <pc:sldMk cId="4243758166" sldId="269"/>
            <ac:spMk id="2" creationId="{A6A1A371-EE09-46AD-AC4B-C77F6C7B9835}"/>
          </ac:spMkLst>
        </pc:spChg>
      </pc:sldChg>
      <pc:sldChg chg="modNotesTx">
        <pc:chgData name="Sloan, Jonathan LTC" userId="b55b9a62-7ad6-43ea-8df1-928d32393756" providerId="ADAL" clId="{7C871D4F-B2D6-44EE-B81D-6627E9938F40}" dt="2021-08-14T19:53:09.485" v="832" actId="20577"/>
        <pc:sldMkLst>
          <pc:docMk/>
          <pc:sldMk cId="367702812" sldId="270"/>
        </pc:sldMkLst>
      </pc:sldChg>
      <pc:sldChg chg="del">
        <pc:chgData name="Sloan, Jonathan LTC" userId="b55b9a62-7ad6-43ea-8df1-928d32393756" providerId="ADAL" clId="{7C871D4F-B2D6-44EE-B81D-6627E9938F40}" dt="2021-08-14T19:30:09.528" v="1" actId="2696"/>
        <pc:sldMkLst>
          <pc:docMk/>
          <pc:sldMk cId="3814916547" sldId="282"/>
        </pc:sldMkLst>
      </pc:sldChg>
      <pc:sldChg chg="addSp delSp modSp mod modNotesTx">
        <pc:chgData name="Sloan, Jonathan LTC" userId="b55b9a62-7ad6-43ea-8df1-928d32393756" providerId="ADAL" clId="{7C871D4F-B2D6-44EE-B81D-6627E9938F40}" dt="2021-08-14T19:40:59.034" v="137" actId="20577"/>
        <pc:sldMkLst>
          <pc:docMk/>
          <pc:sldMk cId="1394302265" sldId="284"/>
        </pc:sldMkLst>
        <pc:picChg chg="add mod">
          <ac:chgData name="Sloan, Jonathan LTC" userId="b55b9a62-7ad6-43ea-8df1-928d32393756" providerId="ADAL" clId="{7C871D4F-B2D6-44EE-B81D-6627E9938F40}" dt="2021-08-14T19:40:25.035" v="80" actId="1076"/>
          <ac:picMkLst>
            <pc:docMk/>
            <pc:sldMk cId="1394302265" sldId="284"/>
            <ac:picMk id="3" creationId="{4BAACC2A-EA84-4FAE-B3A1-72D46BB82D6C}"/>
          </ac:picMkLst>
        </pc:picChg>
        <pc:picChg chg="del">
          <ac:chgData name="Sloan, Jonathan LTC" userId="b55b9a62-7ad6-43ea-8df1-928d32393756" providerId="ADAL" clId="{7C871D4F-B2D6-44EE-B81D-6627E9938F40}" dt="2021-08-14T19:40:10.881" v="75" actId="478"/>
          <ac:picMkLst>
            <pc:docMk/>
            <pc:sldMk cId="1394302265" sldId="284"/>
            <ac:picMk id="12" creationId="{3DB9A118-2F64-4C29-8622-166AA67C9F9E}"/>
          </ac:picMkLst>
        </pc:picChg>
      </pc:sldChg>
      <pc:sldChg chg="del">
        <pc:chgData name="Sloan, Jonathan LTC" userId="b55b9a62-7ad6-43ea-8df1-928d32393756" providerId="ADAL" clId="{7C871D4F-B2D6-44EE-B81D-6627E9938F40}" dt="2021-08-14T19:50:26.562" v="692" actId="47"/>
        <pc:sldMkLst>
          <pc:docMk/>
          <pc:sldMk cId="3434749133" sldId="285"/>
        </pc:sldMkLst>
      </pc:sldChg>
      <pc:sldChg chg="modSp del mod">
        <pc:chgData name="Sloan, Jonathan LTC" userId="b55b9a62-7ad6-43ea-8df1-928d32393756" providerId="ADAL" clId="{7C871D4F-B2D6-44EE-B81D-6627E9938F40}" dt="2021-08-14T19:49:25.691" v="691" actId="2696"/>
        <pc:sldMkLst>
          <pc:docMk/>
          <pc:sldMk cId="547565994" sldId="286"/>
        </pc:sldMkLst>
        <pc:spChg chg="mod">
          <ac:chgData name="Sloan, Jonathan LTC" userId="b55b9a62-7ad6-43ea-8df1-928d32393756" providerId="ADAL" clId="{7C871D4F-B2D6-44EE-B81D-6627E9938F40}" dt="2021-08-14T19:49:00.009" v="690" actId="20577"/>
          <ac:spMkLst>
            <pc:docMk/>
            <pc:sldMk cId="547565994" sldId="286"/>
            <ac:spMk id="4" creationId="{64394781-17EE-45CB-AB88-137618B0C39A}"/>
          </ac:spMkLst>
        </pc:spChg>
      </pc:sldChg>
      <pc:sldChg chg="add">
        <pc:chgData name="Sloan, Jonathan LTC" userId="b55b9a62-7ad6-43ea-8df1-928d32393756" providerId="ADAL" clId="{7C871D4F-B2D6-44EE-B81D-6627E9938F40}" dt="2021-08-14T19:29:51.143" v="0"/>
        <pc:sldMkLst>
          <pc:docMk/>
          <pc:sldMk cId="1867938701" sldId="387"/>
        </pc:sldMkLst>
      </pc:sldChg>
      <pc:sldChg chg="add">
        <pc:chgData name="Sloan, Jonathan LTC" userId="b55b9a62-7ad6-43ea-8df1-928d32393756" providerId="ADAL" clId="{7C871D4F-B2D6-44EE-B81D-6627E9938F40}" dt="2021-08-14T19:29:51.143" v="0"/>
        <pc:sldMkLst>
          <pc:docMk/>
          <pc:sldMk cId="3564223566" sldId="388"/>
        </pc:sldMkLst>
      </pc:sldChg>
      <pc:sldChg chg="add">
        <pc:chgData name="Sloan, Jonathan LTC" userId="b55b9a62-7ad6-43ea-8df1-928d32393756" providerId="ADAL" clId="{7C871D4F-B2D6-44EE-B81D-6627E9938F40}" dt="2021-08-14T19:29:51.143" v="0"/>
        <pc:sldMkLst>
          <pc:docMk/>
          <pc:sldMk cId="229780576" sldId="389"/>
        </pc:sldMkLst>
      </pc:sldChg>
      <pc:sldChg chg="add">
        <pc:chgData name="Sloan, Jonathan LTC" userId="b55b9a62-7ad6-43ea-8df1-928d32393756" providerId="ADAL" clId="{7C871D4F-B2D6-44EE-B81D-6627E9938F40}" dt="2021-08-14T19:29:51.143" v="0"/>
        <pc:sldMkLst>
          <pc:docMk/>
          <pc:sldMk cId="3238662890" sldId="390"/>
        </pc:sldMkLst>
      </pc:sldChg>
      <pc:sldChg chg="add">
        <pc:chgData name="Sloan, Jonathan LTC" userId="b55b9a62-7ad6-43ea-8df1-928d32393756" providerId="ADAL" clId="{7C871D4F-B2D6-44EE-B81D-6627E9938F40}" dt="2021-08-14T19:29:51.143" v="0"/>
        <pc:sldMkLst>
          <pc:docMk/>
          <pc:sldMk cId="2138958323" sldId="399"/>
        </pc:sldMkLst>
      </pc:sldChg>
    </pc:docChg>
  </pc:docChgLst>
  <pc:docChgLst>
    <pc:chgData name="Shafer, Ethan H MAJ" userId="505e747c-87be-44c0-94c2-fc4c31a873c1" providerId="ADAL" clId="{DCE83B59-29CC-49E5-A17E-C9A0E6BBA5EB}"/>
    <pc:docChg chg="undo redo custSel addSld delSld modSld sldOrd">
      <pc:chgData name="Shafer, Ethan H MAJ" userId="505e747c-87be-44c0-94c2-fc4c31a873c1" providerId="ADAL" clId="{DCE83B59-29CC-49E5-A17E-C9A0E6BBA5EB}" dt="2024-07-15T04:50:27.998" v="3885" actId="20577"/>
      <pc:docMkLst>
        <pc:docMk/>
      </pc:docMkLst>
      <pc:sldChg chg="del">
        <pc:chgData name="Shafer, Ethan H MAJ" userId="505e747c-87be-44c0-94c2-fc4c31a873c1" providerId="ADAL" clId="{DCE83B59-29CC-49E5-A17E-C9A0E6BBA5EB}" dt="2024-07-14T00:58:35.964" v="5" actId="47"/>
        <pc:sldMkLst>
          <pc:docMk/>
          <pc:sldMk cId="2628425495" sldId="256"/>
        </pc:sldMkLst>
      </pc:sldChg>
      <pc:sldChg chg="del">
        <pc:chgData name="Shafer, Ethan H MAJ" userId="505e747c-87be-44c0-94c2-fc4c31a873c1" providerId="ADAL" clId="{DCE83B59-29CC-49E5-A17E-C9A0E6BBA5EB}" dt="2024-07-14T00:58:35.964" v="5" actId="47"/>
        <pc:sldMkLst>
          <pc:docMk/>
          <pc:sldMk cId="2059293038" sldId="257"/>
        </pc:sldMkLst>
      </pc:sldChg>
      <pc:sldChg chg="del">
        <pc:chgData name="Shafer, Ethan H MAJ" userId="505e747c-87be-44c0-94c2-fc4c31a873c1" providerId="ADAL" clId="{DCE83B59-29CC-49E5-A17E-C9A0E6BBA5EB}" dt="2024-07-14T00:58:35.964" v="5" actId="47"/>
        <pc:sldMkLst>
          <pc:docMk/>
          <pc:sldMk cId="321356400" sldId="258"/>
        </pc:sldMkLst>
      </pc:sldChg>
      <pc:sldChg chg="del">
        <pc:chgData name="Shafer, Ethan H MAJ" userId="505e747c-87be-44c0-94c2-fc4c31a873c1" providerId="ADAL" clId="{DCE83B59-29CC-49E5-A17E-C9A0E6BBA5EB}" dt="2024-07-14T00:58:35.964" v="5" actId="47"/>
        <pc:sldMkLst>
          <pc:docMk/>
          <pc:sldMk cId="767525549" sldId="259"/>
        </pc:sldMkLst>
      </pc:sldChg>
      <pc:sldChg chg="del">
        <pc:chgData name="Shafer, Ethan H MAJ" userId="505e747c-87be-44c0-94c2-fc4c31a873c1" providerId="ADAL" clId="{DCE83B59-29CC-49E5-A17E-C9A0E6BBA5EB}" dt="2024-07-14T00:58:35.964" v="5" actId="47"/>
        <pc:sldMkLst>
          <pc:docMk/>
          <pc:sldMk cId="1994102514" sldId="261"/>
        </pc:sldMkLst>
      </pc:sldChg>
      <pc:sldChg chg="del">
        <pc:chgData name="Shafer, Ethan H MAJ" userId="505e747c-87be-44c0-94c2-fc4c31a873c1" providerId="ADAL" clId="{DCE83B59-29CC-49E5-A17E-C9A0E6BBA5EB}" dt="2024-07-14T00:58:35.964" v="5" actId="47"/>
        <pc:sldMkLst>
          <pc:docMk/>
          <pc:sldMk cId="1317242666" sldId="262"/>
        </pc:sldMkLst>
      </pc:sldChg>
      <pc:sldChg chg="addSp delSp modSp add del mod chgLayout">
        <pc:chgData name="Shafer, Ethan H MAJ" userId="505e747c-87be-44c0-94c2-fc4c31a873c1" providerId="ADAL" clId="{DCE83B59-29CC-49E5-A17E-C9A0E6BBA5EB}" dt="2024-07-14T01:01:52.224" v="77" actId="47"/>
        <pc:sldMkLst>
          <pc:docMk/>
          <pc:sldMk cId="3401961270" sldId="264"/>
        </pc:sldMkLst>
        <pc:spChg chg="add del mod">
          <ac:chgData name="Shafer, Ethan H MAJ" userId="505e747c-87be-44c0-94c2-fc4c31a873c1" providerId="ADAL" clId="{DCE83B59-29CC-49E5-A17E-C9A0E6BBA5EB}" dt="2024-07-14T00:58:43.664" v="6" actId="6264"/>
          <ac:spMkLst>
            <pc:docMk/>
            <pc:sldMk cId="3401961270" sldId="264"/>
            <ac:spMk id="3" creationId="{DAD66805-9081-6126-C4E6-46E9AF1C148F}"/>
          </ac:spMkLst>
        </pc:spChg>
        <pc:spChg chg="mod ord">
          <ac:chgData name="Shafer, Ethan H MAJ" userId="505e747c-87be-44c0-94c2-fc4c31a873c1" providerId="ADAL" clId="{DCE83B59-29CC-49E5-A17E-C9A0E6BBA5EB}" dt="2024-07-14T00:58:43.664" v="6" actId="6264"/>
          <ac:spMkLst>
            <pc:docMk/>
            <pc:sldMk cId="3401961270" sldId="264"/>
            <ac:spMk id="5" creationId="{BA9FA3E6-2B2A-4C65-B97C-D9A12DCDE851}"/>
          </ac:spMkLst>
        </pc:spChg>
        <pc:spChg chg="mod ord">
          <ac:chgData name="Shafer, Ethan H MAJ" userId="505e747c-87be-44c0-94c2-fc4c31a873c1" providerId="ADAL" clId="{DCE83B59-29CC-49E5-A17E-C9A0E6BBA5EB}" dt="2024-07-14T00:58:43.664" v="6" actId="6264"/>
          <ac:spMkLst>
            <pc:docMk/>
            <pc:sldMk cId="3401961270" sldId="264"/>
            <ac:spMk id="6" creationId="{CF07C162-7E0A-4D56-941E-1549B40410A8}"/>
          </ac:spMkLst>
        </pc:spChg>
        <pc:spChg chg="mod ord">
          <ac:chgData name="Shafer, Ethan H MAJ" userId="505e747c-87be-44c0-94c2-fc4c31a873c1" providerId="ADAL" clId="{DCE83B59-29CC-49E5-A17E-C9A0E6BBA5EB}" dt="2024-07-14T00:58:43.664" v="6" actId="6264"/>
          <ac:spMkLst>
            <pc:docMk/>
            <pc:sldMk cId="3401961270" sldId="264"/>
            <ac:spMk id="7" creationId="{E84A277A-BECF-42B6-AD3F-C6B980B9A888}"/>
          </ac:spMkLst>
        </pc:spChg>
        <pc:spChg chg="mod ord">
          <ac:chgData name="Shafer, Ethan H MAJ" userId="505e747c-87be-44c0-94c2-fc4c31a873c1" providerId="ADAL" clId="{DCE83B59-29CC-49E5-A17E-C9A0E6BBA5EB}" dt="2024-07-14T00:58:43.664" v="6" actId="6264"/>
          <ac:spMkLst>
            <pc:docMk/>
            <pc:sldMk cId="3401961270" sldId="264"/>
            <ac:spMk id="8" creationId="{A73AEDC3-2C35-4DAA-81F1-F4E79D787951}"/>
          </ac:spMkLst>
        </pc:spChg>
        <pc:spChg chg="add del mod">
          <ac:chgData name="Shafer, Ethan H MAJ" userId="505e747c-87be-44c0-94c2-fc4c31a873c1" providerId="ADAL" clId="{DCE83B59-29CC-49E5-A17E-C9A0E6BBA5EB}" dt="2024-07-14T00:58:43.664" v="6" actId="6264"/>
          <ac:spMkLst>
            <pc:docMk/>
            <pc:sldMk cId="3401961270" sldId="264"/>
            <ac:spMk id="9" creationId="{105BD857-F1DD-F4E1-DC2C-2B8F10031AA3}"/>
          </ac:spMkLst>
        </pc:spChg>
        <pc:spChg chg="add del mod">
          <ac:chgData name="Shafer, Ethan H MAJ" userId="505e747c-87be-44c0-94c2-fc4c31a873c1" providerId="ADAL" clId="{DCE83B59-29CC-49E5-A17E-C9A0E6BBA5EB}" dt="2024-07-14T00:58:43.664" v="6" actId="6264"/>
          <ac:spMkLst>
            <pc:docMk/>
            <pc:sldMk cId="3401961270" sldId="264"/>
            <ac:spMk id="10" creationId="{E6D15187-582E-6CB6-E0ED-B9D6D729A8E9}"/>
          </ac:spMkLst>
        </pc:spChg>
        <pc:spChg chg="add del mod">
          <ac:chgData name="Shafer, Ethan H MAJ" userId="505e747c-87be-44c0-94c2-fc4c31a873c1" providerId="ADAL" clId="{DCE83B59-29CC-49E5-A17E-C9A0E6BBA5EB}" dt="2024-07-14T00:58:43.664" v="6" actId="6264"/>
          <ac:spMkLst>
            <pc:docMk/>
            <pc:sldMk cId="3401961270" sldId="264"/>
            <ac:spMk id="11" creationId="{384A654E-ADFE-014C-1957-6CE01D69F17D}"/>
          </ac:spMkLst>
        </pc:spChg>
        <pc:spChg chg="add del mod">
          <ac:chgData name="Shafer, Ethan H MAJ" userId="505e747c-87be-44c0-94c2-fc4c31a873c1" providerId="ADAL" clId="{DCE83B59-29CC-49E5-A17E-C9A0E6BBA5EB}" dt="2024-07-14T00:58:43.664" v="6" actId="6264"/>
          <ac:spMkLst>
            <pc:docMk/>
            <pc:sldMk cId="3401961270" sldId="264"/>
            <ac:spMk id="12" creationId="{2EEBC08B-EEAC-D82F-0330-58B3ED8BABB2}"/>
          </ac:spMkLst>
        </pc:spChg>
        <pc:spChg chg="add mod ord">
          <ac:chgData name="Shafer, Ethan H MAJ" userId="505e747c-87be-44c0-94c2-fc4c31a873c1" providerId="ADAL" clId="{DCE83B59-29CC-49E5-A17E-C9A0E6BBA5EB}" dt="2024-07-14T00:58:43.664" v="6" actId="6264"/>
          <ac:spMkLst>
            <pc:docMk/>
            <pc:sldMk cId="3401961270" sldId="264"/>
            <ac:spMk id="13" creationId="{DD029FA0-9EA8-8727-5E2A-EEB0CCFDF6E0}"/>
          </ac:spMkLst>
        </pc:spChg>
        <pc:spChg chg="mod ord">
          <ac:chgData name="Shafer, Ethan H MAJ" userId="505e747c-87be-44c0-94c2-fc4c31a873c1" providerId="ADAL" clId="{DCE83B59-29CC-49E5-A17E-C9A0E6BBA5EB}" dt="2024-07-14T00:58:43.664" v="6" actId="6264"/>
          <ac:spMkLst>
            <pc:docMk/>
            <pc:sldMk cId="3401961270" sldId="264"/>
            <ac:spMk id="15" creationId="{7A88669D-20F3-4D4A-A3BC-BBE113900041}"/>
          </ac:spMkLst>
        </pc:spChg>
      </pc:sldChg>
      <pc:sldChg chg="del">
        <pc:chgData name="Shafer, Ethan H MAJ" userId="505e747c-87be-44c0-94c2-fc4c31a873c1" providerId="ADAL" clId="{DCE83B59-29CC-49E5-A17E-C9A0E6BBA5EB}" dt="2024-07-14T00:58:35.964" v="5" actId="47"/>
        <pc:sldMkLst>
          <pc:docMk/>
          <pc:sldMk cId="3665849110" sldId="266"/>
        </pc:sldMkLst>
      </pc:sldChg>
      <pc:sldChg chg="del">
        <pc:chgData name="Shafer, Ethan H MAJ" userId="505e747c-87be-44c0-94c2-fc4c31a873c1" providerId="ADAL" clId="{DCE83B59-29CC-49E5-A17E-C9A0E6BBA5EB}" dt="2024-07-14T00:58:35.964" v="5" actId="47"/>
        <pc:sldMkLst>
          <pc:docMk/>
          <pc:sldMk cId="2607678769" sldId="267"/>
        </pc:sldMkLst>
      </pc:sldChg>
      <pc:sldChg chg="del">
        <pc:chgData name="Shafer, Ethan H MAJ" userId="505e747c-87be-44c0-94c2-fc4c31a873c1" providerId="ADAL" clId="{DCE83B59-29CC-49E5-A17E-C9A0E6BBA5EB}" dt="2024-07-14T00:58:35.964" v="5" actId="47"/>
        <pc:sldMkLst>
          <pc:docMk/>
          <pc:sldMk cId="4243758166" sldId="269"/>
        </pc:sldMkLst>
      </pc:sldChg>
      <pc:sldChg chg="del">
        <pc:chgData name="Shafer, Ethan H MAJ" userId="505e747c-87be-44c0-94c2-fc4c31a873c1" providerId="ADAL" clId="{DCE83B59-29CC-49E5-A17E-C9A0E6BBA5EB}" dt="2024-07-14T00:58:35.964" v="5" actId="47"/>
        <pc:sldMkLst>
          <pc:docMk/>
          <pc:sldMk cId="367702812" sldId="270"/>
        </pc:sldMkLst>
      </pc:sldChg>
      <pc:sldChg chg="del">
        <pc:chgData name="Shafer, Ethan H MAJ" userId="505e747c-87be-44c0-94c2-fc4c31a873c1" providerId="ADAL" clId="{DCE83B59-29CC-49E5-A17E-C9A0E6BBA5EB}" dt="2024-07-14T00:58:35.964" v="5" actId="47"/>
        <pc:sldMkLst>
          <pc:docMk/>
          <pc:sldMk cId="1411056543" sldId="271"/>
        </pc:sldMkLst>
      </pc:sldChg>
      <pc:sldChg chg="addSp delSp modSp add del mod chgLayout">
        <pc:chgData name="Shafer, Ethan H MAJ" userId="505e747c-87be-44c0-94c2-fc4c31a873c1" providerId="ADAL" clId="{DCE83B59-29CC-49E5-A17E-C9A0E6BBA5EB}" dt="2024-07-14T01:00:57.484" v="59" actId="47"/>
        <pc:sldMkLst>
          <pc:docMk/>
          <pc:sldMk cId="641545480" sldId="275"/>
        </pc:sldMkLst>
        <pc:spChg chg="mod ord">
          <ac:chgData name="Shafer, Ethan H MAJ" userId="505e747c-87be-44c0-94c2-fc4c31a873c1" providerId="ADAL" clId="{DCE83B59-29CC-49E5-A17E-C9A0E6BBA5EB}" dt="2024-07-14T00:58:43.664" v="6" actId="6264"/>
          <ac:spMkLst>
            <pc:docMk/>
            <pc:sldMk cId="641545480" sldId="275"/>
            <ac:spMk id="2" creationId="{D26B32CA-8E39-48C5-B84A-C621F7345058}"/>
          </ac:spMkLst>
        </pc:spChg>
        <pc:spChg chg="mod ord">
          <ac:chgData name="Shafer, Ethan H MAJ" userId="505e747c-87be-44c0-94c2-fc4c31a873c1" providerId="ADAL" clId="{DCE83B59-29CC-49E5-A17E-C9A0E6BBA5EB}" dt="2024-07-14T00:58:43.664" v="6" actId="6264"/>
          <ac:spMkLst>
            <pc:docMk/>
            <pc:sldMk cId="641545480" sldId="275"/>
            <ac:spMk id="3" creationId="{05B36D41-91B5-45D0-92BA-47E691E16F36}"/>
          </ac:spMkLst>
        </pc:spChg>
        <pc:spChg chg="mod ord">
          <ac:chgData name="Shafer, Ethan H MAJ" userId="505e747c-87be-44c0-94c2-fc4c31a873c1" providerId="ADAL" clId="{DCE83B59-29CC-49E5-A17E-C9A0E6BBA5EB}" dt="2024-07-14T00:58:43.664" v="6" actId="6264"/>
          <ac:spMkLst>
            <pc:docMk/>
            <pc:sldMk cId="641545480" sldId="275"/>
            <ac:spMk id="4" creationId="{246CD077-72A9-40B7-BE9C-D7B968012934}"/>
          </ac:spMkLst>
        </pc:spChg>
        <pc:spChg chg="mod ord">
          <ac:chgData name="Shafer, Ethan H MAJ" userId="505e747c-87be-44c0-94c2-fc4c31a873c1" providerId="ADAL" clId="{DCE83B59-29CC-49E5-A17E-C9A0E6BBA5EB}" dt="2024-07-14T00:58:43.664" v="6" actId="6264"/>
          <ac:spMkLst>
            <pc:docMk/>
            <pc:sldMk cId="641545480" sldId="275"/>
            <ac:spMk id="5" creationId="{F9C6556D-18D9-4907-AEA3-FAAD064035A1}"/>
          </ac:spMkLst>
        </pc:spChg>
        <pc:spChg chg="mod ord">
          <ac:chgData name="Shafer, Ethan H MAJ" userId="505e747c-87be-44c0-94c2-fc4c31a873c1" providerId="ADAL" clId="{DCE83B59-29CC-49E5-A17E-C9A0E6BBA5EB}" dt="2024-07-14T00:58:43.664" v="6" actId="6264"/>
          <ac:spMkLst>
            <pc:docMk/>
            <pc:sldMk cId="641545480" sldId="275"/>
            <ac:spMk id="6" creationId="{5673010C-5B7A-4B2C-B11A-427DE6C22F6A}"/>
          </ac:spMkLst>
        </pc:spChg>
        <pc:spChg chg="mod ord">
          <ac:chgData name="Shafer, Ethan H MAJ" userId="505e747c-87be-44c0-94c2-fc4c31a873c1" providerId="ADAL" clId="{DCE83B59-29CC-49E5-A17E-C9A0E6BBA5EB}" dt="2024-07-14T00:58:43.664" v="6" actId="6264"/>
          <ac:spMkLst>
            <pc:docMk/>
            <pc:sldMk cId="641545480" sldId="275"/>
            <ac:spMk id="7" creationId="{775F7859-81A7-40B1-979C-970C0D9ABF52}"/>
          </ac:spMkLst>
        </pc:spChg>
        <pc:spChg chg="add del mod">
          <ac:chgData name="Shafer, Ethan H MAJ" userId="505e747c-87be-44c0-94c2-fc4c31a873c1" providerId="ADAL" clId="{DCE83B59-29CC-49E5-A17E-C9A0E6BBA5EB}" dt="2024-07-14T00:58:43.664" v="6" actId="6264"/>
          <ac:spMkLst>
            <pc:docMk/>
            <pc:sldMk cId="641545480" sldId="275"/>
            <ac:spMk id="9" creationId="{BB9C7FBC-6489-FCBE-D95F-44A8FC050D00}"/>
          </ac:spMkLst>
        </pc:spChg>
        <pc:spChg chg="add del mod">
          <ac:chgData name="Shafer, Ethan H MAJ" userId="505e747c-87be-44c0-94c2-fc4c31a873c1" providerId="ADAL" clId="{DCE83B59-29CC-49E5-A17E-C9A0E6BBA5EB}" dt="2024-07-14T00:58:43.664" v="6" actId="6264"/>
          <ac:spMkLst>
            <pc:docMk/>
            <pc:sldMk cId="641545480" sldId="275"/>
            <ac:spMk id="10" creationId="{5490780A-1F98-D568-2A25-70894CA0C545}"/>
          </ac:spMkLst>
        </pc:spChg>
        <pc:spChg chg="add del mod">
          <ac:chgData name="Shafer, Ethan H MAJ" userId="505e747c-87be-44c0-94c2-fc4c31a873c1" providerId="ADAL" clId="{DCE83B59-29CC-49E5-A17E-C9A0E6BBA5EB}" dt="2024-07-14T00:58:43.664" v="6" actId="6264"/>
          <ac:spMkLst>
            <pc:docMk/>
            <pc:sldMk cId="641545480" sldId="275"/>
            <ac:spMk id="11" creationId="{FF01BE39-04F9-198A-7E8F-B35916276562}"/>
          </ac:spMkLst>
        </pc:spChg>
        <pc:spChg chg="add del mod">
          <ac:chgData name="Shafer, Ethan H MAJ" userId="505e747c-87be-44c0-94c2-fc4c31a873c1" providerId="ADAL" clId="{DCE83B59-29CC-49E5-A17E-C9A0E6BBA5EB}" dt="2024-07-14T00:58:43.664" v="6" actId="6264"/>
          <ac:spMkLst>
            <pc:docMk/>
            <pc:sldMk cId="641545480" sldId="275"/>
            <ac:spMk id="12" creationId="{C7FFE514-58BC-6229-6F4D-6401E6F5B8AB}"/>
          </ac:spMkLst>
        </pc:spChg>
        <pc:spChg chg="add del mod">
          <ac:chgData name="Shafer, Ethan H MAJ" userId="505e747c-87be-44c0-94c2-fc4c31a873c1" providerId="ADAL" clId="{DCE83B59-29CC-49E5-A17E-C9A0E6BBA5EB}" dt="2024-07-14T00:58:43.664" v="6" actId="6264"/>
          <ac:spMkLst>
            <pc:docMk/>
            <pc:sldMk cId="641545480" sldId="275"/>
            <ac:spMk id="13" creationId="{CAFDB0C0-DEE6-065A-2AEE-AD433C7F4361}"/>
          </ac:spMkLst>
        </pc:spChg>
        <pc:spChg chg="add del mod">
          <ac:chgData name="Shafer, Ethan H MAJ" userId="505e747c-87be-44c0-94c2-fc4c31a873c1" providerId="ADAL" clId="{DCE83B59-29CC-49E5-A17E-C9A0E6BBA5EB}" dt="2024-07-14T00:58:43.664" v="6" actId="6264"/>
          <ac:spMkLst>
            <pc:docMk/>
            <pc:sldMk cId="641545480" sldId="275"/>
            <ac:spMk id="14" creationId="{80929190-6668-F0FC-2299-85BD39079D9A}"/>
          </ac:spMkLst>
        </pc:spChg>
      </pc:sldChg>
      <pc:sldChg chg="addSp delSp modSp add del mod chgLayout">
        <pc:chgData name="Shafer, Ethan H MAJ" userId="505e747c-87be-44c0-94c2-fc4c31a873c1" providerId="ADAL" clId="{DCE83B59-29CC-49E5-A17E-C9A0E6BBA5EB}" dt="2024-07-14T01:00:57.484" v="59" actId="47"/>
        <pc:sldMkLst>
          <pc:docMk/>
          <pc:sldMk cId="3362666441" sldId="277"/>
        </pc:sldMkLst>
        <pc:spChg chg="mod ord">
          <ac:chgData name="Shafer, Ethan H MAJ" userId="505e747c-87be-44c0-94c2-fc4c31a873c1" providerId="ADAL" clId="{DCE83B59-29CC-49E5-A17E-C9A0E6BBA5EB}" dt="2024-07-14T00:58:43.664" v="6" actId="6264"/>
          <ac:spMkLst>
            <pc:docMk/>
            <pc:sldMk cId="3362666441" sldId="277"/>
            <ac:spMk id="2" creationId="{D26B32CA-8E39-48C5-B84A-C621F7345058}"/>
          </ac:spMkLst>
        </pc:spChg>
        <pc:spChg chg="mod ord">
          <ac:chgData name="Shafer, Ethan H MAJ" userId="505e747c-87be-44c0-94c2-fc4c31a873c1" providerId="ADAL" clId="{DCE83B59-29CC-49E5-A17E-C9A0E6BBA5EB}" dt="2024-07-14T00:58:43.664" v="6" actId="6264"/>
          <ac:spMkLst>
            <pc:docMk/>
            <pc:sldMk cId="3362666441" sldId="277"/>
            <ac:spMk id="3" creationId="{05B36D41-91B5-45D0-92BA-47E691E16F36}"/>
          </ac:spMkLst>
        </pc:spChg>
        <pc:spChg chg="mod ord">
          <ac:chgData name="Shafer, Ethan H MAJ" userId="505e747c-87be-44c0-94c2-fc4c31a873c1" providerId="ADAL" clId="{DCE83B59-29CC-49E5-A17E-C9A0E6BBA5EB}" dt="2024-07-14T00:58:43.664" v="6" actId="6264"/>
          <ac:spMkLst>
            <pc:docMk/>
            <pc:sldMk cId="3362666441" sldId="277"/>
            <ac:spMk id="4" creationId="{246CD077-72A9-40B7-BE9C-D7B968012934}"/>
          </ac:spMkLst>
        </pc:spChg>
        <pc:spChg chg="mod ord">
          <ac:chgData name="Shafer, Ethan H MAJ" userId="505e747c-87be-44c0-94c2-fc4c31a873c1" providerId="ADAL" clId="{DCE83B59-29CC-49E5-A17E-C9A0E6BBA5EB}" dt="2024-07-14T00:58:43.664" v="6" actId="6264"/>
          <ac:spMkLst>
            <pc:docMk/>
            <pc:sldMk cId="3362666441" sldId="277"/>
            <ac:spMk id="5" creationId="{F9C6556D-18D9-4907-AEA3-FAAD064035A1}"/>
          </ac:spMkLst>
        </pc:spChg>
        <pc:spChg chg="mod ord">
          <ac:chgData name="Shafer, Ethan H MAJ" userId="505e747c-87be-44c0-94c2-fc4c31a873c1" providerId="ADAL" clId="{DCE83B59-29CC-49E5-A17E-C9A0E6BBA5EB}" dt="2024-07-14T00:58:43.664" v="6" actId="6264"/>
          <ac:spMkLst>
            <pc:docMk/>
            <pc:sldMk cId="3362666441" sldId="277"/>
            <ac:spMk id="6" creationId="{5673010C-5B7A-4B2C-B11A-427DE6C22F6A}"/>
          </ac:spMkLst>
        </pc:spChg>
        <pc:spChg chg="mod ord">
          <ac:chgData name="Shafer, Ethan H MAJ" userId="505e747c-87be-44c0-94c2-fc4c31a873c1" providerId="ADAL" clId="{DCE83B59-29CC-49E5-A17E-C9A0E6BBA5EB}" dt="2024-07-14T00:58:43.664" v="6" actId="6264"/>
          <ac:spMkLst>
            <pc:docMk/>
            <pc:sldMk cId="3362666441" sldId="277"/>
            <ac:spMk id="7" creationId="{775F7859-81A7-40B1-979C-970C0D9ABF52}"/>
          </ac:spMkLst>
        </pc:spChg>
        <pc:spChg chg="add del mod">
          <ac:chgData name="Shafer, Ethan H MAJ" userId="505e747c-87be-44c0-94c2-fc4c31a873c1" providerId="ADAL" clId="{DCE83B59-29CC-49E5-A17E-C9A0E6BBA5EB}" dt="2024-07-14T00:58:43.664" v="6" actId="6264"/>
          <ac:spMkLst>
            <pc:docMk/>
            <pc:sldMk cId="3362666441" sldId="277"/>
            <ac:spMk id="8" creationId="{9F800595-2605-0C11-43E2-B59764590482}"/>
          </ac:spMkLst>
        </pc:spChg>
        <pc:spChg chg="add del mod">
          <ac:chgData name="Shafer, Ethan H MAJ" userId="505e747c-87be-44c0-94c2-fc4c31a873c1" providerId="ADAL" clId="{DCE83B59-29CC-49E5-A17E-C9A0E6BBA5EB}" dt="2024-07-14T00:58:43.664" v="6" actId="6264"/>
          <ac:spMkLst>
            <pc:docMk/>
            <pc:sldMk cId="3362666441" sldId="277"/>
            <ac:spMk id="9" creationId="{80388C42-BDBA-0DE2-DEA3-621BB45710DE}"/>
          </ac:spMkLst>
        </pc:spChg>
        <pc:spChg chg="add del mod">
          <ac:chgData name="Shafer, Ethan H MAJ" userId="505e747c-87be-44c0-94c2-fc4c31a873c1" providerId="ADAL" clId="{DCE83B59-29CC-49E5-A17E-C9A0E6BBA5EB}" dt="2024-07-14T00:58:43.664" v="6" actId="6264"/>
          <ac:spMkLst>
            <pc:docMk/>
            <pc:sldMk cId="3362666441" sldId="277"/>
            <ac:spMk id="10" creationId="{2C3B8755-15E8-8383-5519-6CEADFD3F9ED}"/>
          </ac:spMkLst>
        </pc:spChg>
        <pc:spChg chg="add del mod">
          <ac:chgData name="Shafer, Ethan H MAJ" userId="505e747c-87be-44c0-94c2-fc4c31a873c1" providerId="ADAL" clId="{DCE83B59-29CC-49E5-A17E-C9A0E6BBA5EB}" dt="2024-07-14T00:58:43.664" v="6" actId="6264"/>
          <ac:spMkLst>
            <pc:docMk/>
            <pc:sldMk cId="3362666441" sldId="277"/>
            <ac:spMk id="11" creationId="{CD0CE798-25B5-1C2B-3474-0A56DB5C45AA}"/>
          </ac:spMkLst>
        </pc:spChg>
        <pc:spChg chg="add del mod">
          <ac:chgData name="Shafer, Ethan H MAJ" userId="505e747c-87be-44c0-94c2-fc4c31a873c1" providerId="ADAL" clId="{DCE83B59-29CC-49E5-A17E-C9A0E6BBA5EB}" dt="2024-07-14T00:58:43.664" v="6" actId="6264"/>
          <ac:spMkLst>
            <pc:docMk/>
            <pc:sldMk cId="3362666441" sldId="277"/>
            <ac:spMk id="12" creationId="{139D2D81-9EDE-D529-12EA-A742BD97096A}"/>
          </ac:spMkLst>
        </pc:spChg>
        <pc:spChg chg="add del mod">
          <ac:chgData name="Shafer, Ethan H MAJ" userId="505e747c-87be-44c0-94c2-fc4c31a873c1" providerId="ADAL" clId="{DCE83B59-29CC-49E5-A17E-C9A0E6BBA5EB}" dt="2024-07-14T00:58:43.664" v="6" actId="6264"/>
          <ac:spMkLst>
            <pc:docMk/>
            <pc:sldMk cId="3362666441" sldId="277"/>
            <ac:spMk id="13" creationId="{1D6255BF-EC26-1878-BBA8-65F73E82C109}"/>
          </ac:spMkLst>
        </pc:spChg>
      </pc:sldChg>
      <pc:sldChg chg="addSp delSp modSp add del mod chgLayout">
        <pc:chgData name="Shafer, Ethan H MAJ" userId="505e747c-87be-44c0-94c2-fc4c31a873c1" providerId="ADAL" clId="{DCE83B59-29CC-49E5-A17E-C9A0E6BBA5EB}" dt="2024-07-14T01:00:57.484" v="59" actId="47"/>
        <pc:sldMkLst>
          <pc:docMk/>
          <pc:sldMk cId="3783958156" sldId="281"/>
        </pc:sldMkLst>
        <pc:spChg chg="mod ord">
          <ac:chgData name="Shafer, Ethan H MAJ" userId="505e747c-87be-44c0-94c2-fc4c31a873c1" providerId="ADAL" clId="{DCE83B59-29CC-49E5-A17E-C9A0E6BBA5EB}" dt="2024-07-14T00:58:43.664" v="6" actId="6264"/>
          <ac:spMkLst>
            <pc:docMk/>
            <pc:sldMk cId="3783958156" sldId="281"/>
            <ac:spMk id="2" creationId="{176AEB7C-269F-4FC1-967A-34BC32C6FCBF}"/>
          </ac:spMkLst>
        </pc:spChg>
        <pc:spChg chg="add del mod">
          <ac:chgData name="Shafer, Ethan H MAJ" userId="505e747c-87be-44c0-94c2-fc4c31a873c1" providerId="ADAL" clId="{DCE83B59-29CC-49E5-A17E-C9A0E6BBA5EB}" dt="2024-07-14T00:58:43.664" v="6" actId="6264"/>
          <ac:spMkLst>
            <pc:docMk/>
            <pc:sldMk cId="3783958156" sldId="281"/>
            <ac:spMk id="3" creationId="{2BE9B8BD-A0BF-3AC4-0592-C5DA39AFA1CC}"/>
          </ac:spMkLst>
        </pc:spChg>
        <pc:spChg chg="mod ord">
          <ac:chgData name="Shafer, Ethan H MAJ" userId="505e747c-87be-44c0-94c2-fc4c31a873c1" providerId="ADAL" clId="{DCE83B59-29CC-49E5-A17E-C9A0E6BBA5EB}" dt="2024-07-14T00:58:43.664" v="6" actId="6264"/>
          <ac:spMkLst>
            <pc:docMk/>
            <pc:sldMk cId="3783958156" sldId="281"/>
            <ac:spMk id="4" creationId="{5A404E3B-8F55-4EB9-8DA7-12AF96D2CCEB}"/>
          </ac:spMkLst>
        </pc:spChg>
        <pc:spChg chg="mod ord">
          <ac:chgData name="Shafer, Ethan H MAJ" userId="505e747c-87be-44c0-94c2-fc4c31a873c1" providerId="ADAL" clId="{DCE83B59-29CC-49E5-A17E-C9A0E6BBA5EB}" dt="2024-07-14T00:58:43.664" v="6" actId="6264"/>
          <ac:spMkLst>
            <pc:docMk/>
            <pc:sldMk cId="3783958156" sldId="281"/>
            <ac:spMk id="5" creationId="{9F78B7C1-483C-455D-8631-EB6CA41B4ED2}"/>
          </ac:spMkLst>
        </pc:spChg>
        <pc:spChg chg="mod ord">
          <ac:chgData name="Shafer, Ethan H MAJ" userId="505e747c-87be-44c0-94c2-fc4c31a873c1" providerId="ADAL" clId="{DCE83B59-29CC-49E5-A17E-C9A0E6BBA5EB}" dt="2024-07-14T00:58:43.664" v="6" actId="6264"/>
          <ac:spMkLst>
            <pc:docMk/>
            <pc:sldMk cId="3783958156" sldId="281"/>
            <ac:spMk id="6" creationId="{47650BBD-485B-49BD-928E-29C8B34F899D}"/>
          </ac:spMkLst>
        </pc:spChg>
        <pc:spChg chg="add del mod">
          <ac:chgData name="Shafer, Ethan H MAJ" userId="505e747c-87be-44c0-94c2-fc4c31a873c1" providerId="ADAL" clId="{DCE83B59-29CC-49E5-A17E-C9A0E6BBA5EB}" dt="2024-07-14T00:58:43.664" v="6" actId="6264"/>
          <ac:spMkLst>
            <pc:docMk/>
            <pc:sldMk cId="3783958156" sldId="281"/>
            <ac:spMk id="7" creationId="{24AA34FD-719A-DC13-9B8C-0BD7B363EB2B}"/>
          </ac:spMkLst>
        </pc:spChg>
        <pc:spChg chg="add del mod">
          <ac:chgData name="Shafer, Ethan H MAJ" userId="505e747c-87be-44c0-94c2-fc4c31a873c1" providerId="ADAL" clId="{DCE83B59-29CC-49E5-A17E-C9A0E6BBA5EB}" dt="2024-07-14T00:58:43.664" v="6" actId="6264"/>
          <ac:spMkLst>
            <pc:docMk/>
            <pc:sldMk cId="3783958156" sldId="281"/>
            <ac:spMk id="8" creationId="{3DB46C09-FA16-2126-B133-50597371067B}"/>
          </ac:spMkLst>
        </pc:spChg>
        <pc:spChg chg="add del mod">
          <ac:chgData name="Shafer, Ethan H MAJ" userId="505e747c-87be-44c0-94c2-fc4c31a873c1" providerId="ADAL" clId="{DCE83B59-29CC-49E5-A17E-C9A0E6BBA5EB}" dt="2024-07-14T00:58:43.664" v="6" actId="6264"/>
          <ac:spMkLst>
            <pc:docMk/>
            <pc:sldMk cId="3783958156" sldId="281"/>
            <ac:spMk id="9" creationId="{2F0A4364-BEB8-C1E6-394B-FB98D6121E2B}"/>
          </ac:spMkLst>
        </pc:spChg>
        <pc:spChg chg="add mod ord">
          <ac:chgData name="Shafer, Ethan H MAJ" userId="505e747c-87be-44c0-94c2-fc4c31a873c1" providerId="ADAL" clId="{DCE83B59-29CC-49E5-A17E-C9A0E6BBA5EB}" dt="2024-07-14T00:58:43.664" v="6" actId="6264"/>
          <ac:spMkLst>
            <pc:docMk/>
            <pc:sldMk cId="3783958156" sldId="281"/>
            <ac:spMk id="10" creationId="{14490663-5D9D-D08C-E25C-BBE90DF2CBEF}"/>
          </ac:spMkLst>
        </pc:spChg>
      </pc:sldChg>
      <pc:sldChg chg="addSp delSp modSp add mod chgLayout modNotesTx">
        <pc:chgData name="Shafer, Ethan H MAJ" userId="505e747c-87be-44c0-94c2-fc4c31a873c1" providerId="ADAL" clId="{DCE83B59-29CC-49E5-A17E-C9A0E6BBA5EB}" dt="2024-07-14T02:32:39.367" v="1332" actId="20577"/>
        <pc:sldMkLst>
          <pc:docMk/>
          <pc:sldMk cId="3189059650" sldId="282"/>
        </pc:sldMkLst>
        <pc:spChg chg="mod ord">
          <ac:chgData name="Shafer, Ethan H MAJ" userId="505e747c-87be-44c0-94c2-fc4c31a873c1" providerId="ADAL" clId="{DCE83B59-29CC-49E5-A17E-C9A0E6BBA5EB}" dt="2024-07-14T00:58:43.664" v="6" actId="6264"/>
          <ac:spMkLst>
            <pc:docMk/>
            <pc:sldMk cId="3189059650" sldId="282"/>
            <ac:spMk id="2" creationId="{B005B9BC-CA97-4BDA-A02C-9E068A307D3D}"/>
          </ac:spMkLst>
        </pc:spChg>
        <pc:spChg chg="add del mod">
          <ac:chgData name="Shafer, Ethan H MAJ" userId="505e747c-87be-44c0-94c2-fc4c31a873c1" providerId="ADAL" clId="{DCE83B59-29CC-49E5-A17E-C9A0E6BBA5EB}" dt="2024-07-14T00:58:43.664" v="6" actId="6264"/>
          <ac:spMkLst>
            <pc:docMk/>
            <pc:sldMk cId="3189059650" sldId="282"/>
            <ac:spMk id="3" creationId="{CE9E884B-37D1-3D43-40CA-D24A29217BF1}"/>
          </ac:spMkLst>
        </pc:spChg>
        <pc:spChg chg="mod ord">
          <ac:chgData name="Shafer, Ethan H MAJ" userId="505e747c-87be-44c0-94c2-fc4c31a873c1" providerId="ADAL" clId="{DCE83B59-29CC-49E5-A17E-C9A0E6BBA5EB}" dt="2024-07-14T00:58:43.664" v="6" actId="6264"/>
          <ac:spMkLst>
            <pc:docMk/>
            <pc:sldMk cId="3189059650" sldId="282"/>
            <ac:spMk id="4" creationId="{6F555D12-3819-47B8-B1D4-46D414BC37E9}"/>
          </ac:spMkLst>
        </pc:spChg>
        <pc:spChg chg="mod ord">
          <ac:chgData name="Shafer, Ethan H MAJ" userId="505e747c-87be-44c0-94c2-fc4c31a873c1" providerId="ADAL" clId="{DCE83B59-29CC-49E5-A17E-C9A0E6BBA5EB}" dt="2024-07-14T02:32:39.367" v="1332" actId="20577"/>
          <ac:spMkLst>
            <pc:docMk/>
            <pc:sldMk cId="3189059650" sldId="282"/>
            <ac:spMk id="5" creationId="{88D51178-740A-4173-B8A6-D678BDA86CBB}"/>
          </ac:spMkLst>
        </pc:spChg>
        <pc:spChg chg="mod ord">
          <ac:chgData name="Shafer, Ethan H MAJ" userId="505e747c-87be-44c0-94c2-fc4c31a873c1" providerId="ADAL" clId="{DCE83B59-29CC-49E5-A17E-C9A0E6BBA5EB}" dt="2024-07-14T00:58:43.664" v="6" actId="6264"/>
          <ac:spMkLst>
            <pc:docMk/>
            <pc:sldMk cId="3189059650" sldId="282"/>
            <ac:spMk id="6" creationId="{92D7CE7A-2629-4B99-BFC6-11504BAE26B4}"/>
          </ac:spMkLst>
        </pc:spChg>
        <pc:spChg chg="add del mod">
          <ac:chgData name="Shafer, Ethan H MAJ" userId="505e747c-87be-44c0-94c2-fc4c31a873c1" providerId="ADAL" clId="{DCE83B59-29CC-49E5-A17E-C9A0E6BBA5EB}" dt="2024-07-14T00:58:43.664" v="6" actId="6264"/>
          <ac:spMkLst>
            <pc:docMk/>
            <pc:sldMk cId="3189059650" sldId="282"/>
            <ac:spMk id="7" creationId="{03A2CCDF-7131-19D2-FBF1-8A96E8E346F6}"/>
          </ac:spMkLst>
        </pc:spChg>
        <pc:spChg chg="mod ord">
          <ac:chgData name="Shafer, Ethan H MAJ" userId="505e747c-87be-44c0-94c2-fc4c31a873c1" providerId="ADAL" clId="{DCE83B59-29CC-49E5-A17E-C9A0E6BBA5EB}" dt="2024-07-14T00:58:43.664" v="6" actId="6264"/>
          <ac:spMkLst>
            <pc:docMk/>
            <pc:sldMk cId="3189059650" sldId="282"/>
            <ac:spMk id="8" creationId="{FC9C641F-A380-4192-B349-66C0D3477282}"/>
          </ac:spMkLst>
        </pc:spChg>
        <pc:spChg chg="add del mod">
          <ac:chgData name="Shafer, Ethan H MAJ" userId="505e747c-87be-44c0-94c2-fc4c31a873c1" providerId="ADAL" clId="{DCE83B59-29CC-49E5-A17E-C9A0E6BBA5EB}" dt="2024-07-14T00:58:43.664" v="6" actId="6264"/>
          <ac:spMkLst>
            <pc:docMk/>
            <pc:sldMk cId="3189059650" sldId="282"/>
            <ac:spMk id="9" creationId="{3F65D6A6-CC9E-A6E6-71C7-9BC15B3D0D1A}"/>
          </ac:spMkLst>
        </pc:spChg>
        <pc:spChg chg="add del mod">
          <ac:chgData name="Shafer, Ethan H MAJ" userId="505e747c-87be-44c0-94c2-fc4c31a873c1" providerId="ADAL" clId="{DCE83B59-29CC-49E5-A17E-C9A0E6BBA5EB}" dt="2024-07-14T00:58:43.664" v="6" actId="6264"/>
          <ac:spMkLst>
            <pc:docMk/>
            <pc:sldMk cId="3189059650" sldId="282"/>
            <ac:spMk id="10" creationId="{E72BE9AE-7282-BB37-3CAF-940B6B943928}"/>
          </ac:spMkLst>
        </pc:spChg>
        <pc:spChg chg="add del mod">
          <ac:chgData name="Shafer, Ethan H MAJ" userId="505e747c-87be-44c0-94c2-fc4c31a873c1" providerId="ADAL" clId="{DCE83B59-29CC-49E5-A17E-C9A0E6BBA5EB}" dt="2024-07-14T00:58:43.664" v="6" actId="6264"/>
          <ac:spMkLst>
            <pc:docMk/>
            <pc:sldMk cId="3189059650" sldId="282"/>
            <ac:spMk id="11" creationId="{97B98ADE-A38B-B276-737F-4E44F78550E3}"/>
          </ac:spMkLst>
        </pc:spChg>
        <pc:spChg chg="add del mod ord">
          <ac:chgData name="Shafer, Ethan H MAJ" userId="505e747c-87be-44c0-94c2-fc4c31a873c1" providerId="ADAL" clId="{DCE83B59-29CC-49E5-A17E-C9A0E6BBA5EB}" dt="2024-07-14T00:58:51.746" v="10"/>
          <ac:spMkLst>
            <pc:docMk/>
            <pc:sldMk cId="3189059650" sldId="282"/>
            <ac:spMk id="12" creationId="{28920F6F-7629-7CC6-3372-EC74CBFBDF0E}"/>
          </ac:spMkLst>
        </pc:spChg>
        <pc:picChg chg="add mod">
          <ac:chgData name="Shafer, Ethan H MAJ" userId="505e747c-87be-44c0-94c2-fc4c31a873c1" providerId="ADAL" clId="{DCE83B59-29CC-49E5-A17E-C9A0E6BBA5EB}" dt="2024-07-14T00:58:55.354" v="11" actId="14100"/>
          <ac:picMkLst>
            <pc:docMk/>
            <pc:sldMk cId="3189059650" sldId="282"/>
            <ac:picMk id="13" creationId="{2DF355D8-9C0A-4AE2-ACE2-95C5082AB03D}"/>
          </ac:picMkLst>
        </pc:picChg>
        <pc:picChg chg="add del">
          <ac:chgData name="Shafer, Ethan H MAJ" userId="505e747c-87be-44c0-94c2-fc4c31a873c1" providerId="ADAL" clId="{DCE83B59-29CC-49E5-A17E-C9A0E6BBA5EB}" dt="2024-07-14T00:58:50.887" v="9" actId="21"/>
          <ac:picMkLst>
            <pc:docMk/>
            <pc:sldMk cId="3189059650" sldId="282"/>
            <ac:picMk id="22" creationId="{2DF355D8-9C0A-4AE2-ACE2-95C5082AB03D}"/>
          </ac:picMkLst>
        </pc:picChg>
      </pc:sldChg>
      <pc:sldChg chg="addSp delSp modSp add del mod chgLayout">
        <pc:chgData name="Shafer, Ethan H MAJ" userId="505e747c-87be-44c0-94c2-fc4c31a873c1" providerId="ADAL" clId="{DCE83B59-29CC-49E5-A17E-C9A0E6BBA5EB}" dt="2024-07-14T01:00:57.484" v="59" actId="47"/>
        <pc:sldMkLst>
          <pc:docMk/>
          <pc:sldMk cId="2127199072" sldId="283"/>
        </pc:sldMkLst>
        <pc:spChg chg="mod ord">
          <ac:chgData name="Shafer, Ethan H MAJ" userId="505e747c-87be-44c0-94c2-fc4c31a873c1" providerId="ADAL" clId="{DCE83B59-29CC-49E5-A17E-C9A0E6BBA5EB}" dt="2024-07-14T00:58:43.664" v="6" actId="6264"/>
          <ac:spMkLst>
            <pc:docMk/>
            <pc:sldMk cId="2127199072" sldId="283"/>
            <ac:spMk id="2" creationId="{D26B32CA-8E39-48C5-B84A-C621F7345058}"/>
          </ac:spMkLst>
        </pc:spChg>
        <pc:spChg chg="mod ord">
          <ac:chgData name="Shafer, Ethan H MAJ" userId="505e747c-87be-44c0-94c2-fc4c31a873c1" providerId="ADAL" clId="{DCE83B59-29CC-49E5-A17E-C9A0E6BBA5EB}" dt="2024-07-14T00:58:43.664" v="6" actId="6264"/>
          <ac:spMkLst>
            <pc:docMk/>
            <pc:sldMk cId="2127199072" sldId="283"/>
            <ac:spMk id="3" creationId="{05B36D41-91B5-45D0-92BA-47E691E16F36}"/>
          </ac:spMkLst>
        </pc:spChg>
        <pc:spChg chg="mod ord">
          <ac:chgData name="Shafer, Ethan H MAJ" userId="505e747c-87be-44c0-94c2-fc4c31a873c1" providerId="ADAL" clId="{DCE83B59-29CC-49E5-A17E-C9A0E6BBA5EB}" dt="2024-07-14T00:58:43.664" v="6" actId="6264"/>
          <ac:spMkLst>
            <pc:docMk/>
            <pc:sldMk cId="2127199072" sldId="283"/>
            <ac:spMk id="4" creationId="{246CD077-72A9-40B7-BE9C-D7B968012934}"/>
          </ac:spMkLst>
        </pc:spChg>
        <pc:spChg chg="mod ord">
          <ac:chgData name="Shafer, Ethan H MAJ" userId="505e747c-87be-44c0-94c2-fc4c31a873c1" providerId="ADAL" clId="{DCE83B59-29CC-49E5-A17E-C9A0E6BBA5EB}" dt="2024-07-14T00:58:43.664" v="6" actId="6264"/>
          <ac:spMkLst>
            <pc:docMk/>
            <pc:sldMk cId="2127199072" sldId="283"/>
            <ac:spMk id="5" creationId="{F9C6556D-18D9-4907-AEA3-FAAD064035A1}"/>
          </ac:spMkLst>
        </pc:spChg>
        <pc:spChg chg="mod ord">
          <ac:chgData name="Shafer, Ethan H MAJ" userId="505e747c-87be-44c0-94c2-fc4c31a873c1" providerId="ADAL" clId="{DCE83B59-29CC-49E5-A17E-C9A0E6BBA5EB}" dt="2024-07-14T00:58:43.664" v="6" actId="6264"/>
          <ac:spMkLst>
            <pc:docMk/>
            <pc:sldMk cId="2127199072" sldId="283"/>
            <ac:spMk id="6" creationId="{5673010C-5B7A-4B2C-B11A-427DE6C22F6A}"/>
          </ac:spMkLst>
        </pc:spChg>
        <pc:spChg chg="mod ord">
          <ac:chgData name="Shafer, Ethan H MAJ" userId="505e747c-87be-44c0-94c2-fc4c31a873c1" providerId="ADAL" clId="{DCE83B59-29CC-49E5-A17E-C9A0E6BBA5EB}" dt="2024-07-14T00:58:43.664" v="6" actId="6264"/>
          <ac:spMkLst>
            <pc:docMk/>
            <pc:sldMk cId="2127199072" sldId="283"/>
            <ac:spMk id="7" creationId="{775F7859-81A7-40B1-979C-970C0D9ABF52}"/>
          </ac:spMkLst>
        </pc:spChg>
        <pc:spChg chg="add del mod">
          <ac:chgData name="Shafer, Ethan H MAJ" userId="505e747c-87be-44c0-94c2-fc4c31a873c1" providerId="ADAL" clId="{DCE83B59-29CC-49E5-A17E-C9A0E6BBA5EB}" dt="2024-07-14T00:58:43.664" v="6" actId="6264"/>
          <ac:spMkLst>
            <pc:docMk/>
            <pc:sldMk cId="2127199072" sldId="283"/>
            <ac:spMk id="8" creationId="{6140711B-9301-5049-D089-31C36ED059FC}"/>
          </ac:spMkLst>
        </pc:spChg>
        <pc:spChg chg="add del mod">
          <ac:chgData name="Shafer, Ethan H MAJ" userId="505e747c-87be-44c0-94c2-fc4c31a873c1" providerId="ADAL" clId="{DCE83B59-29CC-49E5-A17E-C9A0E6BBA5EB}" dt="2024-07-14T00:58:43.664" v="6" actId="6264"/>
          <ac:spMkLst>
            <pc:docMk/>
            <pc:sldMk cId="2127199072" sldId="283"/>
            <ac:spMk id="9" creationId="{BE77960A-B996-F1A8-0C82-5AE49A0B3ED9}"/>
          </ac:spMkLst>
        </pc:spChg>
        <pc:spChg chg="add del mod">
          <ac:chgData name="Shafer, Ethan H MAJ" userId="505e747c-87be-44c0-94c2-fc4c31a873c1" providerId="ADAL" clId="{DCE83B59-29CC-49E5-A17E-C9A0E6BBA5EB}" dt="2024-07-14T00:58:43.664" v="6" actId="6264"/>
          <ac:spMkLst>
            <pc:docMk/>
            <pc:sldMk cId="2127199072" sldId="283"/>
            <ac:spMk id="10" creationId="{46C41731-D0D4-CAFE-C06F-E9AFBAB3251A}"/>
          </ac:spMkLst>
        </pc:spChg>
        <pc:spChg chg="add del mod">
          <ac:chgData name="Shafer, Ethan H MAJ" userId="505e747c-87be-44c0-94c2-fc4c31a873c1" providerId="ADAL" clId="{DCE83B59-29CC-49E5-A17E-C9A0E6BBA5EB}" dt="2024-07-14T00:58:43.664" v="6" actId="6264"/>
          <ac:spMkLst>
            <pc:docMk/>
            <pc:sldMk cId="2127199072" sldId="283"/>
            <ac:spMk id="11" creationId="{0376C349-5AC9-7142-0F45-6950006AADD9}"/>
          </ac:spMkLst>
        </pc:spChg>
        <pc:spChg chg="add del mod">
          <ac:chgData name="Shafer, Ethan H MAJ" userId="505e747c-87be-44c0-94c2-fc4c31a873c1" providerId="ADAL" clId="{DCE83B59-29CC-49E5-A17E-C9A0E6BBA5EB}" dt="2024-07-14T00:58:43.664" v="6" actId="6264"/>
          <ac:spMkLst>
            <pc:docMk/>
            <pc:sldMk cId="2127199072" sldId="283"/>
            <ac:spMk id="12" creationId="{B44371C5-B54B-B55E-5E0E-88499B62D923}"/>
          </ac:spMkLst>
        </pc:spChg>
        <pc:spChg chg="add del mod">
          <ac:chgData name="Shafer, Ethan H MAJ" userId="505e747c-87be-44c0-94c2-fc4c31a873c1" providerId="ADAL" clId="{DCE83B59-29CC-49E5-A17E-C9A0E6BBA5EB}" dt="2024-07-14T00:58:43.664" v="6" actId="6264"/>
          <ac:spMkLst>
            <pc:docMk/>
            <pc:sldMk cId="2127199072" sldId="283"/>
            <ac:spMk id="13" creationId="{6DED1A4A-A0C1-C786-21B7-762FA549136C}"/>
          </ac:spMkLst>
        </pc:spChg>
      </pc:sldChg>
      <pc:sldChg chg="del">
        <pc:chgData name="Shafer, Ethan H MAJ" userId="505e747c-87be-44c0-94c2-fc4c31a873c1" providerId="ADAL" clId="{DCE83B59-29CC-49E5-A17E-C9A0E6BBA5EB}" dt="2024-07-14T00:58:35.964" v="5" actId="47"/>
        <pc:sldMkLst>
          <pc:docMk/>
          <pc:sldMk cId="1394302265" sldId="284"/>
        </pc:sldMkLst>
      </pc:sldChg>
      <pc:sldChg chg="addSp delSp modSp add del mod chgLayout">
        <pc:chgData name="Shafer, Ethan H MAJ" userId="505e747c-87be-44c0-94c2-fc4c31a873c1" providerId="ADAL" clId="{DCE83B59-29CC-49E5-A17E-C9A0E6BBA5EB}" dt="2024-07-14T01:00:57.484" v="59" actId="47"/>
        <pc:sldMkLst>
          <pc:docMk/>
          <pc:sldMk cId="1080556361" sldId="285"/>
        </pc:sldMkLst>
        <pc:spChg chg="mod ord">
          <ac:chgData name="Shafer, Ethan H MAJ" userId="505e747c-87be-44c0-94c2-fc4c31a873c1" providerId="ADAL" clId="{DCE83B59-29CC-49E5-A17E-C9A0E6BBA5EB}" dt="2024-07-14T00:58:43.664" v="6" actId="6264"/>
          <ac:spMkLst>
            <pc:docMk/>
            <pc:sldMk cId="1080556361" sldId="285"/>
            <ac:spMk id="2" creationId="{B005B9BC-CA97-4BDA-A02C-9E068A307D3D}"/>
          </ac:spMkLst>
        </pc:spChg>
        <pc:spChg chg="add del mod">
          <ac:chgData name="Shafer, Ethan H MAJ" userId="505e747c-87be-44c0-94c2-fc4c31a873c1" providerId="ADAL" clId="{DCE83B59-29CC-49E5-A17E-C9A0E6BBA5EB}" dt="2024-07-14T00:58:43.664" v="6" actId="6264"/>
          <ac:spMkLst>
            <pc:docMk/>
            <pc:sldMk cId="1080556361" sldId="285"/>
            <ac:spMk id="3" creationId="{CA0B7A28-448C-A0DF-045F-7B2C0626F537}"/>
          </ac:spMkLst>
        </pc:spChg>
        <pc:spChg chg="mod ord">
          <ac:chgData name="Shafer, Ethan H MAJ" userId="505e747c-87be-44c0-94c2-fc4c31a873c1" providerId="ADAL" clId="{DCE83B59-29CC-49E5-A17E-C9A0E6BBA5EB}" dt="2024-07-14T00:58:43.664" v="6" actId="6264"/>
          <ac:spMkLst>
            <pc:docMk/>
            <pc:sldMk cId="1080556361" sldId="285"/>
            <ac:spMk id="4" creationId="{6F555D12-3819-47B8-B1D4-46D414BC37E9}"/>
          </ac:spMkLst>
        </pc:spChg>
        <pc:spChg chg="mod ord">
          <ac:chgData name="Shafer, Ethan H MAJ" userId="505e747c-87be-44c0-94c2-fc4c31a873c1" providerId="ADAL" clId="{DCE83B59-29CC-49E5-A17E-C9A0E6BBA5EB}" dt="2024-07-14T00:58:43.664" v="6" actId="6264"/>
          <ac:spMkLst>
            <pc:docMk/>
            <pc:sldMk cId="1080556361" sldId="285"/>
            <ac:spMk id="5" creationId="{88D51178-740A-4173-B8A6-D678BDA86CBB}"/>
          </ac:spMkLst>
        </pc:spChg>
        <pc:spChg chg="mod ord">
          <ac:chgData name="Shafer, Ethan H MAJ" userId="505e747c-87be-44c0-94c2-fc4c31a873c1" providerId="ADAL" clId="{DCE83B59-29CC-49E5-A17E-C9A0E6BBA5EB}" dt="2024-07-14T00:58:43.664" v="6" actId="6264"/>
          <ac:spMkLst>
            <pc:docMk/>
            <pc:sldMk cId="1080556361" sldId="285"/>
            <ac:spMk id="6" creationId="{92D7CE7A-2629-4B99-BFC6-11504BAE26B4}"/>
          </ac:spMkLst>
        </pc:spChg>
        <pc:spChg chg="add del mod">
          <ac:chgData name="Shafer, Ethan H MAJ" userId="505e747c-87be-44c0-94c2-fc4c31a873c1" providerId="ADAL" clId="{DCE83B59-29CC-49E5-A17E-C9A0E6BBA5EB}" dt="2024-07-14T00:58:43.664" v="6" actId="6264"/>
          <ac:spMkLst>
            <pc:docMk/>
            <pc:sldMk cId="1080556361" sldId="285"/>
            <ac:spMk id="7" creationId="{8E66942C-5D18-A725-B973-1A7F3E480E6D}"/>
          </ac:spMkLst>
        </pc:spChg>
        <pc:spChg chg="mod ord">
          <ac:chgData name="Shafer, Ethan H MAJ" userId="505e747c-87be-44c0-94c2-fc4c31a873c1" providerId="ADAL" clId="{DCE83B59-29CC-49E5-A17E-C9A0E6BBA5EB}" dt="2024-07-14T00:58:43.664" v="6" actId="6264"/>
          <ac:spMkLst>
            <pc:docMk/>
            <pc:sldMk cId="1080556361" sldId="285"/>
            <ac:spMk id="8" creationId="{FC9C641F-A380-4192-B349-66C0D3477282}"/>
          </ac:spMkLst>
        </pc:spChg>
        <pc:spChg chg="add del mod">
          <ac:chgData name="Shafer, Ethan H MAJ" userId="505e747c-87be-44c0-94c2-fc4c31a873c1" providerId="ADAL" clId="{DCE83B59-29CC-49E5-A17E-C9A0E6BBA5EB}" dt="2024-07-14T00:58:43.664" v="6" actId="6264"/>
          <ac:spMkLst>
            <pc:docMk/>
            <pc:sldMk cId="1080556361" sldId="285"/>
            <ac:spMk id="9" creationId="{1ED8E444-D7EA-E8AE-CE61-C657913236B5}"/>
          </ac:spMkLst>
        </pc:spChg>
        <pc:spChg chg="add del mod">
          <ac:chgData name="Shafer, Ethan H MAJ" userId="505e747c-87be-44c0-94c2-fc4c31a873c1" providerId="ADAL" clId="{DCE83B59-29CC-49E5-A17E-C9A0E6BBA5EB}" dt="2024-07-14T00:58:43.664" v="6" actId="6264"/>
          <ac:spMkLst>
            <pc:docMk/>
            <pc:sldMk cId="1080556361" sldId="285"/>
            <ac:spMk id="10" creationId="{292A5CC3-59C0-DFDF-1548-99B8B49AD113}"/>
          </ac:spMkLst>
        </pc:spChg>
        <pc:spChg chg="add del mod">
          <ac:chgData name="Shafer, Ethan H MAJ" userId="505e747c-87be-44c0-94c2-fc4c31a873c1" providerId="ADAL" clId="{DCE83B59-29CC-49E5-A17E-C9A0E6BBA5EB}" dt="2024-07-14T00:58:43.664" v="6" actId="6264"/>
          <ac:spMkLst>
            <pc:docMk/>
            <pc:sldMk cId="1080556361" sldId="285"/>
            <ac:spMk id="11" creationId="{17BCC341-B013-ADEC-3AB2-27C7D7B5DB39}"/>
          </ac:spMkLst>
        </pc:spChg>
        <pc:spChg chg="add mod ord">
          <ac:chgData name="Shafer, Ethan H MAJ" userId="505e747c-87be-44c0-94c2-fc4c31a873c1" providerId="ADAL" clId="{DCE83B59-29CC-49E5-A17E-C9A0E6BBA5EB}" dt="2024-07-14T00:58:43.664" v="6" actId="6264"/>
          <ac:spMkLst>
            <pc:docMk/>
            <pc:sldMk cId="1080556361" sldId="285"/>
            <ac:spMk id="12" creationId="{E33D4121-4575-675C-A2AA-16C9EA26E846}"/>
          </ac:spMkLst>
        </pc:spChg>
      </pc:sldChg>
      <pc:sldChg chg="del">
        <pc:chgData name="Shafer, Ethan H MAJ" userId="505e747c-87be-44c0-94c2-fc4c31a873c1" providerId="ADAL" clId="{DCE83B59-29CC-49E5-A17E-C9A0E6BBA5EB}" dt="2024-07-14T00:58:35.964" v="5" actId="47"/>
        <pc:sldMkLst>
          <pc:docMk/>
          <pc:sldMk cId="968635394" sldId="287"/>
        </pc:sldMkLst>
      </pc:sldChg>
      <pc:sldChg chg="del">
        <pc:chgData name="Shafer, Ethan H MAJ" userId="505e747c-87be-44c0-94c2-fc4c31a873c1" providerId="ADAL" clId="{DCE83B59-29CC-49E5-A17E-C9A0E6BBA5EB}" dt="2024-07-14T00:58:35.964" v="5" actId="47"/>
        <pc:sldMkLst>
          <pc:docMk/>
          <pc:sldMk cId="12713590" sldId="406"/>
        </pc:sldMkLst>
      </pc:sldChg>
      <pc:sldChg chg="del">
        <pc:chgData name="Shafer, Ethan H MAJ" userId="505e747c-87be-44c0-94c2-fc4c31a873c1" providerId="ADAL" clId="{DCE83B59-29CC-49E5-A17E-C9A0E6BBA5EB}" dt="2024-07-14T00:58:35.964" v="5" actId="47"/>
        <pc:sldMkLst>
          <pc:docMk/>
          <pc:sldMk cId="1751600927" sldId="407"/>
        </pc:sldMkLst>
      </pc:sldChg>
      <pc:sldChg chg="del">
        <pc:chgData name="Shafer, Ethan H MAJ" userId="505e747c-87be-44c0-94c2-fc4c31a873c1" providerId="ADAL" clId="{DCE83B59-29CC-49E5-A17E-C9A0E6BBA5EB}" dt="2024-07-14T00:58:35.964" v="5" actId="47"/>
        <pc:sldMkLst>
          <pc:docMk/>
          <pc:sldMk cId="3778530487" sldId="408"/>
        </pc:sldMkLst>
      </pc:sldChg>
      <pc:sldChg chg="del">
        <pc:chgData name="Shafer, Ethan H MAJ" userId="505e747c-87be-44c0-94c2-fc4c31a873c1" providerId="ADAL" clId="{DCE83B59-29CC-49E5-A17E-C9A0E6BBA5EB}" dt="2024-07-14T00:58:35.964" v="5" actId="47"/>
        <pc:sldMkLst>
          <pc:docMk/>
          <pc:sldMk cId="751712748" sldId="409"/>
        </pc:sldMkLst>
      </pc:sldChg>
      <pc:sldChg chg="del">
        <pc:chgData name="Shafer, Ethan H MAJ" userId="505e747c-87be-44c0-94c2-fc4c31a873c1" providerId="ADAL" clId="{DCE83B59-29CC-49E5-A17E-C9A0E6BBA5EB}" dt="2024-07-14T00:58:35.964" v="5" actId="47"/>
        <pc:sldMkLst>
          <pc:docMk/>
          <pc:sldMk cId="616188815" sldId="410"/>
        </pc:sldMkLst>
      </pc:sldChg>
      <pc:sldChg chg="del">
        <pc:chgData name="Shafer, Ethan H MAJ" userId="505e747c-87be-44c0-94c2-fc4c31a873c1" providerId="ADAL" clId="{DCE83B59-29CC-49E5-A17E-C9A0E6BBA5EB}" dt="2024-07-14T00:58:35.964" v="5" actId="47"/>
        <pc:sldMkLst>
          <pc:docMk/>
          <pc:sldMk cId="2235225829" sldId="411"/>
        </pc:sldMkLst>
      </pc:sldChg>
      <pc:sldChg chg="del">
        <pc:chgData name="Shafer, Ethan H MAJ" userId="505e747c-87be-44c0-94c2-fc4c31a873c1" providerId="ADAL" clId="{DCE83B59-29CC-49E5-A17E-C9A0E6BBA5EB}" dt="2024-07-14T00:58:35.964" v="5" actId="47"/>
        <pc:sldMkLst>
          <pc:docMk/>
          <pc:sldMk cId="2739552240" sldId="412"/>
        </pc:sldMkLst>
      </pc:sldChg>
      <pc:sldChg chg="addSp delSp modSp add mod chgLayout">
        <pc:chgData name="Shafer, Ethan H MAJ" userId="505e747c-87be-44c0-94c2-fc4c31a873c1" providerId="ADAL" clId="{DCE83B59-29CC-49E5-A17E-C9A0E6BBA5EB}" dt="2024-07-14T01:00:30.454" v="12" actId="20577"/>
        <pc:sldMkLst>
          <pc:docMk/>
          <pc:sldMk cId="2600960340" sldId="413"/>
        </pc:sldMkLst>
        <pc:spChg chg="mod ord">
          <ac:chgData name="Shafer, Ethan H MAJ" userId="505e747c-87be-44c0-94c2-fc4c31a873c1" providerId="ADAL" clId="{DCE83B59-29CC-49E5-A17E-C9A0E6BBA5EB}" dt="2024-07-14T01:00:30.454" v="12" actId="20577"/>
          <ac:spMkLst>
            <pc:docMk/>
            <pc:sldMk cId="2600960340" sldId="413"/>
            <ac:spMk id="2" creationId="{8D7E2DAC-8F14-49C5-B65E-1545269CF4BB}"/>
          </ac:spMkLst>
        </pc:spChg>
        <pc:spChg chg="mod ord">
          <ac:chgData name="Shafer, Ethan H MAJ" userId="505e747c-87be-44c0-94c2-fc4c31a873c1" providerId="ADAL" clId="{DCE83B59-29CC-49E5-A17E-C9A0E6BBA5EB}" dt="2024-07-14T00:58:43.664" v="6" actId="6264"/>
          <ac:spMkLst>
            <pc:docMk/>
            <pc:sldMk cId="2600960340" sldId="413"/>
            <ac:spMk id="3" creationId="{87698E09-2D18-40D7-B869-B685FC1259C4}"/>
          </ac:spMkLst>
        </pc:spChg>
        <pc:spChg chg="add del mod">
          <ac:chgData name="Shafer, Ethan H MAJ" userId="505e747c-87be-44c0-94c2-fc4c31a873c1" providerId="ADAL" clId="{DCE83B59-29CC-49E5-A17E-C9A0E6BBA5EB}" dt="2024-07-14T00:58:43.664" v="6" actId="6264"/>
          <ac:spMkLst>
            <pc:docMk/>
            <pc:sldMk cId="2600960340" sldId="413"/>
            <ac:spMk id="4" creationId="{A5601763-82BA-418B-0E28-A538E077EDD6}"/>
          </ac:spMkLst>
        </pc:spChg>
        <pc:spChg chg="add del mod">
          <ac:chgData name="Shafer, Ethan H MAJ" userId="505e747c-87be-44c0-94c2-fc4c31a873c1" providerId="ADAL" clId="{DCE83B59-29CC-49E5-A17E-C9A0E6BBA5EB}" dt="2024-07-14T00:58:43.664" v="6" actId="6264"/>
          <ac:spMkLst>
            <pc:docMk/>
            <pc:sldMk cId="2600960340" sldId="413"/>
            <ac:spMk id="5" creationId="{3C497B76-24CA-2095-A412-E12689631F6A}"/>
          </ac:spMkLst>
        </pc:spChg>
      </pc:sldChg>
      <pc:sldChg chg="addSp delSp modSp add del mod chgLayout">
        <pc:chgData name="Shafer, Ethan H MAJ" userId="505e747c-87be-44c0-94c2-fc4c31a873c1" providerId="ADAL" clId="{DCE83B59-29CC-49E5-A17E-C9A0E6BBA5EB}" dt="2024-07-14T01:00:57.484" v="59" actId="47"/>
        <pc:sldMkLst>
          <pc:docMk/>
          <pc:sldMk cId="2839321049" sldId="414"/>
        </pc:sldMkLst>
        <pc:spChg chg="mod ord">
          <ac:chgData name="Shafer, Ethan H MAJ" userId="505e747c-87be-44c0-94c2-fc4c31a873c1" providerId="ADAL" clId="{DCE83B59-29CC-49E5-A17E-C9A0E6BBA5EB}" dt="2024-07-14T00:58:43.664" v="6" actId="6264"/>
          <ac:spMkLst>
            <pc:docMk/>
            <pc:sldMk cId="2839321049" sldId="414"/>
            <ac:spMk id="2" creationId="{D26B32CA-8E39-48C5-B84A-C621F7345058}"/>
          </ac:spMkLst>
        </pc:spChg>
        <pc:spChg chg="mod ord">
          <ac:chgData name="Shafer, Ethan H MAJ" userId="505e747c-87be-44c0-94c2-fc4c31a873c1" providerId="ADAL" clId="{DCE83B59-29CC-49E5-A17E-C9A0E6BBA5EB}" dt="2024-07-14T00:58:43.664" v="6" actId="6264"/>
          <ac:spMkLst>
            <pc:docMk/>
            <pc:sldMk cId="2839321049" sldId="414"/>
            <ac:spMk id="3" creationId="{05B36D41-91B5-45D0-92BA-47E691E16F36}"/>
          </ac:spMkLst>
        </pc:spChg>
        <pc:spChg chg="mod ord">
          <ac:chgData name="Shafer, Ethan H MAJ" userId="505e747c-87be-44c0-94c2-fc4c31a873c1" providerId="ADAL" clId="{DCE83B59-29CC-49E5-A17E-C9A0E6BBA5EB}" dt="2024-07-14T00:58:43.664" v="6" actId="6264"/>
          <ac:spMkLst>
            <pc:docMk/>
            <pc:sldMk cId="2839321049" sldId="414"/>
            <ac:spMk id="4" creationId="{246CD077-72A9-40B7-BE9C-D7B968012934}"/>
          </ac:spMkLst>
        </pc:spChg>
        <pc:spChg chg="mod ord">
          <ac:chgData name="Shafer, Ethan H MAJ" userId="505e747c-87be-44c0-94c2-fc4c31a873c1" providerId="ADAL" clId="{DCE83B59-29CC-49E5-A17E-C9A0E6BBA5EB}" dt="2024-07-14T00:58:43.664" v="6" actId="6264"/>
          <ac:spMkLst>
            <pc:docMk/>
            <pc:sldMk cId="2839321049" sldId="414"/>
            <ac:spMk id="5" creationId="{F9C6556D-18D9-4907-AEA3-FAAD064035A1}"/>
          </ac:spMkLst>
        </pc:spChg>
        <pc:spChg chg="mod ord">
          <ac:chgData name="Shafer, Ethan H MAJ" userId="505e747c-87be-44c0-94c2-fc4c31a873c1" providerId="ADAL" clId="{DCE83B59-29CC-49E5-A17E-C9A0E6BBA5EB}" dt="2024-07-14T00:58:43.664" v="6" actId="6264"/>
          <ac:spMkLst>
            <pc:docMk/>
            <pc:sldMk cId="2839321049" sldId="414"/>
            <ac:spMk id="6" creationId="{5673010C-5B7A-4B2C-B11A-427DE6C22F6A}"/>
          </ac:spMkLst>
        </pc:spChg>
        <pc:spChg chg="mod ord">
          <ac:chgData name="Shafer, Ethan H MAJ" userId="505e747c-87be-44c0-94c2-fc4c31a873c1" providerId="ADAL" clId="{DCE83B59-29CC-49E5-A17E-C9A0E6BBA5EB}" dt="2024-07-14T00:58:43.664" v="6" actId="6264"/>
          <ac:spMkLst>
            <pc:docMk/>
            <pc:sldMk cId="2839321049" sldId="414"/>
            <ac:spMk id="7" creationId="{775F7859-81A7-40B1-979C-970C0D9ABF52}"/>
          </ac:spMkLst>
        </pc:spChg>
        <pc:spChg chg="add del mod">
          <ac:chgData name="Shafer, Ethan H MAJ" userId="505e747c-87be-44c0-94c2-fc4c31a873c1" providerId="ADAL" clId="{DCE83B59-29CC-49E5-A17E-C9A0E6BBA5EB}" dt="2024-07-14T00:58:43.664" v="6" actId="6264"/>
          <ac:spMkLst>
            <pc:docMk/>
            <pc:sldMk cId="2839321049" sldId="414"/>
            <ac:spMk id="8" creationId="{3EF6049D-53AF-2F4B-C891-1A7C6A976326}"/>
          </ac:spMkLst>
        </pc:spChg>
        <pc:spChg chg="add del mod">
          <ac:chgData name="Shafer, Ethan H MAJ" userId="505e747c-87be-44c0-94c2-fc4c31a873c1" providerId="ADAL" clId="{DCE83B59-29CC-49E5-A17E-C9A0E6BBA5EB}" dt="2024-07-14T00:58:43.664" v="6" actId="6264"/>
          <ac:spMkLst>
            <pc:docMk/>
            <pc:sldMk cId="2839321049" sldId="414"/>
            <ac:spMk id="9" creationId="{E8C769D6-6B90-587D-35EA-D2A5423E33E3}"/>
          </ac:spMkLst>
        </pc:spChg>
        <pc:spChg chg="add del mod">
          <ac:chgData name="Shafer, Ethan H MAJ" userId="505e747c-87be-44c0-94c2-fc4c31a873c1" providerId="ADAL" clId="{DCE83B59-29CC-49E5-A17E-C9A0E6BBA5EB}" dt="2024-07-14T00:58:43.664" v="6" actId="6264"/>
          <ac:spMkLst>
            <pc:docMk/>
            <pc:sldMk cId="2839321049" sldId="414"/>
            <ac:spMk id="10" creationId="{2F3AB236-55A9-BDBA-A73A-3258422E3DE7}"/>
          </ac:spMkLst>
        </pc:spChg>
        <pc:spChg chg="add del mod">
          <ac:chgData name="Shafer, Ethan H MAJ" userId="505e747c-87be-44c0-94c2-fc4c31a873c1" providerId="ADAL" clId="{DCE83B59-29CC-49E5-A17E-C9A0E6BBA5EB}" dt="2024-07-14T00:58:43.664" v="6" actId="6264"/>
          <ac:spMkLst>
            <pc:docMk/>
            <pc:sldMk cId="2839321049" sldId="414"/>
            <ac:spMk id="11" creationId="{69CDFC66-6FA6-0A04-8A10-361C2071E1B4}"/>
          </ac:spMkLst>
        </pc:spChg>
        <pc:spChg chg="add del mod">
          <ac:chgData name="Shafer, Ethan H MAJ" userId="505e747c-87be-44c0-94c2-fc4c31a873c1" providerId="ADAL" clId="{DCE83B59-29CC-49E5-A17E-C9A0E6BBA5EB}" dt="2024-07-14T00:58:43.664" v="6" actId="6264"/>
          <ac:spMkLst>
            <pc:docMk/>
            <pc:sldMk cId="2839321049" sldId="414"/>
            <ac:spMk id="12" creationId="{04417617-7CEA-9691-EDE9-1E6BF12D1ED0}"/>
          </ac:spMkLst>
        </pc:spChg>
        <pc:spChg chg="add del mod">
          <ac:chgData name="Shafer, Ethan H MAJ" userId="505e747c-87be-44c0-94c2-fc4c31a873c1" providerId="ADAL" clId="{DCE83B59-29CC-49E5-A17E-C9A0E6BBA5EB}" dt="2024-07-14T00:58:43.664" v="6" actId="6264"/>
          <ac:spMkLst>
            <pc:docMk/>
            <pc:sldMk cId="2839321049" sldId="414"/>
            <ac:spMk id="13" creationId="{A24AB840-17EC-9410-2B29-79E7628F20E3}"/>
          </ac:spMkLst>
        </pc:spChg>
      </pc:sldChg>
      <pc:sldChg chg="modSp new mod">
        <pc:chgData name="Shafer, Ethan H MAJ" userId="505e747c-87be-44c0-94c2-fc4c31a873c1" providerId="ADAL" clId="{DCE83B59-29CC-49E5-A17E-C9A0E6BBA5EB}" dt="2024-07-14T01:00:51.204" v="58" actId="5793"/>
        <pc:sldMkLst>
          <pc:docMk/>
          <pc:sldMk cId="3959649651" sldId="415"/>
        </pc:sldMkLst>
        <pc:spChg chg="mod">
          <ac:chgData name="Shafer, Ethan H MAJ" userId="505e747c-87be-44c0-94c2-fc4c31a873c1" providerId="ADAL" clId="{DCE83B59-29CC-49E5-A17E-C9A0E6BBA5EB}" dt="2024-07-14T01:00:45.824" v="21" actId="5793"/>
          <ac:spMkLst>
            <pc:docMk/>
            <pc:sldMk cId="3959649651" sldId="415"/>
            <ac:spMk id="2" creationId="{231C0E1B-57B2-846F-B68B-94C66AD85D6E}"/>
          </ac:spMkLst>
        </pc:spChg>
        <pc:spChg chg="mod">
          <ac:chgData name="Shafer, Ethan H MAJ" userId="505e747c-87be-44c0-94c2-fc4c31a873c1" providerId="ADAL" clId="{DCE83B59-29CC-49E5-A17E-C9A0E6BBA5EB}" dt="2024-07-14T01:00:51.204" v="58" actId="5793"/>
          <ac:spMkLst>
            <pc:docMk/>
            <pc:sldMk cId="3959649651" sldId="415"/>
            <ac:spMk id="3" creationId="{BF435B30-8236-B5A2-1910-0C1CAB6A29F3}"/>
          </ac:spMkLst>
        </pc:spChg>
      </pc:sldChg>
      <pc:sldChg chg="addSp delSp modSp new mod modClrScheme chgLayout">
        <pc:chgData name="Shafer, Ethan H MAJ" userId="505e747c-87be-44c0-94c2-fc4c31a873c1" providerId="ADAL" clId="{DCE83B59-29CC-49E5-A17E-C9A0E6BBA5EB}" dt="2024-07-14T01:37:36.935" v="88"/>
        <pc:sldMkLst>
          <pc:docMk/>
          <pc:sldMk cId="2363768640" sldId="416"/>
        </pc:sldMkLst>
        <pc:spChg chg="mod ord">
          <ac:chgData name="Shafer, Ethan H MAJ" userId="505e747c-87be-44c0-94c2-fc4c31a873c1" providerId="ADAL" clId="{DCE83B59-29CC-49E5-A17E-C9A0E6BBA5EB}" dt="2024-07-14T01:01:13.704" v="76" actId="700"/>
          <ac:spMkLst>
            <pc:docMk/>
            <pc:sldMk cId="2363768640" sldId="416"/>
            <ac:spMk id="2" creationId="{B0DCFCD0-18B9-6063-E7CE-3C7EBEF1B825}"/>
          </ac:spMkLst>
        </pc:spChg>
        <pc:spChg chg="del mod ord">
          <ac:chgData name="Shafer, Ethan H MAJ" userId="505e747c-87be-44c0-94c2-fc4c31a873c1" providerId="ADAL" clId="{DCE83B59-29CC-49E5-A17E-C9A0E6BBA5EB}" dt="2024-07-14T01:01:13.704" v="76" actId="700"/>
          <ac:spMkLst>
            <pc:docMk/>
            <pc:sldMk cId="2363768640" sldId="416"/>
            <ac:spMk id="3" creationId="{C2CE0C0C-2340-9757-21E7-4AFD00AF0AA2}"/>
          </ac:spMkLst>
        </pc:spChg>
        <pc:spChg chg="del">
          <ac:chgData name="Shafer, Ethan H MAJ" userId="505e747c-87be-44c0-94c2-fc4c31a873c1" providerId="ADAL" clId="{DCE83B59-29CC-49E5-A17E-C9A0E6BBA5EB}" dt="2024-07-14T01:01:13.704" v="76" actId="700"/>
          <ac:spMkLst>
            <pc:docMk/>
            <pc:sldMk cId="2363768640" sldId="416"/>
            <ac:spMk id="4" creationId="{185F8B7F-086E-3329-2A41-E61096274AC0}"/>
          </ac:spMkLst>
        </pc:spChg>
        <pc:spChg chg="mod ord">
          <ac:chgData name="Shafer, Ethan H MAJ" userId="505e747c-87be-44c0-94c2-fc4c31a873c1" providerId="ADAL" clId="{DCE83B59-29CC-49E5-A17E-C9A0E6BBA5EB}" dt="2024-07-14T01:01:13.704" v="76" actId="700"/>
          <ac:spMkLst>
            <pc:docMk/>
            <pc:sldMk cId="2363768640" sldId="416"/>
            <ac:spMk id="5" creationId="{1B0BEB85-FFAB-DA5A-3FB3-50B42A6E4596}"/>
          </ac:spMkLst>
        </pc:spChg>
        <pc:spChg chg="mod ord">
          <ac:chgData name="Shafer, Ethan H MAJ" userId="505e747c-87be-44c0-94c2-fc4c31a873c1" providerId="ADAL" clId="{DCE83B59-29CC-49E5-A17E-C9A0E6BBA5EB}" dt="2024-07-14T01:01:13.704" v="76" actId="700"/>
          <ac:spMkLst>
            <pc:docMk/>
            <pc:sldMk cId="2363768640" sldId="416"/>
            <ac:spMk id="6" creationId="{077EFF7F-35BC-42D2-2F47-6B101A114636}"/>
          </ac:spMkLst>
        </pc:spChg>
        <pc:spChg chg="mod ord">
          <ac:chgData name="Shafer, Ethan H MAJ" userId="505e747c-87be-44c0-94c2-fc4c31a873c1" providerId="ADAL" clId="{DCE83B59-29CC-49E5-A17E-C9A0E6BBA5EB}" dt="2024-07-14T01:01:13.704" v="76" actId="700"/>
          <ac:spMkLst>
            <pc:docMk/>
            <pc:sldMk cId="2363768640" sldId="416"/>
            <ac:spMk id="7" creationId="{4479F709-18FD-9AF8-6420-A28EFB5E28F5}"/>
          </ac:spMkLst>
        </pc:spChg>
        <pc:spChg chg="add del mod ord">
          <ac:chgData name="Shafer, Ethan H MAJ" userId="505e747c-87be-44c0-94c2-fc4c31a873c1" providerId="ADAL" clId="{DCE83B59-29CC-49E5-A17E-C9A0E6BBA5EB}" dt="2024-07-14T01:37:36.935" v="88"/>
          <ac:spMkLst>
            <pc:docMk/>
            <pc:sldMk cId="2363768640" sldId="416"/>
            <ac:spMk id="8" creationId="{D6684C63-6F6B-FDAA-FF73-EE5328E21EDB}"/>
          </ac:spMkLst>
        </pc:spChg>
        <pc:picChg chg="add mod">
          <ac:chgData name="Shafer, Ethan H MAJ" userId="505e747c-87be-44c0-94c2-fc4c31a873c1" providerId="ADAL" clId="{DCE83B59-29CC-49E5-A17E-C9A0E6BBA5EB}" dt="2024-07-14T01:37:36.935" v="88"/>
          <ac:picMkLst>
            <pc:docMk/>
            <pc:sldMk cId="2363768640" sldId="416"/>
            <ac:picMk id="1026" creationId="{93FDC0F7-4807-EA29-408E-6302A7B746D0}"/>
          </ac:picMkLst>
        </pc:picChg>
      </pc:sldChg>
      <pc:sldChg chg="modSp new mod">
        <pc:chgData name="Shafer, Ethan H MAJ" userId="505e747c-87be-44c0-94c2-fc4c31a873c1" providerId="ADAL" clId="{DCE83B59-29CC-49E5-A17E-C9A0E6BBA5EB}" dt="2024-07-14T01:03:39.628" v="84" actId="20577"/>
        <pc:sldMkLst>
          <pc:docMk/>
          <pc:sldMk cId="2044773301" sldId="417"/>
        </pc:sldMkLst>
        <pc:spChg chg="mod">
          <ac:chgData name="Shafer, Ethan H MAJ" userId="505e747c-87be-44c0-94c2-fc4c31a873c1" providerId="ADAL" clId="{DCE83B59-29CC-49E5-A17E-C9A0E6BBA5EB}" dt="2024-07-14T01:03:39.628" v="84" actId="20577"/>
          <ac:spMkLst>
            <pc:docMk/>
            <pc:sldMk cId="2044773301" sldId="417"/>
            <ac:spMk id="2" creationId="{1EE29EAF-5136-13FB-BF3D-8613E74B65AC}"/>
          </ac:spMkLst>
        </pc:spChg>
      </pc:sldChg>
      <pc:sldChg chg="modSp new mod modAnim">
        <pc:chgData name="Shafer, Ethan H MAJ" userId="505e747c-87be-44c0-94c2-fc4c31a873c1" providerId="ADAL" clId="{DCE83B59-29CC-49E5-A17E-C9A0E6BBA5EB}" dt="2024-07-14T01:41:09.975" v="181" actId="20577"/>
        <pc:sldMkLst>
          <pc:docMk/>
          <pc:sldMk cId="3788048747" sldId="418"/>
        </pc:sldMkLst>
        <pc:spChg chg="mod">
          <ac:chgData name="Shafer, Ethan H MAJ" userId="505e747c-87be-44c0-94c2-fc4c31a873c1" providerId="ADAL" clId="{DCE83B59-29CC-49E5-A17E-C9A0E6BBA5EB}" dt="2024-07-14T01:38:26.668" v="129" actId="20577"/>
          <ac:spMkLst>
            <pc:docMk/>
            <pc:sldMk cId="3788048747" sldId="418"/>
            <ac:spMk id="2" creationId="{7640788A-4D01-652F-902B-9DD3FDA5F6BB}"/>
          </ac:spMkLst>
        </pc:spChg>
        <pc:spChg chg="mod">
          <ac:chgData name="Shafer, Ethan H MAJ" userId="505e747c-87be-44c0-94c2-fc4c31a873c1" providerId="ADAL" clId="{DCE83B59-29CC-49E5-A17E-C9A0E6BBA5EB}" dt="2024-07-14T01:41:09.975" v="181" actId="20577"/>
          <ac:spMkLst>
            <pc:docMk/>
            <pc:sldMk cId="3788048747" sldId="418"/>
            <ac:spMk id="3" creationId="{28F0828B-B09B-1398-ABA7-930C48619EF2}"/>
          </ac:spMkLst>
        </pc:spChg>
      </pc:sldChg>
      <pc:sldChg chg="addSp delSp modSp new mod">
        <pc:chgData name="Shafer, Ethan H MAJ" userId="505e747c-87be-44c0-94c2-fc4c31a873c1" providerId="ADAL" clId="{DCE83B59-29CC-49E5-A17E-C9A0E6BBA5EB}" dt="2024-07-14T01:47:17.465" v="197"/>
        <pc:sldMkLst>
          <pc:docMk/>
          <pc:sldMk cId="1244604013" sldId="419"/>
        </pc:sldMkLst>
        <pc:spChg chg="mod">
          <ac:chgData name="Shafer, Ethan H MAJ" userId="505e747c-87be-44c0-94c2-fc4c31a873c1" providerId="ADAL" clId="{DCE83B59-29CC-49E5-A17E-C9A0E6BBA5EB}" dt="2024-07-14T01:44:10.865" v="192" actId="20577"/>
          <ac:spMkLst>
            <pc:docMk/>
            <pc:sldMk cId="1244604013" sldId="419"/>
            <ac:spMk id="2" creationId="{6BF5711D-C7BA-7497-76B1-1E4A26C9CD6D}"/>
          </ac:spMkLst>
        </pc:spChg>
        <pc:spChg chg="del">
          <ac:chgData name="Shafer, Ethan H MAJ" userId="505e747c-87be-44c0-94c2-fc4c31a873c1" providerId="ADAL" clId="{DCE83B59-29CC-49E5-A17E-C9A0E6BBA5EB}" dt="2024-07-14T01:44:20.410" v="193"/>
          <ac:spMkLst>
            <pc:docMk/>
            <pc:sldMk cId="1244604013" sldId="419"/>
            <ac:spMk id="3" creationId="{540F286C-9996-BC52-8DF8-D9C238CA5030}"/>
          </ac:spMkLst>
        </pc:spChg>
        <pc:spChg chg="add del mod">
          <ac:chgData name="Shafer, Ethan H MAJ" userId="505e747c-87be-44c0-94c2-fc4c31a873c1" providerId="ADAL" clId="{DCE83B59-29CC-49E5-A17E-C9A0E6BBA5EB}" dt="2024-07-14T01:47:17.465" v="197"/>
          <ac:spMkLst>
            <pc:docMk/>
            <pc:sldMk cId="1244604013" sldId="419"/>
            <ac:spMk id="7" creationId="{ABD055F4-875C-1D30-6AB2-A31D55F7A1B0}"/>
          </ac:spMkLst>
        </pc:spChg>
        <pc:picChg chg="add del mod">
          <ac:chgData name="Shafer, Ethan H MAJ" userId="505e747c-87be-44c0-94c2-fc4c31a873c1" providerId="ADAL" clId="{DCE83B59-29CC-49E5-A17E-C9A0E6BBA5EB}" dt="2024-07-14T01:47:06.505" v="194" actId="478"/>
          <ac:picMkLst>
            <pc:docMk/>
            <pc:sldMk cId="1244604013" sldId="419"/>
            <ac:picMk id="2050" creationId="{8350E2D8-B68A-803D-DE5E-6E9C4BC33263}"/>
          </ac:picMkLst>
        </pc:picChg>
        <pc:picChg chg="add mod">
          <ac:chgData name="Shafer, Ethan H MAJ" userId="505e747c-87be-44c0-94c2-fc4c31a873c1" providerId="ADAL" clId="{DCE83B59-29CC-49E5-A17E-C9A0E6BBA5EB}" dt="2024-07-14T01:47:08.506" v="196"/>
          <ac:picMkLst>
            <pc:docMk/>
            <pc:sldMk cId="1244604013" sldId="419"/>
            <ac:picMk id="2052" creationId="{4AB9EFE4-62B0-8374-7D31-0A31C8D42080}"/>
          </ac:picMkLst>
        </pc:picChg>
        <pc:picChg chg="add mod">
          <ac:chgData name="Shafer, Ethan H MAJ" userId="505e747c-87be-44c0-94c2-fc4c31a873c1" providerId="ADAL" clId="{DCE83B59-29CC-49E5-A17E-C9A0E6BBA5EB}" dt="2024-07-14T01:47:17.465" v="197"/>
          <ac:picMkLst>
            <pc:docMk/>
            <pc:sldMk cId="1244604013" sldId="419"/>
            <ac:picMk id="2054" creationId="{F9D1D7ED-7D99-890C-2944-B502F42638CC}"/>
          </ac:picMkLst>
        </pc:picChg>
      </pc:sldChg>
      <pc:sldChg chg="addSp delSp modSp new mod">
        <pc:chgData name="Shafer, Ethan H MAJ" userId="505e747c-87be-44c0-94c2-fc4c31a873c1" providerId="ADAL" clId="{DCE83B59-29CC-49E5-A17E-C9A0E6BBA5EB}" dt="2024-07-14T01:49:54.235" v="235"/>
        <pc:sldMkLst>
          <pc:docMk/>
          <pc:sldMk cId="348561843" sldId="420"/>
        </pc:sldMkLst>
        <pc:spChg chg="mod">
          <ac:chgData name="Shafer, Ethan H MAJ" userId="505e747c-87be-44c0-94c2-fc4c31a873c1" providerId="ADAL" clId="{DCE83B59-29CC-49E5-A17E-C9A0E6BBA5EB}" dt="2024-07-14T01:47:22.275" v="213" actId="20577"/>
          <ac:spMkLst>
            <pc:docMk/>
            <pc:sldMk cId="348561843" sldId="420"/>
            <ac:spMk id="2" creationId="{BF787D6D-0BA3-45D1-1F67-336B54D46B9A}"/>
          </ac:spMkLst>
        </pc:spChg>
        <pc:spChg chg="del mod">
          <ac:chgData name="Shafer, Ethan H MAJ" userId="505e747c-87be-44c0-94c2-fc4c31a873c1" providerId="ADAL" clId="{DCE83B59-29CC-49E5-A17E-C9A0E6BBA5EB}" dt="2024-07-14T01:48:26.735" v="217"/>
          <ac:spMkLst>
            <pc:docMk/>
            <pc:sldMk cId="348561843" sldId="420"/>
            <ac:spMk id="3" creationId="{288798CA-3CEA-B8E3-DA59-AEFD40A85849}"/>
          </ac:spMkLst>
        </pc:spChg>
        <pc:spChg chg="add del mod">
          <ac:chgData name="Shafer, Ethan H MAJ" userId="505e747c-87be-44c0-94c2-fc4c31a873c1" providerId="ADAL" clId="{DCE83B59-29CC-49E5-A17E-C9A0E6BBA5EB}" dt="2024-07-14T01:49:54.235" v="235"/>
          <ac:spMkLst>
            <pc:docMk/>
            <pc:sldMk cId="348561843" sldId="420"/>
            <ac:spMk id="7" creationId="{2ED37D4D-5E19-95BF-7849-EA412CA6CFFF}"/>
          </ac:spMkLst>
        </pc:spChg>
        <pc:picChg chg="add del mod">
          <ac:chgData name="Shafer, Ethan H MAJ" userId="505e747c-87be-44c0-94c2-fc4c31a873c1" providerId="ADAL" clId="{DCE83B59-29CC-49E5-A17E-C9A0E6BBA5EB}" dt="2024-07-14T01:49:53.135" v="234" actId="478"/>
          <ac:picMkLst>
            <pc:docMk/>
            <pc:sldMk cId="348561843" sldId="420"/>
            <ac:picMk id="3074" creationId="{7F5FABB4-B525-5758-F60F-DF4CD7EAE1AE}"/>
          </ac:picMkLst>
        </pc:picChg>
        <pc:picChg chg="add mod">
          <ac:chgData name="Shafer, Ethan H MAJ" userId="505e747c-87be-44c0-94c2-fc4c31a873c1" providerId="ADAL" clId="{DCE83B59-29CC-49E5-A17E-C9A0E6BBA5EB}" dt="2024-07-14T01:49:54.235" v="235"/>
          <ac:picMkLst>
            <pc:docMk/>
            <pc:sldMk cId="348561843" sldId="420"/>
            <ac:picMk id="3076" creationId="{145A0222-3AD0-BC6C-D0D8-50EF403132B7}"/>
          </ac:picMkLst>
        </pc:picChg>
      </pc:sldChg>
      <pc:sldChg chg="addSp delSp modSp new mod">
        <pc:chgData name="Shafer, Ethan H MAJ" userId="505e747c-87be-44c0-94c2-fc4c31a873c1" providerId="ADAL" clId="{DCE83B59-29CC-49E5-A17E-C9A0E6BBA5EB}" dt="2024-07-14T01:51:26.648" v="239"/>
        <pc:sldMkLst>
          <pc:docMk/>
          <pc:sldMk cId="3307923288" sldId="421"/>
        </pc:sldMkLst>
        <pc:spChg chg="mod">
          <ac:chgData name="Shafer, Ethan H MAJ" userId="505e747c-87be-44c0-94c2-fc4c31a873c1" providerId="ADAL" clId="{DCE83B59-29CC-49E5-A17E-C9A0E6BBA5EB}" dt="2024-07-14T01:48:37.805" v="233" actId="20577"/>
          <ac:spMkLst>
            <pc:docMk/>
            <pc:sldMk cId="3307923288" sldId="421"/>
            <ac:spMk id="2" creationId="{16D6D596-FEB4-B700-1CFB-D7D60C06D19B}"/>
          </ac:spMkLst>
        </pc:spChg>
        <pc:spChg chg="del mod">
          <ac:chgData name="Shafer, Ethan H MAJ" userId="505e747c-87be-44c0-94c2-fc4c31a873c1" providerId="ADAL" clId="{DCE83B59-29CC-49E5-A17E-C9A0E6BBA5EB}" dt="2024-07-14T01:51:26.648" v="239"/>
          <ac:spMkLst>
            <pc:docMk/>
            <pc:sldMk cId="3307923288" sldId="421"/>
            <ac:spMk id="3" creationId="{DB4B25DC-C2B3-9AC0-6466-B78F8A77AD75}"/>
          </ac:spMkLst>
        </pc:spChg>
        <pc:picChg chg="add mod">
          <ac:chgData name="Shafer, Ethan H MAJ" userId="505e747c-87be-44c0-94c2-fc4c31a873c1" providerId="ADAL" clId="{DCE83B59-29CC-49E5-A17E-C9A0E6BBA5EB}" dt="2024-07-14T01:51:26.648" v="239"/>
          <ac:picMkLst>
            <pc:docMk/>
            <pc:sldMk cId="3307923288" sldId="421"/>
            <ac:picMk id="4098" creationId="{BBE4B387-D7D6-B885-E7F0-918C9193B1D1}"/>
          </ac:picMkLst>
        </pc:picChg>
      </pc:sldChg>
      <pc:sldChg chg="modSp new mod modNotesTx">
        <pc:chgData name="Shafer, Ethan H MAJ" userId="505e747c-87be-44c0-94c2-fc4c31a873c1" providerId="ADAL" clId="{DCE83B59-29CC-49E5-A17E-C9A0E6BBA5EB}" dt="2024-07-14T04:14:04.306" v="3666" actId="20577"/>
        <pc:sldMkLst>
          <pc:docMk/>
          <pc:sldMk cId="1326063030" sldId="422"/>
        </pc:sldMkLst>
        <pc:spChg chg="mod">
          <ac:chgData name="Shafer, Ethan H MAJ" userId="505e747c-87be-44c0-94c2-fc4c31a873c1" providerId="ADAL" clId="{DCE83B59-29CC-49E5-A17E-C9A0E6BBA5EB}" dt="2024-07-14T01:55:20.786" v="274" actId="20577"/>
          <ac:spMkLst>
            <pc:docMk/>
            <pc:sldMk cId="1326063030" sldId="422"/>
            <ac:spMk id="2" creationId="{06FE8236-935E-E0F7-87E4-5A7E9157EB82}"/>
          </ac:spMkLst>
        </pc:spChg>
        <pc:spChg chg="mod">
          <ac:chgData name="Shafer, Ethan H MAJ" userId="505e747c-87be-44c0-94c2-fc4c31a873c1" providerId="ADAL" clId="{DCE83B59-29CC-49E5-A17E-C9A0E6BBA5EB}" dt="2024-07-14T04:14:04.306" v="3666" actId="20577"/>
          <ac:spMkLst>
            <pc:docMk/>
            <pc:sldMk cId="1326063030" sldId="422"/>
            <ac:spMk id="3" creationId="{BAAE3DBE-FCEA-9A0B-1BD3-D43AC9F85752}"/>
          </ac:spMkLst>
        </pc:spChg>
      </pc:sldChg>
      <pc:sldChg chg="addSp delSp modSp new mod modClrScheme chgLayout modNotesTx">
        <pc:chgData name="Shafer, Ethan H MAJ" userId="505e747c-87be-44c0-94c2-fc4c31a873c1" providerId="ADAL" clId="{DCE83B59-29CC-49E5-A17E-C9A0E6BBA5EB}" dt="2024-07-14T04:14:44.566" v="3717" actId="20577"/>
        <pc:sldMkLst>
          <pc:docMk/>
          <pc:sldMk cId="213268805" sldId="423"/>
        </pc:sldMkLst>
        <pc:spChg chg="mod ord">
          <ac:chgData name="Shafer, Ethan H MAJ" userId="505e747c-87be-44c0-94c2-fc4c31a873c1" providerId="ADAL" clId="{DCE83B59-29CC-49E5-A17E-C9A0E6BBA5EB}" dt="2024-07-14T02:45:38.577" v="1643" actId="700"/>
          <ac:spMkLst>
            <pc:docMk/>
            <pc:sldMk cId="213268805" sldId="423"/>
            <ac:spMk id="2" creationId="{ADD156F1-C5A1-5A3F-ED2B-C99A6F5BE035}"/>
          </ac:spMkLst>
        </pc:spChg>
        <pc:spChg chg="del mod ord">
          <ac:chgData name="Shafer, Ethan H MAJ" userId="505e747c-87be-44c0-94c2-fc4c31a873c1" providerId="ADAL" clId="{DCE83B59-29CC-49E5-A17E-C9A0E6BBA5EB}" dt="2024-07-14T02:45:38.577" v="1643" actId="700"/>
          <ac:spMkLst>
            <pc:docMk/>
            <pc:sldMk cId="213268805" sldId="423"/>
            <ac:spMk id="3" creationId="{8A070FEB-EB82-BB27-AB1F-E2C66858F228}"/>
          </ac:spMkLst>
        </pc:spChg>
        <pc:spChg chg="mod ord">
          <ac:chgData name="Shafer, Ethan H MAJ" userId="505e747c-87be-44c0-94c2-fc4c31a873c1" providerId="ADAL" clId="{DCE83B59-29CC-49E5-A17E-C9A0E6BBA5EB}" dt="2024-07-14T02:45:38.577" v="1643" actId="700"/>
          <ac:spMkLst>
            <pc:docMk/>
            <pc:sldMk cId="213268805" sldId="423"/>
            <ac:spMk id="4" creationId="{B353980C-0394-8B3A-AE33-8E54BA09CFF7}"/>
          </ac:spMkLst>
        </pc:spChg>
        <pc:spChg chg="mod ord">
          <ac:chgData name="Shafer, Ethan H MAJ" userId="505e747c-87be-44c0-94c2-fc4c31a873c1" providerId="ADAL" clId="{DCE83B59-29CC-49E5-A17E-C9A0E6BBA5EB}" dt="2024-07-14T02:45:38.577" v="1643" actId="700"/>
          <ac:spMkLst>
            <pc:docMk/>
            <pc:sldMk cId="213268805" sldId="423"/>
            <ac:spMk id="5" creationId="{5C009240-04B8-9242-E29F-4F90EFF4F5FC}"/>
          </ac:spMkLst>
        </pc:spChg>
        <pc:spChg chg="mod ord">
          <ac:chgData name="Shafer, Ethan H MAJ" userId="505e747c-87be-44c0-94c2-fc4c31a873c1" providerId="ADAL" clId="{DCE83B59-29CC-49E5-A17E-C9A0E6BBA5EB}" dt="2024-07-14T02:45:38.577" v="1643" actId="700"/>
          <ac:spMkLst>
            <pc:docMk/>
            <pc:sldMk cId="213268805" sldId="423"/>
            <ac:spMk id="6" creationId="{F5DD2B85-30BC-946D-F6F7-A654B894107E}"/>
          </ac:spMkLst>
        </pc:spChg>
        <pc:spChg chg="add del mod ord">
          <ac:chgData name="Shafer, Ethan H MAJ" userId="505e747c-87be-44c0-94c2-fc4c31a873c1" providerId="ADAL" clId="{DCE83B59-29CC-49E5-A17E-C9A0E6BBA5EB}" dt="2024-07-14T02:46:31.713" v="1648"/>
          <ac:spMkLst>
            <pc:docMk/>
            <pc:sldMk cId="213268805" sldId="423"/>
            <ac:spMk id="7" creationId="{446842A7-A772-6E83-047F-B6833C635A9F}"/>
          </ac:spMkLst>
        </pc:spChg>
        <pc:spChg chg="add del mod ord">
          <ac:chgData name="Shafer, Ethan H MAJ" userId="505e747c-87be-44c0-94c2-fc4c31a873c1" providerId="ADAL" clId="{DCE83B59-29CC-49E5-A17E-C9A0E6BBA5EB}" dt="2024-07-14T02:48:06.061" v="1651"/>
          <ac:spMkLst>
            <pc:docMk/>
            <pc:sldMk cId="213268805" sldId="423"/>
            <ac:spMk id="8" creationId="{F4A4471F-5850-F553-F23F-D673F69B76AA}"/>
          </ac:spMkLst>
        </pc:spChg>
        <pc:graphicFrameChg chg="add mod">
          <ac:chgData name="Shafer, Ethan H MAJ" userId="505e747c-87be-44c0-94c2-fc4c31a873c1" providerId="ADAL" clId="{DCE83B59-29CC-49E5-A17E-C9A0E6BBA5EB}" dt="2024-07-14T02:48:05.998" v="1650"/>
          <ac:graphicFrameMkLst>
            <pc:docMk/>
            <pc:sldMk cId="213268805" sldId="423"/>
            <ac:graphicFrameMk id="9" creationId="{B6E3239B-526D-B310-0DC8-2BD1C85BBD9F}"/>
          </ac:graphicFrameMkLst>
        </pc:graphicFrameChg>
        <pc:graphicFrameChg chg="add mod modGraphic">
          <ac:chgData name="Shafer, Ethan H MAJ" userId="505e747c-87be-44c0-94c2-fc4c31a873c1" providerId="ADAL" clId="{DCE83B59-29CC-49E5-A17E-C9A0E6BBA5EB}" dt="2024-07-14T02:48:15.987" v="1655" actId="1076"/>
          <ac:graphicFrameMkLst>
            <pc:docMk/>
            <pc:sldMk cId="213268805" sldId="423"/>
            <ac:graphicFrameMk id="10" creationId="{9C022F05-15F6-654D-1330-BACA47507FF7}"/>
          </ac:graphicFrameMkLst>
        </pc:graphicFrameChg>
        <pc:picChg chg="add mod">
          <ac:chgData name="Shafer, Ethan H MAJ" userId="505e747c-87be-44c0-94c2-fc4c31a873c1" providerId="ADAL" clId="{DCE83B59-29CC-49E5-A17E-C9A0E6BBA5EB}" dt="2024-07-14T02:46:31.713" v="1648"/>
          <ac:picMkLst>
            <pc:docMk/>
            <pc:sldMk cId="213268805" sldId="423"/>
            <ac:picMk id="5122" creationId="{3F8BF207-15F1-62CB-20EA-AA7ED4E8A04D}"/>
          </ac:picMkLst>
        </pc:picChg>
      </pc:sldChg>
      <pc:sldChg chg="modSp new mod">
        <pc:chgData name="Shafer, Ethan H MAJ" userId="505e747c-87be-44c0-94c2-fc4c31a873c1" providerId="ADAL" clId="{DCE83B59-29CC-49E5-A17E-C9A0E6BBA5EB}" dt="2024-07-14T04:28:33.379" v="3817" actId="20577"/>
        <pc:sldMkLst>
          <pc:docMk/>
          <pc:sldMk cId="4136489348" sldId="424"/>
        </pc:sldMkLst>
        <pc:spChg chg="mod">
          <ac:chgData name="Shafer, Ethan H MAJ" userId="505e747c-87be-44c0-94c2-fc4c31a873c1" providerId="ADAL" clId="{DCE83B59-29CC-49E5-A17E-C9A0E6BBA5EB}" dt="2024-07-14T02:20:24.486" v="895" actId="20577"/>
          <ac:spMkLst>
            <pc:docMk/>
            <pc:sldMk cId="4136489348" sldId="424"/>
            <ac:spMk id="2" creationId="{1BAFB1AC-0194-5783-8310-9E46C61F6110}"/>
          </ac:spMkLst>
        </pc:spChg>
        <pc:spChg chg="mod">
          <ac:chgData name="Shafer, Ethan H MAJ" userId="505e747c-87be-44c0-94c2-fc4c31a873c1" providerId="ADAL" clId="{DCE83B59-29CC-49E5-A17E-C9A0E6BBA5EB}" dt="2024-07-14T04:28:33.379" v="3817" actId="20577"/>
          <ac:spMkLst>
            <pc:docMk/>
            <pc:sldMk cId="4136489348" sldId="424"/>
            <ac:spMk id="3" creationId="{6A609D8E-57C7-21A7-C074-CEACE772350C}"/>
          </ac:spMkLst>
        </pc:spChg>
      </pc:sldChg>
      <pc:sldChg chg="addSp delSp modSp new mod modClrScheme chgLayout modNotesTx">
        <pc:chgData name="Shafer, Ethan H MAJ" userId="505e747c-87be-44c0-94c2-fc4c31a873c1" providerId="ADAL" clId="{DCE83B59-29CC-49E5-A17E-C9A0E6BBA5EB}" dt="2024-07-14T03:04:21.157" v="1896" actId="20577"/>
        <pc:sldMkLst>
          <pc:docMk/>
          <pc:sldMk cId="4224059205" sldId="425"/>
        </pc:sldMkLst>
        <pc:spChg chg="mod ord">
          <ac:chgData name="Shafer, Ethan H MAJ" userId="505e747c-87be-44c0-94c2-fc4c31a873c1" providerId="ADAL" clId="{DCE83B59-29CC-49E5-A17E-C9A0E6BBA5EB}" dt="2024-07-14T02:56:26.857" v="1727" actId="700"/>
          <ac:spMkLst>
            <pc:docMk/>
            <pc:sldMk cId="4224059205" sldId="425"/>
            <ac:spMk id="2" creationId="{2F6822AD-78AE-2F9F-781E-6530CF20F27C}"/>
          </ac:spMkLst>
        </pc:spChg>
        <pc:spChg chg="del mod ord">
          <ac:chgData name="Shafer, Ethan H MAJ" userId="505e747c-87be-44c0-94c2-fc4c31a873c1" providerId="ADAL" clId="{DCE83B59-29CC-49E5-A17E-C9A0E6BBA5EB}" dt="2024-07-14T02:56:26.857" v="1727" actId="700"/>
          <ac:spMkLst>
            <pc:docMk/>
            <pc:sldMk cId="4224059205" sldId="425"/>
            <ac:spMk id="3" creationId="{BB022C7C-B026-F625-B3A5-2CE3E0DCF09A}"/>
          </ac:spMkLst>
        </pc:spChg>
        <pc:spChg chg="mod ord">
          <ac:chgData name="Shafer, Ethan H MAJ" userId="505e747c-87be-44c0-94c2-fc4c31a873c1" providerId="ADAL" clId="{DCE83B59-29CC-49E5-A17E-C9A0E6BBA5EB}" dt="2024-07-14T02:56:26.857" v="1727" actId="700"/>
          <ac:spMkLst>
            <pc:docMk/>
            <pc:sldMk cId="4224059205" sldId="425"/>
            <ac:spMk id="4" creationId="{AEA23125-863A-F1CA-77D6-38E9F9E04C7E}"/>
          </ac:spMkLst>
        </pc:spChg>
        <pc:spChg chg="mod ord">
          <ac:chgData name="Shafer, Ethan H MAJ" userId="505e747c-87be-44c0-94c2-fc4c31a873c1" providerId="ADAL" clId="{DCE83B59-29CC-49E5-A17E-C9A0E6BBA5EB}" dt="2024-07-14T02:56:26.857" v="1727" actId="700"/>
          <ac:spMkLst>
            <pc:docMk/>
            <pc:sldMk cId="4224059205" sldId="425"/>
            <ac:spMk id="5" creationId="{52C84E90-DCD3-93B7-C43D-2AB2317F02FE}"/>
          </ac:spMkLst>
        </pc:spChg>
        <pc:spChg chg="mod ord">
          <ac:chgData name="Shafer, Ethan H MAJ" userId="505e747c-87be-44c0-94c2-fc4c31a873c1" providerId="ADAL" clId="{DCE83B59-29CC-49E5-A17E-C9A0E6BBA5EB}" dt="2024-07-14T02:56:26.857" v="1727" actId="700"/>
          <ac:spMkLst>
            <pc:docMk/>
            <pc:sldMk cId="4224059205" sldId="425"/>
            <ac:spMk id="6" creationId="{1B66DC60-4A69-7711-687E-F6417CB72EA3}"/>
          </ac:spMkLst>
        </pc:spChg>
        <pc:spChg chg="add del mod ord">
          <ac:chgData name="Shafer, Ethan H MAJ" userId="505e747c-87be-44c0-94c2-fc4c31a873c1" providerId="ADAL" clId="{DCE83B59-29CC-49E5-A17E-C9A0E6BBA5EB}" dt="2024-07-14T02:56:27.827" v="1728"/>
          <ac:spMkLst>
            <pc:docMk/>
            <pc:sldMk cId="4224059205" sldId="425"/>
            <ac:spMk id="7" creationId="{70D49B1D-8E63-CDC2-3AD4-19ADEC9A751F}"/>
          </ac:spMkLst>
        </pc:spChg>
        <pc:spChg chg="add del mod ord">
          <ac:chgData name="Shafer, Ethan H MAJ" userId="505e747c-87be-44c0-94c2-fc4c31a873c1" providerId="ADAL" clId="{DCE83B59-29CC-49E5-A17E-C9A0E6BBA5EB}" dt="2024-07-14T02:59:25.547" v="1842"/>
          <ac:spMkLst>
            <pc:docMk/>
            <pc:sldMk cId="4224059205" sldId="425"/>
            <ac:spMk id="8" creationId="{A34D4F8B-D4CD-895B-BFD0-C90B21CABE4C}"/>
          </ac:spMkLst>
        </pc:spChg>
        <pc:spChg chg="add del mod">
          <ac:chgData name="Shafer, Ethan H MAJ" userId="505e747c-87be-44c0-94c2-fc4c31a873c1" providerId="ADAL" clId="{DCE83B59-29CC-49E5-A17E-C9A0E6BBA5EB}" dt="2024-07-14T02:57:00.643" v="1791"/>
          <ac:spMkLst>
            <pc:docMk/>
            <pc:sldMk cId="4224059205" sldId="425"/>
            <ac:spMk id="9" creationId="{ABDFFF2E-C138-6AF2-CEF2-4B451E5FE100}"/>
          </ac:spMkLst>
        </pc:spChg>
        <pc:spChg chg="add del mod">
          <ac:chgData name="Shafer, Ethan H MAJ" userId="505e747c-87be-44c0-94c2-fc4c31a873c1" providerId="ADAL" clId="{DCE83B59-29CC-49E5-A17E-C9A0E6BBA5EB}" dt="2024-07-14T03:00:58.110" v="1870"/>
          <ac:spMkLst>
            <pc:docMk/>
            <pc:sldMk cId="4224059205" sldId="425"/>
            <ac:spMk id="13" creationId="{B00BC97E-5B10-F1BD-CDBE-6E60F9C46261}"/>
          </ac:spMkLst>
        </pc:spChg>
        <pc:graphicFrameChg chg="add mod">
          <ac:chgData name="Shafer, Ethan H MAJ" userId="505e747c-87be-44c0-94c2-fc4c31a873c1" providerId="ADAL" clId="{DCE83B59-29CC-49E5-A17E-C9A0E6BBA5EB}" dt="2024-07-14T02:59:25.497" v="1841"/>
          <ac:graphicFrameMkLst>
            <pc:docMk/>
            <pc:sldMk cId="4224059205" sldId="425"/>
            <ac:graphicFrameMk id="10" creationId="{375D3CB8-25B0-9A98-EB6E-C26B122326EC}"/>
          </ac:graphicFrameMkLst>
        </pc:graphicFrameChg>
        <pc:graphicFrameChg chg="add del mod modGraphic">
          <ac:chgData name="Shafer, Ethan H MAJ" userId="505e747c-87be-44c0-94c2-fc4c31a873c1" providerId="ADAL" clId="{DCE83B59-29CC-49E5-A17E-C9A0E6BBA5EB}" dt="2024-07-14T03:00:48.982" v="1859" actId="478"/>
          <ac:graphicFrameMkLst>
            <pc:docMk/>
            <pc:sldMk cId="4224059205" sldId="425"/>
            <ac:graphicFrameMk id="11" creationId="{C6740DDD-D0F1-05B0-84A9-F83E22C92BC7}"/>
          </ac:graphicFrameMkLst>
        </pc:graphicFrameChg>
        <pc:graphicFrameChg chg="add mod">
          <ac:chgData name="Shafer, Ethan H MAJ" userId="505e747c-87be-44c0-94c2-fc4c31a873c1" providerId="ADAL" clId="{DCE83B59-29CC-49E5-A17E-C9A0E6BBA5EB}" dt="2024-07-14T03:00:58.042" v="1869"/>
          <ac:graphicFrameMkLst>
            <pc:docMk/>
            <pc:sldMk cId="4224059205" sldId="425"/>
            <ac:graphicFrameMk id="14" creationId="{097F2B5B-88D0-37F1-DFA0-63EC6B870A7B}"/>
          </ac:graphicFrameMkLst>
        </pc:graphicFrameChg>
        <pc:graphicFrameChg chg="add mod modGraphic">
          <ac:chgData name="Shafer, Ethan H MAJ" userId="505e747c-87be-44c0-94c2-fc4c31a873c1" providerId="ADAL" clId="{DCE83B59-29CC-49E5-A17E-C9A0E6BBA5EB}" dt="2024-07-14T03:01:11.457" v="1874" actId="1076"/>
          <ac:graphicFrameMkLst>
            <pc:docMk/>
            <pc:sldMk cId="4224059205" sldId="425"/>
            <ac:graphicFrameMk id="15" creationId="{952A193E-9E0A-E995-66FC-B5E57859C1BE}"/>
          </ac:graphicFrameMkLst>
        </pc:graphicFrameChg>
        <pc:picChg chg="add del mod">
          <ac:chgData name="Shafer, Ethan H MAJ" userId="505e747c-87be-44c0-94c2-fc4c31a873c1" providerId="ADAL" clId="{DCE83B59-29CC-49E5-A17E-C9A0E6BBA5EB}" dt="2024-07-14T02:56:59.607" v="1790" actId="478"/>
          <ac:picMkLst>
            <pc:docMk/>
            <pc:sldMk cId="4224059205" sldId="425"/>
            <ac:picMk id="8194" creationId="{52DF210D-1DB8-DF31-A161-200A4A8E84FB}"/>
          </ac:picMkLst>
        </pc:picChg>
        <pc:picChg chg="add mod">
          <ac:chgData name="Shafer, Ethan H MAJ" userId="505e747c-87be-44c0-94c2-fc4c31a873c1" providerId="ADAL" clId="{DCE83B59-29CC-49E5-A17E-C9A0E6BBA5EB}" dt="2024-07-14T02:59:58.864" v="1853" actId="1076"/>
          <ac:picMkLst>
            <pc:docMk/>
            <pc:sldMk cId="4224059205" sldId="425"/>
            <ac:picMk id="8196" creationId="{24F911DE-7FCA-D93D-96D5-4E53661A1527}"/>
          </ac:picMkLst>
        </pc:picChg>
      </pc:sldChg>
      <pc:sldChg chg="addSp delSp modSp new mod">
        <pc:chgData name="Shafer, Ethan H MAJ" userId="505e747c-87be-44c0-94c2-fc4c31a873c1" providerId="ADAL" clId="{DCE83B59-29CC-49E5-A17E-C9A0E6BBA5EB}" dt="2024-07-14T03:34:05.829" v="1937" actId="1076"/>
        <pc:sldMkLst>
          <pc:docMk/>
          <pc:sldMk cId="2459538913" sldId="426"/>
        </pc:sldMkLst>
        <pc:spChg chg="mod">
          <ac:chgData name="Shafer, Ethan H MAJ" userId="505e747c-87be-44c0-94c2-fc4c31a873c1" providerId="ADAL" clId="{DCE83B59-29CC-49E5-A17E-C9A0E6BBA5EB}" dt="2024-07-14T02:20:49.336" v="901" actId="20577"/>
          <ac:spMkLst>
            <pc:docMk/>
            <pc:sldMk cId="2459538913" sldId="426"/>
            <ac:spMk id="2" creationId="{2D5F6967-5E4D-1A97-032B-96BBD1708CC9}"/>
          </ac:spMkLst>
        </pc:spChg>
        <pc:spChg chg="del mod">
          <ac:chgData name="Shafer, Ethan H MAJ" userId="505e747c-87be-44c0-94c2-fc4c31a873c1" providerId="ADAL" clId="{DCE83B59-29CC-49E5-A17E-C9A0E6BBA5EB}" dt="2024-07-14T03:34:00.925" v="1935"/>
          <ac:spMkLst>
            <pc:docMk/>
            <pc:sldMk cId="2459538913" sldId="426"/>
            <ac:spMk id="3" creationId="{1B0F4C1A-BAC6-5A85-E5AA-5F88D3A36761}"/>
          </ac:spMkLst>
        </pc:spChg>
        <pc:picChg chg="add mod">
          <ac:chgData name="Shafer, Ethan H MAJ" userId="505e747c-87be-44c0-94c2-fc4c31a873c1" providerId="ADAL" clId="{DCE83B59-29CC-49E5-A17E-C9A0E6BBA5EB}" dt="2024-07-14T03:34:05.829" v="1937" actId="1076"/>
          <ac:picMkLst>
            <pc:docMk/>
            <pc:sldMk cId="2459538913" sldId="426"/>
            <ac:picMk id="10242" creationId="{AE75FDA3-ECC7-9895-C5E0-A5B2122725A9}"/>
          </ac:picMkLst>
        </pc:picChg>
      </pc:sldChg>
      <pc:sldChg chg="addSp delSp modSp new mod modNotesTx">
        <pc:chgData name="Shafer, Ethan H MAJ" userId="505e747c-87be-44c0-94c2-fc4c31a873c1" providerId="ADAL" clId="{DCE83B59-29CC-49E5-A17E-C9A0E6BBA5EB}" dt="2024-07-14T03:45:19.409" v="2300" actId="20577"/>
        <pc:sldMkLst>
          <pc:docMk/>
          <pc:sldMk cId="2268954444" sldId="427"/>
        </pc:sldMkLst>
        <pc:spChg chg="mod">
          <ac:chgData name="Shafer, Ethan H MAJ" userId="505e747c-87be-44c0-94c2-fc4c31a873c1" providerId="ADAL" clId="{DCE83B59-29CC-49E5-A17E-C9A0E6BBA5EB}" dt="2024-07-14T02:20:56.496" v="904" actId="20577"/>
          <ac:spMkLst>
            <pc:docMk/>
            <pc:sldMk cId="2268954444" sldId="427"/>
            <ac:spMk id="2" creationId="{4EFA2609-8D4F-E56B-FDA3-BE7698FB4AB7}"/>
          </ac:spMkLst>
        </pc:spChg>
        <pc:spChg chg="del mod">
          <ac:chgData name="Shafer, Ethan H MAJ" userId="505e747c-87be-44c0-94c2-fc4c31a873c1" providerId="ADAL" clId="{DCE83B59-29CC-49E5-A17E-C9A0E6BBA5EB}" dt="2024-07-14T03:43:40.199" v="1941"/>
          <ac:spMkLst>
            <pc:docMk/>
            <pc:sldMk cId="2268954444" sldId="427"/>
            <ac:spMk id="3" creationId="{9A67B661-405D-4C6E-9274-4D3DF94FBDED}"/>
          </ac:spMkLst>
        </pc:spChg>
        <pc:picChg chg="add mod">
          <ac:chgData name="Shafer, Ethan H MAJ" userId="505e747c-87be-44c0-94c2-fc4c31a873c1" providerId="ADAL" clId="{DCE83B59-29CC-49E5-A17E-C9A0E6BBA5EB}" dt="2024-07-14T03:43:40.199" v="1941"/>
          <ac:picMkLst>
            <pc:docMk/>
            <pc:sldMk cId="2268954444" sldId="427"/>
            <ac:picMk id="11266" creationId="{7D488097-BAE7-3BF8-3F54-89E1B17888DC}"/>
          </ac:picMkLst>
        </pc:picChg>
      </pc:sldChg>
      <pc:sldChg chg="modSp new mod">
        <pc:chgData name="Shafer, Ethan H MAJ" userId="505e747c-87be-44c0-94c2-fc4c31a873c1" providerId="ADAL" clId="{DCE83B59-29CC-49E5-A17E-C9A0E6BBA5EB}" dt="2024-07-14T03:57:31.018" v="2633" actId="12"/>
        <pc:sldMkLst>
          <pc:docMk/>
          <pc:sldMk cId="3047376269" sldId="428"/>
        </pc:sldMkLst>
        <pc:spChg chg="mod">
          <ac:chgData name="Shafer, Ethan H MAJ" userId="505e747c-87be-44c0-94c2-fc4c31a873c1" providerId="ADAL" clId="{DCE83B59-29CC-49E5-A17E-C9A0E6BBA5EB}" dt="2024-07-14T03:47:06.722" v="2439" actId="20577"/>
          <ac:spMkLst>
            <pc:docMk/>
            <pc:sldMk cId="3047376269" sldId="428"/>
            <ac:spMk id="2" creationId="{0BA71BB9-7474-7052-D39F-9D5E24B40F11}"/>
          </ac:spMkLst>
        </pc:spChg>
        <pc:spChg chg="mod">
          <ac:chgData name="Shafer, Ethan H MAJ" userId="505e747c-87be-44c0-94c2-fc4c31a873c1" providerId="ADAL" clId="{DCE83B59-29CC-49E5-A17E-C9A0E6BBA5EB}" dt="2024-07-14T03:57:31.018" v="2633" actId="12"/>
          <ac:spMkLst>
            <pc:docMk/>
            <pc:sldMk cId="3047376269" sldId="428"/>
            <ac:spMk id="3" creationId="{1C34F908-EB36-4E7C-3385-B8E314C5C86B}"/>
          </ac:spMkLst>
        </pc:spChg>
      </pc:sldChg>
      <pc:sldChg chg="modSp new mod">
        <pc:chgData name="Shafer, Ethan H MAJ" userId="505e747c-87be-44c0-94c2-fc4c31a873c1" providerId="ADAL" clId="{DCE83B59-29CC-49E5-A17E-C9A0E6BBA5EB}" dt="2024-07-14T02:32:26.696" v="1331" actId="20577"/>
        <pc:sldMkLst>
          <pc:docMk/>
          <pc:sldMk cId="1277706378" sldId="429"/>
        </pc:sldMkLst>
        <pc:spChg chg="mod">
          <ac:chgData name="Shafer, Ethan H MAJ" userId="505e747c-87be-44c0-94c2-fc4c31a873c1" providerId="ADAL" clId="{DCE83B59-29CC-49E5-A17E-C9A0E6BBA5EB}" dt="2024-07-14T02:31:49.857" v="1154" actId="20577"/>
          <ac:spMkLst>
            <pc:docMk/>
            <pc:sldMk cId="1277706378" sldId="429"/>
            <ac:spMk id="2" creationId="{F9FAB29C-AEE5-0F1D-A9B8-CCA9FFC14472}"/>
          </ac:spMkLst>
        </pc:spChg>
        <pc:spChg chg="mod">
          <ac:chgData name="Shafer, Ethan H MAJ" userId="505e747c-87be-44c0-94c2-fc4c31a873c1" providerId="ADAL" clId="{DCE83B59-29CC-49E5-A17E-C9A0E6BBA5EB}" dt="2024-07-14T02:32:26.696" v="1331" actId="20577"/>
          <ac:spMkLst>
            <pc:docMk/>
            <pc:sldMk cId="1277706378" sldId="429"/>
            <ac:spMk id="3" creationId="{D19F0797-8975-980B-1DFB-53543119FFB6}"/>
          </ac:spMkLst>
        </pc:spChg>
      </pc:sldChg>
      <pc:sldChg chg="modSp new mod">
        <pc:chgData name="Shafer, Ethan H MAJ" userId="505e747c-87be-44c0-94c2-fc4c31a873c1" providerId="ADAL" clId="{DCE83B59-29CC-49E5-A17E-C9A0E6BBA5EB}" dt="2024-07-14T02:37:01.007" v="1506" actId="20577"/>
        <pc:sldMkLst>
          <pc:docMk/>
          <pc:sldMk cId="2231045084" sldId="430"/>
        </pc:sldMkLst>
        <pc:spChg chg="mod">
          <ac:chgData name="Shafer, Ethan H MAJ" userId="505e747c-87be-44c0-94c2-fc4c31a873c1" providerId="ADAL" clId="{DCE83B59-29CC-49E5-A17E-C9A0E6BBA5EB}" dt="2024-07-14T02:36:00.056" v="1369" actId="20577"/>
          <ac:spMkLst>
            <pc:docMk/>
            <pc:sldMk cId="2231045084" sldId="430"/>
            <ac:spMk id="2" creationId="{8B3848C0-0466-A48E-79DB-249600A4B447}"/>
          </ac:spMkLst>
        </pc:spChg>
        <pc:spChg chg="mod">
          <ac:chgData name="Shafer, Ethan H MAJ" userId="505e747c-87be-44c0-94c2-fc4c31a873c1" providerId="ADAL" clId="{DCE83B59-29CC-49E5-A17E-C9A0E6BBA5EB}" dt="2024-07-14T02:37:01.007" v="1506" actId="20577"/>
          <ac:spMkLst>
            <pc:docMk/>
            <pc:sldMk cId="2231045084" sldId="430"/>
            <ac:spMk id="3" creationId="{F200C77D-481D-7067-2A81-C09FE0C46572}"/>
          </ac:spMkLst>
        </pc:spChg>
      </pc:sldChg>
      <pc:sldChg chg="modSp add mod modNotesTx">
        <pc:chgData name="Shafer, Ethan H MAJ" userId="505e747c-87be-44c0-94c2-fc4c31a873c1" providerId="ADAL" clId="{DCE83B59-29CC-49E5-A17E-C9A0E6BBA5EB}" dt="2024-07-14T02:37:52.056" v="1642" actId="20577"/>
        <pc:sldMkLst>
          <pc:docMk/>
          <pc:sldMk cId="3810137962" sldId="431"/>
        </pc:sldMkLst>
        <pc:spChg chg="mod">
          <ac:chgData name="Shafer, Ethan H MAJ" userId="505e747c-87be-44c0-94c2-fc4c31a873c1" providerId="ADAL" clId="{DCE83B59-29CC-49E5-A17E-C9A0E6BBA5EB}" dt="2024-07-14T02:37:18.811" v="1536" actId="20577"/>
          <ac:spMkLst>
            <pc:docMk/>
            <pc:sldMk cId="3810137962" sldId="431"/>
            <ac:spMk id="2" creationId="{6BF5711D-C7BA-7497-76B1-1E4A26C9CD6D}"/>
          </ac:spMkLst>
        </pc:spChg>
      </pc:sldChg>
      <pc:sldChg chg="addSp delSp modSp add mod modNotesTx">
        <pc:chgData name="Shafer, Ethan H MAJ" userId="505e747c-87be-44c0-94c2-fc4c31a873c1" providerId="ADAL" clId="{DCE83B59-29CC-49E5-A17E-C9A0E6BBA5EB}" dt="2024-07-14T04:15:26.784" v="3719" actId="20577"/>
        <pc:sldMkLst>
          <pc:docMk/>
          <pc:sldMk cId="314782937" sldId="432"/>
        </pc:sldMkLst>
        <pc:spChg chg="add del mod">
          <ac:chgData name="Shafer, Ethan H MAJ" userId="505e747c-87be-44c0-94c2-fc4c31a873c1" providerId="ADAL" clId="{DCE83B59-29CC-49E5-A17E-C9A0E6BBA5EB}" dt="2024-07-14T02:50:34.047" v="1658"/>
          <ac:spMkLst>
            <pc:docMk/>
            <pc:sldMk cId="314782937" sldId="432"/>
            <ac:spMk id="3" creationId="{D8ED6FDA-C3FF-FC5D-CC4E-B23A7E7A08BF}"/>
          </ac:spMkLst>
        </pc:spChg>
        <pc:graphicFrameChg chg="add del mod">
          <ac:chgData name="Shafer, Ethan H MAJ" userId="505e747c-87be-44c0-94c2-fc4c31a873c1" providerId="ADAL" clId="{DCE83B59-29CC-49E5-A17E-C9A0E6BBA5EB}" dt="2024-07-14T02:51:19.629" v="1668" actId="478"/>
          <ac:graphicFrameMkLst>
            <pc:docMk/>
            <pc:sldMk cId="314782937" sldId="432"/>
            <ac:graphicFrameMk id="7" creationId="{9DFCB49E-58B2-B023-85C5-2B006FEBDF5D}"/>
          </ac:graphicFrameMkLst>
        </pc:graphicFrameChg>
        <pc:graphicFrameChg chg="add mod">
          <ac:chgData name="Shafer, Ethan H MAJ" userId="505e747c-87be-44c0-94c2-fc4c31a873c1" providerId="ADAL" clId="{DCE83B59-29CC-49E5-A17E-C9A0E6BBA5EB}" dt="2024-07-14T02:51:56.186" v="1669"/>
          <ac:graphicFrameMkLst>
            <pc:docMk/>
            <pc:sldMk cId="314782937" sldId="432"/>
            <ac:graphicFrameMk id="8" creationId="{8DD29F06-CE39-61A9-8681-AF8063FD4B35}"/>
          </ac:graphicFrameMkLst>
        </pc:graphicFrameChg>
        <pc:graphicFrameChg chg="add mod modGraphic">
          <ac:chgData name="Shafer, Ethan H MAJ" userId="505e747c-87be-44c0-94c2-fc4c31a873c1" providerId="ADAL" clId="{DCE83B59-29CC-49E5-A17E-C9A0E6BBA5EB}" dt="2024-07-14T04:14:54.659" v="3718" actId="120"/>
          <ac:graphicFrameMkLst>
            <pc:docMk/>
            <pc:sldMk cId="314782937" sldId="432"/>
            <ac:graphicFrameMk id="9" creationId="{31229BA0-2EC2-A7DB-CA6C-611416FF737F}"/>
          </ac:graphicFrameMkLst>
        </pc:graphicFrameChg>
        <pc:graphicFrameChg chg="mod modGraphic">
          <ac:chgData name="Shafer, Ethan H MAJ" userId="505e747c-87be-44c0-94c2-fc4c31a873c1" providerId="ADAL" clId="{DCE83B59-29CC-49E5-A17E-C9A0E6BBA5EB}" dt="2024-07-14T02:53:01.090" v="1726" actId="1076"/>
          <ac:graphicFrameMkLst>
            <pc:docMk/>
            <pc:sldMk cId="314782937" sldId="432"/>
            <ac:graphicFrameMk id="10" creationId="{9C022F05-15F6-654D-1330-BACA47507FF7}"/>
          </ac:graphicFrameMkLst>
        </pc:graphicFrameChg>
        <pc:picChg chg="del">
          <ac:chgData name="Shafer, Ethan H MAJ" userId="505e747c-87be-44c0-94c2-fc4c31a873c1" providerId="ADAL" clId="{DCE83B59-29CC-49E5-A17E-C9A0E6BBA5EB}" dt="2024-07-14T02:50:32.857" v="1657" actId="478"/>
          <ac:picMkLst>
            <pc:docMk/>
            <pc:sldMk cId="314782937" sldId="432"/>
            <ac:picMk id="5122" creationId="{3F8BF207-15F1-62CB-20EA-AA7ED4E8A04D}"/>
          </ac:picMkLst>
        </pc:picChg>
        <pc:picChg chg="add mod">
          <ac:chgData name="Shafer, Ethan H MAJ" userId="505e747c-87be-44c0-94c2-fc4c31a873c1" providerId="ADAL" clId="{DCE83B59-29CC-49E5-A17E-C9A0E6BBA5EB}" dt="2024-07-14T02:50:38.317" v="1660" actId="14100"/>
          <ac:picMkLst>
            <pc:docMk/>
            <pc:sldMk cId="314782937" sldId="432"/>
            <ac:picMk id="7170" creationId="{3512AC74-E2CE-477F-8618-8AA41EEE3C95}"/>
          </ac:picMkLst>
        </pc:picChg>
      </pc:sldChg>
      <pc:sldChg chg="addSp delSp modSp add mod modClrScheme chgLayout modNotesTx">
        <pc:chgData name="Shafer, Ethan H MAJ" userId="505e747c-87be-44c0-94c2-fc4c31a873c1" providerId="ADAL" clId="{DCE83B59-29CC-49E5-A17E-C9A0E6BBA5EB}" dt="2024-07-14T03:04:03.938" v="1882" actId="20577"/>
        <pc:sldMkLst>
          <pc:docMk/>
          <pc:sldMk cId="802819217" sldId="433"/>
        </pc:sldMkLst>
        <pc:spChg chg="mod ord">
          <ac:chgData name="Shafer, Ethan H MAJ" userId="505e747c-87be-44c0-94c2-fc4c31a873c1" providerId="ADAL" clId="{DCE83B59-29CC-49E5-A17E-C9A0E6BBA5EB}" dt="2024-07-14T03:03:47.097" v="1879" actId="700"/>
          <ac:spMkLst>
            <pc:docMk/>
            <pc:sldMk cId="802819217" sldId="433"/>
            <ac:spMk id="2" creationId="{2F6822AD-78AE-2F9F-781E-6530CF20F27C}"/>
          </ac:spMkLst>
        </pc:spChg>
        <pc:spChg chg="add del mod">
          <ac:chgData name="Shafer, Ethan H MAJ" userId="505e747c-87be-44c0-94c2-fc4c31a873c1" providerId="ADAL" clId="{DCE83B59-29CC-49E5-A17E-C9A0E6BBA5EB}" dt="2024-07-14T03:03:38.657" v="1877"/>
          <ac:spMkLst>
            <pc:docMk/>
            <pc:sldMk cId="802819217" sldId="433"/>
            <ac:spMk id="3" creationId="{60479372-EA39-AF76-679E-114F5400027F}"/>
          </ac:spMkLst>
        </pc:spChg>
        <pc:spChg chg="mod ord">
          <ac:chgData name="Shafer, Ethan H MAJ" userId="505e747c-87be-44c0-94c2-fc4c31a873c1" providerId="ADAL" clId="{DCE83B59-29CC-49E5-A17E-C9A0E6BBA5EB}" dt="2024-07-14T03:03:47.097" v="1879" actId="700"/>
          <ac:spMkLst>
            <pc:docMk/>
            <pc:sldMk cId="802819217" sldId="433"/>
            <ac:spMk id="4" creationId="{AEA23125-863A-F1CA-77D6-38E9F9E04C7E}"/>
          </ac:spMkLst>
        </pc:spChg>
        <pc:spChg chg="mod ord">
          <ac:chgData name="Shafer, Ethan H MAJ" userId="505e747c-87be-44c0-94c2-fc4c31a873c1" providerId="ADAL" clId="{DCE83B59-29CC-49E5-A17E-C9A0E6BBA5EB}" dt="2024-07-14T03:03:47.097" v="1879" actId="700"/>
          <ac:spMkLst>
            <pc:docMk/>
            <pc:sldMk cId="802819217" sldId="433"/>
            <ac:spMk id="5" creationId="{52C84E90-DCD3-93B7-C43D-2AB2317F02FE}"/>
          </ac:spMkLst>
        </pc:spChg>
        <pc:spChg chg="mod ord">
          <ac:chgData name="Shafer, Ethan H MAJ" userId="505e747c-87be-44c0-94c2-fc4c31a873c1" providerId="ADAL" clId="{DCE83B59-29CC-49E5-A17E-C9A0E6BBA5EB}" dt="2024-07-14T03:03:47.097" v="1879" actId="700"/>
          <ac:spMkLst>
            <pc:docMk/>
            <pc:sldMk cId="802819217" sldId="433"/>
            <ac:spMk id="6" creationId="{1B66DC60-4A69-7711-687E-F6417CB72EA3}"/>
          </ac:spMkLst>
        </pc:spChg>
        <pc:spChg chg="add del mod">
          <ac:chgData name="Shafer, Ethan H MAJ" userId="505e747c-87be-44c0-94c2-fc4c31a873c1" providerId="ADAL" clId="{DCE83B59-29CC-49E5-A17E-C9A0E6BBA5EB}" dt="2024-07-14T03:03:47.097" v="1879" actId="700"/>
          <ac:spMkLst>
            <pc:docMk/>
            <pc:sldMk cId="802819217" sldId="433"/>
            <ac:spMk id="8" creationId="{19E1575A-C159-282F-E4BC-00022C418964}"/>
          </ac:spMkLst>
        </pc:spChg>
        <pc:graphicFrameChg chg="del">
          <ac:chgData name="Shafer, Ethan H MAJ" userId="505e747c-87be-44c0-94c2-fc4c31a873c1" providerId="ADAL" clId="{DCE83B59-29CC-49E5-A17E-C9A0E6BBA5EB}" dt="2024-07-14T03:03:43.079" v="1878" actId="478"/>
          <ac:graphicFrameMkLst>
            <pc:docMk/>
            <pc:sldMk cId="802819217" sldId="433"/>
            <ac:graphicFrameMk id="15" creationId="{952A193E-9E0A-E995-66FC-B5E57859C1BE}"/>
          </ac:graphicFrameMkLst>
        </pc:graphicFrameChg>
        <pc:picChg chg="del">
          <ac:chgData name="Shafer, Ethan H MAJ" userId="505e747c-87be-44c0-94c2-fc4c31a873c1" providerId="ADAL" clId="{DCE83B59-29CC-49E5-A17E-C9A0E6BBA5EB}" dt="2024-07-14T03:03:37.557" v="1876" actId="478"/>
          <ac:picMkLst>
            <pc:docMk/>
            <pc:sldMk cId="802819217" sldId="433"/>
            <ac:picMk id="8196" creationId="{24F911DE-7FCA-D93D-96D5-4E53661A1527}"/>
          </ac:picMkLst>
        </pc:picChg>
        <pc:picChg chg="add mod ord">
          <ac:chgData name="Shafer, Ethan H MAJ" userId="505e747c-87be-44c0-94c2-fc4c31a873c1" providerId="ADAL" clId="{DCE83B59-29CC-49E5-A17E-C9A0E6BBA5EB}" dt="2024-07-14T03:03:53.110" v="1880" actId="12788"/>
          <ac:picMkLst>
            <pc:docMk/>
            <pc:sldMk cId="802819217" sldId="433"/>
            <ac:picMk id="9218" creationId="{5C283C3A-AA30-1295-698B-F4605D05A4DE}"/>
          </ac:picMkLst>
        </pc:picChg>
      </pc:sldChg>
      <pc:sldChg chg="addSp delSp modSp new mod modClrScheme chgLayout">
        <pc:chgData name="Shafer, Ethan H MAJ" userId="505e747c-87be-44c0-94c2-fc4c31a873c1" providerId="ADAL" clId="{DCE83B59-29CC-49E5-A17E-C9A0E6BBA5EB}" dt="2024-07-14T03:46:26.691" v="2352" actId="20577"/>
        <pc:sldMkLst>
          <pc:docMk/>
          <pc:sldMk cId="3818507904" sldId="434"/>
        </pc:sldMkLst>
        <pc:spChg chg="del mod ord">
          <ac:chgData name="Shafer, Ethan H MAJ" userId="505e747c-87be-44c0-94c2-fc4c31a873c1" providerId="ADAL" clId="{DCE83B59-29CC-49E5-A17E-C9A0E6BBA5EB}" dt="2024-07-14T03:46:22.198" v="2335" actId="700"/>
          <ac:spMkLst>
            <pc:docMk/>
            <pc:sldMk cId="3818507904" sldId="434"/>
            <ac:spMk id="2" creationId="{39A44781-CCFF-5F59-B181-D8E208CC07B9}"/>
          </ac:spMkLst>
        </pc:spChg>
        <pc:spChg chg="del mod ord">
          <ac:chgData name="Shafer, Ethan H MAJ" userId="505e747c-87be-44c0-94c2-fc4c31a873c1" providerId="ADAL" clId="{DCE83B59-29CC-49E5-A17E-C9A0E6BBA5EB}" dt="2024-07-14T03:46:22.198" v="2335" actId="700"/>
          <ac:spMkLst>
            <pc:docMk/>
            <pc:sldMk cId="3818507904" sldId="434"/>
            <ac:spMk id="3" creationId="{794C5994-DC54-40C0-F570-1272A89C0B8E}"/>
          </ac:spMkLst>
        </pc:spChg>
        <pc:spChg chg="mod ord">
          <ac:chgData name="Shafer, Ethan H MAJ" userId="505e747c-87be-44c0-94c2-fc4c31a873c1" providerId="ADAL" clId="{DCE83B59-29CC-49E5-A17E-C9A0E6BBA5EB}" dt="2024-07-14T03:46:22.198" v="2335" actId="700"/>
          <ac:spMkLst>
            <pc:docMk/>
            <pc:sldMk cId="3818507904" sldId="434"/>
            <ac:spMk id="4" creationId="{BC08AA67-351E-FC47-4016-C705D1382814}"/>
          </ac:spMkLst>
        </pc:spChg>
        <pc:spChg chg="mod ord">
          <ac:chgData name="Shafer, Ethan H MAJ" userId="505e747c-87be-44c0-94c2-fc4c31a873c1" providerId="ADAL" clId="{DCE83B59-29CC-49E5-A17E-C9A0E6BBA5EB}" dt="2024-07-14T03:46:22.198" v="2335" actId="700"/>
          <ac:spMkLst>
            <pc:docMk/>
            <pc:sldMk cId="3818507904" sldId="434"/>
            <ac:spMk id="5" creationId="{28F1E1E3-69AC-6436-F78E-4D11F0798A8B}"/>
          </ac:spMkLst>
        </pc:spChg>
        <pc:spChg chg="mod ord">
          <ac:chgData name="Shafer, Ethan H MAJ" userId="505e747c-87be-44c0-94c2-fc4c31a873c1" providerId="ADAL" clId="{DCE83B59-29CC-49E5-A17E-C9A0E6BBA5EB}" dt="2024-07-14T03:46:22.198" v="2335" actId="700"/>
          <ac:spMkLst>
            <pc:docMk/>
            <pc:sldMk cId="3818507904" sldId="434"/>
            <ac:spMk id="6" creationId="{57EC0563-16E4-FEB6-58FD-08178F0D5C8D}"/>
          </ac:spMkLst>
        </pc:spChg>
        <pc:spChg chg="add mod ord">
          <ac:chgData name="Shafer, Ethan H MAJ" userId="505e747c-87be-44c0-94c2-fc4c31a873c1" providerId="ADAL" clId="{DCE83B59-29CC-49E5-A17E-C9A0E6BBA5EB}" dt="2024-07-14T03:46:26.691" v="2352" actId="20577"/>
          <ac:spMkLst>
            <pc:docMk/>
            <pc:sldMk cId="3818507904" sldId="434"/>
            <ac:spMk id="7" creationId="{6AC26A14-9378-45FF-6E85-363D143972B3}"/>
          </ac:spMkLst>
        </pc:spChg>
        <pc:spChg chg="add mod ord">
          <ac:chgData name="Shafer, Ethan H MAJ" userId="505e747c-87be-44c0-94c2-fc4c31a873c1" providerId="ADAL" clId="{DCE83B59-29CC-49E5-A17E-C9A0E6BBA5EB}" dt="2024-07-14T03:46:22.198" v="2335" actId="700"/>
          <ac:spMkLst>
            <pc:docMk/>
            <pc:sldMk cId="3818507904" sldId="434"/>
            <ac:spMk id="8" creationId="{CFB84E65-6257-D015-7F1B-C39C1B0F7C2E}"/>
          </ac:spMkLst>
        </pc:spChg>
      </pc:sldChg>
      <pc:sldChg chg="addSp delSp modSp new mod modClrScheme chgLayout modNotesTx">
        <pc:chgData name="Shafer, Ethan H MAJ" userId="505e747c-87be-44c0-94c2-fc4c31a873c1" providerId="ADAL" clId="{DCE83B59-29CC-49E5-A17E-C9A0E6BBA5EB}" dt="2024-07-14T04:13:43.853" v="3607" actId="20577"/>
        <pc:sldMkLst>
          <pc:docMk/>
          <pc:sldMk cId="3355581330" sldId="435"/>
        </pc:sldMkLst>
        <pc:spChg chg="del mod ord">
          <ac:chgData name="Shafer, Ethan H MAJ" userId="505e747c-87be-44c0-94c2-fc4c31a873c1" providerId="ADAL" clId="{DCE83B59-29CC-49E5-A17E-C9A0E6BBA5EB}" dt="2024-07-14T03:46:33.683" v="2354" actId="700"/>
          <ac:spMkLst>
            <pc:docMk/>
            <pc:sldMk cId="3355581330" sldId="435"/>
            <ac:spMk id="2" creationId="{54C7F039-87E7-684A-83C8-B5D2CBC228FE}"/>
          </ac:spMkLst>
        </pc:spChg>
        <pc:spChg chg="del mod ord">
          <ac:chgData name="Shafer, Ethan H MAJ" userId="505e747c-87be-44c0-94c2-fc4c31a873c1" providerId="ADAL" clId="{DCE83B59-29CC-49E5-A17E-C9A0E6BBA5EB}" dt="2024-07-14T03:46:33.683" v="2354" actId="700"/>
          <ac:spMkLst>
            <pc:docMk/>
            <pc:sldMk cId="3355581330" sldId="435"/>
            <ac:spMk id="3" creationId="{02DD7E85-2D00-A6D6-B36E-931D371D9199}"/>
          </ac:spMkLst>
        </pc:spChg>
        <pc:spChg chg="mod ord">
          <ac:chgData name="Shafer, Ethan H MAJ" userId="505e747c-87be-44c0-94c2-fc4c31a873c1" providerId="ADAL" clId="{DCE83B59-29CC-49E5-A17E-C9A0E6BBA5EB}" dt="2024-07-14T03:56:44.056" v="2489" actId="700"/>
          <ac:spMkLst>
            <pc:docMk/>
            <pc:sldMk cId="3355581330" sldId="435"/>
            <ac:spMk id="4" creationId="{01DD5D00-FAE1-CF62-5DA5-9617D79C83FB}"/>
          </ac:spMkLst>
        </pc:spChg>
        <pc:spChg chg="mod ord">
          <ac:chgData name="Shafer, Ethan H MAJ" userId="505e747c-87be-44c0-94c2-fc4c31a873c1" providerId="ADAL" clId="{DCE83B59-29CC-49E5-A17E-C9A0E6BBA5EB}" dt="2024-07-14T03:56:44.056" v="2489" actId="700"/>
          <ac:spMkLst>
            <pc:docMk/>
            <pc:sldMk cId="3355581330" sldId="435"/>
            <ac:spMk id="5" creationId="{D093F7E7-CB0F-5D1E-9094-5606C518FB44}"/>
          </ac:spMkLst>
        </pc:spChg>
        <pc:spChg chg="mod ord">
          <ac:chgData name="Shafer, Ethan H MAJ" userId="505e747c-87be-44c0-94c2-fc4c31a873c1" providerId="ADAL" clId="{DCE83B59-29CC-49E5-A17E-C9A0E6BBA5EB}" dt="2024-07-14T03:56:44.056" v="2489" actId="700"/>
          <ac:spMkLst>
            <pc:docMk/>
            <pc:sldMk cId="3355581330" sldId="435"/>
            <ac:spMk id="6" creationId="{E7A55C49-8114-821C-CFA0-FC937AAB6F30}"/>
          </ac:spMkLst>
        </pc:spChg>
        <pc:spChg chg="add mod ord">
          <ac:chgData name="Shafer, Ethan H MAJ" userId="505e747c-87be-44c0-94c2-fc4c31a873c1" providerId="ADAL" clId="{DCE83B59-29CC-49E5-A17E-C9A0E6BBA5EB}" dt="2024-07-14T04:03:44.086" v="3001" actId="20577"/>
          <ac:spMkLst>
            <pc:docMk/>
            <pc:sldMk cId="3355581330" sldId="435"/>
            <ac:spMk id="7" creationId="{046C9505-8426-4560-9F7B-C67315EF0CD5}"/>
          </ac:spMkLst>
        </pc:spChg>
        <pc:spChg chg="add del mod ord">
          <ac:chgData name="Shafer, Ethan H MAJ" userId="505e747c-87be-44c0-94c2-fc4c31a873c1" providerId="ADAL" clId="{DCE83B59-29CC-49E5-A17E-C9A0E6BBA5EB}" dt="2024-07-14T03:56:44.056" v="2489" actId="700"/>
          <ac:spMkLst>
            <pc:docMk/>
            <pc:sldMk cId="3355581330" sldId="435"/>
            <ac:spMk id="8" creationId="{FA329272-9A87-24CD-9888-DAADF3885016}"/>
          </ac:spMkLst>
        </pc:spChg>
        <pc:spChg chg="add mod ord">
          <ac:chgData name="Shafer, Ethan H MAJ" userId="505e747c-87be-44c0-94c2-fc4c31a873c1" providerId="ADAL" clId="{DCE83B59-29CC-49E5-A17E-C9A0E6BBA5EB}" dt="2024-07-14T04:03:59.588" v="3025" actId="12"/>
          <ac:spMkLst>
            <pc:docMk/>
            <pc:sldMk cId="3355581330" sldId="435"/>
            <ac:spMk id="9" creationId="{4E18AFE5-ACD1-2D09-018C-674FE4F9B054}"/>
          </ac:spMkLst>
        </pc:spChg>
        <pc:spChg chg="add mod ord">
          <ac:chgData name="Shafer, Ethan H MAJ" userId="505e747c-87be-44c0-94c2-fc4c31a873c1" providerId="ADAL" clId="{DCE83B59-29CC-49E5-A17E-C9A0E6BBA5EB}" dt="2024-07-14T04:04:14.062" v="3027" actId="11"/>
          <ac:spMkLst>
            <pc:docMk/>
            <pc:sldMk cId="3355581330" sldId="435"/>
            <ac:spMk id="10" creationId="{452D90C7-5A1C-302B-F08D-6240AAEB4EC5}"/>
          </ac:spMkLst>
        </pc:spChg>
      </pc:sldChg>
      <pc:sldChg chg="addSp delSp modSp new mod modClrScheme chgLayout">
        <pc:chgData name="Shafer, Ethan H MAJ" userId="505e747c-87be-44c0-94c2-fc4c31a873c1" providerId="ADAL" clId="{DCE83B59-29CC-49E5-A17E-C9A0E6BBA5EB}" dt="2024-07-14T05:15:35.560" v="3820" actId="20577"/>
        <pc:sldMkLst>
          <pc:docMk/>
          <pc:sldMk cId="1595415129" sldId="436"/>
        </pc:sldMkLst>
        <pc:spChg chg="mod ord">
          <ac:chgData name="Shafer, Ethan H MAJ" userId="505e747c-87be-44c0-94c2-fc4c31a873c1" providerId="ADAL" clId="{DCE83B59-29CC-49E5-A17E-C9A0E6BBA5EB}" dt="2024-07-14T04:07:18.033" v="3058" actId="700"/>
          <ac:spMkLst>
            <pc:docMk/>
            <pc:sldMk cId="1595415129" sldId="436"/>
            <ac:spMk id="2" creationId="{4089EBD0-78F6-0808-C9B0-9E827E9D4426}"/>
          </ac:spMkLst>
        </pc:spChg>
        <pc:spChg chg="del mod ord">
          <ac:chgData name="Shafer, Ethan H MAJ" userId="505e747c-87be-44c0-94c2-fc4c31a873c1" providerId="ADAL" clId="{DCE83B59-29CC-49E5-A17E-C9A0E6BBA5EB}" dt="2024-07-14T04:07:18.033" v="3058" actId="700"/>
          <ac:spMkLst>
            <pc:docMk/>
            <pc:sldMk cId="1595415129" sldId="436"/>
            <ac:spMk id="3" creationId="{7B0A78F7-1FA7-55C8-953B-F2D61BE51037}"/>
          </ac:spMkLst>
        </pc:spChg>
        <pc:spChg chg="del">
          <ac:chgData name="Shafer, Ethan H MAJ" userId="505e747c-87be-44c0-94c2-fc4c31a873c1" providerId="ADAL" clId="{DCE83B59-29CC-49E5-A17E-C9A0E6BBA5EB}" dt="2024-07-14T04:07:18.033" v="3058" actId="700"/>
          <ac:spMkLst>
            <pc:docMk/>
            <pc:sldMk cId="1595415129" sldId="436"/>
            <ac:spMk id="4" creationId="{7BAB4D21-CA6B-2A34-A490-4E1C418BD4EF}"/>
          </ac:spMkLst>
        </pc:spChg>
        <pc:spChg chg="mod ord">
          <ac:chgData name="Shafer, Ethan H MAJ" userId="505e747c-87be-44c0-94c2-fc4c31a873c1" providerId="ADAL" clId="{DCE83B59-29CC-49E5-A17E-C9A0E6BBA5EB}" dt="2024-07-14T04:07:18.033" v="3058" actId="700"/>
          <ac:spMkLst>
            <pc:docMk/>
            <pc:sldMk cId="1595415129" sldId="436"/>
            <ac:spMk id="5" creationId="{3341E5C6-5D0A-2A11-C8CB-70F8856BE92C}"/>
          </ac:spMkLst>
        </pc:spChg>
        <pc:spChg chg="mod ord">
          <ac:chgData name="Shafer, Ethan H MAJ" userId="505e747c-87be-44c0-94c2-fc4c31a873c1" providerId="ADAL" clId="{DCE83B59-29CC-49E5-A17E-C9A0E6BBA5EB}" dt="2024-07-14T04:07:18.033" v="3058" actId="700"/>
          <ac:spMkLst>
            <pc:docMk/>
            <pc:sldMk cId="1595415129" sldId="436"/>
            <ac:spMk id="6" creationId="{B7192D5C-6F18-D294-3362-44A839A20376}"/>
          </ac:spMkLst>
        </pc:spChg>
        <pc:spChg chg="mod ord">
          <ac:chgData name="Shafer, Ethan H MAJ" userId="505e747c-87be-44c0-94c2-fc4c31a873c1" providerId="ADAL" clId="{DCE83B59-29CC-49E5-A17E-C9A0E6BBA5EB}" dt="2024-07-14T04:07:18.033" v="3058" actId="700"/>
          <ac:spMkLst>
            <pc:docMk/>
            <pc:sldMk cId="1595415129" sldId="436"/>
            <ac:spMk id="7" creationId="{F2A681B9-22EF-F463-AAEB-D998ACDF5CFD}"/>
          </ac:spMkLst>
        </pc:spChg>
        <pc:spChg chg="add mod ord">
          <ac:chgData name="Shafer, Ethan H MAJ" userId="505e747c-87be-44c0-94c2-fc4c31a873c1" providerId="ADAL" clId="{DCE83B59-29CC-49E5-A17E-C9A0E6BBA5EB}" dt="2024-07-14T05:15:35.560" v="3820" actId="20577"/>
          <ac:spMkLst>
            <pc:docMk/>
            <pc:sldMk cId="1595415129" sldId="436"/>
            <ac:spMk id="8" creationId="{F0DED245-F7FE-411A-9DAE-3C050B279029}"/>
          </ac:spMkLst>
        </pc:spChg>
      </pc:sldChg>
      <pc:sldChg chg="modSp new del mod">
        <pc:chgData name="Shafer, Ethan H MAJ" userId="505e747c-87be-44c0-94c2-fc4c31a873c1" providerId="ADAL" clId="{DCE83B59-29CC-49E5-A17E-C9A0E6BBA5EB}" dt="2024-07-14T04:04:50.909" v="3028" actId="47"/>
        <pc:sldMkLst>
          <pc:docMk/>
          <pc:sldMk cId="1985458619" sldId="436"/>
        </pc:sldMkLst>
        <pc:spChg chg="mod">
          <ac:chgData name="Shafer, Ethan H MAJ" userId="505e747c-87be-44c0-94c2-fc4c31a873c1" providerId="ADAL" clId="{DCE83B59-29CC-49E5-A17E-C9A0E6BBA5EB}" dt="2024-07-14T04:03:56.574" v="3024" actId="20577"/>
          <ac:spMkLst>
            <pc:docMk/>
            <pc:sldMk cId="1985458619" sldId="436"/>
            <ac:spMk id="2" creationId="{55E7EEAF-5430-4236-CA50-F766074CBA7F}"/>
          </ac:spMkLst>
        </pc:spChg>
      </pc:sldChg>
      <pc:sldChg chg="addSp delSp modSp new mod modClrScheme chgLayout">
        <pc:chgData name="Shafer, Ethan H MAJ" userId="505e747c-87be-44c0-94c2-fc4c31a873c1" providerId="ADAL" clId="{DCE83B59-29CC-49E5-A17E-C9A0E6BBA5EB}" dt="2024-07-14T04:12:56.122" v="3514" actId="20577"/>
        <pc:sldMkLst>
          <pc:docMk/>
          <pc:sldMk cId="1660836599" sldId="437"/>
        </pc:sldMkLst>
        <pc:spChg chg="mod ord">
          <ac:chgData name="Shafer, Ethan H MAJ" userId="505e747c-87be-44c0-94c2-fc4c31a873c1" providerId="ADAL" clId="{DCE83B59-29CC-49E5-A17E-C9A0E6BBA5EB}" dt="2024-07-14T04:07:38.188" v="3114" actId="700"/>
          <ac:spMkLst>
            <pc:docMk/>
            <pc:sldMk cId="1660836599" sldId="437"/>
            <ac:spMk id="2" creationId="{3CA2F332-D7C0-0255-1D3F-AECCCE9C11C0}"/>
          </ac:spMkLst>
        </pc:spChg>
        <pc:spChg chg="del mod ord">
          <ac:chgData name="Shafer, Ethan H MAJ" userId="505e747c-87be-44c0-94c2-fc4c31a873c1" providerId="ADAL" clId="{DCE83B59-29CC-49E5-A17E-C9A0E6BBA5EB}" dt="2024-07-14T04:07:38.188" v="3114" actId="700"/>
          <ac:spMkLst>
            <pc:docMk/>
            <pc:sldMk cId="1660836599" sldId="437"/>
            <ac:spMk id="3" creationId="{C2474361-0EE0-4D12-14CF-433A2E29DE43}"/>
          </ac:spMkLst>
        </pc:spChg>
        <pc:spChg chg="del">
          <ac:chgData name="Shafer, Ethan H MAJ" userId="505e747c-87be-44c0-94c2-fc4c31a873c1" providerId="ADAL" clId="{DCE83B59-29CC-49E5-A17E-C9A0E6BBA5EB}" dt="2024-07-14T04:07:38.188" v="3114" actId="700"/>
          <ac:spMkLst>
            <pc:docMk/>
            <pc:sldMk cId="1660836599" sldId="437"/>
            <ac:spMk id="4" creationId="{F1E11055-5632-1DDF-968F-22689A93F3D0}"/>
          </ac:spMkLst>
        </pc:spChg>
        <pc:spChg chg="mod ord">
          <ac:chgData name="Shafer, Ethan H MAJ" userId="505e747c-87be-44c0-94c2-fc4c31a873c1" providerId="ADAL" clId="{DCE83B59-29CC-49E5-A17E-C9A0E6BBA5EB}" dt="2024-07-14T04:07:38.188" v="3114" actId="700"/>
          <ac:spMkLst>
            <pc:docMk/>
            <pc:sldMk cId="1660836599" sldId="437"/>
            <ac:spMk id="5" creationId="{773423C7-FEE7-7F1A-429E-80D3D3B913F9}"/>
          </ac:spMkLst>
        </pc:spChg>
        <pc:spChg chg="mod ord">
          <ac:chgData name="Shafer, Ethan H MAJ" userId="505e747c-87be-44c0-94c2-fc4c31a873c1" providerId="ADAL" clId="{DCE83B59-29CC-49E5-A17E-C9A0E6BBA5EB}" dt="2024-07-14T04:07:38.188" v="3114" actId="700"/>
          <ac:spMkLst>
            <pc:docMk/>
            <pc:sldMk cId="1660836599" sldId="437"/>
            <ac:spMk id="6" creationId="{7D042BE6-1A1E-636E-D9B2-02F91D96F3A2}"/>
          </ac:spMkLst>
        </pc:spChg>
        <pc:spChg chg="mod ord">
          <ac:chgData name="Shafer, Ethan H MAJ" userId="505e747c-87be-44c0-94c2-fc4c31a873c1" providerId="ADAL" clId="{DCE83B59-29CC-49E5-A17E-C9A0E6BBA5EB}" dt="2024-07-14T04:07:38.188" v="3114" actId="700"/>
          <ac:spMkLst>
            <pc:docMk/>
            <pc:sldMk cId="1660836599" sldId="437"/>
            <ac:spMk id="7" creationId="{599C3C5B-9102-18FD-93D8-CC565941D0AA}"/>
          </ac:spMkLst>
        </pc:spChg>
        <pc:spChg chg="add mod ord">
          <ac:chgData name="Shafer, Ethan H MAJ" userId="505e747c-87be-44c0-94c2-fc4c31a873c1" providerId="ADAL" clId="{DCE83B59-29CC-49E5-A17E-C9A0E6BBA5EB}" dt="2024-07-14T04:12:56.122" v="3514" actId="20577"/>
          <ac:spMkLst>
            <pc:docMk/>
            <pc:sldMk cId="1660836599" sldId="437"/>
            <ac:spMk id="8" creationId="{1F733B1F-F0A9-AADB-3904-B721BB0E3637}"/>
          </ac:spMkLst>
        </pc:spChg>
      </pc:sldChg>
      <pc:sldChg chg="addSp delSp modSp new mod ord modNotesTx">
        <pc:chgData name="Shafer, Ethan H MAJ" userId="505e747c-87be-44c0-94c2-fc4c31a873c1" providerId="ADAL" clId="{DCE83B59-29CC-49E5-A17E-C9A0E6BBA5EB}" dt="2024-07-15T04:50:27.998" v="3885" actId="20577"/>
        <pc:sldMkLst>
          <pc:docMk/>
          <pc:sldMk cId="73479689" sldId="438"/>
        </pc:sldMkLst>
        <pc:spChg chg="mod">
          <ac:chgData name="Shafer, Ethan H MAJ" userId="505e747c-87be-44c0-94c2-fc4c31a873c1" providerId="ADAL" clId="{DCE83B59-29CC-49E5-A17E-C9A0E6BBA5EB}" dt="2024-07-14T04:26:36.139" v="3746" actId="20577"/>
          <ac:spMkLst>
            <pc:docMk/>
            <pc:sldMk cId="73479689" sldId="438"/>
            <ac:spMk id="2" creationId="{C92D384B-49AA-506B-8741-E4B74EC9659B}"/>
          </ac:spMkLst>
        </pc:spChg>
        <pc:spChg chg="del">
          <ac:chgData name="Shafer, Ethan H MAJ" userId="505e747c-87be-44c0-94c2-fc4c31a873c1" providerId="ADAL" clId="{DCE83B59-29CC-49E5-A17E-C9A0E6BBA5EB}" dt="2024-07-14T04:27:03.471" v="3747" actId="22"/>
          <ac:spMkLst>
            <pc:docMk/>
            <pc:sldMk cId="73479689" sldId="438"/>
            <ac:spMk id="3" creationId="{EACCF5DC-8825-2096-432E-AE90CC3CB932}"/>
          </ac:spMkLst>
        </pc:spChg>
        <pc:picChg chg="add mod ord">
          <ac:chgData name="Shafer, Ethan H MAJ" userId="505e747c-87be-44c0-94c2-fc4c31a873c1" providerId="ADAL" clId="{DCE83B59-29CC-49E5-A17E-C9A0E6BBA5EB}" dt="2024-07-14T04:27:03.471" v="3747" actId="22"/>
          <ac:picMkLst>
            <pc:docMk/>
            <pc:sldMk cId="73479689" sldId="438"/>
            <ac:picMk id="8" creationId="{3401F8EB-01F4-D672-D5E9-DC7C3B089431}"/>
          </ac:picMkLst>
        </pc:picChg>
      </pc:sldChg>
      <pc:sldChg chg="addSp delSp modSp new mod modClrScheme chgLayout">
        <pc:chgData name="Shafer, Ethan H MAJ" userId="505e747c-87be-44c0-94c2-fc4c31a873c1" providerId="ADAL" clId="{DCE83B59-29CC-49E5-A17E-C9A0E6BBA5EB}" dt="2024-07-15T04:50:08.476" v="3838" actId="20577"/>
        <pc:sldMkLst>
          <pc:docMk/>
          <pc:sldMk cId="2561248663" sldId="439"/>
        </pc:sldMkLst>
        <pc:spChg chg="del mod ord">
          <ac:chgData name="Shafer, Ethan H MAJ" userId="505e747c-87be-44c0-94c2-fc4c31a873c1" providerId="ADAL" clId="{DCE83B59-29CC-49E5-A17E-C9A0E6BBA5EB}" dt="2024-07-15T04:50:06.023" v="3822" actId="700"/>
          <ac:spMkLst>
            <pc:docMk/>
            <pc:sldMk cId="2561248663" sldId="439"/>
            <ac:spMk id="2" creationId="{E0126C14-6441-BE1D-14BC-784C481147D3}"/>
          </ac:spMkLst>
        </pc:spChg>
        <pc:spChg chg="del mod ord">
          <ac:chgData name="Shafer, Ethan H MAJ" userId="505e747c-87be-44c0-94c2-fc4c31a873c1" providerId="ADAL" clId="{DCE83B59-29CC-49E5-A17E-C9A0E6BBA5EB}" dt="2024-07-15T04:50:06.023" v="3822" actId="700"/>
          <ac:spMkLst>
            <pc:docMk/>
            <pc:sldMk cId="2561248663" sldId="439"/>
            <ac:spMk id="3" creationId="{E7A9C97D-D74C-DFD5-ADCF-A15C268BBFA1}"/>
          </ac:spMkLst>
        </pc:spChg>
        <pc:spChg chg="mod ord">
          <ac:chgData name="Shafer, Ethan H MAJ" userId="505e747c-87be-44c0-94c2-fc4c31a873c1" providerId="ADAL" clId="{DCE83B59-29CC-49E5-A17E-C9A0E6BBA5EB}" dt="2024-07-15T04:50:06.023" v="3822" actId="700"/>
          <ac:spMkLst>
            <pc:docMk/>
            <pc:sldMk cId="2561248663" sldId="439"/>
            <ac:spMk id="4" creationId="{2AC20E4C-AF81-A96C-4BD7-BEBFC17AF384}"/>
          </ac:spMkLst>
        </pc:spChg>
        <pc:spChg chg="mod ord">
          <ac:chgData name="Shafer, Ethan H MAJ" userId="505e747c-87be-44c0-94c2-fc4c31a873c1" providerId="ADAL" clId="{DCE83B59-29CC-49E5-A17E-C9A0E6BBA5EB}" dt="2024-07-15T04:50:06.023" v="3822" actId="700"/>
          <ac:spMkLst>
            <pc:docMk/>
            <pc:sldMk cId="2561248663" sldId="439"/>
            <ac:spMk id="5" creationId="{8334EB3D-95B1-B87E-884E-93A17B85B6F1}"/>
          </ac:spMkLst>
        </pc:spChg>
        <pc:spChg chg="mod ord">
          <ac:chgData name="Shafer, Ethan H MAJ" userId="505e747c-87be-44c0-94c2-fc4c31a873c1" providerId="ADAL" clId="{DCE83B59-29CC-49E5-A17E-C9A0E6BBA5EB}" dt="2024-07-15T04:50:06.023" v="3822" actId="700"/>
          <ac:spMkLst>
            <pc:docMk/>
            <pc:sldMk cId="2561248663" sldId="439"/>
            <ac:spMk id="6" creationId="{E45E7D3F-ADE4-567E-AFEB-DEF11B5312EB}"/>
          </ac:spMkLst>
        </pc:spChg>
        <pc:spChg chg="add mod ord">
          <ac:chgData name="Shafer, Ethan H MAJ" userId="505e747c-87be-44c0-94c2-fc4c31a873c1" providerId="ADAL" clId="{DCE83B59-29CC-49E5-A17E-C9A0E6BBA5EB}" dt="2024-07-15T04:50:08.476" v="3838" actId="20577"/>
          <ac:spMkLst>
            <pc:docMk/>
            <pc:sldMk cId="2561248663" sldId="439"/>
            <ac:spMk id="7" creationId="{4AAF0317-92BD-62FB-A5EF-FC28254F58D8}"/>
          </ac:spMkLst>
        </pc:spChg>
        <pc:spChg chg="add mod ord">
          <ac:chgData name="Shafer, Ethan H MAJ" userId="505e747c-87be-44c0-94c2-fc4c31a873c1" providerId="ADAL" clId="{DCE83B59-29CC-49E5-A17E-C9A0E6BBA5EB}" dt="2024-07-15T04:50:06.023" v="3822" actId="700"/>
          <ac:spMkLst>
            <pc:docMk/>
            <pc:sldMk cId="2561248663" sldId="439"/>
            <ac:spMk id="8" creationId="{6FD4162D-2241-1C83-7E4C-3C9C752DF7C2}"/>
          </ac:spMkLst>
        </pc:spChg>
      </pc:sldChg>
    </pc:docChg>
  </pc:docChgLst>
  <pc:docChgLst>
    <pc:chgData name="Shafer, Ethan H MAJ" userId="505e747c-87be-44c0-94c2-fc4c31a873c1" providerId="ADAL" clId="{ECB0AC73-CF32-42E7-A6FB-AD4F1396EFCC}"/>
    <pc:docChg chg="undo redo custSel addSld delSld modSld sldOrd addSection delSection">
      <pc:chgData name="Shafer, Ethan H MAJ" userId="505e747c-87be-44c0-94c2-fc4c31a873c1" providerId="ADAL" clId="{ECB0AC73-CF32-42E7-A6FB-AD4F1396EFCC}" dt="2024-07-16T00:40:23.142" v="2721"/>
      <pc:docMkLst>
        <pc:docMk/>
      </pc:docMkLst>
      <pc:sldChg chg="del">
        <pc:chgData name="Shafer, Ethan H MAJ" userId="505e747c-87be-44c0-94c2-fc4c31a873c1" providerId="ADAL" clId="{ECB0AC73-CF32-42E7-A6FB-AD4F1396EFCC}" dt="2024-07-15T04:58:54.243" v="153" actId="47"/>
        <pc:sldMkLst>
          <pc:docMk/>
          <pc:sldMk cId="3189059650" sldId="282"/>
        </pc:sldMkLst>
      </pc:sldChg>
      <pc:sldChg chg="modSp mod">
        <pc:chgData name="Shafer, Ethan H MAJ" userId="505e747c-87be-44c0-94c2-fc4c31a873c1" providerId="ADAL" clId="{ECB0AC73-CF32-42E7-A6FB-AD4F1396EFCC}" dt="2024-07-15T04:56:20.551" v="14" actId="20577"/>
        <pc:sldMkLst>
          <pc:docMk/>
          <pc:sldMk cId="2600960340" sldId="413"/>
        </pc:sldMkLst>
        <pc:spChg chg="mod">
          <ac:chgData name="Shafer, Ethan H MAJ" userId="505e747c-87be-44c0-94c2-fc4c31a873c1" providerId="ADAL" clId="{ECB0AC73-CF32-42E7-A6FB-AD4F1396EFCC}" dt="2024-07-15T04:56:20.551" v="14" actId="20577"/>
          <ac:spMkLst>
            <pc:docMk/>
            <pc:sldMk cId="2600960340" sldId="413"/>
            <ac:spMk id="2" creationId="{8D7E2DAC-8F14-49C5-B65E-1545269CF4BB}"/>
          </ac:spMkLst>
        </pc:spChg>
      </pc:sldChg>
      <pc:sldChg chg="del">
        <pc:chgData name="Shafer, Ethan H MAJ" userId="505e747c-87be-44c0-94c2-fc4c31a873c1" providerId="ADAL" clId="{ECB0AC73-CF32-42E7-A6FB-AD4F1396EFCC}" dt="2024-07-15T04:58:55.061" v="154" actId="47"/>
        <pc:sldMkLst>
          <pc:docMk/>
          <pc:sldMk cId="3959649651" sldId="415"/>
        </pc:sldMkLst>
      </pc:sldChg>
      <pc:sldChg chg="addSp delSp modSp ord">
        <pc:chgData name="Shafer, Ethan H MAJ" userId="505e747c-87be-44c0-94c2-fc4c31a873c1" providerId="ADAL" clId="{ECB0AC73-CF32-42E7-A6FB-AD4F1396EFCC}" dt="2024-07-16T00:40:23.142" v="2721"/>
        <pc:sldMkLst>
          <pc:docMk/>
          <pc:sldMk cId="2363768640" sldId="416"/>
        </pc:sldMkLst>
        <pc:spChg chg="add del mod">
          <ac:chgData name="Shafer, Ethan H MAJ" userId="505e747c-87be-44c0-94c2-fc4c31a873c1" providerId="ADAL" clId="{ECB0AC73-CF32-42E7-A6FB-AD4F1396EFCC}" dt="2024-07-16T00:40:23.142" v="2721"/>
          <ac:spMkLst>
            <pc:docMk/>
            <pc:sldMk cId="2363768640" sldId="416"/>
            <ac:spMk id="3" creationId="{C936F46A-B2B3-297A-3C2C-9EEFCEE541BE}"/>
          </ac:spMkLst>
        </pc:spChg>
        <pc:picChg chg="add mod">
          <ac:chgData name="Shafer, Ethan H MAJ" userId="505e747c-87be-44c0-94c2-fc4c31a873c1" providerId="ADAL" clId="{ECB0AC73-CF32-42E7-A6FB-AD4F1396EFCC}" dt="2024-07-16T00:40:23.142" v="2721"/>
          <ac:picMkLst>
            <pc:docMk/>
            <pc:sldMk cId="2363768640" sldId="416"/>
            <ac:picMk id="4" creationId="{7753E34D-7106-1D75-F2D5-645F1BF43946}"/>
          </ac:picMkLst>
        </pc:picChg>
        <pc:picChg chg="del">
          <ac:chgData name="Shafer, Ethan H MAJ" userId="505e747c-87be-44c0-94c2-fc4c31a873c1" providerId="ADAL" clId="{ECB0AC73-CF32-42E7-A6FB-AD4F1396EFCC}" dt="2024-07-16T00:40:22.116" v="2720" actId="478"/>
          <ac:picMkLst>
            <pc:docMk/>
            <pc:sldMk cId="2363768640" sldId="416"/>
            <ac:picMk id="1026" creationId="{93FDC0F7-4807-EA29-408E-6302A7B746D0}"/>
          </ac:picMkLst>
        </pc:picChg>
      </pc:sldChg>
      <pc:sldChg chg="modSp mod modAnim">
        <pc:chgData name="Shafer, Ethan H MAJ" userId="505e747c-87be-44c0-94c2-fc4c31a873c1" providerId="ADAL" clId="{ECB0AC73-CF32-42E7-A6FB-AD4F1396EFCC}" dt="2024-07-15T06:31:00.781" v="2197" actId="20577"/>
        <pc:sldMkLst>
          <pc:docMk/>
          <pc:sldMk cId="3788048747" sldId="418"/>
        </pc:sldMkLst>
        <pc:spChg chg="mod">
          <ac:chgData name="Shafer, Ethan H MAJ" userId="505e747c-87be-44c0-94c2-fc4c31a873c1" providerId="ADAL" clId="{ECB0AC73-CF32-42E7-A6FB-AD4F1396EFCC}" dt="2024-07-15T06:31:00.781" v="2197" actId="20577"/>
          <ac:spMkLst>
            <pc:docMk/>
            <pc:sldMk cId="3788048747" sldId="418"/>
            <ac:spMk id="2" creationId="{7640788A-4D01-652F-902B-9DD3FDA5F6BB}"/>
          </ac:spMkLst>
        </pc:spChg>
        <pc:spChg chg="mod">
          <ac:chgData name="Shafer, Ethan H MAJ" userId="505e747c-87be-44c0-94c2-fc4c31a873c1" providerId="ADAL" clId="{ECB0AC73-CF32-42E7-A6FB-AD4F1396EFCC}" dt="2024-07-15T05:02:26.984" v="506" actId="20577"/>
          <ac:spMkLst>
            <pc:docMk/>
            <pc:sldMk cId="3788048747" sldId="418"/>
            <ac:spMk id="3" creationId="{28F0828B-B09B-1398-ABA7-930C48619EF2}"/>
          </ac:spMkLst>
        </pc:spChg>
      </pc:sldChg>
      <pc:sldChg chg="addSp delSp modSp mod modClrScheme chgLayout modNotesTx">
        <pc:chgData name="Shafer, Ethan H MAJ" userId="505e747c-87be-44c0-94c2-fc4c31a873c1" providerId="ADAL" clId="{ECB0AC73-CF32-42E7-A6FB-AD4F1396EFCC}" dt="2024-07-15T06:22:54.771" v="1691"/>
        <pc:sldMkLst>
          <pc:docMk/>
          <pc:sldMk cId="1244604013" sldId="419"/>
        </pc:sldMkLst>
        <pc:spChg chg="mod ord">
          <ac:chgData name="Shafer, Ethan H MAJ" userId="505e747c-87be-44c0-94c2-fc4c31a873c1" providerId="ADAL" clId="{ECB0AC73-CF32-42E7-A6FB-AD4F1396EFCC}" dt="2024-07-15T05:31:46.909" v="821" actId="700"/>
          <ac:spMkLst>
            <pc:docMk/>
            <pc:sldMk cId="1244604013" sldId="419"/>
            <ac:spMk id="2" creationId="{6BF5711D-C7BA-7497-76B1-1E4A26C9CD6D}"/>
          </ac:spMkLst>
        </pc:spChg>
        <pc:spChg chg="add del mod ord">
          <ac:chgData name="Shafer, Ethan H MAJ" userId="505e747c-87be-44c0-94c2-fc4c31a873c1" providerId="ADAL" clId="{ECB0AC73-CF32-42E7-A6FB-AD4F1396EFCC}" dt="2024-07-15T05:31:48.370" v="822" actId="22"/>
          <ac:spMkLst>
            <pc:docMk/>
            <pc:sldMk cId="1244604013" sldId="419"/>
            <ac:spMk id="3" creationId="{AFE003E6-8BB1-7335-8E57-FFF855DBDBFE}"/>
          </ac:spMkLst>
        </pc:spChg>
        <pc:spChg chg="mod ord">
          <ac:chgData name="Shafer, Ethan H MAJ" userId="505e747c-87be-44c0-94c2-fc4c31a873c1" providerId="ADAL" clId="{ECB0AC73-CF32-42E7-A6FB-AD4F1396EFCC}" dt="2024-07-15T05:31:46.909" v="821" actId="700"/>
          <ac:spMkLst>
            <pc:docMk/>
            <pc:sldMk cId="1244604013" sldId="419"/>
            <ac:spMk id="4" creationId="{8D5DED31-D91E-9149-04E5-96CA50722DE0}"/>
          </ac:spMkLst>
        </pc:spChg>
        <pc:spChg chg="mod ord">
          <ac:chgData name="Shafer, Ethan H MAJ" userId="505e747c-87be-44c0-94c2-fc4c31a873c1" providerId="ADAL" clId="{ECB0AC73-CF32-42E7-A6FB-AD4F1396EFCC}" dt="2024-07-15T05:31:46.909" v="821" actId="700"/>
          <ac:spMkLst>
            <pc:docMk/>
            <pc:sldMk cId="1244604013" sldId="419"/>
            <ac:spMk id="5" creationId="{79768A93-9510-EFE7-212F-C3B759A63948}"/>
          </ac:spMkLst>
        </pc:spChg>
        <pc:spChg chg="mod ord">
          <ac:chgData name="Shafer, Ethan H MAJ" userId="505e747c-87be-44c0-94c2-fc4c31a873c1" providerId="ADAL" clId="{ECB0AC73-CF32-42E7-A6FB-AD4F1396EFCC}" dt="2024-07-15T05:31:46.909" v="821" actId="700"/>
          <ac:spMkLst>
            <pc:docMk/>
            <pc:sldMk cId="1244604013" sldId="419"/>
            <ac:spMk id="6" creationId="{6E38A601-0191-9AF9-928F-19C54B4529E3}"/>
          </ac:spMkLst>
        </pc:spChg>
        <pc:spChg chg="add mod">
          <ac:chgData name="Shafer, Ethan H MAJ" userId="505e747c-87be-44c0-94c2-fc4c31a873c1" providerId="ADAL" clId="{ECB0AC73-CF32-42E7-A6FB-AD4F1396EFCC}" dt="2024-07-15T06:05:45.746" v="1498" actId="1076"/>
          <ac:spMkLst>
            <pc:docMk/>
            <pc:sldMk cId="1244604013" sldId="419"/>
            <ac:spMk id="9" creationId="{2556A990-F067-A12D-C4F7-ADA6EBE5EBC5}"/>
          </ac:spMkLst>
        </pc:spChg>
        <pc:picChg chg="add mod ord">
          <ac:chgData name="Shafer, Ethan H MAJ" userId="505e747c-87be-44c0-94c2-fc4c31a873c1" providerId="ADAL" clId="{ECB0AC73-CF32-42E7-A6FB-AD4F1396EFCC}" dt="2024-07-15T05:32:08.920" v="828" actId="1076"/>
          <ac:picMkLst>
            <pc:docMk/>
            <pc:sldMk cId="1244604013" sldId="419"/>
            <ac:picMk id="8" creationId="{A6B67BFF-FBCB-B9C2-44F9-8F05FF88BEB4}"/>
          </ac:picMkLst>
        </pc:picChg>
        <pc:picChg chg="mod ord">
          <ac:chgData name="Shafer, Ethan H MAJ" userId="505e747c-87be-44c0-94c2-fc4c31a873c1" providerId="ADAL" clId="{ECB0AC73-CF32-42E7-A6FB-AD4F1396EFCC}" dt="2024-07-15T06:05:09.621" v="1391" actId="1076"/>
          <ac:picMkLst>
            <pc:docMk/>
            <pc:sldMk cId="1244604013" sldId="419"/>
            <ac:picMk id="2054" creationId="{F9D1D7ED-7D99-890C-2944-B502F42638CC}"/>
          </ac:picMkLst>
        </pc:picChg>
      </pc:sldChg>
      <pc:sldChg chg="del">
        <pc:chgData name="Shafer, Ethan H MAJ" userId="505e747c-87be-44c0-94c2-fc4c31a873c1" providerId="ADAL" clId="{ECB0AC73-CF32-42E7-A6FB-AD4F1396EFCC}" dt="2024-07-15T05:33:34.990" v="842" actId="47"/>
        <pc:sldMkLst>
          <pc:docMk/>
          <pc:sldMk cId="348561843" sldId="420"/>
        </pc:sldMkLst>
      </pc:sldChg>
      <pc:sldChg chg="del">
        <pc:chgData name="Shafer, Ethan H MAJ" userId="505e747c-87be-44c0-94c2-fc4c31a873c1" providerId="ADAL" clId="{ECB0AC73-CF32-42E7-A6FB-AD4F1396EFCC}" dt="2024-07-15T05:33:34.990" v="842" actId="47"/>
        <pc:sldMkLst>
          <pc:docMk/>
          <pc:sldMk cId="3307923288" sldId="421"/>
        </pc:sldMkLst>
      </pc:sldChg>
      <pc:sldChg chg="del">
        <pc:chgData name="Shafer, Ethan H MAJ" userId="505e747c-87be-44c0-94c2-fc4c31a873c1" providerId="ADAL" clId="{ECB0AC73-CF32-42E7-A6FB-AD4F1396EFCC}" dt="2024-07-15T05:33:34.990" v="842" actId="47"/>
        <pc:sldMkLst>
          <pc:docMk/>
          <pc:sldMk cId="1326063030" sldId="422"/>
        </pc:sldMkLst>
      </pc:sldChg>
      <pc:sldChg chg="del">
        <pc:chgData name="Shafer, Ethan H MAJ" userId="505e747c-87be-44c0-94c2-fc4c31a873c1" providerId="ADAL" clId="{ECB0AC73-CF32-42E7-A6FB-AD4F1396EFCC}" dt="2024-07-15T05:33:34.990" v="842" actId="47"/>
        <pc:sldMkLst>
          <pc:docMk/>
          <pc:sldMk cId="213268805" sldId="423"/>
        </pc:sldMkLst>
      </pc:sldChg>
      <pc:sldChg chg="del">
        <pc:chgData name="Shafer, Ethan H MAJ" userId="505e747c-87be-44c0-94c2-fc4c31a873c1" providerId="ADAL" clId="{ECB0AC73-CF32-42E7-A6FB-AD4F1396EFCC}" dt="2024-07-15T05:33:34.990" v="842" actId="47"/>
        <pc:sldMkLst>
          <pc:docMk/>
          <pc:sldMk cId="4136489348" sldId="424"/>
        </pc:sldMkLst>
      </pc:sldChg>
      <pc:sldChg chg="del">
        <pc:chgData name="Shafer, Ethan H MAJ" userId="505e747c-87be-44c0-94c2-fc4c31a873c1" providerId="ADAL" clId="{ECB0AC73-CF32-42E7-A6FB-AD4F1396EFCC}" dt="2024-07-15T05:33:34.990" v="842" actId="47"/>
        <pc:sldMkLst>
          <pc:docMk/>
          <pc:sldMk cId="4224059205" sldId="425"/>
        </pc:sldMkLst>
      </pc:sldChg>
      <pc:sldChg chg="del">
        <pc:chgData name="Shafer, Ethan H MAJ" userId="505e747c-87be-44c0-94c2-fc4c31a873c1" providerId="ADAL" clId="{ECB0AC73-CF32-42E7-A6FB-AD4F1396EFCC}" dt="2024-07-15T05:33:34.990" v="842" actId="47"/>
        <pc:sldMkLst>
          <pc:docMk/>
          <pc:sldMk cId="2459538913" sldId="426"/>
        </pc:sldMkLst>
      </pc:sldChg>
      <pc:sldChg chg="del">
        <pc:chgData name="Shafer, Ethan H MAJ" userId="505e747c-87be-44c0-94c2-fc4c31a873c1" providerId="ADAL" clId="{ECB0AC73-CF32-42E7-A6FB-AD4F1396EFCC}" dt="2024-07-15T05:33:34.990" v="842" actId="47"/>
        <pc:sldMkLst>
          <pc:docMk/>
          <pc:sldMk cId="2268954444" sldId="427"/>
        </pc:sldMkLst>
      </pc:sldChg>
      <pc:sldChg chg="del">
        <pc:chgData name="Shafer, Ethan H MAJ" userId="505e747c-87be-44c0-94c2-fc4c31a873c1" providerId="ADAL" clId="{ECB0AC73-CF32-42E7-A6FB-AD4F1396EFCC}" dt="2024-07-15T05:33:34.990" v="842" actId="47"/>
        <pc:sldMkLst>
          <pc:docMk/>
          <pc:sldMk cId="3047376269" sldId="428"/>
        </pc:sldMkLst>
      </pc:sldChg>
      <pc:sldChg chg="modSp mod">
        <pc:chgData name="Shafer, Ethan H MAJ" userId="505e747c-87be-44c0-94c2-fc4c31a873c1" providerId="ADAL" clId="{ECB0AC73-CF32-42E7-A6FB-AD4F1396EFCC}" dt="2024-07-15T04:56:55.714" v="152" actId="20577"/>
        <pc:sldMkLst>
          <pc:docMk/>
          <pc:sldMk cId="1277706378" sldId="429"/>
        </pc:sldMkLst>
        <pc:spChg chg="mod">
          <ac:chgData name="Shafer, Ethan H MAJ" userId="505e747c-87be-44c0-94c2-fc4c31a873c1" providerId="ADAL" clId="{ECB0AC73-CF32-42E7-A6FB-AD4F1396EFCC}" dt="2024-07-15T04:56:55.714" v="152" actId="20577"/>
          <ac:spMkLst>
            <pc:docMk/>
            <pc:sldMk cId="1277706378" sldId="429"/>
            <ac:spMk id="3" creationId="{D19F0797-8975-980B-1DFB-53543119FFB6}"/>
          </ac:spMkLst>
        </pc:spChg>
      </pc:sldChg>
      <pc:sldChg chg="del">
        <pc:chgData name="Shafer, Ethan H MAJ" userId="505e747c-87be-44c0-94c2-fc4c31a873c1" providerId="ADAL" clId="{ECB0AC73-CF32-42E7-A6FB-AD4F1396EFCC}" dt="2024-07-15T05:33:34.990" v="842" actId="47"/>
        <pc:sldMkLst>
          <pc:docMk/>
          <pc:sldMk cId="2231045084" sldId="430"/>
        </pc:sldMkLst>
      </pc:sldChg>
      <pc:sldChg chg="del">
        <pc:chgData name="Shafer, Ethan H MAJ" userId="505e747c-87be-44c0-94c2-fc4c31a873c1" providerId="ADAL" clId="{ECB0AC73-CF32-42E7-A6FB-AD4F1396EFCC}" dt="2024-07-15T05:33:34.990" v="842" actId="47"/>
        <pc:sldMkLst>
          <pc:docMk/>
          <pc:sldMk cId="3810137962" sldId="431"/>
        </pc:sldMkLst>
      </pc:sldChg>
      <pc:sldChg chg="del">
        <pc:chgData name="Shafer, Ethan H MAJ" userId="505e747c-87be-44c0-94c2-fc4c31a873c1" providerId="ADAL" clId="{ECB0AC73-CF32-42E7-A6FB-AD4F1396EFCC}" dt="2024-07-15T05:33:34.990" v="842" actId="47"/>
        <pc:sldMkLst>
          <pc:docMk/>
          <pc:sldMk cId="314782937" sldId="432"/>
        </pc:sldMkLst>
      </pc:sldChg>
      <pc:sldChg chg="del">
        <pc:chgData name="Shafer, Ethan H MAJ" userId="505e747c-87be-44c0-94c2-fc4c31a873c1" providerId="ADAL" clId="{ECB0AC73-CF32-42E7-A6FB-AD4F1396EFCC}" dt="2024-07-15T05:33:34.990" v="842" actId="47"/>
        <pc:sldMkLst>
          <pc:docMk/>
          <pc:sldMk cId="802819217" sldId="433"/>
        </pc:sldMkLst>
      </pc:sldChg>
      <pc:sldChg chg="del">
        <pc:chgData name="Shafer, Ethan H MAJ" userId="505e747c-87be-44c0-94c2-fc4c31a873c1" providerId="ADAL" clId="{ECB0AC73-CF32-42E7-A6FB-AD4F1396EFCC}" dt="2024-07-15T05:33:34.990" v="842" actId="47"/>
        <pc:sldMkLst>
          <pc:docMk/>
          <pc:sldMk cId="3818507904" sldId="434"/>
        </pc:sldMkLst>
      </pc:sldChg>
      <pc:sldChg chg="del">
        <pc:chgData name="Shafer, Ethan H MAJ" userId="505e747c-87be-44c0-94c2-fc4c31a873c1" providerId="ADAL" clId="{ECB0AC73-CF32-42E7-A6FB-AD4F1396EFCC}" dt="2024-07-15T05:33:34.990" v="842" actId="47"/>
        <pc:sldMkLst>
          <pc:docMk/>
          <pc:sldMk cId="3355581330" sldId="435"/>
        </pc:sldMkLst>
      </pc:sldChg>
      <pc:sldChg chg="del">
        <pc:chgData name="Shafer, Ethan H MAJ" userId="505e747c-87be-44c0-94c2-fc4c31a873c1" providerId="ADAL" clId="{ECB0AC73-CF32-42E7-A6FB-AD4F1396EFCC}" dt="2024-07-15T05:33:34.990" v="842" actId="47"/>
        <pc:sldMkLst>
          <pc:docMk/>
          <pc:sldMk cId="1595415129" sldId="436"/>
        </pc:sldMkLst>
      </pc:sldChg>
      <pc:sldChg chg="del">
        <pc:chgData name="Shafer, Ethan H MAJ" userId="505e747c-87be-44c0-94c2-fc4c31a873c1" providerId="ADAL" clId="{ECB0AC73-CF32-42E7-A6FB-AD4F1396EFCC}" dt="2024-07-15T05:33:34.990" v="842" actId="47"/>
        <pc:sldMkLst>
          <pc:docMk/>
          <pc:sldMk cId="1660836599" sldId="437"/>
        </pc:sldMkLst>
      </pc:sldChg>
      <pc:sldChg chg="del">
        <pc:chgData name="Shafer, Ethan H MAJ" userId="505e747c-87be-44c0-94c2-fc4c31a873c1" providerId="ADAL" clId="{ECB0AC73-CF32-42E7-A6FB-AD4F1396EFCC}" dt="2024-07-15T05:33:34.990" v="842" actId="47"/>
        <pc:sldMkLst>
          <pc:docMk/>
          <pc:sldMk cId="73479689" sldId="438"/>
        </pc:sldMkLst>
      </pc:sldChg>
      <pc:sldChg chg="del">
        <pc:chgData name="Shafer, Ethan H MAJ" userId="505e747c-87be-44c0-94c2-fc4c31a873c1" providerId="ADAL" clId="{ECB0AC73-CF32-42E7-A6FB-AD4F1396EFCC}" dt="2024-07-15T05:33:34.990" v="842" actId="47"/>
        <pc:sldMkLst>
          <pc:docMk/>
          <pc:sldMk cId="2561248663" sldId="439"/>
        </pc:sldMkLst>
      </pc:sldChg>
      <pc:sldChg chg="addSp delSp modSp new mod">
        <pc:chgData name="Shafer, Ethan H MAJ" userId="505e747c-87be-44c0-94c2-fc4c31a873c1" providerId="ADAL" clId="{ECB0AC73-CF32-42E7-A6FB-AD4F1396EFCC}" dt="2024-07-15T05:16:57.919" v="721" actId="478"/>
        <pc:sldMkLst>
          <pc:docMk/>
          <pc:sldMk cId="2426625744" sldId="440"/>
        </pc:sldMkLst>
        <pc:spChg chg="mod">
          <ac:chgData name="Shafer, Ethan H MAJ" userId="505e747c-87be-44c0-94c2-fc4c31a873c1" providerId="ADAL" clId="{ECB0AC73-CF32-42E7-A6FB-AD4F1396EFCC}" dt="2024-07-15T05:04:29.140" v="519" actId="20577"/>
          <ac:spMkLst>
            <pc:docMk/>
            <pc:sldMk cId="2426625744" sldId="440"/>
            <ac:spMk id="2" creationId="{C7251FAB-425A-2587-B4E5-78419EA595E8}"/>
          </ac:spMkLst>
        </pc:spChg>
        <pc:spChg chg="mod">
          <ac:chgData name="Shafer, Ethan H MAJ" userId="505e747c-87be-44c0-94c2-fc4c31a873c1" providerId="ADAL" clId="{ECB0AC73-CF32-42E7-A6FB-AD4F1396EFCC}" dt="2024-07-15T05:10:31.469" v="665" actId="15"/>
          <ac:spMkLst>
            <pc:docMk/>
            <pc:sldMk cId="2426625744" sldId="440"/>
            <ac:spMk id="3" creationId="{681ADF5A-902A-1E7B-7C8F-CFAA6D871267}"/>
          </ac:spMkLst>
        </pc:spChg>
        <pc:picChg chg="add del mod ord">
          <ac:chgData name="Shafer, Ethan H MAJ" userId="505e747c-87be-44c0-94c2-fc4c31a873c1" providerId="ADAL" clId="{ECB0AC73-CF32-42E7-A6FB-AD4F1396EFCC}" dt="2024-07-15T05:16:57.919" v="721" actId="478"/>
          <ac:picMkLst>
            <pc:docMk/>
            <pc:sldMk cId="2426625744" sldId="440"/>
            <ac:picMk id="8" creationId="{E67021EE-4ECA-1056-12CB-88375D4BB339}"/>
          </ac:picMkLst>
        </pc:picChg>
      </pc:sldChg>
      <pc:sldChg chg="addSp delSp modSp new mod">
        <pc:chgData name="Shafer, Ethan H MAJ" userId="505e747c-87be-44c0-94c2-fc4c31a873c1" providerId="ADAL" clId="{ECB0AC73-CF32-42E7-A6FB-AD4F1396EFCC}" dt="2024-07-15T05:17:02.881" v="735" actId="20577"/>
        <pc:sldMkLst>
          <pc:docMk/>
          <pc:sldMk cId="1989656957" sldId="441"/>
        </pc:sldMkLst>
        <pc:spChg chg="mod">
          <ac:chgData name="Shafer, Ethan H MAJ" userId="505e747c-87be-44c0-94c2-fc4c31a873c1" providerId="ADAL" clId="{ECB0AC73-CF32-42E7-A6FB-AD4F1396EFCC}" dt="2024-07-15T05:17:02.881" v="735" actId="20577"/>
          <ac:spMkLst>
            <pc:docMk/>
            <pc:sldMk cId="1989656957" sldId="441"/>
            <ac:spMk id="2" creationId="{2D0BC2A7-1632-0251-7C31-A44861D8026A}"/>
          </ac:spMkLst>
        </pc:spChg>
        <pc:spChg chg="del">
          <ac:chgData name="Shafer, Ethan H MAJ" userId="505e747c-87be-44c0-94c2-fc4c31a873c1" providerId="ADAL" clId="{ECB0AC73-CF32-42E7-A6FB-AD4F1396EFCC}" dt="2024-07-15T05:12:03.318" v="672" actId="22"/>
          <ac:spMkLst>
            <pc:docMk/>
            <pc:sldMk cId="1989656957" sldId="441"/>
            <ac:spMk id="3" creationId="{1C7D30A0-3682-3179-D42D-F17A53F34907}"/>
          </ac:spMkLst>
        </pc:spChg>
        <pc:picChg chg="add mod ord">
          <ac:chgData name="Shafer, Ethan H MAJ" userId="505e747c-87be-44c0-94c2-fc4c31a873c1" providerId="ADAL" clId="{ECB0AC73-CF32-42E7-A6FB-AD4F1396EFCC}" dt="2024-07-15T05:12:05.134" v="673" actId="1076"/>
          <ac:picMkLst>
            <pc:docMk/>
            <pc:sldMk cId="1989656957" sldId="441"/>
            <ac:picMk id="8" creationId="{18D2D994-2219-4AED-FA21-ACD791006261}"/>
          </ac:picMkLst>
        </pc:picChg>
        <pc:picChg chg="add mod">
          <ac:chgData name="Shafer, Ethan H MAJ" userId="505e747c-87be-44c0-94c2-fc4c31a873c1" providerId="ADAL" clId="{ECB0AC73-CF32-42E7-A6FB-AD4F1396EFCC}" dt="2024-07-15T05:12:14.770" v="675" actId="1076"/>
          <ac:picMkLst>
            <pc:docMk/>
            <pc:sldMk cId="1989656957" sldId="441"/>
            <ac:picMk id="10" creationId="{0383B13C-3CC3-C501-C53F-B32F5925FA37}"/>
          </ac:picMkLst>
        </pc:picChg>
      </pc:sldChg>
      <pc:sldChg chg="addSp delSp modSp new mod">
        <pc:chgData name="Shafer, Ethan H MAJ" userId="505e747c-87be-44c0-94c2-fc4c31a873c1" providerId="ADAL" clId="{ECB0AC73-CF32-42E7-A6FB-AD4F1396EFCC}" dt="2024-07-15T05:17:06.960" v="749" actId="20577"/>
        <pc:sldMkLst>
          <pc:docMk/>
          <pc:sldMk cId="1414359750" sldId="442"/>
        </pc:sldMkLst>
        <pc:spChg chg="mod">
          <ac:chgData name="Shafer, Ethan H MAJ" userId="505e747c-87be-44c0-94c2-fc4c31a873c1" providerId="ADAL" clId="{ECB0AC73-CF32-42E7-A6FB-AD4F1396EFCC}" dt="2024-07-15T05:17:06.960" v="749" actId="20577"/>
          <ac:spMkLst>
            <pc:docMk/>
            <pc:sldMk cId="1414359750" sldId="442"/>
            <ac:spMk id="2" creationId="{6584F19E-60B6-6F52-B43E-E0F4FB38A1A9}"/>
          </ac:spMkLst>
        </pc:spChg>
        <pc:spChg chg="del mod">
          <ac:chgData name="Shafer, Ethan H MAJ" userId="505e747c-87be-44c0-94c2-fc4c31a873c1" providerId="ADAL" clId="{ECB0AC73-CF32-42E7-A6FB-AD4F1396EFCC}" dt="2024-07-15T05:14:41.044" v="699" actId="478"/>
          <ac:spMkLst>
            <pc:docMk/>
            <pc:sldMk cId="1414359750" sldId="442"/>
            <ac:spMk id="3" creationId="{130FAE21-1820-1940-C343-C63CD576CFDC}"/>
          </ac:spMkLst>
        </pc:spChg>
        <pc:spChg chg="add del mod">
          <ac:chgData name="Shafer, Ethan H MAJ" userId="505e747c-87be-44c0-94c2-fc4c31a873c1" providerId="ADAL" clId="{ECB0AC73-CF32-42E7-A6FB-AD4F1396EFCC}" dt="2024-07-15T05:14:42.109" v="700" actId="22"/>
          <ac:spMkLst>
            <pc:docMk/>
            <pc:sldMk cId="1414359750" sldId="442"/>
            <ac:spMk id="8" creationId="{93F2EB95-3BDF-2A7F-BC8A-99042A5CA28E}"/>
          </ac:spMkLst>
        </pc:spChg>
        <pc:spChg chg="add del">
          <ac:chgData name="Shafer, Ethan H MAJ" userId="505e747c-87be-44c0-94c2-fc4c31a873c1" providerId="ADAL" clId="{ECB0AC73-CF32-42E7-A6FB-AD4F1396EFCC}" dt="2024-07-15T05:16:24.520" v="719" actId="22"/>
          <ac:spMkLst>
            <pc:docMk/>
            <pc:sldMk cId="1414359750" sldId="442"/>
            <ac:spMk id="12" creationId="{9BEE1EB9-7B87-753D-7F2B-6C952FC3D8D8}"/>
          </ac:spMkLst>
        </pc:spChg>
        <pc:picChg chg="add mod ord">
          <ac:chgData name="Shafer, Ethan H MAJ" userId="505e747c-87be-44c0-94c2-fc4c31a873c1" providerId="ADAL" clId="{ECB0AC73-CF32-42E7-A6FB-AD4F1396EFCC}" dt="2024-07-15T05:14:42.109" v="700" actId="22"/>
          <ac:picMkLst>
            <pc:docMk/>
            <pc:sldMk cId="1414359750" sldId="442"/>
            <ac:picMk id="10" creationId="{D8E58998-A2A0-B83C-A84D-8E940AC4AC2B}"/>
          </ac:picMkLst>
        </pc:picChg>
      </pc:sldChg>
      <pc:sldChg chg="addSp modSp new mod modAnim">
        <pc:chgData name="Shafer, Ethan H MAJ" userId="505e747c-87be-44c0-94c2-fc4c31a873c1" providerId="ADAL" clId="{ECB0AC73-CF32-42E7-A6FB-AD4F1396EFCC}" dt="2024-07-15T05:18:59.350" v="787" actId="1076"/>
        <pc:sldMkLst>
          <pc:docMk/>
          <pc:sldMk cId="621309774" sldId="443"/>
        </pc:sldMkLst>
        <pc:spChg chg="mod">
          <ac:chgData name="Shafer, Ethan H MAJ" userId="505e747c-87be-44c0-94c2-fc4c31a873c1" providerId="ADAL" clId="{ECB0AC73-CF32-42E7-A6FB-AD4F1396EFCC}" dt="2024-07-15T05:17:28.090" v="768" actId="5793"/>
          <ac:spMkLst>
            <pc:docMk/>
            <pc:sldMk cId="621309774" sldId="443"/>
            <ac:spMk id="2" creationId="{C759901A-4FE8-05B0-6E22-D081AAE51175}"/>
          </ac:spMkLst>
        </pc:spChg>
        <pc:spChg chg="mod">
          <ac:chgData name="Shafer, Ethan H MAJ" userId="505e747c-87be-44c0-94c2-fc4c31a873c1" providerId="ADAL" clId="{ECB0AC73-CF32-42E7-A6FB-AD4F1396EFCC}" dt="2024-07-15T05:18:30.970" v="781" actId="1076"/>
          <ac:spMkLst>
            <pc:docMk/>
            <pc:sldMk cId="621309774" sldId="443"/>
            <ac:spMk id="3" creationId="{9106B1F2-0985-C72A-61AE-5BBA3D004264}"/>
          </ac:spMkLst>
        </pc:spChg>
        <pc:picChg chg="add mod">
          <ac:chgData name="Shafer, Ethan H MAJ" userId="505e747c-87be-44c0-94c2-fc4c31a873c1" providerId="ADAL" clId="{ECB0AC73-CF32-42E7-A6FB-AD4F1396EFCC}" dt="2024-07-15T05:18:43.299" v="784" actId="1076"/>
          <ac:picMkLst>
            <pc:docMk/>
            <pc:sldMk cId="621309774" sldId="443"/>
            <ac:picMk id="8" creationId="{3C70DF3B-3C7F-958E-0726-6382C9C960B1}"/>
          </ac:picMkLst>
        </pc:picChg>
        <pc:picChg chg="add mod">
          <ac:chgData name="Shafer, Ethan H MAJ" userId="505e747c-87be-44c0-94c2-fc4c31a873c1" providerId="ADAL" clId="{ECB0AC73-CF32-42E7-A6FB-AD4F1396EFCC}" dt="2024-07-15T05:18:59.350" v="787" actId="1076"/>
          <ac:picMkLst>
            <pc:docMk/>
            <pc:sldMk cId="621309774" sldId="443"/>
            <ac:picMk id="10" creationId="{1F15D8B9-E2DD-055A-749C-E555689D3D27}"/>
          </ac:picMkLst>
        </pc:picChg>
      </pc:sldChg>
      <pc:sldChg chg="new del">
        <pc:chgData name="Shafer, Ethan H MAJ" userId="505e747c-87be-44c0-94c2-fc4c31a873c1" providerId="ADAL" clId="{ECB0AC73-CF32-42E7-A6FB-AD4F1396EFCC}" dt="2024-07-15T05:16:18.233" v="717" actId="680"/>
        <pc:sldMkLst>
          <pc:docMk/>
          <pc:sldMk cId="2676737907" sldId="443"/>
        </pc:sldMkLst>
      </pc:sldChg>
      <pc:sldChg chg="modSp new mod">
        <pc:chgData name="Shafer, Ethan H MAJ" userId="505e747c-87be-44c0-94c2-fc4c31a873c1" providerId="ADAL" clId="{ECB0AC73-CF32-42E7-A6FB-AD4F1396EFCC}" dt="2024-07-15T06:30:41.776" v="2188" actId="6549"/>
        <pc:sldMkLst>
          <pc:docMk/>
          <pc:sldMk cId="3878447618" sldId="444"/>
        </pc:sldMkLst>
        <pc:spChg chg="mod">
          <ac:chgData name="Shafer, Ethan H MAJ" userId="505e747c-87be-44c0-94c2-fc4c31a873c1" providerId="ADAL" clId="{ECB0AC73-CF32-42E7-A6FB-AD4F1396EFCC}" dt="2024-07-15T05:19:36.567" v="803" actId="5793"/>
          <ac:spMkLst>
            <pc:docMk/>
            <pc:sldMk cId="3878447618" sldId="444"/>
            <ac:spMk id="2" creationId="{F7127D04-A07B-5945-28F6-93FCF2CFCB97}"/>
          </ac:spMkLst>
        </pc:spChg>
        <pc:spChg chg="mod">
          <ac:chgData name="Shafer, Ethan H MAJ" userId="505e747c-87be-44c0-94c2-fc4c31a873c1" providerId="ADAL" clId="{ECB0AC73-CF32-42E7-A6FB-AD4F1396EFCC}" dt="2024-07-15T06:30:41.776" v="2188" actId="6549"/>
          <ac:spMkLst>
            <pc:docMk/>
            <pc:sldMk cId="3878447618" sldId="444"/>
            <ac:spMk id="3" creationId="{CF0AB7D3-E53D-DBC0-0CC2-922E4779F976}"/>
          </ac:spMkLst>
        </pc:spChg>
      </pc:sldChg>
      <pc:sldChg chg="addSp delSp modSp new mod modClrScheme chgLayout modNotesTx">
        <pc:chgData name="Shafer, Ethan H MAJ" userId="505e747c-87be-44c0-94c2-fc4c31a873c1" providerId="ADAL" clId="{ECB0AC73-CF32-42E7-A6FB-AD4F1396EFCC}" dt="2024-07-15T06:22:48.891" v="1689" actId="20577"/>
        <pc:sldMkLst>
          <pc:docMk/>
          <pc:sldMk cId="939627627" sldId="445"/>
        </pc:sldMkLst>
        <pc:spChg chg="mod ord">
          <ac:chgData name="Shafer, Ethan H MAJ" userId="505e747c-87be-44c0-94c2-fc4c31a873c1" providerId="ADAL" clId="{ECB0AC73-CF32-42E7-A6FB-AD4F1396EFCC}" dt="2024-07-15T05:35:54.441" v="1010" actId="700"/>
          <ac:spMkLst>
            <pc:docMk/>
            <pc:sldMk cId="939627627" sldId="445"/>
            <ac:spMk id="2" creationId="{4FD3E50A-C43F-B670-3941-B9400AC587E0}"/>
          </ac:spMkLst>
        </pc:spChg>
        <pc:spChg chg="mod ord">
          <ac:chgData name="Shafer, Ethan H MAJ" userId="505e747c-87be-44c0-94c2-fc4c31a873c1" providerId="ADAL" clId="{ECB0AC73-CF32-42E7-A6FB-AD4F1396EFCC}" dt="2024-07-15T05:37:47.097" v="1117" actId="20577"/>
          <ac:spMkLst>
            <pc:docMk/>
            <pc:sldMk cId="939627627" sldId="445"/>
            <ac:spMk id="3" creationId="{A296DDEA-09DB-B2D6-7D5F-852395FFE8C7}"/>
          </ac:spMkLst>
        </pc:spChg>
        <pc:spChg chg="mod ord">
          <ac:chgData name="Shafer, Ethan H MAJ" userId="505e747c-87be-44c0-94c2-fc4c31a873c1" providerId="ADAL" clId="{ECB0AC73-CF32-42E7-A6FB-AD4F1396EFCC}" dt="2024-07-15T05:35:54.441" v="1010" actId="700"/>
          <ac:spMkLst>
            <pc:docMk/>
            <pc:sldMk cId="939627627" sldId="445"/>
            <ac:spMk id="4" creationId="{AB308F02-912A-A421-05DE-4566EB99041E}"/>
          </ac:spMkLst>
        </pc:spChg>
        <pc:spChg chg="mod ord">
          <ac:chgData name="Shafer, Ethan H MAJ" userId="505e747c-87be-44c0-94c2-fc4c31a873c1" providerId="ADAL" clId="{ECB0AC73-CF32-42E7-A6FB-AD4F1396EFCC}" dt="2024-07-15T05:35:54.441" v="1010" actId="700"/>
          <ac:spMkLst>
            <pc:docMk/>
            <pc:sldMk cId="939627627" sldId="445"/>
            <ac:spMk id="5" creationId="{A72C0BB2-9070-EC24-9A40-0956C521659A}"/>
          </ac:spMkLst>
        </pc:spChg>
        <pc:spChg chg="mod ord">
          <ac:chgData name="Shafer, Ethan H MAJ" userId="505e747c-87be-44c0-94c2-fc4c31a873c1" providerId="ADAL" clId="{ECB0AC73-CF32-42E7-A6FB-AD4F1396EFCC}" dt="2024-07-15T05:35:54.441" v="1010" actId="700"/>
          <ac:spMkLst>
            <pc:docMk/>
            <pc:sldMk cId="939627627" sldId="445"/>
            <ac:spMk id="6" creationId="{361ACDD0-5398-D6C4-A9D9-8337E0FEC2D2}"/>
          </ac:spMkLst>
        </pc:spChg>
        <pc:spChg chg="add del mod ord">
          <ac:chgData name="Shafer, Ethan H MAJ" userId="505e747c-87be-44c0-94c2-fc4c31a873c1" providerId="ADAL" clId="{ECB0AC73-CF32-42E7-A6FB-AD4F1396EFCC}" dt="2024-07-15T05:45:44.430" v="1118"/>
          <ac:spMkLst>
            <pc:docMk/>
            <pc:sldMk cId="939627627" sldId="445"/>
            <ac:spMk id="7" creationId="{77BECD3F-18EA-D11A-15AF-0CB54E37F902}"/>
          </ac:spMkLst>
        </pc:spChg>
        <pc:spChg chg="add del mod">
          <ac:chgData name="Shafer, Ethan H MAJ" userId="505e747c-87be-44c0-94c2-fc4c31a873c1" providerId="ADAL" clId="{ECB0AC73-CF32-42E7-A6FB-AD4F1396EFCC}" dt="2024-07-15T05:46:04.280" v="1120"/>
          <ac:spMkLst>
            <pc:docMk/>
            <pc:sldMk cId="939627627" sldId="445"/>
            <ac:spMk id="8" creationId="{25B8EBB1-DC80-B5D6-435D-D6C3A1629098}"/>
          </ac:spMkLst>
        </pc:spChg>
        <pc:spChg chg="add del mod">
          <ac:chgData name="Shafer, Ethan H MAJ" userId="505e747c-87be-44c0-94c2-fc4c31a873c1" providerId="ADAL" clId="{ECB0AC73-CF32-42E7-A6FB-AD4F1396EFCC}" dt="2024-07-15T06:01:49.290" v="1125"/>
          <ac:spMkLst>
            <pc:docMk/>
            <pc:sldMk cId="939627627" sldId="445"/>
            <ac:spMk id="9" creationId="{2B6C0918-3E73-0BAC-5218-51B305197E65}"/>
          </ac:spMkLst>
        </pc:spChg>
        <pc:picChg chg="add del mod">
          <ac:chgData name="Shafer, Ethan H MAJ" userId="505e747c-87be-44c0-94c2-fc4c31a873c1" providerId="ADAL" clId="{ECB0AC73-CF32-42E7-A6FB-AD4F1396EFCC}" dt="2024-07-15T05:46:03.291" v="1119" actId="478"/>
          <ac:picMkLst>
            <pc:docMk/>
            <pc:sldMk cId="939627627" sldId="445"/>
            <ac:picMk id="1026" creationId="{12ED1412-2C21-F9C7-ECEB-62FA26F8ED4D}"/>
          </ac:picMkLst>
        </pc:picChg>
        <pc:picChg chg="add del mod">
          <ac:chgData name="Shafer, Ethan H MAJ" userId="505e747c-87be-44c0-94c2-fc4c31a873c1" providerId="ADAL" clId="{ECB0AC73-CF32-42E7-A6FB-AD4F1396EFCC}" dt="2024-07-15T06:01:47.816" v="1124" actId="478"/>
          <ac:picMkLst>
            <pc:docMk/>
            <pc:sldMk cId="939627627" sldId="445"/>
            <ac:picMk id="1028" creationId="{2A07AB54-DB42-6470-3197-761C91CCBDB2}"/>
          </ac:picMkLst>
        </pc:picChg>
        <pc:picChg chg="add mod">
          <ac:chgData name="Shafer, Ethan H MAJ" userId="505e747c-87be-44c0-94c2-fc4c31a873c1" providerId="ADAL" clId="{ECB0AC73-CF32-42E7-A6FB-AD4F1396EFCC}" dt="2024-07-15T06:01:58.261" v="1130" actId="1076"/>
          <ac:picMkLst>
            <pc:docMk/>
            <pc:sldMk cId="939627627" sldId="445"/>
            <ac:picMk id="1030" creationId="{CDC1A68C-4AC0-10E9-5070-B2610B0EAE21}"/>
          </ac:picMkLst>
        </pc:picChg>
      </pc:sldChg>
      <pc:sldChg chg="modSp new mod">
        <pc:chgData name="Shafer, Ethan H MAJ" userId="505e747c-87be-44c0-94c2-fc4c31a873c1" providerId="ADAL" clId="{ECB0AC73-CF32-42E7-A6FB-AD4F1396EFCC}" dt="2024-07-15T06:07:18.161" v="1612" actId="20577"/>
        <pc:sldMkLst>
          <pc:docMk/>
          <pc:sldMk cId="2640869016" sldId="446"/>
        </pc:sldMkLst>
        <pc:spChg chg="mod">
          <ac:chgData name="Shafer, Ethan H MAJ" userId="505e747c-87be-44c0-94c2-fc4c31a873c1" providerId="ADAL" clId="{ECB0AC73-CF32-42E7-A6FB-AD4F1396EFCC}" dt="2024-07-15T06:02:42.490" v="1156" actId="20577"/>
          <ac:spMkLst>
            <pc:docMk/>
            <pc:sldMk cId="2640869016" sldId="446"/>
            <ac:spMk id="2" creationId="{8D86C19A-3430-FB9D-E97B-BE8F93CFE6C3}"/>
          </ac:spMkLst>
        </pc:spChg>
        <pc:spChg chg="mod">
          <ac:chgData name="Shafer, Ethan H MAJ" userId="505e747c-87be-44c0-94c2-fc4c31a873c1" providerId="ADAL" clId="{ECB0AC73-CF32-42E7-A6FB-AD4F1396EFCC}" dt="2024-07-15T06:07:18.161" v="1612" actId="20577"/>
          <ac:spMkLst>
            <pc:docMk/>
            <pc:sldMk cId="2640869016" sldId="446"/>
            <ac:spMk id="3" creationId="{0916DFF7-4414-D30E-1AF6-C589F07EE6E1}"/>
          </ac:spMkLst>
        </pc:spChg>
      </pc:sldChg>
      <pc:sldChg chg="addSp delSp modSp new mod modClrScheme chgLayout modNotesTx">
        <pc:chgData name="Shafer, Ethan H MAJ" userId="505e747c-87be-44c0-94c2-fc4c31a873c1" providerId="ADAL" clId="{ECB0AC73-CF32-42E7-A6FB-AD4F1396EFCC}" dt="2024-07-15T06:22:52.091" v="1690"/>
        <pc:sldMkLst>
          <pc:docMk/>
          <pc:sldMk cId="395491762" sldId="447"/>
        </pc:sldMkLst>
        <pc:spChg chg="mod ord">
          <ac:chgData name="Shafer, Ethan H MAJ" userId="505e747c-87be-44c0-94c2-fc4c31a873c1" providerId="ADAL" clId="{ECB0AC73-CF32-42E7-A6FB-AD4F1396EFCC}" dt="2024-07-15T06:16:33.230" v="1637" actId="700"/>
          <ac:spMkLst>
            <pc:docMk/>
            <pc:sldMk cId="395491762" sldId="447"/>
            <ac:spMk id="2" creationId="{60B0E9C0-4F34-FC7D-4C64-4B3CC2E11BED}"/>
          </ac:spMkLst>
        </pc:spChg>
        <pc:spChg chg="del mod ord">
          <ac:chgData name="Shafer, Ethan H MAJ" userId="505e747c-87be-44c0-94c2-fc4c31a873c1" providerId="ADAL" clId="{ECB0AC73-CF32-42E7-A6FB-AD4F1396EFCC}" dt="2024-07-15T06:16:33.230" v="1637" actId="700"/>
          <ac:spMkLst>
            <pc:docMk/>
            <pc:sldMk cId="395491762" sldId="447"/>
            <ac:spMk id="3" creationId="{0338E1B8-4C67-CC49-2FF1-ED6E28756B96}"/>
          </ac:spMkLst>
        </pc:spChg>
        <pc:spChg chg="del">
          <ac:chgData name="Shafer, Ethan H MAJ" userId="505e747c-87be-44c0-94c2-fc4c31a873c1" providerId="ADAL" clId="{ECB0AC73-CF32-42E7-A6FB-AD4F1396EFCC}" dt="2024-07-15T06:16:33.230" v="1637" actId="700"/>
          <ac:spMkLst>
            <pc:docMk/>
            <pc:sldMk cId="395491762" sldId="447"/>
            <ac:spMk id="4" creationId="{6E235612-D9C5-ACD1-77C3-838E8415FB46}"/>
          </ac:spMkLst>
        </pc:spChg>
        <pc:spChg chg="mod ord">
          <ac:chgData name="Shafer, Ethan H MAJ" userId="505e747c-87be-44c0-94c2-fc4c31a873c1" providerId="ADAL" clId="{ECB0AC73-CF32-42E7-A6FB-AD4F1396EFCC}" dt="2024-07-15T06:16:33.230" v="1637" actId="700"/>
          <ac:spMkLst>
            <pc:docMk/>
            <pc:sldMk cId="395491762" sldId="447"/>
            <ac:spMk id="5" creationId="{5F21C1E0-39F0-DFBB-76DE-EB6EE44F9CD2}"/>
          </ac:spMkLst>
        </pc:spChg>
        <pc:spChg chg="mod ord">
          <ac:chgData name="Shafer, Ethan H MAJ" userId="505e747c-87be-44c0-94c2-fc4c31a873c1" providerId="ADAL" clId="{ECB0AC73-CF32-42E7-A6FB-AD4F1396EFCC}" dt="2024-07-15T06:16:33.230" v="1637" actId="700"/>
          <ac:spMkLst>
            <pc:docMk/>
            <pc:sldMk cId="395491762" sldId="447"/>
            <ac:spMk id="6" creationId="{D62442A5-4C56-3A33-0944-21B9196A212C}"/>
          </ac:spMkLst>
        </pc:spChg>
        <pc:spChg chg="mod ord">
          <ac:chgData name="Shafer, Ethan H MAJ" userId="505e747c-87be-44c0-94c2-fc4c31a873c1" providerId="ADAL" clId="{ECB0AC73-CF32-42E7-A6FB-AD4F1396EFCC}" dt="2024-07-15T06:16:33.230" v="1637" actId="700"/>
          <ac:spMkLst>
            <pc:docMk/>
            <pc:sldMk cId="395491762" sldId="447"/>
            <ac:spMk id="7" creationId="{D083AD22-4257-8534-12B6-B67C9532AE3F}"/>
          </ac:spMkLst>
        </pc:spChg>
        <pc:spChg chg="add del mod ord">
          <ac:chgData name="Shafer, Ethan H MAJ" userId="505e747c-87be-44c0-94c2-fc4c31a873c1" providerId="ADAL" clId="{ECB0AC73-CF32-42E7-A6FB-AD4F1396EFCC}" dt="2024-07-15T06:16:34.151" v="1638"/>
          <ac:spMkLst>
            <pc:docMk/>
            <pc:sldMk cId="395491762" sldId="447"/>
            <ac:spMk id="8" creationId="{5B4D8696-E7DA-8978-CBCC-1C68200713C6}"/>
          </ac:spMkLst>
        </pc:spChg>
        <pc:picChg chg="add mod">
          <ac:chgData name="Shafer, Ethan H MAJ" userId="505e747c-87be-44c0-94c2-fc4c31a873c1" providerId="ADAL" clId="{ECB0AC73-CF32-42E7-A6FB-AD4F1396EFCC}" dt="2024-07-15T06:16:34.151" v="1638"/>
          <ac:picMkLst>
            <pc:docMk/>
            <pc:sldMk cId="395491762" sldId="447"/>
            <ac:picMk id="2050" creationId="{B138D753-9248-A40B-C0CF-5B97A01D1A03}"/>
          </ac:picMkLst>
        </pc:picChg>
      </pc:sldChg>
      <pc:sldChg chg="modSp new del mod">
        <pc:chgData name="Shafer, Ethan H MAJ" userId="505e747c-87be-44c0-94c2-fc4c31a873c1" providerId="ADAL" clId="{ECB0AC73-CF32-42E7-A6FB-AD4F1396EFCC}" dt="2024-07-15T06:23:07.591" v="1692" actId="47"/>
        <pc:sldMkLst>
          <pc:docMk/>
          <pc:sldMk cId="2190251402" sldId="448"/>
        </pc:sldMkLst>
        <pc:spChg chg="mod">
          <ac:chgData name="Shafer, Ethan H MAJ" userId="505e747c-87be-44c0-94c2-fc4c31a873c1" providerId="ADAL" clId="{ECB0AC73-CF32-42E7-A6FB-AD4F1396EFCC}" dt="2024-07-15T06:16:42.311" v="1650" actId="20577"/>
          <ac:spMkLst>
            <pc:docMk/>
            <pc:sldMk cId="2190251402" sldId="448"/>
            <ac:spMk id="2" creationId="{31A3DA86-13FA-30D7-FDF3-F7D5739C7317}"/>
          </ac:spMkLst>
        </pc:spChg>
      </pc:sldChg>
      <pc:sldChg chg="modSp new mod modNotesTx">
        <pc:chgData name="Shafer, Ethan H MAJ" userId="505e747c-87be-44c0-94c2-fc4c31a873c1" providerId="ADAL" clId="{ECB0AC73-CF32-42E7-A6FB-AD4F1396EFCC}" dt="2024-07-15T06:25:27.081" v="1839" actId="20577"/>
        <pc:sldMkLst>
          <pc:docMk/>
          <pc:sldMk cId="3820916377" sldId="448"/>
        </pc:sldMkLst>
        <pc:spChg chg="mod">
          <ac:chgData name="Shafer, Ethan H MAJ" userId="505e747c-87be-44c0-94c2-fc4c31a873c1" providerId="ADAL" clId="{ECB0AC73-CF32-42E7-A6FB-AD4F1396EFCC}" dt="2024-07-15T06:24:22.601" v="1717" actId="20577"/>
          <ac:spMkLst>
            <pc:docMk/>
            <pc:sldMk cId="3820916377" sldId="448"/>
            <ac:spMk id="2" creationId="{6F0D3F3D-A60A-9DFB-BDE9-AC9636EE8AAD}"/>
          </ac:spMkLst>
        </pc:spChg>
        <pc:spChg chg="mod">
          <ac:chgData name="Shafer, Ethan H MAJ" userId="505e747c-87be-44c0-94c2-fc4c31a873c1" providerId="ADAL" clId="{ECB0AC73-CF32-42E7-A6FB-AD4F1396EFCC}" dt="2024-07-15T06:25:09.895" v="1791" actId="20577"/>
          <ac:spMkLst>
            <pc:docMk/>
            <pc:sldMk cId="3820916377" sldId="448"/>
            <ac:spMk id="3" creationId="{1ED1C8DC-0181-10F8-E0CF-E3F83D6B9FE2}"/>
          </ac:spMkLst>
        </pc:spChg>
      </pc:sldChg>
      <pc:sldChg chg="modSp new del mod">
        <pc:chgData name="Shafer, Ethan H MAJ" userId="505e747c-87be-44c0-94c2-fc4c31a873c1" providerId="ADAL" clId="{ECB0AC73-CF32-42E7-A6FB-AD4F1396EFCC}" dt="2024-07-15T06:22:44.641" v="1658" actId="47"/>
        <pc:sldMkLst>
          <pc:docMk/>
          <pc:sldMk cId="3591242617" sldId="449"/>
        </pc:sldMkLst>
        <pc:spChg chg="mod">
          <ac:chgData name="Shafer, Ethan H MAJ" userId="505e747c-87be-44c0-94c2-fc4c31a873c1" providerId="ADAL" clId="{ECB0AC73-CF32-42E7-A6FB-AD4F1396EFCC}" dt="2024-07-15T06:22:42.171" v="1657" actId="20577"/>
          <ac:spMkLst>
            <pc:docMk/>
            <pc:sldMk cId="3591242617" sldId="449"/>
            <ac:spMk id="2" creationId="{D2FA4E17-6989-BE95-54EB-EF4185B307F3}"/>
          </ac:spMkLst>
        </pc:spChg>
      </pc:sldChg>
      <pc:sldChg chg="modSp new mod">
        <pc:chgData name="Shafer, Ethan H MAJ" userId="505e747c-87be-44c0-94c2-fc4c31a873c1" providerId="ADAL" clId="{ECB0AC73-CF32-42E7-A6FB-AD4F1396EFCC}" dt="2024-07-15T06:26:10.331" v="1954" actId="20577"/>
        <pc:sldMkLst>
          <pc:docMk/>
          <pc:sldMk cId="3984555908" sldId="449"/>
        </pc:sldMkLst>
        <pc:spChg chg="mod">
          <ac:chgData name="Shafer, Ethan H MAJ" userId="505e747c-87be-44c0-94c2-fc4c31a873c1" providerId="ADAL" clId="{ECB0AC73-CF32-42E7-A6FB-AD4F1396EFCC}" dt="2024-07-15T06:25:49.065" v="1860" actId="5793"/>
          <ac:spMkLst>
            <pc:docMk/>
            <pc:sldMk cId="3984555908" sldId="449"/>
            <ac:spMk id="2" creationId="{7837466A-2108-5872-5C25-83CF8C254B59}"/>
          </ac:spMkLst>
        </pc:spChg>
        <pc:spChg chg="mod">
          <ac:chgData name="Shafer, Ethan H MAJ" userId="505e747c-87be-44c0-94c2-fc4c31a873c1" providerId="ADAL" clId="{ECB0AC73-CF32-42E7-A6FB-AD4F1396EFCC}" dt="2024-07-15T06:26:10.331" v="1954" actId="20577"/>
          <ac:spMkLst>
            <pc:docMk/>
            <pc:sldMk cId="3984555908" sldId="449"/>
            <ac:spMk id="3" creationId="{A02578F4-FA29-C0DC-A0BF-E4696467AD78}"/>
          </ac:spMkLst>
        </pc:spChg>
      </pc:sldChg>
      <pc:sldChg chg="modSp new mod ord">
        <pc:chgData name="Shafer, Ethan H MAJ" userId="505e747c-87be-44c0-94c2-fc4c31a873c1" providerId="ADAL" clId="{ECB0AC73-CF32-42E7-A6FB-AD4F1396EFCC}" dt="2024-07-15T07:01:02.712" v="2227"/>
        <pc:sldMkLst>
          <pc:docMk/>
          <pc:sldMk cId="4018949871" sldId="450"/>
        </pc:sldMkLst>
        <pc:spChg chg="mod">
          <ac:chgData name="Shafer, Ethan H MAJ" userId="505e747c-87be-44c0-94c2-fc4c31a873c1" providerId="ADAL" clId="{ECB0AC73-CF32-42E7-A6FB-AD4F1396EFCC}" dt="2024-07-15T06:26:32.241" v="1986" actId="20577"/>
          <ac:spMkLst>
            <pc:docMk/>
            <pc:sldMk cId="4018949871" sldId="450"/>
            <ac:spMk id="2" creationId="{8C3AA742-8D71-AC9A-1E3E-093C08D54509}"/>
          </ac:spMkLst>
        </pc:spChg>
        <pc:spChg chg="mod">
          <ac:chgData name="Shafer, Ethan H MAJ" userId="505e747c-87be-44c0-94c2-fc4c31a873c1" providerId="ADAL" clId="{ECB0AC73-CF32-42E7-A6FB-AD4F1396EFCC}" dt="2024-07-15T06:27:29.211" v="2066" actId="5793"/>
          <ac:spMkLst>
            <pc:docMk/>
            <pc:sldMk cId="4018949871" sldId="450"/>
            <ac:spMk id="3" creationId="{E7856C9D-D334-3C6A-0EF2-8D7F92400C98}"/>
          </ac:spMkLst>
        </pc:spChg>
      </pc:sldChg>
      <pc:sldChg chg="modSp new mod">
        <pc:chgData name="Shafer, Ethan H MAJ" userId="505e747c-87be-44c0-94c2-fc4c31a873c1" providerId="ADAL" clId="{ECB0AC73-CF32-42E7-A6FB-AD4F1396EFCC}" dt="2024-07-15T06:54:20.742" v="2206"/>
        <pc:sldMkLst>
          <pc:docMk/>
          <pc:sldMk cId="1221488972" sldId="451"/>
        </pc:sldMkLst>
        <pc:spChg chg="mod">
          <ac:chgData name="Shafer, Ethan H MAJ" userId="505e747c-87be-44c0-94c2-fc4c31a873c1" providerId="ADAL" clId="{ECB0AC73-CF32-42E7-A6FB-AD4F1396EFCC}" dt="2024-07-15T06:27:55.815" v="2090" actId="20577"/>
          <ac:spMkLst>
            <pc:docMk/>
            <pc:sldMk cId="1221488972" sldId="451"/>
            <ac:spMk id="2" creationId="{30569266-FCA6-59A1-AF70-9E21D9306D1E}"/>
          </ac:spMkLst>
        </pc:spChg>
        <pc:spChg chg="mod">
          <ac:chgData name="Shafer, Ethan H MAJ" userId="505e747c-87be-44c0-94c2-fc4c31a873c1" providerId="ADAL" clId="{ECB0AC73-CF32-42E7-A6FB-AD4F1396EFCC}" dt="2024-07-15T06:54:20.742" v="2206"/>
          <ac:spMkLst>
            <pc:docMk/>
            <pc:sldMk cId="1221488972" sldId="451"/>
            <ac:spMk id="3" creationId="{E8F0A792-E3E5-47DC-14DF-19BA98189B35}"/>
          </ac:spMkLst>
        </pc:spChg>
      </pc:sldChg>
      <pc:sldChg chg="addSp delSp modSp new mod modClrScheme chgLayout">
        <pc:chgData name="Shafer, Ethan H MAJ" userId="505e747c-87be-44c0-94c2-fc4c31a873c1" providerId="ADAL" clId="{ECB0AC73-CF32-42E7-A6FB-AD4F1396EFCC}" dt="2024-07-15T07:00:51.024" v="2225" actId="20577"/>
        <pc:sldMkLst>
          <pc:docMk/>
          <pc:sldMk cId="3271798158" sldId="452"/>
        </pc:sldMkLst>
        <pc:spChg chg="del mod ord">
          <ac:chgData name="Shafer, Ethan H MAJ" userId="505e747c-87be-44c0-94c2-fc4c31a873c1" providerId="ADAL" clId="{ECB0AC73-CF32-42E7-A6FB-AD4F1396EFCC}" dt="2024-07-15T07:00:47.582" v="2208" actId="700"/>
          <ac:spMkLst>
            <pc:docMk/>
            <pc:sldMk cId="3271798158" sldId="452"/>
            <ac:spMk id="2" creationId="{C8A6DC6F-93CB-29CD-CDBE-1BCA5E484CCF}"/>
          </ac:spMkLst>
        </pc:spChg>
        <pc:spChg chg="del mod ord">
          <ac:chgData name="Shafer, Ethan H MAJ" userId="505e747c-87be-44c0-94c2-fc4c31a873c1" providerId="ADAL" clId="{ECB0AC73-CF32-42E7-A6FB-AD4F1396EFCC}" dt="2024-07-15T07:00:47.582" v="2208" actId="700"/>
          <ac:spMkLst>
            <pc:docMk/>
            <pc:sldMk cId="3271798158" sldId="452"/>
            <ac:spMk id="3" creationId="{B4381060-154D-CD58-8F4F-D03206B5580B}"/>
          </ac:spMkLst>
        </pc:spChg>
        <pc:spChg chg="mod ord">
          <ac:chgData name="Shafer, Ethan H MAJ" userId="505e747c-87be-44c0-94c2-fc4c31a873c1" providerId="ADAL" clId="{ECB0AC73-CF32-42E7-A6FB-AD4F1396EFCC}" dt="2024-07-15T07:00:47.582" v="2208" actId="700"/>
          <ac:spMkLst>
            <pc:docMk/>
            <pc:sldMk cId="3271798158" sldId="452"/>
            <ac:spMk id="4" creationId="{A53FC9DD-90AF-4CAA-C71D-1DF2EB05C9A9}"/>
          </ac:spMkLst>
        </pc:spChg>
        <pc:spChg chg="mod ord">
          <ac:chgData name="Shafer, Ethan H MAJ" userId="505e747c-87be-44c0-94c2-fc4c31a873c1" providerId="ADAL" clId="{ECB0AC73-CF32-42E7-A6FB-AD4F1396EFCC}" dt="2024-07-15T07:00:47.582" v="2208" actId="700"/>
          <ac:spMkLst>
            <pc:docMk/>
            <pc:sldMk cId="3271798158" sldId="452"/>
            <ac:spMk id="5" creationId="{D34A450E-7283-030E-BAE3-94F91AED40B4}"/>
          </ac:spMkLst>
        </pc:spChg>
        <pc:spChg chg="mod ord">
          <ac:chgData name="Shafer, Ethan H MAJ" userId="505e747c-87be-44c0-94c2-fc4c31a873c1" providerId="ADAL" clId="{ECB0AC73-CF32-42E7-A6FB-AD4F1396EFCC}" dt="2024-07-15T07:00:47.582" v="2208" actId="700"/>
          <ac:spMkLst>
            <pc:docMk/>
            <pc:sldMk cId="3271798158" sldId="452"/>
            <ac:spMk id="6" creationId="{8917C80D-7F04-CE38-F3EF-07682CADD37C}"/>
          </ac:spMkLst>
        </pc:spChg>
        <pc:spChg chg="add mod ord">
          <ac:chgData name="Shafer, Ethan H MAJ" userId="505e747c-87be-44c0-94c2-fc4c31a873c1" providerId="ADAL" clId="{ECB0AC73-CF32-42E7-A6FB-AD4F1396EFCC}" dt="2024-07-15T07:00:51.024" v="2225" actId="20577"/>
          <ac:spMkLst>
            <pc:docMk/>
            <pc:sldMk cId="3271798158" sldId="452"/>
            <ac:spMk id="7" creationId="{75A9D471-E944-A546-27E3-70794291FD7B}"/>
          </ac:spMkLst>
        </pc:spChg>
        <pc:spChg chg="add mod ord">
          <ac:chgData name="Shafer, Ethan H MAJ" userId="505e747c-87be-44c0-94c2-fc4c31a873c1" providerId="ADAL" clId="{ECB0AC73-CF32-42E7-A6FB-AD4F1396EFCC}" dt="2024-07-15T07:00:47.582" v="2208" actId="700"/>
          <ac:spMkLst>
            <pc:docMk/>
            <pc:sldMk cId="3271798158" sldId="452"/>
            <ac:spMk id="8" creationId="{F22B2C5A-2781-C398-C6C1-1706018A3150}"/>
          </ac:spMkLst>
        </pc:spChg>
      </pc:sldChg>
      <pc:sldChg chg="modSp new mod">
        <pc:chgData name="Shafer, Ethan H MAJ" userId="505e747c-87be-44c0-94c2-fc4c31a873c1" providerId="ADAL" clId="{ECB0AC73-CF32-42E7-A6FB-AD4F1396EFCC}" dt="2024-07-15T23:28:23.721" v="2717" actId="20577"/>
        <pc:sldMkLst>
          <pc:docMk/>
          <pc:sldMk cId="1315603018" sldId="453"/>
        </pc:sldMkLst>
        <pc:spChg chg="mod">
          <ac:chgData name="Shafer, Ethan H MAJ" userId="505e747c-87be-44c0-94c2-fc4c31a873c1" providerId="ADAL" clId="{ECB0AC73-CF32-42E7-A6FB-AD4F1396EFCC}" dt="2024-07-15T07:56:00.163" v="2240" actId="20577"/>
          <ac:spMkLst>
            <pc:docMk/>
            <pc:sldMk cId="1315603018" sldId="453"/>
            <ac:spMk id="2" creationId="{4DD09033-33C8-8F6A-017C-72B759D986C4}"/>
          </ac:spMkLst>
        </pc:spChg>
        <pc:spChg chg="mod">
          <ac:chgData name="Shafer, Ethan H MAJ" userId="505e747c-87be-44c0-94c2-fc4c31a873c1" providerId="ADAL" clId="{ECB0AC73-CF32-42E7-A6FB-AD4F1396EFCC}" dt="2024-07-15T23:28:23.721" v="2717" actId="20577"/>
          <ac:spMkLst>
            <pc:docMk/>
            <pc:sldMk cId="1315603018" sldId="453"/>
            <ac:spMk id="3" creationId="{E9B4FD2C-6508-5C68-DFEE-FBF4BA20B6CA}"/>
          </ac:spMkLst>
        </pc:spChg>
      </pc:sldChg>
      <pc:sldChg chg="addSp delSp modSp new mod modClrScheme chgLayout">
        <pc:chgData name="Shafer, Ethan H MAJ" userId="505e747c-87be-44c0-94c2-fc4c31a873c1" providerId="ADAL" clId="{ECB0AC73-CF32-42E7-A6FB-AD4F1396EFCC}" dt="2024-07-15T22:29:05.975" v="2705" actId="20577"/>
        <pc:sldMkLst>
          <pc:docMk/>
          <pc:sldMk cId="3255375541" sldId="454"/>
        </pc:sldMkLst>
        <pc:spChg chg="mod ord">
          <ac:chgData name="Shafer, Ethan H MAJ" userId="505e747c-87be-44c0-94c2-fc4c31a873c1" providerId="ADAL" clId="{ECB0AC73-CF32-42E7-A6FB-AD4F1396EFCC}" dt="2024-07-15T22:29:05.975" v="2705" actId="20577"/>
          <ac:spMkLst>
            <pc:docMk/>
            <pc:sldMk cId="3255375541" sldId="454"/>
            <ac:spMk id="2" creationId="{6E5A2D6D-151D-BE78-C492-2A449AD137BA}"/>
          </ac:spMkLst>
        </pc:spChg>
        <pc:spChg chg="mod ord">
          <ac:chgData name="Shafer, Ethan H MAJ" userId="505e747c-87be-44c0-94c2-fc4c31a873c1" providerId="ADAL" clId="{ECB0AC73-CF32-42E7-A6FB-AD4F1396EFCC}" dt="2024-07-15T22:28:15.499" v="2693" actId="700"/>
          <ac:spMkLst>
            <pc:docMk/>
            <pc:sldMk cId="3255375541" sldId="454"/>
            <ac:spMk id="3" creationId="{B2DA56CA-2C30-2DB8-3086-F56670C98C07}"/>
          </ac:spMkLst>
        </pc:spChg>
        <pc:spChg chg="mod ord">
          <ac:chgData name="Shafer, Ethan H MAJ" userId="505e747c-87be-44c0-94c2-fc4c31a873c1" providerId="ADAL" clId="{ECB0AC73-CF32-42E7-A6FB-AD4F1396EFCC}" dt="2024-07-15T22:28:15.499" v="2693" actId="700"/>
          <ac:spMkLst>
            <pc:docMk/>
            <pc:sldMk cId="3255375541" sldId="454"/>
            <ac:spMk id="4" creationId="{E2EC33BA-650F-7999-7133-A7071F758BB0}"/>
          </ac:spMkLst>
        </pc:spChg>
        <pc:spChg chg="mod ord">
          <ac:chgData name="Shafer, Ethan H MAJ" userId="505e747c-87be-44c0-94c2-fc4c31a873c1" providerId="ADAL" clId="{ECB0AC73-CF32-42E7-A6FB-AD4F1396EFCC}" dt="2024-07-15T22:28:15.499" v="2693" actId="700"/>
          <ac:spMkLst>
            <pc:docMk/>
            <pc:sldMk cId="3255375541" sldId="454"/>
            <ac:spMk id="5" creationId="{8B7DCB4D-EB4C-D902-3B0D-67705A5AF58B}"/>
          </ac:spMkLst>
        </pc:spChg>
        <pc:spChg chg="mod ord">
          <ac:chgData name="Shafer, Ethan H MAJ" userId="505e747c-87be-44c0-94c2-fc4c31a873c1" providerId="ADAL" clId="{ECB0AC73-CF32-42E7-A6FB-AD4F1396EFCC}" dt="2024-07-15T22:28:15.499" v="2693" actId="700"/>
          <ac:spMkLst>
            <pc:docMk/>
            <pc:sldMk cId="3255375541" sldId="454"/>
            <ac:spMk id="6" creationId="{8F72C6C3-447B-AD5C-614B-5242021E209E}"/>
          </ac:spMkLst>
        </pc:spChg>
        <pc:spChg chg="add del mod ord">
          <ac:chgData name="Shafer, Ethan H MAJ" userId="505e747c-87be-44c0-94c2-fc4c31a873c1" providerId="ADAL" clId="{ECB0AC73-CF32-42E7-A6FB-AD4F1396EFCC}" dt="2024-07-15T22:28:16.249" v="2694"/>
          <ac:spMkLst>
            <pc:docMk/>
            <pc:sldMk cId="3255375541" sldId="454"/>
            <ac:spMk id="7" creationId="{13FE5304-259A-CF30-83BE-1309A2F537E6}"/>
          </ac:spMkLst>
        </pc:spChg>
        <pc:picChg chg="add mod">
          <ac:chgData name="Shafer, Ethan H MAJ" userId="505e747c-87be-44c0-94c2-fc4c31a873c1" providerId="ADAL" clId="{ECB0AC73-CF32-42E7-A6FB-AD4F1396EFCC}" dt="2024-07-15T22:28:20.409" v="2696" actId="14100"/>
          <ac:picMkLst>
            <pc:docMk/>
            <pc:sldMk cId="3255375541" sldId="454"/>
            <ac:picMk id="2050" creationId="{F0C17592-B051-A897-D7B2-301080680696}"/>
          </ac:picMkLst>
        </pc:picChg>
      </pc:sldChg>
      <pc:sldChg chg="addSp delSp modSp new del">
        <pc:chgData name="Shafer, Ethan H MAJ" userId="505e747c-87be-44c0-94c2-fc4c31a873c1" providerId="ADAL" clId="{ECB0AC73-CF32-42E7-A6FB-AD4F1396EFCC}" dt="2024-07-15T22:28:55.580" v="2697" actId="47"/>
        <pc:sldMkLst>
          <pc:docMk/>
          <pc:sldMk cId="1999776964" sldId="455"/>
        </pc:sldMkLst>
        <pc:spChg chg="add del">
          <ac:chgData name="Shafer, Ethan H MAJ" userId="505e747c-87be-44c0-94c2-fc4c31a873c1" providerId="ADAL" clId="{ECB0AC73-CF32-42E7-A6FB-AD4F1396EFCC}" dt="2024-07-15T22:28:11.969" v="2692"/>
          <ac:spMkLst>
            <pc:docMk/>
            <pc:sldMk cId="1999776964" sldId="455"/>
            <ac:spMk id="3" creationId="{1468BFD3-E815-3B80-A3FE-7FBE5CFEA8FD}"/>
          </ac:spMkLst>
        </pc:spChg>
        <pc:picChg chg="add mod">
          <ac:chgData name="Shafer, Ethan H MAJ" userId="505e747c-87be-44c0-94c2-fc4c31a873c1" providerId="ADAL" clId="{ECB0AC73-CF32-42E7-A6FB-AD4F1396EFCC}" dt="2024-07-15T22:28:11.969" v="2692"/>
          <ac:picMkLst>
            <pc:docMk/>
            <pc:sldMk cId="1999776964" sldId="455"/>
            <ac:picMk id="1026" creationId="{F5AE10AE-8149-1ED1-9719-D75A27122535}"/>
          </ac:picMkLst>
        </pc:picChg>
      </pc:sldChg>
    </pc:docChg>
  </pc:docChgLst>
  <pc:docChgLst>
    <pc:chgData name="Shafer, Ethan H MAJ" userId="505e747c-87be-44c0-94c2-fc4c31a873c1" providerId="ADAL" clId="{44520CCB-E7BE-446C-8680-4061E63D33F5}"/>
    <pc:docChg chg="undo redo custSel addSld delSld modSld sldOrd">
      <pc:chgData name="Shafer, Ethan H MAJ" userId="505e747c-87be-44c0-94c2-fc4c31a873c1" providerId="ADAL" clId="{44520CCB-E7BE-446C-8680-4061E63D33F5}" dt="2024-07-17T06:28:14.194" v="2354" actId="20577"/>
      <pc:docMkLst>
        <pc:docMk/>
      </pc:docMkLst>
      <pc:sldChg chg="add">
        <pc:chgData name="Shafer, Ethan H MAJ" userId="505e747c-87be-44c0-94c2-fc4c31a873c1" providerId="ADAL" clId="{44520CCB-E7BE-446C-8680-4061E63D33F5}" dt="2024-07-17T02:51:48.704" v="26"/>
        <pc:sldMkLst>
          <pc:docMk/>
          <pc:sldMk cId="4243758166" sldId="269"/>
        </pc:sldMkLst>
      </pc:sldChg>
      <pc:sldChg chg="modSp add mod">
        <pc:chgData name="Shafer, Ethan H MAJ" userId="505e747c-87be-44c0-94c2-fc4c31a873c1" providerId="ADAL" clId="{44520CCB-E7BE-446C-8680-4061E63D33F5}" dt="2024-07-17T02:51:48.799" v="29" actId="27636"/>
        <pc:sldMkLst>
          <pc:docMk/>
          <pc:sldMk cId="367702812" sldId="270"/>
        </pc:sldMkLst>
        <pc:spChg chg="mod">
          <ac:chgData name="Shafer, Ethan H MAJ" userId="505e747c-87be-44c0-94c2-fc4c31a873c1" providerId="ADAL" clId="{44520CCB-E7BE-446C-8680-4061E63D33F5}" dt="2024-07-17T02:51:48.799" v="29" actId="27636"/>
          <ac:spMkLst>
            <pc:docMk/>
            <pc:sldMk cId="367702812" sldId="270"/>
            <ac:spMk id="3" creationId="{D0327802-1DEC-4ED7-9FED-515305E4E136}"/>
          </ac:spMkLst>
        </pc:spChg>
        <pc:spChg chg="mod">
          <ac:chgData name="Shafer, Ethan H MAJ" userId="505e747c-87be-44c0-94c2-fc4c31a873c1" providerId="ADAL" clId="{44520CCB-E7BE-446C-8680-4061E63D33F5}" dt="2024-07-17T02:51:48.799" v="28" actId="27636"/>
          <ac:spMkLst>
            <pc:docMk/>
            <pc:sldMk cId="367702812" sldId="270"/>
            <ac:spMk id="4" creationId="{944BB732-5B4E-4212-A3E8-2E931EF54678}"/>
          </ac:spMkLst>
        </pc:spChg>
      </pc:sldChg>
      <pc:sldChg chg="modSp add mod">
        <pc:chgData name="Shafer, Ethan H MAJ" userId="505e747c-87be-44c0-94c2-fc4c31a873c1" providerId="ADAL" clId="{44520CCB-E7BE-446C-8680-4061E63D33F5}" dt="2024-07-17T02:52:43.907" v="62" actId="20577"/>
        <pc:sldMkLst>
          <pc:docMk/>
          <pc:sldMk cId="1411056543" sldId="271"/>
        </pc:sldMkLst>
        <pc:spChg chg="mod">
          <ac:chgData name="Shafer, Ethan H MAJ" userId="505e747c-87be-44c0-94c2-fc4c31a873c1" providerId="ADAL" clId="{44520CCB-E7BE-446C-8680-4061E63D33F5}" dt="2024-07-17T02:52:43.907" v="62" actId="20577"/>
          <ac:spMkLst>
            <pc:docMk/>
            <pc:sldMk cId="1411056543" sldId="271"/>
            <ac:spMk id="4" creationId="{944BB732-5B4E-4212-A3E8-2E931EF54678}"/>
          </ac:spMkLst>
        </pc:spChg>
      </pc:sldChg>
      <pc:sldChg chg="modSp add mod">
        <pc:chgData name="Shafer, Ethan H MAJ" userId="505e747c-87be-44c0-94c2-fc4c31a873c1" providerId="ADAL" clId="{44520CCB-E7BE-446C-8680-4061E63D33F5}" dt="2024-07-17T03:18:56.650" v="565" actId="20577"/>
        <pc:sldMkLst>
          <pc:docMk/>
          <pc:sldMk cId="438795195" sldId="273"/>
        </pc:sldMkLst>
        <pc:spChg chg="mod">
          <ac:chgData name="Shafer, Ethan H MAJ" userId="505e747c-87be-44c0-94c2-fc4c31a873c1" providerId="ADAL" clId="{44520CCB-E7BE-446C-8680-4061E63D33F5}" dt="2024-07-17T03:17:16.453" v="435" actId="20577"/>
          <ac:spMkLst>
            <pc:docMk/>
            <pc:sldMk cId="438795195" sldId="273"/>
            <ac:spMk id="2" creationId="{A6A1A371-EE09-46AD-AC4B-C77F6C7B9835}"/>
          </ac:spMkLst>
        </pc:spChg>
        <pc:spChg chg="mod">
          <ac:chgData name="Shafer, Ethan H MAJ" userId="505e747c-87be-44c0-94c2-fc4c31a873c1" providerId="ADAL" clId="{44520CCB-E7BE-446C-8680-4061E63D33F5}" dt="2024-07-17T03:18:14.447" v="483" actId="20577"/>
          <ac:spMkLst>
            <pc:docMk/>
            <pc:sldMk cId="438795195" sldId="273"/>
            <ac:spMk id="3" creationId="{D0327802-1DEC-4ED7-9FED-515305E4E136}"/>
          </ac:spMkLst>
        </pc:spChg>
        <pc:spChg chg="mod">
          <ac:chgData name="Shafer, Ethan H MAJ" userId="505e747c-87be-44c0-94c2-fc4c31a873c1" providerId="ADAL" clId="{44520CCB-E7BE-446C-8680-4061E63D33F5}" dt="2024-07-17T03:18:56.650" v="565" actId="20577"/>
          <ac:spMkLst>
            <pc:docMk/>
            <pc:sldMk cId="438795195" sldId="273"/>
            <ac:spMk id="4" creationId="{944BB732-5B4E-4212-A3E8-2E931EF54678}"/>
          </ac:spMkLst>
        </pc:spChg>
      </pc:sldChg>
      <pc:sldChg chg="modSp add del mod">
        <pc:chgData name="Shafer, Ethan H MAJ" userId="505e747c-87be-44c0-94c2-fc4c31a873c1" providerId="ADAL" clId="{44520CCB-E7BE-446C-8680-4061E63D33F5}" dt="2024-07-17T03:16:56.873" v="422" actId="2696"/>
        <pc:sldMkLst>
          <pc:docMk/>
          <pc:sldMk cId="2492260466" sldId="273"/>
        </pc:sldMkLst>
        <pc:spChg chg="mod">
          <ac:chgData name="Shafer, Ethan H MAJ" userId="505e747c-87be-44c0-94c2-fc4c31a873c1" providerId="ADAL" clId="{44520CCB-E7BE-446C-8680-4061E63D33F5}" dt="2024-07-17T02:53:05.879" v="69" actId="20577"/>
          <ac:spMkLst>
            <pc:docMk/>
            <pc:sldMk cId="2492260466" sldId="273"/>
            <ac:spMk id="4" creationId="{944BB732-5B4E-4212-A3E8-2E931EF54678}"/>
          </ac:spMkLst>
        </pc:spChg>
      </pc:sldChg>
      <pc:sldChg chg="modSp add mod">
        <pc:chgData name="Shafer, Ethan H MAJ" userId="505e747c-87be-44c0-94c2-fc4c31a873c1" providerId="ADAL" clId="{44520CCB-E7BE-446C-8680-4061E63D33F5}" dt="2024-07-17T02:52:59.082" v="67" actId="14100"/>
        <pc:sldMkLst>
          <pc:docMk/>
          <pc:sldMk cId="2428783176" sldId="274"/>
        </pc:sldMkLst>
        <pc:spChg chg="mod">
          <ac:chgData name="Shafer, Ethan H MAJ" userId="505e747c-87be-44c0-94c2-fc4c31a873c1" providerId="ADAL" clId="{44520CCB-E7BE-446C-8680-4061E63D33F5}" dt="2024-07-17T02:52:59.082" v="67" actId="14100"/>
          <ac:spMkLst>
            <pc:docMk/>
            <pc:sldMk cId="2428783176" sldId="274"/>
            <ac:spMk id="4" creationId="{944BB732-5B4E-4212-A3E8-2E931EF54678}"/>
          </ac:spMkLst>
        </pc:spChg>
      </pc:sldChg>
      <pc:sldChg chg="modSp add mod">
        <pc:chgData name="Shafer, Ethan H MAJ" userId="505e747c-87be-44c0-94c2-fc4c31a873c1" providerId="ADAL" clId="{44520CCB-E7BE-446C-8680-4061E63D33F5}" dt="2024-07-17T02:53:14.099" v="73" actId="20577"/>
        <pc:sldMkLst>
          <pc:docMk/>
          <pc:sldMk cId="3365439971" sldId="275"/>
        </pc:sldMkLst>
        <pc:spChg chg="mod">
          <ac:chgData name="Shafer, Ethan H MAJ" userId="505e747c-87be-44c0-94c2-fc4c31a873c1" providerId="ADAL" clId="{44520CCB-E7BE-446C-8680-4061E63D33F5}" dt="2024-07-17T02:51:48.843" v="31" actId="27636"/>
          <ac:spMkLst>
            <pc:docMk/>
            <pc:sldMk cId="3365439971" sldId="275"/>
            <ac:spMk id="3" creationId="{D0327802-1DEC-4ED7-9FED-515305E4E136}"/>
          </ac:spMkLst>
        </pc:spChg>
        <pc:spChg chg="mod">
          <ac:chgData name="Shafer, Ethan H MAJ" userId="505e747c-87be-44c0-94c2-fc4c31a873c1" providerId="ADAL" clId="{44520CCB-E7BE-446C-8680-4061E63D33F5}" dt="2024-07-17T02:53:14.099" v="73" actId="20577"/>
          <ac:spMkLst>
            <pc:docMk/>
            <pc:sldMk cId="3365439971" sldId="275"/>
            <ac:spMk id="4" creationId="{944BB732-5B4E-4212-A3E8-2E931EF54678}"/>
          </ac:spMkLst>
        </pc:spChg>
      </pc:sldChg>
      <pc:sldChg chg="modSp add mod">
        <pc:chgData name="Shafer, Ethan H MAJ" userId="505e747c-87be-44c0-94c2-fc4c31a873c1" providerId="ADAL" clId="{44520CCB-E7BE-446C-8680-4061E63D33F5}" dt="2024-07-17T02:53:35.929" v="83" actId="20577"/>
        <pc:sldMkLst>
          <pc:docMk/>
          <pc:sldMk cId="1031067531" sldId="276"/>
        </pc:sldMkLst>
        <pc:spChg chg="mod">
          <ac:chgData name="Shafer, Ethan H MAJ" userId="505e747c-87be-44c0-94c2-fc4c31a873c1" providerId="ADAL" clId="{44520CCB-E7BE-446C-8680-4061E63D33F5}" dt="2024-07-17T02:53:35.929" v="83" actId="20577"/>
          <ac:spMkLst>
            <pc:docMk/>
            <pc:sldMk cId="1031067531" sldId="276"/>
            <ac:spMk id="4" creationId="{944BB732-5B4E-4212-A3E8-2E931EF54678}"/>
          </ac:spMkLst>
        </pc:spChg>
        <pc:graphicFrameChg chg="mod">
          <ac:chgData name="Shafer, Ethan H MAJ" userId="505e747c-87be-44c0-94c2-fc4c31a873c1" providerId="ADAL" clId="{44520CCB-E7BE-446C-8680-4061E63D33F5}" dt="2024-07-17T02:53:25.229" v="74" actId="1076"/>
          <ac:graphicFrameMkLst>
            <pc:docMk/>
            <pc:sldMk cId="1031067531" sldId="276"/>
            <ac:graphicFrameMk id="8" creationId="{145C2CF1-E968-46E1-857A-B8BBC31CEC94}"/>
          </ac:graphicFrameMkLst>
        </pc:graphicFrameChg>
      </pc:sldChg>
      <pc:sldChg chg="modSp add mod">
        <pc:chgData name="Shafer, Ethan H MAJ" userId="505e747c-87be-44c0-94c2-fc4c31a873c1" providerId="ADAL" clId="{44520CCB-E7BE-446C-8680-4061E63D33F5}" dt="2024-07-17T02:54:11.233" v="134" actId="27636"/>
        <pc:sldMkLst>
          <pc:docMk/>
          <pc:sldMk cId="2440617723" sldId="278"/>
        </pc:sldMkLst>
        <pc:spChg chg="mod">
          <ac:chgData name="Shafer, Ethan H MAJ" userId="505e747c-87be-44c0-94c2-fc4c31a873c1" providerId="ADAL" clId="{44520CCB-E7BE-446C-8680-4061E63D33F5}" dt="2024-07-17T02:54:11.233" v="134" actId="27636"/>
          <ac:spMkLst>
            <pc:docMk/>
            <pc:sldMk cId="2440617723" sldId="278"/>
            <ac:spMk id="3" creationId="{D0327802-1DEC-4ED7-9FED-515305E4E136}"/>
          </ac:spMkLst>
        </pc:spChg>
        <pc:spChg chg="mod">
          <ac:chgData name="Shafer, Ethan H MAJ" userId="505e747c-87be-44c0-94c2-fc4c31a873c1" providerId="ADAL" clId="{44520CCB-E7BE-446C-8680-4061E63D33F5}" dt="2024-07-17T02:54:11.233" v="133" actId="27636"/>
          <ac:spMkLst>
            <pc:docMk/>
            <pc:sldMk cId="2440617723" sldId="278"/>
            <ac:spMk id="4" creationId="{944BB732-5B4E-4212-A3E8-2E931EF54678}"/>
          </ac:spMkLst>
        </pc:spChg>
      </pc:sldChg>
      <pc:sldChg chg="modSp add mod">
        <pc:chgData name="Shafer, Ethan H MAJ" userId="505e747c-87be-44c0-94c2-fc4c31a873c1" providerId="ADAL" clId="{44520CCB-E7BE-446C-8680-4061E63D33F5}" dt="2024-07-17T02:54:25.769" v="139" actId="20577"/>
        <pc:sldMkLst>
          <pc:docMk/>
          <pc:sldMk cId="3422525858" sldId="279"/>
        </pc:sldMkLst>
        <pc:spChg chg="mod">
          <ac:chgData name="Shafer, Ethan H MAJ" userId="505e747c-87be-44c0-94c2-fc4c31a873c1" providerId="ADAL" clId="{44520CCB-E7BE-446C-8680-4061E63D33F5}" dt="2024-07-17T02:54:25.769" v="139" actId="20577"/>
          <ac:spMkLst>
            <pc:docMk/>
            <pc:sldMk cId="3422525858" sldId="279"/>
            <ac:spMk id="4" creationId="{944BB732-5B4E-4212-A3E8-2E931EF54678}"/>
          </ac:spMkLst>
        </pc:spChg>
      </pc:sldChg>
      <pc:sldChg chg="modSp add mod">
        <pc:chgData name="Shafer, Ethan H MAJ" userId="505e747c-87be-44c0-94c2-fc4c31a873c1" providerId="ADAL" clId="{44520CCB-E7BE-446C-8680-4061E63D33F5}" dt="2024-07-17T02:54:37.924" v="144" actId="20577"/>
        <pc:sldMkLst>
          <pc:docMk/>
          <pc:sldMk cId="1245083708" sldId="280"/>
        </pc:sldMkLst>
        <pc:spChg chg="mod">
          <ac:chgData name="Shafer, Ethan H MAJ" userId="505e747c-87be-44c0-94c2-fc4c31a873c1" providerId="ADAL" clId="{44520CCB-E7BE-446C-8680-4061E63D33F5}" dt="2024-07-17T02:54:37.924" v="144" actId="20577"/>
          <ac:spMkLst>
            <pc:docMk/>
            <pc:sldMk cId="1245083708" sldId="280"/>
            <ac:spMk id="4" creationId="{944BB732-5B4E-4212-A3E8-2E931EF54678}"/>
          </ac:spMkLst>
        </pc:spChg>
      </pc:sldChg>
      <pc:sldChg chg="modSp mod">
        <pc:chgData name="Shafer, Ethan H MAJ" userId="505e747c-87be-44c0-94c2-fc4c31a873c1" providerId="ADAL" clId="{44520CCB-E7BE-446C-8680-4061E63D33F5}" dt="2024-07-17T02:51:58.522" v="55" actId="20577"/>
        <pc:sldMkLst>
          <pc:docMk/>
          <pc:sldMk cId="2600960340" sldId="413"/>
        </pc:sldMkLst>
        <pc:spChg chg="mod">
          <ac:chgData name="Shafer, Ethan H MAJ" userId="505e747c-87be-44c0-94c2-fc4c31a873c1" providerId="ADAL" clId="{44520CCB-E7BE-446C-8680-4061E63D33F5}" dt="2024-07-17T02:51:58.522" v="55" actId="20577"/>
          <ac:spMkLst>
            <pc:docMk/>
            <pc:sldMk cId="2600960340" sldId="413"/>
            <ac:spMk id="2" creationId="{8D7E2DAC-8F14-49C5-B65E-1545269CF4BB}"/>
          </ac:spMkLst>
        </pc:spChg>
      </pc:sldChg>
      <pc:sldChg chg="del">
        <pc:chgData name="Shafer, Ethan H MAJ" userId="505e747c-87be-44c0-94c2-fc4c31a873c1" providerId="ADAL" clId="{44520CCB-E7BE-446C-8680-4061E63D33F5}" dt="2024-07-17T02:51:32.749" v="0" actId="47"/>
        <pc:sldMkLst>
          <pc:docMk/>
          <pc:sldMk cId="2363768640" sldId="416"/>
        </pc:sldMkLst>
      </pc:sldChg>
      <pc:sldChg chg="modSp mod">
        <pc:chgData name="Shafer, Ethan H MAJ" userId="505e747c-87be-44c0-94c2-fc4c31a873c1" providerId="ADAL" clId="{44520CCB-E7BE-446C-8680-4061E63D33F5}" dt="2024-07-17T06:28:14.194" v="2354" actId="20577"/>
        <pc:sldMkLst>
          <pc:docMk/>
          <pc:sldMk cId="1277706378" sldId="429"/>
        </pc:sldMkLst>
        <pc:spChg chg="mod">
          <ac:chgData name="Shafer, Ethan H MAJ" userId="505e747c-87be-44c0-94c2-fc4c31a873c1" providerId="ADAL" clId="{44520CCB-E7BE-446C-8680-4061E63D33F5}" dt="2024-07-17T06:28:14.194" v="2354" actId="20577"/>
          <ac:spMkLst>
            <pc:docMk/>
            <pc:sldMk cId="1277706378" sldId="429"/>
            <ac:spMk id="3" creationId="{D19F0797-8975-980B-1DFB-53543119FFB6}"/>
          </ac:spMkLst>
        </pc:spChg>
      </pc:sldChg>
      <pc:sldChg chg="del">
        <pc:chgData name="Shafer, Ethan H MAJ" userId="505e747c-87be-44c0-94c2-fc4c31a873c1" providerId="ADAL" clId="{44520CCB-E7BE-446C-8680-4061E63D33F5}" dt="2024-07-17T02:51:45.069" v="24" actId="47"/>
        <pc:sldMkLst>
          <pc:docMk/>
          <pc:sldMk cId="2426625744" sldId="440"/>
        </pc:sldMkLst>
      </pc:sldChg>
      <pc:sldChg chg="del">
        <pc:chgData name="Shafer, Ethan H MAJ" userId="505e747c-87be-44c0-94c2-fc4c31a873c1" providerId="ADAL" clId="{44520CCB-E7BE-446C-8680-4061E63D33F5}" dt="2024-07-17T02:51:33.292" v="1" actId="47"/>
        <pc:sldMkLst>
          <pc:docMk/>
          <pc:sldMk cId="1470154629" sldId="455"/>
        </pc:sldMkLst>
      </pc:sldChg>
      <pc:sldChg chg="del">
        <pc:chgData name="Shafer, Ethan H MAJ" userId="505e747c-87be-44c0-94c2-fc4c31a873c1" providerId="ADAL" clId="{44520CCB-E7BE-446C-8680-4061E63D33F5}" dt="2024-07-17T02:51:34.009" v="2" actId="47"/>
        <pc:sldMkLst>
          <pc:docMk/>
          <pc:sldMk cId="1223688484" sldId="456"/>
        </pc:sldMkLst>
      </pc:sldChg>
      <pc:sldChg chg="modSp mod">
        <pc:chgData name="Shafer, Ethan H MAJ" userId="505e747c-87be-44c0-94c2-fc4c31a873c1" providerId="ADAL" clId="{44520CCB-E7BE-446C-8680-4061E63D33F5}" dt="2024-07-17T02:51:40.859" v="23" actId="20577"/>
        <pc:sldMkLst>
          <pc:docMk/>
          <pc:sldMk cId="628283176" sldId="457"/>
        </pc:sldMkLst>
        <pc:spChg chg="mod">
          <ac:chgData name="Shafer, Ethan H MAJ" userId="505e747c-87be-44c0-94c2-fc4c31a873c1" providerId="ADAL" clId="{44520CCB-E7BE-446C-8680-4061E63D33F5}" dt="2024-07-17T02:51:40.859" v="23" actId="20577"/>
          <ac:spMkLst>
            <pc:docMk/>
            <pc:sldMk cId="628283176" sldId="457"/>
            <ac:spMk id="7" creationId="{2D6CB23A-EB68-1619-29C8-C6973BDBA8DE}"/>
          </ac:spMkLst>
        </pc:spChg>
      </pc:sldChg>
      <pc:sldChg chg="new del">
        <pc:chgData name="Shafer, Ethan H MAJ" userId="505e747c-87be-44c0-94c2-fc4c31a873c1" providerId="ADAL" clId="{44520CCB-E7BE-446C-8680-4061E63D33F5}" dt="2024-07-17T02:52:00.723" v="56" actId="47"/>
        <pc:sldMkLst>
          <pc:docMk/>
          <pc:sldMk cId="340979758" sldId="458"/>
        </pc:sldMkLst>
      </pc:sldChg>
      <pc:sldChg chg="del">
        <pc:chgData name="Shafer, Ethan H MAJ" userId="505e747c-87be-44c0-94c2-fc4c31a873c1" providerId="ADAL" clId="{44520CCB-E7BE-446C-8680-4061E63D33F5}" dt="2024-07-17T02:51:45.069" v="24" actId="47"/>
        <pc:sldMkLst>
          <pc:docMk/>
          <pc:sldMk cId="2915294874" sldId="458"/>
        </pc:sldMkLst>
      </pc:sldChg>
      <pc:sldChg chg="addSp delSp modSp new mod ord modClrScheme chgLayout modNotesTx">
        <pc:chgData name="Shafer, Ethan H MAJ" userId="505e747c-87be-44c0-94c2-fc4c31a873c1" providerId="ADAL" clId="{44520CCB-E7BE-446C-8680-4061E63D33F5}" dt="2024-07-17T02:59:05.771" v="421" actId="20577"/>
        <pc:sldMkLst>
          <pc:docMk/>
          <pc:sldMk cId="4196615102" sldId="458"/>
        </pc:sldMkLst>
        <pc:spChg chg="mod ord">
          <ac:chgData name="Shafer, Ethan H MAJ" userId="505e747c-87be-44c0-94c2-fc4c31a873c1" providerId="ADAL" clId="{44520CCB-E7BE-446C-8680-4061E63D33F5}" dt="2024-07-17T02:59:02.179" v="400" actId="20577"/>
          <ac:spMkLst>
            <pc:docMk/>
            <pc:sldMk cId="4196615102" sldId="458"/>
            <ac:spMk id="2" creationId="{56A5B554-CF89-3447-6E53-C9B8F7F1BE6C}"/>
          </ac:spMkLst>
        </pc:spChg>
        <pc:spChg chg="del">
          <ac:chgData name="Shafer, Ethan H MAJ" userId="505e747c-87be-44c0-94c2-fc4c31a873c1" providerId="ADAL" clId="{44520CCB-E7BE-446C-8680-4061E63D33F5}" dt="2024-07-17T02:55:56.811" v="174" actId="22"/>
          <ac:spMkLst>
            <pc:docMk/>
            <pc:sldMk cId="4196615102" sldId="458"/>
            <ac:spMk id="3" creationId="{3A25618C-E544-2670-37CE-9530A739C578}"/>
          </ac:spMkLst>
        </pc:spChg>
        <pc:spChg chg="del mod">
          <ac:chgData name="Shafer, Ethan H MAJ" userId="505e747c-87be-44c0-94c2-fc4c31a873c1" providerId="ADAL" clId="{44520CCB-E7BE-446C-8680-4061E63D33F5}" dt="2024-07-17T02:58:45.253" v="389" actId="700"/>
          <ac:spMkLst>
            <pc:docMk/>
            <pc:sldMk cId="4196615102" sldId="458"/>
            <ac:spMk id="4" creationId="{9E161DD7-928C-B75A-5F00-B27F69E9BE65}"/>
          </ac:spMkLst>
        </pc:spChg>
        <pc:spChg chg="mod ord">
          <ac:chgData name="Shafer, Ethan H MAJ" userId="505e747c-87be-44c0-94c2-fc4c31a873c1" providerId="ADAL" clId="{44520CCB-E7BE-446C-8680-4061E63D33F5}" dt="2024-07-17T02:58:45.253" v="389" actId="700"/>
          <ac:spMkLst>
            <pc:docMk/>
            <pc:sldMk cId="4196615102" sldId="458"/>
            <ac:spMk id="5" creationId="{0E923F6E-1ACA-99E1-5A30-2DAADC2B633B}"/>
          </ac:spMkLst>
        </pc:spChg>
        <pc:spChg chg="mod ord">
          <ac:chgData name="Shafer, Ethan H MAJ" userId="505e747c-87be-44c0-94c2-fc4c31a873c1" providerId="ADAL" clId="{44520CCB-E7BE-446C-8680-4061E63D33F5}" dt="2024-07-17T02:58:45.253" v="389" actId="700"/>
          <ac:spMkLst>
            <pc:docMk/>
            <pc:sldMk cId="4196615102" sldId="458"/>
            <ac:spMk id="6" creationId="{D5DC39C9-ED53-2B6B-80F6-6FFF690ABD6F}"/>
          </ac:spMkLst>
        </pc:spChg>
        <pc:spChg chg="mod ord">
          <ac:chgData name="Shafer, Ethan H MAJ" userId="505e747c-87be-44c0-94c2-fc4c31a873c1" providerId="ADAL" clId="{44520CCB-E7BE-446C-8680-4061E63D33F5}" dt="2024-07-17T02:58:45.253" v="389" actId="700"/>
          <ac:spMkLst>
            <pc:docMk/>
            <pc:sldMk cId="4196615102" sldId="458"/>
            <ac:spMk id="7" creationId="{DE552DD7-37F1-F411-4F35-6BD91AEED9D6}"/>
          </ac:spMkLst>
        </pc:spChg>
        <pc:picChg chg="add mod ord">
          <ac:chgData name="Shafer, Ethan H MAJ" userId="505e747c-87be-44c0-94c2-fc4c31a873c1" providerId="ADAL" clId="{44520CCB-E7BE-446C-8680-4061E63D33F5}" dt="2024-07-17T02:58:56.249" v="394" actId="1076"/>
          <ac:picMkLst>
            <pc:docMk/>
            <pc:sldMk cId="4196615102" sldId="458"/>
            <ac:picMk id="9" creationId="{CA589A31-6640-5CD2-3DCC-489367EC6CFA}"/>
          </ac:picMkLst>
        </pc:picChg>
      </pc:sldChg>
      <pc:sldChg chg="addSp delSp modSp new mod modClrScheme chgLayout">
        <pc:chgData name="Shafer, Ethan H MAJ" userId="505e747c-87be-44c0-94c2-fc4c31a873c1" providerId="ADAL" clId="{44520CCB-E7BE-446C-8680-4061E63D33F5}" dt="2024-07-17T03:20:17.925" v="605" actId="20577"/>
        <pc:sldMkLst>
          <pc:docMk/>
          <pc:sldMk cId="1582048341" sldId="459"/>
        </pc:sldMkLst>
        <pc:spChg chg="del mod ord">
          <ac:chgData name="Shafer, Ethan H MAJ" userId="505e747c-87be-44c0-94c2-fc4c31a873c1" providerId="ADAL" clId="{44520CCB-E7BE-446C-8680-4061E63D33F5}" dt="2024-07-17T03:20:05.959" v="567" actId="700"/>
          <ac:spMkLst>
            <pc:docMk/>
            <pc:sldMk cId="1582048341" sldId="459"/>
            <ac:spMk id="2" creationId="{A50E1B19-F5F9-9841-78FD-EDD6039D965F}"/>
          </ac:spMkLst>
        </pc:spChg>
        <pc:spChg chg="del mod ord">
          <ac:chgData name="Shafer, Ethan H MAJ" userId="505e747c-87be-44c0-94c2-fc4c31a873c1" providerId="ADAL" clId="{44520CCB-E7BE-446C-8680-4061E63D33F5}" dt="2024-07-17T03:20:05.959" v="567" actId="700"/>
          <ac:spMkLst>
            <pc:docMk/>
            <pc:sldMk cId="1582048341" sldId="459"/>
            <ac:spMk id="3" creationId="{4F69190C-645D-985F-7E8B-D66F732C7F75}"/>
          </ac:spMkLst>
        </pc:spChg>
        <pc:spChg chg="del">
          <ac:chgData name="Shafer, Ethan H MAJ" userId="505e747c-87be-44c0-94c2-fc4c31a873c1" providerId="ADAL" clId="{44520CCB-E7BE-446C-8680-4061E63D33F5}" dt="2024-07-17T03:20:05.959" v="567" actId="700"/>
          <ac:spMkLst>
            <pc:docMk/>
            <pc:sldMk cId="1582048341" sldId="459"/>
            <ac:spMk id="4" creationId="{1F38C0CE-ECA7-DB6D-1DFB-DB4AB136F90D}"/>
          </ac:spMkLst>
        </pc:spChg>
        <pc:spChg chg="mod ord">
          <ac:chgData name="Shafer, Ethan H MAJ" userId="505e747c-87be-44c0-94c2-fc4c31a873c1" providerId="ADAL" clId="{44520CCB-E7BE-446C-8680-4061E63D33F5}" dt="2024-07-17T03:20:05.959" v="567" actId="700"/>
          <ac:spMkLst>
            <pc:docMk/>
            <pc:sldMk cId="1582048341" sldId="459"/>
            <ac:spMk id="5" creationId="{EB97D593-EBAA-FC90-0545-1F7503751136}"/>
          </ac:spMkLst>
        </pc:spChg>
        <pc:spChg chg="mod ord">
          <ac:chgData name="Shafer, Ethan H MAJ" userId="505e747c-87be-44c0-94c2-fc4c31a873c1" providerId="ADAL" clId="{44520CCB-E7BE-446C-8680-4061E63D33F5}" dt="2024-07-17T03:20:05.959" v="567" actId="700"/>
          <ac:spMkLst>
            <pc:docMk/>
            <pc:sldMk cId="1582048341" sldId="459"/>
            <ac:spMk id="6" creationId="{55389E49-8511-FFA8-D9D3-20CCBA45408E}"/>
          </ac:spMkLst>
        </pc:spChg>
        <pc:spChg chg="mod ord">
          <ac:chgData name="Shafer, Ethan H MAJ" userId="505e747c-87be-44c0-94c2-fc4c31a873c1" providerId="ADAL" clId="{44520CCB-E7BE-446C-8680-4061E63D33F5}" dt="2024-07-17T03:20:05.959" v="567" actId="700"/>
          <ac:spMkLst>
            <pc:docMk/>
            <pc:sldMk cId="1582048341" sldId="459"/>
            <ac:spMk id="7" creationId="{6F3F8CE3-1907-E871-4FC8-98064EAD4F43}"/>
          </ac:spMkLst>
        </pc:spChg>
        <pc:spChg chg="add mod ord">
          <ac:chgData name="Shafer, Ethan H MAJ" userId="505e747c-87be-44c0-94c2-fc4c31a873c1" providerId="ADAL" clId="{44520CCB-E7BE-446C-8680-4061E63D33F5}" dt="2024-07-17T03:20:17.925" v="605" actId="20577"/>
          <ac:spMkLst>
            <pc:docMk/>
            <pc:sldMk cId="1582048341" sldId="459"/>
            <ac:spMk id="8" creationId="{3FE31A85-98C7-3FA9-EF2C-84C30CC8E0AA}"/>
          </ac:spMkLst>
        </pc:spChg>
        <pc:spChg chg="add mod ord">
          <ac:chgData name="Shafer, Ethan H MAJ" userId="505e747c-87be-44c0-94c2-fc4c31a873c1" providerId="ADAL" clId="{44520CCB-E7BE-446C-8680-4061E63D33F5}" dt="2024-07-17T03:20:05.959" v="567" actId="700"/>
          <ac:spMkLst>
            <pc:docMk/>
            <pc:sldMk cId="1582048341" sldId="459"/>
            <ac:spMk id="9" creationId="{282AF2A9-CC46-05FE-7C63-5C05A8B49D30}"/>
          </ac:spMkLst>
        </pc:spChg>
      </pc:sldChg>
      <pc:sldChg chg="del">
        <pc:chgData name="Shafer, Ethan H MAJ" userId="505e747c-87be-44c0-94c2-fc4c31a873c1" providerId="ADAL" clId="{44520CCB-E7BE-446C-8680-4061E63D33F5}" dt="2024-07-17T02:51:45.069" v="24" actId="47"/>
        <pc:sldMkLst>
          <pc:docMk/>
          <pc:sldMk cId="1832534049" sldId="459"/>
        </pc:sldMkLst>
      </pc:sldChg>
      <pc:sldChg chg="del">
        <pc:chgData name="Shafer, Ethan H MAJ" userId="505e747c-87be-44c0-94c2-fc4c31a873c1" providerId="ADAL" clId="{44520CCB-E7BE-446C-8680-4061E63D33F5}" dt="2024-07-17T02:51:45.069" v="24" actId="47"/>
        <pc:sldMkLst>
          <pc:docMk/>
          <pc:sldMk cId="727291333" sldId="460"/>
        </pc:sldMkLst>
      </pc:sldChg>
      <pc:sldChg chg="modSp new mod">
        <pc:chgData name="Shafer, Ethan H MAJ" userId="505e747c-87be-44c0-94c2-fc4c31a873c1" providerId="ADAL" clId="{44520CCB-E7BE-446C-8680-4061E63D33F5}" dt="2024-07-17T04:15:25.214" v="910" actId="20577"/>
        <pc:sldMkLst>
          <pc:docMk/>
          <pc:sldMk cId="792352769" sldId="460"/>
        </pc:sldMkLst>
        <pc:spChg chg="mod">
          <ac:chgData name="Shafer, Ethan H MAJ" userId="505e747c-87be-44c0-94c2-fc4c31a873c1" providerId="ADAL" clId="{44520CCB-E7BE-446C-8680-4061E63D33F5}" dt="2024-07-17T03:20:11.999" v="585" actId="20577"/>
          <ac:spMkLst>
            <pc:docMk/>
            <pc:sldMk cId="792352769" sldId="460"/>
            <ac:spMk id="2" creationId="{51AE82BA-9FFB-29FB-E2A4-B435E641718B}"/>
          </ac:spMkLst>
        </pc:spChg>
        <pc:spChg chg="mod">
          <ac:chgData name="Shafer, Ethan H MAJ" userId="505e747c-87be-44c0-94c2-fc4c31a873c1" providerId="ADAL" clId="{44520CCB-E7BE-446C-8680-4061E63D33F5}" dt="2024-07-17T04:15:25.214" v="910" actId="20577"/>
          <ac:spMkLst>
            <pc:docMk/>
            <pc:sldMk cId="792352769" sldId="460"/>
            <ac:spMk id="3" creationId="{57018CF8-58EA-732D-CCA9-530196D5F6FB}"/>
          </ac:spMkLst>
        </pc:spChg>
        <pc:spChg chg="mod">
          <ac:chgData name="Shafer, Ethan H MAJ" userId="505e747c-87be-44c0-94c2-fc4c31a873c1" providerId="ADAL" clId="{44520CCB-E7BE-446C-8680-4061E63D33F5}" dt="2024-07-17T03:20:47.927" v="651" actId="20577"/>
          <ac:spMkLst>
            <pc:docMk/>
            <pc:sldMk cId="792352769" sldId="460"/>
            <ac:spMk id="4" creationId="{542405E5-F2A0-633E-58BD-50A199F8A0CD}"/>
          </ac:spMkLst>
        </pc:spChg>
      </pc:sldChg>
      <pc:sldChg chg="del">
        <pc:chgData name="Shafer, Ethan H MAJ" userId="505e747c-87be-44c0-94c2-fc4c31a873c1" providerId="ADAL" clId="{44520CCB-E7BE-446C-8680-4061E63D33F5}" dt="2024-07-17T02:51:45.069" v="24" actId="47"/>
        <pc:sldMkLst>
          <pc:docMk/>
          <pc:sldMk cId="1018780205" sldId="461"/>
        </pc:sldMkLst>
      </pc:sldChg>
      <pc:sldChg chg="addSp delSp modSp new mod setBg modClrScheme chgLayout">
        <pc:chgData name="Shafer, Ethan H MAJ" userId="505e747c-87be-44c0-94c2-fc4c31a873c1" providerId="ADAL" clId="{44520CCB-E7BE-446C-8680-4061E63D33F5}" dt="2024-07-17T05:14:00.207" v="1913" actId="242"/>
        <pc:sldMkLst>
          <pc:docMk/>
          <pc:sldMk cId="3127450728" sldId="461"/>
        </pc:sldMkLst>
        <pc:spChg chg="del mod ord">
          <ac:chgData name="Shafer, Ethan H MAJ" userId="505e747c-87be-44c0-94c2-fc4c31a873c1" providerId="ADAL" clId="{44520CCB-E7BE-446C-8680-4061E63D33F5}" dt="2024-07-17T03:20:23.197" v="607" actId="700"/>
          <ac:spMkLst>
            <pc:docMk/>
            <pc:sldMk cId="3127450728" sldId="461"/>
            <ac:spMk id="2" creationId="{4A6003CB-AAC5-3E87-C72B-EF08C22B9136}"/>
          </ac:spMkLst>
        </pc:spChg>
        <pc:spChg chg="add mod ord">
          <ac:chgData name="Shafer, Ethan H MAJ" userId="505e747c-87be-44c0-94c2-fc4c31a873c1" providerId="ADAL" clId="{44520CCB-E7BE-446C-8680-4061E63D33F5}" dt="2024-07-17T05:14:00.207" v="1913" actId="242"/>
          <ac:spMkLst>
            <pc:docMk/>
            <pc:sldMk cId="3127450728" sldId="461"/>
            <ac:spMk id="2" creationId="{C1AC396D-9994-109A-6230-F2E959421FFB}"/>
          </ac:spMkLst>
        </pc:spChg>
        <pc:spChg chg="del mod ord">
          <ac:chgData name="Shafer, Ethan H MAJ" userId="505e747c-87be-44c0-94c2-fc4c31a873c1" providerId="ADAL" clId="{44520CCB-E7BE-446C-8680-4061E63D33F5}" dt="2024-07-17T03:20:23.197" v="607" actId="700"/>
          <ac:spMkLst>
            <pc:docMk/>
            <pc:sldMk cId="3127450728" sldId="461"/>
            <ac:spMk id="3" creationId="{13BA1ACA-2751-1D5D-B371-DAF3E749D0D2}"/>
          </ac:spMkLst>
        </pc:spChg>
        <pc:spChg chg="mod ord">
          <ac:chgData name="Shafer, Ethan H MAJ" userId="505e747c-87be-44c0-94c2-fc4c31a873c1" providerId="ADAL" clId="{44520CCB-E7BE-446C-8680-4061E63D33F5}" dt="2024-07-17T05:13:41.172" v="1908" actId="26606"/>
          <ac:spMkLst>
            <pc:docMk/>
            <pc:sldMk cId="3127450728" sldId="461"/>
            <ac:spMk id="4" creationId="{897FAC3A-7535-A379-72B2-582759D62178}"/>
          </ac:spMkLst>
        </pc:spChg>
        <pc:spChg chg="mod ord">
          <ac:chgData name="Shafer, Ethan H MAJ" userId="505e747c-87be-44c0-94c2-fc4c31a873c1" providerId="ADAL" clId="{44520CCB-E7BE-446C-8680-4061E63D33F5}" dt="2024-07-17T05:13:41.172" v="1908" actId="26606"/>
          <ac:spMkLst>
            <pc:docMk/>
            <pc:sldMk cId="3127450728" sldId="461"/>
            <ac:spMk id="5" creationId="{311A7B28-DF46-6383-26E5-D7C84CD0D88C}"/>
          </ac:spMkLst>
        </pc:spChg>
        <pc:spChg chg="mod ord">
          <ac:chgData name="Shafer, Ethan H MAJ" userId="505e747c-87be-44c0-94c2-fc4c31a873c1" providerId="ADAL" clId="{44520CCB-E7BE-446C-8680-4061E63D33F5}" dt="2024-07-17T05:13:41.172" v="1908" actId="26606"/>
          <ac:spMkLst>
            <pc:docMk/>
            <pc:sldMk cId="3127450728" sldId="461"/>
            <ac:spMk id="6" creationId="{F66AFB93-5391-CC3E-EE62-9B45A78F8D32}"/>
          </ac:spMkLst>
        </pc:spChg>
        <pc:spChg chg="add mod ord">
          <ac:chgData name="Shafer, Ethan H MAJ" userId="505e747c-87be-44c0-94c2-fc4c31a873c1" providerId="ADAL" clId="{44520CCB-E7BE-446C-8680-4061E63D33F5}" dt="2024-07-17T05:13:41.172" v="1908" actId="26606"/>
          <ac:spMkLst>
            <pc:docMk/>
            <pc:sldMk cId="3127450728" sldId="461"/>
            <ac:spMk id="7" creationId="{BD3072EB-9F89-A853-CACB-434C7136B610}"/>
          </ac:spMkLst>
        </pc:spChg>
        <pc:spChg chg="add del mod ord">
          <ac:chgData name="Shafer, Ethan H MAJ" userId="505e747c-87be-44c0-94c2-fc4c31a873c1" providerId="ADAL" clId="{44520CCB-E7BE-446C-8680-4061E63D33F5}" dt="2024-07-17T05:13:36.028" v="1905" actId="22"/>
          <ac:spMkLst>
            <pc:docMk/>
            <pc:sldMk cId="3127450728" sldId="461"/>
            <ac:spMk id="8" creationId="{D7D18B4E-7301-2065-4E1A-44B600750EBC}"/>
          </ac:spMkLst>
        </pc:spChg>
        <pc:spChg chg="add">
          <ac:chgData name="Shafer, Ethan H MAJ" userId="505e747c-87be-44c0-94c2-fc4c31a873c1" providerId="ADAL" clId="{44520CCB-E7BE-446C-8680-4061E63D33F5}" dt="2024-07-17T05:13:41.172" v="1908" actId="26606"/>
          <ac:spMkLst>
            <pc:docMk/>
            <pc:sldMk cId="3127450728" sldId="461"/>
            <ac:spMk id="23" creationId="{19EF6B20-23CA-444F-8D20-3A38184B63CA}"/>
          </ac:spMkLst>
        </pc:spChg>
        <pc:grpChg chg="add">
          <ac:chgData name="Shafer, Ethan H MAJ" userId="505e747c-87be-44c0-94c2-fc4c31a873c1" providerId="ADAL" clId="{44520CCB-E7BE-446C-8680-4061E63D33F5}" dt="2024-07-17T05:13:41.172" v="1908" actId="26606"/>
          <ac:grpSpMkLst>
            <pc:docMk/>
            <pc:sldMk cId="3127450728" sldId="461"/>
            <ac:grpSpMk id="14" creationId="{B6583EC0-B95E-4CD4-9A9A-0C3F6FA8253F}"/>
          </ac:grpSpMkLst>
        </pc:grpChg>
        <pc:picChg chg="add mod ord">
          <ac:chgData name="Shafer, Ethan H MAJ" userId="505e747c-87be-44c0-94c2-fc4c31a873c1" providerId="ADAL" clId="{44520CCB-E7BE-446C-8680-4061E63D33F5}" dt="2024-07-17T05:13:48.517" v="1910" actId="14100"/>
          <ac:picMkLst>
            <pc:docMk/>
            <pc:sldMk cId="3127450728" sldId="461"/>
            <ac:picMk id="9" creationId="{7E2378DB-0D4D-1FCA-BC18-5290A60F3439}"/>
          </ac:picMkLst>
        </pc:picChg>
      </pc:sldChg>
      <pc:sldChg chg="del">
        <pc:chgData name="Shafer, Ethan H MAJ" userId="505e747c-87be-44c0-94c2-fc4c31a873c1" providerId="ADAL" clId="{44520CCB-E7BE-446C-8680-4061E63D33F5}" dt="2024-07-17T02:51:45.069" v="24" actId="47"/>
        <pc:sldMkLst>
          <pc:docMk/>
          <pc:sldMk cId="1308713411" sldId="462"/>
        </pc:sldMkLst>
      </pc:sldChg>
      <pc:sldChg chg="addSp delSp modSp new mod modClrScheme chgLayout">
        <pc:chgData name="Shafer, Ethan H MAJ" userId="505e747c-87be-44c0-94c2-fc4c31a873c1" providerId="ADAL" clId="{44520CCB-E7BE-446C-8680-4061E63D33F5}" dt="2024-07-17T03:29:27.820" v="825" actId="20577"/>
        <pc:sldMkLst>
          <pc:docMk/>
          <pc:sldMk cId="2031597583" sldId="462"/>
        </pc:sldMkLst>
        <pc:spChg chg="del mod ord">
          <ac:chgData name="Shafer, Ethan H MAJ" userId="505e747c-87be-44c0-94c2-fc4c31a873c1" providerId="ADAL" clId="{44520CCB-E7BE-446C-8680-4061E63D33F5}" dt="2024-07-17T03:28:52.059" v="688" actId="700"/>
          <ac:spMkLst>
            <pc:docMk/>
            <pc:sldMk cId="2031597583" sldId="462"/>
            <ac:spMk id="2" creationId="{980A1F59-E907-38A0-ED3E-E97EB39F28BE}"/>
          </ac:spMkLst>
        </pc:spChg>
        <pc:spChg chg="del mod ord">
          <ac:chgData name="Shafer, Ethan H MAJ" userId="505e747c-87be-44c0-94c2-fc4c31a873c1" providerId="ADAL" clId="{44520CCB-E7BE-446C-8680-4061E63D33F5}" dt="2024-07-17T03:28:52.059" v="688" actId="700"/>
          <ac:spMkLst>
            <pc:docMk/>
            <pc:sldMk cId="2031597583" sldId="462"/>
            <ac:spMk id="3" creationId="{A66B4744-3EDE-610B-F049-55167796ACFB}"/>
          </ac:spMkLst>
        </pc:spChg>
        <pc:spChg chg="mod ord">
          <ac:chgData name="Shafer, Ethan H MAJ" userId="505e747c-87be-44c0-94c2-fc4c31a873c1" providerId="ADAL" clId="{44520CCB-E7BE-446C-8680-4061E63D33F5}" dt="2024-07-17T03:28:52.059" v="688" actId="700"/>
          <ac:spMkLst>
            <pc:docMk/>
            <pc:sldMk cId="2031597583" sldId="462"/>
            <ac:spMk id="4" creationId="{5ACCA366-B0C0-A698-5705-0CDD41C0E557}"/>
          </ac:spMkLst>
        </pc:spChg>
        <pc:spChg chg="mod ord">
          <ac:chgData name="Shafer, Ethan H MAJ" userId="505e747c-87be-44c0-94c2-fc4c31a873c1" providerId="ADAL" clId="{44520CCB-E7BE-446C-8680-4061E63D33F5}" dt="2024-07-17T03:28:52.059" v="688" actId="700"/>
          <ac:spMkLst>
            <pc:docMk/>
            <pc:sldMk cId="2031597583" sldId="462"/>
            <ac:spMk id="5" creationId="{E5EDE1E9-F93E-8F23-B26F-8F4990AC8831}"/>
          </ac:spMkLst>
        </pc:spChg>
        <pc:spChg chg="mod ord">
          <ac:chgData name="Shafer, Ethan H MAJ" userId="505e747c-87be-44c0-94c2-fc4c31a873c1" providerId="ADAL" clId="{44520CCB-E7BE-446C-8680-4061E63D33F5}" dt="2024-07-17T03:28:52.059" v="688" actId="700"/>
          <ac:spMkLst>
            <pc:docMk/>
            <pc:sldMk cId="2031597583" sldId="462"/>
            <ac:spMk id="6" creationId="{0D3705D5-49A6-1789-2050-22693FD3D838}"/>
          </ac:spMkLst>
        </pc:spChg>
        <pc:spChg chg="add mod ord">
          <ac:chgData name="Shafer, Ethan H MAJ" userId="505e747c-87be-44c0-94c2-fc4c31a873c1" providerId="ADAL" clId="{44520CCB-E7BE-446C-8680-4061E63D33F5}" dt="2024-07-17T03:28:54.890" v="700" actId="20577"/>
          <ac:spMkLst>
            <pc:docMk/>
            <pc:sldMk cId="2031597583" sldId="462"/>
            <ac:spMk id="7" creationId="{8463F869-CEF3-1C22-4C39-E300F9D985CB}"/>
          </ac:spMkLst>
        </pc:spChg>
        <pc:spChg chg="add mod ord">
          <ac:chgData name="Shafer, Ethan H MAJ" userId="505e747c-87be-44c0-94c2-fc4c31a873c1" providerId="ADAL" clId="{44520CCB-E7BE-446C-8680-4061E63D33F5}" dt="2024-07-17T03:29:27.820" v="825" actId="20577"/>
          <ac:spMkLst>
            <pc:docMk/>
            <pc:sldMk cId="2031597583" sldId="462"/>
            <ac:spMk id="8" creationId="{084CF652-E02E-CBD2-DBC9-4BAC0D01F7C5}"/>
          </ac:spMkLst>
        </pc:spChg>
      </pc:sldChg>
      <pc:sldChg chg="addSp modSp add mod">
        <pc:chgData name="Shafer, Ethan H MAJ" userId="505e747c-87be-44c0-94c2-fc4c31a873c1" providerId="ADAL" clId="{44520CCB-E7BE-446C-8680-4061E63D33F5}" dt="2024-07-17T04:48:11.607" v="1509"/>
        <pc:sldMkLst>
          <pc:docMk/>
          <pc:sldMk cId="737718192" sldId="463"/>
        </pc:sldMkLst>
        <pc:spChg chg="mod">
          <ac:chgData name="Shafer, Ethan H MAJ" userId="505e747c-87be-44c0-94c2-fc4c31a873c1" providerId="ADAL" clId="{44520CCB-E7BE-446C-8680-4061E63D33F5}" dt="2024-07-17T04:39:30.115" v="1207" actId="20577"/>
          <ac:spMkLst>
            <pc:docMk/>
            <pc:sldMk cId="737718192" sldId="463"/>
            <ac:spMk id="3" creationId="{57018CF8-58EA-732D-CCA9-530196D5F6FB}"/>
          </ac:spMkLst>
        </pc:spChg>
        <pc:picChg chg="add mod">
          <ac:chgData name="Shafer, Ethan H MAJ" userId="505e747c-87be-44c0-94c2-fc4c31a873c1" providerId="ADAL" clId="{44520CCB-E7BE-446C-8680-4061E63D33F5}" dt="2024-07-17T04:48:11.607" v="1509"/>
          <ac:picMkLst>
            <pc:docMk/>
            <pc:sldMk cId="737718192" sldId="463"/>
            <ac:picMk id="8" creationId="{B036FCB0-81A1-026C-1310-C856A3BA5569}"/>
          </ac:picMkLst>
        </pc:picChg>
      </pc:sldChg>
      <pc:sldChg chg="del">
        <pc:chgData name="Shafer, Ethan H MAJ" userId="505e747c-87be-44c0-94c2-fc4c31a873c1" providerId="ADAL" clId="{44520CCB-E7BE-446C-8680-4061E63D33F5}" dt="2024-07-17T02:51:45.069" v="24" actId="47"/>
        <pc:sldMkLst>
          <pc:docMk/>
          <pc:sldMk cId="3809882990" sldId="463"/>
        </pc:sldMkLst>
      </pc:sldChg>
      <pc:sldChg chg="new del">
        <pc:chgData name="Shafer, Ethan H MAJ" userId="505e747c-87be-44c0-94c2-fc4c31a873c1" providerId="ADAL" clId="{44520CCB-E7BE-446C-8680-4061E63D33F5}" dt="2024-07-17T04:15:33.023" v="912" actId="47"/>
        <pc:sldMkLst>
          <pc:docMk/>
          <pc:sldMk cId="4039460943" sldId="463"/>
        </pc:sldMkLst>
      </pc:sldChg>
      <pc:sldChg chg="del">
        <pc:chgData name="Shafer, Ethan H MAJ" userId="505e747c-87be-44c0-94c2-fc4c31a873c1" providerId="ADAL" clId="{44520CCB-E7BE-446C-8680-4061E63D33F5}" dt="2024-07-17T02:51:45.069" v="24" actId="47"/>
        <pc:sldMkLst>
          <pc:docMk/>
          <pc:sldMk cId="1463169035" sldId="464"/>
        </pc:sldMkLst>
      </pc:sldChg>
      <pc:sldChg chg="addSp modSp add mod">
        <pc:chgData name="Shafer, Ethan H MAJ" userId="505e747c-87be-44c0-94c2-fc4c31a873c1" providerId="ADAL" clId="{44520CCB-E7BE-446C-8680-4061E63D33F5}" dt="2024-07-17T04:49:05.677" v="1620" actId="20577"/>
        <pc:sldMkLst>
          <pc:docMk/>
          <pc:sldMk cId="4069232263" sldId="464"/>
        </pc:sldMkLst>
        <pc:spChg chg="mod">
          <ac:chgData name="Shafer, Ethan H MAJ" userId="505e747c-87be-44c0-94c2-fc4c31a873c1" providerId="ADAL" clId="{44520CCB-E7BE-446C-8680-4061E63D33F5}" dt="2024-07-17T04:49:05.677" v="1620" actId="20577"/>
          <ac:spMkLst>
            <pc:docMk/>
            <pc:sldMk cId="4069232263" sldId="464"/>
            <ac:spMk id="3" creationId="{57018CF8-58EA-732D-CCA9-530196D5F6FB}"/>
          </ac:spMkLst>
        </pc:spChg>
        <pc:picChg chg="add mod">
          <ac:chgData name="Shafer, Ethan H MAJ" userId="505e747c-87be-44c0-94c2-fc4c31a873c1" providerId="ADAL" clId="{44520CCB-E7BE-446C-8680-4061E63D33F5}" dt="2024-07-17T04:48:06.706" v="1508" actId="1076"/>
          <ac:picMkLst>
            <pc:docMk/>
            <pc:sldMk cId="4069232263" sldId="464"/>
            <ac:picMk id="9" creationId="{D2398A96-6419-70FD-9992-B9446B301A63}"/>
          </ac:picMkLst>
        </pc:picChg>
      </pc:sldChg>
      <pc:sldChg chg="addSp modSp add mod">
        <pc:chgData name="Shafer, Ethan H MAJ" userId="505e747c-87be-44c0-94c2-fc4c31a873c1" providerId="ADAL" clId="{44520CCB-E7BE-446C-8680-4061E63D33F5}" dt="2024-07-17T04:48:13.121" v="1510"/>
        <pc:sldMkLst>
          <pc:docMk/>
          <pc:sldMk cId="2039602511" sldId="465"/>
        </pc:sldMkLst>
        <pc:spChg chg="mod">
          <ac:chgData name="Shafer, Ethan H MAJ" userId="505e747c-87be-44c0-94c2-fc4c31a873c1" providerId="ADAL" clId="{44520CCB-E7BE-446C-8680-4061E63D33F5}" dt="2024-07-17T04:46:49.573" v="1483" actId="20577"/>
          <ac:spMkLst>
            <pc:docMk/>
            <pc:sldMk cId="2039602511" sldId="465"/>
            <ac:spMk id="3" creationId="{57018CF8-58EA-732D-CCA9-530196D5F6FB}"/>
          </ac:spMkLst>
        </pc:spChg>
        <pc:picChg chg="add mod">
          <ac:chgData name="Shafer, Ethan H MAJ" userId="505e747c-87be-44c0-94c2-fc4c31a873c1" providerId="ADAL" clId="{44520CCB-E7BE-446C-8680-4061E63D33F5}" dt="2024-07-17T04:48:13.121" v="1510"/>
          <ac:picMkLst>
            <pc:docMk/>
            <pc:sldMk cId="2039602511" sldId="465"/>
            <ac:picMk id="8" creationId="{68BA9530-D11F-7932-DB43-88FC38F0D520}"/>
          </ac:picMkLst>
        </pc:picChg>
      </pc:sldChg>
      <pc:sldChg chg="del">
        <pc:chgData name="Shafer, Ethan H MAJ" userId="505e747c-87be-44c0-94c2-fc4c31a873c1" providerId="ADAL" clId="{44520CCB-E7BE-446C-8680-4061E63D33F5}" dt="2024-07-17T02:51:45.069" v="24" actId="47"/>
        <pc:sldMkLst>
          <pc:docMk/>
          <pc:sldMk cId="2654118055" sldId="465"/>
        </pc:sldMkLst>
      </pc:sldChg>
      <pc:sldChg chg="addSp modSp add del">
        <pc:chgData name="Shafer, Ethan H MAJ" userId="505e747c-87be-44c0-94c2-fc4c31a873c1" providerId="ADAL" clId="{44520CCB-E7BE-446C-8680-4061E63D33F5}" dt="2024-07-17T04:51:37.849" v="1621" actId="47"/>
        <pc:sldMkLst>
          <pc:docMk/>
          <pc:sldMk cId="437139253" sldId="466"/>
        </pc:sldMkLst>
        <pc:picChg chg="add mod">
          <ac:chgData name="Shafer, Ethan H MAJ" userId="505e747c-87be-44c0-94c2-fc4c31a873c1" providerId="ADAL" clId="{44520CCB-E7BE-446C-8680-4061E63D33F5}" dt="2024-07-17T04:48:14.949" v="1511"/>
          <ac:picMkLst>
            <pc:docMk/>
            <pc:sldMk cId="437139253" sldId="466"/>
            <ac:picMk id="8" creationId="{9AFEA711-C7AD-5C50-C7DA-EF05A177A413}"/>
          </ac:picMkLst>
        </pc:picChg>
      </pc:sldChg>
      <pc:sldChg chg="del">
        <pc:chgData name="Shafer, Ethan H MAJ" userId="505e747c-87be-44c0-94c2-fc4c31a873c1" providerId="ADAL" clId="{44520CCB-E7BE-446C-8680-4061E63D33F5}" dt="2024-07-17T02:51:45.069" v="24" actId="47"/>
        <pc:sldMkLst>
          <pc:docMk/>
          <pc:sldMk cId="1413676377" sldId="466"/>
        </pc:sldMkLst>
      </pc:sldChg>
      <pc:sldChg chg="new del">
        <pc:chgData name="Shafer, Ethan H MAJ" userId="505e747c-87be-44c0-94c2-fc4c31a873c1" providerId="ADAL" clId="{44520CCB-E7BE-446C-8680-4061E63D33F5}" dt="2024-07-17T05:09:43.632" v="1625" actId="47"/>
        <pc:sldMkLst>
          <pc:docMk/>
          <pc:sldMk cId="4266721485" sldId="466"/>
        </pc:sldMkLst>
      </pc:sldChg>
      <pc:sldChg chg="del">
        <pc:chgData name="Shafer, Ethan H MAJ" userId="505e747c-87be-44c0-94c2-fc4c31a873c1" providerId="ADAL" clId="{44520CCB-E7BE-446C-8680-4061E63D33F5}" dt="2024-07-17T02:51:45.069" v="24" actId="47"/>
        <pc:sldMkLst>
          <pc:docMk/>
          <pc:sldMk cId="734897747" sldId="467"/>
        </pc:sldMkLst>
      </pc:sldChg>
      <pc:sldChg chg="add del">
        <pc:chgData name="Shafer, Ethan H MAJ" userId="505e747c-87be-44c0-94c2-fc4c31a873c1" providerId="ADAL" clId="{44520CCB-E7BE-446C-8680-4061E63D33F5}" dt="2024-07-17T04:51:39.474" v="1622" actId="47"/>
        <pc:sldMkLst>
          <pc:docMk/>
          <pc:sldMk cId="1921694595" sldId="467"/>
        </pc:sldMkLst>
      </pc:sldChg>
      <pc:sldChg chg="modSp add mod">
        <pc:chgData name="Shafer, Ethan H MAJ" userId="505e747c-87be-44c0-94c2-fc4c31a873c1" providerId="ADAL" clId="{44520CCB-E7BE-446C-8680-4061E63D33F5}" dt="2024-07-17T05:10:07.615" v="1709" actId="20577"/>
        <pc:sldMkLst>
          <pc:docMk/>
          <pc:sldMk cId="3144270320" sldId="467"/>
        </pc:sldMkLst>
        <pc:spChg chg="mod">
          <ac:chgData name="Shafer, Ethan H MAJ" userId="505e747c-87be-44c0-94c2-fc4c31a873c1" providerId="ADAL" clId="{44520CCB-E7BE-446C-8680-4061E63D33F5}" dt="2024-07-17T05:10:07.615" v="1709" actId="20577"/>
          <ac:spMkLst>
            <pc:docMk/>
            <pc:sldMk cId="3144270320" sldId="467"/>
            <ac:spMk id="3" creationId="{57018CF8-58EA-732D-CCA9-530196D5F6FB}"/>
          </ac:spMkLst>
        </pc:spChg>
      </pc:sldChg>
      <pc:sldChg chg="addSp delSp modSp new mod modClrScheme chgLayout">
        <pc:chgData name="Shafer, Ethan H MAJ" userId="505e747c-87be-44c0-94c2-fc4c31a873c1" providerId="ADAL" clId="{44520CCB-E7BE-446C-8680-4061E63D33F5}" dt="2024-07-17T05:22:19.662" v="2032" actId="1076"/>
        <pc:sldMkLst>
          <pc:docMk/>
          <pc:sldMk cId="218695927" sldId="468"/>
        </pc:sldMkLst>
        <pc:spChg chg="del mod ord">
          <ac:chgData name="Shafer, Ethan H MAJ" userId="505e747c-87be-44c0-94c2-fc4c31a873c1" providerId="ADAL" clId="{44520CCB-E7BE-446C-8680-4061E63D33F5}" dt="2024-07-17T05:17:21.834" v="1915" actId="700"/>
          <ac:spMkLst>
            <pc:docMk/>
            <pc:sldMk cId="218695927" sldId="468"/>
            <ac:spMk id="2" creationId="{8AB3F86D-1797-5600-8A7F-7E3478ABFF0B}"/>
          </ac:spMkLst>
        </pc:spChg>
        <pc:spChg chg="del mod ord">
          <ac:chgData name="Shafer, Ethan H MAJ" userId="505e747c-87be-44c0-94c2-fc4c31a873c1" providerId="ADAL" clId="{44520CCB-E7BE-446C-8680-4061E63D33F5}" dt="2024-07-17T05:17:21.834" v="1915" actId="700"/>
          <ac:spMkLst>
            <pc:docMk/>
            <pc:sldMk cId="218695927" sldId="468"/>
            <ac:spMk id="3" creationId="{1372F1B5-49D4-4440-7BBD-672D5506269B}"/>
          </ac:spMkLst>
        </pc:spChg>
        <pc:spChg chg="del">
          <ac:chgData name="Shafer, Ethan H MAJ" userId="505e747c-87be-44c0-94c2-fc4c31a873c1" providerId="ADAL" clId="{44520CCB-E7BE-446C-8680-4061E63D33F5}" dt="2024-07-17T05:17:21.834" v="1915" actId="700"/>
          <ac:spMkLst>
            <pc:docMk/>
            <pc:sldMk cId="218695927" sldId="468"/>
            <ac:spMk id="4" creationId="{193CF1F6-FDD7-9A63-7A98-B806F924A6AA}"/>
          </ac:spMkLst>
        </pc:spChg>
        <pc:spChg chg="mod ord">
          <ac:chgData name="Shafer, Ethan H MAJ" userId="505e747c-87be-44c0-94c2-fc4c31a873c1" providerId="ADAL" clId="{44520CCB-E7BE-446C-8680-4061E63D33F5}" dt="2024-07-17T05:17:49.927" v="2026" actId="700"/>
          <ac:spMkLst>
            <pc:docMk/>
            <pc:sldMk cId="218695927" sldId="468"/>
            <ac:spMk id="5" creationId="{A549AF7D-3B71-6DCA-BE4F-000C6B890220}"/>
          </ac:spMkLst>
        </pc:spChg>
        <pc:spChg chg="mod ord">
          <ac:chgData name="Shafer, Ethan H MAJ" userId="505e747c-87be-44c0-94c2-fc4c31a873c1" providerId="ADAL" clId="{44520CCB-E7BE-446C-8680-4061E63D33F5}" dt="2024-07-17T05:17:49.927" v="2026" actId="700"/>
          <ac:spMkLst>
            <pc:docMk/>
            <pc:sldMk cId="218695927" sldId="468"/>
            <ac:spMk id="6" creationId="{3735B335-C5C3-AF21-3EA3-E082039F77A9}"/>
          </ac:spMkLst>
        </pc:spChg>
        <pc:spChg chg="mod ord">
          <ac:chgData name="Shafer, Ethan H MAJ" userId="505e747c-87be-44c0-94c2-fc4c31a873c1" providerId="ADAL" clId="{44520CCB-E7BE-446C-8680-4061E63D33F5}" dt="2024-07-17T05:17:49.927" v="2026" actId="700"/>
          <ac:spMkLst>
            <pc:docMk/>
            <pc:sldMk cId="218695927" sldId="468"/>
            <ac:spMk id="7" creationId="{405D1330-41E6-A8AB-7787-35E5EF4B5C0B}"/>
          </ac:spMkLst>
        </pc:spChg>
        <pc:spChg chg="add mod ord">
          <ac:chgData name="Shafer, Ethan H MAJ" userId="505e747c-87be-44c0-94c2-fc4c31a873c1" providerId="ADAL" clId="{44520CCB-E7BE-446C-8680-4061E63D33F5}" dt="2024-07-17T05:17:49.927" v="2026" actId="700"/>
          <ac:spMkLst>
            <pc:docMk/>
            <pc:sldMk cId="218695927" sldId="468"/>
            <ac:spMk id="8" creationId="{552370E8-080A-DA2A-3558-EF9F61C3136A}"/>
          </ac:spMkLst>
        </pc:spChg>
        <pc:spChg chg="add mod ord">
          <ac:chgData name="Shafer, Ethan H MAJ" userId="505e747c-87be-44c0-94c2-fc4c31a873c1" providerId="ADAL" clId="{44520CCB-E7BE-446C-8680-4061E63D33F5}" dt="2024-07-17T05:18:28.616" v="2028"/>
          <ac:spMkLst>
            <pc:docMk/>
            <pc:sldMk cId="218695927" sldId="468"/>
            <ac:spMk id="9" creationId="{8650AC78-4E74-9398-F26D-E9B3810A9A5C}"/>
          </ac:spMkLst>
        </pc:spChg>
        <pc:spChg chg="add del mod ord">
          <ac:chgData name="Shafer, Ethan H MAJ" userId="505e747c-87be-44c0-94c2-fc4c31a873c1" providerId="ADAL" clId="{44520CCB-E7BE-446C-8680-4061E63D33F5}" dt="2024-07-17T05:20:01.167" v="2029" actId="22"/>
          <ac:spMkLst>
            <pc:docMk/>
            <pc:sldMk cId="218695927" sldId="468"/>
            <ac:spMk id="10" creationId="{9B13E31E-24F7-93D9-738D-190D6EE9B8CE}"/>
          </ac:spMkLst>
        </pc:spChg>
        <pc:picChg chg="add mod ord">
          <ac:chgData name="Shafer, Ethan H MAJ" userId="505e747c-87be-44c0-94c2-fc4c31a873c1" providerId="ADAL" clId="{44520CCB-E7BE-446C-8680-4061E63D33F5}" dt="2024-07-17T05:22:16.287" v="2030" actId="1076"/>
          <ac:picMkLst>
            <pc:docMk/>
            <pc:sldMk cId="218695927" sldId="468"/>
            <ac:picMk id="12" creationId="{0125E347-1B03-15C5-2C99-910C06AE7DB6}"/>
          </ac:picMkLst>
        </pc:picChg>
        <pc:picChg chg="add mod">
          <ac:chgData name="Shafer, Ethan H MAJ" userId="505e747c-87be-44c0-94c2-fc4c31a873c1" providerId="ADAL" clId="{44520CCB-E7BE-446C-8680-4061E63D33F5}" dt="2024-07-17T05:22:19.662" v="2032" actId="1076"/>
          <ac:picMkLst>
            <pc:docMk/>
            <pc:sldMk cId="218695927" sldId="468"/>
            <ac:picMk id="14" creationId="{34F8D6A8-8CFE-E41D-DC6D-1AFCAEE6A815}"/>
          </ac:picMkLst>
        </pc:picChg>
      </pc:sldChg>
      <pc:sldChg chg="del">
        <pc:chgData name="Shafer, Ethan H MAJ" userId="505e747c-87be-44c0-94c2-fc4c31a873c1" providerId="ADAL" clId="{44520CCB-E7BE-446C-8680-4061E63D33F5}" dt="2024-07-17T02:51:45.069" v="24" actId="47"/>
        <pc:sldMkLst>
          <pc:docMk/>
          <pc:sldMk cId="654399212" sldId="468"/>
        </pc:sldMkLst>
      </pc:sldChg>
      <pc:sldChg chg="del">
        <pc:chgData name="Shafer, Ethan H MAJ" userId="505e747c-87be-44c0-94c2-fc4c31a873c1" providerId="ADAL" clId="{44520CCB-E7BE-446C-8680-4061E63D33F5}" dt="2024-07-17T02:51:45.069" v="24" actId="47"/>
        <pc:sldMkLst>
          <pc:docMk/>
          <pc:sldMk cId="795620285" sldId="469"/>
        </pc:sldMkLst>
      </pc:sldChg>
      <pc:sldChg chg="new del">
        <pc:chgData name="Shafer, Ethan H MAJ" userId="505e747c-87be-44c0-94c2-fc4c31a873c1" providerId="ADAL" clId="{44520CCB-E7BE-446C-8680-4061E63D33F5}" dt="2024-07-17T05:22:29.362" v="2035" actId="47"/>
        <pc:sldMkLst>
          <pc:docMk/>
          <pc:sldMk cId="4069225907" sldId="469"/>
        </pc:sldMkLst>
      </pc:sldChg>
      <pc:sldChg chg="modSp add mod">
        <pc:chgData name="Shafer, Ethan H MAJ" userId="505e747c-87be-44c0-94c2-fc4c31a873c1" providerId="ADAL" clId="{44520CCB-E7BE-446C-8680-4061E63D33F5}" dt="2024-07-17T05:46:23.831" v="2287" actId="20577"/>
        <pc:sldMkLst>
          <pc:docMk/>
          <pc:sldMk cId="2487636109" sldId="470"/>
        </pc:sldMkLst>
        <pc:spChg chg="mod">
          <ac:chgData name="Shafer, Ethan H MAJ" userId="505e747c-87be-44c0-94c2-fc4c31a873c1" providerId="ADAL" clId="{44520CCB-E7BE-446C-8680-4061E63D33F5}" dt="2024-07-17T05:46:23.831" v="2287" actId="20577"/>
          <ac:spMkLst>
            <pc:docMk/>
            <pc:sldMk cId="2487636109" sldId="470"/>
            <ac:spMk id="3" creationId="{57018CF8-58EA-732D-CCA9-530196D5F6FB}"/>
          </ac:spMkLst>
        </pc:spChg>
      </pc:sldChg>
      <pc:sldChg chg="del">
        <pc:chgData name="Shafer, Ethan H MAJ" userId="505e747c-87be-44c0-94c2-fc4c31a873c1" providerId="ADAL" clId="{44520CCB-E7BE-446C-8680-4061E63D33F5}" dt="2024-07-17T02:51:45.069" v="24" actId="47"/>
        <pc:sldMkLst>
          <pc:docMk/>
          <pc:sldMk cId="2856010001" sldId="470"/>
        </pc:sldMkLst>
      </pc:sldChg>
      <pc:sldChg chg="del">
        <pc:chgData name="Shafer, Ethan H MAJ" userId="505e747c-87be-44c0-94c2-fc4c31a873c1" providerId="ADAL" clId="{44520CCB-E7BE-446C-8680-4061E63D33F5}" dt="2024-07-17T02:51:45.069" v="24" actId="47"/>
        <pc:sldMkLst>
          <pc:docMk/>
          <pc:sldMk cId="493600504" sldId="471"/>
        </pc:sldMkLst>
      </pc:sldChg>
      <pc:sldChg chg="del">
        <pc:chgData name="Shafer, Ethan H MAJ" userId="505e747c-87be-44c0-94c2-fc4c31a873c1" providerId="ADAL" clId="{44520CCB-E7BE-446C-8680-4061E63D33F5}" dt="2024-07-17T02:51:45.069" v="24" actId="47"/>
        <pc:sldMkLst>
          <pc:docMk/>
          <pc:sldMk cId="241139002" sldId="473"/>
        </pc:sldMkLst>
      </pc:sldChg>
    </pc:docChg>
  </pc:docChgLst>
  <pc:docChgLst>
    <pc:chgData name="Shafer, Ethan H MAJ" userId="S::ethan.shafer@westpoint.edu::505e747c-87be-44c0-94c2-fc4c31a873c1" providerId="AD" clId="Web-{FA198418-E515-EFF5-D492-56FAE7363843}"/>
    <pc:docChg chg="addSld delSld modSld">
      <pc:chgData name="Shafer, Ethan H MAJ" userId="S::ethan.shafer@westpoint.edu::505e747c-87be-44c0-94c2-fc4c31a873c1" providerId="AD" clId="Web-{FA198418-E515-EFF5-D492-56FAE7363843}" dt="2024-07-08T18:21:43.112" v="37" actId="20577"/>
      <pc:docMkLst>
        <pc:docMk/>
      </pc:docMkLst>
      <pc:sldChg chg="modSp">
        <pc:chgData name="Shafer, Ethan H MAJ" userId="S::ethan.shafer@westpoint.edu::505e747c-87be-44c0-94c2-fc4c31a873c1" providerId="AD" clId="Web-{FA198418-E515-EFF5-D492-56FAE7363843}" dt="2024-07-08T18:21:43.112" v="37" actId="20577"/>
        <pc:sldMkLst>
          <pc:docMk/>
          <pc:sldMk cId="2628425495" sldId="256"/>
        </pc:sldMkLst>
        <pc:spChg chg="mod">
          <ac:chgData name="Shafer, Ethan H MAJ" userId="S::ethan.shafer@westpoint.edu::505e747c-87be-44c0-94c2-fc4c31a873c1" providerId="AD" clId="Web-{FA198418-E515-EFF5-D492-56FAE7363843}" dt="2024-07-08T18:21:43.112" v="37" actId="20577"/>
          <ac:spMkLst>
            <pc:docMk/>
            <pc:sldMk cId="2628425495" sldId="256"/>
            <ac:spMk id="3" creationId="{F065C33D-7A08-4DFA-8997-D38B5B6085DA}"/>
          </ac:spMkLst>
        </pc:spChg>
      </pc:sldChg>
      <pc:sldChg chg="del">
        <pc:chgData name="Shafer, Ethan H MAJ" userId="S::ethan.shafer@westpoint.edu::505e747c-87be-44c0-94c2-fc4c31a873c1" providerId="AD" clId="Web-{FA198418-E515-EFF5-D492-56FAE7363843}" dt="2024-07-08T18:17:33.940" v="2"/>
        <pc:sldMkLst>
          <pc:docMk/>
          <pc:sldMk cId="1867938701" sldId="387"/>
        </pc:sldMkLst>
      </pc:sldChg>
      <pc:sldChg chg="modSp new">
        <pc:chgData name="Shafer, Ethan H MAJ" userId="S::ethan.shafer@westpoint.edu::505e747c-87be-44c0-94c2-fc4c31a873c1" providerId="AD" clId="Web-{FA198418-E515-EFF5-D492-56FAE7363843}" dt="2024-07-08T18:21:39.784" v="35" actId="20577"/>
        <pc:sldMkLst>
          <pc:docMk/>
          <pc:sldMk cId="1751600927" sldId="407"/>
        </pc:sldMkLst>
        <pc:spChg chg="mod">
          <ac:chgData name="Shafer, Ethan H MAJ" userId="S::ethan.shafer@westpoint.edu::505e747c-87be-44c0-94c2-fc4c31a873c1" providerId="AD" clId="Web-{FA198418-E515-EFF5-D492-56FAE7363843}" dt="2024-07-08T18:20:24.722" v="4" actId="20577"/>
          <ac:spMkLst>
            <pc:docMk/>
            <pc:sldMk cId="1751600927" sldId="407"/>
            <ac:spMk id="2" creationId="{499B7FD1-EABF-BF9E-A164-B189B297205F}"/>
          </ac:spMkLst>
        </pc:spChg>
        <pc:spChg chg="mod">
          <ac:chgData name="Shafer, Ethan H MAJ" userId="S::ethan.shafer@westpoint.edu::505e747c-87be-44c0-94c2-fc4c31a873c1" providerId="AD" clId="Web-{FA198418-E515-EFF5-D492-56FAE7363843}" dt="2024-07-08T18:21:39.784" v="35" actId="20577"/>
          <ac:spMkLst>
            <pc:docMk/>
            <pc:sldMk cId="1751600927" sldId="407"/>
            <ac:spMk id="3" creationId="{3BB60AA8-A05A-7630-0706-FFF3B26CA435}"/>
          </ac:spMkLst>
        </pc:spChg>
      </pc:sldChg>
    </pc:docChg>
  </pc:docChgLst>
  <pc:docChgLst>
    <pc:chgData name="Shafer, Ethan H MAJ" userId="505e747c-87be-44c0-94c2-fc4c31a873c1" providerId="ADAL" clId="{6F7BCDAB-1392-4100-B7F3-62F864446860}"/>
    <pc:docChg chg="undo redo custSel addSld delSld modSld sldOrd addSection delSection">
      <pc:chgData name="Shafer, Ethan H MAJ" userId="505e747c-87be-44c0-94c2-fc4c31a873c1" providerId="ADAL" clId="{6F7BCDAB-1392-4100-B7F3-62F864446860}" dt="2024-07-21T00:48:21.081" v="4809" actId="20577"/>
      <pc:docMkLst>
        <pc:docMk/>
      </pc:docMkLst>
      <pc:sldChg chg="del">
        <pc:chgData name="Shafer, Ethan H MAJ" userId="505e747c-87be-44c0-94c2-fc4c31a873c1" providerId="ADAL" clId="{6F7BCDAB-1392-4100-B7F3-62F864446860}" dt="2024-07-19T04:43:04.936" v="37" actId="47"/>
        <pc:sldMkLst>
          <pc:docMk/>
          <pc:sldMk cId="4243758166" sldId="269"/>
        </pc:sldMkLst>
      </pc:sldChg>
      <pc:sldChg chg="del">
        <pc:chgData name="Shafer, Ethan H MAJ" userId="505e747c-87be-44c0-94c2-fc4c31a873c1" providerId="ADAL" clId="{6F7BCDAB-1392-4100-B7F3-62F864446860}" dt="2024-07-19T04:43:04.936" v="37" actId="47"/>
        <pc:sldMkLst>
          <pc:docMk/>
          <pc:sldMk cId="367702812" sldId="270"/>
        </pc:sldMkLst>
      </pc:sldChg>
      <pc:sldChg chg="del">
        <pc:chgData name="Shafer, Ethan H MAJ" userId="505e747c-87be-44c0-94c2-fc4c31a873c1" providerId="ADAL" clId="{6F7BCDAB-1392-4100-B7F3-62F864446860}" dt="2024-07-19T04:43:04.936" v="37" actId="47"/>
        <pc:sldMkLst>
          <pc:docMk/>
          <pc:sldMk cId="1411056543" sldId="271"/>
        </pc:sldMkLst>
      </pc:sldChg>
      <pc:sldChg chg="del">
        <pc:chgData name="Shafer, Ethan H MAJ" userId="505e747c-87be-44c0-94c2-fc4c31a873c1" providerId="ADAL" clId="{6F7BCDAB-1392-4100-B7F3-62F864446860}" dt="2024-07-19T04:43:04.936" v="37" actId="47"/>
        <pc:sldMkLst>
          <pc:docMk/>
          <pc:sldMk cId="438795195" sldId="273"/>
        </pc:sldMkLst>
      </pc:sldChg>
      <pc:sldChg chg="del">
        <pc:chgData name="Shafer, Ethan H MAJ" userId="505e747c-87be-44c0-94c2-fc4c31a873c1" providerId="ADAL" clId="{6F7BCDAB-1392-4100-B7F3-62F864446860}" dt="2024-07-19T04:43:04.936" v="37" actId="47"/>
        <pc:sldMkLst>
          <pc:docMk/>
          <pc:sldMk cId="2428783176" sldId="274"/>
        </pc:sldMkLst>
      </pc:sldChg>
      <pc:sldChg chg="del">
        <pc:chgData name="Shafer, Ethan H MAJ" userId="505e747c-87be-44c0-94c2-fc4c31a873c1" providerId="ADAL" clId="{6F7BCDAB-1392-4100-B7F3-62F864446860}" dt="2024-07-19T04:43:04.936" v="37" actId="47"/>
        <pc:sldMkLst>
          <pc:docMk/>
          <pc:sldMk cId="3365439971" sldId="275"/>
        </pc:sldMkLst>
      </pc:sldChg>
      <pc:sldChg chg="del">
        <pc:chgData name="Shafer, Ethan H MAJ" userId="505e747c-87be-44c0-94c2-fc4c31a873c1" providerId="ADAL" clId="{6F7BCDAB-1392-4100-B7F3-62F864446860}" dt="2024-07-19T04:43:04.936" v="37" actId="47"/>
        <pc:sldMkLst>
          <pc:docMk/>
          <pc:sldMk cId="1031067531" sldId="276"/>
        </pc:sldMkLst>
      </pc:sldChg>
      <pc:sldChg chg="add del">
        <pc:chgData name="Shafer, Ethan H MAJ" userId="505e747c-87be-44c0-94c2-fc4c31a873c1" providerId="ADAL" clId="{6F7BCDAB-1392-4100-B7F3-62F864446860}" dt="2024-07-19T04:46:24.507" v="165" actId="47"/>
        <pc:sldMkLst>
          <pc:docMk/>
          <pc:sldMk cId="3726141506" sldId="276"/>
        </pc:sldMkLst>
      </pc:sldChg>
      <pc:sldChg chg="del">
        <pc:chgData name="Shafer, Ethan H MAJ" userId="505e747c-87be-44c0-94c2-fc4c31a873c1" providerId="ADAL" clId="{6F7BCDAB-1392-4100-B7F3-62F864446860}" dt="2024-07-19T04:43:04.936" v="37" actId="47"/>
        <pc:sldMkLst>
          <pc:docMk/>
          <pc:sldMk cId="2440617723" sldId="278"/>
        </pc:sldMkLst>
      </pc:sldChg>
      <pc:sldChg chg="del">
        <pc:chgData name="Shafer, Ethan H MAJ" userId="505e747c-87be-44c0-94c2-fc4c31a873c1" providerId="ADAL" clId="{6F7BCDAB-1392-4100-B7F3-62F864446860}" dt="2024-07-19T04:43:04.936" v="37" actId="47"/>
        <pc:sldMkLst>
          <pc:docMk/>
          <pc:sldMk cId="3422525858" sldId="279"/>
        </pc:sldMkLst>
      </pc:sldChg>
      <pc:sldChg chg="del">
        <pc:chgData name="Shafer, Ethan H MAJ" userId="505e747c-87be-44c0-94c2-fc4c31a873c1" providerId="ADAL" clId="{6F7BCDAB-1392-4100-B7F3-62F864446860}" dt="2024-07-19T04:43:04.936" v="37" actId="47"/>
        <pc:sldMkLst>
          <pc:docMk/>
          <pc:sldMk cId="1245083708" sldId="280"/>
        </pc:sldMkLst>
      </pc:sldChg>
      <pc:sldChg chg="modSp add del mod">
        <pc:chgData name="Shafer, Ethan H MAJ" userId="505e747c-87be-44c0-94c2-fc4c31a873c1" providerId="ADAL" clId="{6F7BCDAB-1392-4100-B7F3-62F864446860}" dt="2024-07-20T02:21:42.771" v="1953" actId="47"/>
        <pc:sldMkLst>
          <pc:docMk/>
          <pc:sldMk cId="1499402153" sldId="281"/>
        </pc:sldMkLst>
        <pc:picChg chg="mod">
          <ac:chgData name="Shafer, Ethan H MAJ" userId="505e747c-87be-44c0-94c2-fc4c31a873c1" providerId="ADAL" clId="{6F7BCDAB-1392-4100-B7F3-62F864446860}" dt="2024-07-19T04:46:30.124" v="166" actId="1076"/>
          <ac:picMkLst>
            <pc:docMk/>
            <pc:sldMk cId="1499402153" sldId="281"/>
            <ac:picMk id="9" creationId="{464D3308-4B0D-46E5-AD45-B405611A2FBD}"/>
          </ac:picMkLst>
        </pc:picChg>
      </pc:sldChg>
      <pc:sldChg chg="addSp delSp modSp add del mod setBg modClrScheme delAnim modAnim chgLayout">
        <pc:chgData name="Shafer, Ethan H MAJ" userId="505e747c-87be-44c0-94c2-fc4c31a873c1" providerId="ADAL" clId="{6F7BCDAB-1392-4100-B7F3-62F864446860}" dt="2024-07-20T02:21:42.771" v="1953" actId="47"/>
        <pc:sldMkLst>
          <pc:docMk/>
          <pc:sldMk cId="640624208" sldId="282"/>
        </pc:sldMkLst>
        <pc:spChg chg="mod ord">
          <ac:chgData name="Shafer, Ethan H MAJ" userId="505e747c-87be-44c0-94c2-fc4c31a873c1" providerId="ADAL" clId="{6F7BCDAB-1392-4100-B7F3-62F864446860}" dt="2024-07-19T08:45:17.265" v="1777" actId="26606"/>
          <ac:spMkLst>
            <pc:docMk/>
            <pc:sldMk cId="640624208" sldId="282"/>
            <ac:spMk id="2" creationId="{14CE0AD3-F4D5-42FF-88EE-5BE1FFE5B3DA}"/>
          </ac:spMkLst>
        </pc:spChg>
        <pc:spChg chg="add del mod ord">
          <ac:chgData name="Shafer, Ethan H MAJ" userId="505e747c-87be-44c0-94c2-fc4c31a873c1" providerId="ADAL" clId="{6F7BCDAB-1392-4100-B7F3-62F864446860}" dt="2024-07-19T08:44:59.859" v="1772" actId="700"/>
          <ac:spMkLst>
            <pc:docMk/>
            <pc:sldMk cId="640624208" sldId="282"/>
            <ac:spMk id="3" creationId="{717A4088-D649-C16C-9A2D-48BED7317F4B}"/>
          </ac:spMkLst>
        </pc:spChg>
        <pc:spChg chg="mod ord">
          <ac:chgData name="Shafer, Ethan H MAJ" userId="505e747c-87be-44c0-94c2-fc4c31a873c1" providerId="ADAL" clId="{6F7BCDAB-1392-4100-B7F3-62F864446860}" dt="2024-07-19T08:45:17.265" v="1777" actId="26606"/>
          <ac:spMkLst>
            <pc:docMk/>
            <pc:sldMk cId="640624208" sldId="282"/>
            <ac:spMk id="5" creationId="{B33CE4D4-90F3-43A8-983E-53294F53F760}"/>
          </ac:spMkLst>
        </pc:spChg>
        <pc:spChg chg="mod ord">
          <ac:chgData name="Shafer, Ethan H MAJ" userId="505e747c-87be-44c0-94c2-fc4c31a873c1" providerId="ADAL" clId="{6F7BCDAB-1392-4100-B7F3-62F864446860}" dt="2024-07-19T08:45:17.265" v="1777" actId="26606"/>
          <ac:spMkLst>
            <pc:docMk/>
            <pc:sldMk cId="640624208" sldId="282"/>
            <ac:spMk id="6" creationId="{2731AADE-7B30-4338-B2B6-4C702E4C8641}"/>
          </ac:spMkLst>
        </pc:spChg>
        <pc:spChg chg="mod ord">
          <ac:chgData name="Shafer, Ethan H MAJ" userId="505e747c-87be-44c0-94c2-fc4c31a873c1" providerId="ADAL" clId="{6F7BCDAB-1392-4100-B7F3-62F864446860}" dt="2024-07-19T08:45:17.265" v="1777" actId="26606"/>
          <ac:spMkLst>
            <pc:docMk/>
            <pc:sldMk cId="640624208" sldId="282"/>
            <ac:spMk id="7" creationId="{FFF9B7A3-F4A6-4276-83C4-D76909856DF5}"/>
          </ac:spMkLst>
        </pc:spChg>
        <pc:spChg chg="add del mod ord">
          <ac:chgData name="Shafer, Ethan H MAJ" userId="505e747c-87be-44c0-94c2-fc4c31a873c1" providerId="ADAL" clId="{6F7BCDAB-1392-4100-B7F3-62F864446860}" dt="2024-07-19T08:44:59.859" v="1772" actId="700"/>
          <ac:spMkLst>
            <pc:docMk/>
            <pc:sldMk cId="640624208" sldId="282"/>
            <ac:spMk id="8" creationId="{B9F391E8-E67C-6D14-E543-25ED0EDF37B0}"/>
          </ac:spMkLst>
        </pc:spChg>
        <pc:spChg chg="add del mod ord">
          <ac:chgData name="Shafer, Ethan H MAJ" userId="505e747c-87be-44c0-94c2-fc4c31a873c1" providerId="ADAL" clId="{6F7BCDAB-1392-4100-B7F3-62F864446860}" dt="2024-07-19T08:44:59.859" v="1772" actId="700"/>
          <ac:spMkLst>
            <pc:docMk/>
            <pc:sldMk cId="640624208" sldId="282"/>
            <ac:spMk id="10" creationId="{23D12CAB-4882-22A5-560E-58A446A6E51D}"/>
          </ac:spMkLst>
        </pc:spChg>
        <pc:spChg chg="add del mod ord">
          <ac:chgData name="Shafer, Ethan H MAJ" userId="505e747c-87be-44c0-94c2-fc4c31a873c1" providerId="ADAL" clId="{6F7BCDAB-1392-4100-B7F3-62F864446860}" dt="2024-07-19T08:44:59.859" v="1772" actId="700"/>
          <ac:spMkLst>
            <pc:docMk/>
            <pc:sldMk cId="640624208" sldId="282"/>
            <ac:spMk id="11" creationId="{0AF8A8C1-004C-33AC-747F-36FF63F4EC42}"/>
          </ac:spMkLst>
        </pc:spChg>
        <pc:spChg chg="add del mod ord">
          <ac:chgData name="Shafer, Ethan H MAJ" userId="505e747c-87be-44c0-94c2-fc4c31a873c1" providerId="ADAL" clId="{6F7BCDAB-1392-4100-B7F3-62F864446860}" dt="2024-07-19T08:45:05.260" v="1776"/>
          <ac:spMkLst>
            <pc:docMk/>
            <pc:sldMk cId="640624208" sldId="282"/>
            <ac:spMk id="12" creationId="{BE9481DF-857B-A8F2-ABCE-B6183C8A1B1B}"/>
          </ac:spMkLst>
        </pc:spChg>
        <pc:spChg chg="add del mod ord">
          <ac:chgData name="Shafer, Ethan H MAJ" userId="505e747c-87be-44c0-94c2-fc4c31a873c1" providerId="ADAL" clId="{6F7BCDAB-1392-4100-B7F3-62F864446860}" dt="2024-07-19T08:45:03.130" v="1774"/>
          <ac:spMkLst>
            <pc:docMk/>
            <pc:sldMk cId="640624208" sldId="282"/>
            <ac:spMk id="13" creationId="{424871E4-8457-EAA0-349C-533DA794A8C4}"/>
          </ac:spMkLst>
        </pc:spChg>
        <pc:spChg chg="add del">
          <ac:chgData name="Shafer, Ethan H MAJ" userId="505e747c-87be-44c0-94c2-fc4c31a873c1" providerId="ADAL" clId="{6F7BCDAB-1392-4100-B7F3-62F864446860}" dt="2024-07-19T08:45:39.440" v="1783" actId="22"/>
          <ac:spMkLst>
            <pc:docMk/>
            <pc:sldMk cId="640624208" sldId="282"/>
            <ac:spMk id="16" creationId="{FE107C6F-5EF5-DDDF-9E4F-396BD45801B5}"/>
          </ac:spMkLst>
        </pc:spChg>
        <pc:spChg chg="del">
          <ac:chgData name="Shafer, Ethan H MAJ" userId="505e747c-87be-44c0-94c2-fc4c31a873c1" providerId="ADAL" clId="{6F7BCDAB-1392-4100-B7F3-62F864446860}" dt="2024-07-19T04:45:37.485" v="160" actId="478"/>
          <ac:spMkLst>
            <pc:docMk/>
            <pc:sldMk cId="640624208" sldId="282"/>
            <ac:spMk id="23" creationId="{C5FA6B20-B0AA-435B-B4C1-7CE50343DDD1}"/>
          </ac:spMkLst>
        </pc:spChg>
        <pc:spChg chg="add mod">
          <ac:chgData name="Shafer, Ethan H MAJ" userId="505e747c-87be-44c0-94c2-fc4c31a873c1" providerId="ADAL" clId="{6F7BCDAB-1392-4100-B7F3-62F864446860}" dt="2024-07-19T08:47:48.604" v="1937" actId="15"/>
          <ac:spMkLst>
            <pc:docMk/>
            <pc:sldMk cId="640624208" sldId="282"/>
            <ac:spMk id="6150" creationId="{B4AA6015-6ECE-E86C-67FD-4B5ED9C34604}"/>
          </ac:spMkLst>
        </pc:spChg>
        <pc:spChg chg="add del">
          <ac:chgData name="Shafer, Ethan H MAJ" userId="505e747c-87be-44c0-94c2-fc4c31a873c1" providerId="ADAL" clId="{6F7BCDAB-1392-4100-B7F3-62F864446860}" dt="2024-07-19T08:45:44.514" v="1785" actId="26606"/>
          <ac:spMkLst>
            <pc:docMk/>
            <pc:sldMk cId="640624208" sldId="282"/>
            <ac:spMk id="6162" creationId="{0952772C-A193-46A8-8085-DF0DDE5FC05E}"/>
          </ac:spMkLst>
        </pc:spChg>
        <pc:spChg chg="add del">
          <ac:chgData name="Shafer, Ethan H MAJ" userId="505e747c-87be-44c0-94c2-fc4c31a873c1" providerId="ADAL" clId="{6F7BCDAB-1392-4100-B7F3-62F864446860}" dt="2024-07-19T08:45:44.514" v="1785" actId="26606"/>
          <ac:spMkLst>
            <pc:docMk/>
            <pc:sldMk cId="640624208" sldId="282"/>
            <ac:spMk id="6164" creationId="{0D28FA21-C404-4805-A601-DBEE83A8EA50}"/>
          </ac:spMkLst>
        </pc:spChg>
        <pc:spChg chg="add del">
          <ac:chgData name="Shafer, Ethan H MAJ" userId="505e747c-87be-44c0-94c2-fc4c31a873c1" providerId="ADAL" clId="{6F7BCDAB-1392-4100-B7F3-62F864446860}" dt="2024-07-19T08:45:44.514" v="1785" actId="26606"/>
          <ac:spMkLst>
            <pc:docMk/>
            <pc:sldMk cId="640624208" sldId="282"/>
            <ac:spMk id="6174" creationId="{6CB62799-E47D-468D-9290-FF49353DFACD}"/>
          </ac:spMkLst>
        </pc:spChg>
        <pc:spChg chg="add">
          <ac:chgData name="Shafer, Ethan H MAJ" userId="505e747c-87be-44c0-94c2-fc4c31a873c1" providerId="ADAL" clId="{6F7BCDAB-1392-4100-B7F3-62F864446860}" dt="2024-07-19T08:45:44.514" v="1785" actId="26606"/>
          <ac:spMkLst>
            <pc:docMk/>
            <pc:sldMk cId="640624208" sldId="282"/>
            <ac:spMk id="6188" creationId="{0952772C-A193-46A8-8085-DF0DDE5FC05E}"/>
          </ac:spMkLst>
        </pc:spChg>
        <pc:spChg chg="add">
          <ac:chgData name="Shafer, Ethan H MAJ" userId="505e747c-87be-44c0-94c2-fc4c31a873c1" providerId="ADAL" clId="{6F7BCDAB-1392-4100-B7F3-62F864446860}" dt="2024-07-19T08:45:44.514" v="1785" actId="26606"/>
          <ac:spMkLst>
            <pc:docMk/>
            <pc:sldMk cId="640624208" sldId="282"/>
            <ac:spMk id="6190" creationId="{0D28FA21-C404-4805-A601-DBEE83A8EA50}"/>
          </ac:spMkLst>
        </pc:spChg>
        <pc:spChg chg="add">
          <ac:chgData name="Shafer, Ethan H MAJ" userId="505e747c-87be-44c0-94c2-fc4c31a873c1" providerId="ADAL" clId="{6F7BCDAB-1392-4100-B7F3-62F864446860}" dt="2024-07-19T08:45:44.514" v="1785" actId="26606"/>
          <ac:spMkLst>
            <pc:docMk/>
            <pc:sldMk cId="640624208" sldId="282"/>
            <ac:spMk id="6200" creationId="{6CB62799-E47D-468D-9290-FF49353DFACD}"/>
          </ac:spMkLst>
        </pc:spChg>
        <pc:grpChg chg="add del">
          <ac:chgData name="Shafer, Ethan H MAJ" userId="505e747c-87be-44c0-94c2-fc4c31a873c1" providerId="ADAL" clId="{6F7BCDAB-1392-4100-B7F3-62F864446860}" dt="2024-07-19T08:45:44.514" v="1785" actId="26606"/>
          <ac:grpSpMkLst>
            <pc:docMk/>
            <pc:sldMk cId="640624208" sldId="282"/>
            <ac:grpSpMk id="6153" creationId="{49FF32FF-44D7-4535-B99A-004DD008ADE3}"/>
          </ac:grpSpMkLst>
        </pc:grpChg>
        <pc:grpChg chg="add del">
          <ac:chgData name="Shafer, Ethan H MAJ" userId="505e747c-87be-44c0-94c2-fc4c31a873c1" providerId="ADAL" clId="{6F7BCDAB-1392-4100-B7F3-62F864446860}" dt="2024-07-19T08:45:44.514" v="1785" actId="26606"/>
          <ac:grpSpMkLst>
            <pc:docMk/>
            <pc:sldMk cId="640624208" sldId="282"/>
            <ac:grpSpMk id="6166" creationId="{015F2101-E757-4DE5-9263-90EE04B605B3}"/>
          </ac:grpSpMkLst>
        </pc:grpChg>
        <pc:grpChg chg="add">
          <ac:chgData name="Shafer, Ethan H MAJ" userId="505e747c-87be-44c0-94c2-fc4c31a873c1" providerId="ADAL" clId="{6F7BCDAB-1392-4100-B7F3-62F864446860}" dt="2024-07-19T08:45:44.514" v="1785" actId="26606"/>
          <ac:grpSpMkLst>
            <pc:docMk/>
            <pc:sldMk cId="640624208" sldId="282"/>
            <ac:grpSpMk id="6179" creationId="{49FF32FF-44D7-4535-B99A-004DD008ADE3}"/>
          </ac:grpSpMkLst>
        </pc:grpChg>
        <pc:grpChg chg="add">
          <ac:chgData name="Shafer, Ethan H MAJ" userId="505e747c-87be-44c0-94c2-fc4c31a873c1" providerId="ADAL" clId="{6F7BCDAB-1392-4100-B7F3-62F864446860}" dt="2024-07-19T08:45:44.514" v="1785" actId="26606"/>
          <ac:grpSpMkLst>
            <pc:docMk/>
            <pc:sldMk cId="640624208" sldId="282"/>
            <ac:grpSpMk id="6192" creationId="{015F2101-E757-4DE5-9263-90EE04B605B3}"/>
          </ac:grpSpMkLst>
        </pc:grpChg>
        <pc:picChg chg="del">
          <ac:chgData name="Shafer, Ethan H MAJ" userId="505e747c-87be-44c0-94c2-fc4c31a873c1" providerId="ADAL" clId="{6F7BCDAB-1392-4100-B7F3-62F864446860}" dt="2024-07-19T08:44:56.119" v="1770" actId="478"/>
          <ac:picMkLst>
            <pc:docMk/>
            <pc:sldMk cId="640624208" sldId="282"/>
            <ac:picMk id="4" creationId="{D7ABC6CA-CE51-4B89-BF79-422A5A19965B}"/>
          </ac:picMkLst>
        </pc:picChg>
        <pc:picChg chg="del mod">
          <ac:chgData name="Shafer, Ethan H MAJ" userId="505e747c-87be-44c0-94c2-fc4c31a873c1" providerId="ADAL" clId="{6F7BCDAB-1392-4100-B7F3-62F864446860}" dt="2024-07-19T08:45:04.597" v="1775" actId="21"/>
          <ac:picMkLst>
            <pc:docMk/>
            <pc:sldMk cId="640624208" sldId="282"/>
            <ac:picMk id="9" creationId="{49CB1CA8-BED3-4D8D-8CE5-F6DB12CA41D3}"/>
          </ac:picMkLst>
        </pc:picChg>
        <pc:picChg chg="add mod">
          <ac:chgData name="Shafer, Ethan H MAJ" userId="505e747c-87be-44c0-94c2-fc4c31a873c1" providerId="ADAL" clId="{6F7BCDAB-1392-4100-B7F3-62F864446860}" dt="2024-07-19T08:45:54.233" v="1790" actId="1076"/>
          <ac:picMkLst>
            <pc:docMk/>
            <pc:sldMk cId="640624208" sldId="282"/>
            <ac:picMk id="14" creationId="{49CB1CA8-BED3-4D8D-8CE5-F6DB12CA41D3}"/>
          </ac:picMkLst>
        </pc:picChg>
        <pc:picChg chg="add del mod ord">
          <ac:chgData name="Shafer, Ethan H MAJ" userId="505e747c-87be-44c0-94c2-fc4c31a873c1" providerId="ADAL" clId="{6F7BCDAB-1392-4100-B7F3-62F864446860}" dt="2024-07-19T08:45:36.246" v="1781" actId="478"/>
          <ac:picMkLst>
            <pc:docMk/>
            <pc:sldMk cId="640624208" sldId="282"/>
            <ac:picMk id="6146" creationId="{C1238E7D-4DE8-E0CB-9779-E06CDDF57467}"/>
          </ac:picMkLst>
        </pc:picChg>
        <pc:picChg chg="add mod ord">
          <ac:chgData name="Shafer, Ethan H MAJ" userId="505e747c-87be-44c0-94c2-fc4c31a873c1" providerId="ADAL" clId="{6F7BCDAB-1392-4100-B7F3-62F864446860}" dt="2024-07-19T08:45:59.993" v="1792" actId="1076"/>
          <ac:picMkLst>
            <pc:docMk/>
            <pc:sldMk cId="640624208" sldId="282"/>
            <ac:picMk id="6148" creationId="{A6816E63-E310-3921-DD07-08BB56B28703}"/>
          </ac:picMkLst>
        </pc:picChg>
      </pc:sldChg>
      <pc:sldChg chg="delSp modSp add del mod modAnim">
        <pc:chgData name="Shafer, Ethan H MAJ" userId="505e747c-87be-44c0-94c2-fc4c31a873c1" providerId="ADAL" clId="{6F7BCDAB-1392-4100-B7F3-62F864446860}" dt="2024-07-20T02:21:42.771" v="1953" actId="47"/>
        <pc:sldMkLst>
          <pc:docMk/>
          <pc:sldMk cId="594271351" sldId="284"/>
        </pc:sldMkLst>
        <pc:spChg chg="del">
          <ac:chgData name="Shafer, Ethan H MAJ" userId="505e747c-87be-44c0-94c2-fc4c31a873c1" providerId="ADAL" clId="{6F7BCDAB-1392-4100-B7F3-62F864446860}" dt="2024-07-19T04:45:08.260" v="120" actId="478"/>
          <ac:spMkLst>
            <pc:docMk/>
            <pc:sldMk cId="594271351" sldId="284"/>
            <ac:spMk id="27" creationId="{8BF5AD3D-A62F-427E-ABB2-1B40DCF35145}"/>
          </ac:spMkLst>
        </pc:spChg>
        <pc:picChg chg="mod">
          <ac:chgData name="Shafer, Ethan H MAJ" userId="505e747c-87be-44c0-94c2-fc4c31a873c1" providerId="ADAL" clId="{6F7BCDAB-1392-4100-B7F3-62F864446860}" dt="2024-07-19T04:45:14.366" v="156" actId="1035"/>
          <ac:picMkLst>
            <pc:docMk/>
            <pc:sldMk cId="594271351" sldId="284"/>
            <ac:picMk id="23" creationId="{DAD49D6F-B1C4-45C5-8019-C6DE1F88A6D5}"/>
          </ac:picMkLst>
        </pc:picChg>
        <pc:picChg chg="mod">
          <ac:chgData name="Shafer, Ethan H MAJ" userId="505e747c-87be-44c0-94c2-fc4c31a873c1" providerId="ADAL" clId="{6F7BCDAB-1392-4100-B7F3-62F864446860}" dt="2024-07-19T04:45:14.366" v="156" actId="1035"/>
          <ac:picMkLst>
            <pc:docMk/>
            <pc:sldMk cId="594271351" sldId="284"/>
            <ac:picMk id="25" creationId="{65B05688-697A-47CF-AE5E-2D2345256CB5}"/>
          </ac:picMkLst>
        </pc:picChg>
      </pc:sldChg>
      <pc:sldChg chg="delSp modSp add del mod modAnim">
        <pc:chgData name="Shafer, Ethan H MAJ" userId="505e747c-87be-44c0-94c2-fc4c31a873c1" providerId="ADAL" clId="{6F7BCDAB-1392-4100-B7F3-62F864446860}" dt="2024-07-20T02:21:42.771" v="1953" actId="47"/>
        <pc:sldMkLst>
          <pc:docMk/>
          <pc:sldMk cId="552353823" sldId="285"/>
        </pc:sldMkLst>
        <pc:spChg chg="del">
          <ac:chgData name="Shafer, Ethan H MAJ" userId="505e747c-87be-44c0-94c2-fc4c31a873c1" providerId="ADAL" clId="{6F7BCDAB-1392-4100-B7F3-62F864446860}" dt="2024-07-19T04:45:21.481" v="157" actId="478"/>
          <ac:spMkLst>
            <pc:docMk/>
            <pc:sldMk cId="552353823" sldId="285"/>
            <ac:spMk id="23" creationId="{6F0D3977-C44D-4BEB-937C-96E16B289DA6}"/>
          </ac:spMkLst>
        </pc:spChg>
        <pc:picChg chg="mod">
          <ac:chgData name="Shafer, Ethan H MAJ" userId="505e747c-87be-44c0-94c2-fc4c31a873c1" providerId="ADAL" clId="{6F7BCDAB-1392-4100-B7F3-62F864446860}" dt="2024-07-19T04:45:30.357" v="159" actId="1076"/>
          <ac:picMkLst>
            <pc:docMk/>
            <pc:sldMk cId="552353823" sldId="285"/>
            <ac:picMk id="4" creationId="{3ED060A8-48D1-46D9-AD98-FF00EA371C5A}"/>
          </ac:picMkLst>
        </pc:picChg>
        <pc:picChg chg="mod">
          <ac:chgData name="Shafer, Ethan H MAJ" userId="505e747c-87be-44c0-94c2-fc4c31a873c1" providerId="ADAL" clId="{6F7BCDAB-1392-4100-B7F3-62F864446860}" dt="2024-07-19T04:45:25.545" v="158" actId="1076"/>
          <ac:picMkLst>
            <pc:docMk/>
            <pc:sldMk cId="552353823" sldId="285"/>
            <ac:picMk id="9" creationId="{535958C7-6D4F-4E3E-9ED5-1F0A84490908}"/>
          </ac:picMkLst>
        </pc:picChg>
      </pc:sldChg>
      <pc:sldChg chg="modSp add del mod">
        <pc:chgData name="Shafer, Ethan H MAJ" userId="505e747c-87be-44c0-94c2-fc4c31a873c1" providerId="ADAL" clId="{6F7BCDAB-1392-4100-B7F3-62F864446860}" dt="2024-07-20T02:21:42.771" v="1953" actId="47"/>
        <pc:sldMkLst>
          <pc:docMk/>
          <pc:sldMk cId="1666821417" sldId="286"/>
        </pc:sldMkLst>
        <pc:spChg chg="mod">
          <ac:chgData name="Shafer, Ethan H MAJ" userId="505e747c-87be-44c0-94c2-fc4c31a873c1" providerId="ADAL" clId="{6F7BCDAB-1392-4100-B7F3-62F864446860}" dt="2024-07-19T04:44:50.950" v="119" actId="1036"/>
          <ac:spMkLst>
            <pc:docMk/>
            <pc:sldMk cId="1666821417" sldId="286"/>
            <ac:spMk id="10" creationId="{342CD8B6-7884-41B2-B6F8-85179CB32355}"/>
          </ac:spMkLst>
        </pc:spChg>
        <pc:picChg chg="mod">
          <ac:chgData name="Shafer, Ethan H MAJ" userId="505e747c-87be-44c0-94c2-fc4c31a873c1" providerId="ADAL" clId="{6F7BCDAB-1392-4100-B7F3-62F864446860}" dt="2024-07-19T04:44:46.898" v="98" actId="1076"/>
          <ac:picMkLst>
            <pc:docMk/>
            <pc:sldMk cId="1666821417" sldId="286"/>
            <ac:picMk id="3" creationId="{95A1C70B-A6E9-49E6-B18A-ADBEC8B208AA}"/>
          </ac:picMkLst>
        </pc:picChg>
      </pc:sldChg>
      <pc:sldChg chg="addSp delSp modSp add del mod setBg modClrScheme modAnim chgLayout">
        <pc:chgData name="Shafer, Ethan H MAJ" userId="505e747c-87be-44c0-94c2-fc4c31a873c1" providerId="ADAL" clId="{6F7BCDAB-1392-4100-B7F3-62F864446860}" dt="2024-07-20T02:21:42.771" v="1953" actId="47"/>
        <pc:sldMkLst>
          <pc:docMk/>
          <pc:sldMk cId="3555650612" sldId="289"/>
        </pc:sldMkLst>
        <pc:spChg chg="mod ord">
          <ac:chgData name="Shafer, Ethan H MAJ" userId="505e747c-87be-44c0-94c2-fc4c31a873c1" providerId="ADAL" clId="{6F7BCDAB-1392-4100-B7F3-62F864446860}" dt="2024-07-19T08:46:43.679" v="1793" actId="26606"/>
          <ac:spMkLst>
            <pc:docMk/>
            <pc:sldMk cId="3555650612" sldId="289"/>
            <ac:spMk id="2" creationId="{14CE0AD3-F4D5-42FF-88EE-5BE1FFE5B3DA}"/>
          </ac:spMkLst>
        </pc:spChg>
        <pc:spChg chg="add del mod ord">
          <ac:chgData name="Shafer, Ethan H MAJ" userId="505e747c-87be-44c0-94c2-fc4c31a873c1" providerId="ADAL" clId="{6F7BCDAB-1392-4100-B7F3-62F864446860}" dt="2024-07-19T08:42:56.210" v="1768"/>
          <ac:spMkLst>
            <pc:docMk/>
            <pc:sldMk cId="3555650612" sldId="289"/>
            <ac:spMk id="3" creationId="{E03BC27C-213E-173E-7415-A01BCBA3ADA1}"/>
          </ac:spMkLst>
        </pc:spChg>
        <pc:spChg chg="mod ord">
          <ac:chgData name="Shafer, Ethan H MAJ" userId="505e747c-87be-44c0-94c2-fc4c31a873c1" providerId="ADAL" clId="{6F7BCDAB-1392-4100-B7F3-62F864446860}" dt="2024-07-19T08:46:43.679" v="1793" actId="26606"/>
          <ac:spMkLst>
            <pc:docMk/>
            <pc:sldMk cId="3555650612" sldId="289"/>
            <ac:spMk id="5" creationId="{B33CE4D4-90F3-43A8-983E-53294F53F760}"/>
          </ac:spMkLst>
        </pc:spChg>
        <pc:spChg chg="mod ord">
          <ac:chgData name="Shafer, Ethan H MAJ" userId="505e747c-87be-44c0-94c2-fc4c31a873c1" providerId="ADAL" clId="{6F7BCDAB-1392-4100-B7F3-62F864446860}" dt="2024-07-19T08:46:43.679" v="1793" actId="26606"/>
          <ac:spMkLst>
            <pc:docMk/>
            <pc:sldMk cId="3555650612" sldId="289"/>
            <ac:spMk id="6" creationId="{2731AADE-7B30-4338-B2B6-4C702E4C8641}"/>
          </ac:spMkLst>
        </pc:spChg>
        <pc:spChg chg="mod ord">
          <ac:chgData name="Shafer, Ethan H MAJ" userId="505e747c-87be-44c0-94c2-fc4c31a873c1" providerId="ADAL" clId="{6F7BCDAB-1392-4100-B7F3-62F864446860}" dt="2024-07-19T08:46:43.679" v="1793" actId="26606"/>
          <ac:spMkLst>
            <pc:docMk/>
            <pc:sldMk cId="3555650612" sldId="289"/>
            <ac:spMk id="7" creationId="{FFF9B7A3-F4A6-4276-83C4-D76909856DF5}"/>
          </ac:spMkLst>
        </pc:spChg>
        <pc:spChg chg="add del mod ord">
          <ac:chgData name="Shafer, Ethan H MAJ" userId="505e747c-87be-44c0-94c2-fc4c31a873c1" providerId="ADAL" clId="{6F7BCDAB-1392-4100-B7F3-62F864446860}" dt="2024-07-19T08:42:54.381" v="1766"/>
          <ac:spMkLst>
            <pc:docMk/>
            <pc:sldMk cId="3555650612" sldId="289"/>
            <ac:spMk id="8" creationId="{5D9B081D-611A-18FC-EF99-75EF0182EDA2}"/>
          </ac:spMkLst>
        </pc:spChg>
        <pc:spChg chg="add mod">
          <ac:chgData name="Shafer, Ethan H MAJ" userId="505e747c-87be-44c0-94c2-fc4c31a873c1" providerId="ADAL" clId="{6F7BCDAB-1392-4100-B7F3-62F864446860}" dt="2024-07-19T08:47:24.168" v="1893" actId="20577"/>
          <ac:spMkLst>
            <pc:docMk/>
            <pc:sldMk cId="3555650612" sldId="289"/>
            <ac:spMk id="14" creationId="{00C4C53C-3753-F2B1-0488-150E067CB1E6}"/>
          </ac:spMkLst>
        </pc:spChg>
        <pc:spChg chg="add">
          <ac:chgData name="Shafer, Ethan H MAJ" userId="505e747c-87be-44c0-94c2-fc4c31a873c1" providerId="ADAL" clId="{6F7BCDAB-1392-4100-B7F3-62F864446860}" dt="2024-07-19T08:46:43.679" v="1793" actId="26606"/>
          <ac:spMkLst>
            <pc:docMk/>
            <pc:sldMk cId="3555650612" sldId="289"/>
            <ac:spMk id="26" creationId="{0952772C-A193-46A8-8085-DF0DDE5FC05E}"/>
          </ac:spMkLst>
        </pc:spChg>
        <pc:spChg chg="add">
          <ac:chgData name="Shafer, Ethan H MAJ" userId="505e747c-87be-44c0-94c2-fc4c31a873c1" providerId="ADAL" clId="{6F7BCDAB-1392-4100-B7F3-62F864446860}" dt="2024-07-19T08:46:43.679" v="1793" actId="26606"/>
          <ac:spMkLst>
            <pc:docMk/>
            <pc:sldMk cId="3555650612" sldId="289"/>
            <ac:spMk id="28" creationId="{0D28FA21-C404-4805-A601-DBEE83A8EA50}"/>
          </ac:spMkLst>
        </pc:spChg>
        <pc:spChg chg="del">
          <ac:chgData name="Shafer, Ethan H MAJ" userId="505e747c-87be-44c0-94c2-fc4c31a873c1" providerId="ADAL" clId="{6F7BCDAB-1392-4100-B7F3-62F864446860}" dt="2024-07-19T04:45:59.145" v="162" actId="478"/>
          <ac:spMkLst>
            <pc:docMk/>
            <pc:sldMk cId="3555650612" sldId="289"/>
            <ac:spMk id="33" creationId="{F07934AB-822C-4CDD-816F-0F15BE3A5A78}"/>
          </ac:spMkLst>
        </pc:spChg>
        <pc:spChg chg="add">
          <ac:chgData name="Shafer, Ethan H MAJ" userId="505e747c-87be-44c0-94c2-fc4c31a873c1" providerId="ADAL" clId="{6F7BCDAB-1392-4100-B7F3-62F864446860}" dt="2024-07-19T08:46:43.679" v="1793" actId="26606"/>
          <ac:spMkLst>
            <pc:docMk/>
            <pc:sldMk cId="3555650612" sldId="289"/>
            <ac:spMk id="38" creationId="{6CB62799-E47D-468D-9290-FF49353DFACD}"/>
          </ac:spMkLst>
        </pc:spChg>
        <pc:grpChg chg="add">
          <ac:chgData name="Shafer, Ethan H MAJ" userId="505e747c-87be-44c0-94c2-fc4c31a873c1" providerId="ADAL" clId="{6F7BCDAB-1392-4100-B7F3-62F864446860}" dt="2024-07-19T08:46:43.679" v="1793" actId="26606"/>
          <ac:grpSpMkLst>
            <pc:docMk/>
            <pc:sldMk cId="3555650612" sldId="289"/>
            <ac:grpSpMk id="17" creationId="{49FF32FF-44D7-4535-B99A-004DD008ADE3}"/>
          </ac:grpSpMkLst>
        </pc:grpChg>
        <pc:grpChg chg="add">
          <ac:chgData name="Shafer, Ethan H MAJ" userId="505e747c-87be-44c0-94c2-fc4c31a873c1" providerId="ADAL" clId="{6F7BCDAB-1392-4100-B7F3-62F864446860}" dt="2024-07-19T08:46:43.679" v="1793" actId="26606"/>
          <ac:grpSpMkLst>
            <pc:docMk/>
            <pc:sldMk cId="3555650612" sldId="289"/>
            <ac:grpSpMk id="30" creationId="{015F2101-E757-4DE5-9263-90EE04B605B3}"/>
          </ac:grpSpMkLst>
        </pc:grpChg>
        <pc:picChg chg="del mod">
          <ac:chgData name="Shafer, Ethan H MAJ" userId="505e747c-87be-44c0-94c2-fc4c31a873c1" providerId="ADAL" clId="{6F7BCDAB-1392-4100-B7F3-62F864446860}" dt="2024-07-19T08:42:42.844" v="1761" actId="478"/>
          <ac:picMkLst>
            <pc:docMk/>
            <pc:sldMk cId="3555650612" sldId="289"/>
            <ac:picMk id="4" creationId="{0DC97275-8B2D-4BDC-AAB0-9C919CD0FF0A}"/>
          </ac:picMkLst>
        </pc:picChg>
        <pc:picChg chg="add mod ord">
          <ac:chgData name="Shafer, Ethan H MAJ" userId="505e747c-87be-44c0-94c2-fc4c31a873c1" providerId="ADAL" clId="{6F7BCDAB-1392-4100-B7F3-62F864446860}" dt="2024-07-19T08:46:48.567" v="1795" actId="27614"/>
          <ac:picMkLst>
            <pc:docMk/>
            <pc:sldMk cId="3555650612" sldId="289"/>
            <ac:picMk id="9" creationId="{B94A2C60-A0E8-AD94-ACDD-F696C85CF43E}"/>
          </ac:picMkLst>
        </pc:picChg>
        <pc:picChg chg="add mod">
          <ac:chgData name="Shafer, Ethan H MAJ" userId="505e747c-87be-44c0-94c2-fc4c31a873c1" providerId="ADAL" clId="{6F7BCDAB-1392-4100-B7F3-62F864446860}" dt="2024-07-19T08:46:43.679" v="1793" actId="26606"/>
          <ac:picMkLst>
            <pc:docMk/>
            <pc:sldMk cId="3555650612" sldId="289"/>
            <ac:picMk id="10" creationId="{741E783B-DC28-45B0-A615-BEF5643CB478}"/>
          </ac:picMkLst>
        </pc:picChg>
        <pc:picChg chg="del mod">
          <ac:chgData name="Shafer, Ethan H MAJ" userId="505e747c-87be-44c0-94c2-fc4c31a873c1" providerId="ADAL" clId="{6F7BCDAB-1392-4100-B7F3-62F864446860}" dt="2024-07-19T08:42:55.413" v="1767" actId="21"/>
          <ac:picMkLst>
            <pc:docMk/>
            <pc:sldMk cId="3555650612" sldId="289"/>
            <ac:picMk id="35" creationId="{741E783B-DC28-45B0-A615-BEF5643CB478}"/>
          </ac:picMkLst>
        </pc:picChg>
        <pc:picChg chg="add del mod">
          <ac:chgData name="Shafer, Ethan H MAJ" userId="505e747c-87be-44c0-94c2-fc4c31a873c1" providerId="ADAL" clId="{6F7BCDAB-1392-4100-B7F3-62F864446860}" dt="2024-07-19T08:42:53.482" v="1765" actId="21"/>
          <ac:picMkLst>
            <pc:docMk/>
            <pc:sldMk cId="3555650612" sldId="289"/>
            <ac:picMk id="5122" creationId="{B94A2C60-A0E8-AD94-ACDD-F696C85CF43E}"/>
          </ac:picMkLst>
        </pc:picChg>
      </pc:sldChg>
      <pc:sldChg chg="modSp mod">
        <pc:chgData name="Shafer, Ethan H MAJ" userId="505e747c-87be-44c0-94c2-fc4c31a873c1" providerId="ADAL" clId="{6F7BCDAB-1392-4100-B7F3-62F864446860}" dt="2024-07-19T04:42:53.825" v="18" actId="20577"/>
        <pc:sldMkLst>
          <pc:docMk/>
          <pc:sldMk cId="2600960340" sldId="413"/>
        </pc:sldMkLst>
        <pc:spChg chg="mod">
          <ac:chgData name="Shafer, Ethan H MAJ" userId="505e747c-87be-44c0-94c2-fc4c31a873c1" providerId="ADAL" clId="{6F7BCDAB-1392-4100-B7F3-62F864446860}" dt="2024-07-19T04:42:53.825" v="18" actId="20577"/>
          <ac:spMkLst>
            <pc:docMk/>
            <pc:sldMk cId="2600960340" sldId="413"/>
            <ac:spMk id="2" creationId="{8D7E2DAC-8F14-49C5-B65E-1545269CF4BB}"/>
          </ac:spMkLst>
        </pc:spChg>
      </pc:sldChg>
      <pc:sldChg chg="modSp mod">
        <pc:chgData name="Shafer, Ethan H MAJ" userId="505e747c-87be-44c0-94c2-fc4c31a873c1" providerId="ADAL" clId="{6F7BCDAB-1392-4100-B7F3-62F864446860}" dt="2024-07-20T02:21:20.738" v="1942"/>
        <pc:sldMkLst>
          <pc:docMk/>
          <pc:sldMk cId="1277706378" sldId="429"/>
        </pc:sldMkLst>
        <pc:spChg chg="mod">
          <ac:chgData name="Shafer, Ethan H MAJ" userId="505e747c-87be-44c0-94c2-fc4c31a873c1" providerId="ADAL" clId="{6F7BCDAB-1392-4100-B7F3-62F864446860}" dt="2024-07-20T02:21:20.738" v="1942"/>
          <ac:spMkLst>
            <pc:docMk/>
            <pc:sldMk cId="1277706378" sldId="429"/>
            <ac:spMk id="3" creationId="{D19F0797-8975-980B-1DFB-53543119FFB6}"/>
          </ac:spMkLst>
        </pc:spChg>
      </pc:sldChg>
      <pc:sldChg chg="modSp add del mod">
        <pc:chgData name="Shafer, Ethan H MAJ" userId="505e747c-87be-44c0-94c2-fc4c31a873c1" providerId="ADAL" clId="{6F7BCDAB-1392-4100-B7F3-62F864446860}" dt="2024-07-20T02:21:28.314" v="1947" actId="20577"/>
        <pc:sldMkLst>
          <pc:docMk/>
          <pc:sldMk cId="628283176" sldId="457"/>
        </pc:sldMkLst>
        <pc:spChg chg="mod">
          <ac:chgData name="Shafer, Ethan H MAJ" userId="505e747c-87be-44c0-94c2-fc4c31a873c1" providerId="ADAL" clId="{6F7BCDAB-1392-4100-B7F3-62F864446860}" dt="2024-07-20T02:21:28.314" v="1947" actId="20577"/>
          <ac:spMkLst>
            <pc:docMk/>
            <pc:sldMk cId="628283176" sldId="457"/>
            <ac:spMk id="7" creationId="{2D6CB23A-EB68-1619-29C8-C6973BDBA8DE}"/>
          </ac:spMkLst>
        </pc:spChg>
      </pc:sldChg>
      <pc:sldChg chg="addSp delSp modSp new mod setBg modClrScheme delDesignElem chgLayout">
        <pc:chgData name="Shafer, Ethan H MAJ" userId="505e747c-87be-44c0-94c2-fc4c31a873c1" providerId="ADAL" clId="{6F7BCDAB-1392-4100-B7F3-62F864446860}" dt="2024-07-20T02:26:20.825" v="1991" actId="1076"/>
        <pc:sldMkLst>
          <pc:docMk/>
          <pc:sldMk cId="3150637941" sldId="458"/>
        </pc:sldMkLst>
        <pc:spChg chg="del">
          <ac:chgData name="Shafer, Ethan H MAJ" userId="505e747c-87be-44c0-94c2-fc4c31a873c1" providerId="ADAL" clId="{6F7BCDAB-1392-4100-B7F3-62F864446860}" dt="2024-07-20T02:21:46.907" v="1955" actId="6264"/>
          <ac:spMkLst>
            <pc:docMk/>
            <pc:sldMk cId="3150637941" sldId="458"/>
            <ac:spMk id="2" creationId="{4C68A04A-EACF-BDCE-4EA5-4060929C3B29}"/>
          </ac:spMkLst>
        </pc:spChg>
        <pc:spChg chg="del">
          <ac:chgData name="Shafer, Ethan H MAJ" userId="505e747c-87be-44c0-94c2-fc4c31a873c1" providerId="ADAL" clId="{6F7BCDAB-1392-4100-B7F3-62F864446860}" dt="2024-07-20T02:21:46.907" v="1955" actId="6264"/>
          <ac:spMkLst>
            <pc:docMk/>
            <pc:sldMk cId="3150637941" sldId="458"/>
            <ac:spMk id="3" creationId="{4F446F6B-D04B-6B5D-E5EC-62B13D6585D5}"/>
          </ac:spMkLst>
        </pc:spChg>
        <pc:spChg chg="mod ord">
          <ac:chgData name="Shafer, Ethan H MAJ" userId="505e747c-87be-44c0-94c2-fc4c31a873c1" providerId="ADAL" clId="{6F7BCDAB-1392-4100-B7F3-62F864446860}" dt="2024-07-20T02:26:10.738" v="1988" actId="26606"/>
          <ac:spMkLst>
            <pc:docMk/>
            <pc:sldMk cId="3150637941" sldId="458"/>
            <ac:spMk id="4" creationId="{3897A285-80C6-B666-BAB1-7F578A8DAFBE}"/>
          </ac:spMkLst>
        </pc:spChg>
        <pc:spChg chg="mod ord">
          <ac:chgData name="Shafer, Ethan H MAJ" userId="505e747c-87be-44c0-94c2-fc4c31a873c1" providerId="ADAL" clId="{6F7BCDAB-1392-4100-B7F3-62F864446860}" dt="2024-07-20T02:26:10.738" v="1988" actId="26606"/>
          <ac:spMkLst>
            <pc:docMk/>
            <pc:sldMk cId="3150637941" sldId="458"/>
            <ac:spMk id="5" creationId="{AF12D8AD-245D-E7DA-CDEB-CB0B891B847F}"/>
          </ac:spMkLst>
        </pc:spChg>
        <pc:spChg chg="mod ord">
          <ac:chgData name="Shafer, Ethan H MAJ" userId="505e747c-87be-44c0-94c2-fc4c31a873c1" providerId="ADAL" clId="{6F7BCDAB-1392-4100-B7F3-62F864446860}" dt="2024-07-20T02:26:10.738" v="1988" actId="26606"/>
          <ac:spMkLst>
            <pc:docMk/>
            <pc:sldMk cId="3150637941" sldId="458"/>
            <ac:spMk id="6" creationId="{EE8F18A5-6376-5CCE-FB9C-ED8A9BB60C06}"/>
          </ac:spMkLst>
        </pc:spChg>
        <pc:spChg chg="add del mod">
          <ac:chgData name="Shafer, Ethan H MAJ" userId="505e747c-87be-44c0-94c2-fc4c31a873c1" providerId="ADAL" clId="{6F7BCDAB-1392-4100-B7F3-62F864446860}" dt="2024-07-20T02:21:46.907" v="1955" actId="6264"/>
          <ac:spMkLst>
            <pc:docMk/>
            <pc:sldMk cId="3150637941" sldId="458"/>
            <ac:spMk id="7" creationId="{7BC42095-9D81-4A9E-F650-AA466630E66C}"/>
          </ac:spMkLst>
        </pc:spChg>
        <pc:spChg chg="add del mod">
          <ac:chgData name="Shafer, Ethan H MAJ" userId="505e747c-87be-44c0-94c2-fc4c31a873c1" providerId="ADAL" clId="{6F7BCDAB-1392-4100-B7F3-62F864446860}" dt="2024-07-20T02:21:46.907" v="1955" actId="6264"/>
          <ac:spMkLst>
            <pc:docMk/>
            <pc:sldMk cId="3150637941" sldId="458"/>
            <ac:spMk id="8" creationId="{17457A26-1CF6-B1E4-965B-3D8B30C60684}"/>
          </ac:spMkLst>
        </pc:spChg>
        <pc:spChg chg="add del mod">
          <ac:chgData name="Shafer, Ethan H MAJ" userId="505e747c-87be-44c0-94c2-fc4c31a873c1" providerId="ADAL" clId="{6F7BCDAB-1392-4100-B7F3-62F864446860}" dt="2024-07-20T02:21:46.907" v="1955" actId="6264"/>
          <ac:spMkLst>
            <pc:docMk/>
            <pc:sldMk cId="3150637941" sldId="458"/>
            <ac:spMk id="9" creationId="{2EECC0DC-2CE9-E7C4-E440-4587D075F45A}"/>
          </ac:spMkLst>
        </pc:spChg>
        <pc:spChg chg="add del mod ord">
          <ac:chgData name="Shafer, Ethan H MAJ" userId="505e747c-87be-44c0-94c2-fc4c31a873c1" providerId="ADAL" clId="{6F7BCDAB-1392-4100-B7F3-62F864446860}" dt="2024-07-20T02:21:49.971" v="1956" actId="700"/>
          <ac:spMkLst>
            <pc:docMk/>
            <pc:sldMk cId="3150637941" sldId="458"/>
            <ac:spMk id="10" creationId="{2CFE6C06-DCDB-2F63-16D4-23D089AE4DBA}"/>
          </ac:spMkLst>
        </pc:spChg>
        <pc:spChg chg="add del mod ord">
          <ac:chgData name="Shafer, Ethan H MAJ" userId="505e747c-87be-44c0-94c2-fc4c31a873c1" providerId="ADAL" clId="{6F7BCDAB-1392-4100-B7F3-62F864446860}" dt="2024-07-20T02:21:49.971" v="1956" actId="700"/>
          <ac:spMkLst>
            <pc:docMk/>
            <pc:sldMk cId="3150637941" sldId="458"/>
            <ac:spMk id="11" creationId="{C0870534-C95D-CBAB-0D87-60A8E7FF9187}"/>
          </ac:spMkLst>
        </pc:spChg>
        <pc:spChg chg="add mod ord">
          <ac:chgData name="Shafer, Ethan H MAJ" userId="505e747c-87be-44c0-94c2-fc4c31a873c1" providerId="ADAL" clId="{6F7BCDAB-1392-4100-B7F3-62F864446860}" dt="2024-07-20T02:26:10.738" v="1988" actId="26606"/>
          <ac:spMkLst>
            <pc:docMk/>
            <pc:sldMk cId="3150637941" sldId="458"/>
            <ac:spMk id="12" creationId="{B452439A-8D4D-E0C4-31F7-1E180723707F}"/>
          </ac:spMkLst>
        </pc:spChg>
        <pc:spChg chg="add del mod ord">
          <ac:chgData name="Shafer, Ethan H MAJ" userId="505e747c-87be-44c0-94c2-fc4c31a873c1" providerId="ADAL" clId="{6F7BCDAB-1392-4100-B7F3-62F864446860}" dt="2024-07-20T02:22:25.318" v="1975"/>
          <ac:spMkLst>
            <pc:docMk/>
            <pc:sldMk cId="3150637941" sldId="458"/>
            <ac:spMk id="13" creationId="{FDC6E006-B65B-3284-1BEC-A6770B776F40}"/>
          </ac:spMkLst>
        </pc:spChg>
        <pc:spChg chg="add del mod ord">
          <ac:chgData name="Shafer, Ethan H MAJ" userId="505e747c-87be-44c0-94c2-fc4c31a873c1" providerId="ADAL" clId="{6F7BCDAB-1392-4100-B7F3-62F864446860}" dt="2024-07-20T02:26:04.976" v="1986"/>
          <ac:spMkLst>
            <pc:docMk/>
            <pc:sldMk cId="3150637941" sldId="458"/>
            <ac:spMk id="14" creationId="{C9382734-049B-8212-61C0-7B21ECE47B0F}"/>
          </ac:spMkLst>
        </pc:spChg>
        <pc:spChg chg="add mod ord">
          <ac:chgData name="Shafer, Ethan H MAJ" userId="505e747c-87be-44c0-94c2-fc4c31a873c1" providerId="ADAL" clId="{6F7BCDAB-1392-4100-B7F3-62F864446860}" dt="2024-07-20T02:26:10.738" v="1988" actId="26606"/>
          <ac:spMkLst>
            <pc:docMk/>
            <pc:sldMk cId="3150637941" sldId="458"/>
            <ac:spMk id="15" creationId="{7AC6D202-2295-861C-72B9-29AE68DD2A54}"/>
          </ac:spMkLst>
        </pc:spChg>
        <pc:spChg chg="add del">
          <ac:chgData name="Shafer, Ethan H MAJ" userId="505e747c-87be-44c0-94c2-fc4c31a873c1" providerId="ADAL" clId="{6F7BCDAB-1392-4100-B7F3-62F864446860}" dt="2024-07-20T02:26:10.738" v="1988" actId="26606"/>
          <ac:spMkLst>
            <pc:docMk/>
            <pc:sldMk cId="3150637941" sldId="458"/>
            <ac:spMk id="30" creationId="{19EF6B20-23CA-444F-8D20-3A38184B63CA}"/>
          </ac:spMkLst>
        </pc:spChg>
        <pc:spChg chg="add del">
          <ac:chgData name="Shafer, Ethan H MAJ" userId="505e747c-87be-44c0-94c2-fc4c31a873c1" providerId="ADAL" clId="{6F7BCDAB-1392-4100-B7F3-62F864446860}" dt="2024-07-20T02:26:10.738" v="1988" actId="26606"/>
          <ac:spMkLst>
            <pc:docMk/>
            <pc:sldMk cId="3150637941" sldId="458"/>
            <ac:spMk id="42" creationId="{C4EF29AB-620C-4783-9B23-EACEB54D7836}"/>
          </ac:spMkLst>
        </pc:spChg>
        <pc:spChg chg="add del mod ord">
          <ac:chgData name="Shafer, Ethan H MAJ" userId="505e747c-87be-44c0-94c2-fc4c31a873c1" providerId="ADAL" clId="{6F7BCDAB-1392-4100-B7F3-62F864446860}" dt="2024-07-20T02:26:01.320" v="1984" actId="700"/>
          <ac:spMkLst>
            <pc:docMk/>
            <pc:sldMk cId="3150637941" sldId="458"/>
            <ac:spMk id="1030" creationId="{F1DDEAEF-EE93-72C7-4910-E6D21C9983BE}"/>
          </ac:spMkLst>
        </pc:spChg>
        <pc:spChg chg="add del">
          <ac:chgData name="Shafer, Ethan H MAJ" userId="505e747c-87be-44c0-94c2-fc4c31a873c1" providerId="ADAL" clId="{6F7BCDAB-1392-4100-B7F3-62F864446860}" dt="2024-07-20T02:26:01.320" v="1984" actId="700"/>
          <ac:spMkLst>
            <pc:docMk/>
            <pc:sldMk cId="3150637941" sldId="458"/>
            <ac:spMk id="1043" creationId="{C4EF29AB-620C-4783-9B23-EACEB54D7836}"/>
          </ac:spMkLst>
        </pc:spChg>
        <pc:grpChg chg="add del">
          <ac:chgData name="Shafer, Ethan H MAJ" userId="505e747c-87be-44c0-94c2-fc4c31a873c1" providerId="ADAL" clId="{6F7BCDAB-1392-4100-B7F3-62F864446860}" dt="2024-07-20T02:26:10.738" v="1988" actId="26606"/>
          <ac:grpSpMkLst>
            <pc:docMk/>
            <pc:sldMk cId="3150637941" sldId="458"/>
            <ac:grpSpMk id="21" creationId="{B6583EC0-B95E-4CD4-9A9A-0C3F6FA8253F}"/>
          </ac:grpSpMkLst>
        </pc:grpChg>
        <pc:grpChg chg="add del">
          <ac:chgData name="Shafer, Ethan H MAJ" userId="505e747c-87be-44c0-94c2-fc4c31a873c1" providerId="ADAL" clId="{6F7BCDAB-1392-4100-B7F3-62F864446860}" dt="2024-07-20T02:26:10.738" v="1988" actId="26606"/>
          <ac:grpSpMkLst>
            <pc:docMk/>
            <pc:sldMk cId="3150637941" sldId="458"/>
            <ac:grpSpMk id="32" creationId="{A2FC4F8C-DCFB-41A7-9587-B6E49A20404A}"/>
          </ac:grpSpMkLst>
        </pc:grpChg>
        <pc:grpChg chg="add del">
          <ac:chgData name="Shafer, Ethan H MAJ" userId="505e747c-87be-44c0-94c2-fc4c31a873c1" providerId="ADAL" clId="{6F7BCDAB-1392-4100-B7F3-62F864446860}" dt="2024-07-20T02:26:01.320" v="1984" actId="700"/>
          <ac:grpSpMkLst>
            <pc:docMk/>
            <pc:sldMk cId="3150637941" sldId="458"/>
            <ac:grpSpMk id="1033" creationId="{A2FC4F8C-DCFB-41A7-9587-B6E49A20404A}"/>
          </ac:grpSpMkLst>
        </pc:grpChg>
        <pc:picChg chg="add mod">
          <ac:chgData name="Shafer, Ethan H MAJ" userId="505e747c-87be-44c0-94c2-fc4c31a873c1" providerId="ADAL" clId="{6F7BCDAB-1392-4100-B7F3-62F864446860}" dt="2024-07-20T02:26:20.825" v="1991" actId="1076"/>
          <ac:picMkLst>
            <pc:docMk/>
            <pc:sldMk cId="3150637941" sldId="458"/>
            <ac:picMk id="16" creationId="{199ADF25-07B8-74FD-71C9-40172DAD0D48}"/>
          </ac:picMkLst>
        </pc:picChg>
        <pc:picChg chg="add del mod">
          <ac:chgData name="Shafer, Ethan H MAJ" userId="505e747c-87be-44c0-94c2-fc4c31a873c1" providerId="ADAL" clId="{6F7BCDAB-1392-4100-B7F3-62F864446860}" dt="2024-07-20T02:26:04.254" v="1985" actId="21"/>
          <ac:picMkLst>
            <pc:docMk/>
            <pc:sldMk cId="3150637941" sldId="458"/>
            <ac:picMk id="1026" creationId="{199ADF25-07B8-74FD-71C9-40172DAD0D48}"/>
          </ac:picMkLst>
        </pc:picChg>
      </pc:sldChg>
      <pc:sldChg chg="del">
        <pc:chgData name="Shafer, Ethan H MAJ" userId="505e747c-87be-44c0-94c2-fc4c31a873c1" providerId="ADAL" clId="{6F7BCDAB-1392-4100-B7F3-62F864446860}" dt="2024-07-19T04:43:04.936" v="37" actId="47"/>
        <pc:sldMkLst>
          <pc:docMk/>
          <pc:sldMk cId="4196615102" sldId="458"/>
        </pc:sldMkLst>
      </pc:sldChg>
      <pc:sldChg chg="modSp del mod">
        <pc:chgData name="Shafer, Ethan H MAJ" userId="505e747c-87be-44c0-94c2-fc4c31a873c1" providerId="ADAL" clId="{6F7BCDAB-1392-4100-B7F3-62F864446860}" dt="2024-07-20T02:21:42.771" v="1953" actId="47"/>
        <pc:sldMkLst>
          <pc:docMk/>
          <pc:sldMk cId="1582048341" sldId="459"/>
        </pc:sldMkLst>
        <pc:spChg chg="mod">
          <ac:chgData name="Shafer, Ethan H MAJ" userId="505e747c-87be-44c0-94c2-fc4c31a873c1" providerId="ADAL" clId="{6F7BCDAB-1392-4100-B7F3-62F864446860}" dt="2024-07-19T04:55:35.907" v="295" actId="20577"/>
          <ac:spMkLst>
            <pc:docMk/>
            <pc:sldMk cId="1582048341" sldId="459"/>
            <ac:spMk id="8" creationId="{3FE31A85-98C7-3FA9-EF2C-84C30CC8E0AA}"/>
          </ac:spMkLst>
        </pc:spChg>
      </pc:sldChg>
      <pc:sldChg chg="new del">
        <pc:chgData name="Shafer, Ethan H MAJ" userId="505e747c-87be-44c0-94c2-fc4c31a873c1" providerId="ADAL" clId="{6F7BCDAB-1392-4100-B7F3-62F864446860}" dt="2024-07-20T02:25:49.667" v="1982" actId="47"/>
        <pc:sldMkLst>
          <pc:docMk/>
          <pc:sldMk cId="2533245890" sldId="459"/>
        </pc:sldMkLst>
      </pc:sldChg>
      <pc:sldChg chg="addSp delSp modSp add mod setBg modClrScheme modAnim delDesignElem chgLayout modNotesTx">
        <pc:chgData name="Shafer, Ethan H MAJ" userId="505e747c-87be-44c0-94c2-fc4c31a873c1" providerId="ADAL" clId="{6F7BCDAB-1392-4100-B7F3-62F864446860}" dt="2024-07-20T02:41:37.253" v="2228" actId="20577"/>
        <pc:sldMkLst>
          <pc:docMk/>
          <pc:sldMk cId="598676344" sldId="460"/>
        </pc:sldMkLst>
        <pc:spChg chg="add del mod ord">
          <ac:chgData name="Shafer, Ethan H MAJ" userId="505e747c-87be-44c0-94c2-fc4c31a873c1" providerId="ADAL" clId="{6F7BCDAB-1392-4100-B7F3-62F864446860}" dt="2024-07-20T02:29:46.602" v="1993"/>
          <ac:spMkLst>
            <pc:docMk/>
            <pc:sldMk cId="598676344" sldId="460"/>
            <ac:spMk id="2" creationId="{3508C7CE-9B2B-4681-BF5D-E6369F432DD7}"/>
          </ac:spMkLst>
        </pc:spChg>
        <pc:spChg chg="add del mod ord">
          <ac:chgData name="Shafer, Ethan H MAJ" userId="505e747c-87be-44c0-94c2-fc4c31a873c1" providerId="ADAL" clId="{6F7BCDAB-1392-4100-B7F3-62F864446860}" dt="2024-07-20T02:32:08.711" v="2000" actId="700"/>
          <ac:spMkLst>
            <pc:docMk/>
            <pc:sldMk cId="598676344" sldId="460"/>
            <ac:spMk id="3" creationId="{E6E69E7D-67CB-9E58-C9A3-0593B73ED58F}"/>
          </ac:spMkLst>
        </pc:spChg>
        <pc:spChg chg="mod ord">
          <ac:chgData name="Shafer, Ethan H MAJ" userId="505e747c-87be-44c0-94c2-fc4c31a873c1" providerId="ADAL" clId="{6F7BCDAB-1392-4100-B7F3-62F864446860}" dt="2024-07-20T02:32:08.711" v="2000" actId="700"/>
          <ac:spMkLst>
            <pc:docMk/>
            <pc:sldMk cId="598676344" sldId="460"/>
            <ac:spMk id="4" creationId="{3897A285-80C6-B666-BAB1-7F578A8DAFBE}"/>
          </ac:spMkLst>
        </pc:spChg>
        <pc:spChg chg="mod ord">
          <ac:chgData name="Shafer, Ethan H MAJ" userId="505e747c-87be-44c0-94c2-fc4c31a873c1" providerId="ADAL" clId="{6F7BCDAB-1392-4100-B7F3-62F864446860}" dt="2024-07-20T02:32:08.711" v="2000" actId="700"/>
          <ac:spMkLst>
            <pc:docMk/>
            <pc:sldMk cId="598676344" sldId="460"/>
            <ac:spMk id="5" creationId="{AF12D8AD-245D-E7DA-CDEB-CB0B891B847F}"/>
          </ac:spMkLst>
        </pc:spChg>
        <pc:spChg chg="mod ord">
          <ac:chgData name="Shafer, Ethan H MAJ" userId="505e747c-87be-44c0-94c2-fc4c31a873c1" providerId="ADAL" clId="{6F7BCDAB-1392-4100-B7F3-62F864446860}" dt="2024-07-20T02:32:08.711" v="2000" actId="700"/>
          <ac:spMkLst>
            <pc:docMk/>
            <pc:sldMk cId="598676344" sldId="460"/>
            <ac:spMk id="6" creationId="{EE8F18A5-6376-5CCE-FB9C-ED8A9BB60C06}"/>
          </ac:spMkLst>
        </pc:spChg>
        <pc:spChg chg="add mod">
          <ac:chgData name="Shafer, Ethan H MAJ" userId="505e747c-87be-44c0-94c2-fc4c31a873c1" providerId="ADAL" clId="{6F7BCDAB-1392-4100-B7F3-62F864446860}" dt="2024-07-20T02:34:38.122" v="2052" actId="1076"/>
          <ac:spMkLst>
            <pc:docMk/>
            <pc:sldMk cId="598676344" sldId="460"/>
            <ac:spMk id="11" creationId="{F4E0BDA0-F8EA-C18F-17C1-E6FF82571F45}"/>
          </ac:spMkLst>
        </pc:spChg>
        <pc:spChg chg="mod ord">
          <ac:chgData name="Shafer, Ethan H MAJ" userId="505e747c-87be-44c0-94c2-fc4c31a873c1" providerId="ADAL" clId="{6F7BCDAB-1392-4100-B7F3-62F864446860}" dt="2024-07-20T02:32:16.084" v="2003" actId="207"/>
          <ac:spMkLst>
            <pc:docMk/>
            <pc:sldMk cId="598676344" sldId="460"/>
            <ac:spMk id="12" creationId="{B452439A-8D4D-E0C4-31F7-1E180723707F}"/>
          </ac:spMkLst>
        </pc:spChg>
        <pc:spChg chg="del mod ord">
          <ac:chgData name="Shafer, Ethan H MAJ" userId="505e747c-87be-44c0-94c2-fc4c31a873c1" providerId="ADAL" clId="{6F7BCDAB-1392-4100-B7F3-62F864446860}" dt="2024-07-20T02:25:56.388" v="1983" actId="700"/>
          <ac:spMkLst>
            <pc:docMk/>
            <pc:sldMk cId="598676344" sldId="460"/>
            <ac:spMk id="1030" creationId="{F1DDEAEF-EE93-72C7-4910-E6D21C9983BE}"/>
          </ac:spMkLst>
        </pc:spChg>
        <pc:spChg chg="del">
          <ac:chgData name="Shafer, Ethan H MAJ" userId="505e747c-87be-44c0-94c2-fc4c31a873c1" providerId="ADAL" clId="{6F7BCDAB-1392-4100-B7F3-62F864446860}" dt="2024-07-20T02:25:48.017" v="1981"/>
          <ac:spMkLst>
            <pc:docMk/>
            <pc:sldMk cId="598676344" sldId="460"/>
            <ac:spMk id="1043" creationId="{C4EF29AB-620C-4783-9B23-EACEB54D7836}"/>
          </ac:spMkLst>
        </pc:spChg>
        <pc:grpChg chg="del">
          <ac:chgData name="Shafer, Ethan H MAJ" userId="505e747c-87be-44c0-94c2-fc4c31a873c1" providerId="ADAL" clId="{6F7BCDAB-1392-4100-B7F3-62F864446860}" dt="2024-07-20T02:25:48.017" v="1981"/>
          <ac:grpSpMkLst>
            <pc:docMk/>
            <pc:sldMk cId="598676344" sldId="460"/>
            <ac:grpSpMk id="1033" creationId="{A2FC4F8C-DCFB-41A7-9587-B6E49A20404A}"/>
          </ac:grpSpMkLst>
        </pc:grpChg>
        <pc:graphicFrameChg chg="add mod">
          <ac:chgData name="Shafer, Ethan H MAJ" userId="505e747c-87be-44c0-94c2-fc4c31a873c1" providerId="ADAL" clId="{6F7BCDAB-1392-4100-B7F3-62F864446860}" dt="2024-07-20T02:31:52.748" v="1995"/>
          <ac:graphicFrameMkLst>
            <pc:docMk/>
            <pc:sldMk cId="598676344" sldId="460"/>
            <ac:graphicFrameMk id="7" creationId="{36111454-B865-194C-3B5A-7EB2C68BC6C1}"/>
          </ac:graphicFrameMkLst>
        </pc:graphicFrameChg>
        <pc:graphicFrameChg chg="add del mod modGraphic">
          <ac:chgData name="Shafer, Ethan H MAJ" userId="505e747c-87be-44c0-94c2-fc4c31a873c1" providerId="ADAL" clId="{6F7BCDAB-1392-4100-B7F3-62F864446860}" dt="2024-07-20T02:36:16.986" v="2061" actId="478"/>
          <ac:graphicFrameMkLst>
            <pc:docMk/>
            <pc:sldMk cId="598676344" sldId="460"/>
            <ac:graphicFrameMk id="8" creationId="{219B85C9-5A3E-ABD1-07F0-09E4B0CC1363}"/>
          </ac:graphicFrameMkLst>
        </pc:graphicFrameChg>
        <pc:graphicFrameChg chg="add mod">
          <ac:chgData name="Shafer, Ethan H MAJ" userId="505e747c-87be-44c0-94c2-fc4c31a873c1" providerId="ADAL" clId="{6F7BCDAB-1392-4100-B7F3-62F864446860}" dt="2024-07-20T02:33:07.015" v="2007"/>
          <ac:graphicFrameMkLst>
            <pc:docMk/>
            <pc:sldMk cId="598676344" sldId="460"/>
            <ac:graphicFrameMk id="9" creationId="{A4A47005-E45B-D5F9-0F55-27619F046F92}"/>
          </ac:graphicFrameMkLst>
        </pc:graphicFrameChg>
        <pc:graphicFrameChg chg="add del mod modGraphic">
          <ac:chgData name="Shafer, Ethan H MAJ" userId="505e747c-87be-44c0-94c2-fc4c31a873c1" providerId="ADAL" clId="{6F7BCDAB-1392-4100-B7F3-62F864446860}" dt="2024-07-20T02:36:37.323" v="2067" actId="478"/>
          <ac:graphicFrameMkLst>
            <pc:docMk/>
            <pc:sldMk cId="598676344" sldId="460"/>
            <ac:graphicFrameMk id="10" creationId="{EABD7B1E-ED80-4A75-3B1B-0D22192BC1B0}"/>
          </ac:graphicFrameMkLst>
        </pc:graphicFrameChg>
        <pc:graphicFrameChg chg="add mod">
          <ac:chgData name="Shafer, Ethan H MAJ" userId="505e747c-87be-44c0-94c2-fc4c31a873c1" providerId="ADAL" clId="{6F7BCDAB-1392-4100-B7F3-62F864446860}" dt="2024-07-20T02:36:18.050" v="2062"/>
          <ac:graphicFrameMkLst>
            <pc:docMk/>
            <pc:sldMk cId="598676344" sldId="460"/>
            <ac:graphicFrameMk id="13" creationId="{7B9A8517-2983-D92F-9604-9375EF10C7F6}"/>
          </ac:graphicFrameMkLst>
        </pc:graphicFrameChg>
        <pc:graphicFrameChg chg="add mod modGraphic">
          <ac:chgData name="Shafer, Ethan H MAJ" userId="505e747c-87be-44c0-94c2-fc4c31a873c1" providerId="ADAL" clId="{6F7BCDAB-1392-4100-B7F3-62F864446860}" dt="2024-07-20T02:36:31.033" v="2066" actId="1076"/>
          <ac:graphicFrameMkLst>
            <pc:docMk/>
            <pc:sldMk cId="598676344" sldId="460"/>
            <ac:graphicFrameMk id="14" creationId="{FD71772A-E6FB-8D23-FAA5-CDD9D635AAA6}"/>
          </ac:graphicFrameMkLst>
        </pc:graphicFrameChg>
        <pc:graphicFrameChg chg="add mod">
          <ac:chgData name="Shafer, Ethan H MAJ" userId="505e747c-87be-44c0-94c2-fc4c31a873c1" providerId="ADAL" clId="{6F7BCDAB-1392-4100-B7F3-62F864446860}" dt="2024-07-20T02:36:38.502" v="2068"/>
          <ac:graphicFrameMkLst>
            <pc:docMk/>
            <pc:sldMk cId="598676344" sldId="460"/>
            <ac:graphicFrameMk id="15" creationId="{6D0DE649-E87D-FB4A-B26E-A4FA9EFE9E09}"/>
          </ac:graphicFrameMkLst>
        </pc:graphicFrameChg>
        <pc:graphicFrameChg chg="add mod modGraphic">
          <ac:chgData name="Shafer, Ethan H MAJ" userId="505e747c-87be-44c0-94c2-fc4c31a873c1" providerId="ADAL" clId="{6F7BCDAB-1392-4100-B7F3-62F864446860}" dt="2024-07-20T02:41:13.958" v="2222" actId="122"/>
          <ac:graphicFrameMkLst>
            <pc:docMk/>
            <pc:sldMk cId="598676344" sldId="460"/>
            <ac:graphicFrameMk id="16" creationId="{7195B641-68CE-57F4-9735-8D12B334A664}"/>
          </ac:graphicFrameMkLst>
        </pc:graphicFrameChg>
        <pc:picChg chg="del">
          <ac:chgData name="Shafer, Ethan H MAJ" userId="505e747c-87be-44c0-94c2-fc4c31a873c1" providerId="ADAL" clId="{6F7BCDAB-1392-4100-B7F3-62F864446860}" dt="2024-07-20T02:26:23.679" v="1992" actId="478"/>
          <ac:picMkLst>
            <pc:docMk/>
            <pc:sldMk cId="598676344" sldId="460"/>
            <ac:picMk id="1026" creationId="{199ADF25-07B8-74FD-71C9-40172DAD0D48}"/>
          </ac:picMkLst>
        </pc:picChg>
        <pc:picChg chg="add mod ord">
          <ac:chgData name="Shafer, Ethan H MAJ" userId="505e747c-87be-44c0-94c2-fc4c31a873c1" providerId="ADAL" clId="{6F7BCDAB-1392-4100-B7F3-62F864446860}" dt="2024-07-20T02:32:20.008" v="2004" actId="1076"/>
          <ac:picMkLst>
            <pc:docMk/>
            <pc:sldMk cId="598676344" sldId="460"/>
            <ac:picMk id="2050" creationId="{A7F21698-11C9-03ED-F03B-F1532938DEBD}"/>
          </ac:picMkLst>
        </pc:picChg>
      </pc:sldChg>
      <pc:sldChg chg="del">
        <pc:chgData name="Shafer, Ethan H MAJ" userId="505e747c-87be-44c0-94c2-fc4c31a873c1" providerId="ADAL" clId="{6F7BCDAB-1392-4100-B7F3-62F864446860}" dt="2024-07-19T04:43:04.936" v="37" actId="47"/>
        <pc:sldMkLst>
          <pc:docMk/>
          <pc:sldMk cId="792352769" sldId="460"/>
        </pc:sldMkLst>
      </pc:sldChg>
      <pc:sldChg chg="modSp add del mod ord">
        <pc:chgData name="Shafer, Ethan H MAJ" userId="505e747c-87be-44c0-94c2-fc4c31a873c1" providerId="ADAL" clId="{6F7BCDAB-1392-4100-B7F3-62F864446860}" dt="2024-07-20T02:21:42.771" v="1953" actId="47"/>
        <pc:sldMkLst>
          <pc:docMk/>
          <pc:sldMk cId="3697397312" sldId="460"/>
        </pc:sldMkLst>
        <pc:picChg chg="mod">
          <ac:chgData name="Shafer, Ethan H MAJ" userId="505e747c-87be-44c0-94c2-fc4c31a873c1" providerId="ADAL" clId="{6F7BCDAB-1392-4100-B7F3-62F864446860}" dt="2024-07-19T04:44:40.475" v="97" actId="1036"/>
          <ac:picMkLst>
            <pc:docMk/>
            <pc:sldMk cId="3697397312" sldId="460"/>
            <ac:picMk id="9" creationId="{464D3308-4B0D-46E5-AD45-B405611A2FBD}"/>
          </ac:picMkLst>
        </pc:picChg>
      </pc:sldChg>
      <pc:sldChg chg="new del">
        <pc:chgData name="Shafer, Ethan H MAJ" userId="505e747c-87be-44c0-94c2-fc4c31a873c1" providerId="ADAL" clId="{6F7BCDAB-1392-4100-B7F3-62F864446860}" dt="2024-07-19T05:11:50.589" v="297" actId="680"/>
        <pc:sldMkLst>
          <pc:docMk/>
          <pc:sldMk cId="1121963751" sldId="461"/>
        </pc:sldMkLst>
      </pc:sldChg>
      <pc:sldChg chg="modSp add mod modNotesTx">
        <pc:chgData name="Shafer, Ethan H MAJ" userId="505e747c-87be-44c0-94c2-fc4c31a873c1" providerId="ADAL" clId="{6F7BCDAB-1392-4100-B7F3-62F864446860}" dt="2024-07-20T03:09:16.035" v="2247" actId="20577"/>
        <pc:sldMkLst>
          <pc:docMk/>
          <pc:sldMk cId="1595023633" sldId="461"/>
        </pc:sldMkLst>
        <pc:spChg chg="mod">
          <ac:chgData name="Shafer, Ethan H MAJ" userId="505e747c-87be-44c0-94c2-fc4c31a873c1" providerId="ADAL" clId="{6F7BCDAB-1392-4100-B7F3-62F864446860}" dt="2024-07-20T02:39:42.212" v="2184" actId="20577"/>
          <ac:spMkLst>
            <pc:docMk/>
            <pc:sldMk cId="1595023633" sldId="461"/>
            <ac:spMk id="11" creationId="{F4E0BDA0-F8EA-C18F-17C1-E6FF82571F45}"/>
          </ac:spMkLst>
        </pc:spChg>
        <pc:spChg chg="mod">
          <ac:chgData name="Shafer, Ethan H MAJ" userId="505e747c-87be-44c0-94c2-fc4c31a873c1" providerId="ADAL" clId="{6F7BCDAB-1392-4100-B7F3-62F864446860}" dt="2024-07-20T03:09:16.035" v="2247" actId="20577"/>
          <ac:spMkLst>
            <pc:docMk/>
            <pc:sldMk cId="1595023633" sldId="461"/>
            <ac:spMk id="12" creationId="{B452439A-8D4D-E0C4-31F7-1E180723707F}"/>
          </ac:spMkLst>
        </pc:spChg>
        <pc:graphicFrameChg chg="mod modGraphic">
          <ac:chgData name="Shafer, Ethan H MAJ" userId="505e747c-87be-44c0-94c2-fc4c31a873c1" providerId="ADAL" clId="{6F7BCDAB-1392-4100-B7F3-62F864446860}" dt="2024-07-20T02:41:19.606" v="2223" actId="122"/>
          <ac:graphicFrameMkLst>
            <pc:docMk/>
            <pc:sldMk cId="1595023633" sldId="461"/>
            <ac:graphicFrameMk id="16" creationId="{7195B641-68CE-57F4-9735-8D12B334A664}"/>
          </ac:graphicFrameMkLst>
        </pc:graphicFrameChg>
      </pc:sldChg>
      <pc:sldChg chg="addSp delSp modSp new del mod ord modClrScheme chgLayout">
        <pc:chgData name="Shafer, Ethan H MAJ" userId="505e747c-87be-44c0-94c2-fc4c31a873c1" providerId="ADAL" clId="{6F7BCDAB-1392-4100-B7F3-62F864446860}" dt="2024-07-20T02:21:30.632" v="1949" actId="47"/>
        <pc:sldMkLst>
          <pc:docMk/>
          <pc:sldMk cId="1739076380" sldId="461"/>
        </pc:sldMkLst>
        <pc:spChg chg="del mod ord">
          <ac:chgData name="Shafer, Ethan H MAJ" userId="505e747c-87be-44c0-94c2-fc4c31a873c1" providerId="ADAL" clId="{6F7BCDAB-1392-4100-B7F3-62F864446860}" dt="2024-07-19T06:04:57.770" v="304" actId="700"/>
          <ac:spMkLst>
            <pc:docMk/>
            <pc:sldMk cId="1739076380" sldId="461"/>
            <ac:spMk id="2" creationId="{00A137C5-E572-05DA-BA6D-204639E5EC0D}"/>
          </ac:spMkLst>
        </pc:spChg>
        <pc:spChg chg="del mod ord">
          <ac:chgData name="Shafer, Ethan H MAJ" userId="505e747c-87be-44c0-94c2-fc4c31a873c1" providerId="ADAL" clId="{6F7BCDAB-1392-4100-B7F3-62F864446860}" dt="2024-07-19T06:04:57.770" v="304" actId="700"/>
          <ac:spMkLst>
            <pc:docMk/>
            <pc:sldMk cId="1739076380" sldId="461"/>
            <ac:spMk id="3" creationId="{B2752CC7-5F7A-0336-01E5-1F4C788AE0B5}"/>
          </ac:spMkLst>
        </pc:spChg>
        <pc:spChg chg="mod ord">
          <ac:chgData name="Shafer, Ethan H MAJ" userId="505e747c-87be-44c0-94c2-fc4c31a873c1" providerId="ADAL" clId="{6F7BCDAB-1392-4100-B7F3-62F864446860}" dt="2024-07-19T06:04:57.770" v="304" actId="700"/>
          <ac:spMkLst>
            <pc:docMk/>
            <pc:sldMk cId="1739076380" sldId="461"/>
            <ac:spMk id="4" creationId="{93D9D7DB-0D10-53E1-EA9E-C021FA8C0305}"/>
          </ac:spMkLst>
        </pc:spChg>
        <pc:spChg chg="mod ord">
          <ac:chgData name="Shafer, Ethan H MAJ" userId="505e747c-87be-44c0-94c2-fc4c31a873c1" providerId="ADAL" clId="{6F7BCDAB-1392-4100-B7F3-62F864446860}" dt="2024-07-19T06:04:57.770" v="304" actId="700"/>
          <ac:spMkLst>
            <pc:docMk/>
            <pc:sldMk cId="1739076380" sldId="461"/>
            <ac:spMk id="5" creationId="{AF7B3018-E5F3-14FE-B981-3F26A99F4F94}"/>
          </ac:spMkLst>
        </pc:spChg>
        <pc:spChg chg="mod ord">
          <ac:chgData name="Shafer, Ethan H MAJ" userId="505e747c-87be-44c0-94c2-fc4c31a873c1" providerId="ADAL" clId="{6F7BCDAB-1392-4100-B7F3-62F864446860}" dt="2024-07-19T06:04:57.770" v="304" actId="700"/>
          <ac:spMkLst>
            <pc:docMk/>
            <pc:sldMk cId="1739076380" sldId="461"/>
            <ac:spMk id="6" creationId="{288C3868-3B60-919D-78E0-3FB71FC34A1F}"/>
          </ac:spMkLst>
        </pc:spChg>
        <pc:spChg chg="add mod ord">
          <ac:chgData name="Shafer, Ethan H MAJ" userId="505e747c-87be-44c0-94c2-fc4c31a873c1" providerId="ADAL" clId="{6F7BCDAB-1392-4100-B7F3-62F864446860}" dt="2024-07-19T06:05:03.193" v="343" actId="20577"/>
          <ac:spMkLst>
            <pc:docMk/>
            <pc:sldMk cId="1739076380" sldId="461"/>
            <ac:spMk id="7" creationId="{1E03D4AA-02A2-D7AA-709A-927461B0F86E}"/>
          </ac:spMkLst>
        </pc:spChg>
        <pc:spChg chg="add mod ord">
          <ac:chgData name="Shafer, Ethan H MAJ" userId="505e747c-87be-44c0-94c2-fc4c31a873c1" providerId="ADAL" clId="{6F7BCDAB-1392-4100-B7F3-62F864446860}" dt="2024-07-19T07:50:55.994" v="424" actId="20577"/>
          <ac:spMkLst>
            <pc:docMk/>
            <pc:sldMk cId="1739076380" sldId="461"/>
            <ac:spMk id="8" creationId="{3A50C8EB-1BA7-FFCF-4074-12476BF3836C}"/>
          </ac:spMkLst>
        </pc:spChg>
      </pc:sldChg>
      <pc:sldChg chg="del">
        <pc:chgData name="Shafer, Ethan H MAJ" userId="505e747c-87be-44c0-94c2-fc4c31a873c1" providerId="ADAL" clId="{6F7BCDAB-1392-4100-B7F3-62F864446860}" dt="2024-07-19T04:43:11.785" v="39" actId="47"/>
        <pc:sldMkLst>
          <pc:docMk/>
          <pc:sldMk cId="3127450728" sldId="461"/>
        </pc:sldMkLst>
      </pc:sldChg>
      <pc:sldChg chg="new del">
        <pc:chgData name="Shafer, Ethan H MAJ" userId="505e747c-87be-44c0-94c2-fc4c31a873c1" providerId="ADAL" clId="{6F7BCDAB-1392-4100-B7F3-62F864446860}" dt="2024-07-20T03:46:56.625" v="2679" actId="47"/>
        <pc:sldMkLst>
          <pc:docMk/>
          <pc:sldMk cId="1112051947" sldId="462"/>
        </pc:sldMkLst>
      </pc:sldChg>
      <pc:sldChg chg="addSp delSp modSp new del mod ord modAnim modNotesTx">
        <pc:chgData name="Shafer, Ethan H MAJ" userId="505e747c-87be-44c0-94c2-fc4c31a873c1" providerId="ADAL" clId="{6F7BCDAB-1392-4100-B7F3-62F864446860}" dt="2024-07-20T02:21:38.842" v="1952" actId="47"/>
        <pc:sldMkLst>
          <pc:docMk/>
          <pc:sldMk cId="1917809601" sldId="462"/>
        </pc:sldMkLst>
        <pc:spChg chg="mod">
          <ac:chgData name="Shafer, Ethan H MAJ" userId="505e747c-87be-44c0-94c2-fc4c31a873c1" providerId="ADAL" clId="{6F7BCDAB-1392-4100-B7F3-62F864446860}" dt="2024-07-19T07:56:03.650" v="639" actId="20577"/>
          <ac:spMkLst>
            <pc:docMk/>
            <pc:sldMk cId="1917809601" sldId="462"/>
            <ac:spMk id="2" creationId="{7780F451-BA6D-7D65-D7EA-266F9ABB03CF}"/>
          </ac:spMkLst>
        </pc:spChg>
        <pc:spChg chg="add del">
          <ac:chgData name="Shafer, Ethan H MAJ" userId="505e747c-87be-44c0-94c2-fc4c31a873c1" providerId="ADAL" clId="{6F7BCDAB-1392-4100-B7F3-62F864446860}" dt="2024-07-19T07:55:11.897" v="487"/>
          <ac:spMkLst>
            <pc:docMk/>
            <pc:sldMk cId="1917809601" sldId="462"/>
            <ac:spMk id="3" creationId="{DDAC41C2-2B1C-4179-339E-8EFD725EBFF6}"/>
          </ac:spMkLst>
        </pc:spChg>
        <pc:graphicFrameChg chg="add mod">
          <ac:chgData name="Shafer, Ethan H MAJ" userId="505e747c-87be-44c0-94c2-fc4c31a873c1" providerId="ADAL" clId="{6F7BCDAB-1392-4100-B7F3-62F864446860}" dt="2024-07-19T07:54:55.723" v="480"/>
          <ac:graphicFrameMkLst>
            <pc:docMk/>
            <pc:sldMk cId="1917809601" sldId="462"/>
            <ac:graphicFrameMk id="7" creationId="{C081899A-74FF-2EC6-C999-A85CE8BD6D57}"/>
          </ac:graphicFrameMkLst>
        </pc:graphicFrameChg>
        <pc:graphicFrameChg chg="add mod">
          <ac:chgData name="Shafer, Ethan H MAJ" userId="505e747c-87be-44c0-94c2-fc4c31a873c1" providerId="ADAL" clId="{6F7BCDAB-1392-4100-B7F3-62F864446860}" dt="2024-07-19T07:55:01.935" v="484"/>
          <ac:graphicFrameMkLst>
            <pc:docMk/>
            <pc:sldMk cId="1917809601" sldId="462"/>
            <ac:graphicFrameMk id="8" creationId="{59CBD240-EF15-1E2E-6C67-73BA3DE96467}"/>
          </ac:graphicFrameMkLst>
        </pc:graphicFrameChg>
        <pc:graphicFrameChg chg="add mod">
          <ac:chgData name="Shafer, Ethan H MAJ" userId="505e747c-87be-44c0-94c2-fc4c31a873c1" providerId="ADAL" clId="{6F7BCDAB-1392-4100-B7F3-62F864446860}" dt="2024-07-19T07:55:11.827" v="486"/>
          <ac:graphicFrameMkLst>
            <pc:docMk/>
            <pc:sldMk cId="1917809601" sldId="462"/>
            <ac:graphicFrameMk id="9" creationId="{0799BDDB-20C3-1721-EA0A-4C2079264D58}"/>
          </ac:graphicFrameMkLst>
        </pc:graphicFrameChg>
        <pc:graphicFrameChg chg="add mod modGraphic">
          <ac:chgData name="Shafer, Ethan H MAJ" userId="505e747c-87be-44c0-94c2-fc4c31a873c1" providerId="ADAL" clId="{6F7BCDAB-1392-4100-B7F3-62F864446860}" dt="2024-07-19T07:55:20.865" v="490" actId="1076"/>
          <ac:graphicFrameMkLst>
            <pc:docMk/>
            <pc:sldMk cId="1917809601" sldId="462"/>
            <ac:graphicFrameMk id="10" creationId="{1035B02E-A5EA-A74F-0BE0-DCCD7951DFA9}"/>
          </ac:graphicFrameMkLst>
        </pc:graphicFrameChg>
        <pc:graphicFrameChg chg="add mod">
          <ac:chgData name="Shafer, Ethan H MAJ" userId="505e747c-87be-44c0-94c2-fc4c31a873c1" providerId="ADAL" clId="{6F7BCDAB-1392-4100-B7F3-62F864446860}" dt="2024-07-19T07:57:00.388" v="641"/>
          <ac:graphicFrameMkLst>
            <pc:docMk/>
            <pc:sldMk cId="1917809601" sldId="462"/>
            <ac:graphicFrameMk id="11" creationId="{318AAF49-09A3-4591-783E-BB952ECA7159}"/>
          </ac:graphicFrameMkLst>
        </pc:graphicFrameChg>
        <pc:graphicFrameChg chg="add mod modGraphic">
          <ac:chgData name="Shafer, Ethan H MAJ" userId="505e747c-87be-44c0-94c2-fc4c31a873c1" providerId="ADAL" clId="{6F7BCDAB-1392-4100-B7F3-62F864446860}" dt="2024-07-19T07:59:49.433" v="799" actId="1038"/>
          <ac:graphicFrameMkLst>
            <pc:docMk/>
            <pc:sldMk cId="1917809601" sldId="462"/>
            <ac:graphicFrameMk id="12" creationId="{C0ABAF60-CBB4-1A56-12A7-0ABBF3C12DDB}"/>
          </ac:graphicFrameMkLst>
        </pc:graphicFrameChg>
        <pc:graphicFrameChg chg="add mod">
          <ac:chgData name="Shafer, Ethan H MAJ" userId="505e747c-87be-44c0-94c2-fc4c31a873c1" providerId="ADAL" clId="{6F7BCDAB-1392-4100-B7F3-62F864446860}" dt="2024-07-19T08:00:39.233" v="800"/>
          <ac:graphicFrameMkLst>
            <pc:docMk/>
            <pc:sldMk cId="1917809601" sldId="462"/>
            <ac:graphicFrameMk id="13" creationId="{98A04991-6F87-DF83-B999-6AAB423DE7B7}"/>
          </ac:graphicFrameMkLst>
        </pc:graphicFrameChg>
        <pc:graphicFrameChg chg="add mod modGraphic">
          <ac:chgData name="Shafer, Ethan H MAJ" userId="505e747c-87be-44c0-94c2-fc4c31a873c1" providerId="ADAL" clId="{6F7BCDAB-1392-4100-B7F3-62F864446860}" dt="2024-07-19T08:00:48.335" v="803" actId="14100"/>
          <ac:graphicFrameMkLst>
            <pc:docMk/>
            <pc:sldMk cId="1917809601" sldId="462"/>
            <ac:graphicFrameMk id="14" creationId="{8B4964B8-DC05-DAEE-DB2D-A745767DA2A7}"/>
          </ac:graphicFrameMkLst>
        </pc:graphicFrameChg>
      </pc:sldChg>
      <pc:sldChg chg="del">
        <pc:chgData name="Shafer, Ethan H MAJ" userId="505e747c-87be-44c0-94c2-fc4c31a873c1" providerId="ADAL" clId="{6F7BCDAB-1392-4100-B7F3-62F864446860}" dt="2024-07-19T04:43:04.936" v="37" actId="47"/>
        <pc:sldMkLst>
          <pc:docMk/>
          <pc:sldMk cId="2031597583" sldId="462"/>
        </pc:sldMkLst>
      </pc:sldChg>
      <pc:sldChg chg="del">
        <pc:chgData name="Shafer, Ethan H MAJ" userId="505e747c-87be-44c0-94c2-fc4c31a873c1" providerId="ADAL" clId="{6F7BCDAB-1392-4100-B7F3-62F864446860}" dt="2024-07-19T04:43:04.936" v="37" actId="47"/>
        <pc:sldMkLst>
          <pc:docMk/>
          <pc:sldMk cId="737718192" sldId="463"/>
        </pc:sldMkLst>
      </pc:sldChg>
      <pc:sldChg chg="addSp delSp modSp new del mod modAnim modNotesTx">
        <pc:chgData name="Shafer, Ethan H MAJ" userId="505e747c-87be-44c0-94c2-fc4c31a873c1" providerId="ADAL" clId="{6F7BCDAB-1392-4100-B7F3-62F864446860}" dt="2024-07-20T02:21:42.771" v="1953" actId="47"/>
        <pc:sldMkLst>
          <pc:docMk/>
          <pc:sldMk cId="1711303595" sldId="463"/>
        </pc:sldMkLst>
        <pc:spChg chg="mod">
          <ac:chgData name="Shafer, Ethan H MAJ" userId="505e747c-87be-44c0-94c2-fc4c31a873c1" providerId="ADAL" clId="{6F7BCDAB-1392-4100-B7F3-62F864446860}" dt="2024-07-19T07:51:20.957" v="478" actId="20577"/>
          <ac:spMkLst>
            <pc:docMk/>
            <pc:sldMk cId="1711303595" sldId="463"/>
            <ac:spMk id="2" creationId="{6097F26D-C1C4-B4E8-044B-7DFA5800ACC1}"/>
          </ac:spMkLst>
        </pc:spChg>
        <pc:spChg chg="add del">
          <ac:chgData name="Shafer, Ethan H MAJ" userId="505e747c-87be-44c0-94c2-fc4c31a873c1" providerId="ADAL" clId="{6F7BCDAB-1392-4100-B7F3-62F864446860}" dt="2024-07-19T08:05:51.518" v="943"/>
          <ac:spMkLst>
            <pc:docMk/>
            <pc:sldMk cId="1711303595" sldId="463"/>
            <ac:spMk id="3" creationId="{84C600B3-6BED-12E1-7819-5D3BAEECF237}"/>
          </ac:spMkLst>
        </pc:spChg>
        <pc:spChg chg="add mod">
          <ac:chgData name="Shafer, Ethan H MAJ" userId="505e747c-87be-44c0-94c2-fc4c31a873c1" providerId="ADAL" clId="{6F7BCDAB-1392-4100-B7F3-62F864446860}" dt="2024-07-19T08:05:51.509" v="942"/>
          <ac:spMkLst>
            <pc:docMk/>
            <pc:sldMk cId="1711303595" sldId="463"/>
            <ac:spMk id="9" creationId="{6FADC1D4-A2A4-9D5F-CA8D-BF02F7B186CC}"/>
          </ac:spMkLst>
        </pc:spChg>
        <pc:spChg chg="add mod">
          <ac:chgData name="Shafer, Ethan H MAJ" userId="505e747c-87be-44c0-94c2-fc4c31a873c1" providerId="ADAL" clId="{6F7BCDAB-1392-4100-B7F3-62F864446860}" dt="2024-07-19T08:12:49.951" v="1451" actId="114"/>
          <ac:spMkLst>
            <pc:docMk/>
            <pc:sldMk cId="1711303595" sldId="463"/>
            <ac:spMk id="10" creationId="{904EA52F-820A-2686-6FB0-DB584F4834BE}"/>
          </ac:spMkLst>
        </pc:spChg>
        <pc:picChg chg="add del mod ord">
          <ac:chgData name="Shafer, Ethan H MAJ" userId="505e747c-87be-44c0-94c2-fc4c31a873c1" providerId="ADAL" clId="{6F7BCDAB-1392-4100-B7F3-62F864446860}" dt="2024-07-19T08:05:42.785" v="940" actId="22"/>
          <ac:picMkLst>
            <pc:docMk/>
            <pc:sldMk cId="1711303595" sldId="463"/>
            <ac:picMk id="8" creationId="{DBF24B62-468D-378D-69BC-304DD50B1541}"/>
          </ac:picMkLst>
        </pc:picChg>
      </pc:sldChg>
      <pc:sldChg chg="new del">
        <pc:chgData name="Shafer, Ethan H MAJ" userId="505e747c-87be-44c0-94c2-fc4c31a873c1" providerId="ADAL" clId="{6F7BCDAB-1392-4100-B7F3-62F864446860}" dt="2024-07-20T03:09:22.122" v="2249" actId="47"/>
        <pc:sldMkLst>
          <pc:docMk/>
          <pc:sldMk cId="2047779688" sldId="463"/>
        </pc:sldMkLst>
      </pc:sldChg>
      <pc:sldChg chg="modSp add mod modNotesTx">
        <pc:chgData name="Shafer, Ethan H MAJ" userId="505e747c-87be-44c0-94c2-fc4c31a873c1" providerId="ADAL" clId="{6F7BCDAB-1392-4100-B7F3-62F864446860}" dt="2024-07-20T03:13:38.328" v="2482" actId="5793"/>
        <pc:sldMkLst>
          <pc:docMk/>
          <pc:sldMk cId="395521512" sldId="464"/>
        </pc:sldMkLst>
        <pc:spChg chg="mod">
          <ac:chgData name="Shafer, Ethan H MAJ" userId="505e747c-87be-44c0-94c2-fc4c31a873c1" providerId="ADAL" clId="{6F7BCDAB-1392-4100-B7F3-62F864446860}" dt="2024-07-20T03:09:48.358" v="2304" actId="20577"/>
          <ac:spMkLst>
            <pc:docMk/>
            <pc:sldMk cId="395521512" sldId="464"/>
            <ac:spMk id="11" creationId="{F4E0BDA0-F8EA-C18F-17C1-E6FF82571F45}"/>
          </ac:spMkLst>
        </pc:spChg>
        <pc:spChg chg="mod">
          <ac:chgData name="Shafer, Ethan H MAJ" userId="505e747c-87be-44c0-94c2-fc4c31a873c1" providerId="ADAL" clId="{6F7BCDAB-1392-4100-B7F3-62F864446860}" dt="2024-07-20T03:09:27.500" v="2252" actId="20577"/>
          <ac:spMkLst>
            <pc:docMk/>
            <pc:sldMk cId="395521512" sldId="464"/>
            <ac:spMk id="12" creationId="{B452439A-8D4D-E0C4-31F7-1E180723707F}"/>
          </ac:spMkLst>
        </pc:spChg>
      </pc:sldChg>
      <pc:sldChg chg="addSp delSp modSp new del mod ord setBg modNotesTx">
        <pc:chgData name="Shafer, Ethan H MAJ" userId="505e747c-87be-44c0-94c2-fc4c31a873c1" providerId="ADAL" clId="{6F7BCDAB-1392-4100-B7F3-62F864446860}" dt="2024-07-20T02:21:42.771" v="1953" actId="47"/>
        <pc:sldMkLst>
          <pc:docMk/>
          <pc:sldMk cId="3428637591" sldId="464"/>
        </pc:sldMkLst>
        <pc:spChg chg="mod">
          <ac:chgData name="Shafer, Ethan H MAJ" userId="505e747c-87be-44c0-94c2-fc4c31a873c1" providerId="ADAL" clId="{6F7BCDAB-1392-4100-B7F3-62F864446860}" dt="2024-07-19T08:03:47.049" v="938" actId="20577"/>
          <ac:spMkLst>
            <pc:docMk/>
            <pc:sldMk cId="3428637591" sldId="464"/>
            <ac:spMk id="2" creationId="{E18179CB-129A-881D-BDD3-073D253D19F9}"/>
          </ac:spMkLst>
        </pc:spChg>
        <pc:spChg chg="del">
          <ac:chgData name="Shafer, Ethan H MAJ" userId="505e747c-87be-44c0-94c2-fc4c31a873c1" providerId="ADAL" clId="{6F7BCDAB-1392-4100-B7F3-62F864446860}" dt="2024-07-19T08:03:13.633" v="881"/>
          <ac:spMkLst>
            <pc:docMk/>
            <pc:sldMk cId="3428637591" sldId="464"/>
            <ac:spMk id="3" creationId="{DDFEC837-FE17-A6C5-D40F-D02C928EC6D3}"/>
          </ac:spMkLst>
        </pc:spChg>
        <pc:spChg chg="mod ord">
          <ac:chgData name="Shafer, Ethan H MAJ" userId="505e747c-87be-44c0-94c2-fc4c31a873c1" providerId="ADAL" clId="{6F7BCDAB-1392-4100-B7F3-62F864446860}" dt="2024-07-19T08:03:35.318" v="888" actId="26606"/>
          <ac:spMkLst>
            <pc:docMk/>
            <pc:sldMk cId="3428637591" sldId="464"/>
            <ac:spMk id="4" creationId="{4888A3A6-B1F8-9BDF-E72A-C285ED6BE89B}"/>
          </ac:spMkLst>
        </pc:spChg>
        <pc:spChg chg="mod ord">
          <ac:chgData name="Shafer, Ethan H MAJ" userId="505e747c-87be-44c0-94c2-fc4c31a873c1" providerId="ADAL" clId="{6F7BCDAB-1392-4100-B7F3-62F864446860}" dt="2024-07-19T08:03:35.318" v="888" actId="26606"/>
          <ac:spMkLst>
            <pc:docMk/>
            <pc:sldMk cId="3428637591" sldId="464"/>
            <ac:spMk id="5" creationId="{0FF2846E-9A9B-F460-60D9-A350315EBCDD}"/>
          </ac:spMkLst>
        </pc:spChg>
        <pc:spChg chg="mod ord">
          <ac:chgData name="Shafer, Ethan H MAJ" userId="505e747c-87be-44c0-94c2-fc4c31a873c1" providerId="ADAL" clId="{6F7BCDAB-1392-4100-B7F3-62F864446860}" dt="2024-07-19T08:03:35.318" v="888" actId="26606"/>
          <ac:spMkLst>
            <pc:docMk/>
            <pc:sldMk cId="3428637591" sldId="464"/>
            <ac:spMk id="6" creationId="{D62A9EE6-D163-6524-B21F-3964E3620B1B}"/>
          </ac:spMkLst>
        </pc:spChg>
        <pc:spChg chg="add del mod">
          <ac:chgData name="Shafer, Ethan H MAJ" userId="505e747c-87be-44c0-94c2-fc4c31a873c1" providerId="ADAL" clId="{6F7BCDAB-1392-4100-B7F3-62F864446860}" dt="2024-07-19T08:03:14.997" v="882"/>
          <ac:spMkLst>
            <pc:docMk/>
            <pc:sldMk cId="3428637591" sldId="464"/>
            <ac:spMk id="7" creationId="{D5456297-9A0F-A098-A957-EA34A6C0E7A8}"/>
          </ac:spMkLst>
        </pc:spChg>
        <pc:spChg chg="add del mod">
          <ac:chgData name="Shafer, Ethan H MAJ" userId="505e747c-87be-44c0-94c2-fc4c31a873c1" providerId="ADAL" clId="{6F7BCDAB-1392-4100-B7F3-62F864446860}" dt="2024-07-19T08:03:21.413" v="883"/>
          <ac:spMkLst>
            <pc:docMk/>
            <pc:sldMk cId="3428637591" sldId="464"/>
            <ac:spMk id="8" creationId="{90A71F04-BA2F-FB45-72F6-7A4F134C5AA0}"/>
          </ac:spMkLst>
        </pc:spChg>
        <pc:spChg chg="add del mod">
          <ac:chgData name="Shafer, Ethan H MAJ" userId="505e747c-87be-44c0-94c2-fc4c31a873c1" providerId="ADAL" clId="{6F7BCDAB-1392-4100-B7F3-62F864446860}" dt="2024-07-19T08:03:28.802" v="884" actId="22"/>
          <ac:spMkLst>
            <pc:docMk/>
            <pc:sldMk cId="3428637591" sldId="464"/>
            <ac:spMk id="9" creationId="{A0C6CE55-5E20-91A5-3316-25699E10366F}"/>
          </ac:spMkLst>
        </pc:spChg>
        <pc:spChg chg="add">
          <ac:chgData name="Shafer, Ethan H MAJ" userId="505e747c-87be-44c0-94c2-fc4c31a873c1" providerId="ADAL" clId="{6F7BCDAB-1392-4100-B7F3-62F864446860}" dt="2024-07-19T08:03:35.318" v="888" actId="26606"/>
          <ac:spMkLst>
            <pc:docMk/>
            <pc:sldMk cId="3428637591" sldId="464"/>
            <ac:spMk id="15" creationId="{A086FBB1-32EC-D54C-8D54-B6CA5F964B22}"/>
          </ac:spMkLst>
        </pc:spChg>
        <pc:spChg chg="add del">
          <ac:chgData name="Shafer, Ethan H MAJ" userId="505e747c-87be-44c0-94c2-fc4c31a873c1" providerId="ADAL" clId="{6F7BCDAB-1392-4100-B7F3-62F864446860}" dt="2024-07-19T08:03:35.287" v="887" actId="26606"/>
          <ac:spMkLst>
            <pc:docMk/>
            <pc:sldMk cId="3428637591" sldId="464"/>
            <ac:spMk id="16" creationId="{C43A114B-CAF8-402E-A898-DEE2C2022EBD}"/>
          </ac:spMkLst>
        </pc:spChg>
        <pc:spChg chg="add del">
          <ac:chgData name="Shafer, Ethan H MAJ" userId="505e747c-87be-44c0-94c2-fc4c31a873c1" providerId="ADAL" clId="{6F7BCDAB-1392-4100-B7F3-62F864446860}" dt="2024-07-19T08:03:35.287" v="887" actId="26606"/>
          <ac:spMkLst>
            <pc:docMk/>
            <pc:sldMk cId="3428637591" sldId="464"/>
            <ac:spMk id="18" creationId="{64E68BB1-DCF6-49AB-8FF1-7E68DCBCD111}"/>
          </ac:spMkLst>
        </pc:spChg>
        <pc:spChg chg="add del">
          <ac:chgData name="Shafer, Ethan H MAJ" userId="505e747c-87be-44c0-94c2-fc4c31a873c1" providerId="ADAL" clId="{6F7BCDAB-1392-4100-B7F3-62F864446860}" dt="2024-07-19T08:03:35.287" v="887" actId="26606"/>
          <ac:spMkLst>
            <pc:docMk/>
            <pc:sldMk cId="3428637591" sldId="464"/>
            <ac:spMk id="20" creationId="{DA9B8539-604B-420E-BA1B-0A2E64CD7C72}"/>
          </ac:spMkLst>
        </pc:spChg>
        <pc:spChg chg="add del">
          <ac:chgData name="Shafer, Ethan H MAJ" userId="505e747c-87be-44c0-94c2-fc4c31a873c1" providerId="ADAL" clId="{6F7BCDAB-1392-4100-B7F3-62F864446860}" dt="2024-07-19T08:03:35.287" v="887" actId="26606"/>
          <ac:spMkLst>
            <pc:docMk/>
            <pc:sldMk cId="3428637591" sldId="464"/>
            <ac:spMk id="22" creationId="{7236CAA2-54C3-4136-B0CC-6837B14D8143}"/>
          </ac:spMkLst>
        </pc:spChg>
        <pc:spChg chg="add del">
          <ac:chgData name="Shafer, Ethan H MAJ" userId="505e747c-87be-44c0-94c2-fc4c31a873c1" providerId="ADAL" clId="{6F7BCDAB-1392-4100-B7F3-62F864446860}" dt="2024-07-19T08:03:35.287" v="887" actId="26606"/>
          <ac:spMkLst>
            <pc:docMk/>
            <pc:sldMk cId="3428637591" sldId="464"/>
            <ac:spMk id="24" creationId="{40F86E67-9E86-453F-92BC-648189829C2F}"/>
          </ac:spMkLst>
        </pc:spChg>
        <pc:spChg chg="add del">
          <ac:chgData name="Shafer, Ethan H MAJ" userId="505e747c-87be-44c0-94c2-fc4c31a873c1" providerId="ADAL" clId="{6F7BCDAB-1392-4100-B7F3-62F864446860}" dt="2024-07-19T08:03:35.287" v="887" actId="26606"/>
          <ac:spMkLst>
            <pc:docMk/>
            <pc:sldMk cId="3428637591" sldId="464"/>
            <ac:spMk id="26" creationId="{F73C5439-21D4-46F3-9CF4-FF1CE786FF15}"/>
          </ac:spMkLst>
        </pc:spChg>
        <pc:spChg chg="add">
          <ac:chgData name="Shafer, Ethan H MAJ" userId="505e747c-87be-44c0-94c2-fc4c31a873c1" providerId="ADAL" clId="{6F7BCDAB-1392-4100-B7F3-62F864446860}" dt="2024-07-19T08:03:35.318" v="888" actId="26606"/>
          <ac:spMkLst>
            <pc:docMk/>
            <pc:sldMk cId="3428637591" sldId="464"/>
            <ac:spMk id="28" creationId="{C4EF29AB-620C-4783-9B23-EACEB54D7836}"/>
          </ac:spMkLst>
        </pc:spChg>
        <pc:grpChg chg="add">
          <ac:chgData name="Shafer, Ethan H MAJ" userId="505e747c-87be-44c0-94c2-fc4c31a873c1" providerId="ADAL" clId="{6F7BCDAB-1392-4100-B7F3-62F864446860}" dt="2024-07-19T08:03:35.318" v="888" actId="26606"/>
          <ac:grpSpMkLst>
            <pc:docMk/>
            <pc:sldMk cId="3428637591" sldId="464"/>
            <ac:grpSpMk id="29" creationId="{A2FC4F8C-DCFB-41A7-9587-B6E49A20404A}"/>
          </ac:grpSpMkLst>
        </pc:grpChg>
        <pc:picChg chg="add mod ord">
          <ac:chgData name="Shafer, Ethan H MAJ" userId="505e747c-87be-44c0-94c2-fc4c31a873c1" providerId="ADAL" clId="{6F7BCDAB-1392-4100-B7F3-62F864446860}" dt="2024-07-19T08:03:35.318" v="888" actId="26606"/>
          <ac:picMkLst>
            <pc:docMk/>
            <pc:sldMk cId="3428637591" sldId="464"/>
            <ac:picMk id="11" creationId="{275F551F-7A6D-8B19-70C0-7C657212B0E2}"/>
          </ac:picMkLst>
        </pc:picChg>
      </pc:sldChg>
      <pc:sldChg chg="del">
        <pc:chgData name="Shafer, Ethan H MAJ" userId="505e747c-87be-44c0-94c2-fc4c31a873c1" providerId="ADAL" clId="{6F7BCDAB-1392-4100-B7F3-62F864446860}" dt="2024-07-19T04:43:04.936" v="37" actId="47"/>
        <pc:sldMkLst>
          <pc:docMk/>
          <pc:sldMk cId="4069232263" sldId="464"/>
        </pc:sldMkLst>
      </pc:sldChg>
      <pc:sldChg chg="del">
        <pc:chgData name="Shafer, Ethan H MAJ" userId="505e747c-87be-44c0-94c2-fc4c31a873c1" providerId="ADAL" clId="{6F7BCDAB-1392-4100-B7F3-62F864446860}" dt="2024-07-19T04:43:04.936" v="37" actId="47"/>
        <pc:sldMkLst>
          <pc:docMk/>
          <pc:sldMk cId="2039602511" sldId="465"/>
        </pc:sldMkLst>
      </pc:sldChg>
      <pc:sldChg chg="addSp delSp modSp new mod modClrScheme chgLayout">
        <pc:chgData name="Shafer, Ethan H MAJ" userId="505e747c-87be-44c0-94c2-fc4c31a873c1" providerId="ADAL" clId="{6F7BCDAB-1392-4100-B7F3-62F864446860}" dt="2024-07-20T03:43:53.919" v="2677" actId="20577"/>
        <pc:sldMkLst>
          <pc:docMk/>
          <pc:sldMk cId="3278906587" sldId="465"/>
        </pc:sldMkLst>
        <pc:spChg chg="mod ord">
          <ac:chgData name="Shafer, Ethan H MAJ" userId="505e747c-87be-44c0-94c2-fc4c31a873c1" providerId="ADAL" clId="{6F7BCDAB-1392-4100-B7F3-62F864446860}" dt="2024-07-20T03:17:14.997" v="2495" actId="700"/>
          <ac:spMkLst>
            <pc:docMk/>
            <pc:sldMk cId="3278906587" sldId="465"/>
            <ac:spMk id="2" creationId="{6396E5D5-62CF-6738-6618-D778A005BBDC}"/>
          </ac:spMkLst>
        </pc:spChg>
        <pc:spChg chg="mod ord">
          <ac:chgData name="Shafer, Ethan H MAJ" userId="505e747c-87be-44c0-94c2-fc4c31a873c1" providerId="ADAL" clId="{6F7BCDAB-1392-4100-B7F3-62F864446860}" dt="2024-07-20T03:17:14.997" v="2495" actId="700"/>
          <ac:spMkLst>
            <pc:docMk/>
            <pc:sldMk cId="3278906587" sldId="465"/>
            <ac:spMk id="3" creationId="{90674732-FC82-13CD-4876-5A99CB6128C7}"/>
          </ac:spMkLst>
        </pc:spChg>
        <pc:spChg chg="mod ord">
          <ac:chgData name="Shafer, Ethan H MAJ" userId="505e747c-87be-44c0-94c2-fc4c31a873c1" providerId="ADAL" clId="{6F7BCDAB-1392-4100-B7F3-62F864446860}" dt="2024-07-20T03:17:14.997" v="2495" actId="700"/>
          <ac:spMkLst>
            <pc:docMk/>
            <pc:sldMk cId="3278906587" sldId="465"/>
            <ac:spMk id="4" creationId="{8666B325-E5BF-D2D5-E5E1-BCCFEBC93352}"/>
          </ac:spMkLst>
        </pc:spChg>
        <pc:spChg chg="add mod ord">
          <ac:chgData name="Shafer, Ethan H MAJ" userId="505e747c-87be-44c0-94c2-fc4c31a873c1" providerId="ADAL" clId="{6F7BCDAB-1392-4100-B7F3-62F864446860}" dt="2024-07-20T03:17:14.997" v="2495" actId="700"/>
          <ac:spMkLst>
            <pc:docMk/>
            <pc:sldMk cId="3278906587" sldId="465"/>
            <ac:spMk id="5" creationId="{84513F9A-D31B-C34A-B127-BD7A5DF0C4D1}"/>
          </ac:spMkLst>
        </pc:spChg>
        <pc:spChg chg="add del mod ord">
          <ac:chgData name="Shafer, Ethan H MAJ" userId="505e747c-87be-44c0-94c2-fc4c31a873c1" providerId="ADAL" clId="{6F7BCDAB-1392-4100-B7F3-62F864446860}" dt="2024-07-20T03:17:14.997" v="2495" actId="700"/>
          <ac:spMkLst>
            <pc:docMk/>
            <pc:sldMk cId="3278906587" sldId="465"/>
            <ac:spMk id="6" creationId="{BECE08DC-4521-ADDA-ADE4-229C79DE6105}"/>
          </ac:spMkLst>
        </pc:spChg>
        <pc:spChg chg="add mod ord">
          <ac:chgData name="Shafer, Ethan H MAJ" userId="505e747c-87be-44c0-94c2-fc4c31a873c1" providerId="ADAL" clId="{6F7BCDAB-1392-4100-B7F3-62F864446860}" dt="2024-07-20T03:43:53.919" v="2677" actId="20577"/>
          <ac:spMkLst>
            <pc:docMk/>
            <pc:sldMk cId="3278906587" sldId="465"/>
            <ac:spMk id="7" creationId="{ADA6B4EE-0AF8-8FA8-DB3F-D8F7D6392C77}"/>
          </ac:spMkLst>
        </pc:spChg>
      </pc:sldChg>
      <pc:sldChg chg="modSp new del mod">
        <pc:chgData name="Shafer, Ethan H MAJ" userId="505e747c-87be-44c0-94c2-fc4c31a873c1" providerId="ADAL" clId="{6F7BCDAB-1392-4100-B7F3-62F864446860}" dt="2024-07-20T02:21:42.771" v="1953" actId="47"/>
        <pc:sldMkLst>
          <pc:docMk/>
          <pc:sldMk cId="3756265059" sldId="465"/>
        </pc:sldMkLst>
        <pc:spChg chg="mod">
          <ac:chgData name="Shafer, Ethan H MAJ" userId="505e747c-87be-44c0-94c2-fc4c31a873c1" providerId="ADAL" clId="{6F7BCDAB-1392-4100-B7F3-62F864446860}" dt="2024-07-19T08:07:42.134" v="1026" actId="20577"/>
          <ac:spMkLst>
            <pc:docMk/>
            <pc:sldMk cId="3756265059" sldId="465"/>
            <ac:spMk id="2" creationId="{663C6B9C-074F-34F9-2C62-601A1A2E17F0}"/>
          </ac:spMkLst>
        </pc:spChg>
        <pc:spChg chg="mod">
          <ac:chgData name="Shafer, Ethan H MAJ" userId="505e747c-87be-44c0-94c2-fc4c31a873c1" providerId="ADAL" clId="{6F7BCDAB-1392-4100-B7F3-62F864446860}" dt="2024-07-19T08:12:40.828" v="1450" actId="20577"/>
          <ac:spMkLst>
            <pc:docMk/>
            <pc:sldMk cId="3756265059" sldId="465"/>
            <ac:spMk id="3" creationId="{BDF70CF3-B562-FBB0-144F-7016501BF2E9}"/>
          </ac:spMkLst>
        </pc:spChg>
      </pc:sldChg>
      <pc:sldChg chg="modSp add mod modAnim modNotesTx">
        <pc:chgData name="Shafer, Ethan H MAJ" userId="505e747c-87be-44c0-94c2-fc4c31a873c1" providerId="ADAL" clId="{6F7BCDAB-1392-4100-B7F3-62F864446860}" dt="2024-07-20T03:50:54.375" v="2894" actId="20577"/>
        <pc:sldMkLst>
          <pc:docMk/>
          <pc:sldMk cId="394728835" sldId="466"/>
        </pc:sldMkLst>
        <pc:spChg chg="mod">
          <ac:chgData name="Shafer, Ethan H MAJ" userId="505e747c-87be-44c0-94c2-fc4c31a873c1" providerId="ADAL" clId="{6F7BCDAB-1392-4100-B7F3-62F864446860}" dt="2024-07-20T03:49:47.544" v="2849" actId="1036"/>
          <ac:spMkLst>
            <pc:docMk/>
            <pc:sldMk cId="394728835" sldId="466"/>
            <ac:spMk id="11" creationId="{F4E0BDA0-F8EA-C18F-17C1-E6FF82571F45}"/>
          </ac:spMkLst>
        </pc:spChg>
        <pc:spChg chg="mod">
          <ac:chgData name="Shafer, Ethan H MAJ" userId="505e747c-87be-44c0-94c2-fc4c31a873c1" providerId="ADAL" clId="{6F7BCDAB-1392-4100-B7F3-62F864446860}" dt="2024-07-20T03:47:00.360" v="2690" actId="20577"/>
          <ac:spMkLst>
            <pc:docMk/>
            <pc:sldMk cId="394728835" sldId="466"/>
            <ac:spMk id="12" creationId="{B452439A-8D4D-E0C4-31F7-1E180723707F}"/>
          </ac:spMkLst>
        </pc:spChg>
        <pc:graphicFrameChg chg="mod modGraphic">
          <ac:chgData name="Shafer, Ethan H MAJ" userId="505e747c-87be-44c0-94c2-fc4c31a873c1" providerId="ADAL" clId="{6F7BCDAB-1392-4100-B7F3-62F864446860}" dt="2024-07-20T03:50:54.375" v="2894" actId="20577"/>
          <ac:graphicFrameMkLst>
            <pc:docMk/>
            <pc:sldMk cId="394728835" sldId="466"/>
            <ac:graphicFrameMk id="14" creationId="{FD71772A-E6FB-8D23-FAA5-CDD9D635AAA6}"/>
          </ac:graphicFrameMkLst>
        </pc:graphicFrameChg>
        <pc:graphicFrameChg chg="mod modGraphic">
          <ac:chgData name="Shafer, Ethan H MAJ" userId="505e747c-87be-44c0-94c2-fc4c31a873c1" providerId="ADAL" clId="{6F7BCDAB-1392-4100-B7F3-62F864446860}" dt="2024-07-20T03:49:43.857" v="2834" actId="1036"/>
          <ac:graphicFrameMkLst>
            <pc:docMk/>
            <pc:sldMk cId="394728835" sldId="466"/>
            <ac:graphicFrameMk id="16" creationId="{7195B641-68CE-57F4-9735-8D12B334A664}"/>
          </ac:graphicFrameMkLst>
        </pc:graphicFrameChg>
      </pc:sldChg>
      <pc:sldChg chg="addSp delSp modSp new del mod modClrScheme chgLayout modNotesTx">
        <pc:chgData name="Shafer, Ethan H MAJ" userId="505e747c-87be-44c0-94c2-fc4c31a873c1" providerId="ADAL" clId="{6F7BCDAB-1392-4100-B7F3-62F864446860}" dt="2024-07-20T02:21:42.771" v="1953" actId="47"/>
        <pc:sldMkLst>
          <pc:docMk/>
          <pc:sldMk cId="2248326016" sldId="466"/>
        </pc:sldMkLst>
        <pc:spChg chg="mod ord">
          <ac:chgData name="Shafer, Ethan H MAJ" userId="505e747c-87be-44c0-94c2-fc4c31a873c1" providerId="ADAL" clId="{6F7BCDAB-1392-4100-B7F3-62F864446860}" dt="2024-07-19T08:18:48.938" v="1591" actId="700"/>
          <ac:spMkLst>
            <pc:docMk/>
            <pc:sldMk cId="2248326016" sldId="466"/>
            <ac:spMk id="2" creationId="{9D85DADF-97B6-A0B0-8B4A-FD450A92A1C0}"/>
          </ac:spMkLst>
        </pc:spChg>
        <pc:spChg chg="mod ord">
          <ac:chgData name="Shafer, Ethan H MAJ" userId="505e747c-87be-44c0-94c2-fc4c31a873c1" providerId="ADAL" clId="{6F7BCDAB-1392-4100-B7F3-62F864446860}" dt="2024-07-19T08:18:48.938" v="1591" actId="700"/>
          <ac:spMkLst>
            <pc:docMk/>
            <pc:sldMk cId="2248326016" sldId="466"/>
            <ac:spMk id="3" creationId="{5586C99A-7470-7AC3-07E4-1393DFF86BC9}"/>
          </ac:spMkLst>
        </pc:spChg>
        <pc:spChg chg="mod ord">
          <ac:chgData name="Shafer, Ethan H MAJ" userId="505e747c-87be-44c0-94c2-fc4c31a873c1" providerId="ADAL" clId="{6F7BCDAB-1392-4100-B7F3-62F864446860}" dt="2024-07-19T08:18:48.938" v="1591" actId="700"/>
          <ac:spMkLst>
            <pc:docMk/>
            <pc:sldMk cId="2248326016" sldId="466"/>
            <ac:spMk id="4" creationId="{1FCE7859-B0F1-97AA-3452-F6EEB9172DCC}"/>
          </ac:spMkLst>
        </pc:spChg>
        <pc:spChg chg="mod ord">
          <ac:chgData name="Shafer, Ethan H MAJ" userId="505e747c-87be-44c0-94c2-fc4c31a873c1" providerId="ADAL" clId="{6F7BCDAB-1392-4100-B7F3-62F864446860}" dt="2024-07-19T08:18:48.938" v="1591" actId="700"/>
          <ac:spMkLst>
            <pc:docMk/>
            <pc:sldMk cId="2248326016" sldId="466"/>
            <ac:spMk id="5" creationId="{F6470999-80EE-62DE-D8CE-05EF26947744}"/>
          </ac:spMkLst>
        </pc:spChg>
        <pc:spChg chg="mod ord">
          <ac:chgData name="Shafer, Ethan H MAJ" userId="505e747c-87be-44c0-94c2-fc4c31a873c1" providerId="ADAL" clId="{6F7BCDAB-1392-4100-B7F3-62F864446860}" dt="2024-07-19T08:18:48.938" v="1591" actId="700"/>
          <ac:spMkLst>
            <pc:docMk/>
            <pc:sldMk cId="2248326016" sldId="466"/>
            <ac:spMk id="6" creationId="{588EF0AE-B0F2-776F-DA52-FDDCAAE754D6}"/>
          </ac:spMkLst>
        </pc:spChg>
        <pc:spChg chg="add del mod ord">
          <ac:chgData name="Shafer, Ethan H MAJ" userId="505e747c-87be-44c0-94c2-fc4c31a873c1" providerId="ADAL" clId="{6F7BCDAB-1392-4100-B7F3-62F864446860}" dt="2024-07-19T08:18:49.754" v="1592" actId="22"/>
          <ac:spMkLst>
            <pc:docMk/>
            <pc:sldMk cId="2248326016" sldId="466"/>
            <ac:spMk id="7" creationId="{432CEB37-95D9-7039-9F38-12A0F9F03DA7}"/>
          </ac:spMkLst>
        </pc:spChg>
        <pc:picChg chg="add mod ord">
          <ac:chgData name="Shafer, Ethan H MAJ" userId="505e747c-87be-44c0-94c2-fc4c31a873c1" providerId="ADAL" clId="{6F7BCDAB-1392-4100-B7F3-62F864446860}" dt="2024-07-19T08:18:57.170" v="1595" actId="1076"/>
          <ac:picMkLst>
            <pc:docMk/>
            <pc:sldMk cId="2248326016" sldId="466"/>
            <ac:picMk id="9" creationId="{57264E91-BFBC-7C4E-3C81-893C5DE7B3DC}"/>
          </ac:picMkLst>
        </pc:picChg>
      </pc:sldChg>
      <pc:sldChg chg="modSp add mod">
        <pc:chgData name="Shafer, Ethan H MAJ" userId="505e747c-87be-44c0-94c2-fc4c31a873c1" providerId="ADAL" clId="{6F7BCDAB-1392-4100-B7F3-62F864446860}" dt="2024-07-20T03:50:58.316" v="2895" actId="20577"/>
        <pc:sldMkLst>
          <pc:docMk/>
          <pc:sldMk cId="908757530" sldId="467"/>
        </pc:sldMkLst>
        <pc:spChg chg="mod">
          <ac:chgData name="Shafer, Ethan H MAJ" userId="505e747c-87be-44c0-94c2-fc4c31a873c1" providerId="ADAL" clId="{6F7BCDAB-1392-4100-B7F3-62F864446860}" dt="2024-07-20T03:50:58.316" v="2895" actId="20577"/>
          <ac:spMkLst>
            <pc:docMk/>
            <pc:sldMk cId="908757530" sldId="467"/>
            <ac:spMk id="11" creationId="{F4E0BDA0-F8EA-C18F-17C1-E6FF82571F45}"/>
          </ac:spMkLst>
        </pc:spChg>
        <pc:graphicFrameChg chg="modGraphic">
          <ac:chgData name="Shafer, Ethan H MAJ" userId="505e747c-87be-44c0-94c2-fc4c31a873c1" providerId="ADAL" clId="{6F7BCDAB-1392-4100-B7F3-62F864446860}" dt="2024-07-20T03:50:40.106" v="2888" actId="20577"/>
          <ac:graphicFrameMkLst>
            <pc:docMk/>
            <pc:sldMk cId="908757530" sldId="467"/>
            <ac:graphicFrameMk id="14" creationId="{FD71772A-E6FB-8D23-FAA5-CDD9D635AAA6}"/>
          </ac:graphicFrameMkLst>
        </pc:graphicFrameChg>
        <pc:graphicFrameChg chg="modGraphic">
          <ac:chgData name="Shafer, Ethan H MAJ" userId="505e747c-87be-44c0-94c2-fc4c31a873c1" providerId="ADAL" clId="{6F7BCDAB-1392-4100-B7F3-62F864446860}" dt="2024-07-20T03:50:43.092" v="2891" actId="20577"/>
          <ac:graphicFrameMkLst>
            <pc:docMk/>
            <pc:sldMk cId="908757530" sldId="467"/>
            <ac:graphicFrameMk id="16" creationId="{7195B641-68CE-57F4-9735-8D12B334A664}"/>
          </ac:graphicFrameMkLst>
        </pc:graphicFrameChg>
      </pc:sldChg>
      <pc:sldChg chg="addSp delSp modSp new del mod setBg modClrScheme chgLayout">
        <pc:chgData name="Shafer, Ethan H MAJ" userId="505e747c-87be-44c0-94c2-fc4c31a873c1" providerId="ADAL" clId="{6F7BCDAB-1392-4100-B7F3-62F864446860}" dt="2024-07-20T02:21:42.771" v="1953" actId="47"/>
        <pc:sldMkLst>
          <pc:docMk/>
          <pc:sldMk cId="2218854171" sldId="467"/>
        </pc:sldMkLst>
        <pc:spChg chg="del mod ord">
          <ac:chgData name="Shafer, Ethan H MAJ" userId="505e747c-87be-44c0-94c2-fc4c31a873c1" providerId="ADAL" clId="{6F7BCDAB-1392-4100-B7F3-62F864446860}" dt="2024-07-19T08:24:29.826" v="1739" actId="700"/>
          <ac:spMkLst>
            <pc:docMk/>
            <pc:sldMk cId="2218854171" sldId="467"/>
            <ac:spMk id="2" creationId="{9903D255-88F4-0E1F-E2F3-7CB7FB507CDA}"/>
          </ac:spMkLst>
        </pc:spChg>
        <pc:spChg chg="del mod ord">
          <ac:chgData name="Shafer, Ethan H MAJ" userId="505e747c-87be-44c0-94c2-fc4c31a873c1" providerId="ADAL" clId="{6F7BCDAB-1392-4100-B7F3-62F864446860}" dt="2024-07-19T08:24:29.826" v="1739" actId="700"/>
          <ac:spMkLst>
            <pc:docMk/>
            <pc:sldMk cId="2218854171" sldId="467"/>
            <ac:spMk id="3" creationId="{2BBA182A-099E-B678-144D-0507D71FBE20}"/>
          </ac:spMkLst>
        </pc:spChg>
        <pc:spChg chg="mod ord">
          <ac:chgData name="Shafer, Ethan H MAJ" userId="505e747c-87be-44c0-94c2-fc4c31a873c1" providerId="ADAL" clId="{6F7BCDAB-1392-4100-B7F3-62F864446860}" dt="2024-07-19T08:34:45.717" v="1760" actId="26606"/>
          <ac:spMkLst>
            <pc:docMk/>
            <pc:sldMk cId="2218854171" sldId="467"/>
            <ac:spMk id="4" creationId="{108BCDD4-1362-EFA4-523D-07810C5236DC}"/>
          </ac:spMkLst>
        </pc:spChg>
        <pc:spChg chg="mod ord">
          <ac:chgData name="Shafer, Ethan H MAJ" userId="505e747c-87be-44c0-94c2-fc4c31a873c1" providerId="ADAL" clId="{6F7BCDAB-1392-4100-B7F3-62F864446860}" dt="2024-07-19T08:34:45.717" v="1760" actId="26606"/>
          <ac:spMkLst>
            <pc:docMk/>
            <pc:sldMk cId="2218854171" sldId="467"/>
            <ac:spMk id="5" creationId="{D5243336-B4FC-0E54-5BA6-ABDA3B5E0690}"/>
          </ac:spMkLst>
        </pc:spChg>
        <pc:spChg chg="mod ord">
          <ac:chgData name="Shafer, Ethan H MAJ" userId="505e747c-87be-44c0-94c2-fc4c31a873c1" providerId="ADAL" clId="{6F7BCDAB-1392-4100-B7F3-62F864446860}" dt="2024-07-19T08:34:45.717" v="1760" actId="26606"/>
          <ac:spMkLst>
            <pc:docMk/>
            <pc:sldMk cId="2218854171" sldId="467"/>
            <ac:spMk id="6" creationId="{92B0C813-54A6-088F-2C6D-AAA642BA4BE7}"/>
          </ac:spMkLst>
        </pc:spChg>
        <pc:spChg chg="add mod ord">
          <ac:chgData name="Shafer, Ethan H MAJ" userId="505e747c-87be-44c0-94c2-fc4c31a873c1" providerId="ADAL" clId="{6F7BCDAB-1392-4100-B7F3-62F864446860}" dt="2024-07-19T08:34:45.717" v="1760" actId="26606"/>
          <ac:spMkLst>
            <pc:docMk/>
            <pc:sldMk cId="2218854171" sldId="467"/>
            <ac:spMk id="7" creationId="{3A1D1730-1467-87CE-3219-7E84F231FF6B}"/>
          </ac:spMkLst>
        </pc:spChg>
        <pc:spChg chg="add mod ord">
          <ac:chgData name="Shafer, Ethan H MAJ" userId="505e747c-87be-44c0-94c2-fc4c31a873c1" providerId="ADAL" clId="{6F7BCDAB-1392-4100-B7F3-62F864446860}" dt="2024-07-19T08:34:45.717" v="1760" actId="26606"/>
          <ac:spMkLst>
            <pc:docMk/>
            <pc:sldMk cId="2218854171" sldId="467"/>
            <ac:spMk id="8" creationId="{DD88E9E0-627A-17E2-C4DF-0CA8A65F5723}"/>
          </ac:spMkLst>
        </pc:spChg>
        <pc:spChg chg="add">
          <ac:chgData name="Shafer, Ethan H MAJ" userId="505e747c-87be-44c0-94c2-fc4c31a873c1" providerId="ADAL" clId="{6F7BCDAB-1392-4100-B7F3-62F864446860}" dt="2024-07-19T08:34:45.717" v="1760" actId="26606"/>
          <ac:spMkLst>
            <pc:docMk/>
            <pc:sldMk cId="2218854171" sldId="467"/>
            <ac:spMk id="4103" creationId="{C43A114B-CAF8-402E-A898-DEE2C2022EBD}"/>
          </ac:spMkLst>
        </pc:spChg>
        <pc:spChg chg="add">
          <ac:chgData name="Shafer, Ethan H MAJ" userId="505e747c-87be-44c0-94c2-fc4c31a873c1" providerId="ADAL" clId="{6F7BCDAB-1392-4100-B7F3-62F864446860}" dt="2024-07-19T08:34:45.717" v="1760" actId="26606"/>
          <ac:spMkLst>
            <pc:docMk/>
            <pc:sldMk cId="2218854171" sldId="467"/>
            <ac:spMk id="4105" creationId="{64E68BB1-DCF6-49AB-8FF1-7E68DCBCD111}"/>
          </ac:spMkLst>
        </pc:spChg>
        <pc:spChg chg="add">
          <ac:chgData name="Shafer, Ethan H MAJ" userId="505e747c-87be-44c0-94c2-fc4c31a873c1" providerId="ADAL" clId="{6F7BCDAB-1392-4100-B7F3-62F864446860}" dt="2024-07-19T08:34:45.717" v="1760" actId="26606"/>
          <ac:spMkLst>
            <pc:docMk/>
            <pc:sldMk cId="2218854171" sldId="467"/>
            <ac:spMk id="4107" creationId="{DA9B8539-604B-420E-BA1B-0A2E64CD7C72}"/>
          </ac:spMkLst>
        </pc:spChg>
        <pc:spChg chg="add">
          <ac:chgData name="Shafer, Ethan H MAJ" userId="505e747c-87be-44c0-94c2-fc4c31a873c1" providerId="ADAL" clId="{6F7BCDAB-1392-4100-B7F3-62F864446860}" dt="2024-07-19T08:34:45.717" v="1760" actId="26606"/>
          <ac:spMkLst>
            <pc:docMk/>
            <pc:sldMk cId="2218854171" sldId="467"/>
            <ac:spMk id="4109" creationId="{7236CAA2-54C3-4136-B0CC-6837B14D8143}"/>
          </ac:spMkLst>
        </pc:spChg>
        <pc:spChg chg="add">
          <ac:chgData name="Shafer, Ethan H MAJ" userId="505e747c-87be-44c0-94c2-fc4c31a873c1" providerId="ADAL" clId="{6F7BCDAB-1392-4100-B7F3-62F864446860}" dt="2024-07-19T08:34:45.717" v="1760" actId="26606"/>
          <ac:spMkLst>
            <pc:docMk/>
            <pc:sldMk cId="2218854171" sldId="467"/>
            <ac:spMk id="4111" creationId="{40F86E67-9E86-453F-92BC-648189829C2F}"/>
          </ac:spMkLst>
        </pc:spChg>
        <pc:spChg chg="add">
          <ac:chgData name="Shafer, Ethan H MAJ" userId="505e747c-87be-44c0-94c2-fc4c31a873c1" providerId="ADAL" clId="{6F7BCDAB-1392-4100-B7F3-62F864446860}" dt="2024-07-19T08:34:45.717" v="1760" actId="26606"/>
          <ac:spMkLst>
            <pc:docMk/>
            <pc:sldMk cId="2218854171" sldId="467"/>
            <ac:spMk id="4113" creationId="{F73C5439-21D4-46F3-9CF4-FF1CE786FF15}"/>
          </ac:spMkLst>
        </pc:spChg>
        <pc:grpChg chg="add">
          <ac:chgData name="Shafer, Ethan H MAJ" userId="505e747c-87be-44c0-94c2-fc4c31a873c1" providerId="ADAL" clId="{6F7BCDAB-1392-4100-B7F3-62F864446860}" dt="2024-07-19T08:34:45.717" v="1760" actId="26606"/>
          <ac:grpSpMkLst>
            <pc:docMk/>
            <pc:sldMk cId="2218854171" sldId="467"/>
            <ac:grpSpMk id="4115" creationId="{227140B8-92FC-43F0-8CCA-F40052CE502D}"/>
          </ac:grpSpMkLst>
        </pc:grpChg>
        <pc:picChg chg="add mod">
          <ac:chgData name="Shafer, Ethan H MAJ" userId="505e747c-87be-44c0-94c2-fc4c31a873c1" providerId="ADAL" clId="{6F7BCDAB-1392-4100-B7F3-62F864446860}" dt="2024-07-19T08:34:45.717" v="1760" actId="26606"/>
          <ac:picMkLst>
            <pc:docMk/>
            <pc:sldMk cId="2218854171" sldId="467"/>
            <ac:picMk id="4098" creationId="{9BC639BF-D23E-B797-5F96-8209B8098605}"/>
          </ac:picMkLst>
        </pc:picChg>
      </pc:sldChg>
      <pc:sldChg chg="del">
        <pc:chgData name="Shafer, Ethan H MAJ" userId="505e747c-87be-44c0-94c2-fc4c31a873c1" providerId="ADAL" clId="{6F7BCDAB-1392-4100-B7F3-62F864446860}" dt="2024-07-19T04:43:04.936" v="37" actId="47"/>
        <pc:sldMkLst>
          <pc:docMk/>
          <pc:sldMk cId="3144270320" sldId="467"/>
        </pc:sldMkLst>
      </pc:sldChg>
      <pc:sldChg chg="del">
        <pc:chgData name="Shafer, Ethan H MAJ" userId="505e747c-87be-44c0-94c2-fc4c31a873c1" providerId="ADAL" clId="{6F7BCDAB-1392-4100-B7F3-62F864446860}" dt="2024-07-19T04:43:11.785" v="39" actId="47"/>
        <pc:sldMkLst>
          <pc:docMk/>
          <pc:sldMk cId="218695927" sldId="468"/>
        </pc:sldMkLst>
      </pc:sldChg>
      <pc:sldChg chg="modSp add mod modAnim modNotesTx">
        <pc:chgData name="Shafer, Ethan H MAJ" userId="505e747c-87be-44c0-94c2-fc4c31a873c1" providerId="ADAL" clId="{6F7BCDAB-1392-4100-B7F3-62F864446860}" dt="2024-07-20T03:54:53.828" v="2963" actId="20577"/>
        <pc:sldMkLst>
          <pc:docMk/>
          <pc:sldMk cId="1647261180" sldId="468"/>
        </pc:sldMkLst>
        <pc:spChg chg="mod">
          <ac:chgData name="Shafer, Ethan H MAJ" userId="505e747c-87be-44c0-94c2-fc4c31a873c1" providerId="ADAL" clId="{6F7BCDAB-1392-4100-B7F3-62F864446860}" dt="2024-07-20T03:54:24.296" v="2925" actId="1076"/>
          <ac:spMkLst>
            <pc:docMk/>
            <pc:sldMk cId="1647261180" sldId="468"/>
            <ac:spMk id="11" creationId="{F4E0BDA0-F8EA-C18F-17C1-E6FF82571F45}"/>
          </ac:spMkLst>
        </pc:spChg>
        <pc:spChg chg="mod">
          <ac:chgData name="Shafer, Ethan H MAJ" userId="505e747c-87be-44c0-94c2-fc4c31a873c1" providerId="ADAL" clId="{6F7BCDAB-1392-4100-B7F3-62F864446860}" dt="2024-07-20T03:52:46.416" v="2901" actId="20577"/>
          <ac:spMkLst>
            <pc:docMk/>
            <pc:sldMk cId="1647261180" sldId="468"/>
            <ac:spMk id="12" creationId="{B452439A-8D4D-E0C4-31F7-1E180723707F}"/>
          </ac:spMkLst>
        </pc:spChg>
        <pc:graphicFrameChg chg="modGraphic">
          <ac:chgData name="Shafer, Ethan H MAJ" userId="505e747c-87be-44c0-94c2-fc4c31a873c1" providerId="ADAL" clId="{6F7BCDAB-1392-4100-B7F3-62F864446860}" dt="2024-07-20T03:54:11.530" v="2922" actId="20577"/>
          <ac:graphicFrameMkLst>
            <pc:docMk/>
            <pc:sldMk cId="1647261180" sldId="468"/>
            <ac:graphicFrameMk id="16" creationId="{7195B641-68CE-57F4-9735-8D12B334A664}"/>
          </ac:graphicFrameMkLst>
        </pc:graphicFrameChg>
      </pc:sldChg>
      <pc:sldChg chg="addSp delSp modSp new mod setBg modClrScheme chgLayout">
        <pc:chgData name="Shafer, Ethan H MAJ" userId="505e747c-87be-44c0-94c2-fc4c31a873c1" providerId="ADAL" clId="{6F7BCDAB-1392-4100-B7F3-62F864446860}" dt="2024-07-21T00:47:26.003" v="4791" actId="20577"/>
        <pc:sldMkLst>
          <pc:docMk/>
          <pc:sldMk cId="2716075176" sldId="469"/>
        </pc:sldMkLst>
        <pc:spChg chg="mod ord">
          <ac:chgData name="Shafer, Ethan H MAJ" userId="505e747c-87be-44c0-94c2-fc4c31a873c1" providerId="ADAL" clId="{6F7BCDAB-1392-4100-B7F3-62F864446860}" dt="2024-07-20T05:19:41.559" v="3183" actId="26606"/>
          <ac:spMkLst>
            <pc:docMk/>
            <pc:sldMk cId="2716075176" sldId="469"/>
            <ac:spMk id="2" creationId="{0540820A-0D4C-A519-493B-9FF6E0FD787B}"/>
          </ac:spMkLst>
        </pc:spChg>
        <pc:spChg chg="mod ord">
          <ac:chgData name="Shafer, Ethan H MAJ" userId="505e747c-87be-44c0-94c2-fc4c31a873c1" providerId="ADAL" clId="{6F7BCDAB-1392-4100-B7F3-62F864446860}" dt="2024-07-20T05:19:41.559" v="3183" actId="26606"/>
          <ac:spMkLst>
            <pc:docMk/>
            <pc:sldMk cId="2716075176" sldId="469"/>
            <ac:spMk id="3" creationId="{92364B0A-442E-6731-E489-557C536C1CFD}"/>
          </ac:spMkLst>
        </pc:spChg>
        <pc:spChg chg="mod ord">
          <ac:chgData name="Shafer, Ethan H MAJ" userId="505e747c-87be-44c0-94c2-fc4c31a873c1" providerId="ADAL" clId="{6F7BCDAB-1392-4100-B7F3-62F864446860}" dt="2024-07-20T05:19:41.559" v="3183" actId="26606"/>
          <ac:spMkLst>
            <pc:docMk/>
            <pc:sldMk cId="2716075176" sldId="469"/>
            <ac:spMk id="4" creationId="{1CA2C578-C586-859A-EE53-91ED22F85B0B}"/>
          </ac:spMkLst>
        </pc:spChg>
        <pc:spChg chg="add mod ord">
          <ac:chgData name="Shafer, Ethan H MAJ" userId="505e747c-87be-44c0-94c2-fc4c31a873c1" providerId="ADAL" clId="{6F7BCDAB-1392-4100-B7F3-62F864446860}" dt="2024-07-20T05:19:41.559" v="3183" actId="26606"/>
          <ac:spMkLst>
            <pc:docMk/>
            <pc:sldMk cId="2716075176" sldId="469"/>
            <ac:spMk id="5" creationId="{87758CFF-F5BC-A933-29E8-F317D9C8406B}"/>
          </ac:spMkLst>
        </pc:spChg>
        <pc:spChg chg="add mod ord">
          <ac:chgData name="Shafer, Ethan H MAJ" userId="505e747c-87be-44c0-94c2-fc4c31a873c1" providerId="ADAL" clId="{6F7BCDAB-1392-4100-B7F3-62F864446860}" dt="2024-07-21T00:47:26.003" v="4791" actId="20577"/>
          <ac:spMkLst>
            <pc:docMk/>
            <pc:sldMk cId="2716075176" sldId="469"/>
            <ac:spMk id="6" creationId="{C632DCC6-C648-8993-8963-0701700DE7C2}"/>
          </ac:spMkLst>
        </pc:spChg>
        <pc:spChg chg="add del">
          <ac:chgData name="Shafer, Ethan H MAJ" userId="505e747c-87be-44c0-94c2-fc4c31a873c1" providerId="ADAL" clId="{6F7BCDAB-1392-4100-B7F3-62F864446860}" dt="2024-07-20T05:19:41.552" v="3182" actId="26606"/>
          <ac:spMkLst>
            <pc:docMk/>
            <pc:sldMk cId="2716075176" sldId="469"/>
            <ac:spMk id="3089" creationId="{C4EF29AB-620C-4783-9B23-EACEB54D7836}"/>
          </ac:spMkLst>
        </pc:spChg>
        <pc:grpChg chg="add del">
          <ac:chgData name="Shafer, Ethan H MAJ" userId="505e747c-87be-44c0-94c2-fc4c31a873c1" providerId="ADAL" clId="{6F7BCDAB-1392-4100-B7F3-62F864446860}" dt="2024-07-20T05:19:41.552" v="3182" actId="26606"/>
          <ac:grpSpMkLst>
            <pc:docMk/>
            <pc:sldMk cId="2716075176" sldId="469"/>
            <ac:grpSpMk id="3079" creationId="{A2FC4F8C-DCFB-41A7-9587-B6E49A20404A}"/>
          </ac:grpSpMkLst>
        </pc:grpChg>
        <pc:picChg chg="add del mod">
          <ac:chgData name="Shafer, Ethan H MAJ" userId="505e747c-87be-44c0-94c2-fc4c31a873c1" providerId="ADAL" clId="{6F7BCDAB-1392-4100-B7F3-62F864446860}" dt="2024-07-20T05:20:18.587" v="3191" actId="478"/>
          <ac:picMkLst>
            <pc:docMk/>
            <pc:sldMk cId="2716075176" sldId="469"/>
            <ac:picMk id="3074" creationId="{E1D92147-233D-A64B-6AA8-35FCFC789F10}"/>
          </ac:picMkLst>
        </pc:picChg>
        <pc:picChg chg="add del mod">
          <ac:chgData name="Shafer, Ethan H MAJ" userId="505e747c-87be-44c0-94c2-fc4c31a873c1" providerId="ADAL" clId="{6F7BCDAB-1392-4100-B7F3-62F864446860}" dt="2024-07-20T05:21:03.019" v="3196" actId="478"/>
          <ac:picMkLst>
            <pc:docMk/>
            <pc:sldMk cId="2716075176" sldId="469"/>
            <ac:picMk id="3076" creationId="{20C45066-13C2-1F3A-31CB-9F3A4013D572}"/>
          </ac:picMkLst>
        </pc:picChg>
        <pc:picChg chg="add mod">
          <ac:chgData name="Shafer, Ethan H MAJ" userId="505e747c-87be-44c0-94c2-fc4c31a873c1" providerId="ADAL" clId="{6F7BCDAB-1392-4100-B7F3-62F864446860}" dt="2024-07-20T05:21:10.308" v="3207" actId="14100"/>
          <ac:picMkLst>
            <pc:docMk/>
            <pc:sldMk cId="2716075176" sldId="469"/>
            <ac:picMk id="3078" creationId="{3B0C6FEA-2334-A66A-C38E-D514380BC62D}"/>
          </ac:picMkLst>
        </pc:picChg>
      </pc:sldChg>
      <pc:sldChg chg="modSp add mod">
        <pc:chgData name="Shafer, Ethan H MAJ" userId="505e747c-87be-44c0-94c2-fc4c31a873c1" providerId="ADAL" clId="{6F7BCDAB-1392-4100-B7F3-62F864446860}" dt="2024-07-20T03:59:06.067" v="3053" actId="20577"/>
        <pc:sldMkLst>
          <pc:docMk/>
          <pc:sldMk cId="1957553010" sldId="470"/>
        </pc:sldMkLst>
        <pc:spChg chg="mod">
          <ac:chgData name="Shafer, Ethan H MAJ" userId="505e747c-87be-44c0-94c2-fc4c31a873c1" providerId="ADAL" clId="{6F7BCDAB-1392-4100-B7F3-62F864446860}" dt="2024-07-20T03:59:06.067" v="3053" actId="20577"/>
          <ac:spMkLst>
            <pc:docMk/>
            <pc:sldMk cId="1957553010" sldId="470"/>
            <ac:spMk id="7" creationId="{ADA6B4EE-0AF8-8FA8-DB3F-D8F7D6392C77}"/>
          </ac:spMkLst>
        </pc:spChg>
      </pc:sldChg>
      <pc:sldChg chg="del">
        <pc:chgData name="Shafer, Ethan H MAJ" userId="505e747c-87be-44c0-94c2-fc4c31a873c1" providerId="ADAL" clId="{6F7BCDAB-1392-4100-B7F3-62F864446860}" dt="2024-07-19T04:43:11.785" v="39" actId="47"/>
        <pc:sldMkLst>
          <pc:docMk/>
          <pc:sldMk cId="2487636109" sldId="470"/>
        </pc:sldMkLst>
      </pc:sldChg>
      <pc:sldChg chg="addSp delSp modSp new mod modClrScheme chgLayout">
        <pc:chgData name="Shafer, Ethan H MAJ" userId="505e747c-87be-44c0-94c2-fc4c31a873c1" providerId="ADAL" clId="{6F7BCDAB-1392-4100-B7F3-62F864446860}" dt="2024-07-20T06:22:36.540" v="3233" actId="20577"/>
        <pc:sldMkLst>
          <pc:docMk/>
          <pc:sldMk cId="3668879358" sldId="471"/>
        </pc:sldMkLst>
        <pc:spChg chg="del mod ord">
          <ac:chgData name="Shafer, Ethan H MAJ" userId="505e747c-87be-44c0-94c2-fc4c31a873c1" providerId="ADAL" clId="{6F7BCDAB-1392-4100-B7F3-62F864446860}" dt="2024-07-20T06:22:30.381" v="3209" actId="700"/>
          <ac:spMkLst>
            <pc:docMk/>
            <pc:sldMk cId="3668879358" sldId="471"/>
            <ac:spMk id="2" creationId="{E702820A-5BFC-A4BE-7DEF-3B08694CE2AE}"/>
          </ac:spMkLst>
        </pc:spChg>
        <pc:spChg chg="del mod ord">
          <ac:chgData name="Shafer, Ethan H MAJ" userId="505e747c-87be-44c0-94c2-fc4c31a873c1" providerId="ADAL" clId="{6F7BCDAB-1392-4100-B7F3-62F864446860}" dt="2024-07-20T06:22:30.381" v="3209" actId="700"/>
          <ac:spMkLst>
            <pc:docMk/>
            <pc:sldMk cId="3668879358" sldId="471"/>
            <ac:spMk id="3" creationId="{3F5A5D55-00B0-FFC6-1066-AF90936545BE}"/>
          </ac:spMkLst>
        </pc:spChg>
        <pc:spChg chg="mod ord">
          <ac:chgData name="Shafer, Ethan H MAJ" userId="505e747c-87be-44c0-94c2-fc4c31a873c1" providerId="ADAL" clId="{6F7BCDAB-1392-4100-B7F3-62F864446860}" dt="2024-07-20T06:22:30.381" v="3209" actId="700"/>
          <ac:spMkLst>
            <pc:docMk/>
            <pc:sldMk cId="3668879358" sldId="471"/>
            <ac:spMk id="4" creationId="{46F41E3D-32BB-02D0-1FF7-EDD1D05E7670}"/>
          </ac:spMkLst>
        </pc:spChg>
        <pc:spChg chg="mod ord">
          <ac:chgData name="Shafer, Ethan H MAJ" userId="505e747c-87be-44c0-94c2-fc4c31a873c1" providerId="ADAL" clId="{6F7BCDAB-1392-4100-B7F3-62F864446860}" dt="2024-07-20T06:22:30.381" v="3209" actId="700"/>
          <ac:spMkLst>
            <pc:docMk/>
            <pc:sldMk cId="3668879358" sldId="471"/>
            <ac:spMk id="5" creationId="{B38B50CE-6678-526B-B224-752BAB582586}"/>
          </ac:spMkLst>
        </pc:spChg>
        <pc:spChg chg="mod ord">
          <ac:chgData name="Shafer, Ethan H MAJ" userId="505e747c-87be-44c0-94c2-fc4c31a873c1" providerId="ADAL" clId="{6F7BCDAB-1392-4100-B7F3-62F864446860}" dt="2024-07-20T06:22:30.381" v="3209" actId="700"/>
          <ac:spMkLst>
            <pc:docMk/>
            <pc:sldMk cId="3668879358" sldId="471"/>
            <ac:spMk id="6" creationId="{22586192-3691-7C14-2523-3AC8027271AD}"/>
          </ac:spMkLst>
        </pc:spChg>
        <pc:spChg chg="add mod ord">
          <ac:chgData name="Shafer, Ethan H MAJ" userId="505e747c-87be-44c0-94c2-fc4c31a873c1" providerId="ADAL" clId="{6F7BCDAB-1392-4100-B7F3-62F864446860}" dt="2024-07-20T06:22:36.540" v="3233" actId="20577"/>
          <ac:spMkLst>
            <pc:docMk/>
            <pc:sldMk cId="3668879358" sldId="471"/>
            <ac:spMk id="7" creationId="{5424C8D7-54C4-2594-F5AC-5CDA63582309}"/>
          </ac:spMkLst>
        </pc:spChg>
        <pc:spChg chg="add mod ord">
          <ac:chgData name="Shafer, Ethan H MAJ" userId="505e747c-87be-44c0-94c2-fc4c31a873c1" providerId="ADAL" clId="{6F7BCDAB-1392-4100-B7F3-62F864446860}" dt="2024-07-20T06:22:30.381" v="3209" actId="700"/>
          <ac:spMkLst>
            <pc:docMk/>
            <pc:sldMk cId="3668879358" sldId="471"/>
            <ac:spMk id="8" creationId="{0A2B39F3-96FC-4333-5CDA-A3A84D39F2B6}"/>
          </ac:spMkLst>
        </pc:spChg>
      </pc:sldChg>
      <pc:sldChg chg="addSp delSp modSp new mod modClrScheme chgLayout">
        <pc:chgData name="Shafer, Ethan H MAJ" userId="505e747c-87be-44c0-94c2-fc4c31a873c1" providerId="ADAL" clId="{6F7BCDAB-1392-4100-B7F3-62F864446860}" dt="2024-07-20T23:33:29.716" v="4724" actId="20577"/>
        <pc:sldMkLst>
          <pc:docMk/>
          <pc:sldMk cId="1816763451" sldId="472"/>
        </pc:sldMkLst>
        <pc:spChg chg="del mod ord">
          <ac:chgData name="Shafer, Ethan H MAJ" userId="505e747c-87be-44c0-94c2-fc4c31a873c1" providerId="ADAL" clId="{6F7BCDAB-1392-4100-B7F3-62F864446860}" dt="2024-07-20T06:23:07.921" v="3235" actId="700"/>
          <ac:spMkLst>
            <pc:docMk/>
            <pc:sldMk cId="1816763451" sldId="472"/>
            <ac:spMk id="2" creationId="{B3086B70-B505-6739-D5D2-2282E5E76512}"/>
          </ac:spMkLst>
        </pc:spChg>
        <pc:spChg chg="del mod ord">
          <ac:chgData name="Shafer, Ethan H MAJ" userId="505e747c-87be-44c0-94c2-fc4c31a873c1" providerId="ADAL" clId="{6F7BCDAB-1392-4100-B7F3-62F864446860}" dt="2024-07-20T06:23:07.921" v="3235" actId="700"/>
          <ac:spMkLst>
            <pc:docMk/>
            <pc:sldMk cId="1816763451" sldId="472"/>
            <ac:spMk id="3" creationId="{3A1B3B0B-4017-5087-B934-685B89D6D09C}"/>
          </ac:spMkLst>
        </pc:spChg>
        <pc:spChg chg="mod ord">
          <ac:chgData name="Shafer, Ethan H MAJ" userId="505e747c-87be-44c0-94c2-fc4c31a873c1" providerId="ADAL" clId="{6F7BCDAB-1392-4100-B7F3-62F864446860}" dt="2024-07-20T06:23:07.921" v="3235" actId="700"/>
          <ac:spMkLst>
            <pc:docMk/>
            <pc:sldMk cId="1816763451" sldId="472"/>
            <ac:spMk id="4" creationId="{CB3F5377-B01B-BE26-2512-83055F4EAB74}"/>
          </ac:spMkLst>
        </pc:spChg>
        <pc:spChg chg="mod ord">
          <ac:chgData name="Shafer, Ethan H MAJ" userId="505e747c-87be-44c0-94c2-fc4c31a873c1" providerId="ADAL" clId="{6F7BCDAB-1392-4100-B7F3-62F864446860}" dt="2024-07-20T06:23:07.921" v="3235" actId="700"/>
          <ac:spMkLst>
            <pc:docMk/>
            <pc:sldMk cId="1816763451" sldId="472"/>
            <ac:spMk id="5" creationId="{A3252C91-9D8E-3854-500A-2862A1577392}"/>
          </ac:spMkLst>
        </pc:spChg>
        <pc:spChg chg="mod ord">
          <ac:chgData name="Shafer, Ethan H MAJ" userId="505e747c-87be-44c0-94c2-fc4c31a873c1" providerId="ADAL" clId="{6F7BCDAB-1392-4100-B7F3-62F864446860}" dt="2024-07-20T06:23:07.921" v="3235" actId="700"/>
          <ac:spMkLst>
            <pc:docMk/>
            <pc:sldMk cId="1816763451" sldId="472"/>
            <ac:spMk id="6" creationId="{EE154DEF-BBCD-551C-39B6-911712F44219}"/>
          </ac:spMkLst>
        </pc:spChg>
        <pc:spChg chg="add mod ord">
          <ac:chgData name="Shafer, Ethan H MAJ" userId="505e747c-87be-44c0-94c2-fc4c31a873c1" providerId="ADAL" clId="{6F7BCDAB-1392-4100-B7F3-62F864446860}" dt="2024-07-20T06:27:50.859" v="3266" actId="20577"/>
          <ac:spMkLst>
            <pc:docMk/>
            <pc:sldMk cId="1816763451" sldId="472"/>
            <ac:spMk id="7" creationId="{62DDF913-B3FD-C89D-4B57-E34330E8C824}"/>
          </ac:spMkLst>
        </pc:spChg>
        <pc:spChg chg="add mod ord">
          <ac:chgData name="Shafer, Ethan H MAJ" userId="505e747c-87be-44c0-94c2-fc4c31a873c1" providerId="ADAL" clId="{6F7BCDAB-1392-4100-B7F3-62F864446860}" dt="2024-07-20T23:33:29.716" v="4724" actId="20577"/>
          <ac:spMkLst>
            <pc:docMk/>
            <pc:sldMk cId="1816763451" sldId="472"/>
            <ac:spMk id="8" creationId="{73677FD9-8C62-5A08-A6B5-4E6CF4E1D5A7}"/>
          </ac:spMkLst>
        </pc:spChg>
      </pc:sldChg>
      <pc:sldChg chg="modSp new del mod ord">
        <pc:chgData name="Shafer, Ethan H MAJ" userId="505e747c-87be-44c0-94c2-fc4c31a873c1" providerId="ADAL" clId="{6F7BCDAB-1392-4100-B7F3-62F864446860}" dt="2024-07-20T23:24:07.607" v="4473" actId="47"/>
        <pc:sldMkLst>
          <pc:docMk/>
          <pc:sldMk cId="172434058" sldId="473"/>
        </pc:sldMkLst>
        <pc:spChg chg="mod">
          <ac:chgData name="Shafer, Ethan H MAJ" userId="505e747c-87be-44c0-94c2-fc4c31a873c1" providerId="ADAL" clId="{6F7BCDAB-1392-4100-B7F3-62F864446860}" dt="2024-07-20T23:23:54.179" v="4466" actId="20577"/>
          <ac:spMkLst>
            <pc:docMk/>
            <pc:sldMk cId="172434058" sldId="473"/>
            <ac:spMk id="2" creationId="{006D8D2D-41D4-87DA-8772-9A9320A7DFE6}"/>
          </ac:spMkLst>
        </pc:spChg>
      </pc:sldChg>
      <pc:sldChg chg="addSp delSp modSp new add del mod modClrScheme chgLayout modNotesTx">
        <pc:chgData name="Shafer, Ethan H MAJ" userId="505e747c-87be-44c0-94c2-fc4c31a873c1" providerId="ADAL" clId="{6F7BCDAB-1392-4100-B7F3-62F864446860}" dt="2024-07-20T23:23:46.956" v="4463" actId="47"/>
        <pc:sldMkLst>
          <pc:docMk/>
          <pc:sldMk cId="4024247178" sldId="474"/>
        </pc:sldMkLst>
        <pc:spChg chg="mod ord">
          <ac:chgData name="Shafer, Ethan H MAJ" userId="505e747c-87be-44c0-94c2-fc4c31a873c1" providerId="ADAL" clId="{6F7BCDAB-1392-4100-B7F3-62F864446860}" dt="2024-07-20T06:54:58.691" v="3675" actId="700"/>
          <ac:spMkLst>
            <pc:docMk/>
            <pc:sldMk cId="4024247178" sldId="474"/>
            <ac:spMk id="2" creationId="{1AD702D3-90CF-BF54-A68F-8B09FA44B947}"/>
          </ac:spMkLst>
        </pc:spChg>
        <pc:spChg chg="add del mod ord">
          <ac:chgData name="Shafer, Ethan H MAJ" userId="505e747c-87be-44c0-94c2-fc4c31a873c1" providerId="ADAL" clId="{6F7BCDAB-1392-4100-B7F3-62F864446860}" dt="2024-07-20T08:21:03.060" v="3841" actId="1076"/>
          <ac:spMkLst>
            <pc:docMk/>
            <pc:sldMk cId="4024247178" sldId="474"/>
            <ac:spMk id="3" creationId="{44932191-9BF0-B73E-06A4-06BA1E84FC26}"/>
          </ac:spMkLst>
        </pc:spChg>
        <pc:spChg chg="mod ord">
          <ac:chgData name="Shafer, Ethan H MAJ" userId="505e747c-87be-44c0-94c2-fc4c31a873c1" providerId="ADAL" clId="{6F7BCDAB-1392-4100-B7F3-62F864446860}" dt="2024-07-20T06:54:58.691" v="3675" actId="700"/>
          <ac:spMkLst>
            <pc:docMk/>
            <pc:sldMk cId="4024247178" sldId="474"/>
            <ac:spMk id="4" creationId="{9DE0E0EF-B31E-719C-F853-46E4969DE8B3}"/>
          </ac:spMkLst>
        </pc:spChg>
        <pc:spChg chg="mod ord">
          <ac:chgData name="Shafer, Ethan H MAJ" userId="505e747c-87be-44c0-94c2-fc4c31a873c1" providerId="ADAL" clId="{6F7BCDAB-1392-4100-B7F3-62F864446860}" dt="2024-07-20T06:54:58.691" v="3675" actId="700"/>
          <ac:spMkLst>
            <pc:docMk/>
            <pc:sldMk cId="4024247178" sldId="474"/>
            <ac:spMk id="5" creationId="{C0439A58-36AB-EFAF-98FC-10F6593A671C}"/>
          </ac:spMkLst>
        </pc:spChg>
        <pc:spChg chg="mod ord">
          <ac:chgData name="Shafer, Ethan H MAJ" userId="505e747c-87be-44c0-94c2-fc4c31a873c1" providerId="ADAL" clId="{6F7BCDAB-1392-4100-B7F3-62F864446860}" dt="2024-07-20T06:54:58.691" v="3675" actId="700"/>
          <ac:spMkLst>
            <pc:docMk/>
            <pc:sldMk cId="4024247178" sldId="474"/>
            <ac:spMk id="6" creationId="{028BBA05-2CF7-70A7-ABE0-A2538B2997C5}"/>
          </ac:spMkLst>
        </pc:spChg>
        <pc:spChg chg="add mod">
          <ac:chgData name="Shafer, Ethan H MAJ" userId="505e747c-87be-44c0-94c2-fc4c31a873c1" providerId="ADAL" clId="{6F7BCDAB-1392-4100-B7F3-62F864446860}" dt="2024-07-20T06:54:50.447" v="3672"/>
          <ac:spMkLst>
            <pc:docMk/>
            <pc:sldMk cId="4024247178" sldId="474"/>
            <ac:spMk id="7" creationId="{A44AA46A-0732-D50C-1B37-3B6353378AFC}"/>
          </ac:spMkLst>
        </pc:spChg>
        <pc:spChg chg="add del mod ord">
          <ac:chgData name="Shafer, Ethan H MAJ" userId="505e747c-87be-44c0-94c2-fc4c31a873c1" providerId="ADAL" clId="{6F7BCDAB-1392-4100-B7F3-62F864446860}" dt="2024-07-20T08:20:52.048" v="3836"/>
          <ac:spMkLst>
            <pc:docMk/>
            <pc:sldMk cId="4024247178" sldId="474"/>
            <ac:spMk id="8" creationId="{90AE3715-4741-9247-7006-5AC2D5A3E34A}"/>
          </ac:spMkLst>
        </pc:spChg>
        <pc:picChg chg="add del mod">
          <ac:chgData name="Shafer, Ethan H MAJ" userId="505e747c-87be-44c0-94c2-fc4c31a873c1" providerId="ADAL" clId="{6F7BCDAB-1392-4100-B7F3-62F864446860}" dt="2024-07-20T08:20:51.552" v="3835" actId="21"/>
          <ac:picMkLst>
            <pc:docMk/>
            <pc:sldMk cId="4024247178" sldId="474"/>
            <ac:picMk id="9" creationId="{4D235E53-EFBB-8CB3-F6EB-C11B0DA755F0}"/>
          </ac:picMkLst>
        </pc:picChg>
        <pc:picChg chg="add mod">
          <ac:chgData name="Shafer, Ethan H MAJ" userId="505e747c-87be-44c0-94c2-fc4c31a873c1" providerId="ADAL" clId="{6F7BCDAB-1392-4100-B7F3-62F864446860}" dt="2024-07-20T08:21:09.173" v="3845" actId="1076"/>
          <ac:picMkLst>
            <pc:docMk/>
            <pc:sldMk cId="4024247178" sldId="474"/>
            <ac:picMk id="10" creationId="{4D235E53-EFBB-8CB3-F6EB-C11B0DA755F0}"/>
          </ac:picMkLst>
        </pc:picChg>
      </pc:sldChg>
      <pc:sldChg chg="addSp delSp modSp new mod setBg modClrScheme delAnim modAnim chgLayout modNotesTx">
        <pc:chgData name="Shafer, Ethan H MAJ" userId="505e747c-87be-44c0-94c2-fc4c31a873c1" providerId="ADAL" clId="{6F7BCDAB-1392-4100-B7F3-62F864446860}" dt="2024-07-20T23:33:40.827" v="4736" actId="20577"/>
        <pc:sldMkLst>
          <pc:docMk/>
          <pc:sldMk cId="2010125276" sldId="475"/>
        </pc:sldMkLst>
        <pc:spChg chg="mod ord">
          <ac:chgData name="Shafer, Ethan H MAJ" userId="505e747c-87be-44c0-94c2-fc4c31a873c1" providerId="ADAL" clId="{6F7BCDAB-1392-4100-B7F3-62F864446860}" dt="2024-07-20T23:15:49.312" v="3953" actId="26606"/>
          <ac:spMkLst>
            <pc:docMk/>
            <pc:sldMk cId="2010125276" sldId="475"/>
            <ac:spMk id="2" creationId="{5B7F3939-EAAA-D774-8EDD-A4D2B4E8A074}"/>
          </ac:spMkLst>
        </pc:spChg>
        <pc:spChg chg="add del mod ord">
          <ac:chgData name="Shafer, Ethan H MAJ" userId="505e747c-87be-44c0-94c2-fc4c31a873c1" providerId="ADAL" clId="{6F7BCDAB-1392-4100-B7F3-62F864446860}" dt="2024-07-20T23:28:19.839" v="4552" actId="20577"/>
          <ac:spMkLst>
            <pc:docMk/>
            <pc:sldMk cId="2010125276" sldId="475"/>
            <ac:spMk id="3" creationId="{7A73C99B-4B87-8627-97A6-9F0CD0A4C7B4}"/>
          </ac:spMkLst>
        </pc:spChg>
        <pc:spChg chg="mod ord">
          <ac:chgData name="Shafer, Ethan H MAJ" userId="505e747c-87be-44c0-94c2-fc4c31a873c1" providerId="ADAL" clId="{6F7BCDAB-1392-4100-B7F3-62F864446860}" dt="2024-07-20T23:15:49.312" v="3953" actId="26606"/>
          <ac:spMkLst>
            <pc:docMk/>
            <pc:sldMk cId="2010125276" sldId="475"/>
            <ac:spMk id="4" creationId="{B873ABBD-B680-9A09-8DF7-B9F2C4E7BD42}"/>
          </ac:spMkLst>
        </pc:spChg>
        <pc:spChg chg="mod ord">
          <ac:chgData name="Shafer, Ethan H MAJ" userId="505e747c-87be-44c0-94c2-fc4c31a873c1" providerId="ADAL" clId="{6F7BCDAB-1392-4100-B7F3-62F864446860}" dt="2024-07-20T23:15:49.312" v="3953" actId="26606"/>
          <ac:spMkLst>
            <pc:docMk/>
            <pc:sldMk cId="2010125276" sldId="475"/>
            <ac:spMk id="5" creationId="{E8B5EA01-C01E-2CE4-6371-D3C93C261E87}"/>
          </ac:spMkLst>
        </pc:spChg>
        <pc:spChg chg="mod ord">
          <ac:chgData name="Shafer, Ethan H MAJ" userId="505e747c-87be-44c0-94c2-fc4c31a873c1" providerId="ADAL" clId="{6F7BCDAB-1392-4100-B7F3-62F864446860}" dt="2024-07-20T23:15:49.312" v="3953" actId="26606"/>
          <ac:spMkLst>
            <pc:docMk/>
            <pc:sldMk cId="2010125276" sldId="475"/>
            <ac:spMk id="6" creationId="{08D689CB-2E23-A3AE-88AB-A4751D8AC918}"/>
          </ac:spMkLst>
        </pc:spChg>
        <pc:spChg chg="add mod">
          <ac:chgData name="Shafer, Ethan H MAJ" userId="505e747c-87be-44c0-94c2-fc4c31a873c1" providerId="ADAL" clId="{6F7BCDAB-1392-4100-B7F3-62F864446860}" dt="2024-07-20T06:55:54.704" v="3687"/>
          <ac:spMkLst>
            <pc:docMk/>
            <pc:sldMk cId="2010125276" sldId="475"/>
            <ac:spMk id="7" creationId="{8BB21259-9454-F411-9302-D652FF4C4C75}"/>
          </ac:spMkLst>
        </pc:spChg>
        <pc:spChg chg="add del mod ord">
          <ac:chgData name="Shafer, Ethan H MAJ" userId="505e747c-87be-44c0-94c2-fc4c31a873c1" providerId="ADAL" clId="{6F7BCDAB-1392-4100-B7F3-62F864446860}" dt="2024-07-20T08:19:40.056" v="3820"/>
          <ac:spMkLst>
            <pc:docMk/>
            <pc:sldMk cId="2010125276" sldId="475"/>
            <ac:spMk id="8" creationId="{63578605-3C06-89D1-F308-2CDAF3B79D4F}"/>
          </ac:spMkLst>
        </pc:spChg>
        <pc:spChg chg="add del mod">
          <ac:chgData name="Shafer, Ethan H MAJ" userId="505e747c-87be-44c0-94c2-fc4c31a873c1" providerId="ADAL" clId="{6F7BCDAB-1392-4100-B7F3-62F864446860}" dt="2024-07-20T23:15:47.210" v="3952"/>
          <ac:spMkLst>
            <pc:docMk/>
            <pc:sldMk cId="2010125276" sldId="475"/>
            <ac:spMk id="9" creationId="{2A412DD0-0C9C-FEE0-EBAC-F76D1BED6B92}"/>
          </ac:spMkLst>
        </pc:spChg>
        <pc:spChg chg="add mod">
          <ac:chgData name="Shafer, Ethan H MAJ" userId="505e747c-87be-44c0-94c2-fc4c31a873c1" providerId="ADAL" clId="{6F7BCDAB-1392-4100-B7F3-62F864446860}" dt="2024-07-20T23:33:40.827" v="4736" actId="20577"/>
          <ac:spMkLst>
            <pc:docMk/>
            <pc:sldMk cId="2010125276" sldId="475"/>
            <ac:spMk id="10" creationId="{C5002D26-6AAC-BA2C-6B07-7F223FC3565E}"/>
          </ac:spMkLst>
        </pc:spChg>
        <pc:spChg chg="add del mod">
          <ac:chgData name="Shafer, Ethan H MAJ" userId="505e747c-87be-44c0-94c2-fc4c31a873c1" providerId="ADAL" clId="{6F7BCDAB-1392-4100-B7F3-62F864446860}" dt="2024-07-20T23:23:22.065" v="4459" actId="478"/>
          <ac:spMkLst>
            <pc:docMk/>
            <pc:sldMk cId="2010125276" sldId="475"/>
            <ac:spMk id="11" creationId="{0C3A292D-3326-37F5-2E6D-ED675A1C2C5C}"/>
          </ac:spMkLst>
        </pc:spChg>
        <pc:spChg chg="add">
          <ac:chgData name="Shafer, Ethan H MAJ" userId="505e747c-87be-44c0-94c2-fc4c31a873c1" providerId="ADAL" clId="{6F7BCDAB-1392-4100-B7F3-62F864446860}" dt="2024-07-20T23:15:49.312" v="3953" actId="26606"/>
          <ac:spMkLst>
            <pc:docMk/>
            <pc:sldMk cId="2010125276" sldId="475"/>
            <ac:spMk id="10249" creationId="{19EF6B20-23CA-444F-8D20-3A38184B63CA}"/>
          </ac:spMkLst>
        </pc:spChg>
        <pc:spChg chg="add del">
          <ac:chgData name="Shafer, Ethan H MAJ" userId="505e747c-87be-44c0-94c2-fc4c31a873c1" providerId="ADAL" clId="{6F7BCDAB-1392-4100-B7F3-62F864446860}" dt="2024-07-20T08:19:50.322" v="3823" actId="26606"/>
          <ac:spMkLst>
            <pc:docMk/>
            <pc:sldMk cId="2010125276" sldId="475"/>
            <ac:spMk id="10257" creationId="{19EF6B20-23CA-444F-8D20-3A38184B63CA}"/>
          </ac:spMkLst>
        </pc:spChg>
        <pc:spChg chg="add">
          <ac:chgData name="Shafer, Ethan H MAJ" userId="505e747c-87be-44c0-94c2-fc4c31a873c1" providerId="ADAL" clId="{6F7BCDAB-1392-4100-B7F3-62F864446860}" dt="2024-07-20T23:15:49.312" v="3953" actId="26606"/>
          <ac:spMkLst>
            <pc:docMk/>
            <pc:sldMk cId="2010125276" sldId="475"/>
            <ac:spMk id="10260" creationId="{C4EF29AB-620C-4783-9B23-EACEB54D7836}"/>
          </ac:spMkLst>
        </pc:spChg>
        <pc:spChg chg="add del">
          <ac:chgData name="Shafer, Ethan H MAJ" userId="505e747c-87be-44c0-94c2-fc4c31a873c1" providerId="ADAL" clId="{6F7BCDAB-1392-4100-B7F3-62F864446860}" dt="2024-07-20T08:19:50.322" v="3823" actId="26606"/>
          <ac:spMkLst>
            <pc:docMk/>
            <pc:sldMk cId="2010125276" sldId="475"/>
            <ac:spMk id="10269" creationId="{C4EF29AB-620C-4783-9B23-EACEB54D7836}"/>
          </ac:spMkLst>
        </pc:spChg>
        <pc:spChg chg="add del">
          <ac:chgData name="Shafer, Ethan H MAJ" userId="505e747c-87be-44c0-94c2-fc4c31a873c1" providerId="ADAL" clId="{6F7BCDAB-1392-4100-B7F3-62F864446860}" dt="2024-07-20T08:19:51.606" v="3825" actId="26606"/>
          <ac:spMkLst>
            <pc:docMk/>
            <pc:sldMk cId="2010125276" sldId="475"/>
            <ac:spMk id="10279" creationId="{5AE8C830-95B3-4B62-9882-4301B7A9AEE9}"/>
          </ac:spMkLst>
        </pc:spChg>
        <pc:grpChg chg="add del">
          <ac:chgData name="Shafer, Ethan H MAJ" userId="505e747c-87be-44c0-94c2-fc4c31a873c1" providerId="ADAL" clId="{6F7BCDAB-1392-4100-B7F3-62F864446860}" dt="2024-07-20T08:19:50.322" v="3823" actId="26606"/>
          <ac:grpSpMkLst>
            <pc:docMk/>
            <pc:sldMk cId="2010125276" sldId="475"/>
            <ac:grpSpMk id="10248" creationId="{B6583EC0-B95E-4CD4-9A9A-0C3F6FA8253F}"/>
          </ac:grpSpMkLst>
        </pc:grpChg>
        <pc:grpChg chg="add">
          <ac:chgData name="Shafer, Ethan H MAJ" userId="505e747c-87be-44c0-94c2-fc4c31a873c1" providerId="ADAL" clId="{6F7BCDAB-1392-4100-B7F3-62F864446860}" dt="2024-07-20T23:15:49.312" v="3953" actId="26606"/>
          <ac:grpSpMkLst>
            <pc:docMk/>
            <pc:sldMk cId="2010125276" sldId="475"/>
            <ac:grpSpMk id="10250" creationId="{B6583EC0-B95E-4CD4-9A9A-0C3F6FA8253F}"/>
          </ac:grpSpMkLst>
        </pc:grpChg>
        <pc:grpChg chg="add del">
          <ac:chgData name="Shafer, Ethan H MAJ" userId="505e747c-87be-44c0-94c2-fc4c31a873c1" providerId="ADAL" clId="{6F7BCDAB-1392-4100-B7F3-62F864446860}" dt="2024-07-20T08:19:50.322" v="3823" actId="26606"/>
          <ac:grpSpMkLst>
            <pc:docMk/>
            <pc:sldMk cId="2010125276" sldId="475"/>
            <ac:grpSpMk id="10259" creationId="{A2FC4F8C-DCFB-41A7-9587-B6E49A20404A}"/>
          </ac:grpSpMkLst>
        </pc:grpChg>
        <pc:grpChg chg="add">
          <ac:chgData name="Shafer, Ethan H MAJ" userId="505e747c-87be-44c0-94c2-fc4c31a873c1" providerId="ADAL" clId="{6F7BCDAB-1392-4100-B7F3-62F864446860}" dt="2024-07-20T23:15:49.312" v="3953" actId="26606"/>
          <ac:grpSpMkLst>
            <pc:docMk/>
            <pc:sldMk cId="2010125276" sldId="475"/>
            <ac:grpSpMk id="10261" creationId="{A2FC4F8C-DCFB-41A7-9587-B6E49A20404A}"/>
          </ac:grpSpMkLst>
        </pc:grpChg>
        <pc:grpChg chg="add del">
          <ac:chgData name="Shafer, Ethan H MAJ" userId="505e747c-87be-44c0-94c2-fc4c31a873c1" providerId="ADAL" clId="{6F7BCDAB-1392-4100-B7F3-62F864446860}" dt="2024-07-20T08:19:51.606" v="3825" actId="26606"/>
          <ac:grpSpMkLst>
            <pc:docMk/>
            <pc:sldMk cId="2010125276" sldId="475"/>
            <ac:grpSpMk id="10271" creationId="{98A1D0BB-B8F0-46D7-9453-2DC9E54FEC09}"/>
          </ac:grpSpMkLst>
        </pc:grpChg>
        <pc:picChg chg="add del mod">
          <ac:chgData name="Shafer, Ethan H MAJ" userId="505e747c-87be-44c0-94c2-fc4c31a873c1" providerId="ADAL" clId="{6F7BCDAB-1392-4100-B7F3-62F864446860}" dt="2024-07-20T23:13:57.921" v="3951" actId="478"/>
          <ac:picMkLst>
            <pc:docMk/>
            <pc:sldMk cId="2010125276" sldId="475"/>
            <ac:picMk id="10243" creationId="{5EB04B82-B0D1-1718-769A-C5A88AC40A6B}"/>
          </ac:picMkLst>
        </pc:picChg>
        <pc:picChg chg="add mod">
          <ac:chgData name="Shafer, Ethan H MAJ" userId="505e747c-87be-44c0-94c2-fc4c31a873c1" providerId="ADAL" clId="{6F7BCDAB-1392-4100-B7F3-62F864446860}" dt="2024-07-20T23:16:56.544" v="4081" actId="1076"/>
          <ac:picMkLst>
            <pc:docMk/>
            <pc:sldMk cId="2010125276" sldId="475"/>
            <ac:picMk id="10245" creationId="{7CAE0C74-B36D-349E-4336-8FAB5EC9816D}"/>
          </ac:picMkLst>
        </pc:picChg>
      </pc:sldChg>
      <pc:sldChg chg="modSp new del mod">
        <pc:chgData name="Shafer, Ethan H MAJ" userId="505e747c-87be-44c0-94c2-fc4c31a873c1" providerId="ADAL" clId="{6F7BCDAB-1392-4100-B7F3-62F864446860}" dt="2024-07-21T00:47:53.264" v="4793" actId="47"/>
        <pc:sldMkLst>
          <pc:docMk/>
          <pc:sldMk cId="1073758200" sldId="476"/>
        </pc:sldMkLst>
        <pc:spChg chg="mod">
          <ac:chgData name="Shafer, Ethan H MAJ" userId="505e747c-87be-44c0-94c2-fc4c31a873c1" providerId="ADAL" clId="{6F7BCDAB-1392-4100-B7F3-62F864446860}" dt="2024-07-20T06:56:51.037" v="3761" actId="20577"/>
          <ac:spMkLst>
            <pc:docMk/>
            <pc:sldMk cId="1073758200" sldId="476"/>
            <ac:spMk id="2" creationId="{402C53D3-3955-8F68-4806-E750AD1F6734}"/>
          </ac:spMkLst>
        </pc:spChg>
      </pc:sldChg>
      <pc:sldChg chg="delSp modSp add mod delAnim modAnim modNotesTx">
        <pc:chgData name="Shafer, Ethan H MAJ" userId="505e747c-87be-44c0-94c2-fc4c31a873c1" providerId="ADAL" clId="{6F7BCDAB-1392-4100-B7F3-62F864446860}" dt="2024-07-20T23:33:45.819" v="4742" actId="20577"/>
        <pc:sldMkLst>
          <pc:docMk/>
          <pc:sldMk cId="1378657181" sldId="477"/>
        </pc:sldMkLst>
        <pc:spChg chg="mod">
          <ac:chgData name="Shafer, Ethan H MAJ" userId="505e747c-87be-44c0-94c2-fc4c31a873c1" providerId="ADAL" clId="{6F7BCDAB-1392-4100-B7F3-62F864446860}" dt="2024-07-20T23:22:00.699" v="4458" actId="20577"/>
          <ac:spMkLst>
            <pc:docMk/>
            <pc:sldMk cId="1378657181" sldId="477"/>
            <ac:spMk id="2" creationId="{5B7F3939-EAAA-D774-8EDD-A4D2B4E8A074}"/>
          </ac:spMkLst>
        </pc:spChg>
        <pc:spChg chg="mod">
          <ac:chgData name="Shafer, Ethan H MAJ" userId="505e747c-87be-44c0-94c2-fc4c31a873c1" providerId="ADAL" clId="{6F7BCDAB-1392-4100-B7F3-62F864446860}" dt="2024-07-20T23:28:31.839" v="4554" actId="20577"/>
          <ac:spMkLst>
            <pc:docMk/>
            <pc:sldMk cId="1378657181" sldId="477"/>
            <ac:spMk id="3" creationId="{7A73C99B-4B87-8627-97A6-9F0CD0A4C7B4}"/>
          </ac:spMkLst>
        </pc:spChg>
        <pc:spChg chg="mod">
          <ac:chgData name="Shafer, Ethan H MAJ" userId="505e747c-87be-44c0-94c2-fc4c31a873c1" providerId="ADAL" clId="{6F7BCDAB-1392-4100-B7F3-62F864446860}" dt="2024-07-20T23:33:45.819" v="4742" actId="20577"/>
          <ac:spMkLst>
            <pc:docMk/>
            <pc:sldMk cId="1378657181" sldId="477"/>
            <ac:spMk id="10" creationId="{C5002D26-6AAC-BA2C-6B07-7F223FC3565E}"/>
          </ac:spMkLst>
        </pc:spChg>
        <pc:spChg chg="del">
          <ac:chgData name="Shafer, Ethan H MAJ" userId="505e747c-87be-44c0-94c2-fc4c31a873c1" providerId="ADAL" clId="{6F7BCDAB-1392-4100-B7F3-62F864446860}" dt="2024-07-20T23:23:37.724" v="4461" actId="478"/>
          <ac:spMkLst>
            <pc:docMk/>
            <pc:sldMk cId="1378657181" sldId="477"/>
            <ac:spMk id="11" creationId="{0C3A292D-3326-37F5-2E6D-ED675A1C2C5C}"/>
          </ac:spMkLst>
        </pc:spChg>
      </pc:sldChg>
      <pc:sldChg chg="addSp delSp add del setBg delDesignElem">
        <pc:chgData name="Shafer, Ethan H MAJ" userId="505e747c-87be-44c0-94c2-fc4c31a873c1" providerId="ADAL" clId="{6F7BCDAB-1392-4100-B7F3-62F864446860}" dt="2024-07-20T23:20:18.749" v="4303"/>
        <pc:sldMkLst>
          <pc:docMk/>
          <pc:sldMk cId="3190515771" sldId="477"/>
        </pc:sldMkLst>
        <pc:spChg chg="add del">
          <ac:chgData name="Shafer, Ethan H MAJ" userId="505e747c-87be-44c0-94c2-fc4c31a873c1" providerId="ADAL" clId="{6F7BCDAB-1392-4100-B7F3-62F864446860}" dt="2024-07-20T23:20:18.749" v="4303"/>
          <ac:spMkLst>
            <pc:docMk/>
            <pc:sldMk cId="3190515771" sldId="477"/>
            <ac:spMk id="10249" creationId="{19EF6B20-23CA-444F-8D20-3A38184B63CA}"/>
          </ac:spMkLst>
        </pc:spChg>
        <pc:spChg chg="add del">
          <ac:chgData name="Shafer, Ethan H MAJ" userId="505e747c-87be-44c0-94c2-fc4c31a873c1" providerId="ADAL" clId="{6F7BCDAB-1392-4100-B7F3-62F864446860}" dt="2024-07-20T23:20:18.749" v="4303"/>
          <ac:spMkLst>
            <pc:docMk/>
            <pc:sldMk cId="3190515771" sldId="477"/>
            <ac:spMk id="10260" creationId="{C4EF29AB-620C-4783-9B23-EACEB54D7836}"/>
          </ac:spMkLst>
        </pc:spChg>
        <pc:grpChg chg="add del">
          <ac:chgData name="Shafer, Ethan H MAJ" userId="505e747c-87be-44c0-94c2-fc4c31a873c1" providerId="ADAL" clId="{6F7BCDAB-1392-4100-B7F3-62F864446860}" dt="2024-07-20T23:20:18.749" v="4303"/>
          <ac:grpSpMkLst>
            <pc:docMk/>
            <pc:sldMk cId="3190515771" sldId="477"/>
            <ac:grpSpMk id="10250" creationId="{B6583EC0-B95E-4CD4-9A9A-0C3F6FA8253F}"/>
          </ac:grpSpMkLst>
        </pc:grpChg>
        <pc:grpChg chg="add del">
          <ac:chgData name="Shafer, Ethan H MAJ" userId="505e747c-87be-44c0-94c2-fc4c31a873c1" providerId="ADAL" clId="{6F7BCDAB-1392-4100-B7F3-62F864446860}" dt="2024-07-20T23:20:18.749" v="4303"/>
          <ac:grpSpMkLst>
            <pc:docMk/>
            <pc:sldMk cId="3190515771" sldId="477"/>
            <ac:grpSpMk id="10261" creationId="{A2FC4F8C-DCFB-41A7-9587-B6E49A20404A}"/>
          </ac:grpSpMkLst>
        </pc:grpChg>
      </pc:sldChg>
      <pc:sldChg chg="addSp delSp add del setBg delDesignElem">
        <pc:chgData name="Shafer, Ethan H MAJ" userId="505e747c-87be-44c0-94c2-fc4c31a873c1" providerId="ADAL" clId="{6F7BCDAB-1392-4100-B7F3-62F864446860}" dt="2024-07-20T23:20:23.118" v="4306"/>
        <pc:sldMkLst>
          <pc:docMk/>
          <pc:sldMk cId="4046517847" sldId="477"/>
        </pc:sldMkLst>
        <pc:spChg chg="add del">
          <ac:chgData name="Shafer, Ethan H MAJ" userId="505e747c-87be-44c0-94c2-fc4c31a873c1" providerId="ADAL" clId="{6F7BCDAB-1392-4100-B7F3-62F864446860}" dt="2024-07-20T23:20:23.118" v="4306"/>
          <ac:spMkLst>
            <pc:docMk/>
            <pc:sldMk cId="4046517847" sldId="477"/>
            <ac:spMk id="10249" creationId="{19EF6B20-23CA-444F-8D20-3A38184B63CA}"/>
          </ac:spMkLst>
        </pc:spChg>
        <pc:spChg chg="add del">
          <ac:chgData name="Shafer, Ethan H MAJ" userId="505e747c-87be-44c0-94c2-fc4c31a873c1" providerId="ADAL" clId="{6F7BCDAB-1392-4100-B7F3-62F864446860}" dt="2024-07-20T23:20:23.118" v="4306"/>
          <ac:spMkLst>
            <pc:docMk/>
            <pc:sldMk cId="4046517847" sldId="477"/>
            <ac:spMk id="10260" creationId="{C4EF29AB-620C-4783-9B23-EACEB54D7836}"/>
          </ac:spMkLst>
        </pc:spChg>
        <pc:grpChg chg="add del">
          <ac:chgData name="Shafer, Ethan H MAJ" userId="505e747c-87be-44c0-94c2-fc4c31a873c1" providerId="ADAL" clId="{6F7BCDAB-1392-4100-B7F3-62F864446860}" dt="2024-07-20T23:20:23.118" v="4306"/>
          <ac:grpSpMkLst>
            <pc:docMk/>
            <pc:sldMk cId="4046517847" sldId="477"/>
            <ac:grpSpMk id="10250" creationId="{B6583EC0-B95E-4CD4-9A9A-0C3F6FA8253F}"/>
          </ac:grpSpMkLst>
        </pc:grpChg>
        <pc:grpChg chg="add del">
          <ac:chgData name="Shafer, Ethan H MAJ" userId="505e747c-87be-44c0-94c2-fc4c31a873c1" providerId="ADAL" clId="{6F7BCDAB-1392-4100-B7F3-62F864446860}" dt="2024-07-20T23:20:23.118" v="4306"/>
          <ac:grpSpMkLst>
            <pc:docMk/>
            <pc:sldMk cId="4046517847" sldId="477"/>
            <ac:grpSpMk id="10261" creationId="{A2FC4F8C-DCFB-41A7-9587-B6E49A20404A}"/>
          </ac:grpSpMkLst>
        </pc:grpChg>
      </pc:sldChg>
      <pc:sldChg chg="modSp add mod modNotesTx">
        <pc:chgData name="Shafer, Ethan H MAJ" userId="505e747c-87be-44c0-94c2-fc4c31a873c1" providerId="ADAL" clId="{6F7BCDAB-1392-4100-B7F3-62F864446860}" dt="2024-07-20T23:45:03.269" v="4743" actId="20577"/>
        <pc:sldMkLst>
          <pc:docMk/>
          <pc:sldMk cId="1851776742" sldId="478"/>
        </pc:sldMkLst>
        <pc:spChg chg="mod">
          <ac:chgData name="Shafer, Ethan H MAJ" userId="505e747c-87be-44c0-94c2-fc4c31a873c1" providerId="ADAL" clId="{6F7BCDAB-1392-4100-B7F3-62F864446860}" dt="2024-07-20T23:24:24.050" v="4479" actId="20577"/>
          <ac:spMkLst>
            <pc:docMk/>
            <pc:sldMk cId="1851776742" sldId="478"/>
            <ac:spMk id="2" creationId="{5B7F3939-EAAA-D774-8EDD-A4D2B4E8A074}"/>
          </ac:spMkLst>
        </pc:spChg>
        <pc:spChg chg="mod">
          <ac:chgData name="Shafer, Ethan H MAJ" userId="505e747c-87be-44c0-94c2-fc4c31a873c1" providerId="ADAL" clId="{6F7BCDAB-1392-4100-B7F3-62F864446860}" dt="2024-07-20T23:28:27.562" v="4553" actId="20577"/>
          <ac:spMkLst>
            <pc:docMk/>
            <pc:sldMk cId="1851776742" sldId="478"/>
            <ac:spMk id="3" creationId="{7A73C99B-4B87-8627-97A6-9F0CD0A4C7B4}"/>
          </ac:spMkLst>
        </pc:spChg>
        <pc:spChg chg="mod">
          <ac:chgData name="Shafer, Ethan H MAJ" userId="505e747c-87be-44c0-94c2-fc4c31a873c1" providerId="ADAL" clId="{6F7BCDAB-1392-4100-B7F3-62F864446860}" dt="2024-07-20T23:33:37.264" v="4730" actId="20577"/>
          <ac:spMkLst>
            <pc:docMk/>
            <pc:sldMk cId="1851776742" sldId="478"/>
            <ac:spMk id="10" creationId="{C5002D26-6AAC-BA2C-6B07-7F223FC3565E}"/>
          </ac:spMkLst>
        </pc:spChg>
      </pc:sldChg>
      <pc:sldChg chg="addSp delSp add del setBg delDesignElem">
        <pc:chgData name="Shafer, Ethan H MAJ" userId="505e747c-87be-44c0-94c2-fc4c31a873c1" providerId="ADAL" clId="{6F7BCDAB-1392-4100-B7F3-62F864446860}" dt="2024-07-20T23:24:06.546" v="4471"/>
        <pc:sldMkLst>
          <pc:docMk/>
          <pc:sldMk cId="3677125407" sldId="478"/>
        </pc:sldMkLst>
        <pc:spChg chg="add del">
          <ac:chgData name="Shafer, Ethan H MAJ" userId="505e747c-87be-44c0-94c2-fc4c31a873c1" providerId="ADAL" clId="{6F7BCDAB-1392-4100-B7F3-62F864446860}" dt="2024-07-20T23:24:06.546" v="4471"/>
          <ac:spMkLst>
            <pc:docMk/>
            <pc:sldMk cId="3677125407" sldId="478"/>
            <ac:spMk id="10249" creationId="{19EF6B20-23CA-444F-8D20-3A38184B63CA}"/>
          </ac:spMkLst>
        </pc:spChg>
        <pc:spChg chg="add del">
          <ac:chgData name="Shafer, Ethan H MAJ" userId="505e747c-87be-44c0-94c2-fc4c31a873c1" providerId="ADAL" clId="{6F7BCDAB-1392-4100-B7F3-62F864446860}" dt="2024-07-20T23:24:06.546" v="4471"/>
          <ac:spMkLst>
            <pc:docMk/>
            <pc:sldMk cId="3677125407" sldId="478"/>
            <ac:spMk id="10260" creationId="{C4EF29AB-620C-4783-9B23-EACEB54D7836}"/>
          </ac:spMkLst>
        </pc:spChg>
        <pc:grpChg chg="add del">
          <ac:chgData name="Shafer, Ethan H MAJ" userId="505e747c-87be-44c0-94c2-fc4c31a873c1" providerId="ADAL" clId="{6F7BCDAB-1392-4100-B7F3-62F864446860}" dt="2024-07-20T23:24:06.546" v="4471"/>
          <ac:grpSpMkLst>
            <pc:docMk/>
            <pc:sldMk cId="3677125407" sldId="478"/>
            <ac:grpSpMk id="10250" creationId="{B6583EC0-B95E-4CD4-9A9A-0C3F6FA8253F}"/>
          </ac:grpSpMkLst>
        </pc:grpChg>
        <pc:grpChg chg="add del">
          <ac:chgData name="Shafer, Ethan H MAJ" userId="505e747c-87be-44c0-94c2-fc4c31a873c1" providerId="ADAL" clId="{6F7BCDAB-1392-4100-B7F3-62F864446860}" dt="2024-07-20T23:24:06.546" v="4471"/>
          <ac:grpSpMkLst>
            <pc:docMk/>
            <pc:sldMk cId="3677125407" sldId="478"/>
            <ac:grpSpMk id="10261" creationId="{A2FC4F8C-DCFB-41A7-9587-B6E49A20404A}"/>
          </ac:grpSpMkLst>
        </pc:grpChg>
      </pc:sldChg>
      <pc:sldChg chg="addSp delSp modSp new mod ord modClrScheme chgLayout">
        <pc:chgData name="Shafer, Ethan H MAJ" userId="505e747c-87be-44c0-94c2-fc4c31a873c1" providerId="ADAL" clId="{6F7BCDAB-1392-4100-B7F3-62F864446860}" dt="2024-07-21T00:47:05.830" v="4756"/>
        <pc:sldMkLst>
          <pc:docMk/>
          <pc:sldMk cId="4109320929" sldId="479"/>
        </pc:sldMkLst>
        <pc:spChg chg="del mod ord">
          <ac:chgData name="Shafer, Ethan H MAJ" userId="505e747c-87be-44c0-94c2-fc4c31a873c1" providerId="ADAL" clId="{6F7BCDAB-1392-4100-B7F3-62F864446860}" dt="2024-07-21T00:46:48.278" v="4745" actId="700"/>
          <ac:spMkLst>
            <pc:docMk/>
            <pc:sldMk cId="4109320929" sldId="479"/>
            <ac:spMk id="2" creationId="{86DBC4D3-D775-BB70-AC61-2BB3358E155E}"/>
          </ac:spMkLst>
        </pc:spChg>
        <pc:spChg chg="del mod ord">
          <ac:chgData name="Shafer, Ethan H MAJ" userId="505e747c-87be-44c0-94c2-fc4c31a873c1" providerId="ADAL" clId="{6F7BCDAB-1392-4100-B7F3-62F864446860}" dt="2024-07-21T00:46:48.278" v="4745" actId="700"/>
          <ac:spMkLst>
            <pc:docMk/>
            <pc:sldMk cId="4109320929" sldId="479"/>
            <ac:spMk id="3" creationId="{957C2E7E-309E-3491-4ADA-4B789FAF5F8E}"/>
          </ac:spMkLst>
        </pc:spChg>
        <pc:spChg chg="del">
          <ac:chgData name="Shafer, Ethan H MAJ" userId="505e747c-87be-44c0-94c2-fc4c31a873c1" providerId="ADAL" clId="{6F7BCDAB-1392-4100-B7F3-62F864446860}" dt="2024-07-21T00:46:48.278" v="4745" actId="700"/>
          <ac:spMkLst>
            <pc:docMk/>
            <pc:sldMk cId="4109320929" sldId="479"/>
            <ac:spMk id="4" creationId="{572687F4-8E78-D2A5-8DC2-F7BCA8345DF5}"/>
          </ac:spMkLst>
        </pc:spChg>
        <pc:spChg chg="mod ord">
          <ac:chgData name="Shafer, Ethan H MAJ" userId="505e747c-87be-44c0-94c2-fc4c31a873c1" providerId="ADAL" clId="{6F7BCDAB-1392-4100-B7F3-62F864446860}" dt="2024-07-21T00:46:48.278" v="4745" actId="700"/>
          <ac:spMkLst>
            <pc:docMk/>
            <pc:sldMk cId="4109320929" sldId="479"/>
            <ac:spMk id="5" creationId="{AC20A1F3-85A2-E5F3-575A-2C40E76CE6B7}"/>
          </ac:spMkLst>
        </pc:spChg>
        <pc:spChg chg="mod ord">
          <ac:chgData name="Shafer, Ethan H MAJ" userId="505e747c-87be-44c0-94c2-fc4c31a873c1" providerId="ADAL" clId="{6F7BCDAB-1392-4100-B7F3-62F864446860}" dt="2024-07-21T00:46:48.278" v="4745" actId="700"/>
          <ac:spMkLst>
            <pc:docMk/>
            <pc:sldMk cId="4109320929" sldId="479"/>
            <ac:spMk id="6" creationId="{F2AC336E-5E90-29B6-2FFA-3D82E35E0652}"/>
          </ac:spMkLst>
        </pc:spChg>
        <pc:spChg chg="mod ord">
          <ac:chgData name="Shafer, Ethan H MAJ" userId="505e747c-87be-44c0-94c2-fc4c31a873c1" providerId="ADAL" clId="{6F7BCDAB-1392-4100-B7F3-62F864446860}" dt="2024-07-21T00:46:48.278" v="4745" actId="700"/>
          <ac:spMkLst>
            <pc:docMk/>
            <pc:sldMk cId="4109320929" sldId="479"/>
            <ac:spMk id="7" creationId="{62CC9240-79A2-DC62-1B7C-5AE7951D3380}"/>
          </ac:spMkLst>
        </pc:spChg>
        <pc:spChg chg="add mod ord">
          <ac:chgData name="Shafer, Ethan H MAJ" userId="505e747c-87be-44c0-94c2-fc4c31a873c1" providerId="ADAL" clId="{6F7BCDAB-1392-4100-B7F3-62F864446860}" dt="2024-07-21T00:46:53.313" v="4754" actId="20577"/>
          <ac:spMkLst>
            <pc:docMk/>
            <pc:sldMk cId="4109320929" sldId="479"/>
            <ac:spMk id="8" creationId="{43F6F0B2-8AE2-A12A-4406-33E3DAC3970A}"/>
          </ac:spMkLst>
        </pc:spChg>
        <pc:spChg chg="add del mod ord">
          <ac:chgData name="Shafer, Ethan H MAJ" userId="505e747c-87be-44c0-94c2-fc4c31a873c1" providerId="ADAL" clId="{6F7BCDAB-1392-4100-B7F3-62F864446860}" dt="2024-07-21T00:46:49.662" v="4746"/>
          <ac:spMkLst>
            <pc:docMk/>
            <pc:sldMk cId="4109320929" sldId="479"/>
            <ac:spMk id="9" creationId="{BE625781-24DA-11E0-DE00-FE9EF37DD975}"/>
          </ac:spMkLst>
        </pc:spChg>
        <pc:picChg chg="add mod">
          <ac:chgData name="Shafer, Ethan H MAJ" userId="505e747c-87be-44c0-94c2-fc4c31a873c1" providerId="ADAL" clId="{6F7BCDAB-1392-4100-B7F3-62F864446860}" dt="2024-07-21T00:46:49.662" v="4746"/>
          <ac:picMkLst>
            <pc:docMk/>
            <pc:sldMk cId="4109320929" sldId="479"/>
            <ac:picMk id="11266" creationId="{BA632CEF-2201-9B13-6277-67ECFFAD20AF}"/>
          </ac:picMkLst>
        </pc:picChg>
      </pc:sldChg>
      <pc:sldChg chg="addSp delSp modSp add mod setBg">
        <pc:chgData name="Shafer, Ethan H MAJ" userId="505e747c-87be-44c0-94c2-fc4c31a873c1" providerId="ADAL" clId="{6F7BCDAB-1392-4100-B7F3-62F864446860}" dt="2024-07-21T00:48:21.081" v="4809" actId="20577"/>
        <pc:sldMkLst>
          <pc:docMk/>
          <pc:sldMk cId="615637303" sldId="480"/>
        </pc:sldMkLst>
        <pc:spChg chg="mod">
          <ac:chgData name="Shafer, Ethan H MAJ" userId="505e747c-87be-44c0-94c2-fc4c31a873c1" providerId="ADAL" clId="{6F7BCDAB-1392-4100-B7F3-62F864446860}" dt="2024-07-21T00:48:21.081" v="4809" actId="20577"/>
          <ac:spMkLst>
            <pc:docMk/>
            <pc:sldMk cId="615637303" sldId="480"/>
            <ac:spMk id="6" creationId="{C632DCC6-C648-8993-8963-0701700DE7C2}"/>
          </ac:spMkLst>
        </pc:spChg>
        <pc:picChg chg="del">
          <ac:chgData name="Shafer, Ethan H MAJ" userId="505e747c-87be-44c0-94c2-fc4c31a873c1" providerId="ADAL" clId="{6F7BCDAB-1392-4100-B7F3-62F864446860}" dt="2024-07-21T00:48:04.830" v="4794" actId="478"/>
          <ac:picMkLst>
            <pc:docMk/>
            <pc:sldMk cId="615637303" sldId="480"/>
            <ac:picMk id="3078" creationId="{3B0C6FEA-2334-A66A-C38E-D514380BC62D}"/>
          </ac:picMkLst>
        </pc:picChg>
        <pc:picChg chg="add mod">
          <ac:chgData name="Shafer, Ethan H MAJ" userId="505e747c-87be-44c0-94c2-fc4c31a873c1" providerId="ADAL" clId="{6F7BCDAB-1392-4100-B7F3-62F864446860}" dt="2024-07-21T00:48:12.512" v="4798" actId="1076"/>
          <ac:picMkLst>
            <pc:docMk/>
            <pc:sldMk cId="615637303" sldId="480"/>
            <ac:picMk id="14338" creationId="{0E8FEF4E-741B-83B8-ABA8-14459E5B42B7}"/>
          </ac:picMkLst>
        </pc:picChg>
      </pc:sldChg>
    </pc:docChg>
  </pc:docChgLst>
  <pc:docChgLst>
    <pc:chgData name="Shafer, Ethan H MAJ" userId="505e747c-87be-44c0-94c2-fc4c31a873c1" providerId="ADAL" clId="{FD1E916A-D8BD-4E87-81FB-6DE75D56C1CC}"/>
    <pc:docChg chg="undo custSel addSld delSld modSld">
      <pc:chgData name="Shafer, Ethan H MAJ" userId="505e747c-87be-44c0-94c2-fc4c31a873c1" providerId="ADAL" clId="{FD1E916A-D8BD-4E87-81FB-6DE75D56C1CC}" dt="2024-07-21T23:47:52.878" v="1593" actId="20577"/>
      <pc:docMkLst>
        <pc:docMk/>
      </pc:docMkLst>
      <pc:sldChg chg="modSp mod">
        <pc:chgData name="Shafer, Ethan H MAJ" userId="505e747c-87be-44c0-94c2-fc4c31a873c1" providerId="ADAL" clId="{FD1E916A-D8BD-4E87-81FB-6DE75D56C1CC}" dt="2024-07-21T04:01:06.338" v="4"/>
        <pc:sldMkLst>
          <pc:docMk/>
          <pc:sldMk cId="1277706378" sldId="429"/>
        </pc:sldMkLst>
        <pc:spChg chg="mod">
          <ac:chgData name="Shafer, Ethan H MAJ" userId="505e747c-87be-44c0-94c2-fc4c31a873c1" providerId="ADAL" clId="{FD1E916A-D8BD-4E87-81FB-6DE75D56C1CC}" dt="2024-07-21T04:01:06.338" v="4"/>
          <ac:spMkLst>
            <pc:docMk/>
            <pc:sldMk cId="1277706378" sldId="429"/>
            <ac:spMk id="3" creationId="{D19F0797-8975-980B-1DFB-53543119FFB6}"/>
          </ac:spMkLst>
        </pc:spChg>
      </pc:sldChg>
      <pc:sldChg chg="modSp del mod">
        <pc:chgData name="Shafer, Ethan H MAJ" userId="505e747c-87be-44c0-94c2-fc4c31a873c1" providerId="ADAL" clId="{FD1E916A-D8BD-4E87-81FB-6DE75D56C1CC}" dt="2024-07-21T04:06:03.030" v="31" actId="47"/>
        <pc:sldMkLst>
          <pc:docMk/>
          <pc:sldMk cId="628283176" sldId="457"/>
        </pc:sldMkLst>
        <pc:spChg chg="mod">
          <ac:chgData name="Shafer, Ethan H MAJ" userId="505e747c-87be-44c0-94c2-fc4c31a873c1" providerId="ADAL" clId="{FD1E916A-D8BD-4E87-81FB-6DE75D56C1CC}" dt="2024-07-21T04:01:17.031" v="15" actId="20577"/>
          <ac:spMkLst>
            <pc:docMk/>
            <pc:sldMk cId="628283176" sldId="457"/>
            <ac:spMk id="7" creationId="{2D6CB23A-EB68-1619-29C8-C6973BDBA8DE}"/>
          </ac:spMkLst>
        </pc:spChg>
      </pc:sldChg>
      <pc:sldChg chg="addSp delSp modSp mod modAnim">
        <pc:chgData name="Shafer, Ethan H MAJ" userId="505e747c-87be-44c0-94c2-fc4c31a873c1" providerId="ADAL" clId="{FD1E916A-D8BD-4E87-81FB-6DE75D56C1CC}" dt="2024-07-21T04:31:08.685" v="406"/>
        <pc:sldMkLst>
          <pc:docMk/>
          <pc:sldMk cId="3150637941" sldId="458"/>
        </pc:sldMkLst>
        <pc:spChg chg="add del mod">
          <ac:chgData name="Shafer, Ethan H MAJ" userId="505e747c-87be-44c0-94c2-fc4c31a873c1" providerId="ADAL" clId="{FD1E916A-D8BD-4E87-81FB-6DE75D56C1CC}" dt="2024-07-21T04:05:56.201" v="19"/>
          <ac:spMkLst>
            <pc:docMk/>
            <pc:sldMk cId="3150637941" sldId="458"/>
            <ac:spMk id="2" creationId="{F9D7109D-C6C1-9005-D52D-21E5008157B7}"/>
          </ac:spMkLst>
        </pc:spChg>
        <pc:spChg chg="add del mod">
          <ac:chgData name="Shafer, Ethan H MAJ" userId="505e747c-87be-44c0-94c2-fc4c31a873c1" providerId="ADAL" clId="{FD1E916A-D8BD-4E87-81FB-6DE75D56C1CC}" dt="2024-07-21T04:28:52.076" v="309"/>
          <ac:spMkLst>
            <pc:docMk/>
            <pc:sldMk cId="3150637941" sldId="458"/>
            <ac:spMk id="3" creationId="{DAA42A8A-0D04-3B3A-E11A-A4183F40ED76}"/>
          </ac:spMkLst>
        </pc:spChg>
        <pc:spChg chg="add mod">
          <ac:chgData name="Shafer, Ethan H MAJ" userId="505e747c-87be-44c0-94c2-fc4c31a873c1" providerId="ADAL" clId="{FD1E916A-D8BD-4E87-81FB-6DE75D56C1CC}" dt="2024-07-21T04:30:31.549" v="387" actId="1076"/>
          <ac:spMkLst>
            <pc:docMk/>
            <pc:sldMk cId="3150637941" sldId="458"/>
            <ac:spMk id="7" creationId="{4EA2F0D4-41A6-02B0-FF49-E200092D1518}"/>
          </ac:spMkLst>
        </pc:spChg>
        <pc:spChg chg="add mod">
          <ac:chgData name="Shafer, Ethan H MAJ" userId="505e747c-87be-44c0-94c2-fc4c31a873c1" providerId="ADAL" clId="{FD1E916A-D8BD-4E87-81FB-6DE75D56C1CC}" dt="2024-07-21T04:30:35.426" v="401" actId="1036"/>
          <ac:spMkLst>
            <pc:docMk/>
            <pc:sldMk cId="3150637941" sldId="458"/>
            <ac:spMk id="8" creationId="{BE2DE4E2-984A-B31D-6785-36362E641B36}"/>
          </ac:spMkLst>
        </pc:spChg>
        <pc:spChg chg="add mod">
          <ac:chgData name="Shafer, Ethan H MAJ" userId="505e747c-87be-44c0-94c2-fc4c31a873c1" providerId="ADAL" clId="{FD1E916A-D8BD-4E87-81FB-6DE75D56C1CC}" dt="2024-07-21T04:29:41.230" v="361"/>
          <ac:spMkLst>
            <pc:docMk/>
            <pc:sldMk cId="3150637941" sldId="458"/>
            <ac:spMk id="9" creationId="{F38F9499-78F7-F734-280C-AC5B92F6BC37}"/>
          </ac:spMkLst>
        </pc:spChg>
        <pc:spChg chg="add mod">
          <ac:chgData name="Shafer, Ethan H MAJ" userId="505e747c-87be-44c0-94c2-fc4c31a873c1" providerId="ADAL" clId="{FD1E916A-D8BD-4E87-81FB-6DE75D56C1CC}" dt="2024-07-21T04:30:25.444" v="385" actId="1076"/>
          <ac:spMkLst>
            <pc:docMk/>
            <pc:sldMk cId="3150637941" sldId="458"/>
            <ac:spMk id="10" creationId="{ADA1C267-1D74-49B3-8777-6E57E9AAD8C8}"/>
          </ac:spMkLst>
        </pc:spChg>
        <pc:spChg chg="add mod">
          <ac:chgData name="Shafer, Ethan H MAJ" userId="505e747c-87be-44c0-94c2-fc4c31a873c1" providerId="ADAL" clId="{FD1E916A-D8BD-4E87-81FB-6DE75D56C1CC}" dt="2024-07-21T04:30:54.393" v="403" actId="1076"/>
          <ac:spMkLst>
            <pc:docMk/>
            <pc:sldMk cId="3150637941" sldId="458"/>
            <ac:spMk id="11" creationId="{B51512C5-DD11-56EE-0D53-60E5DE3B466C}"/>
          </ac:spMkLst>
        </pc:spChg>
        <pc:spChg chg="mod">
          <ac:chgData name="Shafer, Ethan H MAJ" userId="505e747c-87be-44c0-94c2-fc4c31a873c1" providerId="ADAL" clId="{FD1E916A-D8BD-4E87-81FB-6DE75D56C1CC}" dt="2024-07-21T04:06:00.036" v="30" actId="20577"/>
          <ac:spMkLst>
            <pc:docMk/>
            <pc:sldMk cId="3150637941" sldId="458"/>
            <ac:spMk id="12" creationId="{B452439A-8D4D-E0C4-31F7-1E180723707F}"/>
          </ac:spMkLst>
        </pc:spChg>
        <pc:spChg chg="mod">
          <ac:chgData name="Shafer, Ethan H MAJ" userId="505e747c-87be-44c0-94c2-fc4c31a873c1" providerId="ADAL" clId="{FD1E916A-D8BD-4E87-81FB-6DE75D56C1CC}" dt="2024-07-21T04:15:23.315" v="219" actId="20577"/>
          <ac:spMkLst>
            <pc:docMk/>
            <pc:sldMk cId="3150637941" sldId="458"/>
            <ac:spMk id="15" creationId="{7AC6D202-2295-861C-72B9-29AE68DD2A54}"/>
          </ac:spMkLst>
        </pc:spChg>
        <pc:picChg chg="del">
          <ac:chgData name="Shafer, Ethan H MAJ" userId="505e747c-87be-44c0-94c2-fc4c31a873c1" providerId="ADAL" clId="{FD1E916A-D8BD-4E87-81FB-6DE75D56C1CC}" dt="2024-07-21T04:05:54.486" v="18" actId="478"/>
          <ac:picMkLst>
            <pc:docMk/>
            <pc:sldMk cId="3150637941" sldId="458"/>
            <ac:picMk id="16" creationId="{199ADF25-07B8-74FD-71C9-40172DAD0D48}"/>
          </ac:picMkLst>
        </pc:picChg>
        <pc:picChg chg="add del mod">
          <ac:chgData name="Shafer, Ethan H MAJ" userId="505e747c-87be-44c0-94c2-fc4c31a873c1" providerId="ADAL" clId="{FD1E916A-D8BD-4E87-81FB-6DE75D56C1CC}" dt="2024-07-21T04:23:45.474" v="307" actId="478"/>
          <ac:picMkLst>
            <pc:docMk/>
            <pc:sldMk cId="3150637941" sldId="458"/>
            <ac:picMk id="1026" creationId="{3781CD96-8C6C-CEA7-6E33-D5D19F58E0D4}"/>
          </ac:picMkLst>
        </pc:picChg>
      </pc:sldChg>
      <pc:sldChg chg="del modNotesTx">
        <pc:chgData name="Shafer, Ethan H MAJ" userId="505e747c-87be-44c0-94c2-fc4c31a873c1" providerId="ADAL" clId="{FD1E916A-D8BD-4E87-81FB-6DE75D56C1CC}" dt="2024-07-21T04:06:53.538" v="34" actId="47"/>
        <pc:sldMkLst>
          <pc:docMk/>
          <pc:sldMk cId="598676344" sldId="460"/>
        </pc:sldMkLst>
      </pc:sldChg>
      <pc:sldChg chg="del">
        <pc:chgData name="Shafer, Ethan H MAJ" userId="505e747c-87be-44c0-94c2-fc4c31a873c1" providerId="ADAL" clId="{FD1E916A-D8BD-4E87-81FB-6DE75D56C1CC}" dt="2024-07-21T04:06:54.070" v="35" actId="47"/>
        <pc:sldMkLst>
          <pc:docMk/>
          <pc:sldMk cId="1595023633" sldId="461"/>
        </pc:sldMkLst>
      </pc:sldChg>
      <pc:sldChg chg="del">
        <pc:chgData name="Shafer, Ethan H MAJ" userId="505e747c-87be-44c0-94c2-fc4c31a873c1" providerId="ADAL" clId="{FD1E916A-D8BD-4E87-81FB-6DE75D56C1CC}" dt="2024-07-21T04:06:54.538" v="36" actId="47"/>
        <pc:sldMkLst>
          <pc:docMk/>
          <pc:sldMk cId="395521512" sldId="464"/>
        </pc:sldMkLst>
      </pc:sldChg>
      <pc:sldChg chg="modSp mod">
        <pc:chgData name="Shafer, Ethan H MAJ" userId="505e747c-87be-44c0-94c2-fc4c31a873c1" providerId="ADAL" clId="{FD1E916A-D8BD-4E87-81FB-6DE75D56C1CC}" dt="2024-07-21T04:08:55.578" v="110" actId="115"/>
        <pc:sldMkLst>
          <pc:docMk/>
          <pc:sldMk cId="3278906587" sldId="465"/>
        </pc:sldMkLst>
        <pc:spChg chg="mod">
          <ac:chgData name="Shafer, Ethan H MAJ" userId="505e747c-87be-44c0-94c2-fc4c31a873c1" providerId="ADAL" clId="{FD1E916A-D8BD-4E87-81FB-6DE75D56C1CC}" dt="2024-07-21T04:07:02.348" v="57" actId="20577"/>
          <ac:spMkLst>
            <pc:docMk/>
            <pc:sldMk cId="3278906587" sldId="465"/>
            <ac:spMk id="5" creationId="{84513F9A-D31B-C34A-B127-BD7A5DF0C4D1}"/>
          </ac:spMkLst>
        </pc:spChg>
        <pc:spChg chg="mod">
          <ac:chgData name="Shafer, Ethan H MAJ" userId="505e747c-87be-44c0-94c2-fc4c31a873c1" providerId="ADAL" clId="{FD1E916A-D8BD-4E87-81FB-6DE75D56C1CC}" dt="2024-07-21T04:08:55.578" v="110" actId="115"/>
          <ac:spMkLst>
            <pc:docMk/>
            <pc:sldMk cId="3278906587" sldId="465"/>
            <ac:spMk id="7" creationId="{ADA6B4EE-0AF8-8FA8-DB3F-D8F7D6392C77}"/>
          </ac:spMkLst>
        </pc:spChg>
      </pc:sldChg>
      <pc:sldChg chg="del">
        <pc:chgData name="Shafer, Ethan H MAJ" userId="505e747c-87be-44c0-94c2-fc4c31a873c1" providerId="ADAL" clId="{FD1E916A-D8BD-4E87-81FB-6DE75D56C1CC}" dt="2024-07-21T04:14:21.645" v="111" actId="47"/>
        <pc:sldMkLst>
          <pc:docMk/>
          <pc:sldMk cId="394728835" sldId="466"/>
        </pc:sldMkLst>
      </pc:sldChg>
      <pc:sldChg chg="del">
        <pc:chgData name="Shafer, Ethan H MAJ" userId="505e747c-87be-44c0-94c2-fc4c31a873c1" providerId="ADAL" clId="{FD1E916A-D8BD-4E87-81FB-6DE75D56C1CC}" dt="2024-07-21T04:14:21.645" v="111" actId="47"/>
        <pc:sldMkLst>
          <pc:docMk/>
          <pc:sldMk cId="908757530" sldId="467"/>
        </pc:sldMkLst>
      </pc:sldChg>
      <pc:sldChg chg="del">
        <pc:chgData name="Shafer, Ethan H MAJ" userId="505e747c-87be-44c0-94c2-fc4c31a873c1" providerId="ADAL" clId="{FD1E916A-D8BD-4E87-81FB-6DE75D56C1CC}" dt="2024-07-21T04:14:21.645" v="111" actId="47"/>
        <pc:sldMkLst>
          <pc:docMk/>
          <pc:sldMk cId="1647261180" sldId="468"/>
        </pc:sldMkLst>
      </pc:sldChg>
      <pc:sldChg chg="del">
        <pc:chgData name="Shafer, Ethan H MAJ" userId="505e747c-87be-44c0-94c2-fc4c31a873c1" providerId="ADAL" clId="{FD1E916A-D8BD-4E87-81FB-6DE75D56C1CC}" dt="2024-07-21T04:50:14.761" v="678" actId="47"/>
        <pc:sldMkLst>
          <pc:docMk/>
          <pc:sldMk cId="2716075176" sldId="469"/>
        </pc:sldMkLst>
      </pc:sldChg>
      <pc:sldChg chg="addSp modSp mod">
        <pc:chgData name="Shafer, Ethan H MAJ" userId="505e747c-87be-44c0-94c2-fc4c31a873c1" providerId="ADAL" clId="{FD1E916A-D8BD-4E87-81FB-6DE75D56C1CC}" dt="2024-07-21T23:46:09.511" v="1425" actId="20577"/>
        <pc:sldMkLst>
          <pc:docMk/>
          <pc:sldMk cId="1957553010" sldId="470"/>
        </pc:sldMkLst>
        <pc:spChg chg="mod">
          <ac:chgData name="Shafer, Ethan H MAJ" userId="505e747c-87be-44c0-94c2-fc4c31a873c1" providerId="ADAL" clId="{FD1E916A-D8BD-4E87-81FB-6DE75D56C1CC}" dt="2024-07-21T23:46:09.511" v="1425" actId="20577"/>
          <ac:spMkLst>
            <pc:docMk/>
            <pc:sldMk cId="1957553010" sldId="470"/>
            <ac:spMk id="7" creationId="{ADA6B4EE-0AF8-8FA8-DB3F-D8F7D6392C77}"/>
          </ac:spMkLst>
        </pc:spChg>
        <pc:picChg chg="add mod">
          <ac:chgData name="Shafer, Ethan H MAJ" userId="505e747c-87be-44c0-94c2-fc4c31a873c1" providerId="ADAL" clId="{FD1E916A-D8BD-4E87-81FB-6DE75D56C1CC}" dt="2024-07-21T23:45:34.387" v="1336"/>
          <ac:picMkLst>
            <pc:docMk/>
            <pc:sldMk cId="1957553010" sldId="470"/>
            <ac:picMk id="6" creationId="{E157C50C-4465-DDD1-7174-553C96445DC3}"/>
          </ac:picMkLst>
        </pc:picChg>
      </pc:sldChg>
      <pc:sldChg chg="modSp mod">
        <pc:chgData name="Shafer, Ethan H MAJ" userId="505e747c-87be-44c0-94c2-fc4c31a873c1" providerId="ADAL" clId="{FD1E916A-D8BD-4E87-81FB-6DE75D56C1CC}" dt="2024-07-21T04:57:08.322" v="711" actId="20577"/>
        <pc:sldMkLst>
          <pc:docMk/>
          <pc:sldMk cId="3668879358" sldId="471"/>
        </pc:sldMkLst>
        <pc:spChg chg="mod">
          <ac:chgData name="Shafer, Ethan H MAJ" userId="505e747c-87be-44c0-94c2-fc4c31a873c1" providerId="ADAL" clId="{FD1E916A-D8BD-4E87-81FB-6DE75D56C1CC}" dt="2024-07-21T04:57:08.322" v="711" actId="20577"/>
          <ac:spMkLst>
            <pc:docMk/>
            <pc:sldMk cId="3668879358" sldId="471"/>
            <ac:spMk id="7" creationId="{5424C8D7-54C4-2594-F5AC-5CDA63582309}"/>
          </ac:spMkLst>
        </pc:spChg>
      </pc:sldChg>
      <pc:sldChg chg="modSp mod">
        <pc:chgData name="Shafer, Ethan H MAJ" userId="505e747c-87be-44c0-94c2-fc4c31a873c1" providerId="ADAL" clId="{FD1E916A-D8BD-4E87-81FB-6DE75D56C1CC}" dt="2024-07-21T05:00:17.304" v="1138" actId="20577"/>
        <pc:sldMkLst>
          <pc:docMk/>
          <pc:sldMk cId="1816763451" sldId="472"/>
        </pc:sldMkLst>
        <pc:spChg chg="mod">
          <ac:chgData name="Shafer, Ethan H MAJ" userId="505e747c-87be-44c0-94c2-fc4c31a873c1" providerId="ADAL" clId="{FD1E916A-D8BD-4E87-81FB-6DE75D56C1CC}" dt="2024-07-21T04:57:19.897" v="734" actId="20577"/>
          <ac:spMkLst>
            <pc:docMk/>
            <pc:sldMk cId="1816763451" sldId="472"/>
            <ac:spMk id="7" creationId="{62DDF913-B3FD-C89D-4B57-E34330E8C824}"/>
          </ac:spMkLst>
        </pc:spChg>
        <pc:spChg chg="mod">
          <ac:chgData name="Shafer, Ethan H MAJ" userId="505e747c-87be-44c0-94c2-fc4c31a873c1" providerId="ADAL" clId="{FD1E916A-D8BD-4E87-81FB-6DE75D56C1CC}" dt="2024-07-21T05:00:17.304" v="1138" actId="20577"/>
          <ac:spMkLst>
            <pc:docMk/>
            <pc:sldMk cId="1816763451" sldId="472"/>
            <ac:spMk id="8" creationId="{73677FD9-8C62-5A08-A6B5-4E6CF4E1D5A7}"/>
          </ac:spMkLst>
        </pc:spChg>
      </pc:sldChg>
      <pc:sldChg chg="del">
        <pc:chgData name="Shafer, Ethan H MAJ" userId="505e747c-87be-44c0-94c2-fc4c31a873c1" providerId="ADAL" clId="{FD1E916A-D8BD-4E87-81FB-6DE75D56C1CC}" dt="2024-07-21T05:01:58.400" v="1215" actId="47"/>
        <pc:sldMkLst>
          <pc:docMk/>
          <pc:sldMk cId="2010125276" sldId="475"/>
        </pc:sldMkLst>
      </pc:sldChg>
      <pc:sldChg chg="del">
        <pc:chgData name="Shafer, Ethan H MAJ" userId="505e747c-87be-44c0-94c2-fc4c31a873c1" providerId="ADAL" clId="{FD1E916A-D8BD-4E87-81FB-6DE75D56C1CC}" dt="2024-07-21T05:01:59.275" v="1216" actId="47"/>
        <pc:sldMkLst>
          <pc:docMk/>
          <pc:sldMk cId="1378657181" sldId="477"/>
        </pc:sldMkLst>
      </pc:sldChg>
      <pc:sldChg chg="addSp delSp modSp mod delAnim modAnim">
        <pc:chgData name="Shafer, Ethan H MAJ" userId="505e747c-87be-44c0-94c2-fc4c31a873c1" providerId="ADAL" clId="{FD1E916A-D8BD-4E87-81FB-6DE75D56C1CC}" dt="2024-07-21T05:24:56.918" v="1323" actId="20577"/>
        <pc:sldMkLst>
          <pc:docMk/>
          <pc:sldMk cId="1851776742" sldId="478"/>
        </pc:sldMkLst>
        <pc:spChg chg="mod">
          <ac:chgData name="Shafer, Ethan H MAJ" userId="505e747c-87be-44c0-94c2-fc4c31a873c1" providerId="ADAL" clId="{FD1E916A-D8BD-4E87-81FB-6DE75D56C1CC}" dt="2024-07-21T04:59:02.663" v="1000" actId="20577"/>
          <ac:spMkLst>
            <pc:docMk/>
            <pc:sldMk cId="1851776742" sldId="478"/>
            <ac:spMk id="2" creationId="{5B7F3939-EAAA-D774-8EDD-A4D2B4E8A074}"/>
          </ac:spMkLst>
        </pc:spChg>
        <pc:spChg chg="mod">
          <ac:chgData name="Shafer, Ethan H MAJ" userId="505e747c-87be-44c0-94c2-fc4c31a873c1" providerId="ADAL" clId="{FD1E916A-D8BD-4E87-81FB-6DE75D56C1CC}" dt="2024-07-21T05:24:56.918" v="1323" actId="20577"/>
          <ac:spMkLst>
            <pc:docMk/>
            <pc:sldMk cId="1851776742" sldId="478"/>
            <ac:spMk id="3" creationId="{7A73C99B-4B87-8627-97A6-9F0CD0A4C7B4}"/>
          </ac:spMkLst>
        </pc:spChg>
        <pc:spChg chg="add del mod">
          <ac:chgData name="Shafer, Ethan H MAJ" userId="505e747c-87be-44c0-94c2-fc4c31a873c1" providerId="ADAL" clId="{FD1E916A-D8BD-4E87-81FB-6DE75D56C1CC}" dt="2024-07-21T04:59:06.989" v="1002" actId="478"/>
          <ac:spMkLst>
            <pc:docMk/>
            <pc:sldMk cId="1851776742" sldId="478"/>
            <ac:spMk id="7" creationId="{4FD123AD-A1C8-33BD-A96A-DE3E4317EC34}"/>
          </ac:spMkLst>
        </pc:spChg>
        <pc:spChg chg="add mod">
          <ac:chgData name="Shafer, Ethan H MAJ" userId="505e747c-87be-44c0-94c2-fc4c31a873c1" providerId="ADAL" clId="{FD1E916A-D8BD-4E87-81FB-6DE75D56C1CC}" dt="2024-07-21T05:01:18.158" v="1211" actId="20577"/>
          <ac:spMkLst>
            <pc:docMk/>
            <pc:sldMk cId="1851776742" sldId="478"/>
            <ac:spMk id="8" creationId="{1B3D1BAC-A97D-AD8F-6B1C-7CCE6880AFAD}"/>
          </ac:spMkLst>
        </pc:spChg>
        <pc:spChg chg="add del mod">
          <ac:chgData name="Shafer, Ethan H MAJ" userId="505e747c-87be-44c0-94c2-fc4c31a873c1" providerId="ADAL" clId="{FD1E916A-D8BD-4E87-81FB-6DE75D56C1CC}" dt="2024-07-21T05:01:55.842" v="1214" actId="478"/>
          <ac:spMkLst>
            <pc:docMk/>
            <pc:sldMk cId="1851776742" sldId="478"/>
            <ac:spMk id="9" creationId="{5B15CCA3-6412-2C94-8C8B-26B5CF1C52DB}"/>
          </ac:spMkLst>
        </pc:spChg>
        <pc:spChg chg="mod">
          <ac:chgData name="Shafer, Ethan H MAJ" userId="505e747c-87be-44c0-94c2-fc4c31a873c1" providerId="ADAL" clId="{FD1E916A-D8BD-4E87-81FB-6DE75D56C1CC}" dt="2024-07-21T05:00:38.394" v="1160" actId="20577"/>
          <ac:spMkLst>
            <pc:docMk/>
            <pc:sldMk cId="1851776742" sldId="478"/>
            <ac:spMk id="10" creationId="{C5002D26-6AAC-BA2C-6B07-7F223FC3565E}"/>
          </ac:spMkLst>
        </pc:spChg>
        <pc:picChg chg="del">
          <ac:chgData name="Shafer, Ethan H MAJ" userId="505e747c-87be-44c0-94c2-fc4c31a873c1" providerId="ADAL" clId="{FD1E916A-D8BD-4E87-81FB-6DE75D56C1CC}" dt="2024-07-21T04:59:04.551" v="1001" actId="478"/>
          <ac:picMkLst>
            <pc:docMk/>
            <pc:sldMk cId="1851776742" sldId="478"/>
            <ac:picMk id="10245" creationId="{7CAE0C74-B36D-349E-4336-8FAB5EC9816D}"/>
          </ac:picMkLst>
        </pc:picChg>
      </pc:sldChg>
      <pc:sldChg chg="del">
        <pc:chgData name="Shafer, Ethan H MAJ" userId="505e747c-87be-44c0-94c2-fc4c31a873c1" providerId="ADAL" clId="{FD1E916A-D8BD-4E87-81FB-6DE75D56C1CC}" dt="2024-07-21T05:02:01.447" v="1217" actId="47"/>
        <pc:sldMkLst>
          <pc:docMk/>
          <pc:sldMk cId="4109320929" sldId="479"/>
        </pc:sldMkLst>
      </pc:sldChg>
      <pc:sldChg chg="del">
        <pc:chgData name="Shafer, Ethan H MAJ" userId="505e747c-87be-44c0-94c2-fc4c31a873c1" providerId="ADAL" clId="{FD1E916A-D8BD-4E87-81FB-6DE75D56C1CC}" dt="2024-07-21T23:39:07.900" v="1325" actId="47"/>
        <pc:sldMkLst>
          <pc:docMk/>
          <pc:sldMk cId="615637303" sldId="480"/>
        </pc:sldMkLst>
      </pc:sldChg>
      <pc:sldChg chg="addSp delSp modSp add mod setBg">
        <pc:chgData name="Shafer, Ethan H MAJ" userId="505e747c-87be-44c0-94c2-fc4c31a873c1" providerId="ADAL" clId="{FD1E916A-D8BD-4E87-81FB-6DE75D56C1CC}" dt="2024-07-21T04:44:13.263" v="505" actId="20577"/>
        <pc:sldMkLst>
          <pc:docMk/>
          <pc:sldMk cId="1991350158" sldId="481"/>
        </pc:sldMkLst>
        <pc:spChg chg="add del mod">
          <ac:chgData name="Shafer, Ethan H MAJ" userId="505e747c-87be-44c0-94c2-fc4c31a873c1" providerId="ADAL" clId="{FD1E916A-D8BD-4E87-81FB-6DE75D56C1CC}" dt="2024-07-21T04:42:52.581" v="407"/>
          <ac:spMkLst>
            <pc:docMk/>
            <pc:sldMk cId="1991350158" sldId="481"/>
            <ac:spMk id="2" creationId="{303F86BA-3FFA-CACB-4F47-9240CC8A04BA}"/>
          </ac:spMkLst>
        </pc:spChg>
        <pc:spChg chg="add mod">
          <ac:chgData name="Shafer, Ethan H MAJ" userId="505e747c-87be-44c0-94c2-fc4c31a873c1" providerId="ADAL" clId="{FD1E916A-D8BD-4E87-81FB-6DE75D56C1CC}" dt="2024-07-21T04:44:13.263" v="505" actId="20577"/>
          <ac:spMkLst>
            <pc:docMk/>
            <pc:sldMk cId="1991350158" sldId="481"/>
            <ac:spMk id="3" creationId="{E5970EF1-CFB2-FA1C-49E8-A1D565E46A50}"/>
          </ac:spMkLst>
        </pc:spChg>
        <pc:spChg chg="mod">
          <ac:chgData name="Shafer, Ethan H MAJ" userId="505e747c-87be-44c0-94c2-fc4c31a873c1" providerId="ADAL" clId="{FD1E916A-D8BD-4E87-81FB-6DE75D56C1CC}" dt="2024-07-21T04:22:43.623" v="305" actId="20577"/>
          <ac:spMkLst>
            <pc:docMk/>
            <pc:sldMk cId="1991350158" sldId="481"/>
            <ac:spMk id="15" creationId="{7AC6D202-2295-861C-72B9-29AE68DD2A54}"/>
          </ac:spMkLst>
        </pc:spChg>
        <pc:picChg chg="del">
          <ac:chgData name="Shafer, Ethan H MAJ" userId="505e747c-87be-44c0-94c2-fc4c31a873c1" providerId="ADAL" clId="{FD1E916A-D8BD-4E87-81FB-6DE75D56C1CC}" dt="2024-07-21T04:23:36.829" v="306" actId="478"/>
          <ac:picMkLst>
            <pc:docMk/>
            <pc:sldMk cId="1991350158" sldId="481"/>
            <ac:picMk id="1026" creationId="{3781CD96-8C6C-CEA7-6E33-D5D19F58E0D4}"/>
          </ac:picMkLst>
        </pc:picChg>
      </pc:sldChg>
      <pc:sldChg chg="addSp modSp add mod">
        <pc:chgData name="Shafer, Ethan H MAJ" userId="505e747c-87be-44c0-94c2-fc4c31a873c1" providerId="ADAL" clId="{FD1E916A-D8BD-4E87-81FB-6DE75D56C1CC}" dt="2024-07-21T23:47:52.878" v="1593" actId="20577"/>
        <pc:sldMkLst>
          <pc:docMk/>
          <pc:sldMk cId="3548741993" sldId="482"/>
        </pc:sldMkLst>
        <pc:spChg chg="mod">
          <ac:chgData name="Shafer, Ethan H MAJ" userId="505e747c-87be-44c0-94c2-fc4c31a873c1" providerId="ADAL" clId="{FD1E916A-D8BD-4E87-81FB-6DE75D56C1CC}" dt="2024-07-21T23:47:52.878" v="1593" actId="20577"/>
          <ac:spMkLst>
            <pc:docMk/>
            <pc:sldMk cId="3548741993" sldId="482"/>
            <ac:spMk id="7" creationId="{ADA6B4EE-0AF8-8FA8-DB3F-D8F7D6392C77}"/>
          </ac:spMkLst>
        </pc:spChg>
        <pc:picChg chg="add mod">
          <ac:chgData name="Shafer, Ethan H MAJ" userId="505e747c-87be-44c0-94c2-fc4c31a873c1" providerId="ADAL" clId="{FD1E916A-D8BD-4E87-81FB-6DE75D56C1CC}" dt="2024-07-21T23:45:18.890" v="1335" actId="1036"/>
          <ac:picMkLst>
            <pc:docMk/>
            <pc:sldMk cId="3548741993" sldId="482"/>
            <ac:picMk id="1026" creationId="{B6B4915E-2236-98C7-39D3-823785CE9634}"/>
          </ac:picMkLst>
        </pc:picChg>
      </pc:sldChg>
    </pc:docChg>
  </pc:docChgLst>
  <pc:docChgLst>
    <pc:chgData name="Shafer, Ethan H MAJ" userId="505e747c-87be-44c0-94c2-fc4c31a873c1" providerId="ADAL" clId="{DFBD9E0F-8420-47EA-8509-1B3880A7E318}"/>
    <pc:docChg chg="undo custSel addSld delSld modSld sldOrd">
      <pc:chgData name="Shafer, Ethan H MAJ" userId="505e747c-87be-44c0-94c2-fc4c31a873c1" providerId="ADAL" clId="{DFBD9E0F-8420-47EA-8509-1B3880A7E318}" dt="2024-07-27T00:35:13.142" v="1160" actId="20577"/>
      <pc:docMkLst>
        <pc:docMk/>
      </pc:docMkLst>
      <pc:sldChg chg="addSp delSp modSp add mod delAnim modAnim chgLayout">
        <pc:chgData name="Shafer, Ethan H MAJ" userId="505e747c-87be-44c0-94c2-fc4c31a873c1" providerId="ADAL" clId="{DFBD9E0F-8420-47EA-8509-1B3880A7E318}" dt="2024-07-27T00:18:04.760" v="727" actId="20577"/>
        <pc:sldMkLst>
          <pc:docMk/>
          <pc:sldMk cId="3254519650" sldId="284"/>
        </pc:sldMkLst>
        <pc:spChg chg="mod ord">
          <ac:chgData name="Shafer, Ethan H MAJ" userId="505e747c-87be-44c0-94c2-fc4c31a873c1" providerId="ADAL" clId="{DFBD9E0F-8420-47EA-8509-1B3880A7E318}" dt="2024-07-27T00:18:04.760" v="727" actId="20577"/>
          <ac:spMkLst>
            <pc:docMk/>
            <pc:sldMk cId="3254519650" sldId="284"/>
            <ac:spMk id="2" creationId="{43973AFB-8D67-48DC-A27E-F0D2DD11BD7B}"/>
          </ac:spMkLst>
        </pc:spChg>
        <pc:spChg chg="add del mod">
          <ac:chgData name="Shafer, Ethan H MAJ" userId="505e747c-87be-44c0-94c2-fc4c31a873c1" providerId="ADAL" clId="{DFBD9E0F-8420-47EA-8509-1B3880A7E318}" dt="2024-07-27T00:04:00.730" v="2" actId="6264"/>
          <ac:spMkLst>
            <pc:docMk/>
            <pc:sldMk cId="3254519650" sldId="284"/>
            <ac:spMk id="3" creationId="{80758BE7-5D70-BEFC-1992-2568B5889B33}"/>
          </ac:spMkLst>
        </pc:spChg>
        <pc:spChg chg="add del mod">
          <ac:chgData name="Shafer, Ethan H MAJ" userId="505e747c-87be-44c0-94c2-fc4c31a873c1" providerId="ADAL" clId="{DFBD9E0F-8420-47EA-8509-1B3880A7E318}" dt="2024-07-27T00:04:00.730" v="2" actId="6264"/>
          <ac:spMkLst>
            <pc:docMk/>
            <pc:sldMk cId="3254519650" sldId="284"/>
            <ac:spMk id="4" creationId="{EE13BD42-E5A8-BB7D-4F28-6DF8E40D0CC3}"/>
          </ac:spMkLst>
        </pc:spChg>
        <pc:spChg chg="mod ord">
          <ac:chgData name="Shafer, Ethan H MAJ" userId="505e747c-87be-44c0-94c2-fc4c31a873c1" providerId="ADAL" clId="{DFBD9E0F-8420-47EA-8509-1B3880A7E318}" dt="2024-07-27T00:04:00.730" v="2" actId="6264"/>
          <ac:spMkLst>
            <pc:docMk/>
            <pc:sldMk cId="3254519650" sldId="284"/>
            <ac:spMk id="5" creationId="{CF74A43B-8B8A-4CF7-B83C-A9AA36F18452}"/>
          </ac:spMkLst>
        </pc:spChg>
        <pc:spChg chg="mod ord">
          <ac:chgData name="Shafer, Ethan H MAJ" userId="505e747c-87be-44c0-94c2-fc4c31a873c1" providerId="ADAL" clId="{DFBD9E0F-8420-47EA-8509-1B3880A7E318}" dt="2024-07-27T00:04:00.730" v="2" actId="6264"/>
          <ac:spMkLst>
            <pc:docMk/>
            <pc:sldMk cId="3254519650" sldId="284"/>
            <ac:spMk id="6" creationId="{3DB7C94E-51E4-42CA-AD0C-CBDAED83A9BF}"/>
          </ac:spMkLst>
        </pc:spChg>
        <pc:spChg chg="mod ord">
          <ac:chgData name="Shafer, Ethan H MAJ" userId="505e747c-87be-44c0-94c2-fc4c31a873c1" providerId="ADAL" clId="{DFBD9E0F-8420-47EA-8509-1B3880A7E318}" dt="2024-07-27T00:04:00.730" v="2" actId="6264"/>
          <ac:spMkLst>
            <pc:docMk/>
            <pc:sldMk cId="3254519650" sldId="284"/>
            <ac:spMk id="7" creationId="{6AEBC0B0-FB13-44BD-A138-6504BE8D5491}"/>
          </ac:spMkLst>
        </pc:spChg>
        <pc:spChg chg="del mod ord">
          <ac:chgData name="Shafer, Ethan H MAJ" userId="505e747c-87be-44c0-94c2-fc4c31a873c1" providerId="ADAL" clId="{DFBD9E0F-8420-47EA-8509-1B3880A7E318}" dt="2024-07-27T00:04:44.793" v="12" actId="478"/>
          <ac:spMkLst>
            <pc:docMk/>
            <pc:sldMk cId="3254519650" sldId="284"/>
            <ac:spMk id="8" creationId="{F9F9ECCC-7853-4D75-9E87-86A7C4240214}"/>
          </ac:spMkLst>
        </pc:spChg>
        <pc:spChg chg="add del mod">
          <ac:chgData name="Shafer, Ethan H MAJ" userId="505e747c-87be-44c0-94c2-fc4c31a873c1" providerId="ADAL" clId="{DFBD9E0F-8420-47EA-8509-1B3880A7E318}" dt="2024-07-27T00:04:00.730" v="2" actId="6264"/>
          <ac:spMkLst>
            <pc:docMk/>
            <pc:sldMk cId="3254519650" sldId="284"/>
            <ac:spMk id="9" creationId="{6C441A48-E589-1F89-151E-9B856DA4872A}"/>
          </ac:spMkLst>
        </pc:spChg>
        <pc:spChg chg="add del mod">
          <ac:chgData name="Shafer, Ethan H MAJ" userId="505e747c-87be-44c0-94c2-fc4c31a873c1" providerId="ADAL" clId="{DFBD9E0F-8420-47EA-8509-1B3880A7E318}" dt="2024-07-27T00:04:30.640" v="10" actId="1076"/>
          <ac:spMkLst>
            <pc:docMk/>
            <pc:sldMk cId="3254519650" sldId="284"/>
            <ac:spMk id="10" creationId="{D0CA61D6-6F08-484D-B6DC-E4CD7B4E18AA}"/>
          </ac:spMkLst>
        </pc:spChg>
        <pc:spChg chg="mod">
          <ac:chgData name="Shafer, Ethan H MAJ" userId="505e747c-87be-44c0-94c2-fc4c31a873c1" providerId="ADAL" clId="{DFBD9E0F-8420-47EA-8509-1B3880A7E318}" dt="2024-07-27T00:04:50.054" v="13" actId="21"/>
          <ac:spMkLst>
            <pc:docMk/>
            <pc:sldMk cId="3254519650" sldId="284"/>
            <ac:spMk id="11" creationId="{75DE2EF0-CB70-4F15-AA7F-DD663B11A663}"/>
          </ac:spMkLst>
        </pc:spChg>
        <pc:spChg chg="add del mod">
          <ac:chgData name="Shafer, Ethan H MAJ" userId="505e747c-87be-44c0-94c2-fc4c31a873c1" providerId="ADAL" clId="{DFBD9E0F-8420-47EA-8509-1B3880A7E318}" dt="2024-07-27T00:04:00.730" v="2" actId="6264"/>
          <ac:spMkLst>
            <pc:docMk/>
            <pc:sldMk cId="3254519650" sldId="284"/>
            <ac:spMk id="12" creationId="{3A25398B-457C-38E5-65FE-AE29F159CC0E}"/>
          </ac:spMkLst>
        </pc:spChg>
        <pc:spChg chg="add del mod">
          <ac:chgData name="Shafer, Ethan H MAJ" userId="505e747c-87be-44c0-94c2-fc4c31a873c1" providerId="ADAL" clId="{DFBD9E0F-8420-47EA-8509-1B3880A7E318}" dt="2024-07-27T00:04:00.730" v="2" actId="6264"/>
          <ac:spMkLst>
            <pc:docMk/>
            <pc:sldMk cId="3254519650" sldId="284"/>
            <ac:spMk id="13" creationId="{C112BC38-FF38-4788-DA3F-EB61241A3550}"/>
          </ac:spMkLst>
        </pc:spChg>
        <pc:spChg chg="add del mod ord">
          <ac:chgData name="Shafer, Ethan H MAJ" userId="505e747c-87be-44c0-94c2-fc4c31a873c1" providerId="ADAL" clId="{DFBD9E0F-8420-47EA-8509-1B3880A7E318}" dt="2024-07-27T00:04:27.870" v="9" actId="478"/>
          <ac:spMkLst>
            <pc:docMk/>
            <pc:sldMk cId="3254519650" sldId="284"/>
            <ac:spMk id="14" creationId="{523D89C2-D467-0DE1-24A4-66F4F192D1EE}"/>
          </ac:spMkLst>
        </pc:spChg>
        <pc:spChg chg="add mod">
          <ac:chgData name="Shafer, Ethan H MAJ" userId="505e747c-87be-44c0-94c2-fc4c31a873c1" providerId="ADAL" clId="{DFBD9E0F-8420-47EA-8509-1B3880A7E318}" dt="2024-07-27T00:04:22.320" v="7"/>
          <ac:spMkLst>
            <pc:docMk/>
            <pc:sldMk cId="3254519650" sldId="284"/>
            <ac:spMk id="15" creationId="{D0CA61D6-6F08-484D-B6DC-E4CD7B4E18AA}"/>
          </ac:spMkLst>
        </pc:spChg>
        <pc:spChg chg="add mod">
          <ac:chgData name="Shafer, Ethan H MAJ" userId="505e747c-87be-44c0-94c2-fc4c31a873c1" providerId="ADAL" clId="{DFBD9E0F-8420-47EA-8509-1B3880A7E318}" dt="2024-07-27T00:17:58.287" v="718" actId="2711"/>
          <ac:spMkLst>
            <pc:docMk/>
            <pc:sldMk cId="3254519650" sldId="284"/>
            <ac:spMk id="17" creationId="{E84263B3-E992-6F3E-E453-42B7B5D9AE4E}"/>
          </ac:spMkLst>
        </pc:spChg>
      </pc:sldChg>
      <pc:sldChg chg="addSp delSp modSp add mod chgLayout">
        <pc:chgData name="Shafer, Ethan H MAJ" userId="505e747c-87be-44c0-94c2-fc4c31a873c1" providerId="ADAL" clId="{DFBD9E0F-8420-47EA-8509-1B3880A7E318}" dt="2024-07-27T00:09:24.900" v="51"/>
        <pc:sldMkLst>
          <pc:docMk/>
          <pc:sldMk cId="933242954" sldId="285"/>
        </pc:sldMkLst>
        <pc:spChg chg="mod ord">
          <ac:chgData name="Shafer, Ethan H MAJ" userId="505e747c-87be-44c0-94c2-fc4c31a873c1" providerId="ADAL" clId="{DFBD9E0F-8420-47EA-8509-1B3880A7E318}" dt="2024-07-27T00:04:00.730" v="2" actId="6264"/>
          <ac:spMkLst>
            <pc:docMk/>
            <pc:sldMk cId="933242954" sldId="285"/>
            <ac:spMk id="2" creationId="{CF6D001E-DFA6-4334-BC37-1106A9CF9F18}"/>
          </ac:spMkLst>
        </pc:spChg>
        <pc:spChg chg="add del mod">
          <ac:chgData name="Shafer, Ethan H MAJ" userId="505e747c-87be-44c0-94c2-fc4c31a873c1" providerId="ADAL" clId="{DFBD9E0F-8420-47EA-8509-1B3880A7E318}" dt="2024-07-27T00:04:00.730" v="2" actId="6264"/>
          <ac:spMkLst>
            <pc:docMk/>
            <pc:sldMk cId="933242954" sldId="285"/>
            <ac:spMk id="3" creationId="{2CE82AA1-54D2-C7A6-5F70-EEE352F2F6DC}"/>
          </ac:spMkLst>
        </pc:spChg>
        <pc:spChg chg="mod ord">
          <ac:chgData name="Shafer, Ethan H MAJ" userId="505e747c-87be-44c0-94c2-fc4c31a873c1" providerId="ADAL" clId="{DFBD9E0F-8420-47EA-8509-1B3880A7E318}" dt="2024-07-27T00:04:00.773" v="3" actId="27636"/>
          <ac:spMkLst>
            <pc:docMk/>
            <pc:sldMk cId="933242954" sldId="285"/>
            <ac:spMk id="4" creationId="{643A6BB4-1C5F-40CB-B846-C03838D92469}"/>
          </ac:spMkLst>
        </pc:spChg>
        <pc:spChg chg="mod ord">
          <ac:chgData name="Shafer, Ethan H MAJ" userId="505e747c-87be-44c0-94c2-fc4c31a873c1" providerId="ADAL" clId="{DFBD9E0F-8420-47EA-8509-1B3880A7E318}" dt="2024-07-27T00:04:00.730" v="2" actId="6264"/>
          <ac:spMkLst>
            <pc:docMk/>
            <pc:sldMk cId="933242954" sldId="285"/>
            <ac:spMk id="5" creationId="{545452EE-7BA5-4D45-B4CA-D000EAFA65C3}"/>
          </ac:spMkLst>
        </pc:spChg>
        <pc:spChg chg="mod ord">
          <ac:chgData name="Shafer, Ethan H MAJ" userId="505e747c-87be-44c0-94c2-fc4c31a873c1" providerId="ADAL" clId="{DFBD9E0F-8420-47EA-8509-1B3880A7E318}" dt="2024-07-27T00:04:00.730" v="2" actId="6264"/>
          <ac:spMkLst>
            <pc:docMk/>
            <pc:sldMk cId="933242954" sldId="285"/>
            <ac:spMk id="6" creationId="{44251B0B-CBB2-4817-9D2B-CD86883AE9A4}"/>
          </ac:spMkLst>
        </pc:spChg>
        <pc:spChg chg="mod ord">
          <ac:chgData name="Shafer, Ethan H MAJ" userId="505e747c-87be-44c0-94c2-fc4c31a873c1" providerId="ADAL" clId="{DFBD9E0F-8420-47EA-8509-1B3880A7E318}" dt="2024-07-27T00:04:00.730" v="2" actId="6264"/>
          <ac:spMkLst>
            <pc:docMk/>
            <pc:sldMk cId="933242954" sldId="285"/>
            <ac:spMk id="7" creationId="{28794EC6-2EC1-4189-AD35-63BD75A8B448}"/>
          </ac:spMkLst>
        </pc:spChg>
        <pc:spChg chg="add del mod">
          <ac:chgData name="Shafer, Ethan H MAJ" userId="505e747c-87be-44c0-94c2-fc4c31a873c1" providerId="ADAL" clId="{DFBD9E0F-8420-47EA-8509-1B3880A7E318}" dt="2024-07-27T00:04:00.730" v="2" actId="6264"/>
          <ac:spMkLst>
            <pc:docMk/>
            <pc:sldMk cId="933242954" sldId="285"/>
            <ac:spMk id="8" creationId="{CC2ADD37-C5E4-CDEC-E7FA-506D9D70CF83}"/>
          </ac:spMkLst>
        </pc:spChg>
        <pc:spChg chg="add del mod">
          <ac:chgData name="Shafer, Ethan H MAJ" userId="505e747c-87be-44c0-94c2-fc4c31a873c1" providerId="ADAL" clId="{DFBD9E0F-8420-47EA-8509-1B3880A7E318}" dt="2024-07-27T00:04:00.730" v="2" actId="6264"/>
          <ac:spMkLst>
            <pc:docMk/>
            <pc:sldMk cId="933242954" sldId="285"/>
            <ac:spMk id="9" creationId="{E901A153-6607-4738-DAB8-F77F487AB503}"/>
          </ac:spMkLst>
        </pc:spChg>
        <pc:spChg chg="add del mod">
          <ac:chgData name="Shafer, Ethan H MAJ" userId="505e747c-87be-44c0-94c2-fc4c31a873c1" providerId="ADAL" clId="{DFBD9E0F-8420-47EA-8509-1B3880A7E318}" dt="2024-07-27T00:04:00.730" v="2" actId="6264"/>
          <ac:spMkLst>
            <pc:docMk/>
            <pc:sldMk cId="933242954" sldId="285"/>
            <ac:spMk id="10" creationId="{7DDC5D24-2922-D29C-5B18-D353C25EFB47}"/>
          </ac:spMkLst>
        </pc:spChg>
        <pc:spChg chg="add del mod">
          <ac:chgData name="Shafer, Ethan H MAJ" userId="505e747c-87be-44c0-94c2-fc4c31a873c1" providerId="ADAL" clId="{DFBD9E0F-8420-47EA-8509-1B3880A7E318}" dt="2024-07-27T00:04:00.730" v="2" actId="6264"/>
          <ac:spMkLst>
            <pc:docMk/>
            <pc:sldMk cId="933242954" sldId="285"/>
            <ac:spMk id="11" creationId="{F4A94337-3EAC-D9AF-9DDE-78FB6F91F1FA}"/>
          </ac:spMkLst>
        </pc:spChg>
        <pc:spChg chg="add del mod ord">
          <ac:chgData name="Shafer, Ethan H MAJ" userId="505e747c-87be-44c0-94c2-fc4c31a873c1" providerId="ADAL" clId="{DFBD9E0F-8420-47EA-8509-1B3880A7E318}" dt="2024-07-27T00:09:24.900" v="51"/>
          <ac:spMkLst>
            <pc:docMk/>
            <pc:sldMk cId="933242954" sldId="285"/>
            <ac:spMk id="13" creationId="{4B12A0A7-D950-DD79-03D2-029622306E4D}"/>
          </ac:spMkLst>
        </pc:spChg>
        <pc:spChg chg="del">
          <ac:chgData name="Shafer, Ethan H MAJ" userId="505e747c-87be-44c0-94c2-fc4c31a873c1" providerId="ADAL" clId="{DFBD9E0F-8420-47EA-8509-1B3880A7E318}" dt="2024-07-27T00:09:24.032" v="50" actId="478"/>
          <ac:spMkLst>
            <pc:docMk/>
            <pc:sldMk cId="933242954" sldId="285"/>
            <ac:spMk id="14" creationId="{6A8D779C-2967-4928-9B5D-B3F538849001}"/>
          </ac:spMkLst>
        </pc:spChg>
        <pc:picChg chg="del">
          <ac:chgData name="Shafer, Ethan H MAJ" userId="505e747c-87be-44c0-94c2-fc4c31a873c1" providerId="ADAL" clId="{DFBD9E0F-8420-47EA-8509-1B3880A7E318}" dt="2024-07-27T00:09:19.110" v="47" actId="21"/>
          <ac:picMkLst>
            <pc:docMk/>
            <pc:sldMk cId="933242954" sldId="285"/>
            <ac:picMk id="12" creationId="{0031F465-6916-4893-9F7C-4734B2185DC1}"/>
          </ac:picMkLst>
        </pc:picChg>
        <pc:picChg chg="add mod">
          <ac:chgData name="Shafer, Ethan H MAJ" userId="505e747c-87be-44c0-94c2-fc4c31a873c1" providerId="ADAL" clId="{DFBD9E0F-8420-47EA-8509-1B3880A7E318}" dt="2024-07-27T00:09:21.440" v="49"/>
          <ac:picMkLst>
            <pc:docMk/>
            <pc:sldMk cId="933242954" sldId="285"/>
            <ac:picMk id="15" creationId="{0031F465-6916-4893-9F7C-4734B2185DC1}"/>
          </ac:picMkLst>
        </pc:picChg>
        <pc:picChg chg="add mod">
          <ac:chgData name="Shafer, Ethan H MAJ" userId="505e747c-87be-44c0-94c2-fc4c31a873c1" providerId="ADAL" clId="{DFBD9E0F-8420-47EA-8509-1B3880A7E318}" dt="2024-07-27T00:09:24.900" v="51"/>
          <ac:picMkLst>
            <pc:docMk/>
            <pc:sldMk cId="933242954" sldId="285"/>
            <ac:picMk id="16" creationId="{AD05DD18-0F68-6252-5ED8-59F784DEF26B}"/>
          </ac:picMkLst>
        </pc:picChg>
      </pc:sldChg>
      <pc:sldChg chg="addSp delSp modSp add mod chgLayout">
        <pc:chgData name="Shafer, Ethan H MAJ" userId="505e747c-87be-44c0-94c2-fc4c31a873c1" providerId="ADAL" clId="{DFBD9E0F-8420-47EA-8509-1B3880A7E318}" dt="2024-07-27T00:10:21.961" v="74" actId="5793"/>
        <pc:sldMkLst>
          <pc:docMk/>
          <pc:sldMk cId="3673550586" sldId="293"/>
        </pc:sldMkLst>
        <pc:spChg chg="mod ord">
          <ac:chgData name="Shafer, Ethan H MAJ" userId="505e747c-87be-44c0-94c2-fc4c31a873c1" providerId="ADAL" clId="{DFBD9E0F-8420-47EA-8509-1B3880A7E318}" dt="2024-07-27T00:04:00.730" v="2" actId="6264"/>
          <ac:spMkLst>
            <pc:docMk/>
            <pc:sldMk cId="3673550586" sldId="293"/>
            <ac:spMk id="2" creationId="{CF6D001E-DFA6-4334-BC37-1106A9CF9F18}"/>
          </ac:spMkLst>
        </pc:spChg>
        <pc:spChg chg="add del mod">
          <ac:chgData name="Shafer, Ethan H MAJ" userId="505e747c-87be-44c0-94c2-fc4c31a873c1" providerId="ADAL" clId="{DFBD9E0F-8420-47EA-8509-1B3880A7E318}" dt="2024-07-27T00:04:00.730" v="2" actId="6264"/>
          <ac:spMkLst>
            <pc:docMk/>
            <pc:sldMk cId="3673550586" sldId="293"/>
            <ac:spMk id="3" creationId="{06915E50-90D6-0800-F3FF-DC39A9BF76A4}"/>
          </ac:spMkLst>
        </pc:spChg>
        <pc:spChg chg="add del mod">
          <ac:chgData name="Shafer, Ethan H MAJ" userId="505e747c-87be-44c0-94c2-fc4c31a873c1" providerId="ADAL" clId="{DFBD9E0F-8420-47EA-8509-1B3880A7E318}" dt="2024-07-27T00:04:00.730" v="2" actId="6264"/>
          <ac:spMkLst>
            <pc:docMk/>
            <pc:sldMk cId="3673550586" sldId="293"/>
            <ac:spMk id="4" creationId="{785CAD0F-AE8B-0DC1-01D5-FDDD3AD27439}"/>
          </ac:spMkLst>
        </pc:spChg>
        <pc:spChg chg="mod ord">
          <ac:chgData name="Shafer, Ethan H MAJ" userId="505e747c-87be-44c0-94c2-fc4c31a873c1" providerId="ADAL" clId="{DFBD9E0F-8420-47EA-8509-1B3880A7E318}" dt="2024-07-27T00:04:00.730" v="2" actId="6264"/>
          <ac:spMkLst>
            <pc:docMk/>
            <pc:sldMk cId="3673550586" sldId="293"/>
            <ac:spMk id="5" creationId="{545452EE-7BA5-4D45-B4CA-D000EAFA65C3}"/>
          </ac:spMkLst>
        </pc:spChg>
        <pc:spChg chg="mod ord">
          <ac:chgData name="Shafer, Ethan H MAJ" userId="505e747c-87be-44c0-94c2-fc4c31a873c1" providerId="ADAL" clId="{DFBD9E0F-8420-47EA-8509-1B3880A7E318}" dt="2024-07-27T00:04:00.730" v="2" actId="6264"/>
          <ac:spMkLst>
            <pc:docMk/>
            <pc:sldMk cId="3673550586" sldId="293"/>
            <ac:spMk id="6" creationId="{44251B0B-CBB2-4817-9D2B-CD86883AE9A4}"/>
          </ac:spMkLst>
        </pc:spChg>
        <pc:spChg chg="mod ord">
          <ac:chgData name="Shafer, Ethan H MAJ" userId="505e747c-87be-44c0-94c2-fc4c31a873c1" providerId="ADAL" clId="{DFBD9E0F-8420-47EA-8509-1B3880A7E318}" dt="2024-07-27T00:04:00.730" v="2" actId="6264"/>
          <ac:spMkLst>
            <pc:docMk/>
            <pc:sldMk cId="3673550586" sldId="293"/>
            <ac:spMk id="7" creationId="{28794EC6-2EC1-4189-AD35-63BD75A8B448}"/>
          </ac:spMkLst>
        </pc:spChg>
        <pc:spChg chg="add del mod">
          <ac:chgData name="Shafer, Ethan H MAJ" userId="505e747c-87be-44c0-94c2-fc4c31a873c1" providerId="ADAL" clId="{DFBD9E0F-8420-47EA-8509-1B3880A7E318}" dt="2024-07-27T00:04:00.730" v="2" actId="6264"/>
          <ac:spMkLst>
            <pc:docMk/>
            <pc:sldMk cId="3673550586" sldId="293"/>
            <ac:spMk id="8" creationId="{E572A770-4D7B-22A8-AF6C-A06E30F8F4AC}"/>
          </ac:spMkLst>
        </pc:spChg>
        <pc:spChg chg="add del mod">
          <ac:chgData name="Shafer, Ethan H MAJ" userId="505e747c-87be-44c0-94c2-fc4c31a873c1" providerId="ADAL" clId="{DFBD9E0F-8420-47EA-8509-1B3880A7E318}" dt="2024-07-27T00:04:00.730" v="2" actId="6264"/>
          <ac:spMkLst>
            <pc:docMk/>
            <pc:sldMk cId="3673550586" sldId="293"/>
            <ac:spMk id="9" creationId="{726E2739-EC34-C1FF-F86D-F18E16069B19}"/>
          </ac:spMkLst>
        </pc:spChg>
        <pc:spChg chg="add mod ord">
          <ac:chgData name="Shafer, Ethan H MAJ" userId="505e747c-87be-44c0-94c2-fc4c31a873c1" providerId="ADAL" clId="{DFBD9E0F-8420-47EA-8509-1B3880A7E318}" dt="2024-07-27T00:10:21.961" v="74" actId="5793"/>
          <ac:spMkLst>
            <pc:docMk/>
            <pc:sldMk cId="3673550586" sldId="293"/>
            <ac:spMk id="10" creationId="{9E7E09E5-78A3-0CBE-4CEB-16C8FC2BE60F}"/>
          </ac:spMkLst>
        </pc:spChg>
        <pc:spChg chg="add mod ord">
          <ac:chgData name="Shafer, Ethan H MAJ" userId="505e747c-87be-44c0-94c2-fc4c31a873c1" providerId="ADAL" clId="{DFBD9E0F-8420-47EA-8509-1B3880A7E318}" dt="2024-07-27T00:10:19.261" v="72" actId="27636"/>
          <ac:spMkLst>
            <pc:docMk/>
            <pc:sldMk cId="3673550586" sldId="293"/>
            <ac:spMk id="11" creationId="{5BF7E048-93F4-2DEB-7248-612EC25C107F}"/>
          </ac:spMkLst>
        </pc:spChg>
        <pc:spChg chg="del mod">
          <ac:chgData name="Shafer, Ethan H MAJ" userId="505e747c-87be-44c0-94c2-fc4c31a873c1" providerId="ADAL" clId="{DFBD9E0F-8420-47EA-8509-1B3880A7E318}" dt="2024-07-27T00:09:41.124" v="62"/>
          <ac:spMkLst>
            <pc:docMk/>
            <pc:sldMk cId="3673550586" sldId="293"/>
            <ac:spMk id="13" creationId="{AF7E158B-3D9B-4ADA-92D2-D791B140B1FC}"/>
          </ac:spMkLst>
        </pc:spChg>
        <pc:spChg chg="del mod">
          <ac:chgData name="Shafer, Ethan H MAJ" userId="505e747c-87be-44c0-94c2-fc4c31a873c1" providerId="ADAL" clId="{DFBD9E0F-8420-47EA-8509-1B3880A7E318}" dt="2024-07-27T00:09:41.124" v="64"/>
          <ac:spMkLst>
            <pc:docMk/>
            <pc:sldMk cId="3673550586" sldId="293"/>
            <ac:spMk id="15" creationId="{FAD184A0-4244-47C6-B92E-0D2A413F490B}"/>
          </ac:spMkLst>
        </pc:spChg>
      </pc:sldChg>
      <pc:sldChg chg="addSp delSp modSp add mod chgLayout">
        <pc:chgData name="Shafer, Ethan H MAJ" userId="505e747c-87be-44c0-94c2-fc4c31a873c1" providerId="ADAL" clId="{DFBD9E0F-8420-47EA-8509-1B3880A7E318}" dt="2024-07-27T00:06:00.876" v="28" actId="1076"/>
        <pc:sldMkLst>
          <pc:docMk/>
          <pc:sldMk cId="2088179809" sldId="303"/>
        </pc:sldMkLst>
        <pc:spChg chg="mod ord">
          <ac:chgData name="Shafer, Ethan H MAJ" userId="505e747c-87be-44c0-94c2-fc4c31a873c1" providerId="ADAL" clId="{DFBD9E0F-8420-47EA-8509-1B3880A7E318}" dt="2024-07-27T00:04:00.730" v="2" actId="6264"/>
          <ac:spMkLst>
            <pc:docMk/>
            <pc:sldMk cId="2088179809" sldId="303"/>
            <ac:spMk id="2" creationId="{43973AFB-8D67-48DC-A27E-F0D2DD11BD7B}"/>
          </ac:spMkLst>
        </pc:spChg>
        <pc:spChg chg="del">
          <ac:chgData name="Shafer, Ethan H MAJ" userId="505e747c-87be-44c0-94c2-fc4c31a873c1" providerId="ADAL" clId="{DFBD9E0F-8420-47EA-8509-1B3880A7E318}" dt="2024-07-27T00:05:54.917" v="26" actId="478"/>
          <ac:spMkLst>
            <pc:docMk/>
            <pc:sldMk cId="2088179809" sldId="303"/>
            <ac:spMk id="3" creationId="{EDD68F20-749C-34A0-5AF6-ECDE460AE191}"/>
          </ac:spMkLst>
        </pc:spChg>
        <pc:spChg chg="add del mod">
          <ac:chgData name="Shafer, Ethan H MAJ" userId="505e747c-87be-44c0-94c2-fc4c31a873c1" providerId="ADAL" clId="{DFBD9E0F-8420-47EA-8509-1B3880A7E318}" dt="2024-07-27T00:04:00.730" v="2" actId="6264"/>
          <ac:spMkLst>
            <pc:docMk/>
            <pc:sldMk cId="2088179809" sldId="303"/>
            <ac:spMk id="4" creationId="{DDEF7514-9E51-671B-836E-EB1E2F7F735A}"/>
          </ac:spMkLst>
        </pc:spChg>
        <pc:spChg chg="mod ord">
          <ac:chgData name="Shafer, Ethan H MAJ" userId="505e747c-87be-44c0-94c2-fc4c31a873c1" providerId="ADAL" clId="{DFBD9E0F-8420-47EA-8509-1B3880A7E318}" dt="2024-07-27T00:04:00.730" v="2" actId="6264"/>
          <ac:spMkLst>
            <pc:docMk/>
            <pc:sldMk cId="2088179809" sldId="303"/>
            <ac:spMk id="5" creationId="{CF74A43B-8B8A-4CF7-B83C-A9AA36F18452}"/>
          </ac:spMkLst>
        </pc:spChg>
        <pc:spChg chg="mod ord">
          <ac:chgData name="Shafer, Ethan H MAJ" userId="505e747c-87be-44c0-94c2-fc4c31a873c1" providerId="ADAL" clId="{DFBD9E0F-8420-47EA-8509-1B3880A7E318}" dt="2024-07-27T00:04:00.730" v="2" actId="6264"/>
          <ac:spMkLst>
            <pc:docMk/>
            <pc:sldMk cId="2088179809" sldId="303"/>
            <ac:spMk id="6" creationId="{3DB7C94E-51E4-42CA-AD0C-CBDAED83A9BF}"/>
          </ac:spMkLst>
        </pc:spChg>
        <pc:spChg chg="mod ord">
          <ac:chgData name="Shafer, Ethan H MAJ" userId="505e747c-87be-44c0-94c2-fc4c31a873c1" providerId="ADAL" clId="{DFBD9E0F-8420-47EA-8509-1B3880A7E318}" dt="2024-07-27T00:04:00.730" v="2" actId="6264"/>
          <ac:spMkLst>
            <pc:docMk/>
            <pc:sldMk cId="2088179809" sldId="303"/>
            <ac:spMk id="7" creationId="{6AEBC0B0-FB13-44BD-A138-6504BE8D5491}"/>
          </ac:spMkLst>
        </pc:spChg>
        <pc:spChg chg="mod ord">
          <ac:chgData name="Shafer, Ethan H MAJ" userId="505e747c-87be-44c0-94c2-fc4c31a873c1" providerId="ADAL" clId="{DFBD9E0F-8420-47EA-8509-1B3880A7E318}" dt="2024-07-27T00:06:00.876" v="28" actId="1076"/>
          <ac:spMkLst>
            <pc:docMk/>
            <pc:sldMk cId="2088179809" sldId="303"/>
            <ac:spMk id="8" creationId="{F9F9ECCC-7853-4D75-9E87-86A7C4240214}"/>
          </ac:spMkLst>
        </pc:spChg>
        <pc:spChg chg="mod">
          <ac:chgData name="Shafer, Ethan H MAJ" userId="505e747c-87be-44c0-94c2-fc4c31a873c1" providerId="ADAL" clId="{DFBD9E0F-8420-47EA-8509-1B3880A7E318}" dt="2024-07-27T00:05:49.710" v="24" actId="1076"/>
          <ac:spMkLst>
            <pc:docMk/>
            <pc:sldMk cId="2088179809" sldId="303"/>
            <ac:spMk id="10" creationId="{D0CA61D6-6F08-484D-B6DC-E4CD7B4E18AA}"/>
          </ac:spMkLst>
        </pc:spChg>
        <pc:spChg chg="add del mod">
          <ac:chgData name="Shafer, Ethan H MAJ" userId="505e747c-87be-44c0-94c2-fc4c31a873c1" providerId="ADAL" clId="{DFBD9E0F-8420-47EA-8509-1B3880A7E318}" dt="2024-07-27T00:04:00.730" v="2" actId="6264"/>
          <ac:spMkLst>
            <pc:docMk/>
            <pc:sldMk cId="2088179809" sldId="303"/>
            <ac:spMk id="11" creationId="{1EBB87CD-46E4-E4B1-398D-772031853DE4}"/>
          </ac:spMkLst>
        </pc:spChg>
        <pc:spChg chg="add del mod">
          <ac:chgData name="Shafer, Ethan H MAJ" userId="505e747c-87be-44c0-94c2-fc4c31a873c1" providerId="ADAL" clId="{DFBD9E0F-8420-47EA-8509-1B3880A7E318}" dt="2024-07-27T00:04:00.730" v="2" actId="6264"/>
          <ac:spMkLst>
            <pc:docMk/>
            <pc:sldMk cId="2088179809" sldId="303"/>
            <ac:spMk id="12" creationId="{98220270-03F9-7806-6598-1F2163BD383F}"/>
          </ac:spMkLst>
        </pc:spChg>
        <pc:spChg chg="add del mod">
          <ac:chgData name="Shafer, Ethan H MAJ" userId="505e747c-87be-44c0-94c2-fc4c31a873c1" providerId="ADAL" clId="{DFBD9E0F-8420-47EA-8509-1B3880A7E318}" dt="2024-07-27T00:04:00.730" v="2" actId="6264"/>
          <ac:spMkLst>
            <pc:docMk/>
            <pc:sldMk cId="2088179809" sldId="303"/>
            <ac:spMk id="13" creationId="{0F6DED10-A758-F46D-9E16-42D988135193}"/>
          </ac:spMkLst>
        </pc:spChg>
        <pc:spChg chg="add del mod">
          <ac:chgData name="Shafer, Ethan H MAJ" userId="505e747c-87be-44c0-94c2-fc4c31a873c1" providerId="ADAL" clId="{DFBD9E0F-8420-47EA-8509-1B3880A7E318}" dt="2024-07-27T00:04:00.730" v="2" actId="6264"/>
          <ac:spMkLst>
            <pc:docMk/>
            <pc:sldMk cId="2088179809" sldId="303"/>
            <ac:spMk id="14" creationId="{7E279A4E-6EF5-CD31-C33D-28F0EB6361FA}"/>
          </ac:spMkLst>
        </pc:spChg>
        <pc:spChg chg="add del mod ord">
          <ac:chgData name="Shafer, Ethan H MAJ" userId="505e747c-87be-44c0-94c2-fc4c31a873c1" providerId="ADAL" clId="{DFBD9E0F-8420-47EA-8509-1B3880A7E318}" dt="2024-07-27T00:05:46.804" v="23" actId="478"/>
          <ac:spMkLst>
            <pc:docMk/>
            <pc:sldMk cId="2088179809" sldId="303"/>
            <ac:spMk id="15" creationId="{4BF120E6-DAB3-E8D3-03A0-0E8B38039E8D}"/>
          </ac:spMkLst>
        </pc:spChg>
        <pc:picChg chg="mod">
          <ac:chgData name="Shafer, Ethan H MAJ" userId="505e747c-87be-44c0-94c2-fc4c31a873c1" providerId="ADAL" clId="{DFBD9E0F-8420-47EA-8509-1B3880A7E318}" dt="2024-07-27T00:05:58.351" v="27" actId="1076"/>
          <ac:picMkLst>
            <pc:docMk/>
            <pc:sldMk cId="2088179809" sldId="303"/>
            <ac:picMk id="9" creationId="{15720554-8417-1418-A3C8-744351979F3A}"/>
          </ac:picMkLst>
        </pc:picChg>
      </pc:sldChg>
      <pc:sldChg chg="addSp delSp modSp add mod chgLayout">
        <pc:chgData name="Shafer, Ethan H MAJ" userId="505e747c-87be-44c0-94c2-fc4c31a873c1" providerId="ADAL" clId="{DFBD9E0F-8420-47EA-8509-1B3880A7E318}" dt="2024-07-27T00:06:15.680" v="30" actId="1076"/>
        <pc:sldMkLst>
          <pc:docMk/>
          <pc:sldMk cId="244427633" sldId="304"/>
        </pc:sldMkLst>
        <pc:spChg chg="mod ord">
          <ac:chgData name="Shafer, Ethan H MAJ" userId="505e747c-87be-44c0-94c2-fc4c31a873c1" providerId="ADAL" clId="{DFBD9E0F-8420-47EA-8509-1B3880A7E318}" dt="2024-07-27T00:04:00.730" v="2" actId="6264"/>
          <ac:spMkLst>
            <pc:docMk/>
            <pc:sldMk cId="244427633" sldId="304"/>
            <ac:spMk id="2" creationId="{43973AFB-8D67-48DC-A27E-F0D2DD11BD7B}"/>
          </ac:spMkLst>
        </pc:spChg>
        <pc:spChg chg="add del mod">
          <ac:chgData name="Shafer, Ethan H MAJ" userId="505e747c-87be-44c0-94c2-fc4c31a873c1" providerId="ADAL" clId="{DFBD9E0F-8420-47EA-8509-1B3880A7E318}" dt="2024-07-27T00:04:00.730" v="2" actId="6264"/>
          <ac:spMkLst>
            <pc:docMk/>
            <pc:sldMk cId="244427633" sldId="304"/>
            <ac:spMk id="3" creationId="{B6BD6F77-62DE-2510-8A87-B0AAB9AA2DAE}"/>
          </ac:spMkLst>
        </pc:spChg>
        <pc:spChg chg="add del mod">
          <ac:chgData name="Shafer, Ethan H MAJ" userId="505e747c-87be-44c0-94c2-fc4c31a873c1" providerId="ADAL" clId="{DFBD9E0F-8420-47EA-8509-1B3880A7E318}" dt="2024-07-27T00:04:00.730" v="2" actId="6264"/>
          <ac:spMkLst>
            <pc:docMk/>
            <pc:sldMk cId="244427633" sldId="304"/>
            <ac:spMk id="4" creationId="{3E7D4811-CBA2-D692-2DCC-ABBF273D9C42}"/>
          </ac:spMkLst>
        </pc:spChg>
        <pc:spChg chg="mod ord">
          <ac:chgData name="Shafer, Ethan H MAJ" userId="505e747c-87be-44c0-94c2-fc4c31a873c1" providerId="ADAL" clId="{DFBD9E0F-8420-47EA-8509-1B3880A7E318}" dt="2024-07-27T00:04:00.730" v="2" actId="6264"/>
          <ac:spMkLst>
            <pc:docMk/>
            <pc:sldMk cId="244427633" sldId="304"/>
            <ac:spMk id="5" creationId="{CF74A43B-8B8A-4CF7-B83C-A9AA36F18452}"/>
          </ac:spMkLst>
        </pc:spChg>
        <pc:spChg chg="mod ord">
          <ac:chgData name="Shafer, Ethan H MAJ" userId="505e747c-87be-44c0-94c2-fc4c31a873c1" providerId="ADAL" clId="{DFBD9E0F-8420-47EA-8509-1B3880A7E318}" dt="2024-07-27T00:04:00.730" v="2" actId="6264"/>
          <ac:spMkLst>
            <pc:docMk/>
            <pc:sldMk cId="244427633" sldId="304"/>
            <ac:spMk id="6" creationId="{3DB7C94E-51E4-42CA-AD0C-CBDAED83A9BF}"/>
          </ac:spMkLst>
        </pc:spChg>
        <pc:spChg chg="mod ord">
          <ac:chgData name="Shafer, Ethan H MAJ" userId="505e747c-87be-44c0-94c2-fc4c31a873c1" providerId="ADAL" clId="{DFBD9E0F-8420-47EA-8509-1B3880A7E318}" dt="2024-07-27T00:04:00.730" v="2" actId="6264"/>
          <ac:spMkLst>
            <pc:docMk/>
            <pc:sldMk cId="244427633" sldId="304"/>
            <ac:spMk id="7" creationId="{6AEBC0B0-FB13-44BD-A138-6504BE8D5491}"/>
          </ac:spMkLst>
        </pc:spChg>
        <pc:spChg chg="mod ord">
          <ac:chgData name="Shafer, Ethan H MAJ" userId="505e747c-87be-44c0-94c2-fc4c31a873c1" providerId="ADAL" clId="{DFBD9E0F-8420-47EA-8509-1B3880A7E318}" dt="2024-07-27T00:04:00.730" v="2" actId="6264"/>
          <ac:spMkLst>
            <pc:docMk/>
            <pc:sldMk cId="244427633" sldId="304"/>
            <ac:spMk id="8" creationId="{F9F9ECCC-7853-4D75-9E87-86A7C4240214}"/>
          </ac:spMkLst>
        </pc:spChg>
        <pc:spChg chg="add del mod">
          <ac:chgData name="Shafer, Ethan H MAJ" userId="505e747c-87be-44c0-94c2-fc4c31a873c1" providerId="ADAL" clId="{DFBD9E0F-8420-47EA-8509-1B3880A7E318}" dt="2024-07-27T00:04:00.730" v="2" actId="6264"/>
          <ac:spMkLst>
            <pc:docMk/>
            <pc:sldMk cId="244427633" sldId="304"/>
            <ac:spMk id="9" creationId="{7FB28527-128F-22D9-2357-D1A1F0FDBBE7}"/>
          </ac:spMkLst>
        </pc:spChg>
        <pc:spChg chg="mod">
          <ac:chgData name="Shafer, Ethan H MAJ" userId="505e747c-87be-44c0-94c2-fc4c31a873c1" providerId="ADAL" clId="{DFBD9E0F-8420-47EA-8509-1B3880A7E318}" dt="2024-07-27T00:06:15.680" v="30" actId="1076"/>
          <ac:spMkLst>
            <pc:docMk/>
            <pc:sldMk cId="244427633" sldId="304"/>
            <ac:spMk id="10" creationId="{D0CA61D6-6F08-484D-B6DC-E4CD7B4E18AA}"/>
          </ac:spMkLst>
        </pc:spChg>
        <pc:spChg chg="add del mod">
          <ac:chgData name="Shafer, Ethan H MAJ" userId="505e747c-87be-44c0-94c2-fc4c31a873c1" providerId="ADAL" clId="{DFBD9E0F-8420-47EA-8509-1B3880A7E318}" dt="2024-07-27T00:04:00.730" v="2" actId="6264"/>
          <ac:spMkLst>
            <pc:docMk/>
            <pc:sldMk cId="244427633" sldId="304"/>
            <ac:spMk id="11" creationId="{BF833497-E8F8-4C57-CD81-9AFE0E9CB9F0}"/>
          </ac:spMkLst>
        </pc:spChg>
        <pc:spChg chg="add del mod">
          <ac:chgData name="Shafer, Ethan H MAJ" userId="505e747c-87be-44c0-94c2-fc4c31a873c1" providerId="ADAL" clId="{DFBD9E0F-8420-47EA-8509-1B3880A7E318}" dt="2024-07-27T00:04:00.730" v="2" actId="6264"/>
          <ac:spMkLst>
            <pc:docMk/>
            <pc:sldMk cId="244427633" sldId="304"/>
            <ac:spMk id="12" creationId="{F95A16AF-68F1-B9ED-033A-F3807CBD2E64}"/>
          </ac:spMkLst>
        </pc:spChg>
        <pc:spChg chg="add del mod ord">
          <ac:chgData name="Shafer, Ethan H MAJ" userId="505e747c-87be-44c0-94c2-fc4c31a873c1" providerId="ADAL" clId="{DFBD9E0F-8420-47EA-8509-1B3880A7E318}" dt="2024-07-27T00:06:11.650" v="29" actId="478"/>
          <ac:spMkLst>
            <pc:docMk/>
            <pc:sldMk cId="244427633" sldId="304"/>
            <ac:spMk id="13" creationId="{239AD456-0985-39F0-87B2-2925F21BF038}"/>
          </ac:spMkLst>
        </pc:spChg>
      </pc:sldChg>
      <pc:sldChg chg="addSp delSp modSp add mod chgLayout">
        <pc:chgData name="Shafer, Ethan H MAJ" userId="505e747c-87be-44c0-94c2-fc4c31a873c1" providerId="ADAL" clId="{DFBD9E0F-8420-47EA-8509-1B3880A7E318}" dt="2024-07-27T00:06:50.582" v="34" actId="1076"/>
        <pc:sldMkLst>
          <pc:docMk/>
          <pc:sldMk cId="2490544555" sldId="305"/>
        </pc:sldMkLst>
        <pc:spChg chg="mod ord">
          <ac:chgData name="Shafer, Ethan H MAJ" userId="505e747c-87be-44c0-94c2-fc4c31a873c1" providerId="ADAL" clId="{DFBD9E0F-8420-47EA-8509-1B3880A7E318}" dt="2024-07-27T00:04:00.730" v="2" actId="6264"/>
          <ac:spMkLst>
            <pc:docMk/>
            <pc:sldMk cId="2490544555" sldId="305"/>
            <ac:spMk id="2" creationId="{43973AFB-8D67-48DC-A27E-F0D2DD11BD7B}"/>
          </ac:spMkLst>
        </pc:spChg>
        <pc:spChg chg="add del mod">
          <ac:chgData name="Shafer, Ethan H MAJ" userId="505e747c-87be-44c0-94c2-fc4c31a873c1" providerId="ADAL" clId="{DFBD9E0F-8420-47EA-8509-1B3880A7E318}" dt="2024-07-27T00:04:00.730" v="2" actId="6264"/>
          <ac:spMkLst>
            <pc:docMk/>
            <pc:sldMk cId="2490544555" sldId="305"/>
            <ac:spMk id="3" creationId="{40F3E99E-4B98-791E-9164-DFBFA4182901}"/>
          </ac:spMkLst>
        </pc:spChg>
        <pc:spChg chg="add del mod">
          <ac:chgData name="Shafer, Ethan H MAJ" userId="505e747c-87be-44c0-94c2-fc4c31a873c1" providerId="ADAL" clId="{DFBD9E0F-8420-47EA-8509-1B3880A7E318}" dt="2024-07-27T00:04:00.730" v="2" actId="6264"/>
          <ac:spMkLst>
            <pc:docMk/>
            <pc:sldMk cId="2490544555" sldId="305"/>
            <ac:spMk id="4" creationId="{6F759A9B-4B8B-B46F-1E23-CE5C01A15A9C}"/>
          </ac:spMkLst>
        </pc:spChg>
        <pc:spChg chg="mod ord">
          <ac:chgData name="Shafer, Ethan H MAJ" userId="505e747c-87be-44c0-94c2-fc4c31a873c1" providerId="ADAL" clId="{DFBD9E0F-8420-47EA-8509-1B3880A7E318}" dt="2024-07-27T00:04:00.730" v="2" actId="6264"/>
          <ac:spMkLst>
            <pc:docMk/>
            <pc:sldMk cId="2490544555" sldId="305"/>
            <ac:spMk id="5" creationId="{CF74A43B-8B8A-4CF7-B83C-A9AA36F18452}"/>
          </ac:spMkLst>
        </pc:spChg>
        <pc:spChg chg="mod ord">
          <ac:chgData name="Shafer, Ethan H MAJ" userId="505e747c-87be-44c0-94c2-fc4c31a873c1" providerId="ADAL" clId="{DFBD9E0F-8420-47EA-8509-1B3880A7E318}" dt="2024-07-27T00:04:00.730" v="2" actId="6264"/>
          <ac:spMkLst>
            <pc:docMk/>
            <pc:sldMk cId="2490544555" sldId="305"/>
            <ac:spMk id="6" creationId="{3DB7C94E-51E4-42CA-AD0C-CBDAED83A9BF}"/>
          </ac:spMkLst>
        </pc:spChg>
        <pc:spChg chg="mod ord">
          <ac:chgData name="Shafer, Ethan H MAJ" userId="505e747c-87be-44c0-94c2-fc4c31a873c1" providerId="ADAL" clId="{DFBD9E0F-8420-47EA-8509-1B3880A7E318}" dt="2024-07-27T00:04:00.730" v="2" actId="6264"/>
          <ac:spMkLst>
            <pc:docMk/>
            <pc:sldMk cId="2490544555" sldId="305"/>
            <ac:spMk id="7" creationId="{6AEBC0B0-FB13-44BD-A138-6504BE8D5491}"/>
          </ac:spMkLst>
        </pc:spChg>
        <pc:spChg chg="mod ord">
          <ac:chgData name="Shafer, Ethan H MAJ" userId="505e747c-87be-44c0-94c2-fc4c31a873c1" providerId="ADAL" clId="{DFBD9E0F-8420-47EA-8509-1B3880A7E318}" dt="2024-07-27T00:04:00.730" v="2" actId="6264"/>
          <ac:spMkLst>
            <pc:docMk/>
            <pc:sldMk cId="2490544555" sldId="305"/>
            <ac:spMk id="8" creationId="{F9F9ECCC-7853-4D75-9E87-86A7C4240214}"/>
          </ac:spMkLst>
        </pc:spChg>
        <pc:spChg chg="add del mod">
          <ac:chgData name="Shafer, Ethan H MAJ" userId="505e747c-87be-44c0-94c2-fc4c31a873c1" providerId="ADAL" clId="{DFBD9E0F-8420-47EA-8509-1B3880A7E318}" dt="2024-07-27T00:04:00.730" v="2" actId="6264"/>
          <ac:spMkLst>
            <pc:docMk/>
            <pc:sldMk cId="2490544555" sldId="305"/>
            <ac:spMk id="9" creationId="{C7E7E842-4F26-0378-171D-A652E5322A9D}"/>
          </ac:spMkLst>
        </pc:spChg>
        <pc:spChg chg="del">
          <ac:chgData name="Shafer, Ethan H MAJ" userId="505e747c-87be-44c0-94c2-fc4c31a873c1" providerId="ADAL" clId="{DFBD9E0F-8420-47EA-8509-1B3880A7E318}" dt="2024-07-27T00:06:45.530" v="31" actId="21"/>
          <ac:spMkLst>
            <pc:docMk/>
            <pc:sldMk cId="2490544555" sldId="305"/>
            <ac:spMk id="10" creationId="{D0CA61D6-6F08-484D-B6DC-E4CD7B4E18AA}"/>
          </ac:spMkLst>
        </pc:spChg>
        <pc:spChg chg="add del mod">
          <ac:chgData name="Shafer, Ethan H MAJ" userId="505e747c-87be-44c0-94c2-fc4c31a873c1" providerId="ADAL" clId="{DFBD9E0F-8420-47EA-8509-1B3880A7E318}" dt="2024-07-27T00:04:00.730" v="2" actId="6264"/>
          <ac:spMkLst>
            <pc:docMk/>
            <pc:sldMk cId="2490544555" sldId="305"/>
            <ac:spMk id="11" creationId="{B59A509E-66ED-7269-CB1F-7F7012478336}"/>
          </ac:spMkLst>
        </pc:spChg>
        <pc:spChg chg="add del mod">
          <ac:chgData name="Shafer, Ethan H MAJ" userId="505e747c-87be-44c0-94c2-fc4c31a873c1" providerId="ADAL" clId="{DFBD9E0F-8420-47EA-8509-1B3880A7E318}" dt="2024-07-27T00:04:00.730" v="2" actId="6264"/>
          <ac:spMkLst>
            <pc:docMk/>
            <pc:sldMk cId="2490544555" sldId="305"/>
            <ac:spMk id="12" creationId="{FC4245C8-E1F3-78B5-DB90-2F586DF3CB34}"/>
          </ac:spMkLst>
        </pc:spChg>
        <pc:spChg chg="add del mod ord">
          <ac:chgData name="Shafer, Ethan H MAJ" userId="505e747c-87be-44c0-94c2-fc4c31a873c1" providerId="ADAL" clId="{DFBD9E0F-8420-47EA-8509-1B3880A7E318}" dt="2024-07-27T00:06:47.270" v="32" actId="478"/>
          <ac:spMkLst>
            <pc:docMk/>
            <pc:sldMk cId="2490544555" sldId="305"/>
            <ac:spMk id="13" creationId="{23990A5F-2E8E-8567-4C67-BD4F6D8F097E}"/>
          </ac:spMkLst>
        </pc:spChg>
        <pc:spChg chg="add mod">
          <ac:chgData name="Shafer, Ethan H MAJ" userId="505e747c-87be-44c0-94c2-fc4c31a873c1" providerId="ADAL" clId="{DFBD9E0F-8420-47EA-8509-1B3880A7E318}" dt="2024-07-27T00:06:50.582" v="34" actId="1076"/>
          <ac:spMkLst>
            <pc:docMk/>
            <pc:sldMk cId="2490544555" sldId="305"/>
            <ac:spMk id="14" creationId="{D0CA61D6-6F08-484D-B6DC-E4CD7B4E18AA}"/>
          </ac:spMkLst>
        </pc:spChg>
      </pc:sldChg>
      <pc:sldChg chg="addSp delSp modSp add mod chgLayout">
        <pc:chgData name="Shafer, Ethan H MAJ" userId="505e747c-87be-44c0-94c2-fc4c31a873c1" providerId="ADAL" clId="{DFBD9E0F-8420-47EA-8509-1B3880A7E318}" dt="2024-07-27T00:08:38.200" v="46" actId="20577"/>
        <pc:sldMkLst>
          <pc:docMk/>
          <pc:sldMk cId="1895926214" sldId="306"/>
        </pc:sldMkLst>
        <pc:spChg chg="mod ord">
          <ac:chgData name="Shafer, Ethan H MAJ" userId="505e747c-87be-44c0-94c2-fc4c31a873c1" providerId="ADAL" clId="{DFBD9E0F-8420-47EA-8509-1B3880A7E318}" dt="2024-07-27T00:04:00.730" v="2" actId="6264"/>
          <ac:spMkLst>
            <pc:docMk/>
            <pc:sldMk cId="1895926214" sldId="306"/>
            <ac:spMk id="2" creationId="{43973AFB-8D67-48DC-A27E-F0D2DD11BD7B}"/>
          </ac:spMkLst>
        </pc:spChg>
        <pc:spChg chg="mod ord">
          <ac:chgData name="Shafer, Ethan H MAJ" userId="505e747c-87be-44c0-94c2-fc4c31a873c1" providerId="ADAL" clId="{DFBD9E0F-8420-47EA-8509-1B3880A7E318}" dt="2024-07-27T00:04:00.730" v="2" actId="6264"/>
          <ac:spMkLst>
            <pc:docMk/>
            <pc:sldMk cId="1895926214" sldId="306"/>
            <ac:spMk id="5" creationId="{CF74A43B-8B8A-4CF7-B83C-A9AA36F18452}"/>
          </ac:spMkLst>
        </pc:spChg>
        <pc:spChg chg="mod ord">
          <ac:chgData name="Shafer, Ethan H MAJ" userId="505e747c-87be-44c0-94c2-fc4c31a873c1" providerId="ADAL" clId="{DFBD9E0F-8420-47EA-8509-1B3880A7E318}" dt="2024-07-27T00:04:00.730" v="2" actId="6264"/>
          <ac:spMkLst>
            <pc:docMk/>
            <pc:sldMk cId="1895926214" sldId="306"/>
            <ac:spMk id="6" creationId="{3DB7C94E-51E4-42CA-AD0C-CBDAED83A9BF}"/>
          </ac:spMkLst>
        </pc:spChg>
        <pc:spChg chg="mod ord">
          <ac:chgData name="Shafer, Ethan H MAJ" userId="505e747c-87be-44c0-94c2-fc4c31a873c1" providerId="ADAL" clId="{DFBD9E0F-8420-47EA-8509-1B3880A7E318}" dt="2024-07-27T00:04:00.730" v="2" actId="6264"/>
          <ac:spMkLst>
            <pc:docMk/>
            <pc:sldMk cId="1895926214" sldId="306"/>
            <ac:spMk id="7" creationId="{6AEBC0B0-FB13-44BD-A138-6504BE8D5491}"/>
          </ac:spMkLst>
        </pc:spChg>
        <pc:spChg chg="mod ord">
          <ac:chgData name="Shafer, Ethan H MAJ" userId="505e747c-87be-44c0-94c2-fc4c31a873c1" providerId="ADAL" clId="{DFBD9E0F-8420-47EA-8509-1B3880A7E318}" dt="2024-07-27T00:04:00.730" v="2" actId="6264"/>
          <ac:spMkLst>
            <pc:docMk/>
            <pc:sldMk cId="1895926214" sldId="306"/>
            <ac:spMk id="8" creationId="{F9F9ECCC-7853-4D75-9E87-86A7C4240214}"/>
          </ac:spMkLst>
        </pc:spChg>
        <pc:spChg chg="mod ord">
          <ac:chgData name="Shafer, Ethan H MAJ" userId="505e747c-87be-44c0-94c2-fc4c31a873c1" providerId="ADAL" clId="{DFBD9E0F-8420-47EA-8509-1B3880A7E318}" dt="2024-07-27T00:08:38.200" v="46" actId="20577"/>
          <ac:spMkLst>
            <pc:docMk/>
            <pc:sldMk cId="1895926214" sldId="306"/>
            <ac:spMk id="9" creationId="{32D0A2B2-3273-4F66-8B33-AE784302EDE4}"/>
          </ac:spMkLst>
        </pc:spChg>
        <pc:spChg chg="mod">
          <ac:chgData name="Shafer, Ethan H MAJ" userId="505e747c-87be-44c0-94c2-fc4c31a873c1" providerId="ADAL" clId="{DFBD9E0F-8420-47EA-8509-1B3880A7E318}" dt="2024-07-27T00:07:22.450" v="35" actId="14100"/>
          <ac:spMkLst>
            <pc:docMk/>
            <pc:sldMk cId="1895926214" sldId="306"/>
            <ac:spMk id="12" creationId="{8F8D5E33-6D1D-4EB9-8B9B-EFA3BFA30C50}"/>
          </ac:spMkLst>
        </pc:spChg>
        <pc:spChg chg="add del mod">
          <ac:chgData name="Shafer, Ethan H MAJ" userId="505e747c-87be-44c0-94c2-fc4c31a873c1" providerId="ADAL" clId="{DFBD9E0F-8420-47EA-8509-1B3880A7E318}" dt="2024-07-27T00:04:00.730" v="2" actId="6264"/>
          <ac:spMkLst>
            <pc:docMk/>
            <pc:sldMk cId="1895926214" sldId="306"/>
            <ac:spMk id="15" creationId="{BA3B12F9-9535-AAA5-1CD3-8391E7440350}"/>
          </ac:spMkLst>
        </pc:spChg>
        <pc:spChg chg="add del mod">
          <ac:chgData name="Shafer, Ethan H MAJ" userId="505e747c-87be-44c0-94c2-fc4c31a873c1" providerId="ADAL" clId="{DFBD9E0F-8420-47EA-8509-1B3880A7E318}" dt="2024-07-27T00:04:00.730" v="2" actId="6264"/>
          <ac:spMkLst>
            <pc:docMk/>
            <pc:sldMk cId="1895926214" sldId="306"/>
            <ac:spMk id="16" creationId="{9834EE10-DA66-A2AA-2E3A-A93B68F73D6B}"/>
          </ac:spMkLst>
        </pc:spChg>
        <pc:spChg chg="add del mod">
          <ac:chgData name="Shafer, Ethan H MAJ" userId="505e747c-87be-44c0-94c2-fc4c31a873c1" providerId="ADAL" clId="{DFBD9E0F-8420-47EA-8509-1B3880A7E318}" dt="2024-07-27T00:04:00.730" v="2" actId="6264"/>
          <ac:spMkLst>
            <pc:docMk/>
            <pc:sldMk cId="1895926214" sldId="306"/>
            <ac:spMk id="17" creationId="{788A32AB-6F3C-5BDD-97C0-28E89DE77538}"/>
          </ac:spMkLst>
        </pc:spChg>
        <pc:spChg chg="add del mod">
          <ac:chgData name="Shafer, Ethan H MAJ" userId="505e747c-87be-44c0-94c2-fc4c31a873c1" providerId="ADAL" clId="{DFBD9E0F-8420-47EA-8509-1B3880A7E318}" dt="2024-07-27T00:04:00.730" v="2" actId="6264"/>
          <ac:spMkLst>
            <pc:docMk/>
            <pc:sldMk cId="1895926214" sldId="306"/>
            <ac:spMk id="18" creationId="{98EA192D-4961-155C-34C9-AC7CB72F2784}"/>
          </ac:spMkLst>
        </pc:spChg>
        <pc:spChg chg="add del mod">
          <ac:chgData name="Shafer, Ethan H MAJ" userId="505e747c-87be-44c0-94c2-fc4c31a873c1" providerId="ADAL" clId="{DFBD9E0F-8420-47EA-8509-1B3880A7E318}" dt="2024-07-27T00:04:00.730" v="2" actId="6264"/>
          <ac:spMkLst>
            <pc:docMk/>
            <pc:sldMk cId="1895926214" sldId="306"/>
            <ac:spMk id="19" creationId="{2B9FE818-CAE9-0475-F881-C970EAAD003C}"/>
          </ac:spMkLst>
        </pc:spChg>
        <pc:spChg chg="add mod ord">
          <ac:chgData name="Shafer, Ethan H MAJ" userId="505e747c-87be-44c0-94c2-fc4c31a873c1" providerId="ADAL" clId="{DFBD9E0F-8420-47EA-8509-1B3880A7E318}" dt="2024-07-27T00:04:00.730" v="2" actId="6264"/>
          <ac:spMkLst>
            <pc:docMk/>
            <pc:sldMk cId="1895926214" sldId="306"/>
            <ac:spMk id="20" creationId="{4EE8253B-164E-4B2B-5AD4-E7D0D6916C69}"/>
          </ac:spMkLst>
        </pc:spChg>
      </pc:sldChg>
      <pc:sldChg chg="addSp delSp modSp add mod chgLayout">
        <pc:chgData name="Shafer, Ethan H MAJ" userId="505e747c-87be-44c0-94c2-fc4c31a873c1" providerId="ADAL" clId="{DFBD9E0F-8420-47EA-8509-1B3880A7E318}" dt="2024-07-27T00:10:44.280" v="75" actId="1076"/>
        <pc:sldMkLst>
          <pc:docMk/>
          <pc:sldMk cId="1945246591" sldId="307"/>
        </pc:sldMkLst>
        <pc:spChg chg="mod ord">
          <ac:chgData name="Shafer, Ethan H MAJ" userId="505e747c-87be-44c0-94c2-fc4c31a873c1" providerId="ADAL" clId="{DFBD9E0F-8420-47EA-8509-1B3880A7E318}" dt="2024-07-27T00:04:00.730" v="2" actId="6264"/>
          <ac:spMkLst>
            <pc:docMk/>
            <pc:sldMk cId="1945246591" sldId="307"/>
            <ac:spMk id="2" creationId="{43973AFB-8D67-48DC-A27E-F0D2DD11BD7B}"/>
          </ac:spMkLst>
        </pc:spChg>
        <pc:spChg chg="add del mod">
          <ac:chgData name="Shafer, Ethan H MAJ" userId="505e747c-87be-44c0-94c2-fc4c31a873c1" providerId="ADAL" clId="{DFBD9E0F-8420-47EA-8509-1B3880A7E318}" dt="2024-07-27T00:04:00.730" v="2" actId="6264"/>
          <ac:spMkLst>
            <pc:docMk/>
            <pc:sldMk cId="1945246591" sldId="307"/>
            <ac:spMk id="3" creationId="{13AE2720-224A-5690-ED28-B21532F10A96}"/>
          </ac:spMkLst>
        </pc:spChg>
        <pc:spChg chg="mod ord">
          <ac:chgData name="Shafer, Ethan H MAJ" userId="505e747c-87be-44c0-94c2-fc4c31a873c1" providerId="ADAL" clId="{DFBD9E0F-8420-47EA-8509-1B3880A7E318}" dt="2024-07-27T00:04:00.730" v="2" actId="6264"/>
          <ac:spMkLst>
            <pc:docMk/>
            <pc:sldMk cId="1945246591" sldId="307"/>
            <ac:spMk id="5" creationId="{CF74A43B-8B8A-4CF7-B83C-A9AA36F18452}"/>
          </ac:spMkLst>
        </pc:spChg>
        <pc:spChg chg="mod ord">
          <ac:chgData name="Shafer, Ethan H MAJ" userId="505e747c-87be-44c0-94c2-fc4c31a873c1" providerId="ADAL" clId="{DFBD9E0F-8420-47EA-8509-1B3880A7E318}" dt="2024-07-27T00:04:00.730" v="2" actId="6264"/>
          <ac:spMkLst>
            <pc:docMk/>
            <pc:sldMk cId="1945246591" sldId="307"/>
            <ac:spMk id="6" creationId="{3DB7C94E-51E4-42CA-AD0C-CBDAED83A9BF}"/>
          </ac:spMkLst>
        </pc:spChg>
        <pc:spChg chg="mod ord">
          <ac:chgData name="Shafer, Ethan H MAJ" userId="505e747c-87be-44c0-94c2-fc4c31a873c1" providerId="ADAL" clId="{DFBD9E0F-8420-47EA-8509-1B3880A7E318}" dt="2024-07-27T00:04:00.730" v="2" actId="6264"/>
          <ac:spMkLst>
            <pc:docMk/>
            <pc:sldMk cId="1945246591" sldId="307"/>
            <ac:spMk id="7" creationId="{6AEBC0B0-FB13-44BD-A138-6504BE8D5491}"/>
          </ac:spMkLst>
        </pc:spChg>
        <pc:spChg chg="add del mod">
          <ac:chgData name="Shafer, Ethan H MAJ" userId="505e747c-87be-44c0-94c2-fc4c31a873c1" providerId="ADAL" clId="{DFBD9E0F-8420-47EA-8509-1B3880A7E318}" dt="2024-07-27T00:04:00.730" v="2" actId="6264"/>
          <ac:spMkLst>
            <pc:docMk/>
            <pc:sldMk cId="1945246591" sldId="307"/>
            <ac:spMk id="8" creationId="{C0D8D947-B151-92BC-372B-3F77EC5DECF2}"/>
          </ac:spMkLst>
        </pc:spChg>
        <pc:spChg chg="add del mod">
          <ac:chgData name="Shafer, Ethan H MAJ" userId="505e747c-87be-44c0-94c2-fc4c31a873c1" providerId="ADAL" clId="{DFBD9E0F-8420-47EA-8509-1B3880A7E318}" dt="2024-07-27T00:04:00.730" v="2" actId="6264"/>
          <ac:spMkLst>
            <pc:docMk/>
            <pc:sldMk cId="1945246591" sldId="307"/>
            <ac:spMk id="9" creationId="{E961E92E-D2BE-7B6A-1971-D0A2CDB9914C}"/>
          </ac:spMkLst>
        </pc:spChg>
        <pc:spChg chg="add del mod">
          <ac:chgData name="Shafer, Ethan H MAJ" userId="505e747c-87be-44c0-94c2-fc4c31a873c1" providerId="ADAL" clId="{DFBD9E0F-8420-47EA-8509-1B3880A7E318}" dt="2024-07-27T00:04:00.730" v="2" actId="6264"/>
          <ac:spMkLst>
            <pc:docMk/>
            <pc:sldMk cId="1945246591" sldId="307"/>
            <ac:spMk id="10" creationId="{535D80D0-D4FE-D118-66D2-EF2CDF97D646}"/>
          </ac:spMkLst>
        </pc:spChg>
        <pc:spChg chg="add mod ord">
          <ac:chgData name="Shafer, Ethan H MAJ" userId="505e747c-87be-44c0-94c2-fc4c31a873c1" providerId="ADAL" clId="{DFBD9E0F-8420-47EA-8509-1B3880A7E318}" dt="2024-07-27T00:04:00.730" v="2" actId="6264"/>
          <ac:spMkLst>
            <pc:docMk/>
            <pc:sldMk cId="1945246591" sldId="307"/>
            <ac:spMk id="11" creationId="{106A7073-1DD5-1EFD-2FB1-225EDE2DC49A}"/>
          </ac:spMkLst>
        </pc:spChg>
        <pc:spChg chg="mod">
          <ac:chgData name="Shafer, Ethan H MAJ" userId="505e747c-87be-44c0-94c2-fc4c31a873c1" providerId="ADAL" clId="{DFBD9E0F-8420-47EA-8509-1B3880A7E318}" dt="2024-07-27T00:10:44.280" v="75" actId="1076"/>
          <ac:spMkLst>
            <pc:docMk/>
            <pc:sldMk cId="1945246591" sldId="307"/>
            <ac:spMk id="12" creationId="{8F8D5E33-6D1D-4EB9-8B9B-EFA3BFA30C50}"/>
          </ac:spMkLst>
        </pc:spChg>
        <pc:spChg chg="add mod ord">
          <ac:chgData name="Shafer, Ethan H MAJ" userId="505e747c-87be-44c0-94c2-fc4c31a873c1" providerId="ADAL" clId="{DFBD9E0F-8420-47EA-8509-1B3880A7E318}" dt="2024-07-27T00:04:00.730" v="2" actId="6264"/>
          <ac:spMkLst>
            <pc:docMk/>
            <pc:sldMk cId="1945246591" sldId="307"/>
            <ac:spMk id="15" creationId="{CF68C8DF-6EA1-A3A7-EC1F-6A56E5C4FFB0}"/>
          </ac:spMkLst>
        </pc:spChg>
      </pc:sldChg>
      <pc:sldChg chg="addSp delSp modSp add mod chgLayout">
        <pc:chgData name="Shafer, Ethan H MAJ" userId="505e747c-87be-44c0-94c2-fc4c31a873c1" providerId="ADAL" clId="{DFBD9E0F-8420-47EA-8509-1B3880A7E318}" dt="2024-07-27T00:10:57.290" v="79" actId="1076"/>
        <pc:sldMkLst>
          <pc:docMk/>
          <pc:sldMk cId="2014551860" sldId="308"/>
        </pc:sldMkLst>
        <pc:spChg chg="mod ord">
          <ac:chgData name="Shafer, Ethan H MAJ" userId="505e747c-87be-44c0-94c2-fc4c31a873c1" providerId="ADAL" clId="{DFBD9E0F-8420-47EA-8509-1B3880A7E318}" dt="2024-07-27T00:04:00.730" v="2" actId="6264"/>
          <ac:spMkLst>
            <pc:docMk/>
            <pc:sldMk cId="2014551860" sldId="308"/>
            <ac:spMk id="2" creationId="{CF6D001E-DFA6-4334-BC37-1106A9CF9F18}"/>
          </ac:spMkLst>
        </pc:spChg>
        <pc:spChg chg="add del mod">
          <ac:chgData name="Shafer, Ethan H MAJ" userId="505e747c-87be-44c0-94c2-fc4c31a873c1" providerId="ADAL" clId="{DFBD9E0F-8420-47EA-8509-1B3880A7E318}" dt="2024-07-27T00:04:00.730" v="2" actId="6264"/>
          <ac:spMkLst>
            <pc:docMk/>
            <pc:sldMk cId="2014551860" sldId="308"/>
            <ac:spMk id="3" creationId="{36F93BB7-4C8D-84D1-AAE3-27692E188E80}"/>
          </ac:spMkLst>
        </pc:spChg>
        <pc:spChg chg="add del mod">
          <ac:chgData name="Shafer, Ethan H MAJ" userId="505e747c-87be-44c0-94c2-fc4c31a873c1" providerId="ADAL" clId="{DFBD9E0F-8420-47EA-8509-1B3880A7E318}" dt="2024-07-27T00:04:00.730" v="2" actId="6264"/>
          <ac:spMkLst>
            <pc:docMk/>
            <pc:sldMk cId="2014551860" sldId="308"/>
            <ac:spMk id="4" creationId="{A0C6643D-CC92-4C07-FE35-934B1D1B126A}"/>
          </ac:spMkLst>
        </pc:spChg>
        <pc:spChg chg="mod ord">
          <ac:chgData name="Shafer, Ethan H MAJ" userId="505e747c-87be-44c0-94c2-fc4c31a873c1" providerId="ADAL" clId="{DFBD9E0F-8420-47EA-8509-1B3880A7E318}" dt="2024-07-27T00:04:00.730" v="2" actId="6264"/>
          <ac:spMkLst>
            <pc:docMk/>
            <pc:sldMk cId="2014551860" sldId="308"/>
            <ac:spMk id="5" creationId="{545452EE-7BA5-4D45-B4CA-D000EAFA65C3}"/>
          </ac:spMkLst>
        </pc:spChg>
        <pc:spChg chg="mod ord">
          <ac:chgData name="Shafer, Ethan H MAJ" userId="505e747c-87be-44c0-94c2-fc4c31a873c1" providerId="ADAL" clId="{DFBD9E0F-8420-47EA-8509-1B3880A7E318}" dt="2024-07-27T00:04:00.730" v="2" actId="6264"/>
          <ac:spMkLst>
            <pc:docMk/>
            <pc:sldMk cId="2014551860" sldId="308"/>
            <ac:spMk id="6" creationId="{44251B0B-CBB2-4817-9D2B-CD86883AE9A4}"/>
          </ac:spMkLst>
        </pc:spChg>
        <pc:spChg chg="mod ord">
          <ac:chgData name="Shafer, Ethan H MAJ" userId="505e747c-87be-44c0-94c2-fc4c31a873c1" providerId="ADAL" clId="{DFBD9E0F-8420-47EA-8509-1B3880A7E318}" dt="2024-07-27T00:04:00.730" v="2" actId="6264"/>
          <ac:spMkLst>
            <pc:docMk/>
            <pc:sldMk cId="2014551860" sldId="308"/>
            <ac:spMk id="7" creationId="{28794EC6-2EC1-4189-AD35-63BD75A8B448}"/>
          </ac:spMkLst>
        </pc:spChg>
        <pc:spChg chg="add del mod">
          <ac:chgData name="Shafer, Ethan H MAJ" userId="505e747c-87be-44c0-94c2-fc4c31a873c1" providerId="ADAL" clId="{DFBD9E0F-8420-47EA-8509-1B3880A7E318}" dt="2024-07-27T00:04:00.730" v="2" actId="6264"/>
          <ac:spMkLst>
            <pc:docMk/>
            <pc:sldMk cId="2014551860" sldId="308"/>
            <ac:spMk id="9" creationId="{79BED945-E06C-BB80-ED49-3E17BE9AE91E}"/>
          </ac:spMkLst>
        </pc:spChg>
        <pc:spChg chg="add del mod">
          <ac:chgData name="Shafer, Ethan H MAJ" userId="505e747c-87be-44c0-94c2-fc4c31a873c1" providerId="ADAL" clId="{DFBD9E0F-8420-47EA-8509-1B3880A7E318}" dt="2024-07-27T00:04:00.730" v="2" actId="6264"/>
          <ac:spMkLst>
            <pc:docMk/>
            <pc:sldMk cId="2014551860" sldId="308"/>
            <ac:spMk id="10" creationId="{4C3778DC-77E7-DAC2-A8C1-46279CFFD152}"/>
          </ac:spMkLst>
        </pc:spChg>
        <pc:spChg chg="add del mod ord">
          <ac:chgData name="Shafer, Ethan H MAJ" userId="505e747c-87be-44c0-94c2-fc4c31a873c1" providerId="ADAL" clId="{DFBD9E0F-8420-47EA-8509-1B3880A7E318}" dt="2024-07-27T00:10:49.399" v="77"/>
          <ac:spMkLst>
            <pc:docMk/>
            <pc:sldMk cId="2014551860" sldId="308"/>
            <ac:spMk id="11" creationId="{F3D39447-E4DE-7EF5-4CDD-60258602C16C}"/>
          </ac:spMkLst>
        </pc:spChg>
        <pc:spChg chg="add del mod ord">
          <ac:chgData name="Shafer, Ethan H MAJ" userId="505e747c-87be-44c0-94c2-fc4c31a873c1" providerId="ADAL" clId="{DFBD9E0F-8420-47EA-8509-1B3880A7E318}" dt="2024-07-27T00:10:54.551" v="78" actId="478"/>
          <ac:spMkLst>
            <pc:docMk/>
            <pc:sldMk cId="2014551860" sldId="308"/>
            <ac:spMk id="12" creationId="{08229428-0194-11A2-7484-7E3D1EDAE5E8}"/>
          </ac:spMkLst>
        </pc:spChg>
        <pc:spChg chg="mod">
          <ac:chgData name="Shafer, Ethan H MAJ" userId="505e747c-87be-44c0-94c2-fc4c31a873c1" providerId="ADAL" clId="{DFBD9E0F-8420-47EA-8509-1B3880A7E318}" dt="2024-07-27T00:10:57.290" v="79" actId="1076"/>
          <ac:spMkLst>
            <pc:docMk/>
            <pc:sldMk cId="2014551860" sldId="308"/>
            <ac:spMk id="15" creationId="{7C2B00B5-3F59-4D47-BA49-96AB119C18D1}"/>
          </ac:spMkLst>
        </pc:spChg>
        <pc:picChg chg="del">
          <ac:chgData name="Shafer, Ethan H MAJ" userId="505e747c-87be-44c0-94c2-fc4c31a873c1" providerId="ADAL" clId="{DFBD9E0F-8420-47EA-8509-1B3880A7E318}" dt="2024-07-27T00:10:48.373" v="76" actId="21"/>
          <ac:picMkLst>
            <pc:docMk/>
            <pc:sldMk cId="2014551860" sldId="308"/>
            <ac:picMk id="8" creationId="{3173E002-C4BD-45DC-8EF4-49421ABEDF9E}"/>
          </ac:picMkLst>
        </pc:picChg>
        <pc:picChg chg="add mod">
          <ac:chgData name="Shafer, Ethan H MAJ" userId="505e747c-87be-44c0-94c2-fc4c31a873c1" providerId="ADAL" clId="{DFBD9E0F-8420-47EA-8509-1B3880A7E318}" dt="2024-07-27T00:10:49.399" v="77"/>
          <ac:picMkLst>
            <pc:docMk/>
            <pc:sldMk cId="2014551860" sldId="308"/>
            <ac:picMk id="14" creationId="{3173E002-C4BD-45DC-8EF4-49421ABEDF9E}"/>
          </ac:picMkLst>
        </pc:picChg>
      </pc:sldChg>
      <pc:sldChg chg="modSp mod">
        <pc:chgData name="Shafer, Ethan H MAJ" userId="505e747c-87be-44c0-94c2-fc4c31a873c1" providerId="ADAL" clId="{DFBD9E0F-8420-47EA-8509-1B3880A7E318}" dt="2024-07-27T00:11:12.570" v="97" actId="20577"/>
        <pc:sldMkLst>
          <pc:docMk/>
          <pc:sldMk cId="2600960340" sldId="413"/>
        </pc:sldMkLst>
        <pc:spChg chg="mod">
          <ac:chgData name="Shafer, Ethan H MAJ" userId="505e747c-87be-44c0-94c2-fc4c31a873c1" providerId="ADAL" clId="{DFBD9E0F-8420-47EA-8509-1B3880A7E318}" dt="2024-07-27T00:11:12.570" v="97" actId="20577"/>
          <ac:spMkLst>
            <pc:docMk/>
            <pc:sldMk cId="2600960340" sldId="413"/>
            <ac:spMk id="2" creationId="{8D7E2DAC-8F14-49C5-B65E-1545269CF4BB}"/>
          </ac:spMkLst>
        </pc:spChg>
      </pc:sldChg>
      <pc:sldChg chg="modSp mod">
        <pc:chgData name="Shafer, Ethan H MAJ" userId="505e747c-87be-44c0-94c2-fc4c31a873c1" providerId="ADAL" clId="{DFBD9E0F-8420-47EA-8509-1B3880A7E318}" dt="2024-07-27T00:11:33.039" v="183" actId="20577"/>
        <pc:sldMkLst>
          <pc:docMk/>
          <pc:sldMk cId="1277706378" sldId="429"/>
        </pc:sldMkLst>
        <pc:spChg chg="mod">
          <ac:chgData name="Shafer, Ethan H MAJ" userId="505e747c-87be-44c0-94c2-fc4c31a873c1" providerId="ADAL" clId="{DFBD9E0F-8420-47EA-8509-1B3880A7E318}" dt="2024-07-27T00:11:33.039" v="183" actId="20577"/>
          <ac:spMkLst>
            <pc:docMk/>
            <pc:sldMk cId="1277706378" sldId="429"/>
            <ac:spMk id="3" creationId="{D19F0797-8975-980B-1DFB-53543119FFB6}"/>
          </ac:spMkLst>
        </pc:spChg>
      </pc:sldChg>
      <pc:sldChg chg="modSp new mod">
        <pc:chgData name="Shafer, Ethan H MAJ" userId="505e747c-87be-44c0-94c2-fc4c31a873c1" providerId="ADAL" clId="{DFBD9E0F-8420-47EA-8509-1B3880A7E318}" dt="2024-07-27T00:17:34.438" v="714" actId="20577"/>
        <pc:sldMkLst>
          <pc:docMk/>
          <pc:sldMk cId="1296306090" sldId="430"/>
        </pc:sldMkLst>
        <pc:spChg chg="mod">
          <ac:chgData name="Shafer, Ethan H MAJ" userId="505e747c-87be-44c0-94c2-fc4c31a873c1" providerId="ADAL" clId="{DFBD9E0F-8420-47EA-8509-1B3880A7E318}" dt="2024-07-27T00:13:39.480" v="195" actId="20577"/>
          <ac:spMkLst>
            <pc:docMk/>
            <pc:sldMk cId="1296306090" sldId="430"/>
            <ac:spMk id="2" creationId="{361C3B5B-3324-AAC4-3462-D7351333BE89}"/>
          </ac:spMkLst>
        </pc:spChg>
        <pc:spChg chg="mod">
          <ac:chgData name="Shafer, Ethan H MAJ" userId="505e747c-87be-44c0-94c2-fc4c31a873c1" providerId="ADAL" clId="{DFBD9E0F-8420-47EA-8509-1B3880A7E318}" dt="2024-07-27T00:15:28.760" v="462" actId="20577"/>
          <ac:spMkLst>
            <pc:docMk/>
            <pc:sldMk cId="1296306090" sldId="430"/>
            <ac:spMk id="3" creationId="{97EAD240-E79C-650F-1916-1B4B87146A51}"/>
          </ac:spMkLst>
        </pc:spChg>
        <pc:spChg chg="mod">
          <ac:chgData name="Shafer, Ethan H MAJ" userId="505e747c-87be-44c0-94c2-fc4c31a873c1" providerId="ADAL" clId="{DFBD9E0F-8420-47EA-8509-1B3880A7E318}" dt="2024-07-27T00:17:34.438" v="714" actId="20577"/>
          <ac:spMkLst>
            <pc:docMk/>
            <pc:sldMk cId="1296306090" sldId="430"/>
            <ac:spMk id="4" creationId="{90739828-18DC-0807-D142-F738C4831A90}"/>
          </ac:spMkLst>
        </pc:spChg>
      </pc:sldChg>
      <pc:sldChg chg="delSp modSp new mod ord modClrScheme chgLayout">
        <pc:chgData name="Shafer, Ethan H MAJ" userId="505e747c-87be-44c0-94c2-fc4c31a873c1" providerId="ADAL" clId="{DFBD9E0F-8420-47EA-8509-1B3880A7E318}" dt="2024-07-27T00:25:32.798" v="1144" actId="20577"/>
        <pc:sldMkLst>
          <pc:docMk/>
          <pc:sldMk cId="3773724256" sldId="431"/>
        </pc:sldMkLst>
        <pc:spChg chg="mod ord">
          <ac:chgData name="Shafer, Ethan H MAJ" userId="505e747c-87be-44c0-94c2-fc4c31a873c1" providerId="ADAL" clId="{DFBD9E0F-8420-47EA-8509-1B3880A7E318}" dt="2024-07-27T00:25:08.040" v="1070" actId="700"/>
          <ac:spMkLst>
            <pc:docMk/>
            <pc:sldMk cId="3773724256" sldId="431"/>
            <ac:spMk id="2" creationId="{5EA781A3-48B8-2BFC-0785-4CC9F038D425}"/>
          </ac:spMkLst>
        </pc:spChg>
        <pc:spChg chg="mod ord">
          <ac:chgData name="Shafer, Ethan H MAJ" userId="505e747c-87be-44c0-94c2-fc4c31a873c1" providerId="ADAL" clId="{DFBD9E0F-8420-47EA-8509-1B3880A7E318}" dt="2024-07-27T00:25:32.798" v="1144" actId="20577"/>
          <ac:spMkLst>
            <pc:docMk/>
            <pc:sldMk cId="3773724256" sldId="431"/>
            <ac:spMk id="3" creationId="{5649F0D8-F05B-A924-E2E8-AE3747AA43FE}"/>
          </ac:spMkLst>
        </pc:spChg>
        <pc:spChg chg="del">
          <ac:chgData name="Shafer, Ethan H MAJ" userId="505e747c-87be-44c0-94c2-fc4c31a873c1" providerId="ADAL" clId="{DFBD9E0F-8420-47EA-8509-1B3880A7E318}" dt="2024-07-27T00:25:08.040" v="1070" actId="700"/>
          <ac:spMkLst>
            <pc:docMk/>
            <pc:sldMk cId="3773724256" sldId="431"/>
            <ac:spMk id="4" creationId="{B3AFCFA9-55C8-286B-9E35-AF3CEC94686D}"/>
          </ac:spMkLst>
        </pc:spChg>
        <pc:spChg chg="mod ord">
          <ac:chgData name="Shafer, Ethan H MAJ" userId="505e747c-87be-44c0-94c2-fc4c31a873c1" providerId="ADAL" clId="{DFBD9E0F-8420-47EA-8509-1B3880A7E318}" dt="2024-07-27T00:25:08.040" v="1070" actId="700"/>
          <ac:spMkLst>
            <pc:docMk/>
            <pc:sldMk cId="3773724256" sldId="431"/>
            <ac:spMk id="5" creationId="{A8CD6B22-B7BC-326C-776C-63BFBFDE3902}"/>
          </ac:spMkLst>
        </pc:spChg>
        <pc:spChg chg="mod ord">
          <ac:chgData name="Shafer, Ethan H MAJ" userId="505e747c-87be-44c0-94c2-fc4c31a873c1" providerId="ADAL" clId="{DFBD9E0F-8420-47EA-8509-1B3880A7E318}" dt="2024-07-27T00:25:08.040" v="1070" actId="700"/>
          <ac:spMkLst>
            <pc:docMk/>
            <pc:sldMk cId="3773724256" sldId="431"/>
            <ac:spMk id="6" creationId="{96527C67-DBF5-247D-60C3-B95BCE7345CE}"/>
          </ac:spMkLst>
        </pc:spChg>
        <pc:spChg chg="mod ord">
          <ac:chgData name="Shafer, Ethan H MAJ" userId="505e747c-87be-44c0-94c2-fc4c31a873c1" providerId="ADAL" clId="{DFBD9E0F-8420-47EA-8509-1B3880A7E318}" dt="2024-07-27T00:25:08.040" v="1070" actId="700"/>
          <ac:spMkLst>
            <pc:docMk/>
            <pc:sldMk cId="3773724256" sldId="431"/>
            <ac:spMk id="7" creationId="{6DA1AF5A-9A63-363F-39DB-E786E8BF0B27}"/>
          </ac:spMkLst>
        </pc:spChg>
      </pc:sldChg>
      <pc:sldChg chg="modSp new mod">
        <pc:chgData name="Shafer, Ethan H MAJ" userId="505e747c-87be-44c0-94c2-fc4c31a873c1" providerId="ADAL" clId="{DFBD9E0F-8420-47EA-8509-1B3880A7E318}" dt="2024-07-27T00:35:13.142" v="1160" actId="20577"/>
        <pc:sldMkLst>
          <pc:docMk/>
          <pc:sldMk cId="1934218165" sldId="432"/>
        </pc:sldMkLst>
        <pc:spChg chg="mod">
          <ac:chgData name="Shafer, Ethan H MAJ" userId="505e747c-87be-44c0-94c2-fc4c31a873c1" providerId="ADAL" clId="{DFBD9E0F-8420-47EA-8509-1B3880A7E318}" dt="2024-07-27T00:35:13.142" v="1160" actId="20577"/>
          <ac:spMkLst>
            <pc:docMk/>
            <pc:sldMk cId="1934218165" sldId="432"/>
            <ac:spMk id="2" creationId="{B34F67EA-45C1-B33F-2463-501EDE09ECBD}"/>
          </ac:spMkLst>
        </pc:spChg>
      </pc:sldChg>
      <pc:sldChg chg="del">
        <pc:chgData name="Shafer, Ethan H MAJ" userId="505e747c-87be-44c0-94c2-fc4c31a873c1" providerId="ADAL" clId="{DFBD9E0F-8420-47EA-8509-1B3880A7E318}" dt="2024-07-27T00:04:06.490" v="4" actId="47"/>
        <pc:sldMkLst>
          <pc:docMk/>
          <pc:sldMk cId="3278906587" sldId="465"/>
        </pc:sldMkLst>
      </pc:sldChg>
      <pc:sldChg chg="del">
        <pc:chgData name="Shafer, Ethan H MAJ" userId="505e747c-87be-44c0-94c2-fc4c31a873c1" providerId="ADAL" clId="{DFBD9E0F-8420-47EA-8509-1B3880A7E318}" dt="2024-07-27T00:04:06.490" v="4" actId="47"/>
        <pc:sldMkLst>
          <pc:docMk/>
          <pc:sldMk cId="3548741993" sldId="482"/>
        </pc:sldMkLst>
      </pc:sldChg>
      <pc:sldChg chg="del">
        <pc:chgData name="Shafer, Ethan H MAJ" userId="505e747c-87be-44c0-94c2-fc4c31a873c1" providerId="ADAL" clId="{DFBD9E0F-8420-47EA-8509-1B3880A7E318}" dt="2024-07-27T00:04:06.490" v="4" actId="47"/>
        <pc:sldMkLst>
          <pc:docMk/>
          <pc:sldMk cId="298309527" sldId="485"/>
        </pc:sldMkLst>
      </pc:sldChg>
      <pc:sldChg chg="del">
        <pc:chgData name="Shafer, Ethan H MAJ" userId="505e747c-87be-44c0-94c2-fc4c31a873c1" providerId="ADAL" clId="{DFBD9E0F-8420-47EA-8509-1B3880A7E318}" dt="2024-07-27T00:04:06.490" v="4" actId="47"/>
        <pc:sldMkLst>
          <pc:docMk/>
          <pc:sldMk cId="1601706602" sldId="500"/>
        </pc:sldMkLst>
      </pc:sldChg>
      <pc:sldChg chg="del">
        <pc:chgData name="Shafer, Ethan H MAJ" userId="505e747c-87be-44c0-94c2-fc4c31a873c1" providerId="ADAL" clId="{DFBD9E0F-8420-47EA-8509-1B3880A7E318}" dt="2024-07-27T00:04:06.490" v="4" actId="47"/>
        <pc:sldMkLst>
          <pc:docMk/>
          <pc:sldMk cId="2793751340" sldId="502"/>
        </pc:sldMkLst>
      </pc:sldChg>
      <pc:sldChg chg="del">
        <pc:chgData name="Shafer, Ethan H MAJ" userId="505e747c-87be-44c0-94c2-fc4c31a873c1" providerId="ADAL" clId="{DFBD9E0F-8420-47EA-8509-1B3880A7E318}" dt="2024-07-27T00:04:06.490" v="4" actId="47"/>
        <pc:sldMkLst>
          <pc:docMk/>
          <pc:sldMk cId="3299240079" sldId="503"/>
        </pc:sldMkLst>
      </pc:sldChg>
      <pc:sldChg chg="del">
        <pc:chgData name="Shafer, Ethan H MAJ" userId="505e747c-87be-44c0-94c2-fc4c31a873c1" providerId="ADAL" clId="{DFBD9E0F-8420-47EA-8509-1B3880A7E318}" dt="2024-07-27T00:04:06.490" v="4" actId="47"/>
        <pc:sldMkLst>
          <pc:docMk/>
          <pc:sldMk cId="703193563" sldId="504"/>
        </pc:sldMkLst>
      </pc:sldChg>
      <pc:sldChg chg="del">
        <pc:chgData name="Shafer, Ethan H MAJ" userId="505e747c-87be-44c0-94c2-fc4c31a873c1" providerId="ADAL" clId="{DFBD9E0F-8420-47EA-8509-1B3880A7E318}" dt="2024-07-27T00:04:06.490" v="4" actId="47"/>
        <pc:sldMkLst>
          <pc:docMk/>
          <pc:sldMk cId="615766653" sldId="505"/>
        </pc:sldMkLst>
      </pc:sldChg>
      <pc:sldChg chg="del">
        <pc:chgData name="Shafer, Ethan H MAJ" userId="505e747c-87be-44c0-94c2-fc4c31a873c1" providerId="ADAL" clId="{DFBD9E0F-8420-47EA-8509-1B3880A7E318}" dt="2024-07-27T00:04:06.490" v="4" actId="47"/>
        <pc:sldMkLst>
          <pc:docMk/>
          <pc:sldMk cId="2915133674" sldId="5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B8FD1-9D11-438C-A9F7-698C2E23E0AB}" type="datetimeFigureOut">
              <a:rPr lang="en-US" smtClean="0"/>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8974C-8A63-4254-9563-4BCDFF8F1342}" type="slidenum">
              <a:rPr lang="en-US" smtClean="0"/>
              <a:t>‹#›</a:t>
            </a:fld>
            <a:endParaRPr lang="en-US"/>
          </a:p>
        </p:txBody>
      </p:sp>
    </p:spTree>
    <p:extLst>
      <p:ext uri="{BB962C8B-B14F-4D97-AF65-F5344CB8AC3E}">
        <p14:creationId xmlns:p14="http://schemas.microsoft.com/office/powerpoint/2010/main" val="1285456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to issue the migrate Django command after changing the model</a:t>
            </a:r>
          </a:p>
        </p:txBody>
      </p:sp>
      <p:sp>
        <p:nvSpPr>
          <p:cNvPr id="4" name="Slide Number Placeholder 3"/>
          <p:cNvSpPr>
            <a:spLocks noGrp="1"/>
          </p:cNvSpPr>
          <p:nvPr>
            <p:ph type="sldNum" sz="quarter" idx="5"/>
          </p:nvPr>
        </p:nvSpPr>
        <p:spPr/>
        <p:txBody>
          <a:bodyPr/>
          <a:lstStyle/>
          <a:p>
            <a:fld id="{1008974C-8A63-4254-9563-4BCDFF8F1342}" type="slidenum">
              <a:rPr lang="en-US" smtClean="0"/>
              <a:t>6</a:t>
            </a:fld>
            <a:endParaRPr lang="en-US"/>
          </a:p>
        </p:txBody>
      </p:sp>
    </p:spTree>
    <p:extLst>
      <p:ext uri="{BB962C8B-B14F-4D97-AF65-F5344CB8AC3E}">
        <p14:creationId xmlns:p14="http://schemas.microsoft.com/office/powerpoint/2010/main" val="937276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Students enrolled in Data Structures</a:t>
            </a:r>
          </a:p>
        </p:txBody>
      </p:sp>
      <p:sp>
        <p:nvSpPr>
          <p:cNvPr id="4" name="Slide Number Placeholder 3"/>
          <p:cNvSpPr>
            <a:spLocks noGrp="1"/>
          </p:cNvSpPr>
          <p:nvPr>
            <p:ph type="sldNum" sz="quarter" idx="5"/>
          </p:nvPr>
        </p:nvSpPr>
        <p:spPr/>
        <p:txBody>
          <a:bodyPr/>
          <a:lstStyle/>
          <a:p>
            <a:fld id="{1008974C-8A63-4254-9563-4BCDFF8F1342}" type="slidenum">
              <a:rPr lang="en-US" smtClean="0"/>
              <a:t>15</a:t>
            </a:fld>
            <a:endParaRPr lang="en-US"/>
          </a:p>
        </p:txBody>
      </p:sp>
    </p:spTree>
    <p:extLst>
      <p:ext uri="{BB962C8B-B14F-4D97-AF65-F5344CB8AC3E}">
        <p14:creationId xmlns:p14="http://schemas.microsoft.com/office/powerpoint/2010/main" val="2830065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students and their enrollments, even if they’re not enrolled in any classes</a:t>
            </a:r>
          </a:p>
        </p:txBody>
      </p:sp>
      <p:sp>
        <p:nvSpPr>
          <p:cNvPr id="4" name="Slide Number Placeholder 3"/>
          <p:cNvSpPr>
            <a:spLocks noGrp="1"/>
          </p:cNvSpPr>
          <p:nvPr>
            <p:ph type="sldNum" sz="quarter" idx="5"/>
          </p:nvPr>
        </p:nvSpPr>
        <p:spPr/>
        <p:txBody>
          <a:bodyPr/>
          <a:lstStyle/>
          <a:p>
            <a:fld id="{1008974C-8A63-4254-9563-4BCDFF8F1342}" type="slidenum">
              <a:rPr lang="en-US" smtClean="0"/>
              <a:t>17</a:t>
            </a:fld>
            <a:endParaRPr lang="en-US"/>
          </a:p>
        </p:txBody>
      </p:sp>
    </p:spTree>
    <p:extLst>
      <p:ext uri="{BB962C8B-B14F-4D97-AF65-F5344CB8AC3E}">
        <p14:creationId xmlns:p14="http://schemas.microsoft.com/office/powerpoint/2010/main" val="2220166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students not enrolled in a class</a:t>
            </a:r>
          </a:p>
        </p:txBody>
      </p:sp>
      <p:sp>
        <p:nvSpPr>
          <p:cNvPr id="4" name="Slide Number Placeholder 3"/>
          <p:cNvSpPr>
            <a:spLocks noGrp="1"/>
          </p:cNvSpPr>
          <p:nvPr>
            <p:ph type="sldNum" sz="quarter" idx="5"/>
          </p:nvPr>
        </p:nvSpPr>
        <p:spPr/>
        <p:txBody>
          <a:bodyPr/>
          <a:lstStyle/>
          <a:p>
            <a:fld id="{1008974C-8A63-4254-9563-4BCDFF8F1342}" type="slidenum">
              <a:rPr lang="en-US" smtClean="0"/>
              <a:t>18</a:t>
            </a:fld>
            <a:endParaRPr lang="en-US"/>
          </a:p>
        </p:txBody>
      </p:sp>
    </p:spTree>
    <p:extLst>
      <p:ext uri="{BB962C8B-B14F-4D97-AF65-F5344CB8AC3E}">
        <p14:creationId xmlns:p14="http://schemas.microsoft.com/office/powerpoint/2010/main" val="2954196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number of credits each teacher is teaching</a:t>
            </a:r>
          </a:p>
        </p:txBody>
      </p:sp>
      <p:sp>
        <p:nvSpPr>
          <p:cNvPr id="4" name="Slide Number Placeholder 3"/>
          <p:cNvSpPr>
            <a:spLocks noGrp="1"/>
          </p:cNvSpPr>
          <p:nvPr>
            <p:ph type="sldNum" sz="quarter" idx="5"/>
          </p:nvPr>
        </p:nvSpPr>
        <p:spPr/>
        <p:txBody>
          <a:bodyPr/>
          <a:lstStyle/>
          <a:p>
            <a:fld id="{1008974C-8A63-4254-9563-4BCDFF8F1342}" type="slidenum">
              <a:rPr lang="en-US" smtClean="0"/>
              <a:t>19</a:t>
            </a:fld>
            <a:endParaRPr lang="en-US"/>
          </a:p>
        </p:txBody>
      </p:sp>
    </p:spTree>
    <p:extLst>
      <p:ext uri="{BB962C8B-B14F-4D97-AF65-F5344CB8AC3E}">
        <p14:creationId xmlns:p14="http://schemas.microsoft.com/office/powerpoint/2010/main" val="2371150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number of credits each teacher is teaching and the number of students they are teaching; only list those who have less than 3 students</a:t>
            </a:r>
          </a:p>
          <a:p>
            <a:endParaRPr lang="en-US" dirty="0"/>
          </a:p>
          <a:p>
            <a:r>
              <a:rPr lang="en-US" dirty="0"/>
              <a:t>There is a minor discrepancy here:  the SQL excludes teachers who do not have any courses, the Django version includes those teachers</a:t>
            </a:r>
          </a:p>
        </p:txBody>
      </p:sp>
      <p:sp>
        <p:nvSpPr>
          <p:cNvPr id="4" name="Slide Number Placeholder 3"/>
          <p:cNvSpPr>
            <a:spLocks noGrp="1"/>
          </p:cNvSpPr>
          <p:nvPr>
            <p:ph type="sldNum" sz="quarter" idx="5"/>
          </p:nvPr>
        </p:nvSpPr>
        <p:spPr/>
        <p:txBody>
          <a:bodyPr/>
          <a:lstStyle/>
          <a:p>
            <a:fld id="{1008974C-8A63-4254-9563-4BCDFF8F1342}" type="slidenum">
              <a:rPr lang="en-US" smtClean="0"/>
              <a:t>20</a:t>
            </a:fld>
            <a:endParaRPr lang="en-US"/>
          </a:p>
        </p:txBody>
      </p:sp>
    </p:spTree>
    <p:extLst>
      <p:ext uri="{BB962C8B-B14F-4D97-AF65-F5344CB8AC3E}">
        <p14:creationId xmlns:p14="http://schemas.microsoft.com/office/powerpoint/2010/main" val="1574378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average number of credits each Chemistry teacher is teaching and the number of students they are teaching; only list those who have less than 3 students</a:t>
            </a:r>
          </a:p>
          <a:p>
            <a:endParaRPr lang="en-US" dirty="0"/>
          </a:p>
          <a:p>
            <a:r>
              <a:rPr lang="en-US" dirty="0"/>
              <a:t>There is a minor discrepancy here:  the SQL excludes teachers who do not have any courses, the Django version includes those teachers</a:t>
            </a:r>
          </a:p>
        </p:txBody>
      </p:sp>
      <p:sp>
        <p:nvSpPr>
          <p:cNvPr id="4" name="Slide Number Placeholder 3"/>
          <p:cNvSpPr>
            <a:spLocks noGrp="1"/>
          </p:cNvSpPr>
          <p:nvPr>
            <p:ph type="sldNum" sz="quarter" idx="5"/>
          </p:nvPr>
        </p:nvSpPr>
        <p:spPr/>
        <p:txBody>
          <a:bodyPr/>
          <a:lstStyle/>
          <a:p>
            <a:fld id="{1008974C-8A63-4254-9563-4BCDFF8F1342}" type="slidenum">
              <a:rPr lang="en-US" smtClean="0"/>
              <a:t>21</a:t>
            </a:fld>
            <a:endParaRPr lang="en-US"/>
          </a:p>
        </p:txBody>
      </p:sp>
    </p:spTree>
    <p:extLst>
      <p:ext uri="{BB962C8B-B14F-4D97-AF65-F5344CB8AC3E}">
        <p14:creationId xmlns:p14="http://schemas.microsoft.com/office/powerpoint/2010/main" val="457301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Another option for using raw SQL is to use the underlying </a:t>
            </a:r>
            <a:r>
              <a:rPr lang="en-US" err="1">
                <a:ea typeface="Calibri"/>
                <a:cs typeface="Calibri"/>
              </a:rPr>
              <a:t>mysqlclient</a:t>
            </a:r>
            <a:r>
              <a:rPr lang="en-US">
                <a:ea typeface="Calibri"/>
                <a:cs typeface="Calibri"/>
              </a:rPr>
              <a:t> directly</a:t>
            </a:r>
            <a:endParaRPr lang="en-US"/>
          </a:p>
          <a:p>
            <a:r>
              <a:rPr lang="en-US"/>
              <a:t>https://docs.djangoproject.com/en/5.1/topics/db/sql/</a:t>
            </a:r>
          </a:p>
        </p:txBody>
      </p:sp>
      <p:sp>
        <p:nvSpPr>
          <p:cNvPr id="4" name="Slide Number Placeholder 3"/>
          <p:cNvSpPr>
            <a:spLocks noGrp="1"/>
          </p:cNvSpPr>
          <p:nvPr>
            <p:ph type="sldNum" sz="quarter" idx="5"/>
          </p:nvPr>
        </p:nvSpPr>
        <p:spPr/>
        <p:txBody>
          <a:bodyPr/>
          <a:lstStyle/>
          <a:p>
            <a:fld id="{1008974C-8A63-4254-9563-4BCDFF8F1342}" type="slidenum">
              <a:rPr lang="en-US" smtClean="0"/>
              <a:t>27</a:t>
            </a:fld>
            <a:endParaRPr lang="en-US"/>
          </a:p>
        </p:txBody>
      </p:sp>
    </p:spTree>
    <p:extLst>
      <p:ext uri="{BB962C8B-B14F-4D97-AF65-F5344CB8AC3E}">
        <p14:creationId xmlns:p14="http://schemas.microsoft.com/office/powerpoint/2010/main" val="1030311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Using </a:t>
            </a:r>
            <a:r>
              <a:rPr lang="en-US" err="1">
                <a:ea typeface="Calibri"/>
                <a:cs typeface="Calibri"/>
              </a:rPr>
              <a:t>transaction.atomic</a:t>
            </a:r>
            <a:r>
              <a:rPr lang="en-US">
                <a:ea typeface="Calibri"/>
                <a:cs typeface="Calibri"/>
              </a:rPr>
              <a:t> as a context manager ensures that the START TRANSACTION and COMMIT commands are executed when the block is entered and exited, respectively.  If an operation raises an exception, then the ROLLBACK command is issued. </a:t>
            </a:r>
          </a:p>
        </p:txBody>
      </p:sp>
      <p:sp>
        <p:nvSpPr>
          <p:cNvPr id="4" name="Slide Number Placeholder 3"/>
          <p:cNvSpPr>
            <a:spLocks noGrp="1"/>
          </p:cNvSpPr>
          <p:nvPr>
            <p:ph type="sldNum" sz="quarter" idx="5"/>
          </p:nvPr>
        </p:nvSpPr>
        <p:spPr/>
        <p:txBody>
          <a:bodyPr/>
          <a:lstStyle/>
          <a:p>
            <a:fld id="{1008974C-8A63-4254-9563-4BCDFF8F1342}" type="slidenum">
              <a:rPr lang="en-US" smtClean="0"/>
              <a:t>28</a:t>
            </a:fld>
            <a:endParaRPr lang="en-US"/>
          </a:p>
        </p:txBody>
      </p:sp>
    </p:spTree>
    <p:extLst>
      <p:ext uri="{BB962C8B-B14F-4D97-AF65-F5344CB8AC3E}">
        <p14:creationId xmlns:p14="http://schemas.microsoft.com/office/powerpoint/2010/main" val="125320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Have to issue the migrate Django command after changing the model</a:t>
            </a:r>
          </a:p>
        </p:txBody>
      </p:sp>
      <p:sp>
        <p:nvSpPr>
          <p:cNvPr id="4" name="Slide Number Placeholder 3"/>
          <p:cNvSpPr>
            <a:spLocks noGrp="1"/>
          </p:cNvSpPr>
          <p:nvPr>
            <p:ph type="sldNum" sz="quarter" idx="5"/>
          </p:nvPr>
        </p:nvSpPr>
        <p:spPr/>
        <p:txBody>
          <a:bodyPr/>
          <a:lstStyle/>
          <a:p>
            <a:fld id="{1008974C-8A63-4254-9563-4BCDFF8F1342}" type="slidenum">
              <a:rPr lang="en-US" smtClean="0"/>
              <a:t>7</a:t>
            </a:fld>
            <a:endParaRPr lang="en-US"/>
          </a:p>
        </p:txBody>
      </p:sp>
    </p:spTree>
    <p:extLst>
      <p:ext uri="{BB962C8B-B14F-4D97-AF65-F5344CB8AC3E}">
        <p14:creationId xmlns:p14="http://schemas.microsoft.com/office/powerpoint/2010/main" val="295453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Django option issues a SELECT statement first, then the UPDATE statement</a:t>
            </a:r>
          </a:p>
          <a:p>
            <a:r>
              <a:rPr lang="en-US" dirty="0"/>
              <a:t>Second Django option only issues the UPDATE statement</a:t>
            </a:r>
          </a:p>
        </p:txBody>
      </p:sp>
      <p:sp>
        <p:nvSpPr>
          <p:cNvPr id="4" name="Slide Number Placeholder 3"/>
          <p:cNvSpPr>
            <a:spLocks noGrp="1"/>
          </p:cNvSpPr>
          <p:nvPr>
            <p:ph type="sldNum" sz="quarter" idx="5"/>
          </p:nvPr>
        </p:nvSpPr>
        <p:spPr/>
        <p:txBody>
          <a:bodyPr/>
          <a:lstStyle/>
          <a:p>
            <a:fld id="{1008974C-8A63-4254-9563-4BCDFF8F1342}" type="slidenum">
              <a:rPr lang="en-US" smtClean="0"/>
              <a:t>8</a:t>
            </a:fld>
            <a:endParaRPr lang="en-US"/>
          </a:p>
        </p:txBody>
      </p:sp>
    </p:spTree>
    <p:extLst>
      <p:ext uri="{BB962C8B-B14F-4D97-AF65-F5344CB8AC3E}">
        <p14:creationId xmlns:p14="http://schemas.microsoft.com/office/powerpoint/2010/main" val="578627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Django option issues a SELECT statement first, then the DELETE statement</a:t>
            </a:r>
          </a:p>
          <a:p>
            <a:r>
              <a:rPr lang="en-US" dirty="0"/>
              <a:t>Second Django option only issues the DELETE statement</a:t>
            </a:r>
          </a:p>
          <a:p>
            <a:endParaRPr lang="en-US" dirty="0"/>
          </a:p>
        </p:txBody>
      </p:sp>
      <p:sp>
        <p:nvSpPr>
          <p:cNvPr id="4" name="Slide Number Placeholder 3"/>
          <p:cNvSpPr>
            <a:spLocks noGrp="1"/>
          </p:cNvSpPr>
          <p:nvPr>
            <p:ph type="sldNum" sz="quarter" idx="5"/>
          </p:nvPr>
        </p:nvSpPr>
        <p:spPr/>
        <p:txBody>
          <a:bodyPr/>
          <a:lstStyle/>
          <a:p>
            <a:fld id="{1008974C-8A63-4254-9563-4BCDFF8F1342}" type="slidenum">
              <a:rPr lang="en-US" smtClean="0"/>
              <a:t>9</a:t>
            </a:fld>
            <a:endParaRPr lang="en-US"/>
          </a:p>
        </p:txBody>
      </p:sp>
    </p:spTree>
    <p:extLst>
      <p:ext uri="{BB962C8B-B14F-4D97-AF65-F5344CB8AC3E}">
        <p14:creationId xmlns:p14="http://schemas.microsoft.com/office/powerpoint/2010/main" val="4176961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students</a:t>
            </a:r>
          </a:p>
        </p:txBody>
      </p:sp>
      <p:sp>
        <p:nvSpPr>
          <p:cNvPr id="4" name="Slide Number Placeholder 3"/>
          <p:cNvSpPr>
            <a:spLocks noGrp="1"/>
          </p:cNvSpPr>
          <p:nvPr>
            <p:ph type="sldNum" sz="quarter" idx="5"/>
          </p:nvPr>
        </p:nvSpPr>
        <p:spPr/>
        <p:txBody>
          <a:bodyPr/>
          <a:lstStyle/>
          <a:p>
            <a:fld id="{1008974C-8A63-4254-9563-4BCDFF8F1342}" type="slidenum">
              <a:rPr lang="en-US" smtClean="0"/>
              <a:t>10</a:t>
            </a:fld>
            <a:endParaRPr lang="en-US"/>
          </a:p>
        </p:txBody>
      </p:sp>
    </p:spTree>
    <p:extLst>
      <p:ext uri="{BB962C8B-B14F-4D97-AF65-F5344CB8AC3E}">
        <p14:creationId xmlns:p14="http://schemas.microsoft.com/office/powerpoint/2010/main" val="250320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whose </a:t>
            </a:r>
            <a:r>
              <a:rPr lang="en-US" dirty="0" err="1"/>
              <a:t>student_id</a:t>
            </a:r>
            <a:r>
              <a:rPr lang="en-US" dirty="0"/>
              <a:t> is 5</a:t>
            </a:r>
          </a:p>
        </p:txBody>
      </p:sp>
      <p:sp>
        <p:nvSpPr>
          <p:cNvPr id="4" name="Slide Number Placeholder 3"/>
          <p:cNvSpPr>
            <a:spLocks noGrp="1"/>
          </p:cNvSpPr>
          <p:nvPr>
            <p:ph type="sldNum" sz="quarter" idx="5"/>
          </p:nvPr>
        </p:nvSpPr>
        <p:spPr/>
        <p:txBody>
          <a:bodyPr/>
          <a:lstStyle/>
          <a:p>
            <a:fld id="{1008974C-8A63-4254-9563-4BCDFF8F1342}" type="slidenum">
              <a:rPr lang="en-US" smtClean="0"/>
              <a:t>11</a:t>
            </a:fld>
            <a:endParaRPr lang="en-US"/>
          </a:p>
        </p:txBody>
      </p:sp>
    </p:spTree>
    <p:extLst>
      <p:ext uri="{BB962C8B-B14F-4D97-AF65-F5344CB8AC3E}">
        <p14:creationId xmlns:p14="http://schemas.microsoft.com/office/powerpoint/2010/main" val="338018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Courses worth more than 3 credits</a:t>
            </a:r>
          </a:p>
        </p:txBody>
      </p:sp>
      <p:sp>
        <p:nvSpPr>
          <p:cNvPr id="4" name="Slide Number Placeholder 3"/>
          <p:cNvSpPr>
            <a:spLocks noGrp="1"/>
          </p:cNvSpPr>
          <p:nvPr>
            <p:ph type="sldNum" sz="quarter" idx="5"/>
          </p:nvPr>
        </p:nvSpPr>
        <p:spPr/>
        <p:txBody>
          <a:bodyPr/>
          <a:lstStyle/>
          <a:p>
            <a:fld id="{1008974C-8A63-4254-9563-4BCDFF8F1342}" type="slidenum">
              <a:rPr lang="en-US" smtClean="0"/>
              <a:t>12</a:t>
            </a:fld>
            <a:endParaRPr lang="en-US"/>
          </a:p>
        </p:txBody>
      </p:sp>
    </p:spTree>
    <p:extLst>
      <p:ext uri="{BB962C8B-B14F-4D97-AF65-F5344CB8AC3E}">
        <p14:creationId xmlns:p14="http://schemas.microsoft.com/office/powerpoint/2010/main" val="2863889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ordered by last name desc</a:t>
            </a:r>
          </a:p>
        </p:txBody>
      </p:sp>
      <p:sp>
        <p:nvSpPr>
          <p:cNvPr id="4" name="Slide Number Placeholder 3"/>
          <p:cNvSpPr>
            <a:spLocks noGrp="1"/>
          </p:cNvSpPr>
          <p:nvPr>
            <p:ph type="sldNum" sz="quarter" idx="5"/>
          </p:nvPr>
        </p:nvSpPr>
        <p:spPr/>
        <p:txBody>
          <a:bodyPr/>
          <a:lstStyle/>
          <a:p>
            <a:fld id="{1008974C-8A63-4254-9563-4BCDFF8F1342}" type="slidenum">
              <a:rPr lang="en-US" smtClean="0"/>
              <a:t>13</a:t>
            </a:fld>
            <a:endParaRPr lang="en-US"/>
          </a:p>
        </p:txBody>
      </p:sp>
    </p:spTree>
    <p:extLst>
      <p:ext uri="{BB962C8B-B14F-4D97-AF65-F5344CB8AC3E}">
        <p14:creationId xmlns:p14="http://schemas.microsoft.com/office/powerpoint/2010/main" val="2017563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courses and their teachers (or all teachers and their courses)</a:t>
            </a:r>
          </a:p>
        </p:txBody>
      </p:sp>
      <p:sp>
        <p:nvSpPr>
          <p:cNvPr id="4" name="Slide Number Placeholder 3"/>
          <p:cNvSpPr>
            <a:spLocks noGrp="1"/>
          </p:cNvSpPr>
          <p:nvPr>
            <p:ph type="sldNum" sz="quarter" idx="5"/>
          </p:nvPr>
        </p:nvSpPr>
        <p:spPr/>
        <p:txBody>
          <a:bodyPr/>
          <a:lstStyle/>
          <a:p>
            <a:fld id="{1008974C-8A63-4254-9563-4BCDFF8F1342}" type="slidenum">
              <a:rPr lang="en-US" smtClean="0"/>
              <a:t>14</a:t>
            </a:fld>
            <a:endParaRPr lang="en-US"/>
          </a:p>
        </p:txBody>
      </p:sp>
    </p:spTree>
    <p:extLst>
      <p:ext uri="{BB962C8B-B14F-4D97-AF65-F5344CB8AC3E}">
        <p14:creationId xmlns:p14="http://schemas.microsoft.com/office/powerpoint/2010/main" val="632209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1E40CB0B-B8D2-4451-A85D-4953233ABC68}" type="datetime4">
              <a:rPr lang="en-US" smtClean="0"/>
              <a:t>October 30, 2024</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a:t>CS393: Database Systems</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F197084-1CDD-41AE-A38E-5CB8C4388F1F}" type="slidenum">
              <a:rPr lang="en-US" smtClean="0"/>
              <a:t>‹#›</a:t>
            </a:fld>
            <a:endParaRPr lang="en-US"/>
          </a:p>
        </p:txBody>
      </p:sp>
      <p:sp>
        <p:nvSpPr>
          <p:cNvPr id="7" name="Rectangle 6">
            <a:extLst>
              <a:ext uri="{FF2B5EF4-FFF2-40B4-BE49-F238E27FC236}">
                <a16:creationId xmlns:a16="http://schemas.microsoft.com/office/drawing/2014/main" id="{7EF18878-A914-4784-91B9-01253C92A214}"/>
              </a:ext>
            </a:extLst>
          </p:cNvPr>
          <p:cNvSpPr/>
          <p:nvPr userDrawn="1"/>
        </p:nvSpPr>
        <p:spPr>
          <a:xfrm>
            <a:off x="0" y="0"/>
            <a:ext cx="12192000" cy="6858000"/>
          </a:xfrm>
          <a:prstGeom prst="rect">
            <a:avLst/>
          </a:prstGeom>
          <a:blipFill dpi="0" rotWithShape="1">
            <a:blip r:embed="rId3" cstate="print">
              <a:alphaModFix amt="5000"/>
              <a:extLst>
                <a:ext uri="{28A0092B-C50C-407E-A947-70E740481C1C}">
                  <a14:useLocalDpi xmlns:a14="http://schemas.microsoft.com/office/drawing/2010/main"/>
                </a:ext>
              </a:extLst>
            </a:blip>
            <a:srcRect/>
            <a:tile tx="0" ty="-2794000" sx="61000" sy="61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18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C90F7-C998-4EE0-AA03-52D077A13D18}" type="datetime4">
              <a:rPr lang="en-US" smtClean="0"/>
              <a:t>October 30, 2024</a:t>
            </a:fld>
            <a:endParaRPr lang="en-US"/>
          </a:p>
        </p:txBody>
      </p:sp>
      <p:sp>
        <p:nvSpPr>
          <p:cNvPr id="6" name="Footer Placeholder 5"/>
          <p:cNvSpPr>
            <a:spLocks noGrp="1"/>
          </p:cNvSpPr>
          <p:nvPr>
            <p:ph type="ftr" sz="quarter" idx="11"/>
          </p:nvPr>
        </p:nvSpPr>
        <p:spPr/>
        <p:txBody>
          <a:bodyPr/>
          <a:lstStyle/>
          <a:p>
            <a:r>
              <a:rPr lang="en-US"/>
              <a:t>CS393: Database Systems</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7148551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2C90F7-C998-4EE0-AA03-52D077A13D18}" type="datetime4">
              <a:rPr lang="en-US" smtClean="0"/>
              <a:t>October 30, 2024</a:t>
            </a:fld>
            <a:endParaRPr lang="en-US"/>
          </a:p>
        </p:txBody>
      </p:sp>
      <p:sp>
        <p:nvSpPr>
          <p:cNvPr id="5" name="Footer Placeholder 4"/>
          <p:cNvSpPr>
            <a:spLocks noGrp="1"/>
          </p:cNvSpPr>
          <p:nvPr>
            <p:ph type="ftr" sz="quarter" idx="11"/>
          </p:nvPr>
        </p:nvSpPr>
        <p:spPr/>
        <p:txBody>
          <a:bodyPr/>
          <a:lstStyle/>
          <a:p>
            <a:r>
              <a:rPr lang="en-US"/>
              <a:t>CS393: Database Systems</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15943234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2C90F7-C998-4EE0-AA03-52D077A13D18}" type="datetime4">
              <a:rPr lang="en-US" smtClean="0"/>
              <a:t>October 30, 2024</a:t>
            </a:fld>
            <a:endParaRPr lang="en-US"/>
          </a:p>
        </p:txBody>
      </p:sp>
      <p:sp>
        <p:nvSpPr>
          <p:cNvPr id="5" name="Footer Placeholder 4"/>
          <p:cNvSpPr>
            <a:spLocks noGrp="1"/>
          </p:cNvSpPr>
          <p:nvPr>
            <p:ph type="ftr" sz="quarter" idx="11"/>
          </p:nvPr>
        </p:nvSpPr>
        <p:spPr/>
        <p:txBody>
          <a:bodyPr/>
          <a:lstStyle/>
          <a:p>
            <a:r>
              <a:rPr lang="en-US"/>
              <a:t>CS393: Database Systems</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341168701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C90F7-C998-4EE0-AA03-52D077A13D18}" type="datetime4">
              <a:rPr lang="en-US" smtClean="0"/>
              <a:t>October 30, 2024</a:t>
            </a:fld>
            <a:endParaRPr lang="en-US"/>
          </a:p>
        </p:txBody>
      </p:sp>
      <p:sp>
        <p:nvSpPr>
          <p:cNvPr id="5" name="Footer Placeholder 4"/>
          <p:cNvSpPr>
            <a:spLocks noGrp="1"/>
          </p:cNvSpPr>
          <p:nvPr>
            <p:ph type="ftr" sz="quarter" idx="11"/>
          </p:nvPr>
        </p:nvSpPr>
        <p:spPr/>
        <p:txBody>
          <a:bodyPr/>
          <a:lstStyle/>
          <a:p>
            <a:r>
              <a:rPr lang="en-US"/>
              <a:t>CS393: Database Systems</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244825406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2C90F7-C998-4EE0-AA03-52D077A13D18}" type="datetime4">
              <a:rPr lang="en-US" smtClean="0"/>
              <a:t>October 30, 2024</a:t>
            </a:fld>
            <a:endParaRPr lang="en-US"/>
          </a:p>
        </p:txBody>
      </p:sp>
      <p:sp>
        <p:nvSpPr>
          <p:cNvPr id="8" name="Footer Placeholder 7"/>
          <p:cNvSpPr>
            <a:spLocks noGrp="1"/>
          </p:cNvSpPr>
          <p:nvPr>
            <p:ph type="ftr" sz="quarter" idx="11"/>
          </p:nvPr>
        </p:nvSpPr>
        <p:spPr/>
        <p:txBody>
          <a:bodyPr/>
          <a:lstStyle/>
          <a:p>
            <a:r>
              <a:rPr lang="en-US"/>
              <a:t>CS393: Database Systems</a:t>
            </a:r>
          </a:p>
        </p:txBody>
      </p:sp>
      <p:sp>
        <p:nvSpPr>
          <p:cNvPr id="9" name="Slide Number Placeholder 8"/>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32119513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2C90F7-C998-4EE0-AA03-52D077A13D18}" type="datetime4">
              <a:rPr lang="en-US" smtClean="0"/>
              <a:t>October 30, 2024</a:t>
            </a:fld>
            <a:endParaRPr lang="en-US"/>
          </a:p>
        </p:txBody>
      </p:sp>
      <p:sp>
        <p:nvSpPr>
          <p:cNvPr id="8" name="Footer Placeholder 7"/>
          <p:cNvSpPr>
            <a:spLocks noGrp="1"/>
          </p:cNvSpPr>
          <p:nvPr>
            <p:ph type="ftr" sz="quarter" idx="11"/>
          </p:nvPr>
        </p:nvSpPr>
        <p:spPr/>
        <p:txBody>
          <a:bodyPr/>
          <a:lstStyle/>
          <a:p>
            <a:r>
              <a:rPr lang="en-US"/>
              <a:t>CS393: Database Systems</a:t>
            </a:r>
          </a:p>
        </p:txBody>
      </p:sp>
      <p:sp>
        <p:nvSpPr>
          <p:cNvPr id="9" name="Slide Number Placeholder 8"/>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119674258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6368EF-A475-4CEB-9AE3-BB544C0524A7}" type="datetime4">
              <a:rPr lang="en-US" smtClean="0"/>
              <a:t>October 30, 2024</a:t>
            </a:fld>
            <a:endParaRPr lang="en-US"/>
          </a:p>
        </p:txBody>
      </p:sp>
      <p:sp>
        <p:nvSpPr>
          <p:cNvPr id="5" name="Footer Placeholder 4"/>
          <p:cNvSpPr>
            <a:spLocks noGrp="1"/>
          </p:cNvSpPr>
          <p:nvPr>
            <p:ph type="ftr" sz="quarter" idx="11"/>
          </p:nvPr>
        </p:nvSpPr>
        <p:spPr/>
        <p:txBody>
          <a:bodyPr/>
          <a:lstStyle/>
          <a:p>
            <a:r>
              <a:rPr lang="en-US"/>
              <a:t>CS393: Database Systems</a:t>
            </a:r>
          </a:p>
        </p:txBody>
      </p:sp>
      <p:sp>
        <p:nvSpPr>
          <p:cNvPr id="6" name="Slide Number Placeholder 5"/>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3004137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02C1C-F015-4B16-8518-D8B9F2BBA9D2}" type="datetime4">
              <a:rPr lang="en-US" smtClean="0"/>
              <a:t>October 30, 2024</a:t>
            </a:fld>
            <a:endParaRPr lang="en-US"/>
          </a:p>
        </p:txBody>
      </p:sp>
      <p:sp>
        <p:nvSpPr>
          <p:cNvPr id="5" name="Footer Placeholder 4"/>
          <p:cNvSpPr>
            <a:spLocks noGrp="1"/>
          </p:cNvSpPr>
          <p:nvPr>
            <p:ph type="ftr" sz="quarter" idx="11"/>
          </p:nvPr>
        </p:nvSpPr>
        <p:spPr/>
        <p:txBody>
          <a:bodyPr/>
          <a:lstStyle/>
          <a:p>
            <a:r>
              <a:rPr lang="en-US"/>
              <a:t>CS393: Database Systems</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387246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p:cNvSpPr>
            <a:spLocks noGrp="1"/>
          </p:cNvSpPr>
          <p:nvPr>
            <p:ph type="ftr" sz="quarter" idx="11"/>
          </p:nvPr>
        </p:nvSpPr>
        <p:spPr/>
        <p:txBody>
          <a:bodyPr/>
          <a:lstStyle>
            <a:lvl1pPr>
              <a:defRPr sz="1000" b="1"/>
            </a:lvl1pPr>
          </a:lstStyle>
          <a:p>
            <a:r>
              <a:rPr lang="en-US"/>
              <a:t>CS393: Database Systems</a:t>
            </a:r>
          </a:p>
        </p:txBody>
      </p:sp>
      <p:sp>
        <p:nvSpPr>
          <p:cNvPr id="6" name="Slide Number Placeholder 5"/>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117005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F484B-4FB3-4AD0-BE99-12679369F4CA}" type="datetime4">
              <a:rPr lang="en-US" smtClean="0"/>
              <a:t>October 30, 2024</a:t>
            </a:fld>
            <a:endParaRPr lang="en-US"/>
          </a:p>
        </p:txBody>
      </p:sp>
      <p:sp>
        <p:nvSpPr>
          <p:cNvPr id="5" name="Footer Placeholder 4"/>
          <p:cNvSpPr>
            <a:spLocks noGrp="1"/>
          </p:cNvSpPr>
          <p:nvPr>
            <p:ph type="ftr" sz="quarter" idx="11"/>
          </p:nvPr>
        </p:nvSpPr>
        <p:spPr/>
        <p:txBody>
          <a:bodyPr/>
          <a:lstStyle>
            <a:lvl1pPr>
              <a:defRPr sz="1000" b="1"/>
            </a:lvl1pPr>
          </a:lstStyle>
          <a:p>
            <a:r>
              <a:rPr lang="en-US"/>
              <a:t>CS393: Database Systems</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85717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30DAD-C246-4E34-AC65-272CB44001AA}" type="datetime4">
              <a:rPr lang="en-US" smtClean="0"/>
              <a:t>October 30, 2024</a:t>
            </a:fld>
            <a:endParaRPr lang="en-US"/>
          </a:p>
        </p:txBody>
      </p:sp>
      <p:sp>
        <p:nvSpPr>
          <p:cNvPr id="6" name="Footer Placeholder 5"/>
          <p:cNvSpPr>
            <a:spLocks noGrp="1"/>
          </p:cNvSpPr>
          <p:nvPr>
            <p:ph type="ftr" sz="quarter" idx="11"/>
          </p:nvPr>
        </p:nvSpPr>
        <p:spPr/>
        <p:txBody>
          <a:bodyPr/>
          <a:lstStyle/>
          <a:p>
            <a:r>
              <a:rPr lang="en-US"/>
              <a:t>CS393: Database Systems</a:t>
            </a:r>
          </a:p>
        </p:txBody>
      </p:sp>
      <p:sp>
        <p:nvSpPr>
          <p:cNvPr id="7" name="Slide Number Placeholder 6"/>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3288864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4CE296-2009-4293-92B3-BD69F4519974}" type="datetime4">
              <a:rPr lang="en-US" smtClean="0"/>
              <a:t>October 30, 2024</a:t>
            </a:fld>
            <a:endParaRPr lang="en-US"/>
          </a:p>
        </p:txBody>
      </p:sp>
      <p:sp>
        <p:nvSpPr>
          <p:cNvPr id="8" name="Footer Placeholder 7"/>
          <p:cNvSpPr>
            <a:spLocks noGrp="1"/>
          </p:cNvSpPr>
          <p:nvPr>
            <p:ph type="ftr" sz="quarter" idx="11"/>
          </p:nvPr>
        </p:nvSpPr>
        <p:spPr/>
        <p:txBody>
          <a:bodyPr/>
          <a:lstStyle/>
          <a:p>
            <a:r>
              <a:rPr lang="en-US"/>
              <a:t>CS393: Database Systems</a:t>
            </a:r>
          </a:p>
        </p:txBody>
      </p:sp>
      <p:sp>
        <p:nvSpPr>
          <p:cNvPr id="9" name="Slide Number Placeholder 8"/>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13116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C351C7-1A7B-439F-80D1-4A80BA0AAA10}" type="datetime4">
              <a:rPr lang="en-US" smtClean="0"/>
              <a:t>October 30, 2024</a:t>
            </a:fld>
            <a:endParaRPr lang="en-US"/>
          </a:p>
        </p:txBody>
      </p:sp>
      <p:sp>
        <p:nvSpPr>
          <p:cNvPr id="4" name="Footer Placeholder 3"/>
          <p:cNvSpPr>
            <a:spLocks noGrp="1"/>
          </p:cNvSpPr>
          <p:nvPr>
            <p:ph type="ftr" sz="quarter" idx="11"/>
          </p:nvPr>
        </p:nvSpPr>
        <p:spPr/>
        <p:txBody>
          <a:bodyPr/>
          <a:lstStyle/>
          <a:p>
            <a:r>
              <a:rPr lang="en-US"/>
              <a:t>CS393: Database Systems</a:t>
            </a:r>
          </a:p>
        </p:txBody>
      </p:sp>
      <p:sp>
        <p:nvSpPr>
          <p:cNvPr id="5" name="Slide Number Placeholder 4"/>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55457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B161F-582E-40C1-A509-8C06AE2EF5C9}" type="datetime4">
              <a:rPr lang="en-US" smtClean="0"/>
              <a:t>October 30, 2024</a:t>
            </a:fld>
            <a:endParaRPr lang="en-US"/>
          </a:p>
        </p:txBody>
      </p:sp>
      <p:sp>
        <p:nvSpPr>
          <p:cNvPr id="3" name="Footer Placeholder 2"/>
          <p:cNvSpPr>
            <a:spLocks noGrp="1"/>
          </p:cNvSpPr>
          <p:nvPr>
            <p:ph type="ftr" sz="quarter" idx="11"/>
          </p:nvPr>
        </p:nvSpPr>
        <p:spPr/>
        <p:txBody>
          <a:bodyPr/>
          <a:lstStyle/>
          <a:p>
            <a:r>
              <a:rPr lang="en-US"/>
              <a:t>CS393: Database Systems</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269952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9B8686-A33B-4D3C-B086-EA5EFC4584B4}" type="datetime4">
              <a:rPr lang="en-US" smtClean="0"/>
              <a:t>October 30, 2024</a:t>
            </a:fld>
            <a:endParaRPr lang="en-US"/>
          </a:p>
        </p:txBody>
      </p:sp>
      <p:sp>
        <p:nvSpPr>
          <p:cNvPr id="6" name="Footer Placeholder 5"/>
          <p:cNvSpPr>
            <a:spLocks noGrp="1"/>
          </p:cNvSpPr>
          <p:nvPr>
            <p:ph type="ftr" sz="quarter" idx="11"/>
          </p:nvPr>
        </p:nvSpPr>
        <p:spPr/>
        <p:txBody>
          <a:bodyPr/>
          <a:lstStyle/>
          <a:p>
            <a:r>
              <a:rPr lang="en-US"/>
              <a:t>CS393: Database Systems</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81009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3CC586-4E05-4A51-9903-A238C60B67F1}" type="datetime4">
              <a:rPr lang="en-US" smtClean="0"/>
              <a:t>October 30, 2024</a:t>
            </a:fld>
            <a:endParaRPr lang="en-US"/>
          </a:p>
        </p:txBody>
      </p:sp>
      <p:sp>
        <p:nvSpPr>
          <p:cNvPr id="6" name="Footer Placeholder 5"/>
          <p:cNvSpPr>
            <a:spLocks noGrp="1"/>
          </p:cNvSpPr>
          <p:nvPr>
            <p:ph type="ftr" sz="quarter" idx="11"/>
          </p:nvPr>
        </p:nvSpPr>
        <p:spPr/>
        <p:txBody>
          <a:bodyPr/>
          <a:lstStyle/>
          <a:p>
            <a:r>
              <a:rPr lang="en-US"/>
              <a:t>CS393: Database Systems</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130608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3C2C90F7-C998-4EE0-AA03-52D077A13D18}" type="datetime4">
              <a:rPr lang="en-US" smtClean="0"/>
              <a:t>October 30, 2024</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a:t>CS393: Database Systems</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F197084-1CDD-41AE-A38E-5CB8C4388F1F}" type="slidenum">
              <a:rPr lang="en-US" smtClean="0"/>
              <a:t>‹#›</a:t>
            </a:fld>
            <a:endParaRPr lang="en-US"/>
          </a:p>
        </p:txBody>
      </p:sp>
      <p:pic>
        <p:nvPicPr>
          <p:cNvPr id="7" name="Picture 6">
            <a:extLst>
              <a:ext uri="{FF2B5EF4-FFF2-40B4-BE49-F238E27FC236}">
                <a16:creationId xmlns:a16="http://schemas.microsoft.com/office/drawing/2014/main" id="{11435B22-2D6A-BC7E-BEAD-ED7054836401}"/>
              </a:ext>
            </a:extLst>
          </p:cNvPr>
          <p:cNvPicPr>
            <a:picLocks noChangeAspect="1"/>
          </p:cNvPicPr>
          <p:nvPr userDrawn="1"/>
        </p:nvPicPr>
        <p:blipFill>
          <a:blip r:embed="rId20" cstate="print">
            <a:extLst>
              <a:ext uri="{28A0092B-C50C-407E-A947-70E740481C1C}">
                <a14:useLocalDpi xmlns:a14="http://schemas.microsoft.com/office/drawing/2010/main"/>
              </a:ext>
            </a:extLst>
          </a:blip>
          <a:stretch>
            <a:fillRect/>
          </a:stretch>
        </p:blipFill>
        <p:spPr>
          <a:xfrm>
            <a:off x="45239" y="22860"/>
            <a:ext cx="1080838" cy="1097280"/>
          </a:xfrm>
          <a:prstGeom prst="rect">
            <a:avLst/>
          </a:prstGeom>
        </p:spPr>
      </p:pic>
      <p:pic>
        <p:nvPicPr>
          <p:cNvPr id="8" name="Picture 7">
            <a:extLst>
              <a:ext uri="{FF2B5EF4-FFF2-40B4-BE49-F238E27FC236}">
                <a16:creationId xmlns:a16="http://schemas.microsoft.com/office/drawing/2014/main" id="{3ABB6E0C-D5DC-67E4-2208-368D39378369}"/>
              </a:ext>
            </a:extLst>
          </p:cNvPr>
          <p:cNvPicPr>
            <a:picLocks noChangeAspect="1"/>
          </p:cNvPicPr>
          <p:nvPr userDrawn="1"/>
        </p:nvPicPr>
        <p:blipFill>
          <a:blip r:embed="rId21" cstate="print">
            <a:extLst>
              <a:ext uri="{28A0092B-C50C-407E-A947-70E740481C1C}">
                <a14:useLocalDpi xmlns:a14="http://schemas.microsoft.com/office/drawing/2010/main"/>
              </a:ext>
            </a:extLst>
          </a:blip>
          <a:stretch>
            <a:fillRect/>
          </a:stretch>
        </p:blipFill>
        <p:spPr>
          <a:xfrm>
            <a:off x="11033175" y="47498"/>
            <a:ext cx="1095273" cy="1097280"/>
          </a:xfrm>
          <a:prstGeom prst="rect">
            <a:avLst/>
          </a:prstGeom>
        </p:spPr>
      </p:pic>
    </p:spTree>
    <p:extLst>
      <p:ext uri="{BB962C8B-B14F-4D97-AF65-F5344CB8AC3E}">
        <p14:creationId xmlns:p14="http://schemas.microsoft.com/office/powerpoint/2010/main" val="117035806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2DAC-8F14-49C5-B65E-1545269CF4BB}"/>
              </a:ext>
            </a:extLst>
          </p:cNvPr>
          <p:cNvSpPr>
            <a:spLocks noGrp="1"/>
          </p:cNvSpPr>
          <p:nvPr>
            <p:ph type="ctrTitle"/>
          </p:nvPr>
        </p:nvSpPr>
        <p:spPr/>
        <p:txBody>
          <a:bodyPr/>
          <a:lstStyle/>
          <a:p>
            <a:r>
              <a:rPr lang="en-US" dirty="0"/>
              <a:t>Django and MySQL</a:t>
            </a:r>
          </a:p>
        </p:txBody>
      </p:sp>
      <p:sp>
        <p:nvSpPr>
          <p:cNvPr id="3" name="Subtitle 2">
            <a:extLst>
              <a:ext uri="{FF2B5EF4-FFF2-40B4-BE49-F238E27FC236}">
                <a16:creationId xmlns:a16="http://schemas.microsoft.com/office/drawing/2014/main" id="{87698E09-2D18-40D7-B869-B685FC1259C4}"/>
              </a:ext>
            </a:extLst>
          </p:cNvPr>
          <p:cNvSpPr>
            <a:spLocks noGrp="1"/>
          </p:cNvSpPr>
          <p:nvPr>
            <p:ph type="subTitle" idx="1"/>
          </p:nvPr>
        </p:nvSpPr>
        <p:spPr/>
        <p:txBody>
          <a:bodyPr vert="horz" lIns="91440" tIns="45720" rIns="91440" bIns="45720" rtlCol="0" anchor="t">
            <a:normAutofit/>
          </a:bodyPr>
          <a:lstStyle/>
          <a:p>
            <a:r>
              <a:rPr lang="en-US" dirty="0"/>
              <a:t>C393: Database Systems</a:t>
            </a:r>
            <a:endParaRPr lang="en-US" dirty="0">
              <a:ea typeface="Calibri"/>
              <a:cs typeface="Calibri"/>
            </a:endParaRPr>
          </a:p>
        </p:txBody>
      </p:sp>
    </p:spTree>
    <p:extLst>
      <p:ext uri="{BB962C8B-B14F-4D97-AF65-F5344CB8AC3E}">
        <p14:creationId xmlns:p14="http://schemas.microsoft.com/office/powerpoint/2010/main" val="2646827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2DE019-A709-F509-DE46-30C5DF86E5B6}"/>
              </a:ext>
            </a:extLst>
          </p:cNvPr>
          <p:cNvSpPr>
            <a:spLocks noGrp="1"/>
          </p:cNvSpPr>
          <p:nvPr>
            <p:ph type="title"/>
          </p:nvPr>
        </p:nvSpPr>
        <p:spPr/>
        <p:txBody>
          <a:bodyPr/>
          <a:lstStyle/>
          <a:p>
            <a:r>
              <a:rPr lang="en-US" dirty="0"/>
              <a:t>Read…</a:t>
            </a:r>
          </a:p>
        </p:txBody>
      </p:sp>
      <p:sp>
        <p:nvSpPr>
          <p:cNvPr id="8" name="Text Placeholder 7">
            <a:extLst>
              <a:ext uri="{FF2B5EF4-FFF2-40B4-BE49-F238E27FC236}">
                <a16:creationId xmlns:a16="http://schemas.microsoft.com/office/drawing/2014/main" id="{B364062E-1207-58CB-0385-037839ED04D5}"/>
              </a:ext>
            </a:extLst>
          </p:cNvPr>
          <p:cNvSpPr>
            <a:spLocks noGrp="1"/>
          </p:cNvSpPr>
          <p:nvPr>
            <p:ph type="body" idx="1"/>
          </p:nvPr>
        </p:nvSpPr>
        <p:spPr/>
        <p:txBody>
          <a:bodyPr/>
          <a:lstStyle/>
          <a:p>
            <a:r>
              <a:rPr lang="en-US" dirty="0"/>
              <a:t>MySQL</a:t>
            </a:r>
          </a:p>
        </p:txBody>
      </p:sp>
      <p:sp>
        <p:nvSpPr>
          <p:cNvPr id="9" name="Content Placeholder 8">
            <a:extLst>
              <a:ext uri="{FF2B5EF4-FFF2-40B4-BE49-F238E27FC236}">
                <a16:creationId xmlns:a16="http://schemas.microsoft.com/office/drawing/2014/main" id="{CD415C81-D4F6-DE2E-09FC-0E00C800F20C}"/>
              </a:ext>
            </a:extLst>
          </p:cNvPr>
          <p:cNvSpPr>
            <a:spLocks noGrp="1"/>
          </p:cNvSpPr>
          <p:nvPr>
            <p:ph sz="half" idx="2"/>
          </p:nvPr>
        </p:nvSpPr>
        <p:spPr/>
        <p:txBody>
          <a:bodyPr>
            <a:normAutofit/>
          </a:bodyPr>
          <a:lstStyle/>
          <a:p>
            <a:pPr marL="0" indent="0">
              <a:spcBef>
                <a:spcPts val="0"/>
              </a:spcBef>
              <a:buNone/>
            </a:pPr>
            <a:r>
              <a:rPr lang="en-US" dirty="0">
                <a:latin typeface="Courier New" panose="02070309020205020404" pitchFamily="49" charset="0"/>
                <a:cs typeface="Courier New" panose="02070309020205020404" pitchFamily="49" charset="0"/>
              </a:rPr>
              <a:t>SELECT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FROM Students</a:t>
            </a:r>
          </a:p>
        </p:txBody>
      </p:sp>
      <p:sp>
        <p:nvSpPr>
          <p:cNvPr id="10" name="Text Placeholder 9">
            <a:extLst>
              <a:ext uri="{FF2B5EF4-FFF2-40B4-BE49-F238E27FC236}">
                <a16:creationId xmlns:a16="http://schemas.microsoft.com/office/drawing/2014/main" id="{34109AD6-B4D4-9A97-3D52-D5634AC1348F}"/>
              </a:ext>
            </a:extLst>
          </p:cNvPr>
          <p:cNvSpPr>
            <a:spLocks noGrp="1"/>
          </p:cNvSpPr>
          <p:nvPr>
            <p:ph type="body" sz="quarter" idx="3"/>
          </p:nvPr>
        </p:nvSpPr>
        <p:spPr/>
        <p:txBody>
          <a:bodyPr/>
          <a:lstStyle/>
          <a:p>
            <a:r>
              <a:rPr lang="en-US" dirty="0"/>
              <a:t>Django</a:t>
            </a:r>
          </a:p>
        </p:txBody>
      </p:sp>
      <p:sp>
        <p:nvSpPr>
          <p:cNvPr id="11" name="Content Placeholder 10">
            <a:extLst>
              <a:ext uri="{FF2B5EF4-FFF2-40B4-BE49-F238E27FC236}">
                <a16:creationId xmlns:a16="http://schemas.microsoft.com/office/drawing/2014/main" id="{5422ABE3-5AC4-0A4C-FAF7-25A61932A420}"/>
              </a:ext>
            </a:extLst>
          </p:cNvPr>
          <p:cNvSpPr>
            <a:spLocks noGrp="1"/>
          </p:cNvSpPr>
          <p:nvPr>
            <p:ph sz="quarter" idx="4"/>
          </p:nvPr>
        </p:nvSpPr>
        <p:spPr>
          <a:xfrm>
            <a:off x="6096000" y="3187921"/>
            <a:ext cx="6095999" cy="2854311"/>
          </a:xfrm>
        </p:spPr>
        <p:txBody>
          <a:bodyPr>
            <a:noAutofit/>
          </a:bodyPr>
          <a:lstStyle/>
          <a:p>
            <a:pPr marL="0" indent="0">
              <a:spcBef>
                <a:spcPts val="0"/>
              </a:spcBef>
              <a:buNone/>
            </a:pPr>
            <a:r>
              <a:rPr lang="nl-NL" sz="1600" dirty="0">
                <a:solidFill>
                  <a:srgbClr val="000000"/>
                </a:solidFill>
                <a:latin typeface="Consolas" panose="020B0609020204030204" pitchFamily="49" charset="0"/>
              </a:rPr>
              <a:t>all_s</a:t>
            </a:r>
            <a:r>
              <a:rPr lang="nl-NL" sz="1600" b="0" dirty="0">
                <a:solidFill>
                  <a:srgbClr val="000000"/>
                </a:solidFill>
                <a:effectLst/>
                <a:latin typeface="Consolas" panose="020B0609020204030204" pitchFamily="49" charset="0"/>
              </a:rPr>
              <a:t>tudents = Student.objects.all()</a:t>
            </a:r>
          </a:p>
          <a:p>
            <a:pPr marL="0" indent="0">
              <a:spcBef>
                <a:spcPts val="0"/>
              </a:spcBef>
              <a:buNone/>
            </a:pPr>
            <a:r>
              <a:rPr lang="nl-NL" sz="1600" dirty="0">
                <a:solidFill>
                  <a:srgbClr val="000000"/>
                </a:solidFill>
                <a:latin typeface="Consolas" panose="020B0609020204030204" pitchFamily="49" charset="0"/>
              </a:rPr>
              <a:t>print(all_students)</a:t>
            </a:r>
            <a:endParaRPr lang="nl-NL" sz="1600" b="0" dirty="0">
              <a:solidFill>
                <a:srgbClr val="000000"/>
              </a:solidFill>
              <a:effectLst/>
              <a:latin typeface="Consolas" panose="020B0609020204030204" pitchFamily="49" charset="0"/>
            </a:endParaRPr>
          </a:p>
          <a:p>
            <a:pPr marL="0" indent="0">
              <a:spcBef>
                <a:spcPts val="0"/>
              </a:spcBef>
              <a:buNone/>
            </a:pPr>
            <a:endParaRPr lang="nl-NL" sz="1600" b="0" dirty="0">
              <a:solidFill>
                <a:srgbClr val="000000"/>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C8096114-8EAF-2CD7-811E-5D4A9ACB6656}"/>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2E5C30BC-F62A-A443-4591-311FBAE2D1A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D041ACB0-A1A7-2194-B150-C7CF7F9D61CC}"/>
              </a:ext>
            </a:extLst>
          </p:cNvPr>
          <p:cNvSpPr>
            <a:spLocks noGrp="1"/>
          </p:cNvSpPr>
          <p:nvPr>
            <p:ph type="sldNum" sz="quarter" idx="12"/>
          </p:nvPr>
        </p:nvSpPr>
        <p:spPr/>
        <p:txBody>
          <a:bodyPr/>
          <a:lstStyle/>
          <a:p>
            <a:fld id="{AF197084-1CDD-41AE-A38E-5CB8C4388F1F}" type="slidenum">
              <a:rPr lang="en-US" smtClean="0"/>
              <a:t>10</a:t>
            </a:fld>
            <a:endParaRPr lang="en-US"/>
          </a:p>
        </p:txBody>
      </p:sp>
    </p:spTree>
    <p:extLst>
      <p:ext uri="{BB962C8B-B14F-4D97-AF65-F5344CB8AC3E}">
        <p14:creationId xmlns:p14="http://schemas.microsoft.com/office/powerpoint/2010/main" val="345073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2DE019-A709-F509-DE46-30C5DF86E5B6}"/>
              </a:ext>
            </a:extLst>
          </p:cNvPr>
          <p:cNvSpPr>
            <a:spLocks noGrp="1"/>
          </p:cNvSpPr>
          <p:nvPr>
            <p:ph type="title"/>
          </p:nvPr>
        </p:nvSpPr>
        <p:spPr/>
        <p:txBody>
          <a:bodyPr/>
          <a:lstStyle/>
          <a:p>
            <a:r>
              <a:rPr lang="en-US" dirty="0"/>
              <a:t>Read…  WHERE</a:t>
            </a:r>
          </a:p>
        </p:txBody>
      </p:sp>
      <p:sp>
        <p:nvSpPr>
          <p:cNvPr id="8" name="Text Placeholder 7">
            <a:extLst>
              <a:ext uri="{FF2B5EF4-FFF2-40B4-BE49-F238E27FC236}">
                <a16:creationId xmlns:a16="http://schemas.microsoft.com/office/drawing/2014/main" id="{B364062E-1207-58CB-0385-037839ED04D5}"/>
              </a:ext>
            </a:extLst>
          </p:cNvPr>
          <p:cNvSpPr>
            <a:spLocks noGrp="1"/>
          </p:cNvSpPr>
          <p:nvPr>
            <p:ph type="body" idx="1"/>
          </p:nvPr>
        </p:nvSpPr>
        <p:spPr/>
        <p:txBody>
          <a:bodyPr/>
          <a:lstStyle/>
          <a:p>
            <a:r>
              <a:rPr lang="en-US" dirty="0"/>
              <a:t>MySQL</a:t>
            </a:r>
          </a:p>
        </p:txBody>
      </p:sp>
      <p:sp>
        <p:nvSpPr>
          <p:cNvPr id="9" name="Content Placeholder 8">
            <a:extLst>
              <a:ext uri="{FF2B5EF4-FFF2-40B4-BE49-F238E27FC236}">
                <a16:creationId xmlns:a16="http://schemas.microsoft.com/office/drawing/2014/main" id="{CD415C81-D4F6-DE2E-09FC-0E00C800F20C}"/>
              </a:ext>
            </a:extLst>
          </p:cNvPr>
          <p:cNvSpPr>
            <a:spLocks noGrp="1"/>
          </p:cNvSpPr>
          <p:nvPr>
            <p:ph sz="half" idx="2"/>
          </p:nvPr>
        </p:nvSpPr>
        <p:spPr/>
        <p:txBody>
          <a:bodyPr>
            <a:normAutofit/>
          </a:bodyPr>
          <a:lstStyle/>
          <a:p>
            <a:pPr marL="0" indent="0">
              <a:spcBef>
                <a:spcPts val="0"/>
              </a:spcBef>
              <a:buNone/>
            </a:pPr>
            <a:r>
              <a:rPr lang="en-US" dirty="0">
                <a:latin typeface="Courier New" panose="02070309020205020404" pitchFamily="49" charset="0"/>
                <a:cs typeface="Courier New" panose="02070309020205020404" pitchFamily="49" charset="0"/>
              </a:rPr>
              <a:t>SELECT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FROM Students</a:t>
            </a:r>
          </a:p>
          <a:p>
            <a:pPr marL="0" indent="0">
              <a:spcBef>
                <a:spcPts val="0"/>
              </a:spcBef>
              <a:buNone/>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student_id</a:t>
            </a:r>
            <a:r>
              <a:rPr lang="en-US" dirty="0">
                <a:latin typeface="Courier New" panose="02070309020205020404" pitchFamily="49" charset="0"/>
                <a:cs typeface="Courier New" panose="02070309020205020404" pitchFamily="49" charset="0"/>
              </a:rPr>
              <a:t>=5</a:t>
            </a:r>
          </a:p>
        </p:txBody>
      </p:sp>
      <p:sp>
        <p:nvSpPr>
          <p:cNvPr id="10" name="Text Placeholder 9">
            <a:extLst>
              <a:ext uri="{FF2B5EF4-FFF2-40B4-BE49-F238E27FC236}">
                <a16:creationId xmlns:a16="http://schemas.microsoft.com/office/drawing/2014/main" id="{34109AD6-B4D4-9A97-3D52-D5634AC1348F}"/>
              </a:ext>
            </a:extLst>
          </p:cNvPr>
          <p:cNvSpPr>
            <a:spLocks noGrp="1"/>
          </p:cNvSpPr>
          <p:nvPr>
            <p:ph type="body" sz="quarter" idx="3"/>
          </p:nvPr>
        </p:nvSpPr>
        <p:spPr/>
        <p:txBody>
          <a:bodyPr/>
          <a:lstStyle/>
          <a:p>
            <a:r>
              <a:rPr lang="en-US" dirty="0"/>
              <a:t>Django</a:t>
            </a:r>
          </a:p>
        </p:txBody>
      </p:sp>
      <p:sp>
        <p:nvSpPr>
          <p:cNvPr id="11" name="Content Placeholder 10">
            <a:extLst>
              <a:ext uri="{FF2B5EF4-FFF2-40B4-BE49-F238E27FC236}">
                <a16:creationId xmlns:a16="http://schemas.microsoft.com/office/drawing/2014/main" id="{5422ABE3-5AC4-0A4C-FAF7-25A61932A420}"/>
              </a:ext>
            </a:extLst>
          </p:cNvPr>
          <p:cNvSpPr>
            <a:spLocks noGrp="1"/>
          </p:cNvSpPr>
          <p:nvPr>
            <p:ph sz="quarter" idx="4"/>
          </p:nvPr>
        </p:nvSpPr>
        <p:spPr>
          <a:xfrm>
            <a:off x="6096000" y="3187921"/>
            <a:ext cx="6095999" cy="2854311"/>
          </a:xfrm>
        </p:spPr>
        <p:txBody>
          <a:bodyPr>
            <a:noAutofit/>
          </a:bodyPr>
          <a:lstStyle/>
          <a:p>
            <a:pPr marL="0" indent="0">
              <a:spcBef>
                <a:spcPts val="0"/>
              </a:spcBef>
              <a:buNone/>
            </a:pPr>
            <a:r>
              <a:rPr lang="nl-NL" sz="1600" dirty="0">
                <a:solidFill>
                  <a:srgbClr val="000000"/>
                </a:solidFill>
                <a:latin typeface="Consolas" panose="020B0609020204030204" pitchFamily="49" charset="0"/>
              </a:rPr>
              <a:t>s</a:t>
            </a:r>
            <a:r>
              <a:rPr lang="nl-NL" sz="1600" b="0" dirty="0">
                <a:solidFill>
                  <a:srgbClr val="000000"/>
                </a:solidFill>
                <a:effectLst/>
                <a:latin typeface="Consolas" panose="020B0609020204030204" pitchFamily="49" charset="0"/>
              </a:rPr>
              <a:t>tudent = Student.objects.filter(student_id=5)</a:t>
            </a:r>
          </a:p>
          <a:p>
            <a:pPr marL="0" indent="0">
              <a:spcBef>
                <a:spcPts val="0"/>
              </a:spcBef>
              <a:buNone/>
            </a:pPr>
            <a:r>
              <a:rPr lang="nl-NL" sz="1600" dirty="0">
                <a:solidFill>
                  <a:srgbClr val="000000"/>
                </a:solidFill>
                <a:latin typeface="Consolas" panose="020B0609020204030204" pitchFamily="49" charset="0"/>
              </a:rPr>
              <a:t>print(student)</a:t>
            </a:r>
            <a:endParaRPr lang="nl-NL" sz="1600" b="0" dirty="0">
              <a:solidFill>
                <a:srgbClr val="000000"/>
              </a:solidFill>
              <a:effectLst/>
              <a:latin typeface="Consolas" panose="020B0609020204030204" pitchFamily="49" charset="0"/>
            </a:endParaRPr>
          </a:p>
          <a:p>
            <a:pPr marL="0" indent="0">
              <a:spcBef>
                <a:spcPts val="0"/>
              </a:spcBef>
              <a:buNone/>
            </a:pPr>
            <a:endParaRPr lang="nl-NL" sz="1600" b="0" dirty="0">
              <a:solidFill>
                <a:srgbClr val="000000"/>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C8096114-8EAF-2CD7-811E-5D4A9ACB6656}"/>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2E5C30BC-F62A-A443-4591-311FBAE2D1A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D041ACB0-A1A7-2194-B150-C7CF7F9D61CC}"/>
              </a:ext>
            </a:extLst>
          </p:cNvPr>
          <p:cNvSpPr>
            <a:spLocks noGrp="1"/>
          </p:cNvSpPr>
          <p:nvPr>
            <p:ph type="sldNum" sz="quarter" idx="12"/>
          </p:nvPr>
        </p:nvSpPr>
        <p:spPr/>
        <p:txBody>
          <a:bodyPr/>
          <a:lstStyle/>
          <a:p>
            <a:fld id="{AF197084-1CDD-41AE-A38E-5CB8C4388F1F}" type="slidenum">
              <a:rPr lang="en-US" smtClean="0"/>
              <a:t>11</a:t>
            </a:fld>
            <a:endParaRPr lang="en-US"/>
          </a:p>
        </p:txBody>
      </p:sp>
    </p:spTree>
    <p:extLst>
      <p:ext uri="{BB962C8B-B14F-4D97-AF65-F5344CB8AC3E}">
        <p14:creationId xmlns:p14="http://schemas.microsoft.com/office/powerpoint/2010/main" val="3345724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2DE019-A709-F509-DE46-30C5DF86E5B6}"/>
              </a:ext>
            </a:extLst>
          </p:cNvPr>
          <p:cNvSpPr>
            <a:spLocks noGrp="1"/>
          </p:cNvSpPr>
          <p:nvPr>
            <p:ph type="title"/>
          </p:nvPr>
        </p:nvSpPr>
        <p:spPr/>
        <p:txBody>
          <a:bodyPr/>
          <a:lstStyle/>
          <a:p>
            <a:r>
              <a:rPr lang="en-US" dirty="0"/>
              <a:t>Read…  WHERE</a:t>
            </a:r>
          </a:p>
        </p:txBody>
      </p:sp>
      <p:sp>
        <p:nvSpPr>
          <p:cNvPr id="8" name="Text Placeholder 7">
            <a:extLst>
              <a:ext uri="{FF2B5EF4-FFF2-40B4-BE49-F238E27FC236}">
                <a16:creationId xmlns:a16="http://schemas.microsoft.com/office/drawing/2014/main" id="{B364062E-1207-58CB-0385-037839ED04D5}"/>
              </a:ext>
            </a:extLst>
          </p:cNvPr>
          <p:cNvSpPr>
            <a:spLocks noGrp="1"/>
          </p:cNvSpPr>
          <p:nvPr>
            <p:ph type="body" idx="1"/>
          </p:nvPr>
        </p:nvSpPr>
        <p:spPr/>
        <p:txBody>
          <a:bodyPr/>
          <a:lstStyle/>
          <a:p>
            <a:r>
              <a:rPr lang="en-US" dirty="0"/>
              <a:t>MySQL</a:t>
            </a:r>
          </a:p>
        </p:txBody>
      </p:sp>
      <p:sp>
        <p:nvSpPr>
          <p:cNvPr id="9" name="Content Placeholder 8">
            <a:extLst>
              <a:ext uri="{FF2B5EF4-FFF2-40B4-BE49-F238E27FC236}">
                <a16:creationId xmlns:a16="http://schemas.microsoft.com/office/drawing/2014/main" id="{CD415C81-D4F6-DE2E-09FC-0E00C800F20C}"/>
              </a:ext>
            </a:extLst>
          </p:cNvPr>
          <p:cNvSpPr>
            <a:spLocks noGrp="1"/>
          </p:cNvSpPr>
          <p:nvPr>
            <p:ph sz="half" idx="2"/>
          </p:nvPr>
        </p:nvSpPr>
        <p:spPr/>
        <p:txBody>
          <a:bodyPr>
            <a:normAutofit/>
          </a:bodyPr>
          <a:lstStyle/>
          <a:p>
            <a:pPr marL="0" indent="0">
              <a:spcBef>
                <a:spcPts val="0"/>
              </a:spcBef>
              <a:buNone/>
            </a:pPr>
            <a:r>
              <a:rPr lang="en-US" dirty="0">
                <a:latin typeface="Courier New" panose="02070309020205020404" pitchFamily="49" charset="0"/>
                <a:cs typeface="Courier New" panose="02070309020205020404" pitchFamily="49" charset="0"/>
              </a:rPr>
              <a:t>SELECT *</a:t>
            </a:r>
          </a:p>
          <a:p>
            <a:pPr marL="0" indent="0">
              <a:spcBef>
                <a:spcPts val="0"/>
              </a:spcBef>
              <a:buNone/>
            </a:pPr>
            <a:r>
              <a:rPr lang="en-US" dirty="0">
                <a:latin typeface="Courier New" panose="02070309020205020404" pitchFamily="49" charset="0"/>
                <a:cs typeface="Courier New" panose="02070309020205020404" pitchFamily="49" charset="0"/>
              </a:rPr>
              <a:t>FROM Courses</a:t>
            </a:r>
          </a:p>
          <a:p>
            <a:pPr marL="0" indent="0">
              <a:spcBef>
                <a:spcPts val="0"/>
              </a:spcBef>
              <a:buNone/>
            </a:pPr>
            <a:r>
              <a:rPr lang="en-US" dirty="0">
                <a:latin typeface="Courier New" panose="02070309020205020404" pitchFamily="49" charset="0"/>
                <a:cs typeface="Courier New" panose="02070309020205020404" pitchFamily="49" charset="0"/>
              </a:rPr>
              <a:t>WHERE credits &gt; 3;</a:t>
            </a:r>
          </a:p>
        </p:txBody>
      </p:sp>
      <p:sp>
        <p:nvSpPr>
          <p:cNvPr id="10" name="Text Placeholder 9">
            <a:extLst>
              <a:ext uri="{FF2B5EF4-FFF2-40B4-BE49-F238E27FC236}">
                <a16:creationId xmlns:a16="http://schemas.microsoft.com/office/drawing/2014/main" id="{34109AD6-B4D4-9A97-3D52-D5634AC1348F}"/>
              </a:ext>
            </a:extLst>
          </p:cNvPr>
          <p:cNvSpPr>
            <a:spLocks noGrp="1"/>
          </p:cNvSpPr>
          <p:nvPr>
            <p:ph type="body" sz="quarter" idx="3"/>
          </p:nvPr>
        </p:nvSpPr>
        <p:spPr/>
        <p:txBody>
          <a:bodyPr/>
          <a:lstStyle/>
          <a:p>
            <a:r>
              <a:rPr lang="en-US" dirty="0"/>
              <a:t>Django</a:t>
            </a:r>
          </a:p>
        </p:txBody>
      </p:sp>
      <p:sp>
        <p:nvSpPr>
          <p:cNvPr id="11" name="Content Placeholder 10">
            <a:extLst>
              <a:ext uri="{FF2B5EF4-FFF2-40B4-BE49-F238E27FC236}">
                <a16:creationId xmlns:a16="http://schemas.microsoft.com/office/drawing/2014/main" id="{5422ABE3-5AC4-0A4C-FAF7-25A61932A420}"/>
              </a:ext>
            </a:extLst>
          </p:cNvPr>
          <p:cNvSpPr>
            <a:spLocks noGrp="1"/>
          </p:cNvSpPr>
          <p:nvPr>
            <p:ph sz="quarter" idx="4"/>
          </p:nvPr>
        </p:nvSpPr>
        <p:spPr>
          <a:xfrm>
            <a:off x="6096000" y="3187921"/>
            <a:ext cx="6095999" cy="2854311"/>
          </a:xfrm>
        </p:spPr>
        <p:txBody>
          <a:bodyPr>
            <a:noAutofit/>
          </a:bodyPr>
          <a:lstStyle/>
          <a:p>
            <a:pPr marL="0" indent="0">
              <a:spcBef>
                <a:spcPts val="0"/>
              </a:spcBef>
              <a:buNone/>
            </a:pPr>
            <a:r>
              <a:rPr lang="nl-NL" sz="1600" dirty="0">
                <a:solidFill>
                  <a:srgbClr val="000000"/>
                </a:solidFill>
                <a:latin typeface="Consolas" panose="020B0609020204030204" pitchFamily="49" charset="0"/>
              </a:rPr>
              <a:t>hard_courses</a:t>
            </a:r>
            <a:r>
              <a:rPr lang="nl-NL" sz="1600" b="0" dirty="0">
                <a:solidFill>
                  <a:srgbClr val="000000"/>
                </a:solidFill>
                <a:effectLst/>
                <a:latin typeface="Consolas" panose="020B0609020204030204" pitchFamily="49" charset="0"/>
              </a:rPr>
              <a:t> = Course.objects.filter(</a:t>
            </a:r>
          </a:p>
          <a:p>
            <a:pPr marL="0" indent="0">
              <a:spcBef>
                <a:spcPts val="0"/>
              </a:spcBef>
              <a:buNone/>
            </a:pPr>
            <a:r>
              <a:rPr lang="nl-NL" sz="1600" dirty="0">
                <a:solidFill>
                  <a:srgbClr val="000000"/>
                </a:solidFill>
                <a:latin typeface="Consolas" panose="020B0609020204030204" pitchFamily="49" charset="0"/>
              </a:rPr>
              <a:t>	</a:t>
            </a:r>
            <a:r>
              <a:rPr lang="nl-NL" sz="1600" b="0" dirty="0">
                <a:solidFill>
                  <a:srgbClr val="000000"/>
                </a:solidFill>
                <a:effectLst/>
                <a:latin typeface="Consolas" panose="020B0609020204030204" pitchFamily="49" charset="0"/>
              </a:rPr>
              <a:t>credits__gt=</a:t>
            </a:r>
            <a:r>
              <a:rPr lang="nl-NL" sz="1600" dirty="0">
                <a:solidFill>
                  <a:srgbClr val="000000"/>
                </a:solidFill>
                <a:latin typeface="Consolas" panose="020B0609020204030204" pitchFamily="49" charset="0"/>
              </a:rPr>
              <a:t>3</a:t>
            </a:r>
            <a:endParaRPr lang="nl-NL" sz="1600" b="0" dirty="0">
              <a:solidFill>
                <a:srgbClr val="000000"/>
              </a:solidFill>
              <a:effectLst/>
              <a:latin typeface="Consolas" panose="020B0609020204030204" pitchFamily="49" charset="0"/>
            </a:endParaRPr>
          </a:p>
          <a:p>
            <a:pPr marL="0" indent="0">
              <a:spcBef>
                <a:spcPts val="0"/>
              </a:spcBef>
              <a:buNone/>
            </a:pPr>
            <a:r>
              <a:rPr lang="nl-NL" sz="1600" b="0" dirty="0">
                <a:solidFill>
                  <a:srgbClr val="000000"/>
                </a:solidFill>
                <a:effectLst/>
                <a:latin typeface="Consolas" panose="020B0609020204030204" pitchFamily="49" charset="0"/>
              </a:rPr>
              <a:t>)</a:t>
            </a:r>
          </a:p>
          <a:p>
            <a:pPr marL="0" indent="0">
              <a:spcBef>
                <a:spcPts val="0"/>
              </a:spcBef>
              <a:buNone/>
            </a:pPr>
            <a:r>
              <a:rPr lang="nl-NL" sz="1600" dirty="0">
                <a:solidFill>
                  <a:srgbClr val="000000"/>
                </a:solidFill>
                <a:latin typeface="Consolas" panose="020B0609020204030204" pitchFamily="49" charset="0"/>
              </a:rPr>
              <a:t>print(hard_courses)</a:t>
            </a:r>
            <a:endParaRPr lang="nl-NL" sz="1600" b="0" dirty="0">
              <a:solidFill>
                <a:srgbClr val="000000"/>
              </a:solidFill>
              <a:effectLst/>
              <a:latin typeface="Consolas" panose="020B0609020204030204" pitchFamily="49" charset="0"/>
            </a:endParaRPr>
          </a:p>
          <a:p>
            <a:pPr marL="0" indent="0">
              <a:spcBef>
                <a:spcPts val="0"/>
              </a:spcBef>
              <a:buNone/>
            </a:pPr>
            <a:endParaRPr lang="nl-NL" sz="1600" b="0" dirty="0">
              <a:solidFill>
                <a:srgbClr val="000000"/>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C8096114-8EAF-2CD7-811E-5D4A9ACB6656}"/>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2E5C30BC-F62A-A443-4591-311FBAE2D1A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D041ACB0-A1A7-2194-B150-C7CF7F9D61CC}"/>
              </a:ext>
            </a:extLst>
          </p:cNvPr>
          <p:cNvSpPr>
            <a:spLocks noGrp="1"/>
          </p:cNvSpPr>
          <p:nvPr>
            <p:ph type="sldNum" sz="quarter" idx="12"/>
          </p:nvPr>
        </p:nvSpPr>
        <p:spPr/>
        <p:txBody>
          <a:bodyPr/>
          <a:lstStyle/>
          <a:p>
            <a:fld id="{AF197084-1CDD-41AE-A38E-5CB8C4388F1F}" type="slidenum">
              <a:rPr lang="en-US" smtClean="0"/>
              <a:t>12</a:t>
            </a:fld>
            <a:endParaRPr lang="en-US"/>
          </a:p>
        </p:txBody>
      </p:sp>
    </p:spTree>
    <p:extLst>
      <p:ext uri="{BB962C8B-B14F-4D97-AF65-F5344CB8AC3E}">
        <p14:creationId xmlns:p14="http://schemas.microsoft.com/office/powerpoint/2010/main" val="2973544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2DE019-A709-F509-DE46-30C5DF86E5B6}"/>
              </a:ext>
            </a:extLst>
          </p:cNvPr>
          <p:cNvSpPr>
            <a:spLocks noGrp="1"/>
          </p:cNvSpPr>
          <p:nvPr>
            <p:ph type="title"/>
          </p:nvPr>
        </p:nvSpPr>
        <p:spPr/>
        <p:txBody>
          <a:bodyPr/>
          <a:lstStyle/>
          <a:p>
            <a:r>
              <a:rPr lang="en-US" dirty="0"/>
              <a:t>Read…  ORDER BY</a:t>
            </a:r>
          </a:p>
        </p:txBody>
      </p:sp>
      <p:sp>
        <p:nvSpPr>
          <p:cNvPr id="8" name="Text Placeholder 7">
            <a:extLst>
              <a:ext uri="{FF2B5EF4-FFF2-40B4-BE49-F238E27FC236}">
                <a16:creationId xmlns:a16="http://schemas.microsoft.com/office/drawing/2014/main" id="{B364062E-1207-58CB-0385-037839ED04D5}"/>
              </a:ext>
            </a:extLst>
          </p:cNvPr>
          <p:cNvSpPr>
            <a:spLocks noGrp="1"/>
          </p:cNvSpPr>
          <p:nvPr>
            <p:ph type="body" idx="1"/>
          </p:nvPr>
        </p:nvSpPr>
        <p:spPr/>
        <p:txBody>
          <a:bodyPr/>
          <a:lstStyle/>
          <a:p>
            <a:r>
              <a:rPr lang="en-US" dirty="0"/>
              <a:t>MySQL</a:t>
            </a:r>
          </a:p>
        </p:txBody>
      </p:sp>
      <p:sp>
        <p:nvSpPr>
          <p:cNvPr id="9" name="Content Placeholder 8">
            <a:extLst>
              <a:ext uri="{FF2B5EF4-FFF2-40B4-BE49-F238E27FC236}">
                <a16:creationId xmlns:a16="http://schemas.microsoft.com/office/drawing/2014/main" id="{CD415C81-D4F6-DE2E-09FC-0E00C800F20C}"/>
              </a:ext>
            </a:extLst>
          </p:cNvPr>
          <p:cNvSpPr>
            <a:spLocks noGrp="1"/>
          </p:cNvSpPr>
          <p:nvPr>
            <p:ph sz="half" idx="2"/>
          </p:nvPr>
        </p:nvSpPr>
        <p:spPr/>
        <p:txBody>
          <a:bodyPr>
            <a:normAutofit/>
          </a:bodyPr>
          <a:lstStyle/>
          <a:p>
            <a:pPr marL="0" indent="0">
              <a:spcBef>
                <a:spcPts val="0"/>
              </a:spcBef>
              <a:buNone/>
            </a:pPr>
            <a:r>
              <a:rPr lang="en-US" dirty="0">
                <a:latin typeface="Courier New" panose="02070309020205020404" pitchFamily="49" charset="0"/>
                <a:cs typeface="Courier New" panose="02070309020205020404" pitchFamily="49" charset="0"/>
              </a:rPr>
              <a:t>SELECT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FROM Students</a:t>
            </a:r>
          </a:p>
          <a:p>
            <a:pPr marL="0" indent="0">
              <a:spcBef>
                <a:spcPts val="0"/>
              </a:spcBef>
              <a:buNone/>
            </a:pPr>
            <a:r>
              <a:rPr lang="en-US" dirty="0">
                <a:latin typeface="Courier New" panose="02070309020205020404" pitchFamily="49" charset="0"/>
                <a:cs typeface="Courier New" panose="02070309020205020404" pitchFamily="49" charset="0"/>
              </a:rPr>
              <a:t>ORDER BY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 DESC;</a:t>
            </a:r>
          </a:p>
        </p:txBody>
      </p:sp>
      <p:sp>
        <p:nvSpPr>
          <p:cNvPr id="10" name="Text Placeholder 9">
            <a:extLst>
              <a:ext uri="{FF2B5EF4-FFF2-40B4-BE49-F238E27FC236}">
                <a16:creationId xmlns:a16="http://schemas.microsoft.com/office/drawing/2014/main" id="{34109AD6-B4D4-9A97-3D52-D5634AC1348F}"/>
              </a:ext>
            </a:extLst>
          </p:cNvPr>
          <p:cNvSpPr>
            <a:spLocks noGrp="1"/>
          </p:cNvSpPr>
          <p:nvPr>
            <p:ph type="body" sz="quarter" idx="3"/>
          </p:nvPr>
        </p:nvSpPr>
        <p:spPr/>
        <p:txBody>
          <a:bodyPr/>
          <a:lstStyle/>
          <a:p>
            <a:r>
              <a:rPr lang="en-US" dirty="0"/>
              <a:t>Django</a:t>
            </a:r>
          </a:p>
        </p:txBody>
      </p:sp>
      <p:sp>
        <p:nvSpPr>
          <p:cNvPr id="11" name="Content Placeholder 10">
            <a:extLst>
              <a:ext uri="{FF2B5EF4-FFF2-40B4-BE49-F238E27FC236}">
                <a16:creationId xmlns:a16="http://schemas.microsoft.com/office/drawing/2014/main" id="{5422ABE3-5AC4-0A4C-FAF7-25A61932A420}"/>
              </a:ext>
            </a:extLst>
          </p:cNvPr>
          <p:cNvSpPr>
            <a:spLocks noGrp="1"/>
          </p:cNvSpPr>
          <p:nvPr>
            <p:ph sz="quarter" idx="4"/>
          </p:nvPr>
        </p:nvSpPr>
        <p:spPr>
          <a:xfrm>
            <a:off x="6096000" y="3187921"/>
            <a:ext cx="6095999" cy="2854311"/>
          </a:xfrm>
        </p:spPr>
        <p:txBody>
          <a:bodyPr>
            <a:noAutofit/>
          </a:bodyPr>
          <a:lstStyle/>
          <a:p>
            <a:pPr marL="0" indent="0">
              <a:spcBef>
                <a:spcPts val="0"/>
              </a:spcBef>
              <a:buNone/>
            </a:pPr>
            <a:r>
              <a:rPr lang="nl-NL" sz="1600" dirty="0">
                <a:solidFill>
                  <a:srgbClr val="000000"/>
                </a:solidFill>
                <a:latin typeface="Consolas" panose="020B0609020204030204" pitchFamily="49" charset="0"/>
              </a:rPr>
              <a:t>s</a:t>
            </a:r>
            <a:r>
              <a:rPr lang="nl-NL" sz="1600" b="0" dirty="0">
                <a:solidFill>
                  <a:srgbClr val="000000"/>
                </a:solidFill>
                <a:effectLst/>
                <a:latin typeface="Consolas" panose="020B0609020204030204" pitchFamily="49" charset="0"/>
              </a:rPr>
              <a:t>tudents = Student.objects.order_by(</a:t>
            </a:r>
            <a:r>
              <a:rPr lang="nl-NL" sz="1800" b="0" i="0" kern="1200" dirty="0">
                <a:solidFill>
                  <a:srgbClr val="000000"/>
                </a:solidFill>
                <a:effectLst/>
                <a:latin typeface="Consolas" panose="020B0609020204030204" pitchFamily="49" charset="0"/>
                <a:ea typeface="+mn-ea"/>
                <a:cs typeface="+mn-cs"/>
              </a:rPr>
              <a:t>'-last_name’</a:t>
            </a:r>
            <a:r>
              <a:rPr lang="nl-NL" sz="1600" b="0" dirty="0">
                <a:solidFill>
                  <a:srgbClr val="000000"/>
                </a:solidFill>
                <a:effectLst/>
                <a:latin typeface="Consolas" panose="020B0609020204030204" pitchFamily="49" charset="0"/>
              </a:rPr>
              <a:t>)</a:t>
            </a:r>
          </a:p>
          <a:p>
            <a:pPr marL="0" indent="0">
              <a:spcBef>
                <a:spcPts val="0"/>
              </a:spcBef>
              <a:buNone/>
            </a:pPr>
            <a:r>
              <a:rPr lang="nl-NL" sz="1600" dirty="0">
                <a:solidFill>
                  <a:srgbClr val="000000"/>
                </a:solidFill>
                <a:latin typeface="Consolas" panose="020B0609020204030204" pitchFamily="49" charset="0"/>
              </a:rPr>
              <a:t>print(students)</a:t>
            </a:r>
            <a:endParaRPr lang="nl-NL" sz="1600" b="0" dirty="0">
              <a:solidFill>
                <a:srgbClr val="000000"/>
              </a:solidFill>
              <a:effectLst/>
              <a:latin typeface="Consolas" panose="020B0609020204030204" pitchFamily="49" charset="0"/>
            </a:endParaRPr>
          </a:p>
          <a:p>
            <a:pPr marL="0" indent="0">
              <a:spcBef>
                <a:spcPts val="0"/>
              </a:spcBef>
              <a:buNone/>
            </a:pPr>
            <a:endParaRPr lang="nl-NL" sz="1600" b="0" dirty="0">
              <a:solidFill>
                <a:srgbClr val="000000"/>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C8096114-8EAF-2CD7-811E-5D4A9ACB6656}"/>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2E5C30BC-F62A-A443-4591-311FBAE2D1A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D041ACB0-A1A7-2194-B150-C7CF7F9D61CC}"/>
              </a:ext>
            </a:extLst>
          </p:cNvPr>
          <p:cNvSpPr>
            <a:spLocks noGrp="1"/>
          </p:cNvSpPr>
          <p:nvPr>
            <p:ph type="sldNum" sz="quarter" idx="12"/>
          </p:nvPr>
        </p:nvSpPr>
        <p:spPr/>
        <p:txBody>
          <a:bodyPr/>
          <a:lstStyle/>
          <a:p>
            <a:fld id="{AF197084-1CDD-41AE-A38E-5CB8C4388F1F}" type="slidenum">
              <a:rPr lang="en-US" smtClean="0"/>
              <a:t>13</a:t>
            </a:fld>
            <a:endParaRPr lang="en-US"/>
          </a:p>
        </p:txBody>
      </p:sp>
    </p:spTree>
    <p:extLst>
      <p:ext uri="{BB962C8B-B14F-4D97-AF65-F5344CB8AC3E}">
        <p14:creationId xmlns:p14="http://schemas.microsoft.com/office/powerpoint/2010/main" val="3970568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2DE019-A709-F509-DE46-30C5DF86E5B6}"/>
              </a:ext>
            </a:extLst>
          </p:cNvPr>
          <p:cNvSpPr>
            <a:spLocks noGrp="1"/>
          </p:cNvSpPr>
          <p:nvPr>
            <p:ph type="title"/>
          </p:nvPr>
        </p:nvSpPr>
        <p:spPr/>
        <p:txBody>
          <a:bodyPr/>
          <a:lstStyle/>
          <a:p>
            <a:r>
              <a:rPr lang="en-US" dirty="0"/>
              <a:t>Read… INNER JOIN</a:t>
            </a:r>
          </a:p>
        </p:txBody>
      </p:sp>
      <p:sp>
        <p:nvSpPr>
          <p:cNvPr id="8" name="Text Placeholder 7">
            <a:extLst>
              <a:ext uri="{FF2B5EF4-FFF2-40B4-BE49-F238E27FC236}">
                <a16:creationId xmlns:a16="http://schemas.microsoft.com/office/drawing/2014/main" id="{B364062E-1207-58CB-0385-037839ED04D5}"/>
              </a:ext>
            </a:extLst>
          </p:cNvPr>
          <p:cNvSpPr>
            <a:spLocks noGrp="1"/>
          </p:cNvSpPr>
          <p:nvPr>
            <p:ph type="body" idx="1"/>
          </p:nvPr>
        </p:nvSpPr>
        <p:spPr/>
        <p:txBody>
          <a:bodyPr/>
          <a:lstStyle/>
          <a:p>
            <a:r>
              <a:rPr lang="en-US" dirty="0"/>
              <a:t>MySQL</a:t>
            </a:r>
          </a:p>
        </p:txBody>
      </p:sp>
      <p:sp>
        <p:nvSpPr>
          <p:cNvPr id="9" name="Content Placeholder 8">
            <a:extLst>
              <a:ext uri="{FF2B5EF4-FFF2-40B4-BE49-F238E27FC236}">
                <a16:creationId xmlns:a16="http://schemas.microsoft.com/office/drawing/2014/main" id="{CD415C81-D4F6-DE2E-09FC-0E00C800F20C}"/>
              </a:ext>
            </a:extLst>
          </p:cNvPr>
          <p:cNvSpPr>
            <a:spLocks noGrp="1"/>
          </p:cNvSpPr>
          <p:nvPr>
            <p:ph sz="half" idx="2"/>
          </p:nvPr>
        </p:nvSpPr>
        <p:spPr/>
        <p:txBody>
          <a:bodyPr>
            <a:normAutofit/>
          </a:bodyPr>
          <a:lstStyle/>
          <a:p>
            <a:pPr marL="0" indent="0">
              <a:spcBef>
                <a:spcPts val="0"/>
              </a:spcBef>
              <a:buNone/>
            </a:pPr>
            <a:r>
              <a:rPr lang="en-US" dirty="0">
                <a:latin typeface="Courier New" panose="02070309020205020404" pitchFamily="49" charset="0"/>
                <a:cs typeface="Courier New" panose="02070309020205020404" pitchFamily="49" charset="0"/>
              </a:rPr>
              <a:t>SELECT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FROM Courses AS c</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INNER JOIN Teachers AS 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ON </a:t>
            </a:r>
            <a:r>
              <a:rPr lang="en-US" dirty="0" err="1">
                <a:latin typeface="Courier New" panose="02070309020205020404" pitchFamily="49" charset="0"/>
                <a:cs typeface="Courier New" panose="02070309020205020404" pitchFamily="49" charset="0"/>
              </a:rPr>
              <a:t>c.teacher_id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t.teacher_id</a:t>
            </a:r>
            <a:endParaRPr lang="en-US" dirty="0">
              <a:latin typeface="Courier New" panose="02070309020205020404" pitchFamily="49" charset="0"/>
              <a:cs typeface="Courier New" panose="02070309020205020404" pitchFamily="49" charset="0"/>
            </a:endParaRPr>
          </a:p>
        </p:txBody>
      </p:sp>
      <p:sp>
        <p:nvSpPr>
          <p:cNvPr id="10" name="Text Placeholder 9">
            <a:extLst>
              <a:ext uri="{FF2B5EF4-FFF2-40B4-BE49-F238E27FC236}">
                <a16:creationId xmlns:a16="http://schemas.microsoft.com/office/drawing/2014/main" id="{34109AD6-B4D4-9A97-3D52-D5634AC1348F}"/>
              </a:ext>
            </a:extLst>
          </p:cNvPr>
          <p:cNvSpPr>
            <a:spLocks noGrp="1"/>
          </p:cNvSpPr>
          <p:nvPr>
            <p:ph type="body" sz="quarter" idx="3"/>
          </p:nvPr>
        </p:nvSpPr>
        <p:spPr/>
        <p:txBody>
          <a:bodyPr/>
          <a:lstStyle/>
          <a:p>
            <a:r>
              <a:rPr lang="en-US" dirty="0"/>
              <a:t>Django</a:t>
            </a:r>
          </a:p>
        </p:txBody>
      </p:sp>
      <p:sp>
        <p:nvSpPr>
          <p:cNvPr id="11" name="Content Placeholder 10">
            <a:extLst>
              <a:ext uri="{FF2B5EF4-FFF2-40B4-BE49-F238E27FC236}">
                <a16:creationId xmlns:a16="http://schemas.microsoft.com/office/drawing/2014/main" id="{5422ABE3-5AC4-0A4C-FAF7-25A61932A420}"/>
              </a:ext>
            </a:extLst>
          </p:cNvPr>
          <p:cNvSpPr>
            <a:spLocks noGrp="1"/>
          </p:cNvSpPr>
          <p:nvPr>
            <p:ph sz="quarter" idx="4"/>
          </p:nvPr>
        </p:nvSpPr>
        <p:spPr>
          <a:xfrm>
            <a:off x="6096000" y="3187921"/>
            <a:ext cx="6095999" cy="2854311"/>
          </a:xfrm>
        </p:spPr>
        <p:txBody>
          <a:bodyPr>
            <a:noAutofit/>
          </a:bodyPr>
          <a:lstStyle/>
          <a:p>
            <a:pPr marL="0" indent="0">
              <a:spcBef>
                <a:spcPts val="0"/>
              </a:spcBef>
              <a:buNone/>
            </a:pPr>
            <a:r>
              <a:rPr lang="nl-NL" sz="1600" dirty="0">
                <a:solidFill>
                  <a:srgbClr val="000000"/>
                </a:solidFill>
                <a:latin typeface="Consolas" panose="020B0609020204030204" pitchFamily="49" charset="0"/>
              </a:rPr>
              <a:t>all_teachers</a:t>
            </a:r>
            <a:r>
              <a:rPr lang="nl-NL" sz="1600" b="0" dirty="0">
                <a:solidFill>
                  <a:srgbClr val="000000"/>
                </a:solidFill>
                <a:effectLst/>
                <a:latin typeface="Consolas" panose="020B0609020204030204" pitchFamily="49" charset="0"/>
              </a:rPr>
              <a:t> = Teacher.objects.all()</a:t>
            </a:r>
          </a:p>
          <a:p>
            <a:pPr marL="0" indent="0">
              <a:spcBef>
                <a:spcPts val="0"/>
              </a:spcBef>
              <a:buNone/>
            </a:pPr>
            <a:r>
              <a:rPr lang="nl-NL" sz="1600" dirty="0">
                <a:solidFill>
                  <a:srgbClr val="000000"/>
                </a:solidFill>
                <a:latin typeface="Consolas" panose="020B0609020204030204" pitchFamily="49" charset="0"/>
              </a:rPr>
              <a:t>for teacher in all_teachers:</a:t>
            </a:r>
            <a:br>
              <a:rPr lang="nl-NL" sz="1600" dirty="0">
                <a:solidFill>
                  <a:srgbClr val="000000"/>
                </a:solidFill>
                <a:latin typeface="Consolas" panose="020B0609020204030204" pitchFamily="49" charset="0"/>
              </a:rPr>
            </a:br>
            <a:r>
              <a:rPr lang="nl-NL" sz="1600" dirty="0">
                <a:solidFill>
                  <a:srgbClr val="000000"/>
                </a:solidFill>
                <a:latin typeface="Consolas" panose="020B0609020204030204" pitchFamily="49" charset="0"/>
              </a:rPr>
              <a:t>	print(teacher, teacher.course_set.all())</a:t>
            </a:r>
            <a:endParaRPr lang="nl-NL" sz="1600" b="0" dirty="0">
              <a:solidFill>
                <a:srgbClr val="000000"/>
              </a:solidFill>
              <a:effectLst/>
              <a:latin typeface="Consolas" panose="020B0609020204030204" pitchFamily="49" charset="0"/>
            </a:endParaRPr>
          </a:p>
          <a:p>
            <a:pPr marL="0" indent="0">
              <a:spcBef>
                <a:spcPts val="0"/>
              </a:spcBef>
              <a:buNone/>
            </a:pPr>
            <a:endParaRPr lang="nl-NL" sz="1600" b="0" dirty="0">
              <a:solidFill>
                <a:srgbClr val="000000"/>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C8096114-8EAF-2CD7-811E-5D4A9ACB6656}"/>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2E5C30BC-F62A-A443-4591-311FBAE2D1A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D041ACB0-A1A7-2194-B150-C7CF7F9D61CC}"/>
              </a:ext>
            </a:extLst>
          </p:cNvPr>
          <p:cNvSpPr>
            <a:spLocks noGrp="1"/>
          </p:cNvSpPr>
          <p:nvPr>
            <p:ph type="sldNum" sz="quarter" idx="12"/>
          </p:nvPr>
        </p:nvSpPr>
        <p:spPr/>
        <p:txBody>
          <a:bodyPr/>
          <a:lstStyle/>
          <a:p>
            <a:fld id="{AF197084-1CDD-41AE-A38E-5CB8C4388F1F}" type="slidenum">
              <a:rPr lang="en-US" smtClean="0"/>
              <a:t>14</a:t>
            </a:fld>
            <a:endParaRPr lang="en-US"/>
          </a:p>
        </p:txBody>
      </p:sp>
    </p:spTree>
    <p:extLst>
      <p:ext uri="{BB962C8B-B14F-4D97-AF65-F5344CB8AC3E}">
        <p14:creationId xmlns:p14="http://schemas.microsoft.com/office/powerpoint/2010/main" val="2367735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2DE019-A709-F509-DE46-30C5DF86E5B6}"/>
              </a:ext>
            </a:extLst>
          </p:cNvPr>
          <p:cNvSpPr>
            <a:spLocks noGrp="1"/>
          </p:cNvSpPr>
          <p:nvPr>
            <p:ph type="title"/>
          </p:nvPr>
        </p:nvSpPr>
        <p:spPr/>
        <p:txBody>
          <a:bodyPr/>
          <a:lstStyle/>
          <a:p>
            <a:r>
              <a:rPr lang="en-US" dirty="0"/>
              <a:t>Read… INNER JOINs w/WHERE</a:t>
            </a:r>
          </a:p>
        </p:txBody>
      </p:sp>
      <p:sp>
        <p:nvSpPr>
          <p:cNvPr id="8" name="Text Placeholder 7">
            <a:extLst>
              <a:ext uri="{FF2B5EF4-FFF2-40B4-BE49-F238E27FC236}">
                <a16:creationId xmlns:a16="http://schemas.microsoft.com/office/drawing/2014/main" id="{B364062E-1207-58CB-0385-037839ED04D5}"/>
              </a:ext>
            </a:extLst>
          </p:cNvPr>
          <p:cNvSpPr>
            <a:spLocks noGrp="1"/>
          </p:cNvSpPr>
          <p:nvPr>
            <p:ph type="body" idx="1"/>
          </p:nvPr>
        </p:nvSpPr>
        <p:spPr/>
        <p:txBody>
          <a:bodyPr/>
          <a:lstStyle/>
          <a:p>
            <a:r>
              <a:rPr lang="en-US" dirty="0"/>
              <a:t>MySQL</a:t>
            </a:r>
          </a:p>
        </p:txBody>
      </p:sp>
      <p:sp>
        <p:nvSpPr>
          <p:cNvPr id="9" name="Content Placeholder 8">
            <a:extLst>
              <a:ext uri="{FF2B5EF4-FFF2-40B4-BE49-F238E27FC236}">
                <a16:creationId xmlns:a16="http://schemas.microsoft.com/office/drawing/2014/main" id="{CD415C81-D4F6-DE2E-09FC-0E00C800F20C}"/>
              </a:ext>
            </a:extLst>
          </p:cNvPr>
          <p:cNvSpPr>
            <a:spLocks noGrp="1"/>
          </p:cNvSpPr>
          <p:nvPr>
            <p:ph sz="half" idx="2"/>
          </p:nvPr>
        </p:nvSpPr>
        <p:spPr/>
        <p:txBody>
          <a:bodyPr>
            <a:normAutofit/>
          </a:bodyPr>
          <a:lstStyle/>
          <a:p>
            <a:pPr marL="0" indent="0">
              <a:spcBef>
                <a:spcPts val="0"/>
              </a:spcBef>
              <a:buNone/>
            </a:pPr>
            <a:r>
              <a:rPr lang="en-US" dirty="0">
                <a:latin typeface="Courier New" panose="02070309020205020404" pitchFamily="49" charset="0"/>
                <a:cs typeface="Courier New" panose="02070309020205020404" pitchFamily="49" charset="0"/>
              </a:rPr>
              <a:t>SELECT 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FROM Courses AS c</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INNER JOIN Enrollments AS 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ON </a:t>
            </a:r>
            <a:r>
              <a:rPr lang="en-US" dirty="0" err="1">
                <a:latin typeface="Courier New" panose="02070309020205020404" pitchFamily="49" charset="0"/>
                <a:cs typeface="Courier New" panose="02070309020205020404" pitchFamily="49" charset="0"/>
              </a:rPr>
              <a:t>c.course_id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e.course_id</a:t>
            </a: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	INNER JOIN Students AS s</a:t>
            </a:r>
          </a:p>
          <a:p>
            <a:pPr marL="0" indent="0">
              <a:spcBef>
                <a:spcPts val="0"/>
              </a:spcBef>
              <a:buNone/>
            </a:pPr>
            <a:r>
              <a:rPr lang="en-US" dirty="0">
                <a:latin typeface="Courier New" panose="02070309020205020404" pitchFamily="49" charset="0"/>
                <a:cs typeface="Courier New" panose="02070309020205020404" pitchFamily="49" charset="0"/>
              </a:rPr>
              <a:t>	ON </a:t>
            </a:r>
            <a:r>
              <a:rPr lang="en-US" dirty="0" err="1">
                <a:latin typeface="Courier New" panose="02070309020205020404" pitchFamily="49" charset="0"/>
                <a:cs typeface="Courier New" panose="02070309020205020404" pitchFamily="49" charset="0"/>
              </a:rPr>
              <a:t>s.student_id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e.student_id</a:t>
            </a: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c.course_name</a:t>
            </a:r>
            <a:r>
              <a:rPr lang="en-US" dirty="0">
                <a:latin typeface="Courier New" panose="02070309020205020404" pitchFamily="49" charset="0"/>
                <a:cs typeface="Courier New" panose="02070309020205020404" pitchFamily="49" charset="0"/>
              </a:rPr>
              <a:t> </a:t>
            </a:r>
          </a:p>
          <a:p>
            <a:pPr marL="0" indent="0">
              <a:spcBef>
                <a:spcPts val="0"/>
              </a:spcBef>
              <a:buNone/>
            </a:pPr>
            <a:r>
              <a:rPr lang="en-US" dirty="0">
                <a:latin typeface="Courier New" panose="02070309020205020404" pitchFamily="49" charset="0"/>
                <a:cs typeface="Courier New" panose="02070309020205020404" pitchFamily="49" charset="0"/>
              </a:rPr>
              <a:t>	= ‘Data Structures’;</a:t>
            </a:r>
          </a:p>
        </p:txBody>
      </p:sp>
      <p:sp>
        <p:nvSpPr>
          <p:cNvPr id="10" name="Text Placeholder 9">
            <a:extLst>
              <a:ext uri="{FF2B5EF4-FFF2-40B4-BE49-F238E27FC236}">
                <a16:creationId xmlns:a16="http://schemas.microsoft.com/office/drawing/2014/main" id="{34109AD6-B4D4-9A97-3D52-D5634AC1348F}"/>
              </a:ext>
            </a:extLst>
          </p:cNvPr>
          <p:cNvSpPr>
            <a:spLocks noGrp="1"/>
          </p:cNvSpPr>
          <p:nvPr>
            <p:ph type="body" sz="quarter" idx="3"/>
          </p:nvPr>
        </p:nvSpPr>
        <p:spPr/>
        <p:txBody>
          <a:bodyPr/>
          <a:lstStyle/>
          <a:p>
            <a:r>
              <a:rPr lang="en-US" dirty="0"/>
              <a:t>Django</a:t>
            </a:r>
          </a:p>
        </p:txBody>
      </p:sp>
      <p:sp>
        <p:nvSpPr>
          <p:cNvPr id="11" name="Content Placeholder 10">
            <a:extLst>
              <a:ext uri="{FF2B5EF4-FFF2-40B4-BE49-F238E27FC236}">
                <a16:creationId xmlns:a16="http://schemas.microsoft.com/office/drawing/2014/main" id="{5422ABE3-5AC4-0A4C-FAF7-25A61932A420}"/>
              </a:ext>
            </a:extLst>
          </p:cNvPr>
          <p:cNvSpPr>
            <a:spLocks noGrp="1"/>
          </p:cNvSpPr>
          <p:nvPr>
            <p:ph sz="quarter" idx="4"/>
          </p:nvPr>
        </p:nvSpPr>
        <p:spPr>
          <a:xfrm>
            <a:off x="6096000" y="3187921"/>
            <a:ext cx="6095999" cy="2854311"/>
          </a:xfrm>
        </p:spPr>
        <p:txBody>
          <a:bodyPr>
            <a:noAutofit/>
          </a:bodyPr>
          <a:lstStyle/>
          <a:p>
            <a:pPr marL="0" indent="0">
              <a:spcBef>
                <a:spcPts val="0"/>
              </a:spcBef>
              <a:buNone/>
            </a:pPr>
            <a:r>
              <a:rPr lang="nl-NL" sz="1600" dirty="0">
                <a:solidFill>
                  <a:srgbClr val="000000"/>
                </a:solidFill>
                <a:latin typeface="Consolas" panose="020B0609020204030204" pitchFamily="49" charset="0"/>
              </a:rPr>
              <a:t>ds_students = Student.objects.filter(</a:t>
            </a:r>
            <a:br>
              <a:rPr lang="nl-NL" sz="1600" dirty="0">
                <a:solidFill>
                  <a:srgbClr val="000000"/>
                </a:solidFill>
                <a:latin typeface="Consolas" panose="020B0609020204030204" pitchFamily="49" charset="0"/>
              </a:rPr>
            </a:br>
            <a:r>
              <a:rPr lang="nl-NL" sz="1600" dirty="0">
                <a:solidFill>
                  <a:srgbClr val="000000"/>
                </a:solidFill>
                <a:latin typeface="Consolas" panose="020B0609020204030204" pitchFamily="49" charset="0"/>
              </a:rPr>
              <a:t>	enrollment__course__course_name='Data Structures’</a:t>
            </a:r>
            <a:br>
              <a:rPr lang="nl-NL" sz="1600" dirty="0">
                <a:solidFill>
                  <a:srgbClr val="000000"/>
                </a:solidFill>
                <a:latin typeface="Consolas" panose="020B0609020204030204" pitchFamily="49" charset="0"/>
              </a:rPr>
            </a:br>
            <a:r>
              <a:rPr lang="nl-NL" sz="1600" dirty="0">
                <a:solidFill>
                  <a:srgbClr val="000000"/>
                </a:solidFill>
                <a:latin typeface="Consolas" panose="020B0609020204030204" pitchFamily="49" charset="0"/>
              </a:rPr>
              <a:t>)</a:t>
            </a:r>
            <a:endParaRPr lang="nl-NL" sz="1600" b="0" dirty="0">
              <a:solidFill>
                <a:srgbClr val="000000"/>
              </a:solidFill>
              <a:effectLst/>
              <a:latin typeface="Consolas" panose="020B0609020204030204" pitchFamily="49" charset="0"/>
            </a:endParaRPr>
          </a:p>
          <a:p>
            <a:pPr marL="0" indent="0">
              <a:spcBef>
                <a:spcPts val="0"/>
              </a:spcBef>
              <a:buNone/>
            </a:pPr>
            <a:r>
              <a:rPr lang="nl-NL" sz="1600" b="0" dirty="0">
                <a:solidFill>
                  <a:srgbClr val="000000"/>
                </a:solidFill>
                <a:effectLst/>
                <a:latin typeface="Consolas" panose="020B0609020204030204" pitchFamily="49" charset="0"/>
              </a:rPr>
              <a:t>print(ds_students)</a:t>
            </a:r>
          </a:p>
        </p:txBody>
      </p:sp>
      <p:sp>
        <p:nvSpPr>
          <p:cNvPr id="4" name="Date Placeholder 3">
            <a:extLst>
              <a:ext uri="{FF2B5EF4-FFF2-40B4-BE49-F238E27FC236}">
                <a16:creationId xmlns:a16="http://schemas.microsoft.com/office/drawing/2014/main" id="{C8096114-8EAF-2CD7-811E-5D4A9ACB6656}"/>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2E5C30BC-F62A-A443-4591-311FBAE2D1A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D041ACB0-A1A7-2194-B150-C7CF7F9D61CC}"/>
              </a:ext>
            </a:extLst>
          </p:cNvPr>
          <p:cNvSpPr>
            <a:spLocks noGrp="1"/>
          </p:cNvSpPr>
          <p:nvPr>
            <p:ph type="sldNum" sz="quarter" idx="12"/>
          </p:nvPr>
        </p:nvSpPr>
        <p:spPr/>
        <p:txBody>
          <a:bodyPr/>
          <a:lstStyle/>
          <a:p>
            <a:fld id="{AF197084-1CDD-41AE-A38E-5CB8C4388F1F}" type="slidenum">
              <a:rPr lang="en-US" smtClean="0"/>
              <a:t>15</a:t>
            </a:fld>
            <a:endParaRPr lang="en-US"/>
          </a:p>
        </p:txBody>
      </p:sp>
    </p:spTree>
    <p:extLst>
      <p:ext uri="{BB962C8B-B14F-4D97-AF65-F5344CB8AC3E}">
        <p14:creationId xmlns:p14="http://schemas.microsoft.com/office/powerpoint/2010/main" val="422359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B209-07BF-84AF-EAFA-5B3CA024C096}"/>
              </a:ext>
            </a:extLst>
          </p:cNvPr>
          <p:cNvSpPr>
            <a:spLocks noGrp="1"/>
          </p:cNvSpPr>
          <p:nvPr>
            <p:ph type="title"/>
          </p:nvPr>
        </p:nvSpPr>
        <p:spPr/>
        <p:txBody>
          <a:bodyPr/>
          <a:lstStyle/>
          <a:p>
            <a:r>
              <a:rPr lang="en-US" dirty="0"/>
              <a:t>Your Turn</a:t>
            </a:r>
          </a:p>
        </p:txBody>
      </p:sp>
      <p:sp>
        <p:nvSpPr>
          <p:cNvPr id="4" name="Content Placeholder 3">
            <a:extLst>
              <a:ext uri="{FF2B5EF4-FFF2-40B4-BE49-F238E27FC236}">
                <a16:creationId xmlns:a16="http://schemas.microsoft.com/office/drawing/2014/main" id="{606AE531-354A-EF91-5438-E44BF377ABF0}"/>
              </a:ext>
            </a:extLst>
          </p:cNvPr>
          <p:cNvSpPr>
            <a:spLocks noGrp="1"/>
          </p:cNvSpPr>
          <p:nvPr>
            <p:ph idx="1"/>
          </p:nvPr>
        </p:nvSpPr>
        <p:spPr/>
        <p:txBody>
          <a:bodyPr vert="horz" lIns="91440" tIns="45720" rIns="91440" bIns="45720" rtlCol="0" anchor="t">
            <a:normAutofit/>
          </a:bodyPr>
          <a:lstStyle/>
          <a:p>
            <a:r>
              <a:rPr lang="en-US" dirty="0"/>
              <a:t>In the interpreter... (or a .</a:t>
            </a:r>
            <a:r>
              <a:rPr lang="en-US" dirty="0" err="1"/>
              <a:t>py</a:t>
            </a:r>
            <a:r>
              <a:rPr lang="en-US" dirty="0"/>
              <a:t> file)</a:t>
            </a:r>
          </a:p>
          <a:p>
            <a:pPr lvl="1">
              <a:buFont typeface="Courier New" charset="2"/>
              <a:buChar char="o"/>
            </a:pPr>
            <a:r>
              <a:rPr lang="en-US" dirty="0"/>
              <a:t>Create a student</a:t>
            </a:r>
          </a:p>
          <a:p>
            <a:pPr lvl="1">
              <a:buFont typeface="Courier New" charset="2"/>
              <a:buChar char="o"/>
            </a:pPr>
            <a:r>
              <a:rPr lang="en-US" dirty="0"/>
              <a:t>Update a teacher</a:t>
            </a:r>
          </a:p>
          <a:p>
            <a:pPr lvl="1">
              <a:buFont typeface="Courier New" charset="2"/>
              <a:buChar char="o"/>
            </a:pPr>
            <a:r>
              <a:rPr lang="en-US" dirty="0"/>
              <a:t>Delete a student</a:t>
            </a:r>
          </a:p>
          <a:p>
            <a:pPr lvl="1">
              <a:buFont typeface="Courier New" charset="2"/>
              <a:buChar char="o"/>
            </a:pPr>
            <a:r>
              <a:rPr lang="en-US" dirty="0"/>
              <a:t>All teachers</a:t>
            </a:r>
          </a:p>
          <a:p>
            <a:pPr lvl="1">
              <a:buFont typeface="Courier New" charset="2"/>
              <a:buChar char="o"/>
            </a:pPr>
            <a:r>
              <a:rPr lang="en-US" dirty="0"/>
              <a:t>Students born before 2003, sorted by </a:t>
            </a:r>
            <a:r>
              <a:rPr lang="en-US" dirty="0" err="1"/>
              <a:t>date_of_birth</a:t>
            </a:r>
            <a:endParaRPr lang="en-US" dirty="0"/>
          </a:p>
          <a:p>
            <a:pPr lvl="1">
              <a:buFont typeface="Courier New" charset="2"/>
              <a:buChar char="o"/>
            </a:pPr>
            <a:r>
              <a:rPr lang="en-US" dirty="0"/>
              <a:t>Students and all their enrollment dates</a:t>
            </a:r>
          </a:p>
          <a:p>
            <a:pPr marL="0" indent="0">
              <a:buNone/>
            </a:pPr>
            <a:r>
              <a:rPr lang="en-US" sz="1400" dirty="0">
                <a:latin typeface="Courier New"/>
                <a:cs typeface="Courier New"/>
              </a:rPr>
              <a:t>from </a:t>
            </a:r>
            <a:r>
              <a:rPr lang="en-US" sz="1400" dirty="0" err="1">
                <a:latin typeface="Courier New"/>
                <a:cs typeface="Courier New"/>
              </a:rPr>
              <a:t>school_app.models</a:t>
            </a:r>
            <a:r>
              <a:rPr lang="en-US" sz="1400" dirty="0">
                <a:latin typeface="Courier New"/>
                <a:cs typeface="Courier New"/>
              </a:rPr>
              <a:t> import Student, Enrollment, Course, Teacher</a:t>
            </a:r>
            <a:endParaRPr lang="en-US" dirty="0"/>
          </a:p>
          <a:p>
            <a:pPr marL="0" indent="0">
              <a:buNone/>
            </a:pPr>
            <a:r>
              <a:rPr lang="en-US" sz="1400" dirty="0">
                <a:latin typeface="Courier New"/>
                <a:cs typeface="Courier New"/>
              </a:rPr>
              <a:t>from datetime import datetime, date</a:t>
            </a:r>
          </a:p>
          <a:p>
            <a:pPr lvl="1">
              <a:buFont typeface="Courier New" charset="2"/>
              <a:buChar char="o"/>
            </a:pPr>
            <a:endParaRPr lang="en-US" dirty="0"/>
          </a:p>
          <a:p>
            <a:pPr lvl="1">
              <a:buFont typeface="Courier New" charset="2"/>
              <a:buChar char="o"/>
            </a:pPr>
            <a:endParaRPr lang="en-US" dirty="0"/>
          </a:p>
        </p:txBody>
      </p:sp>
      <p:sp>
        <p:nvSpPr>
          <p:cNvPr id="7" name="Date Placeholder 6">
            <a:extLst>
              <a:ext uri="{FF2B5EF4-FFF2-40B4-BE49-F238E27FC236}">
                <a16:creationId xmlns:a16="http://schemas.microsoft.com/office/drawing/2014/main" id="{2CF4277B-8E5D-C394-C96F-632C268F135D}"/>
              </a:ext>
            </a:extLst>
          </p:cNvPr>
          <p:cNvSpPr>
            <a:spLocks noGrp="1"/>
          </p:cNvSpPr>
          <p:nvPr>
            <p:ph type="dt" sz="half" idx="10"/>
          </p:nvPr>
        </p:nvSpPr>
        <p:spPr/>
        <p:txBody>
          <a:bodyPr/>
          <a:lstStyle/>
          <a:p>
            <a:fld id="{C74CE296-2009-4293-92B3-BD69F4519974}" type="datetime4">
              <a:rPr lang="en-US" smtClean="0"/>
              <a:t>October 30, 2024</a:t>
            </a:fld>
            <a:endParaRPr lang="en-US"/>
          </a:p>
        </p:txBody>
      </p:sp>
      <p:sp>
        <p:nvSpPr>
          <p:cNvPr id="8" name="Footer Placeholder 7">
            <a:extLst>
              <a:ext uri="{FF2B5EF4-FFF2-40B4-BE49-F238E27FC236}">
                <a16:creationId xmlns:a16="http://schemas.microsoft.com/office/drawing/2014/main" id="{40F9C87E-4527-2F01-B3D5-D76D0D40DF8C}"/>
              </a:ext>
            </a:extLst>
          </p:cNvPr>
          <p:cNvSpPr>
            <a:spLocks noGrp="1"/>
          </p:cNvSpPr>
          <p:nvPr>
            <p:ph type="ftr" sz="quarter" idx="11"/>
          </p:nvPr>
        </p:nvSpPr>
        <p:spPr/>
        <p:txBody>
          <a:bodyPr/>
          <a:lstStyle/>
          <a:p>
            <a:r>
              <a:rPr lang="en-US"/>
              <a:t>CS393: Database Systems</a:t>
            </a:r>
          </a:p>
        </p:txBody>
      </p:sp>
      <p:sp>
        <p:nvSpPr>
          <p:cNvPr id="9" name="Slide Number Placeholder 8">
            <a:extLst>
              <a:ext uri="{FF2B5EF4-FFF2-40B4-BE49-F238E27FC236}">
                <a16:creationId xmlns:a16="http://schemas.microsoft.com/office/drawing/2014/main" id="{96A9AEFF-B7D6-5D46-E39A-F071658F2786}"/>
              </a:ext>
            </a:extLst>
          </p:cNvPr>
          <p:cNvSpPr>
            <a:spLocks noGrp="1"/>
          </p:cNvSpPr>
          <p:nvPr>
            <p:ph type="sldNum" sz="quarter" idx="12"/>
          </p:nvPr>
        </p:nvSpPr>
        <p:spPr/>
        <p:txBody>
          <a:bodyPr/>
          <a:lstStyle/>
          <a:p>
            <a:fld id="{AF197084-1CDD-41AE-A38E-5CB8C4388F1F}" type="slidenum">
              <a:rPr lang="en-US" smtClean="0"/>
              <a:t>16</a:t>
            </a:fld>
            <a:endParaRPr lang="en-US"/>
          </a:p>
        </p:txBody>
      </p:sp>
    </p:spTree>
    <p:extLst>
      <p:ext uri="{BB962C8B-B14F-4D97-AF65-F5344CB8AC3E}">
        <p14:creationId xmlns:p14="http://schemas.microsoft.com/office/powerpoint/2010/main" val="2080221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2DE019-A709-F509-DE46-30C5DF86E5B6}"/>
              </a:ext>
            </a:extLst>
          </p:cNvPr>
          <p:cNvSpPr>
            <a:spLocks noGrp="1"/>
          </p:cNvSpPr>
          <p:nvPr>
            <p:ph type="title"/>
          </p:nvPr>
        </p:nvSpPr>
        <p:spPr/>
        <p:txBody>
          <a:bodyPr/>
          <a:lstStyle/>
          <a:p>
            <a:r>
              <a:rPr lang="en-US" dirty="0"/>
              <a:t>Read… OUTER JOIN</a:t>
            </a:r>
          </a:p>
        </p:txBody>
      </p:sp>
      <p:sp>
        <p:nvSpPr>
          <p:cNvPr id="8" name="Text Placeholder 7">
            <a:extLst>
              <a:ext uri="{FF2B5EF4-FFF2-40B4-BE49-F238E27FC236}">
                <a16:creationId xmlns:a16="http://schemas.microsoft.com/office/drawing/2014/main" id="{B364062E-1207-58CB-0385-037839ED04D5}"/>
              </a:ext>
            </a:extLst>
          </p:cNvPr>
          <p:cNvSpPr>
            <a:spLocks noGrp="1"/>
          </p:cNvSpPr>
          <p:nvPr>
            <p:ph type="body" idx="1"/>
          </p:nvPr>
        </p:nvSpPr>
        <p:spPr/>
        <p:txBody>
          <a:bodyPr/>
          <a:lstStyle/>
          <a:p>
            <a:r>
              <a:rPr lang="en-US" dirty="0"/>
              <a:t>MySQL</a:t>
            </a:r>
          </a:p>
        </p:txBody>
      </p:sp>
      <p:sp>
        <p:nvSpPr>
          <p:cNvPr id="9" name="Content Placeholder 8">
            <a:extLst>
              <a:ext uri="{FF2B5EF4-FFF2-40B4-BE49-F238E27FC236}">
                <a16:creationId xmlns:a16="http://schemas.microsoft.com/office/drawing/2014/main" id="{CD415C81-D4F6-DE2E-09FC-0E00C800F20C}"/>
              </a:ext>
            </a:extLst>
          </p:cNvPr>
          <p:cNvSpPr>
            <a:spLocks noGrp="1"/>
          </p:cNvSpPr>
          <p:nvPr>
            <p:ph sz="half" idx="2"/>
          </p:nvPr>
        </p:nvSpPr>
        <p:spPr/>
        <p:txBody>
          <a:bodyPr>
            <a:normAutofit/>
          </a:bodyPr>
          <a:lstStyle/>
          <a:p>
            <a:pPr marL="0" indent="0">
              <a:spcBef>
                <a:spcPts val="0"/>
              </a:spcBef>
              <a:buNone/>
            </a:pPr>
            <a:r>
              <a:rPr lang="en-US" dirty="0">
                <a:latin typeface="Courier New" panose="02070309020205020404" pitchFamily="49" charset="0"/>
                <a:cs typeface="Courier New" panose="02070309020205020404" pitchFamily="49" charset="0"/>
              </a:rPr>
              <a:t>SELECT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FROM Students AS 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LEFT JOIN Enrollments AS 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ON </a:t>
            </a:r>
            <a:r>
              <a:rPr lang="en-US" dirty="0" err="1">
                <a:latin typeface="Courier New" panose="02070309020205020404" pitchFamily="49" charset="0"/>
                <a:cs typeface="Courier New" panose="02070309020205020404" pitchFamily="49" charset="0"/>
              </a:rPr>
              <a:t>s.student_id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e.student_id</a:t>
            </a:r>
            <a:endParaRPr lang="en-US" dirty="0">
              <a:latin typeface="Courier New" panose="02070309020205020404" pitchFamily="49" charset="0"/>
              <a:cs typeface="Courier New" panose="02070309020205020404" pitchFamily="49" charset="0"/>
            </a:endParaRPr>
          </a:p>
        </p:txBody>
      </p:sp>
      <p:sp>
        <p:nvSpPr>
          <p:cNvPr id="10" name="Text Placeholder 9">
            <a:extLst>
              <a:ext uri="{FF2B5EF4-FFF2-40B4-BE49-F238E27FC236}">
                <a16:creationId xmlns:a16="http://schemas.microsoft.com/office/drawing/2014/main" id="{34109AD6-B4D4-9A97-3D52-D5634AC1348F}"/>
              </a:ext>
            </a:extLst>
          </p:cNvPr>
          <p:cNvSpPr>
            <a:spLocks noGrp="1"/>
          </p:cNvSpPr>
          <p:nvPr>
            <p:ph type="body" sz="quarter" idx="3"/>
          </p:nvPr>
        </p:nvSpPr>
        <p:spPr/>
        <p:txBody>
          <a:bodyPr/>
          <a:lstStyle/>
          <a:p>
            <a:r>
              <a:rPr lang="en-US" dirty="0"/>
              <a:t>Django</a:t>
            </a:r>
          </a:p>
        </p:txBody>
      </p:sp>
      <p:sp>
        <p:nvSpPr>
          <p:cNvPr id="11" name="Content Placeholder 10">
            <a:extLst>
              <a:ext uri="{FF2B5EF4-FFF2-40B4-BE49-F238E27FC236}">
                <a16:creationId xmlns:a16="http://schemas.microsoft.com/office/drawing/2014/main" id="{5422ABE3-5AC4-0A4C-FAF7-25A61932A420}"/>
              </a:ext>
            </a:extLst>
          </p:cNvPr>
          <p:cNvSpPr>
            <a:spLocks noGrp="1"/>
          </p:cNvSpPr>
          <p:nvPr>
            <p:ph sz="quarter" idx="4"/>
          </p:nvPr>
        </p:nvSpPr>
        <p:spPr>
          <a:xfrm>
            <a:off x="6096000" y="3187921"/>
            <a:ext cx="6095999" cy="2854311"/>
          </a:xfrm>
        </p:spPr>
        <p:txBody>
          <a:bodyPr>
            <a:noAutofit/>
          </a:bodyPr>
          <a:lstStyle/>
          <a:p>
            <a:pPr marL="0" indent="0">
              <a:spcBef>
                <a:spcPts val="0"/>
              </a:spcBef>
              <a:buNone/>
            </a:pPr>
            <a:r>
              <a:rPr lang="nl-NL" sz="1600" dirty="0">
                <a:solidFill>
                  <a:srgbClr val="000000"/>
                </a:solidFill>
                <a:latin typeface="Consolas" panose="020B0609020204030204" pitchFamily="49" charset="0"/>
              </a:rPr>
              <a:t>all_students = Student.objects.all()</a:t>
            </a:r>
          </a:p>
          <a:p>
            <a:pPr marL="0" indent="0">
              <a:spcBef>
                <a:spcPts val="0"/>
              </a:spcBef>
              <a:buNone/>
            </a:pPr>
            <a:r>
              <a:rPr lang="nl-NL" sz="1600" b="0" dirty="0">
                <a:solidFill>
                  <a:srgbClr val="000000"/>
                </a:solidFill>
                <a:effectLst/>
                <a:latin typeface="Consolas" panose="020B0609020204030204" pitchFamily="49" charset="0"/>
              </a:rPr>
              <a:t>for student in all_students:</a:t>
            </a:r>
          </a:p>
          <a:p>
            <a:pPr marL="0" indent="0">
              <a:spcBef>
                <a:spcPts val="0"/>
              </a:spcBef>
              <a:buNone/>
            </a:pPr>
            <a:r>
              <a:rPr lang="nl-NL" sz="1600" dirty="0">
                <a:solidFill>
                  <a:srgbClr val="000000"/>
                </a:solidFill>
                <a:latin typeface="Consolas" panose="020B0609020204030204" pitchFamily="49" charset="0"/>
              </a:rPr>
              <a:t>  print(student, student.enrollment_set.all())</a:t>
            </a:r>
            <a:endParaRPr lang="nl-NL" sz="1600" b="0" dirty="0">
              <a:solidFill>
                <a:srgbClr val="000000"/>
              </a:solidFill>
              <a:effectLst/>
              <a:latin typeface="Consolas" panose="020B0609020204030204" pitchFamily="49" charset="0"/>
            </a:endParaRPr>
          </a:p>
          <a:p>
            <a:pPr marL="0" indent="0">
              <a:spcBef>
                <a:spcPts val="0"/>
              </a:spcBef>
              <a:buNone/>
            </a:pPr>
            <a:endParaRPr lang="nl-NL" sz="1600" b="0" dirty="0">
              <a:solidFill>
                <a:srgbClr val="000000"/>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C8096114-8EAF-2CD7-811E-5D4A9ACB6656}"/>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2E5C30BC-F62A-A443-4591-311FBAE2D1A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D041ACB0-A1A7-2194-B150-C7CF7F9D61CC}"/>
              </a:ext>
            </a:extLst>
          </p:cNvPr>
          <p:cNvSpPr>
            <a:spLocks noGrp="1"/>
          </p:cNvSpPr>
          <p:nvPr>
            <p:ph type="sldNum" sz="quarter" idx="12"/>
          </p:nvPr>
        </p:nvSpPr>
        <p:spPr/>
        <p:txBody>
          <a:bodyPr/>
          <a:lstStyle/>
          <a:p>
            <a:fld id="{AF197084-1CDD-41AE-A38E-5CB8C4388F1F}" type="slidenum">
              <a:rPr lang="en-US" smtClean="0"/>
              <a:t>17</a:t>
            </a:fld>
            <a:endParaRPr lang="en-US"/>
          </a:p>
        </p:txBody>
      </p:sp>
    </p:spTree>
    <p:extLst>
      <p:ext uri="{BB962C8B-B14F-4D97-AF65-F5344CB8AC3E}">
        <p14:creationId xmlns:p14="http://schemas.microsoft.com/office/powerpoint/2010/main" val="1393315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2DE019-A709-F509-DE46-30C5DF86E5B6}"/>
              </a:ext>
            </a:extLst>
          </p:cNvPr>
          <p:cNvSpPr>
            <a:spLocks noGrp="1"/>
          </p:cNvSpPr>
          <p:nvPr>
            <p:ph type="title"/>
          </p:nvPr>
        </p:nvSpPr>
        <p:spPr/>
        <p:txBody>
          <a:bodyPr/>
          <a:lstStyle/>
          <a:p>
            <a:r>
              <a:rPr lang="en-US" dirty="0"/>
              <a:t>Read… OUTER JOIN w/IS NULL</a:t>
            </a:r>
          </a:p>
        </p:txBody>
      </p:sp>
      <p:sp>
        <p:nvSpPr>
          <p:cNvPr id="8" name="Text Placeholder 7">
            <a:extLst>
              <a:ext uri="{FF2B5EF4-FFF2-40B4-BE49-F238E27FC236}">
                <a16:creationId xmlns:a16="http://schemas.microsoft.com/office/drawing/2014/main" id="{B364062E-1207-58CB-0385-037839ED04D5}"/>
              </a:ext>
            </a:extLst>
          </p:cNvPr>
          <p:cNvSpPr>
            <a:spLocks noGrp="1"/>
          </p:cNvSpPr>
          <p:nvPr>
            <p:ph type="body" idx="1"/>
          </p:nvPr>
        </p:nvSpPr>
        <p:spPr/>
        <p:txBody>
          <a:bodyPr/>
          <a:lstStyle/>
          <a:p>
            <a:r>
              <a:rPr lang="en-US" dirty="0"/>
              <a:t>MySQL</a:t>
            </a:r>
          </a:p>
        </p:txBody>
      </p:sp>
      <p:sp>
        <p:nvSpPr>
          <p:cNvPr id="9" name="Content Placeholder 8">
            <a:extLst>
              <a:ext uri="{FF2B5EF4-FFF2-40B4-BE49-F238E27FC236}">
                <a16:creationId xmlns:a16="http://schemas.microsoft.com/office/drawing/2014/main" id="{CD415C81-D4F6-DE2E-09FC-0E00C800F20C}"/>
              </a:ext>
            </a:extLst>
          </p:cNvPr>
          <p:cNvSpPr>
            <a:spLocks noGrp="1"/>
          </p:cNvSpPr>
          <p:nvPr>
            <p:ph sz="half" idx="2"/>
          </p:nvPr>
        </p:nvSpPr>
        <p:spPr/>
        <p:txBody>
          <a:bodyPr>
            <a:normAutofit/>
          </a:bodyPr>
          <a:lstStyle/>
          <a:p>
            <a:pPr marL="0" indent="0">
              <a:spcBef>
                <a:spcPts val="0"/>
              </a:spcBef>
              <a:buNone/>
            </a:pPr>
            <a:r>
              <a:rPr lang="en-US" dirty="0">
                <a:latin typeface="Courier New" panose="02070309020205020404" pitchFamily="49" charset="0"/>
                <a:cs typeface="Courier New" panose="02070309020205020404" pitchFamily="49" charset="0"/>
              </a:rPr>
              <a:t>SELECT 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FROM Students AS 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LEFT JOIN Enrollments AS 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ON </a:t>
            </a:r>
            <a:r>
              <a:rPr lang="en-US" dirty="0" err="1">
                <a:latin typeface="Courier New" panose="02070309020205020404" pitchFamily="49" charset="0"/>
                <a:cs typeface="Courier New" panose="02070309020205020404" pitchFamily="49" charset="0"/>
              </a:rPr>
              <a:t>s.student_id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e.student_id</a:t>
            </a: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e.student_id</a:t>
            </a:r>
            <a:r>
              <a:rPr lang="en-US" dirty="0">
                <a:latin typeface="Courier New" panose="02070309020205020404" pitchFamily="49" charset="0"/>
                <a:cs typeface="Courier New" panose="02070309020205020404" pitchFamily="49" charset="0"/>
              </a:rPr>
              <a:t> IS NULL;</a:t>
            </a:r>
          </a:p>
        </p:txBody>
      </p:sp>
      <p:sp>
        <p:nvSpPr>
          <p:cNvPr id="10" name="Text Placeholder 9">
            <a:extLst>
              <a:ext uri="{FF2B5EF4-FFF2-40B4-BE49-F238E27FC236}">
                <a16:creationId xmlns:a16="http://schemas.microsoft.com/office/drawing/2014/main" id="{34109AD6-B4D4-9A97-3D52-D5634AC1348F}"/>
              </a:ext>
            </a:extLst>
          </p:cNvPr>
          <p:cNvSpPr>
            <a:spLocks noGrp="1"/>
          </p:cNvSpPr>
          <p:nvPr>
            <p:ph type="body" sz="quarter" idx="3"/>
          </p:nvPr>
        </p:nvSpPr>
        <p:spPr/>
        <p:txBody>
          <a:bodyPr/>
          <a:lstStyle/>
          <a:p>
            <a:r>
              <a:rPr lang="en-US" dirty="0"/>
              <a:t>Django</a:t>
            </a:r>
          </a:p>
        </p:txBody>
      </p:sp>
      <p:sp>
        <p:nvSpPr>
          <p:cNvPr id="11" name="Content Placeholder 10">
            <a:extLst>
              <a:ext uri="{FF2B5EF4-FFF2-40B4-BE49-F238E27FC236}">
                <a16:creationId xmlns:a16="http://schemas.microsoft.com/office/drawing/2014/main" id="{5422ABE3-5AC4-0A4C-FAF7-25A61932A420}"/>
              </a:ext>
            </a:extLst>
          </p:cNvPr>
          <p:cNvSpPr>
            <a:spLocks noGrp="1"/>
          </p:cNvSpPr>
          <p:nvPr>
            <p:ph sz="quarter" idx="4"/>
          </p:nvPr>
        </p:nvSpPr>
        <p:spPr>
          <a:xfrm>
            <a:off x="6096000" y="3187921"/>
            <a:ext cx="6095999" cy="2854311"/>
          </a:xfrm>
        </p:spPr>
        <p:txBody>
          <a:bodyPr>
            <a:noAutofit/>
          </a:bodyPr>
          <a:lstStyle/>
          <a:p>
            <a:pPr marL="0" indent="0">
              <a:spcBef>
                <a:spcPts val="0"/>
              </a:spcBef>
              <a:buNone/>
            </a:pPr>
            <a:r>
              <a:rPr lang="nl-NL" sz="1600" dirty="0">
                <a:solidFill>
                  <a:srgbClr val="000000"/>
                </a:solidFill>
                <a:latin typeface="Consolas" panose="020B0609020204030204" pitchFamily="49" charset="0"/>
              </a:rPr>
              <a:t>no_class = 	Student.objects.filter(enrollment__isnull=True)</a:t>
            </a:r>
            <a:endParaRPr lang="nl-NL" sz="1600" b="0" dirty="0">
              <a:solidFill>
                <a:srgbClr val="000000"/>
              </a:solidFill>
              <a:effectLst/>
              <a:latin typeface="Consolas" panose="020B0609020204030204" pitchFamily="49" charset="0"/>
            </a:endParaRPr>
          </a:p>
          <a:p>
            <a:pPr marL="0" indent="0">
              <a:spcBef>
                <a:spcPts val="0"/>
              </a:spcBef>
              <a:buNone/>
            </a:pPr>
            <a:r>
              <a:rPr lang="nl-NL" sz="1600" dirty="0">
                <a:solidFill>
                  <a:srgbClr val="000000"/>
                </a:solidFill>
                <a:latin typeface="Consolas" panose="020B0609020204030204" pitchFamily="49" charset="0"/>
              </a:rPr>
              <a:t>p</a:t>
            </a:r>
            <a:r>
              <a:rPr lang="nl-NL" sz="1600" b="0" dirty="0">
                <a:solidFill>
                  <a:srgbClr val="000000"/>
                </a:solidFill>
                <a:effectLst/>
                <a:latin typeface="Consolas" panose="020B0609020204030204" pitchFamily="49" charset="0"/>
              </a:rPr>
              <a:t>rint(no_class)</a:t>
            </a:r>
          </a:p>
        </p:txBody>
      </p:sp>
      <p:sp>
        <p:nvSpPr>
          <p:cNvPr id="4" name="Date Placeholder 3">
            <a:extLst>
              <a:ext uri="{FF2B5EF4-FFF2-40B4-BE49-F238E27FC236}">
                <a16:creationId xmlns:a16="http://schemas.microsoft.com/office/drawing/2014/main" id="{C8096114-8EAF-2CD7-811E-5D4A9ACB6656}"/>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2E5C30BC-F62A-A443-4591-311FBAE2D1A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D041ACB0-A1A7-2194-B150-C7CF7F9D61CC}"/>
              </a:ext>
            </a:extLst>
          </p:cNvPr>
          <p:cNvSpPr>
            <a:spLocks noGrp="1"/>
          </p:cNvSpPr>
          <p:nvPr>
            <p:ph type="sldNum" sz="quarter" idx="12"/>
          </p:nvPr>
        </p:nvSpPr>
        <p:spPr/>
        <p:txBody>
          <a:bodyPr/>
          <a:lstStyle/>
          <a:p>
            <a:fld id="{AF197084-1CDD-41AE-A38E-5CB8C4388F1F}" type="slidenum">
              <a:rPr lang="en-US" smtClean="0"/>
              <a:t>18</a:t>
            </a:fld>
            <a:endParaRPr lang="en-US"/>
          </a:p>
        </p:txBody>
      </p:sp>
    </p:spTree>
    <p:extLst>
      <p:ext uri="{BB962C8B-B14F-4D97-AF65-F5344CB8AC3E}">
        <p14:creationId xmlns:p14="http://schemas.microsoft.com/office/powerpoint/2010/main" val="962951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2DE019-A709-F509-DE46-30C5DF86E5B6}"/>
              </a:ext>
            </a:extLst>
          </p:cNvPr>
          <p:cNvSpPr>
            <a:spLocks noGrp="1"/>
          </p:cNvSpPr>
          <p:nvPr>
            <p:ph type="title"/>
          </p:nvPr>
        </p:nvSpPr>
        <p:spPr/>
        <p:txBody>
          <a:bodyPr/>
          <a:lstStyle/>
          <a:p>
            <a:r>
              <a:rPr lang="en-US" dirty="0"/>
              <a:t>Read… GROUP BY</a:t>
            </a:r>
          </a:p>
        </p:txBody>
      </p:sp>
      <p:sp>
        <p:nvSpPr>
          <p:cNvPr id="8" name="Text Placeholder 7">
            <a:extLst>
              <a:ext uri="{FF2B5EF4-FFF2-40B4-BE49-F238E27FC236}">
                <a16:creationId xmlns:a16="http://schemas.microsoft.com/office/drawing/2014/main" id="{B364062E-1207-58CB-0385-037839ED04D5}"/>
              </a:ext>
            </a:extLst>
          </p:cNvPr>
          <p:cNvSpPr>
            <a:spLocks noGrp="1"/>
          </p:cNvSpPr>
          <p:nvPr>
            <p:ph type="body" idx="1"/>
          </p:nvPr>
        </p:nvSpPr>
        <p:spPr/>
        <p:txBody>
          <a:bodyPr/>
          <a:lstStyle/>
          <a:p>
            <a:r>
              <a:rPr lang="en-US" dirty="0"/>
              <a:t>MySQL</a:t>
            </a:r>
          </a:p>
        </p:txBody>
      </p:sp>
      <p:sp>
        <p:nvSpPr>
          <p:cNvPr id="9" name="Content Placeholder 8">
            <a:extLst>
              <a:ext uri="{FF2B5EF4-FFF2-40B4-BE49-F238E27FC236}">
                <a16:creationId xmlns:a16="http://schemas.microsoft.com/office/drawing/2014/main" id="{CD415C81-D4F6-DE2E-09FC-0E00C800F20C}"/>
              </a:ext>
            </a:extLst>
          </p:cNvPr>
          <p:cNvSpPr>
            <a:spLocks noGrp="1"/>
          </p:cNvSpPr>
          <p:nvPr>
            <p:ph sz="half" idx="2"/>
          </p:nvPr>
        </p:nvSpPr>
        <p:spPr/>
        <p:txBody>
          <a:bodyPr>
            <a:normAutofit/>
          </a:bodyPr>
          <a:lstStyle/>
          <a:p>
            <a:pPr marL="0" indent="0">
              <a:spcBef>
                <a:spcPts val="0"/>
              </a:spcBef>
              <a:buNone/>
            </a:pPr>
            <a:r>
              <a:rPr lang="en-US" dirty="0">
                <a:latin typeface="Courier New" panose="02070309020205020404" pitchFamily="49" charset="0"/>
                <a:cs typeface="Courier New" panose="02070309020205020404" pitchFamily="49" charset="0"/>
              </a:rPr>
              <a:t>SELECT </a:t>
            </a:r>
            <a:r>
              <a:rPr lang="en-US" dirty="0" err="1">
                <a:latin typeface="Courier New" panose="02070309020205020404" pitchFamily="49" charset="0"/>
                <a:cs typeface="Courier New" panose="02070309020205020404" pitchFamily="49" charset="0"/>
              </a:rPr>
              <a:t>teacher_id</a:t>
            </a:r>
            <a:r>
              <a:rPr lang="en-US" dirty="0">
                <a:latin typeface="Courier New" panose="02070309020205020404" pitchFamily="49" charset="0"/>
                <a:cs typeface="Courier New" panose="02070309020205020404" pitchFamily="49" charset="0"/>
              </a:rPr>
              <a:t>, AVG(credits)</a:t>
            </a:r>
          </a:p>
          <a:p>
            <a:pPr marL="0" indent="0">
              <a:spcBef>
                <a:spcPts val="0"/>
              </a:spcBef>
              <a:buNone/>
            </a:pPr>
            <a:r>
              <a:rPr lang="en-US" dirty="0">
                <a:latin typeface="Courier New" panose="02070309020205020404" pitchFamily="49" charset="0"/>
                <a:cs typeface="Courier New" panose="02070309020205020404" pitchFamily="49" charset="0"/>
              </a:rPr>
              <a:t>FROM Courses</a:t>
            </a:r>
          </a:p>
          <a:p>
            <a:pPr marL="0" indent="0">
              <a:spcBef>
                <a:spcPts val="0"/>
              </a:spcBef>
              <a:buNone/>
            </a:pPr>
            <a:r>
              <a:rPr lang="en-US" dirty="0">
                <a:latin typeface="Courier New" panose="02070309020205020404" pitchFamily="49" charset="0"/>
                <a:cs typeface="Courier New" panose="02070309020205020404" pitchFamily="49" charset="0"/>
              </a:rPr>
              <a:t>GROUP BY </a:t>
            </a:r>
            <a:r>
              <a:rPr lang="en-US" dirty="0" err="1">
                <a:latin typeface="Courier New" panose="02070309020205020404" pitchFamily="49" charset="0"/>
                <a:cs typeface="Courier New" panose="02070309020205020404" pitchFamily="49" charset="0"/>
              </a:rPr>
              <a:t>teacher_id</a:t>
            </a:r>
            <a:endParaRPr lang="en-US" dirty="0">
              <a:latin typeface="Courier New" panose="02070309020205020404" pitchFamily="49" charset="0"/>
              <a:cs typeface="Courier New" panose="02070309020205020404" pitchFamily="49" charset="0"/>
            </a:endParaRPr>
          </a:p>
        </p:txBody>
      </p:sp>
      <p:sp>
        <p:nvSpPr>
          <p:cNvPr id="10" name="Text Placeholder 9">
            <a:extLst>
              <a:ext uri="{FF2B5EF4-FFF2-40B4-BE49-F238E27FC236}">
                <a16:creationId xmlns:a16="http://schemas.microsoft.com/office/drawing/2014/main" id="{34109AD6-B4D4-9A97-3D52-D5634AC1348F}"/>
              </a:ext>
            </a:extLst>
          </p:cNvPr>
          <p:cNvSpPr>
            <a:spLocks noGrp="1"/>
          </p:cNvSpPr>
          <p:nvPr>
            <p:ph type="body" sz="quarter" idx="3"/>
          </p:nvPr>
        </p:nvSpPr>
        <p:spPr/>
        <p:txBody>
          <a:bodyPr/>
          <a:lstStyle/>
          <a:p>
            <a:r>
              <a:rPr lang="en-US" dirty="0"/>
              <a:t>Django</a:t>
            </a:r>
          </a:p>
        </p:txBody>
      </p:sp>
      <p:sp>
        <p:nvSpPr>
          <p:cNvPr id="11" name="Content Placeholder 10">
            <a:extLst>
              <a:ext uri="{FF2B5EF4-FFF2-40B4-BE49-F238E27FC236}">
                <a16:creationId xmlns:a16="http://schemas.microsoft.com/office/drawing/2014/main" id="{5422ABE3-5AC4-0A4C-FAF7-25A61932A420}"/>
              </a:ext>
            </a:extLst>
          </p:cNvPr>
          <p:cNvSpPr>
            <a:spLocks noGrp="1"/>
          </p:cNvSpPr>
          <p:nvPr>
            <p:ph sz="quarter" idx="4"/>
          </p:nvPr>
        </p:nvSpPr>
        <p:spPr>
          <a:xfrm>
            <a:off x="6096000" y="3187921"/>
            <a:ext cx="6095999" cy="2854311"/>
          </a:xfrm>
        </p:spPr>
        <p:txBody>
          <a:bodyPr>
            <a:noAutofit/>
          </a:bodyPr>
          <a:lstStyle/>
          <a:p>
            <a:pPr marL="0" indent="0">
              <a:spcBef>
                <a:spcPts val="0"/>
              </a:spcBef>
              <a:buNone/>
            </a:pPr>
            <a:r>
              <a:rPr lang="nl-NL" sz="1600" dirty="0">
                <a:solidFill>
                  <a:srgbClr val="000000"/>
                </a:solidFill>
                <a:latin typeface="Consolas" panose="020B0609020204030204" pitchFamily="49" charset="0"/>
              </a:rPr>
              <a:t>from django.db.models import Avg</a:t>
            </a:r>
          </a:p>
          <a:p>
            <a:pPr marL="0" indent="0">
              <a:spcBef>
                <a:spcPts val="0"/>
              </a:spcBef>
              <a:buNone/>
            </a:pPr>
            <a:endParaRPr lang="nl-NL" sz="1600" dirty="0">
              <a:solidFill>
                <a:srgbClr val="000000"/>
              </a:solidFill>
              <a:latin typeface="Consolas" panose="020B0609020204030204" pitchFamily="49" charset="0"/>
            </a:endParaRPr>
          </a:p>
          <a:p>
            <a:pPr marL="0" indent="0">
              <a:spcBef>
                <a:spcPts val="0"/>
              </a:spcBef>
              <a:buNone/>
            </a:pPr>
            <a:r>
              <a:rPr lang="nl-NL" sz="1600" dirty="0">
                <a:solidFill>
                  <a:srgbClr val="000000"/>
                </a:solidFill>
                <a:latin typeface="Consolas" panose="020B0609020204030204" pitchFamily="49" charset="0"/>
              </a:rPr>
              <a:t>teacher_credits = Teacher</a:t>
            </a:r>
            <a:r>
              <a:rPr lang="nl-NL" sz="1600" b="0" dirty="0">
                <a:solidFill>
                  <a:srgbClr val="000000"/>
                </a:solidFill>
                <a:effectLst/>
                <a:latin typeface="Consolas" panose="020B0609020204030204" pitchFamily="49" charset="0"/>
              </a:rPr>
              <a:t>.objects.annotate(</a:t>
            </a:r>
          </a:p>
          <a:p>
            <a:pPr marL="0" indent="0">
              <a:spcBef>
                <a:spcPts val="0"/>
              </a:spcBef>
              <a:buNone/>
            </a:pPr>
            <a:r>
              <a:rPr lang="nl-NL" sz="1600" dirty="0">
                <a:solidFill>
                  <a:srgbClr val="000000"/>
                </a:solidFill>
                <a:latin typeface="Consolas" panose="020B0609020204030204" pitchFamily="49" charset="0"/>
              </a:rPr>
              <a:t>	</a:t>
            </a:r>
            <a:r>
              <a:rPr lang="nl-NL" sz="1600" b="0" dirty="0">
                <a:solidFill>
                  <a:srgbClr val="000000"/>
                </a:solidFill>
                <a:effectLst/>
                <a:latin typeface="Consolas" panose="020B0609020204030204" pitchFamily="49" charset="0"/>
              </a:rPr>
              <a:t>avg_credits=Avg(</a:t>
            </a:r>
            <a:r>
              <a:rPr lang="nl-NL" sz="1600" b="0" i="0" kern="1200" dirty="0">
                <a:solidFill>
                  <a:srgbClr val="000000"/>
                </a:solidFill>
                <a:effectLst/>
                <a:latin typeface="Consolas" panose="020B0609020204030204" pitchFamily="49" charset="0"/>
                <a:ea typeface="+mn-ea"/>
                <a:cs typeface="+mn-cs"/>
              </a:rPr>
              <a:t>'</a:t>
            </a:r>
            <a:r>
              <a:rPr lang="nl-NL" sz="1600" b="0" dirty="0">
                <a:solidFill>
                  <a:srgbClr val="000000"/>
                </a:solidFill>
                <a:effectLst/>
                <a:latin typeface="Consolas" panose="020B0609020204030204" pitchFamily="49" charset="0"/>
              </a:rPr>
              <a:t>course__credits</a:t>
            </a:r>
            <a:r>
              <a:rPr lang="nl-NL" sz="1800" b="0" i="0" kern="1200" dirty="0">
                <a:solidFill>
                  <a:srgbClr val="000000"/>
                </a:solidFill>
                <a:effectLst/>
                <a:latin typeface="Consolas" panose="020B0609020204030204" pitchFamily="49" charset="0"/>
                <a:ea typeface="+mn-ea"/>
                <a:cs typeface="+mn-cs"/>
              </a:rPr>
              <a:t>’</a:t>
            </a:r>
            <a:r>
              <a:rPr lang="nl-NL" sz="1600" b="0" dirty="0">
                <a:solidFill>
                  <a:srgbClr val="000000"/>
                </a:solidFill>
                <a:effectLst/>
                <a:latin typeface="Consolas" panose="020B0609020204030204" pitchFamily="49" charset="0"/>
              </a:rPr>
              <a:t>)</a:t>
            </a:r>
            <a:br>
              <a:rPr lang="nl-NL" sz="1600" b="0" dirty="0">
                <a:solidFill>
                  <a:srgbClr val="000000"/>
                </a:solidFill>
                <a:effectLst/>
                <a:latin typeface="Consolas" panose="020B0609020204030204" pitchFamily="49" charset="0"/>
              </a:rPr>
            </a:br>
            <a:r>
              <a:rPr lang="nl-NL" sz="1600" b="0" dirty="0">
                <a:solidFill>
                  <a:srgbClr val="000000"/>
                </a:solidFill>
                <a:effectLst/>
                <a:latin typeface="Consolas" panose="020B0609020204030204" pitchFamily="49" charset="0"/>
              </a:rPr>
              <a:t>)</a:t>
            </a:r>
          </a:p>
          <a:p>
            <a:pPr marL="0" indent="0">
              <a:spcBef>
                <a:spcPts val="0"/>
              </a:spcBef>
              <a:buNone/>
            </a:pPr>
            <a:endParaRPr lang="nl-NL" sz="1600" b="0" dirty="0">
              <a:solidFill>
                <a:srgbClr val="000000"/>
              </a:solidFill>
              <a:effectLst/>
              <a:latin typeface="Consolas" panose="020B0609020204030204" pitchFamily="49" charset="0"/>
            </a:endParaRPr>
          </a:p>
          <a:p>
            <a:pPr marL="0" indent="0">
              <a:spcBef>
                <a:spcPts val="0"/>
              </a:spcBef>
              <a:buNone/>
            </a:pPr>
            <a:r>
              <a:rPr lang="nl-NL" sz="1600" dirty="0">
                <a:solidFill>
                  <a:srgbClr val="000000"/>
                </a:solidFill>
                <a:latin typeface="Consolas" panose="020B0609020204030204" pitchFamily="49" charset="0"/>
              </a:rPr>
              <a:t>for teacher in teacher_credits:</a:t>
            </a:r>
          </a:p>
          <a:p>
            <a:pPr marL="0" indent="0">
              <a:spcBef>
                <a:spcPts val="0"/>
              </a:spcBef>
              <a:buNone/>
            </a:pPr>
            <a:r>
              <a:rPr lang="nl-NL" sz="1600" dirty="0">
                <a:solidFill>
                  <a:srgbClr val="000000"/>
                </a:solidFill>
                <a:latin typeface="Consolas" panose="020B0609020204030204" pitchFamily="49" charset="0"/>
              </a:rPr>
              <a:t>	print(teacher, teacher.avg_credits)</a:t>
            </a:r>
            <a:endParaRPr lang="nl-NL" sz="1600" b="0" dirty="0">
              <a:solidFill>
                <a:srgbClr val="000000"/>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C8096114-8EAF-2CD7-811E-5D4A9ACB6656}"/>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2E5C30BC-F62A-A443-4591-311FBAE2D1A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D041ACB0-A1A7-2194-B150-C7CF7F9D61CC}"/>
              </a:ext>
            </a:extLst>
          </p:cNvPr>
          <p:cNvSpPr>
            <a:spLocks noGrp="1"/>
          </p:cNvSpPr>
          <p:nvPr>
            <p:ph type="sldNum" sz="quarter" idx="12"/>
          </p:nvPr>
        </p:nvSpPr>
        <p:spPr/>
        <p:txBody>
          <a:bodyPr/>
          <a:lstStyle/>
          <a:p>
            <a:fld id="{AF197084-1CDD-41AE-A38E-5CB8C4388F1F}" type="slidenum">
              <a:rPr lang="en-US" smtClean="0"/>
              <a:t>19</a:t>
            </a:fld>
            <a:endParaRPr lang="en-US"/>
          </a:p>
        </p:txBody>
      </p:sp>
    </p:spTree>
    <p:extLst>
      <p:ext uri="{BB962C8B-B14F-4D97-AF65-F5344CB8AC3E}">
        <p14:creationId xmlns:p14="http://schemas.microsoft.com/office/powerpoint/2010/main" val="419706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E027-7054-75C2-7AC4-2CEB22916B95}"/>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A0AF1B21-DBC0-D402-70DB-1934A089DC3A}"/>
              </a:ext>
            </a:extLst>
          </p:cNvPr>
          <p:cNvSpPr>
            <a:spLocks noGrp="1"/>
          </p:cNvSpPr>
          <p:nvPr>
            <p:ph idx="1"/>
          </p:nvPr>
        </p:nvSpPr>
        <p:spPr/>
        <p:txBody>
          <a:bodyPr/>
          <a:lstStyle/>
          <a:p>
            <a:r>
              <a:rPr lang="en-US" dirty="0"/>
              <a:t>Query a database using an ORM tool</a:t>
            </a:r>
          </a:p>
          <a:p>
            <a:r>
              <a:rPr lang="en-US" dirty="0"/>
              <a:t>Query a database from python directly</a:t>
            </a:r>
          </a:p>
          <a:p>
            <a:endParaRPr lang="en-US" dirty="0"/>
          </a:p>
        </p:txBody>
      </p:sp>
      <p:sp>
        <p:nvSpPr>
          <p:cNvPr id="4" name="Date Placeholder 3">
            <a:extLst>
              <a:ext uri="{FF2B5EF4-FFF2-40B4-BE49-F238E27FC236}">
                <a16:creationId xmlns:a16="http://schemas.microsoft.com/office/drawing/2014/main" id="{94243013-967B-FBB2-1714-0F8295BCE796}"/>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F92DA61D-CACD-91E2-BFAE-82C34DA10C35}"/>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6B7B1C36-B533-DC1A-3A34-7DAD2DD2A427}"/>
              </a:ext>
            </a:extLst>
          </p:cNvPr>
          <p:cNvSpPr>
            <a:spLocks noGrp="1"/>
          </p:cNvSpPr>
          <p:nvPr>
            <p:ph type="sldNum" sz="quarter" idx="12"/>
          </p:nvPr>
        </p:nvSpPr>
        <p:spPr/>
        <p:txBody>
          <a:bodyPr/>
          <a:lstStyle/>
          <a:p>
            <a:fld id="{AF197084-1CDD-41AE-A38E-5CB8C4388F1F}" type="slidenum">
              <a:rPr lang="en-US" smtClean="0"/>
              <a:t>2</a:t>
            </a:fld>
            <a:endParaRPr lang="en-US"/>
          </a:p>
        </p:txBody>
      </p:sp>
    </p:spTree>
    <p:extLst>
      <p:ext uri="{BB962C8B-B14F-4D97-AF65-F5344CB8AC3E}">
        <p14:creationId xmlns:p14="http://schemas.microsoft.com/office/powerpoint/2010/main" val="873660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2DE019-A709-F509-DE46-30C5DF86E5B6}"/>
              </a:ext>
            </a:extLst>
          </p:cNvPr>
          <p:cNvSpPr>
            <a:spLocks noGrp="1"/>
          </p:cNvSpPr>
          <p:nvPr>
            <p:ph type="title"/>
          </p:nvPr>
        </p:nvSpPr>
        <p:spPr/>
        <p:txBody>
          <a:bodyPr/>
          <a:lstStyle/>
          <a:p>
            <a:r>
              <a:rPr lang="en-US" dirty="0"/>
              <a:t>Read… GROUP BY / HAVING</a:t>
            </a:r>
          </a:p>
        </p:txBody>
      </p:sp>
      <p:sp>
        <p:nvSpPr>
          <p:cNvPr id="8" name="Text Placeholder 7">
            <a:extLst>
              <a:ext uri="{FF2B5EF4-FFF2-40B4-BE49-F238E27FC236}">
                <a16:creationId xmlns:a16="http://schemas.microsoft.com/office/drawing/2014/main" id="{B364062E-1207-58CB-0385-037839ED04D5}"/>
              </a:ext>
            </a:extLst>
          </p:cNvPr>
          <p:cNvSpPr>
            <a:spLocks noGrp="1"/>
          </p:cNvSpPr>
          <p:nvPr>
            <p:ph type="body" idx="1"/>
          </p:nvPr>
        </p:nvSpPr>
        <p:spPr/>
        <p:txBody>
          <a:bodyPr/>
          <a:lstStyle/>
          <a:p>
            <a:r>
              <a:rPr lang="en-US" dirty="0"/>
              <a:t>MySQL</a:t>
            </a:r>
          </a:p>
        </p:txBody>
      </p:sp>
      <p:sp>
        <p:nvSpPr>
          <p:cNvPr id="9" name="Content Placeholder 8">
            <a:extLst>
              <a:ext uri="{FF2B5EF4-FFF2-40B4-BE49-F238E27FC236}">
                <a16:creationId xmlns:a16="http://schemas.microsoft.com/office/drawing/2014/main" id="{CD415C81-D4F6-DE2E-09FC-0E00C800F20C}"/>
              </a:ext>
            </a:extLst>
          </p:cNvPr>
          <p:cNvSpPr>
            <a:spLocks noGrp="1"/>
          </p:cNvSpPr>
          <p:nvPr>
            <p:ph sz="half" idx="2"/>
          </p:nvPr>
        </p:nvSpPr>
        <p:spPr/>
        <p:txBody>
          <a:bodyPr>
            <a:normAutofit/>
          </a:bodyPr>
          <a:lstStyle/>
          <a:p>
            <a:pPr marL="0" indent="0">
              <a:spcBef>
                <a:spcPts val="0"/>
              </a:spcBef>
              <a:buNone/>
            </a:pPr>
            <a:r>
              <a:rPr lang="en-US" dirty="0">
                <a:latin typeface="Courier New" panose="02070309020205020404" pitchFamily="49" charset="0"/>
                <a:cs typeface="Courier New" panose="02070309020205020404" pitchFamily="49" charset="0"/>
              </a:rPr>
              <a:t>SELECT </a:t>
            </a:r>
            <a:r>
              <a:rPr lang="en-US" dirty="0" err="1">
                <a:latin typeface="Courier New" panose="02070309020205020404" pitchFamily="49" charset="0"/>
                <a:cs typeface="Courier New" panose="02070309020205020404" pitchFamily="49" charset="0"/>
              </a:rPr>
              <a:t>teacher_id</a:t>
            </a:r>
            <a:r>
              <a:rPr lang="en-US" dirty="0">
                <a:latin typeface="Courier New" panose="02070309020205020404" pitchFamily="49" charset="0"/>
                <a:cs typeface="Courier New" panose="02070309020205020404" pitchFamily="49" charset="0"/>
              </a:rPr>
              <a:t>, AVG(credits), 	COUNT(</a:t>
            </a:r>
            <a:r>
              <a:rPr lang="en-US" dirty="0" err="1">
                <a:latin typeface="Courier New" panose="02070309020205020404" pitchFamily="49" charset="0"/>
                <a:cs typeface="Courier New" panose="02070309020205020404" pitchFamily="49" charset="0"/>
              </a:rPr>
              <a:t>e.student_id</a:t>
            </a:r>
            <a:r>
              <a:rPr lang="en-US" dirty="0">
                <a:latin typeface="Courier New" panose="02070309020205020404" pitchFamily="49" charset="0"/>
                <a:cs typeface="Courier New" panose="02070309020205020404" pitchFamily="49" charset="0"/>
              </a:rPr>
              <a:t>)</a:t>
            </a:r>
          </a:p>
          <a:p>
            <a:pPr marL="0" indent="0">
              <a:spcBef>
                <a:spcPts val="0"/>
              </a:spcBef>
              <a:buNone/>
            </a:pPr>
            <a:r>
              <a:rPr lang="en-US" dirty="0">
                <a:latin typeface="Courier New" panose="02070309020205020404" pitchFamily="49" charset="0"/>
                <a:cs typeface="Courier New" panose="02070309020205020404" pitchFamily="49" charset="0"/>
              </a:rPr>
              <a:t>FROM Courses AS c</a:t>
            </a:r>
          </a:p>
          <a:p>
            <a:pPr marL="0" indent="0">
              <a:spcBef>
                <a:spcPts val="0"/>
              </a:spcBef>
              <a:buNone/>
            </a:pPr>
            <a:r>
              <a:rPr lang="en-US" dirty="0">
                <a:latin typeface="Courier New" panose="02070309020205020404" pitchFamily="49" charset="0"/>
                <a:cs typeface="Courier New" panose="02070309020205020404" pitchFamily="49" charset="0"/>
              </a:rPr>
              <a:t>	INNER JOIN Enrollments AS e</a:t>
            </a:r>
          </a:p>
          <a:p>
            <a:pPr marL="0" indent="0">
              <a:spcBef>
                <a:spcPts val="0"/>
              </a:spcBef>
              <a:buNone/>
            </a:pPr>
            <a:r>
              <a:rPr lang="en-US" dirty="0">
                <a:latin typeface="Courier New" panose="02070309020205020404" pitchFamily="49" charset="0"/>
                <a:cs typeface="Courier New" panose="02070309020205020404" pitchFamily="49" charset="0"/>
              </a:rPr>
              <a:t>	ON </a:t>
            </a:r>
            <a:r>
              <a:rPr lang="en-US" dirty="0" err="1">
                <a:latin typeface="Courier New" panose="02070309020205020404" pitchFamily="49" charset="0"/>
                <a:cs typeface="Courier New" panose="02070309020205020404" pitchFamily="49" charset="0"/>
              </a:rPr>
              <a:t>c.course_id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e.course_id</a:t>
            </a: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	INNER JOIN Students AS s</a:t>
            </a:r>
          </a:p>
          <a:p>
            <a:pPr marL="0" indent="0">
              <a:spcBef>
                <a:spcPts val="0"/>
              </a:spcBef>
              <a:buNone/>
            </a:pPr>
            <a:r>
              <a:rPr lang="en-US" dirty="0">
                <a:latin typeface="Courier New" panose="02070309020205020404" pitchFamily="49" charset="0"/>
                <a:cs typeface="Courier New" panose="02070309020205020404" pitchFamily="49" charset="0"/>
              </a:rPr>
              <a:t>	ON </a:t>
            </a:r>
            <a:r>
              <a:rPr lang="en-US" dirty="0" err="1">
                <a:latin typeface="Courier New" panose="02070309020205020404" pitchFamily="49" charset="0"/>
                <a:cs typeface="Courier New" panose="02070309020205020404" pitchFamily="49" charset="0"/>
              </a:rPr>
              <a:t>s.student_id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e.student_id</a:t>
            </a: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GROUP BY </a:t>
            </a:r>
            <a:r>
              <a:rPr lang="en-US" dirty="0" err="1">
                <a:latin typeface="Courier New" panose="02070309020205020404" pitchFamily="49" charset="0"/>
                <a:cs typeface="Courier New" panose="02070309020205020404" pitchFamily="49" charset="0"/>
              </a:rPr>
              <a:t>teacher_id</a:t>
            </a: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highlight>
                  <a:srgbClr val="FFFF00"/>
                </a:highlight>
                <a:latin typeface="Courier New" panose="02070309020205020404" pitchFamily="49" charset="0"/>
                <a:cs typeface="Courier New" panose="02070309020205020404" pitchFamily="49" charset="0"/>
              </a:rPr>
              <a:t>HAVING COUNT(</a:t>
            </a:r>
            <a:r>
              <a:rPr lang="en-US" dirty="0" err="1">
                <a:highlight>
                  <a:srgbClr val="FFFF00"/>
                </a:highlight>
                <a:latin typeface="Courier New" panose="02070309020205020404" pitchFamily="49" charset="0"/>
                <a:cs typeface="Courier New" panose="02070309020205020404" pitchFamily="49" charset="0"/>
              </a:rPr>
              <a:t>e.student_id</a:t>
            </a:r>
            <a:r>
              <a:rPr lang="en-US" dirty="0">
                <a:highlight>
                  <a:srgbClr val="FFFF00"/>
                </a:highlight>
                <a:latin typeface="Courier New" panose="02070309020205020404" pitchFamily="49" charset="0"/>
                <a:cs typeface="Courier New" panose="02070309020205020404" pitchFamily="49" charset="0"/>
              </a:rPr>
              <a:t>) &lt; 3</a:t>
            </a:r>
          </a:p>
          <a:p>
            <a:pPr marL="0" indent="0">
              <a:spcBef>
                <a:spcPts val="0"/>
              </a:spcBef>
              <a:buNone/>
            </a:pPr>
            <a:endParaRPr lang="en-US" dirty="0">
              <a:latin typeface="Courier New" panose="02070309020205020404" pitchFamily="49" charset="0"/>
              <a:cs typeface="Courier New" panose="02070309020205020404" pitchFamily="49" charset="0"/>
            </a:endParaRPr>
          </a:p>
        </p:txBody>
      </p:sp>
      <p:sp>
        <p:nvSpPr>
          <p:cNvPr id="10" name="Text Placeholder 9">
            <a:extLst>
              <a:ext uri="{FF2B5EF4-FFF2-40B4-BE49-F238E27FC236}">
                <a16:creationId xmlns:a16="http://schemas.microsoft.com/office/drawing/2014/main" id="{34109AD6-B4D4-9A97-3D52-D5634AC1348F}"/>
              </a:ext>
            </a:extLst>
          </p:cNvPr>
          <p:cNvSpPr>
            <a:spLocks noGrp="1"/>
          </p:cNvSpPr>
          <p:nvPr>
            <p:ph type="body" sz="quarter" idx="3"/>
          </p:nvPr>
        </p:nvSpPr>
        <p:spPr/>
        <p:txBody>
          <a:bodyPr/>
          <a:lstStyle/>
          <a:p>
            <a:r>
              <a:rPr lang="en-US" dirty="0"/>
              <a:t>Django</a:t>
            </a:r>
          </a:p>
        </p:txBody>
      </p:sp>
      <p:sp>
        <p:nvSpPr>
          <p:cNvPr id="11" name="Content Placeholder 10">
            <a:extLst>
              <a:ext uri="{FF2B5EF4-FFF2-40B4-BE49-F238E27FC236}">
                <a16:creationId xmlns:a16="http://schemas.microsoft.com/office/drawing/2014/main" id="{5422ABE3-5AC4-0A4C-FAF7-25A61932A420}"/>
              </a:ext>
            </a:extLst>
          </p:cNvPr>
          <p:cNvSpPr>
            <a:spLocks noGrp="1"/>
          </p:cNvSpPr>
          <p:nvPr>
            <p:ph sz="quarter" idx="4"/>
          </p:nvPr>
        </p:nvSpPr>
        <p:spPr>
          <a:xfrm>
            <a:off x="6096000" y="3187921"/>
            <a:ext cx="6095999" cy="2854311"/>
          </a:xfrm>
        </p:spPr>
        <p:txBody>
          <a:bodyPr>
            <a:noAutofit/>
          </a:bodyPr>
          <a:lstStyle/>
          <a:p>
            <a:pPr marL="0" indent="0">
              <a:spcBef>
                <a:spcPts val="0"/>
              </a:spcBef>
              <a:buNone/>
            </a:pPr>
            <a:r>
              <a:rPr lang="nl-NL" sz="1600" dirty="0">
                <a:solidFill>
                  <a:srgbClr val="000000"/>
                </a:solidFill>
                <a:latin typeface="Consolas" panose="020B0609020204030204" pitchFamily="49" charset="0"/>
              </a:rPr>
              <a:t>from django.db.models import Avg, Count</a:t>
            </a:r>
          </a:p>
          <a:p>
            <a:pPr marL="0" indent="0">
              <a:spcBef>
                <a:spcPts val="0"/>
              </a:spcBef>
              <a:buNone/>
            </a:pPr>
            <a:endParaRPr lang="nl-NL" sz="1600" dirty="0">
              <a:solidFill>
                <a:srgbClr val="000000"/>
              </a:solidFill>
              <a:latin typeface="Consolas" panose="020B0609020204030204" pitchFamily="49" charset="0"/>
            </a:endParaRPr>
          </a:p>
          <a:p>
            <a:pPr marL="0" indent="0">
              <a:spcBef>
                <a:spcPts val="0"/>
              </a:spcBef>
              <a:buNone/>
            </a:pPr>
            <a:r>
              <a:rPr lang="nl-NL" sz="1600" dirty="0">
                <a:solidFill>
                  <a:srgbClr val="000000"/>
                </a:solidFill>
                <a:latin typeface="Consolas" panose="020B0609020204030204" pitchFamily="49" charset="0"/>
              </a:rPr>
              <a:t>teacher_credits = Teacher</a:t>
            </a:r>
            <a:r>
              <a:rPr lang="nl-NL" sz="1600" b="0" dirty="0">
                <a:solidFill>
                  <a:srgbClr val="000000"/>
                </a:solidFill>
                <a:effectLst/>
                <a:latin typeface="Consolas" panose="020B0609020204030204" pitchFamily="49" charset="0"/>
              </a:rPr>
              <a:t>.objects.annotate(</a:t>
            </a:r>
          </a:p>
          <a:p>
            <a:pPr marL="0" indent="0">
              <a:spcBef>
                <a:spcPts val="0"/>
              </a:spcBef>
              <a:buNone/>
            </a:pPr>
            <a:r>
              <a:rPr lang="nl-NL" sz="1600" dirty="0">
                <a:solidFill>
                  <a:srgbClr val="000000"/>
                </a:solidFill>
                <a:latin typeface="Consolas" panose="020B0609020204030204" pitchFamily="49" charset="0"/>
              </a:rPr>
              <a:t>	</a:t>
            </a:r>
            <a:r>
              <a:rPr lang="nl-NL" sz="1600" b="0" dirty="0">
                <a:solidFill>
                  <a:srgbClr val="000000"/>
                </a:solidFill>
                <a:effectLst/>
                <a:latin typeface="Consolas" panose="020B0609020204030204" pitchFamily="49" charset="0"/>
              </a:rPr>
              <a:t>avg_credits=Avg(</a:t>
            </a:r>
            <a:r>
              <a:rPr lang="nl-NL" sz="1600" b="0" i="0" kern="1200" dirty="0">
                <a:solidFill>
                  <a:srgbClr val="000000"/>
                </a:solidFill>
                <a:effectLst/>
                <a:latin typeface="Consolas" panose="020B0609020204030204" pitchFamily="49" charset="0"/>
                <a:ea typeface="+mn-ea"/>
                <a:cs typeface="+mn-cs"/>
              </a:rPr>
              <a:t>'</a:t>
            </a:r>
            <a:r>
              <a:rPr lang="nl-NL" sz="1600" b="0" dirty="0">
                <a:solidFill>
                  <a:srgbClr val="000000"/>
                </a:solidFill>
                <a:effectLst/>
                <a:latin typeface="Consolas" panose="020B0609020204030204" pitchFamily="49" charset="0"/>
              </a:rPr>
              <a:t>course__credits</a:t>
            </a:r>
            <a:r>
              <a:rPr lang="nl-NL" sz="1600" b="0" i="0" kern="1200" dirty="0">
                <a:solidFill>
                  <a:srgbClr val="000000"/>
                </a:solidFill>
                <a:effectLst/>
                <a:latin typeface="Consolas" panose="020B0609020204030204" pitchFamily="49" charset="0"/>
                <a:ea typeface="+mn-ea"/>
                <a:cs typeface="+mn-cs"/>
              </a:rPr>
              <a:t>'</a:t>
            </a:r>
            <a:r>
              <a:rPr lang="nl-NL" sz="1600" b="0" dirty="0">
                <a:solidFill>
                  <a:srgbClr val="000000"/>
                </a:solidFill>
                <a:effectLst/>
                <a:latin typeface="Consolas" panose="020B0609020204030204" pitchFamily="49" charset="0"/>
              </a:rPr>
              <a:t>),</a:t>
            </a:r>
          </a:p>
          <a:p>
            <a:pPr marL="0" indent="0">
              <a:spcBef>
                <a:spcPts val="0"/>
              </a:spcBef>
              <a:buNone/>
            </a:pPr>
            <a:r>
              <a:rPr lang="nl-NL" sz="1600" dirty="0">
                <a:solidFill>
                  <a:srgbClr val="000000"/>
                </a:solidFill>
                <a:latin typeface="Consolas" panose="020B0609020204030204" pitchFamily="49" charset="0"/>
              </a:rPr>
              <a:t>	num_students=Count(</a:t>
            </a:r>
            <a:r>
              <a:rPr lang="nl-NL" sz="1600" b="0" i="0" kern="1200" dirty="0">
                <a:solidFill>
                  <a:srgbClr val="000000"/>
                </a:solidFill>
                <a:effectLst/>
                <a:latin typeface="Consolas" panose="020B0609020204030204" pitchFamily="49" charset="0"/>
                <a:ea typeface="+mn-ea"/>
                <a:cs typeface="+mn-cs"/>
              </a:rPr>
              <a:t>'</a:t>
            </a:r>
            <a:r>
              <a:rPr lang="nl-NL" sz="1600" dirty="0">
                <a:solidFill>
                  <a:srgbClr val="000000"/>
                </a:solidFill>
                <a:latin typeface="Consolas" panose="020B0609020204030204" pitchFamily="49" charset="0"/>
              </a:rPr>
              <a:t>course__enrollment__student</a:t>
            </a:r>
            <a:r>
              <a:rPr lang="nl-NL" sz="1600" b="0" i="0" kern="1200" dirty="0">
                <a:solidFill>
                  <a:srgbClr val="000000"/>
                </a:solidFill>
                <a:effectLst/>
                <a:latin typeface="Consolas" panose="020B0609020204030204" pitchFamily="49" charset="0"/>
                <a:ea typeface="+mn-ea"/>
                <a:cs typeface="+mn-cs"/>
              </a:rPr>
              <a:t>’)</a:t>
            </a:r>
            <a:br>
              <a:rPr lang="nl-NL" sz="1600" b="0" dirty="0">
                <a:solidFill>
                  <a:srgbClr val="000000"/>
                </a:solidFill>
                <a:effectLst/>
                <a:latin typeface="Consolas" panose="020B0609020204030204" pitchFamily="49" charset="0"/>
              </a:rPr>
            </a:br>
            <a:r>
              <a:rPr lang="nl-NL" sz="1600" b="0" dirty="0">
                <a:solidFill>
                  <a:srgbClr val="000000"/>
                </a:solidFill>
                <a:effectLst/>
                <a:latin typeface="Consolas" panose="020B0609020204030204" pitchFamily="49" charset="0"/>
              </a:rPr>
              <a:t>).</a:t>
            </a:r>
            <a:r>
              <a:rPr lang="nl-NL" sz="1600" b="0" dirty="0">
                <a:solidFill>
                  <a:srgbClr val="000000"/>
                </a:solidFill>
                <a:effectLst/>
                <a:highlight>
                  <a:srgbClr val="FFFF00"/>
                </a:highlight>
                <a:latin typeface="Consolas" panose="020B0609020204030204" pitchFamily="49" charset="0"/>
              </a:rPr>
              <a:t>filter(num_students__lt=3)</a:t>
            </a:r>
          </a:p>
          <a:p>
            <a:pPr marL="0" indent="0">
              <a:spcBef>
                <a:spcPts val="0"/>
              </a:spcBef>
              <a:buNone/>
            </a:pPr>
            <a:endParaRPr lang="nl-NL" sz="1600" b="0" dirty="0">
              <a:solidFill>
                <a:srgbClr val="000000"/>
              </a:solidFill>
              <a:effectLst/>
              <a:latin typeface="Consolas" panose="020B0609020204030204" pitchFamily="49" charset="0"/>
            </a:endParaRPr>
          </a:p>
          <a:p>
            <a:pPr marL="0" indent="0">
              <a:spcBef>
                <a:spcPts val="0"/>
              </a:spcBef>
              <a:buNone/>
            </a:pPr>
            <a:r>
              <a:rPr lang="nl-NL" sz="1600" dirty="0">
                <a:solidFill>
                  <a:srgbClr val="000000"/>
                </a:solidFill>
                <a:latin typeface="Consolas" panose="020B0609020204030204" pitchFamily="49" charset="0"/>
              </a:rPr>
              <a:t>for teacher in teacher_credits:</a:t>
            </a:r>
          </a:p>
          <a:p>
            <a:pPr marL="0" indent="0">
              <a:spcBef>
                <a:spcPts val="0"/>
              </a:spcBef>
              <a:buNone/>
            </a:pPr>
            <a:r>
              <a:rPr lang="nl-NL" sz="1600" dirty="0">
                <a:solidFill>
                  <a:srgbClr val="000000"/>
                </a:solidFill>
                <a:latin typeface="Consolas" panose="020B0609020204030204" pitchFamily="49" charset="0"/>
              </a:rPr>
              <a:t>	print(teacher, teacher.avg_credits,</a:t>
            </a:r>
          </a:p>
          <a:p>
            <a:pPr marL="0" indent="0">
              <a:spcBef>
                <a:spcPts val="0"/>
              </a:spcBef>
              <a:buNone/>
            </a:pPr>
            <a:r>
              <a:rPr lang="nl-NL" sz="1600" dirty="0">
                <a:solidFill>
                  <a:srgbClr val="000000"/>
                </a:solidFill>
                <a:latin typeface="Consolas" panose="020B0609020204030204" pitchFamily="49" charset="0"/>
              </a:rPr>
              <a:t>		teacher.num_students)</a:t>
            </a:r>
            <a:endParaRPr lang="nl-NL" sz="1600" b="0" dirty="0">
              <a:solidFill>
                <a:srgbClr val="000000"/>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C8096114-8EAF-2CD7-811E-5D4A9ACB6656}"/>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2E5C30BC-F62A-A443-4591-311FBAE2D1A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D041ACB0-A1A7-2194-B150-C7CF7F9D61CC}"/>
              </a:ext>
            </a:extLst>
          </p:cNvPr>
          <p:cNvSpPr>
            <a:spLocks noGrp="1"/>
          </p:cNvSpPr>
          <p:nvPr>
            <p:ph type="sldNum" sz="quarter" idx="12"/>
          </p:nvPr>
        </p:nvSpPr>
        <p:spPr/>
        <p:txBody>
          <a:bodyPr/>
          <a:lstStyle/>
          <a:p>
            <a:fld id="{AF197084-1CDD-41AE-A38E-5CB8C4388F1F}" type="slidenum">
              <a:rPr lang="en-US" smtClean="0"/>
              <a:t>20</a:t>
            </a:fld>
            <a:endParaRPr lang="en-US"/>
          </a:p>
        </p:txBody>
      </p:sp>
    </p:spTree>
    <p:extLst>
      <p:ext uri="{BB962C8B-B14F-4D97-AF65-F5344CB8AC3E}">
        <p14:creationId xmlns:p14="http://schemas.microsoft.com/office/powerpoint/2010/main" val="2862833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2DE019-A709-F509-DE46-30C5DF86E5B6}"/>
              </a:ext>
            </a:extLst>
          </p:cNvPr>
          <p:cNvSpPr>
            <a:spLocks noGrp="1"/>
          </p:cNvSpPr>
          <p:nvPr>
            <p:ph type="title"/>
          </p:nvPr>
        </p:nvSpPr>
        <p:spPr/>
        <p:txBody>
          <a:bodyPr/>
          <a:lstStyle/>
          <a:p>
            <a:r>
              <a:rPr lang="en-US" dirty="0"/>
              <a:t>Read… WHERE / GROUP BY / HAVING</a:t>
            </a:r>
          </a:p>
        </p:txBody>
      </p:sp>
      <p:sp>
        <p:nvSpPr>
          <p:cNvPr id="8" name="Text Placeholder 7">
            <a:extLst>
              <a:ext uri="{FF2B5EF4-FFF2-40B4-BE49-F238E27FC236}">
                <a16:creationId xmlns:a16="http://schemas.microsoft.com/office/drawing/2014/main" id="{B364062E-1207-58CB-0385-037839ED04D5}"/>
              </a:ext>
            </a:extLst>
          </p:cNvPr>
          <p:cNvSpPr>
            <a:spLocks noGrp="1"/>
          </p:cNvSpPr>
          <p:nvPr>
            <p:ph type="body" idx="1"/>
          </p:nvPr>
        </p:nvSpPr>
        <p:spPr/>
        <p:txBody>
          <a:bodyPr/>
          <a:lstStyle/>
          <a:p>
            <a:r>
              <a:rPr lang="en-US" dirty="0"/>
              <a:t>MySQL</a:t>
            </a:r>
          </a:p>
        </p:txBody>
      </p:sp>
      <p:sp>
        <p:nvSpPr>
          <p:cNvPr id="9" name="Content Placeholder 8">
            <a:extLst>
              <a:ext uri="{FF2B5EF4-FFF2-40B4-BE49-F238E27FC236}">
                <a16:creationId xmlns:a16="http://schemas.microsoft.com/office/drawing/2014/main" id="{CD415C81-D4F6-DE2E-09FC-0E00C800F20C}"/>
              </a:ext>
            </a:extLst>
          </p:cNvPr>
          <p:cNvSpPr>
            <a:spLocks noGrp="1"/>
          </p:cNvSpPr>
          <p:nvPr>
            <p:ph sz="half" idx="2"/>
          </p:nvPr>
        </p:nvSpPr>
        <p:spPr/>
        <p:txBody>
          <a:bodyPr>
            <a:normAutofit/>
          </a:bodyPr>
          <a:lstStyle/>
          <a:p>
            <a:pPr marL="0" indent="0">
              <a:spcBef>
                <a:spcPts val="0"/>
              </a:spcBef>
              <a:buNone/>
            </a:pPr>
            <a:r>
              <a:rPr lang="en-US" dirty="0">
                <a:latin typeface="Courier New" panose="02070309020205020404" pitchFamily="49" charset="0"/>
                <a:cs typeface="Courier New" panose="02070309020205020404" pitchFamily="49" charset="0"/>
              </a:rPr>
              <a:t>SELECT </a:t>
            </a:r>
            <a:r>
              <a:rPr lang="en-US" dirty="0" err="1">
                <a:latin typeface="Courier New" panose="02070309020205020404" pitchFamily="49" charset="0"/>
                <a:cs typeface="Courier New" panose="02070309020205020404" pitchFamily="49" charset="0"/>
              </a:rPr>
              <a:t>teacher_id</a:t>
            </a:r>
            <a:r>
              <a:rPr lang="en-US" dirty="0">
                <a:latin typeface="Courier New" panose="02070309020205020404" pitchFamily="49" charset="0"/>
                <a:cs typeface="Courier New" panose="02070309020205020404" pitchFamily="49" charset="0"/>
              </a:rPr>
              <a:t>, AVG(credits), 	COUNT(</a:t>
            </a:r>
            <a:r>
              <a:rPr lang="en-US" dirty="0" err="1">
                <a:latin typeface="Courier New" panose="02070309020205020404" pitchFamily="49" charset="0"/>
                <a:cs typeface="Courier New" panose="02070309020205020404" pitchFamily="49" charset="0"/>
              </a:rPr>
              <a:t>e.student_id</a:t>
            </a:r>
            <a:r>
              <a:rPr lang="en-US" dirty="0">
                <a:latin typeface="Courier New" panose="02070309020205020404" pitchFamily="49" charset="0"/>
                <a:cs typeface="Courier New" panose="02070309020205020404" pitchFamily="49" charset="0"/>
              </a:rPr>
              <a:t>)</a:t>
            </a:r>
          </a:p>
          <a:p>
            <a:pPr marL="0" indent="0">
              <a:spcBef>
                <a:spcPts val="0"/>
              </a:spcBef>
              <a:buNone/>
            </a:pPr>
            <a:r>
              <a:rPr lang="en-US" dirty="0">
                <a:latin typeface="Courier New" panose="02070309020205020404" pitchFamily="49" charset="0"/>
                <a:cs typeface="Courier New" panose="02070309020205020404" pitchFamily="49" charset="0"/>
              </a:rPr>
              <a:t>FROM Courses AS c</a:t>
            </a:r>
          </a:p>
          <a:p>
            <a:pPr marL="0" indent="0">
              <a:spcBef>
                <a:spcPts val="0"/>
              </a:spcBef>
              <a:buNone/>
            </a:pPr>
            <a:r>
              <a:rPr lang="en-US" dirty="0">
                <a:latin typeface="Courier New" panose="02070309020205020404" pitchFamily="49" charset="0"/>
                <a:cs typeface="Courier New" panose="02070309020205020404" pitchFamily="49" charset="0"/>
              </a:rPr>
              <a:t>	INNER JOIN Enrollments AS e</a:t>
            </a:r>
          </a:p>
          <a:p>
            <a:pPr marL="0" indent="0">
              <a:spcBef>
                <a:spcPts val="0"/>
              </a:spcBef>
              <a:buNone/>
            </a:pPr>
            <a:r>
              <a:rPr lang="en-US" dirty="0">
                <a:latin typeface="Courier New" panose="02070309020205020404" pitchFamily="49" charset="0"/>
                <a:cs typeface="Courier New" panose="02070309020205020404" pitchFamily="49" charset="0"/>
              </a:rPr>
              <a:t>	ON </a:t>
            </a:r>
            <a:r>
              <a:rPr lang="en-US" dirty="0" err="1">
                <a:latin typeface="Courier New" panose="02070309020205020404" pitchFamily="49" charset="0"/>
                <a:cs typeface="Courier New" panose="02070309020205020404" pitchFamily="49" charset="0"/>
              </a:rPr>
              <a:t>c.course_id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e.course_id</a:t>
            </a: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	INNER JOIN Students AS s</a:t>
            </a:r>
          </a:p>
          <a:p>
            <a:pPr marL="0" indent="0">
              <a:spcBef>
                <a:spcPts val="0"/>
              </a:spcBef>
              <a:buNone/>
            </a:pPr>
            <a:r>
              <a:rPr lang="en-US" dirty="0">
                <a:latin typeface="Courier New" panose="02070309020205020404" pitchFamily="49" charset="0"/>
                <a:cs typeface="Courier New" panose="02070309020205020404" pitchFamily="49" charset="0"/>
              </a:rPr>
              <a:t>	ON </a:t>
            </a:r>
            <a:r>
              <a:rPr lang="en-US" dirty="0" err="1">
                <a:latin typeface="Courier New" panose="02070309020205020404" pitchFamily="49" charset="0"/>
                <a:cs typeface="Courier New" panose="02070309020205020404" pitchFamily="49" charset="0"/>
              </a:rPr>
              <a:t>s.student_id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e.student_id</a:t>
            </a: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highlight>
                  <a:srgbClr val="FFFF00"/>
                </a:highlight>
                <a:latin typeface="Courier New" panose="02070309020205020404" pitchFamily="49" charset="0"/>
                <a:cs typeface="Courier New" panose="02070309020205020404" pitchFamily="49" charset="0"/>
              </a:rPr>
              <a:t>WHERE department = 'Chemistry' </a:t>
            </a:r>
          </a:p>
          <a:p>
            <a:pPr marL="0" indent="0">
              <a:spcBef>
                <a:spcPts val="0"/>
              </a:spcBef>
              <a:buNone/>
            </a:pPr>
            <a:r>
              <a:rPr lang="en-US" dirty="0">
                <a:latin typeface="Courier New" panose="02070309020205020404" pitchFamily="49" charset="0"/>
                <a:cs typeface="Courier New" panose="02070309020205020404" pitchFamily="49" charset="0"/>
              </a:rPr>
              <a:t>GROUP BY </a:t>
            </a:r>
            <a:r>
              <a:rPr lang="en-US" dirty="0" err="1">
                <a:latin typeface="Courier New" panose="02070309020205020404" pitchFamily="49" charset="0"/>
                <a:cs typeface="Courier New" panose="02070309020205020404" pitchFamily="49" charset="0"/>
              </a:rPr>
              <a:t>teacher_id</a:t>
            </a:r>
            <a:endParaRPr lang="en-US" dirty="0">
              <a:latin typeface="Courier New" panose="02070309020205020404" pitchFamily="49" charset="0"/>
              <a:cs typeface="Courier New" panose="02070309020205020404" pitchFamily="49" charset="0"/>
            </a:endParaRPr>
          </a:p>
          <a:p>
            <a:pPr marL="0" indent="0">
              <a:spcBef>
                <a:spcPts val="0"/>
              </a:spcBef>
              <a:buNone/>
            </a:pPr>
            <a:r>
              <a:rPr lang="en-US" dirty="0">
                <a:latin typeface="Courier New" panose="02070309020205020404" pitchFamily="49" charset="0"/>
                <a:cs typeface="Courier New" panose="02070309020205020404" pitchFamily="49" charset="0"/>
              </a:rPr>
              <a:t>HAVING COUNT(</a:t>
            </a:r>
            <a:r>
              <a:rPr lang="en-US" dirty="0" err="1">
                <a:latin typeface="Courier New" panose="02070309020205020404" pitchFamily="49" charset="0"/>
                <a:cs typeface="Courier New" panose="02070309020205020404" pitchFamily="49" charset="0"/>
              </a:rPr>
              <a:t>e.student_id</a:t>
            </a:r>
            <a:r>
              <a:rPr lang="en-US" dirty="0">
                <a:latin typeface="Courier New" panose="02070309020205020404" pitchFamily="49" charset="0"/>
                <a:cs typeface="Courier New" panose="02070309020205020404" pitchFamily="49" charset="0"/>
              </a:rPr>
              <a:t>) &lt; 3</a:t>
            </a:r>
          </a:p>
          <a:p>
            <a:pPr marL="0" indent="0">
              <a:spcBef>
                <a:spcPts val="0"/>
              </a:spcBef>
              <a:buNone/>
            </a:pPr>
            <a:endParaRPr lang="en-US" dirty="0">
              <a:latin typeface="Courier New" panose="02070309020205020404" pitchFamily="49" charset="0"/>
              <a:cs typeface="Courier New" panose="02070309020205020404" pitchFamily="49" charset="0"/>
            </a:endParaRPr>
          </a:p>
        </p:txBody>
      </p:sp>
      <p:sp>
        <p:nvSpPr>
          <p:cNvPr id="10" name="Text Placeholder 9">
            <a:extLst>
              <a:ext uri="{FF2B5EF4-FFF2-40B4-BE49-F238E27FC236}">
                <a16:creationId xmlns:a16="http://schemas.microsoft.com/office/drawing/2014/main" id="{34109AD6-B4D4-9A97-3D52-D5634AC1348F}"/>
              </a:ext>
            </a:extLst>
          </p:cNvPr>
          <p:cNvSpPr>
            <a:spLocks noGrp="1"/>
          </p:cNvSpPr>
          <p:nvPr>
            <p:ph type="body" sz="quarter" idx="3"/>
          </p:nvPr>
        </p:nvSpPr>
        <p:spPr/>
        <p:txBody>
          <a:bodyPr/>
          <a:lstStyle/>
          <a:p>
            <a:r>
              <a:rPr lang="en-US" dirty="0"/>
              <a:t>Django</a:t>
            </a:r>
          </a:p>
        </p:txBody>
      </p:sp>
      <p:sp>
        <p:nvSpPr>
          <p:cNvPr id="11" name="Content Placeholder 10">
            <a:extLst>
              <a:ext uri="{FF2B5EF4-FFF2-40B4-BE49-F238E27FC236}">
                <a16:creationId xmlns:a16="http://schemas.microsoft.com/office/drawing/2014/main" id="{5422ABE3-5AC4-0A4C-FAF7-25A61932A420}"/>
              </a:ext>
            </a:extLst>
          </p:cNvPr>
          <p:cNvSpPr>
            <a:spLocks noGrp="1"/>
          </p:cNvSpPr>
          <p:nvPr>
            <p:ph sz="quarter" idx="4"/>
          </p:nvPr>
        </p:nvSpPr>
        <p:spPr>
          <a:xfrm>
            <a:off x="6096000" y="3187921"/>
            <a:ext cx="6095999" cy="2854311"/>
          </a:xfrm>
        </p:spPr>
        <p:txBody>
          <a:bodyPr>
            <a:noAutofit/>
          </a:bodyPr>
          <a:lstStyle/>
          <a:p>
            <a:pPr marL="0" indent="0">
              <a:spcBef>
                <a:spcPts val="0"/>
              </a:spcBef>
              <a:buNone/>
            </a:pPr>
            <a:r>
              <a:rPr lang="nl-NL" sz="1600" dirty="0">
                <a:solidFill>
                  <a:srgbClr val="000000"/>
                </a:solidFill>
                <a:latin typeface="Consolas" panose="020B0609020204030204" pitchFamily="49" charset="0"/>
              </a:rPr>
              <a:t>from django.db.models import Avg, Count</a:t>
            </a:r>
          </a:p>
          <a:p>
            <a:pPr marL="0" indent="0">
              <a:spcBef>
                <a:spcPts val="0"/>
              </a:spcBef>
              <a:buNone/>
            </a:pPr>
            <a:endParaRPr lang="nl-NL" sz="1600" dirty="0">
              <a:solidFill>
                <a:srgbClr val="000000"/>
              </a:solidFill>
              <a:latin typeface="Consolas" panose="020B0609020204030204" pitchFamily="49" charset="0"/>
            </a:endParaRPr>
          </a:p>
          <a:p>
            <a:pPr marL="0" indent="0">
              <a:spcBef>
                <a:spcPts val="0"/>
              </a:spcBef>
              <a:buNone/>
            </a:pPr>
            <a:r>
              <a:rPr lang="nl-NL" sz="1600" dirty="0">
                <a:solidFill>
                  <a:srgbClr val="000000"/>
                </a:solidFill>
                <a:latin typeface="Consolas" panose="020B0609020204030204" pitchFamily="49" charset="0"/>
              </a:rPr>
              <a:t>teacher_credits = Teacher</a:t>
            </a:r>
            <a:r>
              <a:rPr lang="nl-NL" sz="1600" b="0" dirty="0">
                <a:solidFill>
                  <a:srgbClr val="000000"/>
                </a:solidFill>
                <a:effectLst/>
                <a:latin typeface="Consolas" panose="020B0609020204030204" pitchFamily="49" charset="0"/>
              </a:rPr>
              <a:t>.objects.</a:t>
            </a:r>
            <a:r>
              <a:rPr lang="nl-NL" sz="1600" b="0" dirty="0">
                <a:solidFill>
                  <a:srgbClr val="000000"/>
                </a:solidFill>
                <a:effectLst/>
                <a:highlight>
                  <a:srgbClr val="FFFF00"/>
                </a:highlight>
                <a:latin typeface="Consolas" panose="020B0609020204030204" pitchFamily="49" charset="0"/>
              </a:rPr>
              <a:t>filter(department</a:t>
            </a:r>
            <a:r>
              <a:rPr lang="nl-NL" sz="1600" dirty="0">
                <a:solidFill>
                  <a:srgbClr val="000000"/>
                </a:solidFill>
                <a:highlight>
                  <a:srgbClr val="FFFF00"/>
                </a:highlight>
                <a:latin typeface="Consolas" panose="020B0609020204030204" pitchFamily="49" charset="0"/>
              </a:rPr>
              <a:t>=</a:t>
            </a:r>
            <a:r>
              <a:rPr lang="nl-NL" sz="1800" b="0" i="0" kern="1200" dirty="0">
                <a:solidFill>
                  <a:srgbClr val="000000"/>
                </a:solidFill>
                <a:effectLst/>
                <a:highlight>
                  <a:srgbClr val="FFFF00"/>
                </a:highlight>
                <a:latin typeface="Consolas" panose="020B0609020204030204" pitchFamily="49" charset="0"/>
                <a:ea typeface="+mn-ea"/>
                <a:cs typeface="+mn-cs"/>
              </a:rPr>
              <a:t>'</a:t>
            </a:r>
            <a:r>
              <a:rPr lang="nl-NL" sz="1600" dirty="0">
                <a:solidFill>
                  <a:srgbClr val="000000"/>
                </a:solidFill>
                <a:highlight>
                  <a:srgbClr val="FFFF00"/>
                </a:highlight>
                <a:latin typeface="Consolas" panose="020B0609020204030204" pitchFamily="49" charset="0"/>
              </a:rPr>
              <a:t>Chemistry</a:t>
            </a:r>
            <a:r>
              <a:rPr lang="nl-NL" sz="1600" b="0" i="0" kern="1200" dirty="0">
                <a:solidFill>
                  <a:srgbClr val="000000"/>
                </a:solidFill>
                <a:effectLst/>
                <a:highlight>
                  <a:srgbClr val="FFFF00"/>
                </a:highlight>
                <a:latin typeface="Consolas" panose="020B0609020204030204" pitchFamily="49" charset="0"/>
                <a:ea typeface="+mn-ea"/>
                <a:cs typeface="+mn-cs"/>
              </a:rPr>
              <a:t>'</a:t>
            </a:r>
            <a:r>
              <a:rPr lang="nl-NL" sz="1600" dirty="0">
                <a:solidFill>
                  <a:srgbClr val="000000"/>
                </a:solidFill>
                <a:highlight>
                  <a:srgbClr val="FFFF00"/>
                </a:highlight>
                <a:latin typeface="Consolas" panose="020B0609020204030204" pitchFamily="49" charset="0"/>
              </a:rPr>
              <a:t>)</a:t>
            </a:r>
            <a:br>
              <a:rPr lang="nl-NL" sz="1600" dirty="0">
                <a:solidFill>
                  <a:srgbClr val="000000"/>
                </a:solidFill>
                <a:latin typeface="Consolas" panose="020B0609020204030204" pitchFamily="49" charset="0"/>
              </a:rPr>
            </a:br>
            <a:r>
              <a:rPr lang="nl-NL" sz="1600" dirty="0">
                <a:solidFill>
                  <a:srgbClr val="000000"/>
                </a:solidFill>
                <a:latin typeface="Consolas" panose="020B0609020204030204" pitchFamily="49" charset="0"/>
              </a:rPr>
              <a:t>  .a</a:t>
            </a:r>
            <a:r>
              <a:rPr lang="nl-NL" sz="1600" b="0" dirty="0">
                <a:solidFill>
                  <a:srgbClr val="000000"/>
                </a:solidFill>
                <a:effectLst/>
                <a:latin typeface="Consolas" panose="020B0609020204030204" pitchFamily="49" charset="0"/>
              </a:rPr>
              <a:t>nnotate(</a:t>
            </a:r>
          </a:p>
          <a:p>
            <a:pPr marL="0" indent="0">
              <a:spcBef>
                <a:spcPts val="0"/>
              </a:spcBef>
              <a:buNone/>
            </a:pPr>
            <a:r>
              <a:rPr lang="nl-NL" sz="1600" dirty="0">
                <a:solidFill>
                  <a:srgbClr val="000000"/>
                </a:solidFill>
                <a:latin typeface="Consolas" panose="020B0609020204030204" pitchFamily="49" charset="0"/>
              </a:rPr>
              <a:t>	</a:t>
            </a:r>
            <a:r>
              <a:rPr lang="nl-NL" sz="1600" b="0" dirty="0">
                <a:solidFill>
                  <a:srgbClr val="000000"/>
                </a:solidFill>
                <a:effectLst/>
                <a:latin typeface="Consolas" panose="020B0609020204030204" pitchFamily="49" charset="0"/>
              </a:rPr>
              <a:t>avg_credits=Avg(</a:t>
            </a:r>
            <a:r>
              <a:rPr lang="nl-NL" sz="1600" b="0" i="0" kern="1200" dirty="0">
                <a:solidFill>
                  <a:srgbClr val="000000"/>
                </a:solidFill>
                <a:effectLst/>
                <a:latin typeface="Consolas" panose="020B0609020204030204" pitchFamily="49" charset="0"/>
                <a:ea typeface="+mn-ea"/>
                <a:cs typeface="+mn-cs"/>
              </a:rPr>
              <a:t>'</a:t>
            </a:r>
            <a:r>
              <a:rPr lang="nl-NL" sz="1600" b="0" dirty="0">
                <a:solidFill>
                  <a:srgbClr val="000000"/>
                </a:solidFill>
                <a:effectLst/>
                <a:latin typeface="Consolas" panose="020B0609020204030204" pitchFamily="49" charset="0"/>
              </a:rPr>
              <a:t>course__credits</a:t>
            </a:r>
            <a:r>
              <a:rPr lang="nl-NL" sz="1600" b="0" i="0" kern="1200" dirty="0">
                <a:solidFill>
                  <a:srgbClr val="000000"/>
                </a:solidFill>
                <a:effectLst/>
                <a:latin typeface="Consolas" panose="020B0609020204030204" pitchFamily="49" charset="0"/>
                <a:ea typeface="+mn-ea"/>
                <a:cs typeface="+mn-cs"/>
              </a:rPr>
              <a:t>'</a:t>
            </a:r>
            <a:r>
              <a:rPr lang="nl-NL" sz="1600" b="0" dirty="0">
                <a:solidFill>
                  <a:srgbClr val="000000"/>
                </a:solidFill>
                <a:effectLst/>
                <a:latin typeface="Consolas" panose="020B0609020204030204" pitchFamily="49" charset="0"/>
              </a:rPr>
              <a:t>),</a:t>
            </a:r>
          </a:p>
          <a:p>
            <a:pPr marL="0" indent="0">
              <a:spcBef>
                <a:spcPts val="0"/>
              </a:spcBef>
              <a:buNone/>
            </a:pPr>
            <a:r>
              <a:rPr lang="nl-NL" sz="1600" dirty="0">
                <a:solidFill>
                  <a:srgbClr val="000000"/>
                </a:solidFill>
                <a:latin typeface="Consolas" panose="020B0609020204030204" pitchFamily="49" charset="0"/>
              </a:rPr>
              <a:t>	num_students=Count(</a:t>
            </a:r>
            <a:r>
              <a:rPr lang="nl-NL" sz="1600" b="0" i="0" kern="1200" dirty="0">
                <a:solidFill>
                  <a:srgbClr val="000000"/>
                </a:solidFill>
                <a:effectLst/>
                <a:latin typeface="Consolas" panose="020B0609020204030204" pitchFamily="49" charset="0"/>
                <a:ea typeface="+mn-ea"/>
                <a:cs typeface="+mn-cs"/>
              </a:rPr>
              <a:t>'</a:t>
            </a:r>
            <a:r>
              <a:rPr lang="nl-NL" sz="1600" dirty="0">
                <a:solidFill>
                  <a:srgbClr val="000000"/>
                </a:solidFill>
                <a:latin typeface="Consolas" panose="020B0609020204030204" pitchFamily="49" charset="0"/>
              </a:rPr>
              <a:t>course__enrollment__student'</a:t>
            </a:r>
            <a:r>
              <a:rPr lang="nl-NL" sz="1600" b="0" i="0" kern="1200" dirty="0">
                <a:solidFill>
                  <a:srgbClr val="000000"/>
                </a:solidFill>
                <a:effectLst/>
                <a:latin typeface="Consolas" panose="020B0609020204030204" pitchFamily="49" charset="0"/>
                <a:ea typeface="+mn-ea"/>
                <a:cs typeface="+mn-cs"/>
              </a:rPr>
              <a:t>)</a:t>
            </a:r>
            <a:br>
              <a:rPr lang="nl-NL" sz="1600" b="0" dirty="0">
                <a:solidFill>
                  <a:srgbClr val="000000"/>
                </a:solidFill>
                <a:effectLst/>
                <a:latin typeface="Consolas" panose="020B0609020204030204" pitchFamily="49" charset="0"/>
              </a:rPr>
            </a:br>
            <a:r>
              <a:rPr lang="nl-NL" sz="1600" b="0" dirty="0">
                <a:solidFill>
                  <a:srgbClr val="000000"/>
                </a:solidFill>
                <a:effectLst/>
                <a:latin typeface="Consolas" panose="020B0609020204030204" pitchFamily="49" charset="0"/>
              </a:rPr>
              <a:t>).filter(num_students__lt=3)</a:t>
            </a:r>
          </a:p>
          <a:p>
            <a:pPr marL="0" indent="0">
              <a:spcBef>
                <a:spcPts val="0"/>
              </a:spcBef>
              <a:buNone/>
            </a:pPr>
            <a:endParaRPr lang="nl-NL" sz="1600" b="0" dirty="0">
              <a:solidFill>
                <a:srgbClr val="000000"/>
              </a:solidFill>
              <a:effectLst/>
              <a:latin typeface="Consolas" panose="020B0609020204030204" pitchFamily="49" charset="0"/>
            </a:endParaRPr>
          </a:p>
          <a:p>
            <a:pPr marL="0" indent="0">
              <a:spcBef>
                <a:spcPts val="0"/>
              </a:spcBef>
              <a:buNone/>
            </a:pPr>
            <a:r>
              <a:rPr lang="nl-NL" sz="1600" dirty="0">
                <a:solidFill>
                  <a:srgbClr val="000000"/>
                </a:solidFill>
                <a:latin typeface="Consolas" panose="020B0609020204030204" pitchFamily="49" charset="0"/>
              </a:rPr>
              <a:t>for teacher in teacher_credits:</a:t>
            </a:r>
          </a:p>
          <a:p>
            <a:pPr marL="0" indent="0">
              <a:spcBef>
                <a:spcPts val="0"/>
              </a:spcBef>
              <a:buNone/>
            </a:pPr>
            <a:r>
              <a:rPr lang="nl-NL" sz="1600" dirty="0">
                <a:solidFill>
                  <a:srgbClr val="000000"/>
                </a:solidFill>
                <a:latin typeface="Consolas" panose="020B0609020204030204" pitchFamily="49" charset="0"/>
              </a:rPr>
              <a:t>	print(teacher, teacher.avg_credits,</a:t>
            </a:r>
          </a:p>
          <a:p>
            <a:pPr marL="0" indent="0">
              <a:spcBef>
                <a:spcPts val="0"/>
              </a:spcBef>
              <a:buNone/>
            </a:pPr>
            <a:r>
              <a:rPr lang="nl-NL" sz="1600" dirty="0">
                <a:solidFill>
                  <a:srgbClr val="000000"/>
                </a:solidFill>
                <a:latin typeface="Consolas" panose="020B0609020204030204" pitchFamily="49" charset="0"/>
              </a:rPr>
              <a:t>		teacher.num_students)</a:t>
            </a:r>
            <a:endParaRPr lang="nl-NL" sz="1600" b="0" dirty="0">
              <a:solidFill>
                <a:srgbClr val="000000"/>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C8096114-8EAF-2CD7-811E-5D4A9ACB6656}"/>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2E5C30BC-F62A-A443-4591-311FBAE2D1A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D041ACB0-A1A7-2194-B150-C7CF7F9D61CC}"/>
              </a:ext>
            </a:extLst>
          </p:cNvPr>
          <p:cNvSpPr>
            <a:spLocks noGrp="1"/>
          </p:cNvSpPr>
          <p:nvPr>
            <p:ph type="sldNum" sz="quarter" idx="12"/>
          </p:nvPr>
        </p:nvSpPr>
        <p:spPr/>
        <p:txBody>
          <a:bodyPr/>
          <a:lstStyle/>
          <a:p>
            <a:fld id="{AF197084-1CDD-41AE-A38E-5CB8C4388F1F}" type="slidenum">
              <a:rPr lang="en-US" smtClean="0"/>
              <a:t>21</a:t>
            </a:fld>
            <a:endParaRPr lang="en-US"/>
          </a:p>
        </p:txBody>
      </p:sp>
    </p:spTree>
    <p:extLst>
      <p:ext uri="{BB962C8B-B14F-4D97-AF65-F5344CB8AC3E}">
        <p14:creationId xmlns:p14="http://schemas.microsoft.com/office/powerpoint/2010/main" val="1717557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B209-07BF-84AF-EAFA-5B3CA024C096}"/>
              </a:ext>
            </a:extLst>
          </p:cNvPr>
          <p:cNvSpPr>
            <a:spLocks noGrp="1"/>
          </p:cNvSpPr>
          <p:nvPr>
            <p:ph type="title"/>
          </p:nvPr>
        </p:nvSpPr>
        <p:spPr/>
        <p:txBody>
          <a:bodyPr/>
          <a:lstStyle/>
          <a:p>
            <a:r>
              <a:rPr lang="en-US"/>
              <a:t>Your Turn</a:t>
            </a:r>
          </a:p>
        </p:txBody>
      </p:sp>
      <p:sp>
        <p:nvSpPr>
          <p:cNvPr id="4" name="Content Placeholder 3">
            <a:extLst>
              <a:ext uri="{FF2B5EF4-FFF2-40B4-BE49-F238E27FC236}">
                <a16:creationId xmlns:a16="http://schemas.microsoft.com/office/drawing/2014/main" id="{606AE531-354A-EF91-5438-E44BF377ABF0}"/>
              </a:ext>
            </a:extLst>
          </p:cNvPr>
          <p:cNvSpPr>
            <a:spLocks noGrp="1"/>
          </p:cNvSpPr>
          <p:nvPr>
            <p:ph idx="1"/>
          </p:nvPr>
        </p:nvSpPr>
        <p:spPr/>
        <p:txBody>
          <a:bodyPr vert="horz" lIns="91440" tIns="45720" rIns="91440" bIns="45720" rtlCol="0" anchor="t">
            <a:normAutofit lnSpcReduction="10000"/>
          </a:bodyPr>
          <a:lstStyle/>
          <a:p>
            <a:r>
              <a:rPr lang="en-US" dirty="0"/>
              <a:t>In the interpreter... (or a .</a:t>
            </a:r>
            <a:r>
              <a:rPr lang="en-US" dirty="0" err="1"/>
              <a:t>py</a:t>
            </a:r>
            <a:r>
              <a:rPr lang="en-US" dirty="0"/>
              <a:t> file) show ...</a:t>
            </a:r>
          </a:p>
          <a:p>
            <a:pPr lvl="1">
              <a:buFont typeface="Courier New" charset="2"/>
              <a:buChar char="o"/>
            </a:pPr>
            <a:r>
              <a:rPr lang="en-US" dirty="0"/>
              <a:t>Teachers without a course</a:t>
            </a:r>
          </a:p>
          <a:p>
            <a:pPr lvl="1">
              <a:buFont typeface="Courier New" charset="2"/>
              <a:buChar char="o"/>
            </a:pPr>
            <a:r>
              <a:rPr lang="en-US" dirty="0"/>
              <a:t>The most recent time a student was enrolled in a course</a:t>
            </a:r>
          </a:p>
          <a:p>
            <a:pPr lvl="1">
              <a:buFont typeface="Courier New" charset="2"/>
              <a:buChar char="o"/>
            </a:pPr>
            <a:r>
              <a:rPr lang="en-US" dirty="0"/>
              <a:t>The number of courses a student is enrolled in</a:t>
            </a:r>
          </a:p>
          <a:p>
            <a:pPr lvl="1">
              <a:buFont typeface="Courier New" charset="2"/>
              <a:buChar char="o"/>
            </a:pPr>
            <a:r>
              <a:rPr lang="en-US" dirty="0"/>
              <a:t>Students who have more than 2 classes</a:t>
            </a:r>
          </a:p>
          <a:p>
            <a:pPr lvl="1">
              <a:buFont typeface="Courier New" charset="2"/>
              <a:buChar char="o"/>
            </a:pPr>
            <a:r>
              <a:rPr lang="en-US" dirty="0">
                <a:latin typeface="Century Gothic" panose="020B0502020202020204"/>
                <a:cs typeface="Courier New"/>
              </a:rPr>
              <a:t>Students born in or after 2003 with more than 2 classes</a:t>
            </a:r>
          </a:p>
          <a:p>
            <a:pPr marL="457200" lvl="1" indent="0">
              <a:buNone/>
            </a:pPr>
            <a:endParaRPr lang="en-US" dirty="0">
              <a:latin typeface="Century Gothic" panose="020B0502020202020204"/>
              <a:cs typeface="Courier New"/>
            </a:endParaRPr>
          </a:p>
          <a:p>
            <a:pPr marL="0" indent="0">
              <a:buNone/>
            </a:pPr>
            <a:r>
              <a:rPr lang="en-US" sz="1400" dirty="0">
                <a:latin typeface="Courier New"/>
                <a:cs typeface="Courier New"/>
              </a:rPr>
              <a:t>from </a:t>
            </a:r>
            <a:r>
              <a:rPr lang="en-US" sz="1400" dirty="0" err="1">
                <a:latin typeface="Courier New"/>
                <a:cs typeface="Courier New"/>
              </a:rPr>
              <a:t>school_app.models</a:t>
            </a:r>
            <a:r>
              <a:rPr lang="en-US" sz="1400" dirty="0">
                <a:latin typeface="Courier New"/>
                <a:cs typeface="Courier New"/>
              </a:rPr>
              <a:t> import Student, Enrollment, Course, Teacher</a:t>
            </a:r>
            <a:endParaRPr lang="en-US" dirty="0"/>
          </a:p>
          <a:p>
            <a:pPr marL="0" indent="0">
              <a:buNone/>
            </a:pPr>
            <a:r>
              <a:rPr lang="en-US" sz="1400" dirty="0">
                <a:latin typeface="Courier New"/>
                <a:cs typeface="Courier New"/>
              </a:rPr>
              <a:t>from datetime import datetime</a:t>
            </a:r>
            <a:r>
              <a:rPr lang="en-US" sz="1400">
                <a:latin typeface="Courier New"/>
                <a:cs typeface="Courier New"/>
              </a:rPr>
              <a:t>, date</a:t>
            </a:r>
          </a:p>
          <a:p>
            <a:pPr marL="0" indent="0">
              <a:buNone/>
            </a:pPr>
            <a:r>
              <a:rPr lang="en-US" sz="1400" dirty="0">
                <a:latin typeface="Courier New"/>
                <a:cs typeface="Courier New"/>
              </a:rPr>
              <a:t>from </a:t>
            </a:r>
            <a:r>
              <a:rPr lang="en-US" sz="1400" dirty="0" err="1">
                <a:latin typeface="Courier New"/>
                <a:cs typeface="Courier New"/>
              </a:rPr>
              <a:t>django.db.models</a:t>
            </a:r>
            <a:r>
              <a:rPr lang="en-US" sz="1400" dirty="0">
                <a:latin typeface="Courier New"/>
                <a:cs typeface="Courier New"/>
              </a:rPr>
              <a:t> import Max</a:t>
            </a:r>
          </a:p>
          <a:p>
            <a:pPr lvl="1">
              <a:buFont typeface="Courier New" charset="2"/>
              <a:buChar char="o"/>
            </a:pPr>
            <a:endParaRPr lang="en-US" dirty="0"/>
          </a:p>
          <a:p>
            <a:pPr lvl="1">
              <a:buFont typeface="Courier New" charset="2"/>
              <a:buChar char="o"/>
            </a:pPr>
            <a:endParaRPr lang="en-US" dirty="0"/>
          </a:p>
        </p:txBody>
      </p:sp>
      <p:sp>
        <p:nvSpPr>
          <p:cNvPr id="7" name="Date Placeholder 6">
            <a:extLst>
              <a:ext uri="{FF2B5EF4-FFF2-40B4-BE49-F238E27FC236}">
                <a16:creationId xmlns:a16="http://schemas.microsoft.com/office/drawing/2014/main" id="{2CF4277B-8E5D-C394-C96F-632C268F135D}"/>
              </a:ext>
            </a:extLst>
          </p:cNvPr>
          <p:cNvSpPr>
            <a:spLocks noGrp="1"/>
          </p:cNvSpPr>
          <p:nvPr>
            <p:ph type="dt" sz="half" idx="10"/>
          </p:nvPr>
        </p:nvSpPr>
        <p:spPr/>
        <p:txBody>
          <a:bodyPr/>
          <a:lstStyle/>
          <a:p>
            <a:fld id="{C74CE296-2009-4293-92B3-BD69F4519974}" type="datetime4">
              <a:rPr lang="en-US" smtClean="0"/>
              <a:t>October 30, 2024</a:t>
            </a:fld>
            <a:endParaRPr lang="en-US"/>
          </a:p>
        </p:txBody>
      </p:sp>
      <p:sp>
        <p:nvSpPr>
          <p:cNvPr id="8" name="Footer Placeholder 7">
            <a:extLst>
              <a:ext uri="{FF2B5EF4-FFF2-40B4-BE49-F238E27FC236}">
                <a16:creationId xmlns:a16="http://schemas.microsoft.com/office/drawing/2014/main" id="{40F9C87E-4527-2F01-B3D5-D76D0D40DF8C}"/>
              </a:ext>
            </a:extLst>
          </p:cNvPr>
          <p:cNvSpPr>
            <a:spLocks noGrp="1"/>
          </p:cNvSpPr>
          <p:nvPr>
            <p:ph type="ftr" sz="quarter" idx="11"/>
          </p:nvPr>
        </p:nvSpPr>
        <p:spPr/>
        <p:txBody>
          <a:bodyPr/>
          <a:lstStyle/>
          <a:p>
            <a:r>
              <a:rPr lang="en-US"/>
              <a:t>CS393: Database Systems</a:t>
            </a:r>
          </a:p>
        </p:txBody>
      </p:sp>
      <p:sp>
        <p:nvSpPr>
          <p:cNvPr id="9" name="Slide Number Placeholder 8">
            <a:extLst>
              <a:ext uri="{FF2B5EF4-FFF2-40B4-BE49-F238E27FC236}">
                <a16:creationId xmlns:a16="http://schemas.microsoft.com/office/drawing/2014/main" id="{96A9AEFF-B7D6-5D46-E39A-F071658F2786}"/>
              </a:ext>
            </a:extLst>
          </p:cNvPr>
          <p:cNvSpPr>
            <a:spLocks noGrp="1"/>
          </p:cNvSpPr>
          <p:nvPr>
            <p:ph type="sldNum" sz="quarter" idx="12"/>
          </p:nvPr>
        </p:nvSpPr>
        <p:spPr/>
        <p:txBody>
          <a:bodyPr/>
          <a:lstStyle/>
          <a:p>
            <a:fld id="{AF197084-1CDD-41AE-A38E-5CB8C4388F1F}" type="slidenum">
              <a:rPr lang="en-US" smtClean="0"/>
              <a:t>22</a:t>
            </a:fld>
            <a:endParaRPr lang="en-US"/>
          </a:p>
        </p:txBody>
      </p:sp>
    </p:spTree>
    <p:extLst>
      <p:ext uri="{BB962C8B-B14F-4D97-AF65-F5344CB8AC3E}">
        <p14:creationId xmlns:p14="http://schemas.microsoft.com/office/powerpoint/2010/main" val="527987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03CD7-9FC0-256F-F9C3-EC7F3D232D6A}"/>
              </a:ext>
            </a:extLst>
          </p:cNvPr>
          <p:cNvSpPr>
            <a:spLocks noGrp="1"/>
          </p:cNvSpPr>
          <p:nvPr>
            <p:ph type="title"/>
          </p:nvPr>
        </p:nvSpPr>
        <p:spPr/>
        <p:txBody>
          <a:bodyPr/>
          <a:lstStyle/>
          <a:p>
            <a:r>
              <a:rPr lang="en-US"/>
              <a:t>Other Notes</a:t>
            </a:r>
          </a:p>
        </p:txBody>
      </p:sp>
      <p:sp>
        <p:nvSpPr>
          <p:cNvPr id="3" name="Content Placeholder 2">
            <a:extLst>
              <a:ext uri="{FF2B5EF4-FFF2-40B4-BE49-F238E27FC236}">
                <a16:creationId xmlns:a16="http://schemas.microsoft.com/office/drawing/2014/main" id="{E6415B80-40D5-530D-F6AF-F0EFC3D0577F}"/>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8E8D116A-74C7-FF60-36F9-DB2E53BB6970}"/>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54754EC9-11F1-345E-03C7-3273A55E92F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7827D6DA-EC93-5089-C6F8-BD8921EF05DE}"/>
              </a:ext>
            </a:extLst>
          </p:cNvPr>
          <p:cNvSpPr>
            <a:spLocks noGrp="1"/>
          </p:cNvSpPr>
          <p:nvPr>
            <p:ph type="sldNum" sz="quarter" idx="12"/>
          </p:nvPr>
        </p:nvSpPr>
        <p:spPr/>
        <p:txBody>
          <a:bodyPr/>
          <a:lstStyle/>
          <a:p>
            <a:fld id="{AF197084-1CDD-41AE-A38E-5CB8C4388F1F}" type="slidenum">
              <a:rPr lang="en-US" smtClean="0"/>
              <a:t>23</a:t>
            </a:fld>
            <a:endParaRPr lang="en-US"/>
          </a:p>
        </p:txBody>
      </p:sp>
    </p:spTree>
    <p:extLst>
      <p:ext uri="{BB962C8B-B14F-4D97-AF65-F5344CB8AC3E}">
        <p14:creationId xmlns:p14="http://schemas.microsoft.com/office/powerpoint/2010/main" val="2790752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72B4-11D1-CAA2-5C8A-5B5B32194D45}"/>
              </a:ext>
            </a:extLst>
          </p:cNvPr>
          <p:cNvSpPr>
            <a:spLocks noGrp="1"/>
          </p:cNvSpPr>
          <p:nvPr>
            <p:ph type="title"/>
          </p:nvPr>
        </p:nvSpPr>
        <p:spPr/>
        <p:txBody>
          <a:bodyPr/>
          <a:lstStyle/>
          <a:p>
            <a:r>
              <a:rPr lang="en-US"/>
              <a:t>Other Notes</a:t>
            </a:r>
          </a:p>
        </p:txBody>
      </p:sp>
      <p:sp>
        <p:nvSpPr>
          <p:cNvPr id="3" name="Content Placeholder 2">
            <a:extLst>
              <a:ext uri="{FF2B5EF4-FFF2-40B4-BE49-F238E27FC236}">
                <a16:creationId xmlns:a16="http://schemas.microsoft.com/office/drawing/2014/main" id="{6C20B5B2-F360-797D-9288-3AA693348EBB}"/>
              </a:ext>
            </a:extLst>
          </p:cNvPr>
          <p:cNvSpPr>
            <a:spLocks noGrp="1"/>
          </p:cNvSpPr>
          <p:nvPr>
            <p:ph idx="1"/>
          </p:nvPr>
        </p:nvSpPr>
        <p:spPr/>
        <p:txBody>
          <a:bodyPr vert="horz" lIns="91440" tIns="45720" rIns="91440" bIns="45720" rtlCol="0" anchor="t">
            <a:normAutofit/>
          </a:bodyPr>
          <a:lstStyle/>
          <a:p>
            <a:r>
              <a:rPr lang="en-US"/>
              <a:t>What does </a:t>
            </a:r>
            <a:r>
              <a:rPr lang="nl-NL" sz="1600" err="1">
                <a:solidFill>
                  <a:srgbClr val="000000"/>
                </a:solidFill>
                <a:latin typeface="Consolas"/>
              </a:rPr>
              <a:t>str</a:t>
            </a:r>
            <a:r>
              <a:rPr lang="nl-NL" sz="1600">
                <a:solidFill>
                  <a:srgbClr val="000000"/>
                </a:solidFill>
                <a:latin typeface="Consolas"/>
              </a:rPr>
              <a:t>(</a:t>
            </a:r>
            <a:r>
              <a:rPr lang="nl-NL" sz="1600" err="1">
                <a:solidFill>
                  <a:srgbClr val="000000"/>
                </a:solidFill>
                <a:latin typeface="Consolas"/>
              </a:rPr>
              <a:t>Student.objects.all</a:t>
            </a:r>
            <a:r>
              <a:rPr lang="nl-NL" sz="1600">
                <a:solidFill>
                  <a:srgbClr val="000000"/>
                </a:solidFill>
                <a:latin typeface="Consolas"/>
              </a:rPr>
              <a:t>().query) </a:t>
            </a:r>
            <a:r>
              <a:rPr lang="en-US">
                <a:solidFill>
                  <a:srgbClr val="404040"/>
                </a:solidFill>
                <a:latin typeface="Century Gothic"/>
              </a:rPr>
              <a:t>give you?</a:t>
            </a:r>
          </a:p>
          <a:p>
            <a:r>
              <a:rPr lang="en-US"/>
              <a:t>Django queries are lazy...</a:t>
            </a:r>
          </a:p>
          <a:p>
            <a:pPr lvl="1" indent="-342900">
              <a:buFont typeface="Courier New" charset="2"/>
              <a:buChar char="o"/>
            </a:pPr>
            <a:r>
              <a:rPr lang="nl-NL">
                <a:solidFill>
                  <a:srgbClr val="000000"/>
                </a:solidFill>
                <a:latin typeface="Consolas"/>
              </a:rPr>
              <a:t>q1 = </a:t>
            </a:r>
            <a:r>
              <a:rPr lang="nl-NL" err="1">
                <a:solidFill>
                  <a:srgbClr val="000000"/>
                </a:solidFill>
                <a:latin typeface="Consolas"/>
              </a:rPr>
              <a:t>Student.objects.all</a:t>
            </a:r>
            <a:r>
              <a:rPr lang="nl-NL">
                <a:solidFill>
                  <a:srgbClr val="000000"/>
                </a:solidFill>
                <a:latin typeface="Consolas"/>
              </a:rPr>
              <a:t>() </a:t>
            </a:r>
            <a:r>
              <a:rPr lang="en-US"/>
              <a:t>&lt;-- not executed yet</a:t>
            </a:r>
          </a:p>
          <a:p>
            <a:pPr lvl="1" indent="-342900">
              <a:buFont typeface="Courier New" charset="2"/>
              <a:buChar char="o"/>
            </a:pPr>
            <a:r>
              <a:rPr lang="nl-NL">
                <a:solidFill>
                  <a:srgbClr val="000000"/>
                </a:solidFill>
                <a:latin typeface="Consolas"/>
              </a:rPr>
              <a:t>q2 = q1.filter(last_name__</a:t>
            </a:r>
            <a:r>
              <a:rPr lang="nl-NL" err="1">
                <a:solidFill>
                  <a:srgbClr val="000000"/>
                </a:solidFill>
                <a:latin typeface="Consolas"/>
              </a:rPr>
              <a:t>istartswith</a:t>
            </a:r>
            <a:r>
              <a:rPr lang="nl-NL">
                <a:solidFill>
                  <a:srgbClr val="000000"/>
                </a:solidFill>
                <a:latin typeface="Consolas"/>
              </a:rPr>
              <a:t>='w') </a:t>
            </a:r>
            <a:r>
              <a:rPr lang="en-US"/>
              <a:t>&lt;-- not executed yet</a:t>
            </a:r>
          </a:p>
          <a:p>
            <a:pPr lvl="1" indent="-342900">
              <a:buFont typeface="Courier New" charset="2"/>
              <a:buChar char="o"/>
            </a:pPr>
            <a:r>
              <a:rPr lang="nl-NL" err="1">
                <a:solidFill>
                  <a:srgbClr val="000000"/>
                </a:solidFill>
                <a:latin typeface="Consolas"/>
              </a:rPr>
              <a:t>for</a:t>
            </a:r>
            <a:r>
              <a:rPr lang="nl-NL">
                <a:solidFill>
                  <a:srgbClr val="000000"/>
                </a:solidFill>
                <a:latin typeface="Consolas"/>
              </a:rPr>
              <a:t> student in q2: ... </a:t>
            </a:r>
            <a:r>
              <a:rPr lang="en-US"/>
              <a:t>&lt;-- Finally executes</a:t>
            </a:r>
          </a:p>
          <a:p>
            <a:r>
              <a:rPr lang="en-US"/>
              <a:t>Until they aren't...</a:t>
            </a:r>
          </a:p>
          <a:p>
            <a:pPr lvl="1" indent="-342900">
              <a:buFont typeface="Courier New" charset="2"/>
              <a:buChar char="o"/>
            </a:pPr>
            <a:r>
              <a:rPr lang="en-US"/>
              <a:t>Be careful about how you design your code or you could execute multiple queries for something simple</a:t>
            </a:r>
          </a:p>
          <a:p>
            <a:pPr lvl="1" indent="-342900">
              <a:buFont typeface="Courier New" charset="2"/>
              <a:buChar char="o"/>
            </a:pPr>
            <a:r>
              <a:rPr lang="en-US"/>
              <a:t>How could I know how many queries are being executed?</a:t>
            </a:r>
          </a:p>
        </p:txBody>
      </p:sp>
      <p:sp>
        <p:nvSpPr>
          <p:cNvPr id="4" name="Date Placeholder 3">
            <a:extLst>
              <a:ext uri="{FF2B5EF4-FFF2-40B4-BE49-F238E27FC236}">
                <a16:creationId xmlns:a16="http://schemas.microsoft.com/office/drawing/2014/main" id="{9EECBAA2-0B0D-D8CA-B865-A8B901EA12CF}"/>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B6AA372B-A650-6DF6-99FF-17B1F8A8D606}"/>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85B02127-E83F-C24D-7B7A-5EAF20CC7516}"/>
              </a:ext>
            </a:extLst>
          </p:cNvPr>
          <p:cNvSpPr>
            <a:spLocks noGrp="1"/>
          </p:cNvSpPr>
          <p:nvPr>
            <p:ph type="sldNum" sz="quarter" idx="12"/>
          </p:nvPr>
        </p:nvSpPr>
        <p:spPr/>
        <p:txBody>
          <a:bodyPr/>
          <a:lstStyle/>
          <a:p>
            <a:fld id="{AF197084-1CDD-41AE-A38E-5CB8C4388F1F}" type="slidenum">
              <a:rPr lang="en-US" smtClean="0"/>
              <a:t>24</a:t>
            </a:fld>
            <a:endParaRPr lang="en-US"/>
          </a:p>
        </p:txBody>
      </p:sp>
    </p:spTree>
    <p:extLst>
      <p:ext uri="{BB962C8B-B14F-4D97-AF65-F5344CB8AC3E}">
        <p14:creationId xmlns:p14="http://schemas.microsoft.com/office/powerpoint/2010/main" val="274479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D8B4-2E12-36C5-B049-0A8DE47CD386}"/>
              </a:ext>
            </a:extLst>
          </p:cNvPr>
          <p:cNvSpPr>
            <a:spLocks noGrp="1"/>
          </p:cNvSpPr>
          <p:nvPr>
            <p:ph type="title"/>
          </p:nvPr>
        </p:nvSpPr>
        <p:spPr/>
        <p:txBody>
          <a:bodyPr/>
          <a:lstStyle/>
          <a:p>
            <a:r>
              <a:rPr lang="en-US"/>
              <a:t>Raw SQL – Django way</a:t>
            </a:r>
          </a:p>
        </p:txBody>
      </p:sp>
      <p:sp>
        <p:nvSpPr>
          <p:cNvPr id="3" name="Content Placeholder 2">
            <a:extLst>
              <a:ext uri="{FF2B5EF4-FFF2-40B4-BE49-F238E27FC236}">
                <a16:creationId xmlns:a16="http://schemas.microsoft.com/office/drawing/2014/main" id="{236E9497-8EC7-FAB4-34E8-FA5FADADA20D}"/>
              </a:ext>
            </a:extLst>
          </p:cNvPr>
          <p:cNvSpPr>
            <a:spLocks noGrp="1"/>
          </p:cNvSpPr>
          <p:nvPr>
            <p:ph idx="1"/>
          </p:nvPr>
        </p:nvSpPr>
        <p:spPr/>
        <p:txBody>
          <a:bodyPr vert="horz" lIns="91440" tIns="45720" rIns="91440" bIns="45720" rtlCol="0" anchor="t">
            <a:normAutofit/>
          </a:bodyPr>
          <a:lstStyle/>
          <a:p>
            <a:r>
              <a:rPr lang="en-US">
                <a:latin typeface="Courier New"/>
                <a:ea typeface="+mn-lt"/>
                <a:cs typeface="+mn-lt"/>
              </a:rPr>
              <a:t>students = </a:t>
            </a:r>
            <a:r>
              <a:rPr lang="en-US" err="1">
                <a:latin typeface="Courier New"/>
                <a:ea typeface="+mn-lt"/>
                <a:cs typeface="+mn-lt"/>
              </a:rPr>
              <a:t>Student.objects.raw</a:t>
            </a:r>
            <a:r>
              <a:rPr lang="en-US">
                <a:latin typeface="Courier New"/>
                <a:ea typeface="+mn-lt"/>
                <a:cs typeface="+mn-lt"/>
              </a:rPr>
              <a:t>("SELECT * FROM Students")</a:t>
            </a:r>
          </a:p>
          <a:p>
            <a:pPr lvl="1" indent="-342900">
              <a:buFont typeface="Courier New" charset="2"/>
              <a:buChar char="o"/>
            </a:pPr>
            <a:r>
              <a:rPr lang="en-US"/>
              <a:t>Tries to automatically map column names to the appropriate python attributes</a:t>
            </a:r>
          </a:p>
          <a:p>
            <a:pPr lvl="1" indent="-342900">
              <a:buFont typeface="Courier New" charset="2"/>
              <a:buChar char="o"/>
            </a:pPr>
            <a:r>
              <a:rPr lang="en-US"/>
              <a:t>You can also provide the mapping in a dictionary</a:t>
            </a:r>
          </a:p>
          <a:p>
            <a:r>
              <a:rPr lang="en-US"/>
              <a:t>You should avoid this route unless absolutely necessary!</a:t>
            </a:r>
          </a:p>
          <a:p>
            <a:pPr lvl="1">
              <a:buFont typeface="Courier New" charset="2"/>
              <a:buChar char="o"/>
            </a:pPr>
            <a:r>
              <a:rPr lang="en-US"/>
              <a:t>Typos</a:t>
            </a:r>
          </a:p>
          <a:p>
            <a:pPr lvl="1">
              <a:buFont typeface="Courier New" charset="2"/>
              <a:buChar char="o"/>
            </a:pPr>
            <a:r>
              <a:rPr lang="en-US"/>
              <a:t>Refactoring</a:t>
            </a:r>
          </a:p>
          <a:p>
            <a:pPr lvl="1">
              <a:buFont typeface="Courier New" charset="2"/>
              <a:buChar char="o"/>
            </a:pPr>
            <a:r>
              <a:rPr lang="en-US"/>
              <a:t>Code - DB mismatches</a:t>
            </a:r>
          </a:p>
        </p:txBody>
      </p:sp>
      <p:sp>
        <p:nvSpPr>
          <p:cNvPr id="4" name="Date Placeholder 3">
            <a:extLst>
              <a:ext uri="{FF2B5EF4-FFF2-40B4-BE49-F238E27FC236}">
                <a16:creationId xmlns:a16="http://schemas.microsoft.com/office/drawing/2014/main" id="{16EC66FB-49DA-EDD7-04A1-EEE53D908CD2}"/>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A158B38E-F04C-1818-870B-12AD6DA0146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EAB436E8-311F-00D1-7E47-26D2CA151FD0}"/>
              </a:ext>
            </a:extLst>
          </p:cNvPr>
          <p:cNvSpPr>
            <a:spLocks noGrp="1"/>
          </p:cNvSpPr>
          <p:nvPr>
            <p:ph type="sldNum" sz="quarter" idx="12"/>
          </p:nvPr>
        </p:nvSpPr>
        <p:spPr/>
        <p:txBody>
          <a:bodyPr/>
          <a:lstStyle/>
          <a:p>
            <a:fld id="{AF197084-1CDD-41AE-A38E-5CB8C4388F1F}" type="slidenum">
              <a:rPr lang="en-US" smtClean="0"/>
              <a:t>25</a:t>
            </a:fld>
            <a:endParaRPr lang="en-US"/>
          </a:p>
        </p:txBody>
      </p:sp>
    </p:spTree>
    <p:extLst>
      <p:ext uri="{BB962C8B-B14F-4D97-AF65-F5344CB8AC3E}">
        <p14:creationId xmlns:p14="http://schemas.microsoft.com/office/powerpoint/2010/main" val="1205269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623B-F699-A306-EF83-6B58C1AB1CE5}"/>
              </a:ext>
            </a:extLst>
          </p:cNvPr>
          <p:cNvSpPr>
            <a:spLocks noGrp="1"/>
          </p:cNvSpPr>
          <p:nvPr>
            <p:ph type="title"/>
          </p:nvPr>
        </p:nvSpPr>
        <p:spPr/>
        <p:txBody>
          <a:bodyPr/>
          <a:lstStyle/>
          <a:p>
            <a:r>
              <a:rPr lang="en-US"/>
              <a:t>The Experts Say...</a:t>
            </a:r>
          </a:p>
        </p:txBody>
      </p:sp>
      <p:pic>
        <p:nvPicPr>
          <p:cNvPr id="7" name="Content Placeholder 6" descr="A screenshot of a black box with white text&#10;&#10;Description automatically generated">
            <a:extLst>
              <a:ext uri="{FF2B5EF4-FFF2-40B4-BE49-F238E27FC236}">
                <a16:creationId xmlns:a16="http://schemas.microsoft.com/office/drawing/2014/main" id="{32636827-809C-A37F-9278-602C16EE899E}"/>
              </a:ext>
            </a:extLst>
          </p:cNvPr>
          <p:cNvPicPr>
            <a:picLocks noGrp="1" noChangeAspect="1"/>
          </p:cNvPicPr>
          <p:nvPr>
            <p:ph idx="1"/>
          </p:nvPr>
        </p:nvPicPr>
        <p:blipFill>
          <a:blip r:embed="rId2"/>
          <a:stretch>
            <a:fillRect/>
          </a:stretch>
        </p:blipFill>
        <p:spPr>
          <a:xfrm>
            <a:off x="2345591" y="2603500"/>
            <a:ext cx="6444384" cy="3416300"/>
          </a:xfrm>
        </p:spPr>
      </p:pic>
      <p:sp>
        <p:nvSpPr>
          <p:cNvPr id="4" name="Date Placeholder 3">
            <a:extLst>
              <a:ext uri="{FF2B5EF4-FFF2-40B4-BE49-F238E27FC236}">
                <a16:creationId xmlns:a16="http://schemas.microsoft.com/office/drawing/2014/main" id="{89898486-F9FF-486D-DE31-F3B5BA2872F0}"/>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48349787-BDBA-8656-35B4-72E02089571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2C94F525-DFE9-6DFF-DC2B-BD3262F6369B}"/>
              </a:ext>
            </a:extLst>
          </p:cNvPr>
          <p:cNvSpPr>
            <a:spLocks noGrp="1"/>
          </p:cNvSpPr>
          <p:nvPr>
            <p:ph type="sldNum" sz="quarter" idx="12"/>
          </p:nvPr>
        </p:nvSpPr>
        <p:spPr/>
        <p:txBody>
          <a:bodyPr/>
          <a:lstStyle/>
          <a:p>
            <a:fld id="{AF197084-1CDD-41AE-A38E-5CB8C4388F1F}" type="slidenum">
              <a:rPr lang="en-US" smtClean="0"/>
              <a:t>26</a:t>
            </a:fld>
            <a:endParaRPr lang="en-US"/>
          </a:p>
        </p:txBody>
      </p:sp>
    </p:spTree>
    <p:extLst>
      <p:ext uri="{BB962C8B-B14F-4D97-AF65-F5344CB8AC3E}">
        <p14:creationId xmlns:p14="http://schemas.microsoft.com/office/powerpoint/2010/main" val="563478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D59F-64A3-2B45-A70C-A920CEA11A1C}"/>
              </a:ext>
            </a:extLst>
          </p:cNvPr>
          <p:cNvSpPr>
            <a:spLocks noGrp="1"/>
          </p:cNvSpPr>
          <p:nvPr>
            <p:ph type="title"/>
          </p:nvPr>
        </p:nvSpPr>
        <p:spPr/>
        <p:txBody>
          <a:bodyPr/>
          <a:lstStyle/>
          <a:p>
            <a:r>
              <a:rPr lang="en-US"/>
              <a:t>Raw SQL - </a:t>
            </a:r>
            <a:r>
              <a:rPr lang="en-US" err="1"/>
              <a:t>mysqlclient</a:t>
            </a:r>
          </a:p>
        </p:txBody>
      </p:sp>
      <p:pic>
        <p:nvPicPr>
          <p:cNvPr id="7" name="Content Placeholder 6" descr="A computer screen shot of a black background with white text&#10;&#10;Description automatically generated">
            <a:extLst>
              <a:ext uri="{FF2B5EF4-FFF2-40B4-BE49-F238E27FC236}">
                <a16:creationId xmlns:a16="http://schemas.microsoft.com/office/drawing/2014/main" id="{556B3570-D3EA-BE86-7CC6-A09D73AD5BBA}"/>
              </a:ext>
            </a:extLst>
          </p:cNvPr>
          <p:cNvPicPr>
            <a:picLocks noGrp="1" noChangeAspect="1"/>
          </p:cNvPicPr>
          <p:nvPr>
            <p:ph idx="1"/>
          </p:nvPr>
        </p:nvPicPr>
        <p:blipFill>
          <a:blip r:embed="rId3"/>
          <a:stretch>
            <a:fillRect/>
          </a:stretch>
        </p:blipFill>
        <p:spPr>
          <a:xfrm>
            <a:off x="1605383" y="3078162"/>
            <a:ext cx="7924800" cy="2466975"/>
          </a:xfrm>
        </p:spPr>
      </p:pic>
      <p:sp>
        <p:nvSpPr>
          <p:cNvPr id="4" name="Date Placeholder 3">
            <a:extLst>
              <a:ext uri="{FF2B5EF4-FFF2-40B4-BE49-F238E27FC236}">
                <a16:creationId xmlns:a16="http://schemas.microsoft.com/office/drawing/2014/main" id="{1CA43404-9726-26E6-B86A-2715A9B2AC42}"/>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BA65A766-5ED6-E0D7-7584-B3366DF9F6C8}"/>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10F79F1F-A5FF-67B5-B385-47328FCBDDB6}"/>
              </a:ext>
            </a:extLst>
          </p:cNvPr>
          <p:cNvSpPr>
            <a:spLocks noGrp="1"/>
          </p:cNvSpPr>
          <p:nvPr>
            <p:ph type="sldNum" sz="quarter" idx="12"/>
          </p:nvPr>
        </p:nvSpPr>
        <p:spPr/>
        <p:txBody>
          <a:bodyPr/>
          <a:lstStyle/>
          <a:p>
            <a:fld id="{AF197084-1CDD-41AE-A38E-5CB8C4388F1F}" type="slidenum">
              <a:rPr lang="en-US" smtClean="0"/>
              <a:t>27</a:t>
            </a:fld>
            <a:endParaRPr lang="en-US"/>
          </a:p>
        </p:txBody>
      </p:sp>
    </p:spTree>
    <p:extLst>
      <p:ext uri="{BB962C8B-B14F-4D97-AF65-F5344CB8AC3E}">
        <p14:creationId xmlns:p14="http://schemas.microsoft.com/office/powerpoint/2010/main" val="1260538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B81A0-12E3-DD97-807E-F68975833D11}"/>
              </a:ext>
            </a:extLst>
          </p:cNvPr>
          <p:cNvSpPr>
            <a:spLocks noGrp="1"/>
          </p:cNvSpPr>
          <p:nvPr>
            <p:ph type="title"/>
          </p:nvPr>
        </p:nvSpPr>
        <p:spPr/>
        <p:txBody>
          <a:bodyPr/>
          <a:lstStyle/>
          <a:p>
            <a:r>
              <a:rPr lang="en-US"/>
              <a:t>Transactions</a:t>
            </a:r>
          </a:p>
        </p:txBody>
      </p:sp>
      <p:sp>
        <p:nvSpPr>
          <p:cNvPr id="4" name="Date Placeholder 3">
            <a:extLst>
              <a:ext uri="{FF2B5EF4-FFF2-40B4-BE49-F238E27FC236}">
                <a16:creationId xmlns:a16="http://schemas.microsoft.com/office/drawing/2014/main" id="{7F391931-FAD7-FEA2-F817-60904805B8C0}"/>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723909FF-F0E5-FBE2-12AF-8F24BF71D314}"/>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7D9FAE1E-FEE7-473E-F0D9-A8086631977F}"/>
              </a:ext>
            </a:extLst>
          </p:cNvPr>
          <p:cNvSpPr>
            <a:spLocks noGrp="1"/>
          </p:cNvSpPr>
          <p:nvPr>
            <p:ph type="sldNum" sz="quarter" idx="12"/>
          </p:nvPr>
        </p:nvSpPr>
        <p:spPr/>
        <p:txBody>
          <a:bodyPr/>
          <a:lstStyle/>
          <a:p>
            <a:fld id="{AF197084-1CDD-41AE-A38E-5CB8C4388F1F}" type="slidenum">
              <a:rPr lang="en-US" smtClean="0"/>
              <a:t>28</a:t>
            </a:fld>
            <a:endParaRPr lang="en-US"/>
          </a:p>
        </p:txBody>
      </p:sp>
      <p:sp>
        <p:nvSpPr>
          <p:cNvPr id="9" name="Content Placeholder 8">
            <a:extLst>
              <a:ext uri="{FF2B5EF4-FFF2-40B4-BE49-F238E27FC236}">
                <a16:creationId xmlns:a16="http://schemas.microsoft.com/office/drawing/2014/main" id="{714FD2C0-B3A1-9157-A446-3C9D1C253094}"/>
              </a:ext>
            </a:extLst>
          </p:cNvPr>
          <p:cNvSpPr>
            <a:spLocks noGrp="1"/>
          </p:cNvSpPr>
          <p:nvPr>
            <p:ph idx="1"/>
          </p:nvPr>
        </p:nvSpPr>
        <p:spPr/>
        <p:txBody>
          <a:bodyPr vert="horz" lIns="91440" tIns="45720" rIns="91440" bIns="45720" rtlCol="0" anchor="t">
            <a:normAutofit/>
          </a:bodyPr>
          <a:lstStyle/>
          <a:p>
            <a:r>
              <a:rPr lang="en-US"/>
              <a:t>Is auto-commit on or off for Django (by default)?</a:t>
            </a:r>
          </a:p>
          <a:p>
            <a:pPr lvl="1">
              <a:buFont typeface="Courier New" charset="2"/>
              <a:buChar char="o"/>
            </a:pPr>
            <a:r>
              <a:rPr lang="en-US"/>
              <a:t>Database auto-commit is on, however the queries are "lazy"</a:t>
            </a:r>
          </a:p>
          <a:p>
            <a:pPr lvl="1">
              <a:buFont typeface="Courier New" charset="2"/>
              <a:buChar char="o"/>
            </a:pPr>
            <a:r>
              <a:rPr lang="en-US"/>
              <a:t>Each query (SELECT, INSERT, UPDATE, DELETE) is committed immediately once it reaches the database</a:t>
            </a:r>
          </a:p>
          <a:p>
            <a:r>
              <a:rPr lang="en-US"/>
              <a:t>Transactions:</a:t>
            </a:r>
          </a:p>
          <a:p>
            <a:pPr lvl="1">
              <a:buFont typeface="Courier New" charset="2"/>
              <a:buChar char="o"/>
            </a:pPr>
            <a:endParaRPr lang="en-US"/>
          </a:p>
        </p:txBody>
      </p:sp>
      <p:pic>
        <p:nvPicPr>
          <p:cNvPr id="10" name="Picture 9" descr="A screenshot of a computer&#10;&#10;Description automatically generated">
            <a:extLst>
              <a:ext uri="{FF2B5EF4-FFF2-40B4-BE49-F238E27FC236}">
                <a16:creationId xmlns:a16="http://schemas.microsoft.com/office/drawing/2014/main" id="{F83021E1-B97C-5743-8FBA-E6445DF1060A}"/>
              </a:ext>
            </a:extLst>
          </p:cNvPr>
          <p:cNvPicPr>
            <a:picLocks noChangeAspect="1"/>
          </p:cNvPicPr>
          <p:nvPr/>
        </p:nvPicPr>
        <p:blipFill>
          <a:blip r:embed="rId3"/>
          <a:stretch>
            <a:fillRect/>
          </a:stretch>
        </p:blipFill>
        <p:spPr>
          <a:xfrm>
            <a:off x="2343150" y="4370534"/>
            <a:ext cx="7505700" cy="2343150"/>
          </a:xfrm>
          <a:prstGeom prst="rect">
            <a:avLst/>
          </a:prstGeom>
        </p:spPr>
      </p:pic>
    </p:spTree>
    <p:extLst>
      <p:ext uri="{BB962C8B-B14F-4D97-AF65-F5344CB8AC3E}">
        <p14:creationId xmlns:p14="http://schemas.microsoft.com/office/powerpoint/2010/main" val="187965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52A8-B53F-3AB3-0949-7B664042600E}"/>
              </a:ext>
            </a:extLst>
          </p:cNvPr>
          <p:cNvSpPr>
            <a:spLocks noGrp="1"/>
          </p:cNvSpPr>
          <p:nvPr>
            <p:ph type="title"/>
          </p:nvPr>
        </p:nvSpPr>
        <p:spPr/>
        <p:txBody>
          <a:bodyPr/>
          <a:lstStyle/>
          <a:p>
            <a:r>
              <a:rPr lang="en-US" dirty="0"/>
              <a:t>Object-Relational Mapping</a:t>
            </a:r>
          </a:p>
        </p:txBody>
      </p:sp>
      <p:sp>
        <p:nvSpPr>
          <p:cNvPr id="3" name="Content Placeholder 2">
            <a:extLst>
              <a:ext uri="{FF2B5EF4-FFF2-40B4-BE49-F238E27FC236}">
                <a16:creationId xmlns:a16="http://schemas.microsoft.com/office/drawing/2014/main" id="{32075927-4A5A-8D41-1024-FB3B20A1766C}"/>
              </a:ext>
            </a:extLst>
          </p:cNvPr>
          <p:cNvSpPr>
            <a:spLocks noGrp="1"/>
          </p:cNvSpPr>
          <p:nvPr>
            <p:ph idx="1"/>
          </p:nvPr>
        </p:nvSpPr>
        <p:spPr/>
        <p:txBody>
          <a:bodyPr vert="horz" lIns="91440" tIns="45720" rIns="91440" bIns="45720" rtlCol="0" anchor="t">
            <a:normAutofit/>
          </a:bodyPr>
          <a:lstStyle/>
          <a:p>
            <a:r>
              <a:rPr lang="en-US" dirty="0"/>
              <a:t>Converts database records to in-memory representations in the language of choice</a:t>
            </a:r>
          </a:p>
          <a:p>
            <a:r>
              <a:rPr lang="en-US"/>
              <a:t>Allows</a:t>
            </a:r>
            <a:r>
              <a:rPr lang="en-US" dirty="0"/>
              <a:t> easy CRUD operations</a:t>
            </a:r>
          </a:p>
          <a:p>
            <a:pPr lvl="1"/>
            <a:r>
              <a:rPr lang="en-US" dirty="0"/>
              <a:t>Create</a:t>
            </a:r>
          </a:p>
          <a:p>
            <a:pPr lvl="1"/>
            <a:r>
              <a:rPr lang="en-US" dirty="0"/>
              <a:t>Read</a:t>
            </a:r>
          </a:p>
          <a:p>
            <a:pPr lvl="1"/>
            <a:r>
              <a:rPr lang="en-US" dirty="0"/>
              <a:t>Update</a:t>
            </a:r>
          </a:p>
          <a:p>
            <a:pPr lvl="1"/>
            <a:r>
              <a:rPr lang="en-US" dirty="0"/>
              <a:t>Delete</a:t>
            </a:r>
          </a:p>
          <a:p>
            <a:r>
              <a:rPr lang="en-US" dirty="0"/>
              <a:t>Helps enforce DRY principle - Don’t Repeat Yourself</a:t>
            </a:r>
          </a:p>
          <a:p>
            <a:endParaRPr lang="en-US" dirty="0"/>
          </a:p>
        </p:txBody>
      </p:sp>
      <p:sp>
        <p:nvSpPr>
          <p:cNvPr id="4" name="Date Placeholder 3">
            <a:extLst>
              <a:ext uri="{FF2B5EF4-FFF2-40B4-BE49-F238E27FC236}">
                <a16:creationId xmlns:a16="http://schemas.microsoft.com/office/drawing/2014/main" id="{AC65FD4F-655B-66B3-1349-FE0822F521A5}"/>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160CC150-3F1C-881C-D6A3-F2024E18674F}"/>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772CB1E3-6A4E-E7F1-2A58-B2CB7AC90D84}"/>
              </a:ext>
            </a:extLst>
          </p:cNvPr>
          <p:cNvSpPr>
            <a:spLocks noGrp="1"/>
          </p:cNvSpPr>
          <p:nvPr>
            <p:ph type="sldNum" sz="quarter" idx="12"/>
          </p:nvPr>
        </p:nvSpPr>
        <p:spPr/>
        <p:txBody>
          <a:bodyPr/>
          <a:lstStyle/>
          <a:p>
            <a:fld id="{AF197084-1CDD-41AE-A38E-5CB8C4388F1F}" type="slidenum">
              <a:rPr lang="en-US" smtClean="0"/>
              <a:t>3</a:t>
            </a:fld>
            <a:endParaRPr lang="en-US"/>
          </a:p>
        </p:txBody>
      </p:sp>
    </p:spTree>
    <p:extLst>
      <p:ext uri="{BB962C8B-B14F-4D97-AF65-F5344CB8AC3E}">
        <p14:creationId xmlns:p14="http://schemas.microsoft.com/office/powerpoint/2010/main" val="136962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C2B3-8B48-54E0-BDE9-33982C60BEDC}"/>
              </a:ext>
            </a:extLst>
          </p:cNvPr>
          <p:cNvSpPr>
            <a:spLocks noGrp="1"/>
          </p:cNvSpPr>
          <p:nvPr>
            <p:ph type="title"/>
          </p:nvPr>
        </p:nvSpPr>
        <p:spPr/>
        <p:txBody>
          <a:bodyPr/>
          <a:lstStyle/>
          <a:p>
            <a:r>
              <a:rPr lang="en-US" dirty="0"/>
              <a:t>An Example</a:t>
            </a:r>
          </a:p>
        </p:txBody>
      </p:sp>
      <p:sp>
        <p:nvSpPr>
          <p:cNvPr id="14" name="Text Placeholder 13">
            <a:extLst>
              <a:ext uri="{FF2B5EF4-FFF2-40B4-BE49-F238E27FC236}">
                <a16:creationId xmlns:a16="http://schemas.microsoft.com/office/drawing/2014/main" id="{356A97D9-8884-1E1E-062A-765125D79BED}"/>
              </a:ext>
            </a:extLst>
          </p:cNvPr>
          <p:cNvSpPr>
            <a:spLocks noGrp="1"/>
          </p:cNvSpPr>
          <p:nvPr>
            <p:ph type="body" idx="1"/>
          </p:nvPr>
        </p:nvSpPr>
        <p:spPr/>
        <p:txBody>
          <a:bodyPr/>
          <a:lstStyle/>
          <a:p>
            <a:r>
              <a:rPr lang="en-US" dirty="0"/>
              <a:t>Python Definitions</a:t>
            </a:r>
          </a:p>
        </p:txBody>
      </p:sp>
      <p:pic>
        <p:nvPicPr>
          <p:cNvPr id="13" name="Content Placeholder 12">
            <a:extLst>
              <a:ext uri="{FF2B5EF4-FFF2-40B4-BE49-F238E27FC236}">
                <a16:creationId xmlns:a16="http://schemas.microsoft.com/office/drawing/2014/main" id="{0C86F581-6A38-1074-DA42-F6A2F90F7659}"/>
              </a:ext>
            </a:extLst>
          </p:cNvPr>
          <p:cNvPicPr>
            <a:picLocks noGrp="1" noChangeAspect="1"/>
          </p:cNvPicPr>
          <p:nvPr>
            <p:ph sz="half" idx="2"/>
          </p:nvPr>
        </p:nvPicPr>
        <p:blipFill>
          <a:blip r:embed="rId2"/>
          <a:stretch>
            <a:fillRect/>
          </a:stretch>
        </p:blipFill>
        <p:spPr>
          <a:xfrm>
            <a:off x="1155700" y="3535280"/>
            <a:ext cx="4827588" cy="2170278"/>
          </a:xfrm>
        </p:spPr>
      </p:pic>
      <p:sp>
        <p:nvSpPr>
          <p:cNvPr id="15" name="Text Placeholder 14">
            <a:extLst>
              <a:ext uri="{FF2B5EF4-FFF2-40B4-BE49-F238E27FC236}">
                <a16:creationId xmlns:a16="http://schemas.microsoft.com/office/drawing/2014/main" id="{A3A7E197-260A-1D8B-EA26-36C645E9C69F}"/>
              </a:ext>
            </a:extLst>
          </p:cNvPr>
          <p:cNvSpPr>
            <a:spLocks noGrp="1"/>
          </p:cNvSpPr>
          <p:nvPr>
            <p:ph type="body" sz="quarter" idx="3"/>
          </p:nvPr>
        </p:nvSpPr>
        <p:spPr/>
        <p:txBody>
          <a:bodyPr/>
          <a:lstStyle/>
          <a:p>
            <a:r>
              <a:rPr lang="en-US" dirty="0"/>
              <a:t>Create/Read</a:t>
            </a:r>
          </a:p>
        </p:txBody>
      </p:sp>
      <p:pic>
        <p:nvPicPr>
          <p:cNvPr id="11" name="Content Placeholder 10">
            <a:extLst>
              <a:ext uri="{FF2B5EF4-FFF2-40B4-BE49-F238E27FC236}">
                <a16:creationId xmlns:a16="http://schemas.microsoft.com/office/drawing/2014/main" id="{A46531D6-E4BF-4356-7F35-1CD107935852}"/>
              </a:ext>
            </a:extLst>
          </p:cNvPr>
          <p:cNvPicPr>
            <a:picLocks noGrp="1" noChangeAspect="1"/>
          </p:cNvPicPr>
          <p:nvPr>
            <p:ph sz="quarter" idx="4"/>
          </p:nvPr>
        </p:nvPicPr>
        <p:blipFill>
          <a:blip r:embed="rId3"/>
          <a:stretch>
            <a:fillRect/>
          </a:stretch>
        </p:blipFill>
        <p:spPr>
          <a:xfrm>
            <a:off x="6096000" y="3535280"/>
            <a:ext cx="6090505" cy="2170278"/>
          </a:xfrm>
        </p:spPr>
      </p:pic>
      <p:sp>
        <p:nvSpPr>
          <p:cNvPr id="4" name="Date Placeholder 3">
            <a:extLst>
              <a:ext uri="{FF2B5EF4-FFF2-40B4-BE49-F238E27FC236}">
                <a16:creationId xmlns:a16="http://schemas.microsoft.com/office/drawing/2014/main" id="{DACBAF26-4FA9-8F7E-3236-9CF78684D643}"/>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7E915E93-1631-0E7D-7844-C31D7AAF12E0}"/>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4225DB60-39F7-781D-094A-723A432B89BD}"/>
              </a:ext>
            </a:extLst>
          </p:cNvPr>
          <p:cNvSpPr>
            <a:spLocks noGrp="1"/>
          </p:cNvSpPr>
          <p:nvPr>
            <p:ph type="sldNum" sz="quarter" idx="12"/>
          </p:nvPr>
        </p:nvSpPr>
        <p:spPr/>
        <p:txBody>
          <a:bodyPr/>
          <a:lstStyle/>
          <a:p>
            <a:fld id="{AF197084-1CDD-41AE-A38E-5CB8C4388F1F}" type="slidenum">
              <a:rPr lang="en-US" smtClean="0"/>
              <a:t>4</a:t>
            </a:fld>
            <a:endParaRPr lang="en-US"/>
          </a:p>
        </p:txBody>
      </p:sp>
    </p:spTree>
    <p:extLst>
      <p:ext uri="{BB962C8B-B14F-4D97-AF65-F5344CB8AC3E}">
        <p14:creationId xmlns:p14="http://schemas.microsoft.com/office/powerpoint/2010/main" val="135976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2908-809F-09EC-D7C7-FB1C39D3F921}"/>
              </a:ext>
            </a:extLst>
          </p:cNvPr>
          <p:cNvSpPr>
            <a:spLocks noGrp="1"/>
          </p:cNvSpPr>
          <p:nvPr>
            <p:ph type="title"/>
          </p:nvPr>
        </p:nvSpPr>
        <p:spPr/>
        <p:txBody>
          <a:bodyPr/>
          <a:lstStyle/>
          <a:p>
            <a:r>
              <a:rPr lang="en-US" dirty="0"/>
              <a:t>Our Schema</a:t>
            </a:r>
          </a:p>
        </p:txBody>
      </p:sp>
      <p:sp>
        <p:nvSpPr>
          <p:cNvPr id="7" name="Date Placeholder 6">
            <a:extLst>
              <a:ext uri="{FF2B5EF4-FFF2-40B4-BE49-F238E27FC236}">
                <a16:creationId xmlns:a16="http://schemas.microsoft.com/office/drawing/2014/main" id="{0628C723-3632-F011-1A66-B4D00A69730B}"/>
              </a:ext>
            </a:extLst>
          </p:cNvPr>
          <p:cNvSpPr>
            <a:spLocks noGrp="1"/>
          </p:cNvSpPr>
          <p:nvPr>
            <p:ph type="dt" sz="half" idx="10"/>
          </p:nvPr>
        </p:nvSpPr>
        <p:spPr/>
        <p:txBody>
          <a:bodyPr/>
          <a:lstStyle/>
          <a:p>
            <a:fld id="{C74CE296-2009-4293-92B3-BD69F4519974}" type="datetime4">
              <a:rPr lang="en-US" smtClean="0"/>
              <a:t>October 30, 2024</a:t>
            </a:fld>
            <a:endParaRPr lang="en-US" dirty="0"/>
          </a:p>
        </p:txBody>
      </p:sp>
      <p:sp>
        <p:nvSpPr>
          <p:cNvPr id="8" name="Footer Placeholder 7">
            <a:extLst>
              <a:ext uri="{FF2B5EF4-FFF2-40B4-BE49-F238E27FC236}">
                <a16:creationId xmlns:a16="http://schemas.microsoft.com/office/drawing/2014/main" id="{E62A7C6D-DE9F-A6AC-8490-A1870AF9B69D}"/>
              </a:ext>
            </a:extLst>
          </p:cNvPr>
          <p:cNvSpPr>
            <a:spLocks noGrp="1"/>
          </p:cNvSpPr>
          <p:nvPr>
            <p:ph type="ftr" sz="quarter" idx="11"/>
          </p:nvPr>
        </p:nvSpPr>
        <p:spPr/>
        <p:txBody>
          <a:bodyPr/>
          <a:lstStyle/>
          <a:p>
            <a:r>
              <a:rPr lang="en-US"/>
              <a:t>CS393: Database Systems</a:t>
            </a:r>
          </a:p>
        </p:txBody>
      </p:sp>
      <p:sp>
        <p:nvSpPr>
          <p:cNvPr id="9" name="Slide Number Placeholder 8">
            <a:extLst>
              <a:ext uri="{FF2B5EF4-FFF2-40B4-BE49-F238E27FC236}">
                <a16:creationId xmlns:a16="http://schemas.microsoft.com/office/drawing/2014/main" id="{EF179AA3-72FC-ECEF-CD90-B57118109B4C}"/>
              </a:ext>
            </a:extLst>
          </p:cNvPr>
          <p:cNvSpPr>
            <a:spLocks noGrp="1"/>
          </p:cNvSpPr>
          <p:nvPr>
            <p:ph type="sldNum" sz="quarter" idx="12"/>
          </p:nvPr>
        </p:nvSpPr>
        <p:spPr/>
        <p:txBody>
          <a:bodyPr/>
          <a:lstStyle/>
          <a:p>
            <a:fld id="{AF197084-1CDD-41AE-A38E-5CB8C4388F1F}" type="slidenum">
              <a:rPr lang="en-US" smtClean="0"/>
              <a:t>5</a:t>
            </a:fld>
            <a:endParaRPr lang="en-US"/>
          </a:p>
        </p:txBody>
      </p:sp>
      <p:pic>
        <p:nvPicPr>
          <p:cNvPr id="1028" name="Picture 4">
            <a:extLst>
              <a:ext uri="{FF2B5EF4-FFF2-40B4-BE49-F238E27FC236}">
                <a16:creationId xmlns:a16="http://schemas.microsoft.com/office/drawing/2014/main" id="{37A975C1-752C-84B7-CB31-006434E3EC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4340" y="2603500"/>
            <a:ext cx="5747633"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61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2DE019-A709-F509-DE46-30C5DF86E5B6}"/>
              </a:ext>
            </a:extLst>
          </p:cNvPr>
          <p:cNvSpPr>
            <a:spLocks noGrp="1"/>
          </p:cNvSpPr>
          <p:nvPr>
            <p:ph type="title"/>
          </p:nvPr>
        </p:nvSpPr>
        <p:spPr/>
        <p:txBody>
          <a:bodyPr/>
          <a:lstStyle/>
          <a:p>
            <a:r>
              <a:rPr lang="en-US" dirty="0"/>
              <a:t>Create</a:t>
            </a:r>
          </a:p>
        </p:txBody>
      </p:sp>
      <p:sp>
        <p:nvSpPr>
          <p:cNvPr id="8" name="Text Placeholder 7">
            <a:extLst>
              <a:ext uri="{FF2B5EF4-FFF2-40B4-BE49-F238E27FC236}">
                <a16:creationId xmlns:a16="http://schemas.microsoft.com/office/drawing/2014/main" id="{B364062E-1207-58CB-0385-037839ED04D5}"/>
              </a:ext>
            </a:extLst>
          </p:cNvPr>
          <p:cNvSpPr>
            <a:spLocks noGrp="1"/>
          </p:cNvSpPr>
          <p:nvPr>
            <p:ph type="body" idx="1"/>
          </p:nvPr>
        </p:nvSpPr>
        <p:spPr/>
        <p:txBody>
          <a:bodyPr/>
          <a:lstStyle/>
          <a:p>
            <a:r>
              <a:rPr lang="en-US" dirty="0"/>
              <a:t>MySQL</a:t>
            </a:r>
          </a:p>
        </p:txBody>
      </p:sp>
      <p:sp>
        <p:nvSpPr>
          <p:cNvPr id="9" name="Content Placeholder 8">
            <a:extLst>
              <a:ext uri="{FF2B5EF4-FFF2-40B4-BE49-F238E27FC236}">
                <a16:creationId xmlns:a16="http://schemas.microsoft.com/office/drawing/2014/main" id="{CD415C81-D4F6-DE2E-09FC-0E00C800F20C}"/>
              </a:ext>
            </a:extLst>
          </p:cNvPr>
          <p:cNvSpPr>
            <a:spLocks noGrp="1"/>
          </p:cNvSpPr>
          <p:nvPr>
            <p:ph sz="half" idx="2"/>
          </p:nvPr>
        </p:nvSpPr>
        <p:spPr/>
        <p:txBody>
          <a:bodyPr>
            <a:normAutofit/>
          </a:bodyPr>
          <a:lstStyle/>
          <a:p>
            <a:pPr marL="0" indent="0">
              <a:spcBef>
                <a:spcPts val="0"/>
              </a:spcBef>
              <a:buNone/>
            </a:pPr>
            <a:r>
              <a:rPr lang="en-US" dirty="0">
                <a:latin typeface="Courier New" panose="02070309020205020404" pitchFamily="49" charset="0"/>
                <a:cs typeface="Courier New" panose="02070309020205020404" pitchFamily="49" charset="0"/>
              </a:rPr>
              <a:t>CREATE TABLE Students (</a:t>
            </a: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student_id</a:t>
            </a:r>
            <a:r>
              <a:rPr lang="en-US" dirty="0">
                <a:latin typeface="Courier New" panose="02070309020205020404" pitchFamily="49" charset="0"/>
                <a:cs typeface="Courier New" panose="02070309020205020404" pitchFamily="49" charset="0"/>
              </a:rPr>
              <a:t> INT PRIMARY KEY AUTO_INCREMENT,</a:t>
            </a: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first_name</a:t>
            </a:r>
            <a:r>
              <a:rPr lang="en-US" dirty="0">
                <a:latin typeface="Courier New" panose="02070309020205020404" pitchFamily="49" charset="0"/>
                <a:cs typeface="Courier New" panose="02070309020205020404" pitchFamily="49" charset="0"/>
              </a:rPr>
              <a:t> VARCHAR(50),</a:t>
            </a: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 VARCHAR(50),</a:t>
            </a:r>
          </a:p>
          <a:p>
            <a:pPr marL="0" indent="0">
              <a:spcBef>
                <a:spcPts val="0"/>
              </a:spcBef>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date_of_birth</a:t>
            </a:r>
            <a:r>
              <a:rPr lang="en-US" dirty="0">
                <a:latin typeface="Courier New" panose="02070309020205020404" pitchFamily="49" charset="0"/>
                <a:cs typeface="Courier New" panose="02070309020205020404" pitchFamily="49" charset="0"/>
              </a:rPr>
              <a:t> DATE,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email VARCHAR(100)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sp>
        <p:nvSpPr>
          <p:cNvPr id="10" name="Text Placeholder 9">
            <a:extLst>
              <a:ext uri="{FF2B5EF4-FFF2-40B4-BE49-F238E27FC236}">
                <a16:creationId xmlns:a16="http://schemas.microsoft.com/office/drawing/2014/main" id="{34109AD6-B4D4-9A97-3D52-D5634AC1348F}"/>
              </a:ext>
            </a:extLst>
          </p:cNvPr>
          <p:cNvSpPr>
            <a:spLocks noGrp="1"/>
          </p:cNvSpPr>
          <p:nvPr>
            <p:ph type="body" sz="quarter" idx="3"/>
          </p:nvPr>
        </p:nvSpPr>
        <p:spPr/>
        <p:txBody>
          <a:bodyPr/>
          <a:lstStyle/>
          <a:p>
            <a:r>
              <a:rPr lang="en-US" dirty="0"/>
              <a:t>Django</a:t>
            </a:r>
          </a:p>
        </p:txBody>
      </p:sp>
      <p:sp>
        <p:nvSpPr>
          <p:cNvPr id="11" name="Content Placeholder 10">
            <a:extLst>
              <a:ext uri="{FF2B5EF4-FFF2-40B4-BE49-F238E27FC236}">
                <a16:creationId xmlns:a16="http://schemas.microsoft.com/office/drawing/2014/main" id="{5422ABE3-5AC4-0A4C-FAF7-25A61932A420}"/>
              </a:ext>
            </a:extLst>
          </p:cNvPr>
          <p:cNvSpPr>
            <a:spLocks noGrp="1"/>
          </p:cNvSpPr>
          <p:nvPr>
            <p:ph sz="quarter" idx="4"/>
          </p:nvPr>
        </p:nvSpPr>
        <p:spPr>
          <a:xfrm>
            <a:off x="6096000" y="3187921"/>
            <a:ext cx="6095999" cy="2854311"/>
          </a:xfrm>
        </p:spPr>
        <p:txBody>
          <a:bodyPr>
            <a:noAutofit/>
          </a:bodyPr>
          <a:lstStyle/>
          <a:p>
            <a:pPr marL="0" indent="0">
              <a:spcBef>
                <a:spcPts val="0"/>
              </a:spcBef>
              <a:buNone/>
            </a:pP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Student(</a:t>
            </a:r>
            <a:r>
              <a:rPr lang="en-US" sz="1600" b="0" dirty="0" err="1">
                <a:solidFill>
                  <a:srgbClr val="000000"/>
                </a:solidFill>
                <a:effectLst/>
                <a:latin typeface="Consolas" panose="020B0609020204030204" pitchFamily="49" charset="0"/>
              </a:rPr>
              <a:t>models.Model</a:t>
            </a:r>
            <a:r>
              <a:rPr lang="en-US" sz="1600" b="0" dirty="0">
                <a:solidFill>
                  <a:srgbClr val="000000"/>
                </a:solidFill>
                <a:effectLst/>
                <a:latin typeface="Consolas" panose="020B0609020204030204" pitchFamily="49" charset="0"/>
              </a:rPr>
              <a:t>):</a:t>
            </a:r>
          </a:p>
          <a:p>
            <a:pPr marL="0" indent="0">
              <a:spcBef>
                <a:spcPts val="0"/>
              </a:spcBef>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first_name</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models.CharField</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max_length</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50</a:t>
            </a:r>
            <a:r>
              <a:rPr lang="en-US" sz="1600" b="0" dirty="0">
                <a:solidFill>
                  <a:srgbClr val="000000"/>
                </a:solidFill>
                <a:effectLst/>
                <a:latin typeface="Consolas" panose="020B0609020204030204" pitchFamily="49" charset="0"/>
              </a:rPr>
              <a:t>)</a:t>
            </a:r>
          </a:p>
          <a:p>
            <a:pPr marL="0" indent="0">
              <a:spcBef>
                <a:spcPts val="0"/>
              </a:spcBef>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last_name</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models.CharField</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max_length</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50</a:t>
            </a:r>
            <a:r>
              <a:rPr lang="en-US" sz="1600" b="0" dirty="0">
                <a:solidFill>
                  <a:srgbClr val="000000"/>
                </a:solidFill>
                <a:effectLst/>
                <a:latin typeface="Consolas" panose="020B0609020204030204" pitchFamily="49" charset="0"/>
              </a:rPr>
              <a:t>)</a:t>
            </a:r>
          </a:p>
          <a:p>
            <a:pPr marL="0" indent="0">
              <a:spcBef>
                <a:spcPts val="0"/>
              </a:spcBef>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date_of_birth</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models.DateField</a:t>
            </a:r>
            <a:r>
              <a:rPr lang="en-US" sz="1600" b="0" dirty="0">
                <a:solidFill>
                  <a:srgbClr val="000000"/>
                </a:solidFill>
                <a:effectLst/>
                <a:latin typeface="Consolas" panose="020B0609020204030204" pitchFamily="49" charset="0"/>
              </a:rPr>
              <a:t>()</a:t>
            </a:r>
          </a:p>
          <a:p>
            <a:pPr marL="0" indent="0">
              <a:spcBef>
                <a:spcPts val="0"/>
              </a:spcBef>
              <a:buNone/>
            </a:pPr>
            <a:r>
              <a:rPr lang="en-US" sz="1600" b="0" dirty="0">
                <a:solidFill>
                  <a:srgbClr val="000000"/>
                </a:solidFill>
                <a:effectLst/>
                <a:latin typeface="Consolas" panose="020B0609020204030204" pitchFamily="49" charset="0"/>
              </a:rPr>
              <a:t>    email = </a:t>
            </a:r>
            <a:r>
              <a:rPr lang="en-US" sz="1600" b="0" dirty="0" err="1">
                <a:solidFill>
                  <a:srgbClr val="000000"/>
                </a:solidFill>
                <a:effectLst/>
                <a:latin typeface="Consolas" panose="020B0609020204030204" pitchFamily="49" charset="0"/>
              </a:rPr>
              <a:t>models.EmailField</a:t>
            </a:r>
            <a:r>
              <a:rPr lang="en-US" sz="1600" b="0" dirty="0">
                <a:solidFill>
                  <a:srgbClr val="000000"/>
                </a:solidFill>
                <a:effectLst/>
                <a:latin typeface="Consolas" panose="020B0609020204030204" pitchFamily="49" charset="0"/>
              </a:rPr>
              <a:t>(unique=</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a:t>
            </a:r>
          </a:p>
          <a:p>
            <a:pPr marL="0" indent="0">
              <a:spcBef>
                <a:spcPts val="0"/>
              </a:spcBef>
              <a:buNone/>
            </a:pP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def</a:t>
            </a:r>
            <a:r>
              <a:rPr lang="en-US" sz="1600" b="0" dirty="0">
                <a:solidFill>
                  <a:srgbClr val="000000"/>
                </a:solidFill>
                <a:effectLst/>
                <a:latin typeface="Consolas" panose="020B0609020204030204" pitchFamily="49" charset="0"/>
              </a:rPr>
              <a:t> __str__(self):</a:t>
            </a:r>
          </a:p>
          <a:p>
            <a:pPr marL="0" indent="0">
              <a:spcBef>
                <a:spcPts val="0"/>
              </a:spcBef>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self</a:t>
            </a:r>
            <a:r>
              <a:rPr lang="en-US" sz="1600" b="0" dirty="0" err="1">
                <a:solidFill>
                  <a:srgbClr val="000000"/>
                </a:solidFill>
                <a:effectLst/>
                <a:latin typeface="Consolas" panose="020B0609020204030204" pitchFamily="49" charset="0"/>
              </a:rPr>
              <a:t>.first_name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self</a:t>
            </a:r>
            <a:r>
              <a:rPr lang="en-US" sz="1600" b="0" dirty="0" err="1">
                <a:solidFill>
                  <a:srgbClr val="000000"/>
                </a:solidFill>
                <a:effectLst/>
                <a:latin typeface="Consolas" panose="020B0609020204030204" pitchFamily="49" charset="0"/>
              </a:rPr>
              <a:t>.last_name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marL="0" indent="0">
              <a:spcBef>
                <a:spcPts val="0"/>
              </a:spcBef>
              <a:buNone/>
            </a:pPr>
            <a:endParaRPr lang="en-US" sz="1600" dirty="0"/>
          </a:p>
        </p:txBody>
      </p:sp>
      <p:sp>
        <p:nvSpPr>
          <p:cNvPr id="4" name="Date Placeholder 3">
            <a:extLst>
              <a:ext uri="{FF2B5EF4-FFF2-40B4-BE49-F238E27FC236}">
                <a16:creationId xmlns:a16="http://schemas.microsoft.com/office/drawing/2014/main" id="{C8096114-8EAF-2CD7-811E-5D4A9ACB6656}"/>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2E5C30BC-F62A-A443-4591-311FBAE2D1A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D041ACB0-A1A7-2194-B150-C7CF7F9D61CC}"/>
              </a:ext>
            </a:extLst>
          </p:cNvPr>
          <p:cNvSpPr>
            <a:spLocks noGrp="1"/>
          </p:cNvSpPr>
          <p:nvPr>
            <p:ph type="sldNum" sz="quarter" idx="12"/>
          </p:nvPr>
        </p:nvSpPr>
        <p:spPr/>
        <p:txBody>
          <a:bodyPr/>
          <a:lstStyle/>
          <a:p>
            <a:fld id="{AF197084-1CDD-41AE-A38E-5CB8C4388F1F}" type="slidenum">
              <a:rPr lang="en-US" smtClean="0"/>
              <a:t>6</a:t>
            </a:fld>
            <a:endParaRPr lang="en-US"/>
          </a:p>
        </p:txBody>
      </p:sp>
    </p:spTree>
    <p:extLst>
      <p:ext uri="{BB962C8B-B14F-4D97-AF65-F5344CB8AC3E}">
        <p14:creationId xmlns:p14="http://schemas.microsoft.com/office/powerpoint/2010/main" val="409610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2DE019-A709-F509-DE46-30C5DF86E5B6}"/>
              </a:ext>
            </a:extLst>
          </p:cNvPr>
          <p:cNvSpPr>
            <a:spLocks noGrp="1"/>
          </p:cNvSpPr>
          <p:nvPr>
            <p:ph type="title"/>
          </p:nvPr>
        </p:nvSpPr>
        <p:spPr/>
        <p:txBody>
          <a:bodyPr/>
          <a:lstStyle/>
          <a:p>
            <a:r>
              <a:rPr lang="en-US"/>
              <a:t>Create</a:t>
            </a:r>
          </a:p>
        </p:txBody>
      </p:sp>
      <p:sp>
        <p:nvSpPr>
          <p:cNvPr id="8" name="Text Placeholder 7">
            <a:extLst>
              <a:ext uri="{FF2B5EF4-FFF2-40B4-BE49-F238E27FC236}">
                <a16:creationId xmlns:a16="http://schemas.microsoft.com/office/drawing/2014/main" id="{B364062E-1207-58CB-0385-037839ED04D5}"/>
              </a:ext>
            </a:extLst>
          </p:cNvPr>
          <p:cNvSpPr>
            <a:spLocks noGrp="1"/>
          </p:cNvSpPr>
          <p:nvPr>
            <p:ph type="body" idx="1"/>
          </p:nvPr>
        </p:nvSpPr>
        <p:spPr/>
        <p:txBody>
          <a:bodyPr/>
          <a:lstStyle/>
          <a:p>
            <a:r>
              <a:rPr lang="en-US"/>
              <a:t>MySQL</a:t>
            </a:r>
          </a:p>
        </p:txBody>
      </p:sp>
      <p:sp>
        <p:nvSpPr>
          <p:cNvPr id="9" name="Content Placeholder 8">
            <a:extLst>
              <a:ext uri="{FF2B5EF4-FFF2-40B4-BE49-F238E27FC236}">
                <a16:creationId xmlns:a16="http://schemas.microsoft.com/office/drawing/2014/main" id="{CD415C81-D4F6-DE2E-09FC-0E00C800F20C}"/>
              </a:ext>
            </a:extLst>
          </p:cNvPr>
          <p:cNvSpPr>
            <a:spLocks noGrp="1"/>
          </p:cNvSpPr>
          <p:nvPr>
            <p:ph sz="half" idx="2"/>
          </p:nvPr>
        </p:nvSpPr>
        <p:spPr/>
        <p:txBody>
          <a:bodyPr vert="horz" lIns="91440" tIns="45720" rIns="91440" bIns="45720" rtlCol="0" anchor="t">
            <a:normAutofit/>
          </a:bodyPr>
          <a:lstStyle/>
          <a:p>
            <a:pPr marL="0" indent="0">
              <a:spcBef>
                <a:spcPts val="0"/>
              </a:spcBef>
              <a:buNone/>
            </a:pPr>
            <a:r>
              <a:rPr lang="en-US">
                <a:latin typeface="Courier New"/>
                <a:cs typeface="Courier New"/>
              </a:rPr>
              <a:t>INSERT INTO Students VALUES</a:t>
            </a:r>
            <a:br>
              <a:rPr lang="en-US">
                <a:latin typeface="Courier New"/>
                <a:cs typeface="Courier New"/>
              </a:rPr>
            </a:br>
            <a:r>
              <a:rPr lang="en-US">
                <a:latin typeface="Courier New"/>
                <a:cs typeface="Courier New"/>
              </a:rPr>
              <a:t> ('Kobe', </a:t>
            </a:r>
            <a:endParaRPr lang="en-US"/>
          </a:p>
          <a:p>
            <a:pPr marL="0" indent="0">
              <a:spcBef>
                <a:spcPts val="0"/>
              </a:spcBef>
              <a:buNone/>
            </a:pPr>
            <a:r>
              <a:rPr lang="en-US">
                <a:latin typeface="Courier New"/>
                <a:cs typeface="Courier New"/>
              </a:rPr>
              <a:t>  'Bryant', </a:t>
            </a:r>
            <a:br>
              <a:rPr lang="en-US">
                <a:latin typeface="Courier New"/>
                <a:cs typeface="Courier New"/>
              </a:rPr>
            </a:br>
            <a:r>
              <a:rPr lang="en-US">
                <a:latin typeface="Courier New"/>
                <a:cs typeface="Courier New"/>
              </a:rPr>
              <a:t>  '1978-08-23',</a:t>
            </a:r>
            <a:endParaRPr lang="en-US">
              <a:latin typeface="Century Gothic" panose="020B0502020202020204"/>
              <a:cs typeface="Courier New"/>
            </a:endParaRPr>
          </a:p>
          <a:p>
            <a:pPr marL="0" indent="0">
              <a:spcBef>
                <a:spcPts val="0"/>
              </a:spcBef>
              <a:buNone/>
            </a:pPr>
            <a:r>
              <a:rPr lang="en-US">
                <a:latin typeface="Courier New"/>
                <a:cs typeface="Courier New"/>
              </a:rPr>
              <a:t>  'kobe.bryant@lakers.com');</a:t>
            </a:r>
            <a:endParaRPr lang="en-US"/>
          </a:p>
        </p:txBody>
      </p:sp>
      <p:sp>
        <p:nvSpPr>
          <p:cNvPr id="10" name="Text Placeholder 9">
            <a:extLst>
              <a:ext uri="{FF2B5EF4-FFF2-40B4-BE49-F238E27FC236}">
                <a16:creationId xmlns:a16="http://schemas.microsoft.com/office/drawing/2014/main" id="{34109AD6-B4D4-9A97-3D52-D5634AC1348F}"/>
              </a:ext>
            </a:extLst>
          </p:cNvPr>
          <p:cNvSpPr>
            <a:spLocks noGrp="1"/>
          </p:cNvSpPr>
          <p:nvPr>
            <p:ph type="body" sz="quarter" idx="3"/>
          </p:nvPr>
        </p:nvSpPr>
        <p:spPr/>
        <p:txBody>
          <a:bodyPr/>
          <a:lstStyle/>
          <a:p>
            <a:r>
              <a:rPr lang="en-US"/>
              <a:t>Django</a:t>
            </a:r>
          </a:p>
        </p:txBody>
      </p:sp>
      <p:sp>
        <p:nvSpPr>
          <p:cNvPr id="11" name="Content Placeholder 10">
            <a:extLst>
              <a:ext uri="{FF2B5EF4-FFF2-40B4-BE49-F238E27FC236}">
                <a16:creationId xmlns:a16="http://schemas.microsoft.com/office/drawing/2014/main" id="{5422ABE3-5AC4-0A4C-FAF7-25A61932A420}"/>
              </a:ext>
            </a:extLst>
          </p:cNvPr>
          <p:cNvSpPr>
            <a:spLocks noGrp="1"/>
          </p:cNvSpPr>
          <p:nvPr>
            <p:ph sz="quarter" idx="4"/>
          </p:nvPr>
        </p:nvSpPr>
        <p:spPr>
          <a:xfrm>
            <a:off x="6096000" y="3187921"/>
            <a:ext cx="6095999" cy="2854311"/>
          </a:xfrm>
        </p:spPr>
        <p:txBody>
          <a:bodyPr vert="horz" lIns="91440" tIns="45720" rIns="91440" bIns="45720" rtlCol="0" anchor="t">
            <a:noAutofit/>
          </a:bodyPr>
          <a:lstStyle/>
          <a:p>
            <a:pPr marL="0" indent="0">
              <a:spcBef>
                <a:spcPts val="0"/>
              </a:spcBef>
              <a:buNone/>
            </a:pPr>
            <a:r>
              <a:rPr lang="en-US" sz="1600" err="1">
                <a:solidFill>
                  <a:srgbClr val="000000"/>
                </a:solidFill>
                <a:latin typeface="Consolas"/>
              </a:rPr>
              <a:t>kobe</a:t>
            </a:r>
            <a:r>
              <a:rPr lang="en-US" sz="1600">
                <a:solidFill>
                  <a:srgbClr val="000000"/>
                </a:solidFill>
                <a:latin typeface="Consolas"/>
              </a:rPr>
              <a:t> = Student(</a:t>
            </a:r>
            <a:endParaRPr lang="en-US">
              <a:solidFill>
                <a:srgbClr val="404040"/>
              </a:solidFill>
              <a:latin typeface="Century Gothic" panose="020B0502020202020204"/>
            </a:endParaRPr>
          </a:p>
          <a:p>
            <a:pPr marL="0" indent="0">
              <a:spcBef>
                <a:spcPts val="0"/>
              </a:spcBef>
              <a:buNone/>
            </a:pPr>
            <a:r>
              <a:rPr lang="en-US" sz="1600">
                <a:solidFill>
                  <a:srgbClr val="000000"/>
                </a:solidFill>
                <a:latin typeface="Consolas"/>
              </a:rPr>
              <a:t>  </a:t>
            </a:r>
            <a:r>
              <a:rPr lang="en-US" sz="1600" err="1">
                <a:solidFill>
                  <a:srgbClr val="000000"/>
                </a:solidFill>
                <a:latin typeface="Consolas"/>
              </a:rPr>
              <a:t>first_name</a:t>
            </a:r>
            <a:r>
              <a:rPr lang="en-US" sz="1600">
                <a:solidFill>
                  <a:srgbClr val="000000"/>
                </a:solidFill>
                <a:latin typeface="Consolas"/>
              </a:rPr>
              <a:t>="Kobe",</a:t>
            </a:r>
            <a:endParaRPr lang="en-US"/>
          </a:p>
          <a:p>
            <a:pPr marL="0" indent="0">
              <a:spcBef>
                <a:spcPts val="0"/>
              </a:spcBef>
              <a:buNone/>
            </a:pPr>
            <a:r>
              <a:rPr lang="en-US" sz="1600">
                <a:solidFill>
                  <a:srgbClr val="000000"/>
                </a:solidFill>
                <a:latin typeface="Consolas"/>
              </a:rPr>
              <a:t>  </a:t>
            </a:r>
            <a:r>
              <a:rPr lang="en-US" sz="1600" err="1">
                <a:solidFill>
                  <a:srgbClr val="000000"/>
                </a:solidFill>
                <a:latin typeface="Consolas"/>
              </a:rPr>
              <a:t>last_name</a:t>
            </a:r>
            <a:r>
              <a:rPr lang="en-US" sz="1600">
                <a:solidFill>
                  <a:srgbClr val="000000"/>
                </a:solidFill>
                <a:latin typeface="Consolas"/>
              </a:rPr>
              <a:t>="Bryant",</a:t>
            </a:r>
            <a:endParaRPr lang="en-US">
              <a:solidFill>
                <a:srgbClr val="404040"/>
              </a:solidFill>
              <a:latin typeface="Century Gothic" panose="020B0502020202020204"/>
            </a:endParaRPr>
          </a:p>
          <a:p>
            <a:pPr marL="0" indent="0">
              <a:spcBef>
                <a:spcPts val="0"/>
              </a:spcBef>
              <a:buNone/>
            </a:pPr>
            <a:r>
              <a:rPr lang="en-US" sz="1600">
                <a:solidFill>
                  <a:srgbClr val="000000"/>
                </a:solidFill>
                <a:latin typeface="Consolas"/>
              </a:rPr>
              <a:t>  </a:t>
            </a:r>
            <a:r>
              <a:rPr lang="en-US" sz="1600" err="1">
                <a:solidFill>
                  <a:srgbClr val="000000"/>
                </a:solidFill>
                <a:latin typeface="Consolas"/>
              </a:rPr>
              <a:t>date_of_birth</a:t>
            </a:r>
            <a:r>
              <a:rPr lang="en-US" sz="1600">
                <a:solidFill>
                  <a:srgbClr val="000000"/>
                </a:solidFill>
                <a:latin typeface="Consolas"/>
              </a:rPr>
              <a:t> = date(1978, 8, 23)</a:t>
            </a:r>
            <a:endParaRPr lang="en-US">
              <a:solidFill>
                <a:srgbClr val="404040"/>
              </a:solidFill>
              <a:latin typeface="Century Gothic" panose="020B0502020202020204"/>
            </a:endParaRPr>
          </a:p>
          <a:p>
            <a:pPr marL="0" indent="0">
              <a:spcBef>
                <a:spcPts val="0"/>
              </a:spcBef>
              <a:buNone/>
            </a:pPr>
            <a:r>
              <a:rPr lang="en-US" sz="1600">
                <a:solidFill>
                  <a:srgbClr val="000000"/>
                </a:solidFill>
                <a:latin typeface="Consolas"/>
              </a:rPr>
              <a:t>  email="kobe.bryant@lakers.com"</a:t>
            </a:r>
            <a:endParaRPr lang="en-US">
              <a:solidFill>
                <a:srgbClr val="404040"/>
              </a:solidFill>
              <a:latin typeface="Century Gothic" panose="020B0502020202020204"/>
            </a:endParaRPr>
          </a:p>
          <a:p>
            <a:pPr marL="0" indent="0">
              <a:spcBef>
                <a:spcPts val="0"/>
              </a:spcBef>
              <a:buNone/>
            </a:pPr>
            <a:r>
              <a:rPr lang="en-US" sz="1600">
                <a:solidFill>
                  <a:srgbClr val="000000"/>
                </a:solidFill>
                <a:latin typeface="Consolas"/>
              </a:rPr>
              <a:t>)</a:t>
            </a:r>
            <a:endParaRPr lang="en-US">
              <a:solidFill>
                <a:srgbClr val="404040"/>
              </a:solidFill>
              <a:latin typeface="Century Gothic" panose="020B0502020202020204"/>
            </a:endParaRPr>
          </a:p>
          <a:p>
            <a:pPr marL="0" indent="0">
              <a:spcBef>
                <a:spcPts val="0"/>
              </a:spcBef>
              <a:buNone/>
            </a:pPr>
            <a:r>
              <a:rPr lang="en-US" sz="1600" err="1">
                <a:solidFill>
                  <a:srgbClr val="000000"/>
                </a:solidFill>
                <a:latin typeface="Consolas"/>
              </a:rPr>
              <a:t>kobe.save</a:t>
            </a:r>
            <a:r>
              <a:rPr lang="en-US" sz="1600">
                <a:solidFill>
                  <a:srgbClr val="000000"/>
                </a:solidFill>
                <a:latin typeface="Consolas"/>
              </a:rPr>
              <a:t>()</a:t>
            </a:r>
          </a:p>
        </p:txBody>
      </p:sp>
      <p:sp>
        <p:nvSpPr>
          <p:cNvPr id="4" name="Date Placeholder 3">
            <a:extLst>
              <a:ext uri="{FF2B5EF4-FFF2-40B4-BE49-F238E27FC236}">
                <a16:creationId xmlns:a16="http://schemas.microsoft.com/office/drawing/2014/main" id="{C8096114-8EAF-2CD7-811E-5D4A9ACB6656}"/>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2E5C30BC-F62A-A443-4591-311FBAE2D1A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D041ACB0-A1A7-2194-B150-C7CF7F9D61CC}"/>
              </a:ext>
            </a:extLst>
          </p:cNvPr>
          <p:cNvSpPr>
            <a:spLocks noGrp="1"/>
          </p:cNvSpPr>
          <p:nvPr>
            <p:ph type="sldNum" sz="quarter" idx="12"/>
          </p:nvPr>
        </p:nvSpPr>
        <p:spPr/>
        <p:txBody>
          <a:bodyPr/>
          <a:lstStyle/>
          <a:p>
            <a:fld id="{AF197084-1CDD-41AE-A38E-5CB8C4388F1F}" type="slidenum">
              <a:rPr lang="en-US" smtClean="0"/>
              <a:t>7</a:t>
            </a:fld>
            <a:endParaRPr lang="en-US"/>
          </a:p>
        </p:txBody>
      </p:sp>
    </p:spTree>
    <p:extLst>
      <p:ext uri="{BB962C8B-B14F-4D97-AF65-F5344CB8AC3E}">
        <p14:creationId xmlns:p14="http://schemas.microsoft.com/office/powerpoint/2010/main" val="922225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2DE019-A709-F509-DE46-30C5DF86E5B6}"/>
              </a:ext>
            </a:extLst>
          </p:cNvPr>
          <p:cNvSpPr>
            <a:spLocks noGrp="1"/>
          </p:cNvSpPr>
          <p:nvPr>
            <p:ph type="title"/>
          </p:nvPr>
        </p:nvSpPr>
        <p:spPr/>
        <p:txBody>
          <a:bodyPr/>
          <a:lstStyle/>
          <a:p>
            <a:r>
              <a:rPr lang="en-US" dirty="0"/>
              <a:t>Update</a:t>
            </a:r>
          </a:p>
        </p:txBody>
      </p:sp>
      <p:sp>
        <p:nvSpPr>
          <p:cNvPr id="8" name="Text Placeholder 7">
            <a:extLst>
              <a:ext uri="{FF2B5EF4-FFF2-40B4-BE49-F238E27FC236}">
                <a16:creationId xmlns:a16="http://schemas.microsoft.com/office/drawing/2014/main" id="{B364062E-1207-58CB-0385-037839ED04D5}"/>
              </a:ext>
            </a:extLst>
          </p:cNvPr>
          <p:cNvSpPr>
            <a:spLocks noGrp="1"/>
          </p:cNvSpPr>
          <p:nvPr>
            <p:ph type="body" idx="1"/>
          </p:nvPr>
        </p:nvSpPr>
        <p:spPr/>
        <p:txBody>
          <a:bodyPr/>
          <a:lstStyle/>
          <a:p>
            <a:r>
              <a:rPr lang="en-US" dirty="0"/>
              <a:t>MySQL</a:t>
            </a:r>
          </a:p>
        </p:txBody>
      </p:sp>
      <p:sp>
        <p:nvSpPr>
          <p:cNvPr id="9" name="Content Placeholder 8">
            <a:extLst>
              <a:ext uri="{FF2B5EF4-FFF2-40B4-BE49-F238E27FC236}">
                <a16:creationId xmlns:a16="http://schemas.microsoft.com/office/drawing/2014/main" id="{CD415C81-D4F6-DE2E-09FC-0E00C800F20C}"/>
              </a:ext>
            </a:extLst>
          </p:cNvPr>
          <p:cNvSpPr>
            <a:spLocks noGrp="1"/>
          </p:cNvSpPr>
          <p:nvPr>
            <p:ph sz="half" idx="2"/>
          </p:nvPr>
        </p:nvSpPr>
        <p:spPr/>
        <p:txBody>
          <a:bodyPr>
            <a:normAutofit/>
          </a:bodyPr>
          <a:lstStyle/>
          <a:p>
            <a:pPr marL="0" indent="0">
              <a:spcBef>
                <a:spcPts val="0"/>
              </a:spcBef>
              <a:buNone/>
            </a:pPr>
            <a:r>
              <a:rPr lang="en-US" dirty="0">
                <a:latin typeface="Courier New" panose="02070309020205020404" pitchFamily="49" charset="0"/>
                <a:cs typeface="Courier New" panose="02070309020205020404" pitchFamily="49" charset="0"/>
              </a:rPr>
              <a:t>UPDATE Students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SET </a:t>
            </a:r>
            <a:r>
              <a:rPr lang="en-US" dirty="0" err="1">
                <a:latin typeface="Courier New" panose="02070309020205020404" pitchFamily="49" charset="0"/>
                <a:cs typeface="Courier New" panose="02070309020205020404" pitchFamily="49" charset="0"/>
              </a:rPr>
              <a:t>first_name</a:t>
            </a:r>
            <a:r>
              <a:rPr lang="en-US" dirty="0">
                <a:latin typeface="Courier New" panose="02070309020205020404" pitchFamily="49" charset="0"/>
                <a:cs typeface="Courier New" panose="02070309020205020404" pitchFamily="49" charset="0"/>
              </a:rPr>
              <a:t> = ‘Ethan’</a:t>
            </a:r>
          </a:p>
          <a:p>
            <a:pPr marL="0" indent="0">
              <a:spcBef>
                <a:spcPts val="0"/>
              </a:spcBef>
              <a:buNone/>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student_id</a:t>
            </a:r>
            <a:r>
              <a:rPr lang="en-US" dirty="0">
                <a:latin typeface="Courier New" panose="02070309020205020404" pitchFamily="49" charset="0"/>
                <a:cs typeface="Courier New" panose="02070309020205020404" pitchFamily="49" charset="0"/>
              </a:rPr>
              <a:t> = 5;</a:t>
            </a:r>
          </a:p>
        </p:txBody>
      </p:sp>
      <p:sp>
        <p:nvSpPr>
          <p:cNvPr id="10" name="Text Placeholder 9">
            <a:extLst>
              <a:ext uri="{FF2B5EF4-FFF2-40B4-BE49-F238E27FC236}">
                <a16:creationId xmlns:a16="http://schemas.microsoft.com/office/drawing/2014/main" id="{34109AD6-B4D4-9A97-3D52-D5634AC1348F}"/>
              </a:ext>
            </a:extLst>
          </p:cNvPr>
          <p:cNvSpPr>
            <a:spLocks noGrp="1"/>
          </p:cNvSpPr>
          <p:nvPr>
            <p:ph type="body" sz="quarter" idx="3"/>
          </p:nvPr>
        </p:nvSpPr>
        <p:spPr/>
        <p:txBody>
          <a:bodyPr/>
          <a:lstStyle/>
          <a:p>
            <a:r>
              <a:rPr lang="en-US" dirty="0"/>
              <a:t>Django</a:t>
            </a:r>
          </a:p>
        </p:txBody>
      </p:sp>
      <p:sp>
        <p:nvSpPr>
          <p:cNvPr id="11" name="Content Placeholder 10">
            <a:extLst>
              <a:ext uri="{FF2B5EF4-FFF2-40B4-BE49-F238E27FC236}">
                <a16:creationId xmlns:a16="http://schemas.microsoft.com/office/drawing/2014/main" id="{5422ABE3-5AC4-0A4C-FAF7-25A61932A420}"/>
              </a:ext>
            </a:extLst>
          </p:cNvPr>
          <p:cNvSpPr>
            <a:spLocks noGrp="1"/>
          </p:cNvSpPr>
          <p:nvPr>
            <p:ph sz="quarter" idx="4"/>
          </p:nvPr>
        </p:nvSpPr>
        <p:spPr>
          <a:xfrm>
            <a:off x="6096000" y="3187921"/>
            <a:ext cx="6095999" cy="2854311"/>
          </a:xfrm>
        </p:spPr>
        <p:txBody>
          <a:bodyPr>
            <a:noAutofit/>
          </a:bodyPr>
          <a:lstStyle/>
          <a:p>
            <a:pPr marL="0" indent="0">
              <a:spcBef>
                <a:spcPts val="0"/>
              </a:spcBef>
              <a:buNone/>
            </a:pPr>
            <a:r>
              <a:rPr lang="nl-NL" sz="1600" b="0" dirty="0">
                <a:solidFill>
                  <a:srgbClr val="000000"/>
                </a:solidFill>
                <a:effectLst/>
                <a:latin typeface="Consolas" panose="020B0609020204030204" pitchFamily="49" charset="0"/>
              </a:rPr>
              <a:t>student = Student.</a:t>
            </a:r>
            <a:r>
              <a:rPr lang="nl-NL" sz="1600" b="0">
                <a:solidFill>
                  <a:srgbClr val="000000"/>
                </a:solidFill>
                <a:effectLst/>
                <a:latin typeface="Consolas" panose="020B0609020204030204" pitchFamily="49" charset="0"/>
              </a:rPr>
              <a:t>objects.get(</a:t>
            </a:r>
            <a:r>
              <a:rPr lang="nl-NL" sz="1600" b="0" dirty="0">
                <a:solidFill>
                  <a:srgbClr val="000000"/>
                </a:solidFill>
                <a:effectLst/>
                <a:latin typeface="Consolas" panose="020B0609020204030204" pitchFamily="49" charset="0"/>
              </a:rPr>
              <a:t>student_id=</a:t>
            </a:r>
            <a:r>
              <a:rPr lang="nl-NL" sz="1600" b="0" dirty="0">
                <a:solidFill>
                  <a:srgbClr val="098658"/>
                </a:solidFill>
                <a:effectLst/>
                <a:latin typeface="Consolas" panose="020B0609020204030204" pitchFamily="49" charset="0"/>
              </a:rPr>
              <a:t>5</a:t>
            </a:r>
            <a:r>
              <a:rPr lang="nl-NL" sz="1600" b="0" dirty="0">
                <a:solidFill>
                  <a:srgbClr val="000000"/>
                </a:solidFill>
                <a:effectLst/>
                <a:latin typeface="Consolas" panose="020B0609020204030204" pitchFamily="49" charset="0"/>
              </a:rPr>
              <a:t>)</a:t>
            </a:r>
          </a:p>
          <a:p>
            <a:pPr marL="0" indent="0">
              <a:spcBef>
                <a:spcPts val="0"/>
              </a:spcBef>
              <a:buNone/>
            </a:pPr>
            <a:r>
              <a:rPr lang="nl-NL" sz="1600" b="0" dirty="0">
                <a:solidFill>
                  <a:srgbClr val="000000"/>
                </a:solidFill>
                <a:effectLst/>
                <a:latin typeface="Consolas" panose="020B0609020204030204" pitchFamily="49" charset="0"/>
              </a:rPr>
              <a:t>student.first_name = </a:t>
            </a:r>
            <a:r>
              <a:rPr lang="nl-NL" sz="1600" b="0" dirty="0">
                <a:solidFill>
                  <a:srgbClr val="A31515"/>
                </a:solidFill>
                <a:effectLst/>
                <a:latin typeface="Consolas" panose="020B0609020204030204" pitchFamily="49" charset="0"/>
              </a:rPr>
              <a:t>'Ethan'</a:t>
            </a:r>
            <a:endParaRPr lang="nl-NL" sz="1600" b="0" dirty="0">
              <a:solidFill>
                <a:srgbClr val="000000"/>
              </a:solidFill>
              <a:effectLst/>
              <a:latin typeface="Consolas" panose="020B0609020204030204" pitchFamily="49" charset="0"/>
            </a:endParaRPr>
          </a:p>
          <a:p>
            <a:pPr marL="0" indent="0">
              <a:spcBef>
                <a:spcPts val="0"/>
              </a:spcBef>
              <a:buNone/>
            </a:pPr>
            <a:r>
              <a:rPr lang="nl-NL" sz="1600" b="0" dirty="0">
                <a:solidFill>
                  <a:srgbClr val="000000"/>
                </a:solidFill>
                <a:effectLst/>
                <a:latin typeface="Consolas" panose="020B0609020204030204" pitchFamily="49" charset="0"/>
              </a:rPr>
              <a:t>student.save()</a:t>
            </a:r>
          </a:p>
          <a:p>
            <a:pPr marL="0" indent="0">
              <a:spcBef>
                <a:spcPts val="0"/>
              </a:spcBef>
              <a:buNone/>
            </a:pPr>
            <a:endParaRPr lang="nl-NL" sz="1600" dirty="0">
              <a:solidFill>
                <a:srgbClr val="000000"/>
              </a:solidFill>
              <a:latin typeface="Consolas" panose="020B0609020204030204" pitchFamily="49" charset="0"/>
            </a:endParaRPr>
          </a:p>
          <a:p>
            <a:pPr marL="0" indent="0">
              <a:spcBef>
                <a:spcPts val="0"/>
              </a:spcBef>
              <a:buNone/>
            </a:pPr>
            <a:r>
              <a:rPr lang="nl-NL" sz="1600" dirty="0">
                <a:solidFill>
                  <a:srgbClr val="000000"/>
                </a:solidFill>
              </a:rPr>
              <a:t>OR</a:t>
            </a:r>
          </a:p>
          <a:p>
            <a:pPr marL="0" indent="0">
              <a:spcBef>
                <a:spcPts val="0"/>
              </a:spcBef>
              <a:buNone/>
            </a:pPr>
            <a:endParaRPr lang="nl-NL" sz="1600" b="0" dirty="0">
              <a:solidFill>
                <a:srgbClr val="000000"/>
              </a:solidFill>
              <a:effectLst/>
              <a:latin typeface="Consolas" panose="020B0609020204030204" pitchFamily="49" charset="0"/>
            </a:endParaRPr>
          </a:p>
          <a:p>
            <a:pPr marL="0" indent="0">
              <a:spcBef>
                <a:spcPts val="0"/>
              </a:spcBef>
              <a:buNone/>
            </a:pPr>
            <a:r>
              <a:rPr lang="nl-NL" sz="1600" b="0" dirty="0">
                <a:solidFill>
                  <a:srgbClr val="000000"/>
                </a:solidFill>
                <a:effectLst/>
                <a:latin typeface="Consolas" panose="020B0609020204030204" pitchFamily="49" charset="0"/>
              </a:rPr>
              <a:t>Student.objects</a:t>
            </a:r>
            <a:br>
              <a:rPr lang="nl-NL" sz="1600" b="0" dirty="0">
                <a:solidFill>
                  <a:srgbClr val="000000"/>
                </a:solidFill>
                <a:effectLst/>
                <a:latin typeface="Consolas" panose="020B0609020204030204" pitchFamily="49" charset="0"/>
              </a:rPr>
            </a:br>
            <a:r>
              <a:rPr lang="nl-NL" sz="1600" b="0" dirty="0">
                <a:solidFill>
                  <a:srgbClr val="000000"/>
                </a:solidFill>
                <a:effectLst/>
                <a:latin typeface="Consolas" panose="020B0609020204030204" pitchFamily="49" charset="0"/>
              </a:rPr>
              <a:t>	.filter(student_id=</a:t>
            </a:r>
            <a:r>
              <a:rPr lang="nl-NL" sz="1600" b="0" dirty="0">
                <a:solidFill>
                  <a:srgbClr val="098658"/>
                </a:solidFill>
                <a:effectLst/>
                <a:latin typeface="Consolas" panose="020B0609020204030204" pitchFamily="49" charset="0"/>
              </a:rPr>
              <a:t>5</a:t>
            </a:r>
            <a:r>
              <a:rPr lang="nl-NL" sz="1600" b="0" dirty="0">
                <a:solidFill>
                  <a:srgbClr val="000000"/>
                </a:solidFill>
                <a:effectLst/>
                <a:latin typeface="Consolas" panose="020B0609020204030204" pitchFamily="49" charset="0"/>
              </a:rPr>
              <a:t>)</a:t>
            </a:r>
            <a:br>
              <a:rPr lang="nl-NL" sz="1600" b="0" dirty="0">
                <a:solidFill>
                  <a:srgbClr val="000000"/>
                </a:solidFill>
                <a:effectLst/>
                <a:latin typeface="Consolas" panose="020B0609020204030204" pitchFamily="49" charset="0"/>
              </a:rPr>
            </a:br>
            <a:r>
              <a:rPr lang="nl-NL" sz="1600" b="0" dirty="0">
                <a:solidFill>
                  <a:srgbClr val="000000"/>
                </a:solidFill>
                <a:effectLst/>
                <a:latin typeface="Consolas" panose="020B0609020204030204" pitchFamily="49" charset="0"/>
              </a:rPr>
              <a:t>	</a:t>
            </a:r>
            <a:r>
              <a:rPr lang="nl-NL" sz="1600" dirty="0">
                <a:solidFill>
                  <a:srgbClr val="000000"/>
                </a:solidFill>
                <a:latin typeface="Consolas" panose="020B0609020204030204" pitchFamily="49" charset="0"/>
              </a:rPr>
              <a:t>.update(first_name=</a:t>
            </a:r>
            <a:r>
              <a:rPr lang="nl-NL" sz="1600" b="0" dirty="0">
                <a:solidFill>
                  <a:srgbClr val="A31515"/>
                </a:solidFill>
                <a:effectLst/>
                <a:latin typeface="Consolas" panose="020B0609020204030204" pitchFamily="49" charset="0"/>
              </a:rPr>
              <a:t>'Ethan'</a:t>
            </a:r>
            <a:r>
              <a:rPr lang="nl-NL" sz="1600" b="0" dirty="0">
                <a:solidFill>
                  <a:srgbClr val="000000"/>
                </a:solidFill>
                <a:effectLst/>
                <a:latin typeface="Consolas" panose="020B0609020204030204" pitchFamily="49" charset="0"/>
              </a:rPr>
              <a:t>)</a:t>
            </a:r>
          </a:p>
          <a:p>
            <a:pPr marL="0" indent="0">
              <a:spcBef>
                <a:spcPts val="0"/>
              </a:spcBef>
              <a:buNone/>
            </a:pPr>
            <a:endParaRPr lang="nl-NL" sz="1600" b="0" dirty="0">
              <a:solidFill>
                <a:srgbClr val="000000"/>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C8096114-8EAF-2CD7-811E-5D4A9ACB6656}"/>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2E5C30BC-F62A-A443-4591-311FBAE2D1A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D041ACB0-A1A7-2194-B150-C7CF7F9D61CC}"/>
              </a:ext>
            </a:extLst>
          </p:cNvPr>
          <p:cNvSpPr>
            <a:spLocks noGrp="1"/>
          </p:cNvSpPr>
          <p:nvPr>
            <p:ph type="sldNum" sz="quarter" idx="12"/>
          </p:nvPr>
        </p:nvSpPr>
        <p:spPr/>
        <p:txBody>
          <a:bodyPr/>
          <a:lstStyle/>
          <a:p>
            <a:fld id="{AF197084-1CDD-41AE-A38E-5CB8C4388F1F}" type="slidenum">
              <a:rPr lang="en-US" smtClean="0"/>
              <a:t>8</a:t>
            </a:fld>
            <a:endParaRPr lang="en-US"/>
          </a:p>
        </p:txBody>
      </p:sp>
    </p:spTree>
    <p:extLst>
      <p:ext uri="{BB962C8B-B14F-4D97-AF65-F5344CB8AC3E}">
        <p14:creationId xmlns:p14="http://schemas.microsoft.com/office/powerpoint/2010/main" val="1185963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2DE019-A709-F509-DE46-30C5DF86E5B6}"/>
              </a:ext>
            </a:extLst>
          </p:cNvPr>
          <p:cNvSpPr>
            <a:spLocks noGrp="1"/>
          </p:cNvSpPr>
          <p:nvPr>
            <p:ph type="title"/>
          </p:nvPr>
        </p:nvSpPr>
        <p:spPr/>
        <p:txBody>
          <a:bodyPr/>
          <a:lstStyle/>
          <a:p>
            <a:r>
              <a:rPr lang="en-US"/>
              <a:t>Delete</a:t>
            </a:r>
            <a:endParaRPr lang="en-US" dirty="0"/>
          </a:p>
        </p:txBody>
      </p:sp>
      <p:sp>
        <p:nvSpPr>
          <p:cNvPr id="8" name="Text Placeholder 7">
            <a:extLst>
              <a:ext uri="{FF2B5EF4-FFF2-40B4-BE49-F238E27FC236}">
                <a16:creationId xmlns:a16="http://schemas.microsoft.com/office/drawing/2014/main" id="{B364062E-1207-58CB-0385-037839ED04D5}"/>
              </a:ext>
            </a:extLst>
          </p:cNvPr>
          <p:cNvSpPr>
            <a:spLocks noGrp="1"/>
          </p:cNvSpPr>
          <p:nvPr>
            <p:ph type="body" idx="1"/>
          </p:nvPr>
        </p:nvSpPr>
        <p:spPr/>
        <p:txBody>
          <a:bodyPr/>
          <a:lstStyle/>
          <a:p>
            <a:r>
              <a:rPr lang="en-US" dirty="0"/>
              <a:t>MySQL</a:t>
            </a:r>
          </a:p>
        </p:txBody>
      </p:sp>
      <p:sp>
        <p:nvSpPr>
          <p:cNvPr id="9" name="Content Placeholder 8">
            <a:extLst>
              <a:ext uri="{FF2B5EF4-FFF2-40B4-BE49-F238E27FC236}">
                <a16:creationId xmlns:a16="http://schemas.microsoft.com/office/drawing/2014/main" id="{CD415C81-D4F6-DE2E-09FC-0E00C800F20C}"/>
              </a:ext>
            </a:extLst>
          </p:cNvPr>
          <p:cNvSpPr>
            <a:spLocks noGrp="1"/>
          </p:cNvSpPr>
          <p:nvPr>
            <p:ph sz="half" idx="2"/>
          </p:nvPr>
        </p:nvSpPr>
        <p:spPr/>
        <p:txBody>
          <a:bodyPr>
            <a:normAutofit/>
          </a:bodyPr>
          <a:lstStyle/>
          <a:p>
            <a:pPr marL="0" indent="0">
              <a:spcBef>
                <a:spcPts val="0"/>
              </a:spcBef>
              <a:buNone/>
            </a:pPr>
            <a:r>
              <a:rPr lang="en-US" dirty="0">
                <a:latin typeface="Courier New" panose="02070309020205020404" pitchFamily="49" charset="0"/>
                <a:cs typeface="Courier New" panose="02070309020205020404" pitchFamily="49" charset="0"/>
              </a:rPr>
              <a:t>DELETE FROM Students</a:t>
            </a:r>
          </a:p>
          <a:p>
            <a:pPr marL="0" indent="0">
              <a:spcBef>
                <a:spcPts val="0"/>
              </a:spcBef>
              <a:buNone/>
            </a:pP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student_id</a:t>
            </a:r>
            <a:r>
              <a:rPr lang="en-US" dirty="0">
                <a:latin typeface="Courier New" panose="02070309020205020404" pitchFamily="49" charset="0"/>
                <a:cs typeface="Courier New" panose="02070309020205020404" pitchFamily="49" charset="0"/>
              </a:rPr>
              <a:t> = 5;</a:t>
            </a:r>
          </a:p>
        </p:txBody>
      </p:sp>
      <p:sp>
        <p:nvSpPr>
          <p:cNvPr id="10" name="Text Placeholder 9">
            <a:extLst>
              <a:ext uri="{FF2B5EF4-FFF2-40B4-BE49-F238E27FC236}">
                <a16:creationId xmlns:a16="http://schemas.microsoft.com/office/drawing/2014/main" id="{34109AD6-B4D4-9A97-3D52-D5634AC1348F}"/>
              </a:ext>
            </a:extLst>
          </p:cNvPr>
          <p:cNvSpPr>
            <a:spLocks noGrp="1"/>
          </p:cNvSpPr>
          <p:nvPr>
            <p:ph type="body" sz="quarter" idx="3"/>
          </p:nvPr>
        </p:nvSpPr>
        <p:spPr/>
        <p:txBody>
          <a:bodyPr/>
          <a:lstStyle/>
          <a:p>
            <a:r>
              <a:rPr lang="en-US" dirty="0"/>
              <a:t>Django</a:t>
            </a:r>
          </a:p>
        </p:txBody>
      </p:sp>
      <p:sp>
        <p:nvSpPr>
          <p:cNvPr id="11" name="Content Placeholder 10">
            <a:extLst>
              <a:ext uri="{FF2B5EF4-FFF2-40B4-BE49-F238E27FC236}">
                <a16:creationId xmlns:a16="http://schemas.microsoft.com/office/drawing/2014/main" id="{5422ABE3-5AC4-0A4C-FAF7-25A61932A420}"/>
              </a:ext>
            </a:extLst>
          </p:cNvPr>
          <p:cNvSpPr>
            <a:spLocks noGrp="1"/>
          </p:cNvSpPr>
          <p:nvPr>
            <p:ph sz="quarter" idx="4"/>
          </p:nvPr>
        </p:nvSpPr>
        <p:spPr>
          <a:xfrm>
            <a:off x="6096000" y="3187921"/>
            <a:ext cx="6095999" cy="2854311"/>
          </a:xfrm>
        </p:spPr>
        <p:txBody>
          <a:bodyPr>
            <a:noAutofit/>
          </a:bodyPr>
          <a:lstStyle/>
          <a:p>
            <a:pPr marL="0" indent="0">
              <a:spcBef>
                <a:spcPts val="0"/>
              </a:spcBef>
              <a:buNone/>
            </a:pPr>
            <a:r>
              <a:rPr lang="nl-NL" sz="1600" b="0" dirty="0">
                <a:solidFill>
                  <a:srgbClr val="000000"/>
                </a:solidFill>
                <a:effectLst/>
                <a:latin typeface="Consolas" panose="020B0609020204030204" pitchFamily="49" charset="0"/>
              </a:rPr>
              <a:t>student = Student.objects.filter(student_id=</a:t>
            </a:r>
            <a:r>
              <a:rPr lang="nl-NL" sz="1600" b="0" dirty="0">
                <a:solidFill>
                  <a:srgbClr val="098658"/>
                </a:solidFill>
                <a:effectLst/>
                <a:latin typeface="Consolas" panose="020B0609020204030204" pitchFamily="49" charset="0"/>
              </a:rPr>
              <a:t>5</a:t>
            </a:r>
            <a:r>
              <a:rPr lang="nl-NL" sz="1600" b="0" dirty="0">
                <a:solidFill>
                  <a:srgbClr val="000000"/>
                </a:solidFill>
                <a:effectLst/>
                <a:latin typeface="Consolas" panose="020B0609020204030204" pitchFamily="49" charset="0"/>
              </a:rPr>
              <a:t>)</a:t>
            </a:r>
          </a:p>
          <a:p>
            <a:pPr marL="0" indent="0">
              <a:spcBef>
                <a:spcPts val="0"/>
              </a:spcBef>
              <a:buNone/>
            </a:pPr>
            <a:r>
              <a:rPr lang="nl-NL" sz="1600" b="0" dirty="0">
                <a:solidFill>
                  <a:srgbClr val="000000"/>
                </a:solidFill>
                <a:effectLst/>
                <a:latin typeface="Consolas" panose="020B0609020204030204" pitchFamily="49" charset="0"/>
              </a:rPr>
              <a:t>student.delete()</a:t>
            </a:r>
          </a:p>
          <a:p>
            <a:pPr marL="0" indent="0">
              <a:spcBef>
                <a:spcPts val="0"/>
              </a:spcBef>
              <a:buNone/>
            </a:pPr>
            <a:endParaRPr lang="nl-NL" sz="1600" dirty="0">
              <a:solidFill>
                <a:srgbClr val="000000"/>
              </a:solidFill>
              <a:latin typeface="Consolas" panose="020B0609020204030204" pitchFamily="49" charset="0"/>
            </a:endParaRPr>
          </a:p>
          <a:p>
            <a:pPr marL="0" indent="0">
              <a:spcBef>
                <a:spcPts val="0"/>
              </a:spcBef>
              <a:buNone/>
            </a:pPr>
            <a:r>
              <a:rPr lang="nl-NL" sz="1600" dirty="0">
                <a:solidFill>
                  <a:srgbClr val="000000"/>
                </a:solidFill>
              </a:rPr>
              <a:t>OR</a:t>
            </a:r>
          </a:p>
          <a:p>
            <a:pPr marL="0" indent="0">
              <a:spcBef>
                <a:spcPts val="0"/>
              </a:spcBef>
              <a:buNone/>
            </a:pPr>
            <a:endParaRPr lang="nl-NL" sz="1600" b="0" dirty="0">
              <a:solidFill>
                <a:srgbClr val="000000"/>
              </a:solidFill>
              <a:effectLst/>
              <a:latin typeface="Consolas" panose="020B0609020204030204" pitchFamily="49" charset="0"/>
            </a:endParaRPr>
          </a:p>
          <a:p>
            <a:pPr marL="0" indent="0">
              <a:spcBef>
                <a:spcPts val="0"/>
              </a:spcBef>
              <a:buNone/>
            </a:pPr>
            <a:r>
              <a:rPr lang="nl-NL" sz="1600" b="0" dirty="0">
                <a:solidFill>
                  <a:srgbClr val="000000"/>
                </a:solidFill>
                <a:effectLst/>
                <a:latin typeface="Consolas" panose="020B0609020204030204" pitchFamily="49" charset="0"/>
              </a:rPr>
              <a:t>Student.objects</a:t>
            </a:r>
            <a:br>
              <a:rPr lang="nl-NL" sz="1600" b="0" dirty="0">
                <a:solidFill>
                  <a:srgbClr val="000000"/>
                </a:solidFill>
                <a:effectLst/>
                <a:latin typeface="Consolas" panose="020B0609020204030204" pitchFamily="49" charset="0"/>
              </a:rPr>
            </a:br>
            <a:r>
              <a:rPr lang="nl-NL" sz="1600" b="0" dirty="0">
                <a:solidFill>
                  <a:srgbClr val="000000"/>
                </a:solidFill>
                <a:effectLst/>
                <a:latin typeface="Consolas" panose="020B0609020204030204" pitchFamily="49" charset="0"/>
              </a:rPr>
              <a:t>	.filter(student_id=</a:t>
            </a:r>
            <a:r>
              <a:rPr lang="nl-NL" sz="1600" b="0" dirty="0">
                <a:solidFill>
                  <a:srgbClr val="098658"/>
                </a:solidFill>
                <a:effectLst/>
                <a:latin typeface="Consolas" panose="020B0609020204030204" pitchFamily="49" charset="0"/>
              </a:rPr>
              <a:t>5</a:t>
            </a:r>
            <a:r>
              <a:rPr lang="nl-NL" sz="1600" b="0" dirty="0">
                <a:solidFill>
                  <a:srgbClr val="000000"/>
                </a:solidFill>
                <a:effectLst/>
                <a:latin typeface="Consolas" panose="020B0609020204030204" pitchFamily="49" charset="0"/>
              </a:rPr>
              <a:t>)</a:t>
            </a:r>
            <a:br>
              <a:rPr lang="nl-NL" sz="1600" b="0" dirty="0">
                <a:solidFill>
                  <a:srgbClr val="000000"/>
                </a:solidFill>
                <a:effectLst/>
                <a:latin typeface="Consolas" panose="020B0609020204030204" pitchFamily="49" charset="0"/>
              </a:rPr>
            </a:br>
            <a:r>
              <a:rPr lang="nl-NL" sz="1600" b="0" dirty="0">
                <a:solidFill>
                  <a:srgbClr val="000000"/>
                </a:solidFill>
                <a:effectLst/>
                <a:latin typeface="Consolas" panose="020B0609020204030204" pitchFamily="49" charset="0"/>
              </a:rPr>
              <a:t>	</a:t>
            </a:r>
            <a:r>
              <a:rPr lang="nl-NL" sz="1600" dirty="0">
                <a:solidFill>
                  <a:srgbClr val="000000"/>
                </a:solidFill>
                <a:latin typeface="Consolas" panose="020B0609020204030204" pitchFamily="49" charset="0"/>
              </a:rPr>
              <a:t>.delete()</a:t>
            </a:r>
            <a:endParaRPr lang="nl-NL" sz="1600" b="0" dirty="0">
              <a:solidFill>
                <a:srgbClr val="000000"/>
              </a:solidFill>
              <a:effectLst/>
              <a:latin typeface="Consolas" panose="020B0609020204030204" pitchFamily="49" charset="0"/>
            </a:endParaRPr>
          </a:p>
          <a:p>
            <a:pPr marL="0" indent="0">
              <a:spcBef>
                <a:spcPts val="0"/>
              </a:spcBef>
              <a:buNone/>
            </a:pPr>
            <a:endParaRPr lang="nl-NL" sz="1600" b="0" dirty="0">
              <a:solidFill>
                <a:srgbClr val="000000"/>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C8096114-8EAF-2CD7-811E-5D4A9ACB6656}"/>
              </a:ext>
            </a:extLst>
          </p:cNvPr>
          <p:cNvSpPr>
            <a:spLocks noGrp="1"/>
          </p:cNvSpPr>
          <p:nvPr>
            <p:ph type="dt" sz="half" idx="10"/>
          </p:nvPr>
        </p:nvSpPr>
        <p:spPr/>
        <p:txBody>
          <a:bodyPr/>
          <a:lstStyle/>
          <a:p>
            <a:fld id="{54E31241-2E3F-4131-B959-C23C4EAC73D8}" type="datetime4">
              <a:rPr lang="en-US" smtClean="0"/>
              <a:t>October 30, 2024</a:t>
            </a:fld>
            <a:endParaRPr lang="en-US"/>
          </a:p>
        </p:txBody>
      </p:sp>
      <p:sp>
        <p:nvSpPr>
          <p:cNvPr id="5" name="Footer Placeholder 4">
            <a:extLst>
              <a:ext uri="{FF2B5EF4-FFF2-40B4-BE49-F238E27FC236}">
                <a16:creationId xmlns:a16="http://schemas.microsoft.com/office/drawing/2014/main" id="{2E5C30BC-F62A-A443-4591-311FBAE2D1AD}"/>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D041ACB0-A1A7-2194-B150-C7CF7F9D61CC}"/>
              </a:ext>
            </a:extLst>
          </p:cNvPr>
          <p:cNvSpPr>
            <a:spLocks noGrp="1"/>
          </p:cNvSpPr>
          <p:nvPr>
            <p:ph type="sldNum" sz="quarter" idx="12"/>
          </p:nvPr>
        </p:nvSpPr>
        <p:spPr/>
        <p:txBody>
          <a:bodyPr/>
          <a:lstStyle/>
          <a:p>
            <a:fld id="{AF197084-1CDD-41AE-A38E-5CB8C4388F1F}" type="slidenum">
              <a:rPr lang="en-US" smtClean="0"/>
              <a:t>9</a:t>
            </a:fld>
            <a:endParaRPr lang="en-US"/>
          </a:p>
        </p:txBody>
      </p:sp>
    </p:spTree>
    <p:extLst>
      <p:ext uri="{BB962C8B-B14F-4D97-AF65-F5344CB8AC3E}">
        <p14:creationId xmlns:p14="http://schemas.microsoft.com/office/powerpoint/2010/main" val="2465879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1F6B10415C8C49BA03E9B44330F302" ma:contentTypeVersion="18" ma:contentTypeDescription="Create a new document." ma:contentTypeScope="" ma:versionID="39fd3ff69422599b0a0e37edcdb2c498">
  <xsd:schema xmlns:xsd="http://www.w3.org/2001/XMLSchema" xmlns:xs="http://www.w3.org/2001/XMLSchema" xmlns:p="http://schemas.microsoft.com/office/2006/metadata/properties" xmlns:ns2="84f26b50-9c23-4a46-98fb-ee8fb2c6a919" xmlns:ns3="0d21ce45-ac74-4917-b707-0621347fb97b" targetNamespace="http://schemas.microsoft.com/office/2006/metadata/properties" ma:root="true" ma:fieldsID="ab4638aea107b8700b08b40af08ec700" ns2:_="" ns3:_="">
    <xsd:import namespace="84f26b50-9c23-4a46-98fb-ee8fb2c6a919"/>
    <xsd:import namespace="0d21ce45-ac74-4917-b707-0621347fb97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f26b50-9c23-4a46-98fb-ee8fb2c6a9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362c7eb-5c45-4d0a-8479-4b30401fcacf"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21ce45-ac74-4917-b707-0621347fb97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186bd2b-67a1-4d01-afd5-2aee65720696}" ma:internalName="TaxCatchAll" ma:showField="CatchAllData" ma:web="0d21ce45-ac74-4917-b707-0621347fb9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d21ce45-ac74-4917-b707-0621347fb97b" xsi:nil="true"/>
    <lcf76f155ced4ddcb4097134ff3c332f xmlns="84f26b50-9c23-4a46-98fb-ee8fb2c6a91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D3265C-D895-48B3-8C14-356E8868DA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f26b50-9c23-4a46-98fb-ee8fb2c6a919"/>
    <ds:schemaRef ds:uri="0d21ce45-ac74-4917-b707-0621347fb9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B3126B-A18A-44DC-B9D7-F25B22ECECBE}">
  <ds:schemaRefs>
    <ds:schemaRef ds:uri="http://schemas.microsoft.com/sharepoint/v3/contenttype/forms"/>
  </ds:schemaRefs>
</ds:datastoreItem>
</file>

<file path=customXml/itemProps3.xml><?xml version="1.0" encoding="utf-8"?>
<ds:datastoreItem xmlns:ds="http://schemas.openxmlformats.org/officeDocument/2006/customXml" ds:itemID="{25230A9F-0346-4C3B-9E59-CBB9EBE3CD91}">
  <ds:schemaRefs>
    <ds:schemaRef ds:uri="http://schemas.microsoft.com/office/2006/metadata/properties"/>
    <ds:schemaRef ds:uri="http://schemas.microsoft.com/office/infopath/2007/PartnerControls"/>
    <ds:schemaRef ds:uri="0d21ce45-ac74-4917-b707-0621347fb97b"/>
    <ds:schemaRef ds:uri="84f26b50-9c23-4a46-98fb-ee8fb2c6a919"/>
  </ds:schemaRefs>
</ds:datastoreItem>
</file>

<file path=docProps/app.xml><?xml version="1.0" encoding="utf-8"?>
<Properties xmlns="http://schemas.openxmlformats.org/officeDocument/2006/extended-properties" xmlns:vt="http://schemas.openxmlformats.org/officeDocument/2006/docPropsVTypes">
  <Template>Ion Boardroom</Template>
  <TotalTime>6802</TotalTime>
  <Words>2084</Words>
  <Application>Microsoft Office PowerPoint</Application>
  <PresentationFormat>Widescreen</PresentationFormat>
  <Paragraphs>350</Paragraphs>
  <Slides>28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Century Gothic</vt:lpstr>
      <vt:lpstr>Consolas</vt:lpstr>
      <vt:lpstr>Courier New</vt:lpstr>
      <vt:lpstr>Wingdings 3</vt:lpstr>
      <vt:lpstr>Ion Boardroom</vt:lpstr>
      <vt:lpstr>Django and MySQL</vt:lpstr>
      <vt:lpstr>Lesson Objectives</vt:lpstr>
      <vt:lpstr>Object-Relational Mapping</vt:lpstr>
      <vt:lpstr>An Example</vt:lpstr>
      <vt:lpstr>Our Schema</vt:lpstr>
      <vt:lpstr>Create</vt:lpstr>
      <vt:lpstr>Create</vt:lpstr>
      <vt:lpstr>Update</vt:lpstr>
      <vt:lpstr>Delete</vt:lpstr>
      <vt:lpstr>Read…</vt:lpstr>
      <vt:lpstr>Read…  WHERE</vt:lpstr>
      <vt:lpstr>Read…  WHERE</vt:lpstr>
      <vt:lpstr>Read…  ORDER BY</vt:lpstr>
      <vt:lpstr>Read… INNER JOIN</vt:lpstr>
      <vt:lpstr>Read… INNER JOINs w/WHERE</vt:lpstr>
      <vt:lpstr>Your Turn</vt:lpstr>
      <vt:lpstr>Read… OUTER JOIN</vt:lpstr>
      <vt:lpstr>Read… OUTER JOIN w/IS NULL</vt:lpstr>
      <vt:lpstr>Read… GROUP BY</vt:lpstr>
      <vt:lpstr>Read… GROUP BY / HAVING</vt:lpstr>
      <vt:lpstr>Read… WHERE / GROUP BY / HAVING</vt:lpstr>
      <vt:lpstr>Your Turn</vt:lpstr>
      <vt:lpstr>Other Notes</vt:lpstr>
      <vt:lpstr>Other Notes</vt:lpstr>
      <vt:lpstr>Raw SQL – Django way</vt:lpstr>
      <vt:lpstr>The Experts Say...</vt:lpstr>
      <vt:lpstr>Raw SQL - mysqlclient</vt:lpstr>
      <vt:lpstr>Transactions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Preparation</dc:title>
  <dc:creator>Stickney, Nathaniel H CPT MIL USA USMA</dc:creator>
  <cp:lastModifiedBy>Shafer, Ethan H MAJ</cp:lastModifiedBy>
  <cp:revision>98</cp:revision>
  <dcterms:created xsi:type="dcterms:W3CDTF">2019-07-08T20:33:15Z</dcterms:created>
  <dcterms:modified xsi:type="dcterms:W3CDTF">2024-10-30T17:57:46Z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0x010100191F6B10415C8C49BA03E9B44330F302</vt:lpwstr>
  </property>
  <property fmtid="{D5CDD505-2E9C-101B-9397-08002B2CF9AE}" pid="3" name="MediaServiceImageTags">
    <vt:lpwstr/>
  </property>
</Properties>
</file>