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633700" cy="1588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6"/>
                </a:solidFill>
              </a:rPr>
              <a:t>SMortgage</a:t>
            </a:r>
            <a:endParaRPr sz="6000">
              <a:solidFill>
                <a:schemeClr val="accent6"/>
              </a:solidFill>
            </a:endParaRPr>
          </a:p>
          <a:p>
            <a:pPr indent="-381000" lvl="0" marL="3200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Y</a:t>
            </a:r>
            <a:r>
              <a:rPr lang="en-GB" sz="2400"/>
              <a:t>our dream home is our job</a:t>
            </a:r>
            <a:endParaRPr sz="24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30"/>
            <a:ext cx="81231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Shafeeq Rabbani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Uday Kiran Bodi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340525"/>
            <a:ext cx="8520600" cy="4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933325" y="807200"/>
            <a:ext cx="1387200" cy="96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Buyer</a:t>
            </a:r>
            <a:endParaRPr sz="2000"/>
          </a:p>
        </p:txBody>
      </p:sp>
      <p:sp>
        <p:nvSpPr>
          <p:cNvPr id="113" name="Shape 113"/>
          <p:cNvSpPr/>
          <p:nvPr/>
        </p:nvSpPr>
        <p:spPr>
          <a:xfrm>
            <a:off x="933350" y="2004263"/>
            <a:ext cx="1387200" cy="96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Gift from friends or donations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43225" y="3380125"/>
            <a:ext cx="2018100" cy="90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Crowdfunding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047550" y="1761300"/>
            <a:ext cx="2610900" cy="117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Seller</a:t>
            </a:r>
            <a:endParaRPr sz="4800"/>
          </a:p>
        </p:txBody>
      </p:sp>
      <p:cxnSp>
        <p:nvCxnSpPr>
          <p:cNvPr id="116" name="Shape 116"/>
          <p:cNvCxnSpPr>
            <a:stCxn id="112" idx="7"/>
            <a:endCxn id="115" idx="0"/>
          </p:cNvCxnSpPr>
          <p:nvPr/>
        </p:nvCxnSpPr>
        <p:spPr>
          <a:xfrm>
            <a:off x="2117374" y="947921"/>
            <a:ext cx="5235600" cy="8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>
            <a:stCxn id="115" idx="1"/>
            <a:endCxn id="112" idx="5"/>
          </p:cNvCxnSpPr>
          <p:nvPr/>
        </p:nvCxnSpPr>
        <p:spPr>
          <a:xfrm rot="10800000">
            <a:off x="2117407" y="1627302"/>
            <a:ext cx="4312500" cy="3060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>
            <a:stCxn id="113" idx="6"/>
            <a:endCxn id="115" idx="2"/>
          </p:cNvCxnSpPr>
          <p:nvPr/>
        </p:nvCxnSpPr>
        <p:spPr>
          <a:xfrm flipH="1" rot="10800000">
            <a:off x="2320550" y="2348513"/>
            <a:ext cx="37269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>
            <a:endCxn id="115" idx="2"/>
          </p:cNvCxnSpPr>
          <p:nvPr/>
        </p:nvCxnSpPr>
        <p:spPr>
          <a:xfrm flipH="1" rot="10800000">
            <a:off x="2001150" y="2348550"/>
            <a:ext cx="4046400" cy="10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" name="Shape 120"/>
          <p:cNvSpPr txBox="1"/>
          <p:nvPr/>
        </p:nvSpPr>
        <p:spPr>
          <a:xfrm>
            <a:off x="7668350" y="1009000"/>
            <a:ext cx="3165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2840838" y="2180700"/>
            <a:ext cx="23670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approved payers can s</a:t>
            </a:r>
            <a:r>
              <a:rPr lang="en-GB"/>
              <a:t>end DAI to contract address on Buyer’s behalf.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 developer payouts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2818650" y="807200"/>
            <a:ext cx="32919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Sends DAI to contract address, developer payout is minimal (gas/wei)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2911738" y="1668125"/>
            <a:ext cx="25446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Sends SUT unique tokens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Behind The Scenes...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Buyer can add other addresses who can make payments in </a:t>
            </a:r>
            <a:r>
              <a:rPr b="1" lang="en-GB"/>
              <a:t>DAI</a:t>
            </a:r>
            <a:r>
              <a:rPr lang="en-GB"/>
              <a:t> to Seller.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use MakerDao’s </a:t>
            </a:r>
            <a:r>
              <a:rPr b="1" lang="en-GB"/>
              <a:t>DSAuth</a:t>
            </a:r>
            <a:r>
              <a:rPr lang="en-GB"/>
              <a:t> and Polymath’s </a:t>
            </a:r>
            <a:r>
              <a:rPr b="1" lang="en-GB"/>
              <a:t>KYC</a:t>
            </a:r>
            <a:r>
              <a:rPr lang="en-GB"/>
              <a:t> Provider Marketplace to to authorize each payer addresses buyer added.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All payments go through </a:t>
            </a:r>
            <a:r>
              <a:rPr b="1" lang="en-GB"/>
              <a:t>canCall()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Only authorized payments invoke SUT back to only Buyer address.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Plans / Scope For Additions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Mobile DApp for buyers and sellers to keep track of progress.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 Visualization dashboards for all kinds of users.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Make business model other than developer payout to minimize load on buyer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 </a:t>
            </a:r>
            <a:endParaRPr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GB" sz="3600"/>
              <a:t> Many more…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416200"/>
            <a:ext cx="8520600" cy="4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/>
              <a:t>Thanks to Everyone</a:t>
            </a:r>
            <a:r>
              <a:rPr lang="en-GB"/>
              <a:t> 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behind EthDenver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 letting this happen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For this opportunity and platform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us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Blockchain and Ethereum enthusiasts from Canada and Los Angeles.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Met here in the EthDenver Team Formation.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Originally Java and Javascript full stack developers.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90075"/>
            <a:ext cx="85206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0000"/>
                </a:solidFill>
              </a:rPr>
              <a:t>How easy </a:t>
            </a:r>
            <a:r>
              <a:rPr lang="en-GB" sz="6000"/>
              <a:t>are we making it to make a home mortgage deal?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90975"/>
            <a:ext cx="8520600" cy="4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Char char="-"/>
            </a:pPr>
            <a:r>
              <a:rPr b="1" lang="en-GB" sz="3600">
                <a:solidFill>
                  <a:srgbClr val="FF0000"/>
                </a:solidFill>
              </a:rPr>
              <a:t>Very easy!!! ;)</a:t>
            </a:r>
            <a:endParaRPr b="1" sz="3600">
              <a:solidFill>
                <a:srgbClr val="FF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-"/>
            </a:pPr>
            <a:r>
              <a:rPr lang="en-GB" sz="2400">
                <a:solidFill>
                  <a:srgbClr val="434343"/>
                </a:solidFill>
              </a:rPr>
              <a:t>Like it is supposed to be.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-"/>
            </a:pPr>
            <a:r>
              <a:rPr lang="en-GB" sz="2400">
                <a:solidFill>
                  <a:srgbClr val="434343"/>
                </a:solidFill>
              </a:rPr>
              <a:t>As easy as buying/selling on eBay.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-"/>
            </a:pPr>
            <a:r>
              <a:rPr lang="en-GB" sz="2400">
                <a:solidFill>
                  <a:srgbClr val="434343"/>
                </a:solidFill>
              </a:rPr>
              <a:t>No brokers, no middlemen means no extra fees.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-"/>
            </a:pPr>
            <a:r>
              <a:rPr lang="en-GB" sz="2400">
                <a:solidFill>
                  <a:srgbClr val="434343"/>
                </a:solidFill>
              </a:rPr>
              <a:t>Thinking Smart Way.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We Doing To Solve this real problem?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GB" sz="3000"/>
              <a:t>Building decentralized smart contract on Ethereum to make sure:</a:t>
            </a:r>
            <a:endParaRPr sz="30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GB" sz="2600"/>
              <a:t>Only buyer and seller participate to make</a:t>
            </a:r>
            <a:r>
              <a:rPr lang="en-GB" sz="2600"/>
              <a:t> a deal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GB" sz="2600"/>
              <a:t>Payments are made secure with crypto payments (at Eth blockheights)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Unique Approach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Polymath Security Tokens (ST20) to create a </a:t>
            </a:r>
            <a:r>
              <a:rPr lang="en-GB"/>
              <a:t>secure </a:t>
            </a:r>
            <a:r>
              <a:rPr lang="en-GB"/>
              <a:t>unique token (SUT - unique for each contract) for each mortgage deal.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Buyer will pay in </a:t>
            </a:r>
            <a:r>
              <a:rPr b="1" lang="en-GB"/>
              <a:t>DAI</a:t>
            </a:r>
            <a:r>
              <a:rPr lang="en-GB"/>
              <a:t> and receive unique security tokens from Seller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(Smortgage) get paid very minimal through developer payout at event of payments.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Fixed # of Tokens : will be based on deal amount and interest rate.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Sounds Pretty Much Like Mini-ICO???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Yes, it is…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Polymath style STO, in other words.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Only limited number of SUT tokens will be created.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Ownerships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Buyer will claim the complete ownership only after receiving 100% unique tokens as mentioned at time of deal-making.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Seller will own the SUTs until an automated payment is made at each block height at monthly timestamps.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Developers (Smortgage) owns the smart contract and gets paid (dev cut) for every payment made.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as a whole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DApp with easiest interface to create smart contract between seller and buyer.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Smart Contract deployed at a price and interest rate accepted by seller and buyer at time of deal.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Payments are accepted only in DAI.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Seller can send unique tokens only to one buyer address.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Any donation or payments from other addresses other than buyer’s address will invoke bigger developer payout.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