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BB55-6F76-4085-AAAC-22797F0902F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065-2B9F-43F6-A60A-90D0728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350084" y="4757570"/>
            <a:ext cx="1818042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174889" y="1379880"/>
            <a:ext cx="1839557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524974" y="2885739"/>
            <a:ext cx="1818042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7" name="Arrow: Right 6"/>
          <p:cNvSpPr/>
          <p:nvPr/>
        </p:nvSpPr>
        <p:spPr>
          <a:xfrm rot="16200000">
            <a:off x="1952512" y="4084606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 rot="244911">
            <a:off x="5529430" y="1831489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9642845">
            <a:off x="2687416" y="2423469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3348318" y="1322294"/>
            <a:ext cx="1818042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Source(URL and credentials)</a:t>
            </a:r>
          </a:p>
        </p:txBody>
      </p:sp>
      <p:sp>
        <p:nvSpPr>
          <p:cNvPr id="11" name="Arrow: Right 10"/>
          <p:cNvSpPr/>
          <p:nvPr/>
        </p:nvSpPr>
        <p:spPr>
          <a:xfrm rot="18033385">
            <a:off x="9222890" y="2462604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9464937" y="1322294"/>
            <a:ext cx="1839557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</a:t>
            </a:r>
          </a:p>
        </p:txBody>
      </p:sp>
      <p:sp>
        <p:nvSpPr>
          <p:cNvPr id="13" name="Arrow: Right 12"/>
          <p:cNvSpPr/>
          <p:nvPr/>
        </p:nvSpPr>
        <p:spPr>
          <a:xfrm rot="3206624">
            <a:off x="7772399" y="2522482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1350084" y="2866796"/>
            <a:ext cx="1818042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Code 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524974" y="4724382"/>
            <a:ext cx="1818042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</a:t>
            </a:r>
          </a:p>
        </p:txBody>
      </p:sp>
      <p:sp>
        <p:nvSpPr>
          <p:cNvPr id="16" name="Arrow: Right 15"/>
          <p:cNvSpPr/>
          <p:nvPr/>
        </p:nvSpPr>
        <p:spPr>
          <a:xfrm rot="5400000">
            <a:off x="8191948" y="4144596"/>
            <a:ext cx="484094" cy="12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4729" y="537882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Working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0209007" y="4757570"/>
            <a:ext cx="1839557" cy="83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 Mail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9523730" y="5068724"/>
            <a:ext cx="504562" cy="21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707776" y="4061012"/>
            <a:ext cx="199016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074023" y="4061012"/>
            <a:ext cx="199016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Automation tool(java)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440270" y="4061012"/>
            <a:ext cx="199016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Notification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074023" y="2277036"/>
            <a:ext cx="199016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data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047564" y="4397188"/>
            <a:ext cx="605118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7696199" y="4397188"/>
            <a:ext cx="605118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6200000">
            <a:off x="5463987" y="3464859"/>
            <a:ext cx="605118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5400000">
            <a:off x="6230470" y="3464859"/>
            <a:ext cx="605118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4023" y="793377"/>
            <a:ext cx="190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97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76" y="914399"/>
            <a:ext cx="8323730" cy="4585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Screen Shot of </a:t>
            </a:r>
            <a:r>
              <a:rPr lang="en-US" sz="2600" dirty="0">
                <a:solidFill>
                  <a:schemeClr val="bg1"/>
                </a:solidFill>
              </a:rPr>
              <a:t>Web Browser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10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" y="480060"/>
            <a:ext cx="1138580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Screen Shot of Web Browser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Pt, Shafeequeali [JJCUS Non-J&amp;J]</dc:creator>
  <cp:lastModifiedBy>Pt, Shafeequeali [JJCUS Non-J&amp;J]</cp:lastModifiedBy>
  <cp:revision>6</cp:revision>
  <dcterms:created xsi:type="dcterms:W3CDTF">2017-09-12T14:33:24Z</dcterms:created>
  <dcterms:modified xsi:type="dcterms:W3CDTF">2017-09-12T15:00:09Z</dcterms:modified>
</cp:coreProperties>
</file>