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6962" r:id="rId4"/>
    <p:sldMasterId id="2147486977" r:id="rId5"/>
    <p:sldMasterId id="2147486990" r:id="rId6"/>
    <p:sldMasterId id="2147487005" r:id="rId7"/>
  </p:sldMasterIdLst>
  <p:notesMasterIdLst>
    <p:notesMasterId r:id="rId19"/>
  </p:notesMasterIdLst>
  <p:handoutMasterIdLst>
    <p:handoutMasterId r:id="rId20"/>
  </p:handoutMasterIdLst>
  <p:sldIdLst>
    <p:sldId id="414" r:id="rId8"/>
    <p:sldId id="423" r:id="rId9"/>
    <p:sldId id="415" r:id="rId10"/>
    <p:sldId id="417" r:id="rId11"/>
    <p:sldId id="416" r:id="rId12"/>
    <p:sldId id="418" r:id="rId13"/>
    <p:sldId id="422" r:id="rId14"/>
    <p:sldId id="421" r:id="rId15"/>
    <p:sldId id="420" r:id="rId16"/>
    <p:sldId id="424" r:id="rId17"/>
    <p:sldId id="411" r:id="rId18"/>
  </p:sldIdLst>
  <p:sldSz cx="8961438" cy="6721475"/>
  <p:notesSz cx="9296400" cy="70104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17">
          <p15:clr>
            <a:srgbClr val="A4A3A4"/>
          </p15:clr>
        </p15:guide>
        <p15:guide id="2" pos="2822">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epali Srivastava" initials="DS" lastIdx="1" clrIdx="0"/>
  <p:cmAuthor id="1" name="Johnson and Johnson" initials="JaJ" lastIdx="1" clrIdx="1"/>
  <p:cmAuthor id="2" name="Chakraborty, Sristi  [ITSUS non J&amp;J]" initials="CS[nJ" lastIdx="1" clrIdx="2"/>
  <p:cmAuthor id="3" name="Banerjee, Prabir [ITSUS Non J&amp;J]" initials="BP[NJ"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009900"/>
    <a:srgbClr val="00FF00"/>
    <a:srgbClr val="CCFF99"/>
    <a:srgbClr val="99CCFF"/>
    <a:srgbClr val="66FFCC"/>
    <a:srgbClr val="33CCCC"/>
    <a:srgbClr val="000000"/>
    <a:srgbClr val="002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7158" autoAdjust="0"/>
  </p:normalViewPr>
  <p:slideViewPr>
    <p:cSldViewPr snapToGrid="0">
      <p:cViewPr varScale="1">
        <p:scale>
          <a:sx n="92" d="100"/>
          <a:sy n="92" d="100"/>
        </p:scale>
        <p:origin x="1188" y="66"/>
      </p:cViewPr>
      <p:guideLst>
        <p:guide orient="horz" pos="2117"/>
        <p:guide pos="2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92" d="100"/>
          <a:sy n="92" d="100"/>
        </p:scale>
        <p:origin x="-1416" y="-108"/>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28440" cy="3498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sz="quarter" idx="1"/>
          </p:nvPr>
        </p:nvSpPr>
        <p:spPr bwMode="auto">
          <a:xfrm>
            <a:off x="5267960" y="0"/>
            <a:ext cx="4028440" cy="3498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mn-cs"/>
              </a:defRPr>
            </a:lvl1pPr>
          </a:lstStyle>
          <a:p>
            <a:pPr>
              <a:defRPr/>
            </a:pPr>
            <a:fld id="{61CB387D-9B58-46E0-B539-7728EDA6060C}" type="datetime1">
              <a:rPr lang="en-US"/>
              <a:pPr>
                <a:defRPr/>
              </a:pPr>
              <a:t>10/9/2017</a:t>
            </a:fld>
            <a:endParaRPr lang="en-US" dirty="0"/>
          </a:p>
        </p:txBody>
      </p:sp>
      <p:sp>
        <p:nvSpPr>
          <p:cNvPr id="7172" name="Rectangle 4"/>
          <p:cNvSpPr>
            <a:spLocks noGrp="1" noChangeArrowheads="1"/>
          </p:cNvSpPr>
          <p:nvPr>
            <p:ph type="ftr" sz="quarter" idx="2"/>
          </p:nvPr>
        </p:nvSpPr>
        <p:spPr bwMode="auto">
          <a:xfrm>
            <a:off x="0" y="6660540"/>
            <a:ext cx="4028440" cy="34986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mn-cs"/>
              </a:defRPr>
            </a:lvl1pPr>
          </a:lstStyle>
          <a:p>
            <a:pPr>
              <a:defRPr/>
            </a:pPr>
            <a:endParaRPr lang="en-US" dirty="0"/>
          </a:p>
        </p:txBody>
      </p:sp>
      <p:sp>
        <p:nvSpPr>
          <p:cNvPr id="7173" name="Rectangle 5"/>
          <p:cNvSpPr>
            <a:spLocks noGrp="1" noChangeArrowheads="1"/>
          </p:cNvSpPr>
          <p:nvPr>
            <p:ph type="sldNum" sz="quarter" idx="3"/>
          </p:nvPr>
        </p:nvSpPr>
        <p:spPr bwMode="auto">
          <a:xfrm>
            <a:off x="5267960" y="6660540"/>
            <a:ext cx="4028440" cy="34986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mn-cs"/>
              </a:defRPr>
            </a:lvl1pPr>
          </a:lstStyle>
          <a:p>
            <a:pPr>
              <a:defRPr/>
            </a:pPr>
            <a:fld id="{C2FBA549-A7CF-4F57-8F1C-3DA1C9F9535E}" type="slidenum">
              <a:rPr lang="en-US"/>
              <a:pPr>
                <a:defRPr/>
              </a:pPr>
              <a:t>‹#›</a:t>
            </a:fld>
            <a:endParaRPr lang="en-US" dirty="0"/>
          </a:p>
        </p:txBody>
      </p:sp>
    </p:spTree>
    <p:extLst>
      <p:ext uri="{BB962C8B-B14F-4D97-AF65-F5344CB8AC3E}">
        <p14:creationId xmlns:p14="http://schemas.microsoft.com/office/powerpoint/2010/main" val="594336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4"/>
          <p:cNvSpPr>
            <a:spLocks noGrp="1" noRot="1" noChangeAspect="1" noChangeArrowheads="1" noTextEdit="1"/>
          </p:cNvSpPr>
          <p:nvPr>
            <p:ph type="sldImg" idx="2"/>
          </p:nvPr>
        </p:nvSpPr>
        <p:spPr bwMode="auto">
          <a:xfrm>
            <a:off x="627063" y="903288"/>
            <a:ext cx="7981950" cy="5988050"/>
          </a:xfrm>
          <a:prstGeom prst="rect">
            <a:avLst/>
          </a:prstGeom>
          <a:noFill/>
          <a:ln w="9525">
            <a:noFill/>
            <a:miter lim="800000"/>
            <a:headEnd/>
            <a:tailEnd/>
          </a:ln>
        </p:spPr>
      </p:sp>
      <p:sp>
        <p:nvSpPr>
          <p:cNvPr id="5125" name="Rectangle 5"/>
          <p:cNvSpPr>
            <a:spLocks noGrp="1" noChangeArrowheads="1"/>
          </p:cNvSpPr>
          <p:nvPr>
            <p:ph type="body" sz="quarter" idx="3"/>
          </p:nvPr>
        </p:nvSpPr>
        <p:spPr bwMode="auto">
          <a:xfrm>
            <a:off x="1111397" y="260745"/>
            <a:ext cx="7921308" cy="22939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noProof="0"/>
              <a:t>Click to edit Master text styles</a:t>
            </a:r>
          </a:p>
        </p:txBody>
      </p:sp>
      <p:sp>
        <p:nvSpPr>
          <p:cNvPr id="5126" name="doc id"/>
          <p:cNvSpPr>
            <a:spLocks noGrp="1" noChangeArrowheads="1"/>
          </p:cNvSpPr>
          <p:nvPr>
            <p:ph type="ftr" sz="quarter" idx="4"/>
          </p:nvPr>
        </p:nvSpPr>
        <p:spPr bwMode="auto">
          <a:xfrm>
            <a:off x="9034129" y="41918"/>
            <a:ext cx="65"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sz="800">
                <a:latin typeface="Arial" charset="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8295249" y="6681994"/>
            <a:ext cx="738945" cy="189782"/>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a:latin typeface="Arial" charset="0"/>
                <a:cs typeface="+mn-cs"/>
              </a:defRPr>
            </a:lvl1pPr>
          </a:lstStyle>
          <a:p>
            <a:pPr>
              <a:defRPr/>
            </a:pPr>
            <a:fld id="{B41BB687-3D3D-408D-85AC-DC971946BAF1}" type="slidenum">
              <a:rPr lang="en-US"/>
              <a:pPr>
                <a:defRPr/>
              </a:pPr>
              <a:t>‹#›</a:t>
            </a:fld>
            <a:endParaRPr lang="en-US" dirty="0"/>
          </a:p>
        </p:txBody>
      </p:sp>
      <p:sp>
        <p:nvSpPr>
          <p:cNvPr id="5137" name="McK Separator" hidden="1"/>
          <p:cNvSpPr>
            <a:spLocks noChangeShapeType="1"/>
          </p:cNvSpPr>
          <p:nvPr/>
        </p:nvSpPr>
        <p:spPr bwMode="auto">
          <a:xfrm>
            <a:off x="1114376" y="1064433"/>
            <a:ext cx="7109362" cy="0"/>
          </a:xfrm>
          <a:prstGeom prst="line">
            <a:avLst/>
          </a:prstGeom>
          <a:noFill/>
          <a:ln w="9525">
            <a:solidFill>
              <a:schemeClr val="tx1"/>
            </a:solidFill>
            <a:round/>
            <a:headEnd/>
            <a:tailEnd/>
          </a:ln>
          <a:effectLst/>
        </p:spPr>
        <p:txBody>
          <a:bodyPr/>
          <a:lstStyle/>
          <a:p>
            <a:pPr>
              <a:defRPr/>
            </a:pPr>
            <a:endParaRPr lang="en-US" dirty="0">
              <a:cs typeface="+mn-cs"/>
            </a:endParaRPr>
          </a:p>
        </p:txBody>
      </p:sp>
    </p:spTree>
    <p:extLst>
      <p:ext uri="{BB962C8B-B14F-4D97-AF65-F5344CB8AC3E}">
        <p14:creationId xmlns:p14="http://schemas.microsoft.com/office/powerpoint/2010/main" val="317983357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600" b="1"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98AAC422-4615-4BB2-9666-88E6674CA72E}" type="slidenum">
              <a:rPr lang="en-US" smtClean="0">
                <a:cs typeface="Arial" charset="0"/>
              </a:rPr>
              <a:pPr/>
              <a:t>0</a:t>
            </a:fld>
            <a:endParaRPr lang="en-US" dirty="0">
              <a:cs typeface="Arial" charset="0"/>
            </a:endParaRPr>
          </a:p>
        </p:txBody>
      </p:sp>
      <p:sp>
        <p:nvSpPr>
          <p:cNvPr id="10243" name="Rectangle 7"/>
          <p:cNvSpPr txBox="1">
            <a:spLocks noGrp="1" noChangeArrowheads="1"/>
          </p:cNvSpPr>
          <p:nvPr/>
        </p:nvSpPr>
        <p:spPr bwMode="auto">
          <a:xfrm>
            <a:off x="5235184" y="6686945"/>
            <a:ext cx="4022481" cy="348210"/>
          </a:xfrm>
          <a:prstGeom prst="rect">
            <a:avLst/>
          </a:prstGeom>
          <a:noFill/>
          <a:ln w="9525">
            <a:noFill/>
            <a:miter lim="800000"/>
            <a:headEnd/>
            <a:tailEnd/>
          </a:ln>
        </p:spPr>
        <p:txBody>
          <a:bodyPr lIns="90452" tIns="45225" rIns="90452" bIns="45225" anchor="b"/>
          <a:lstStyle/>
          <a:p>
            <a:pPr algn="r" defTabSz="904875" eaLnBrk="0" hangingPunct="0"/>
            <a:fld id="{D751B54D-2062-4D69-BEAD-6DE083D8CE5F}" type="slidenum">
              <a:rPr lang="en-US" sz="1100">
                <a:latin typeface="Times New Roman" pitchFamily="18" charset="0"/>
              </a:rPr>
              <a:pPr algn="r" defTabSz="904875" eaLnBrk="0" hangingPunct="0"/>
              <a:t>0</a:t>
            </a:fld>
            <a:endParaRPr lang="en-US" sz="1100" dirty="0">
              <a:latin typeface="Times New Roman" pitchFamily="18" charset="0"/>
            </a:endParaRPr>
          </a:p>
        </p:txBody>
      </p:sp>
      <p:sp>
        <p:nvSpPr>
          <p:cNvPr id="10244" name="Rectangle 2"/>
          <p:cNvSpPr>
            <a:spLocks noGrp="1" noRot="1" noChangeAspect="1" noChangeArrowheads="1" noTextEdit="1"/>
          </p:cNvSpPr>
          <p:nvPr>
            <p:ph type="sldImg"/>
          </p:nvPr>
        </p:nvSpPr>
        <p:spPr>
          <a:xfrm>
            <a:off x="2887663" y="523875"/>
            <a:ext cx="3487737" cy="2616200"/>
          </a:xfrm>
        </p:spPr>
      </p:sp>
      <p:sp>
        <p:nvSpPr>
          <p:cNvPr id="10245" name="Rectangle 3"/>
          <p:cNvSpPr>
            <a:spLocks noGrp="1" noChangeArrowheads="1"/>
          </p:cNvSpPr>
          <p:nvPr>
            <p:ph type="body" idx="1"/>
          </p:nvPr>
        </p:nvSpPr>
        <p:spPr>
          <a:xfrm>
            <a:off x="1208235" y="3315418"/>
            <a:ext cx="6842686" cy="312932"/>
          </a:xfrm>
          <a:noFill/>
          <a:ln/>
        </p:spPr>
        <p:txBody>
          <a:bodyPr lIns="90452" tIns="45225" rIns="90452" bIns="45225"/>
          <a:lstStyle/>
          <a:p>
            <a:pPr eaLnBrk="1" hangingPunct="1"/>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C2CE6A3F-89AB-4321-A311-2A2B46D725F4}" type="slidenum">
              <a:rPr lang="en-US" smtClean="0">
                <a:cs typeface="Arial" charset="0"/>
              </a:rPr>
              <a:pPr/>
              <a:t>10</a:t>
            </a:fld>
            <a:endParaRPr lang="en-US" dirty="0">
              <a:cs typeface="Arial" charset="0"/>
            </a:endParaRPr>
          </a:p>
        </p:txBody>
      </p:sp>
      <p:sp>
        <p:nvSpPr>
          <p:cNvPr id="14339" name="Rectangle 2"/>
          <p:cNvSpPr>
            <a:spLocks noGrp="1" noRot="1" noChangeAspect="1" noChangeArrowheads="1" noTextEdit="1"/>
          </p:cNvSpPr>
          <p:nvPr>
            <p:ph type="sldImg"/>
          </p:nvPr>
        </p:nvSpPr>
        <p:spPr>
          <a:xfrm>
            <a:off x="2897188" y="525463"/>
            <a:ext cx="3502025" cy="2628900"/>
          </a:xfrm>
        </p:spPr>
      </p:sp>
      <p:sp>
        <p:nvSpPr>
          <p:cNvPr id="14340" name="Rectangle 3"/>
          <p:cNvSpPr>
            <a:spLocks noGrp="1" noChangeArrowheads="1"/>
          </p:cNvSpPr>
          <p:nvPr>
            <p:ph type="body" idx="1"/>
          </p:nvPr>
        </p:nvSpPr>
        <p:spPr>
          <a:xfrm>
            <a:off x="1238031" y="3330270"/>
            <a:ext cx="6820340" cy="221599"/>
          </a:xfrm>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2">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spTree>
    <p:extLst>
      <p:ext uri="{BB962C8B-B14F-4D97-AF65-F5344CB8AC3E}">
        <p14:creationId xmlns:p14="http://schemas.microsoft.com/office/powerpoint/2010/main" val="248914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48072" y="1333874"/>
            <a:ext cx="2580894" cy="4673884"/>
          </a:xfrm>
        </p:spPr>
        <p:txBody>
          <a:bodyPr/>
          <a:lstStyle>
            <a:lvl1pPr>
              <a:defRPr sz="1200">
                <a:solidFill>
                  <a:schemeClr val="tx1">
                    <a:lumMod val="65000"/>
                    <a:lumOff val="35000"/>
                  </a:schemeClr>
                </a:solidFill>
              </a:defRPr>
            </a:lvl1pPr>
            <a:lvl2pPr>
              <a:defRPr sz="1100">
                <a:solidFill>
                  <a:schemeClr val="tx1">
                    <a:lumMod val="65000"/>
                    <a:lumOff val="35000"/>
                  </a:schemeClr>
                </a:solidFill>
              </a:defRPr>
            </a:lvl2pPr>
            <a:lvl3pPr>
              <a:defRPr sz="1000">
                <a:solidFill>
                  <a:schemeClr val="tx1">
                    <a:lumMod val="65000"/>
                    <a:lumOff val="35000"/>
                  </a:schemeClr>
                </a:solidFill>
              </a:defRPr>
            </a:lvl3pPr>
            <a:lvl4pPr>
              <a:defRPr sz="1000">
                <a:solidFill>
                  <a:schemeClr val="tx1">
                    <a:lumMod val="65000"/>
                    <a:lumOff val="35000"/>
                  </a:schemeClr>
                </a:solidFill>
              </a:defRPr>
            </a:lvl4pPr>
            <a:lvl5pPr>
              <a:defRPr sz="10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90273" y="1333874"/>
            <a:ext cx="2580894" cy="4673884"/>
          </a:xfrm>
        </p:spPr>
        <p:txBody>
          <a:bodyPr/>
          <a:lstStyle>
            <a:lvl1pPr>
              <a:defRPr sz="1000">
                <a:solidFill>
                  <a:schemeClr val="tx1">
                    <a:lumMod val="65000"/>
                    <a:lumOff val="35000"/>
                  </a:schemeClr>
                </a:solidFill>
              </a:defRPr>
            </a:lvl1pPr>
            <a:lvl2pPr>
              <a:defRPr sz="1000">
                <a:solidFill>
                  <a:schemeClr val="tx1">
                    <a:lumMod val="65000"/>
                    <a:lumOff val="35000"/>
                  </a:schemeClr>
                </a:solidFill>
              </a:defRPr>
            </a:lvl2pPr>
            <a:lvl3pPr>
              <a:defRPr sz="1000">
                <a:solidFill>
                  <a:schemeClr val="tx1">
                    <a:lumMod val="65000"/>
                    <a:lumOff val="35000"/>
                  </a:schemeClr>
                </a:solidFill>
              </a:defRPr>
            </a:lvl3pPr>
            <a:lvl4pPr>
              <a:defRPr sz="1000">
                <a:solidFill>
                  <a:schemeClr val="tx1">
                    <a:lumMod val="65000"/>
                    <a:lumOff val="35000"/>
                  </a:schemeClr>
                </a:solidFill>
              </a:defRPr>
            </a:lvl4pPr>
            <a:lvl5pPr>
              <a:defRPr sz="10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5932472" y="1333874"/>
            <a:ext cx="2580894" cy="4673884"/>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2108" y="2088014"/>
            <a:ext cx="7617222" cy="1440761"/>
          </a:xfrm>
        </p:spPr>
        <p:txBody>
          <a:bodyPr/>
          <a:lstStyle/>
          <a:p>
            <a:r>
              <a:rPr lang="en-US"/>
              <a:t>Click to edit Master title style</a:t>
            </a:r>
          </a:p>
        </p:txBody>
      </p:sp>
      <p:sp>
        <p:nvSpPr>
          <p:cNvPr id="3" name="Subtitle 2"/>
          <p:cNvSpPr>
            <a:spLocks noGrp="1"/>
          </p:cNvSpPr>
          <p:nvPr>
            <p:ph type="subTitle" idx="1"/>
          </p:nvPr>
        </p:nvSpPr>
        <p:spPr>
          <a:xfrm>
            <a:off x="1344216" y="3808836"/>
            <a:ext cx="6273007" cy="1717710"/>
          </a:xfrm>
        </p:spPr>
        <p:txBody>
          <a:bodyPr/>
          <a:lstStyle>
            <a:lvl1pPr marL="0" indent="0" algn="ctr">
              <a:buNone/>
              <a:defRPr>
                <a:solidFill>
                  <a:schemeClr val="tx1">
                    <a:tint val="75000"/>
                  </a:schemeClr>
                </a:solidFill>
              </a:defRPr>
            </a:lvl1pPr>
            <a:lvl2pPr marL="448056" indent="0" algn="ctr">
              <a:buNone/>
              <a:defRPr>
                <a:solidFill>
                  <a:schemeClr val="tx1">
                    <a:tint val="75000"/>
                  </a:schemeClr>
                </a:solidFill>
              </a:defRPr>
            </a:lvl2pPr>
            <a:lvl3pPr marL="896112" indent="0" algn="ctr">
              <a:buNone/>
              <a:defRPr>
                <a:solidFill>
                  <a:schemeClr val="tx1">
                    <a:tint val="75000"/>
                  </a:schemeClr>
                </a:solidFill>
              </a:defRPr>
            </a:lvl3pPr>
            <a:lvl4pPr marL="1344168" indent="0" algn="ctr">
              <a:buNone/>
              <a:defRPr>
                <a:solidFill>
                  <a:schemeClr val="tx1">
                    <a:tint val="75000"/>
                  </a:schemeClr>
                </a:solidFill>
              </a:defRPr>
            </a:lvl4pPr>
            <a:lvl5pPr marL="1792224" indent="0" algn="ctr">
              <a:buNone/>
              <a:defRPr>
                <a:solidFill>
                  <a:schemeClr val="tx1">
                    <a:tint val="75000"/>
                  </a:schemeClr>
                </a:solidFill>
              </a:defRPr>
            </a:lvl5pPr>
            <a:lvl6pPr marL="2240280" indent="0" algn="ctr">
              <a:buNone/>
              <a:defRPr>
                <a:solidFill>
                  <a:schemeClr val="tx1">
                    <a:tint val="75000"/>
                  </a:schemeClr>
                </a:solidFill>
              </a:defRPr>
            </a:lvl6pPr>
            <a:lvl7pPr marL="2688336" indent="0" algn="ctr">
              <a:buNone/>
              <a:defRPr>
                <a:solidFill>
                  <a:schemeClr val="tx1">
                    <a:tint val="75000"/>
                  </a:schemeClr>
                </a:solidFill>
              </a:defRPr>
            </a:lvl7pPr>
            <a:lvl8pPr marL="3136392" indent="0" algn="ctr">
              <a:buNone/>
              <a:defRPr>
                <a:solidFill>
                  <a:schemeClr val="tx1">
                    <a:tint val="75000"/>
                  </a:schemeClr>
                </a:solidFill>
              </a:defRPr>
            </a:lvl8pPr>
            <a:lvl9pPr marL="3584448" indent="0" algn="ctr">
              <a:buNone/>
              <a:defRPr>
                <a:solidFill>
                  <a:schemeClr val="tx1">
                    <a:tint val="75000"/>
                  </a:schemeClr>
                </a:solidFill>
              </a:defRPr>
            </a:lvl9pPr>
          </a:lstStyle>
          <a:p>
            <a:r>
              <a:rPr lang="en-US"/>
              <a:t>Click to edit Master subtitle style</a:t>
            </a:r>
          </a:p>
        </p:txBody>
      </p:sp>
      <p:grpSp>
        <p:nvGrpSpPr>
          <p:cNvPr id="4" name="McK Title Elements"/>
          <p:cNvGrpSpPr>
            <a:grpSpLocks/>
          </p:cNvGrpSpPr>
          <p:nvPr userDrawn="1"/>
        </p:nvGrpSpPr>
        <p:grpSpPr bwMode="auto">
          <a:xfrm>
            <a:off x="2640013" y="2139950"/>
            <a:ext cx="5027612" cy="4510088"/>
            <a:chOff x="1663" y="1348"/>
            <a:chExt cx="3167" cy="2841"/>
          </a:xfrm>
        </p:grpSpPr>
        <p:sp>
          <p:nvSpPr>
            <p:cNvPr id="5" name="McK Confidential" hidden="1"/>
            <p:cNvSpPr txBox="1">
              <a:spLocks noChangeArrowheads="1"/>
            </p:cNvSpPr>
            <p:nvPr/>
          </p:nvSpPr>
          <p:spPr bwMode="auto">
            <a:xfrm>
              <a:off x="1663" y="1348"/>
              <a:ext cx="936" cy="134"/>
            </a:xfrm>
            <a:prstGeom prst="rect">
              <a:avLst/>
            </a:prstGeom>
            <a:noFill/>
            <a:ln w="9525">
              <a:noFill/>
              <a:miter lim="800000"/>
              <a:headEnd/>
              <a:tailEnd/>
            </a:ln>
            <a:effectLst/>
          </p:spPr>
          <p:txBody>
            <a:bodyPr lIns="0" tIns="0" rIns="0" bIns="0">
              <a:spAutoFit/>
            </a:bodyPr>
            <a:lstStyle/>
            <a:p>
              <a:pPr>
                <a:defRPr/>
              </a:pPr>
              <a:r>
                <a:rPr lang="en-US" sz="1400" dirty="0">
                  <a:cs typeface="+mn-cs"/>
                </a:rPr>
                <a:t>CONFIDENTIAL</a:t>
              </a:r>
            </a:p>
          </p:txBody>
        </p:sp>
        <p:sp>
          <p:nvSpPr>
            <p:cNvPr id="6" name="McK Document" hidden="1"/>
            <p:cNvSpPr txBox="1">
              <a:spLocks noChangeArrowheads="1"/>
            </p:cNvSpPr>
            <p:nvPr/>
          </p:nvSpPr>
          <p:spPr bwMode="auto">
            <a:xfrm>
              <a:off x="1663" y="3049"/>
              <a:ext cx="3167" cy="134"/>
            </a:xfrm>
            <a:prstGeom prst="rect">
              <a:avLst/>
            </a:prstGeom>
            <a:noFill/>
            <a:ln w="9525">
              <a:noFill/>
              <a:miter lim="800000"/>
              <a:headEnd/>
              <a:tailEnd/>
            </a:ln>
            <a:effectLst/>
          </p:spPr>
          <p:txBody>
            <a:bodyPr lIns="0" tIns="0" rIns="0" bIns="0" anchor="b">
              <a:spAutoFit/>
            </a:bodyPr>
            <a:lstStyle/>
            <a:p>
              <a:pPr>
                <a:defRPr/>
              </a:pPr>
              <a:r>
                <a:rPr lang="en-US" sz="1400" dirty="0">
                  <a:cs typeface="+mn-cs"/>
                </a:rPr>
                <a:t>Document</a:t>
              </a:r>
            </a:p>
          </p:txBody>
        </p:sp>
        <p:sp>
          <p:nvSpPr>
            <p:cNvPr id="7" name="McK Date" hidden="1"/>
            <p:cNvSpPr txBox="1">
              <a:spLocks noChangeArrowheads="1"/>
            </p:cNvSpPr>
            <p:nvPr/>
          </p:nvSpPr>
          <p:spPr bwMode="auto">
            <a:xfrm>
              <a:off x="1663" y="3216"/>
              <a:ext cx="3167" cy="134"/>
            </a:xfrm>
            <a:prstGeom prst="rect">
              <a:avLst/>
            </a:prstGeom>
            <a:noFill/>
            <a:ln w="9525">
              <a:noFill/>
              <a:miter lim="800000"/>
              <a:headEnd/>
              <a:tailEnd/>
            </a:ln>
            <a:effectLst/>
          </p:spPr>
          <p:txBody>
            <a:bodyPr lIns="0" tIns="0" rIns="0" bIns="0">
              <a:spAutoFit/>
            </a:bodyPr>
            <a:lstStyle/>
            <a:p>
              <a:pPr>
                <a:defRPr/>
              </a:pPr>
              <a:r>
                <a:rPr lang="en-US" sz="1400" dirty="0">
                  <a:cs typeface="+mn-cs"/>
                </a:rPr>
                <a:t>Date</a:t>
              </a:r>
            </a:p>
          </p:txBody>
        </p:sp>
        <p:sp>
          <p:nvSpPr>
            <p:cNvPr id="8" name="McK Disclaimer" hidden="1"/>
            <p:cNvSpPr>
              <a:spLocks noChangeArrowheads="1"/>
            </p:cNvSpPr>
            <p:nvPr>
              <p:custDataLst>
                <p:tags r:id="rId1"/>
              </p:custDataLst>
            </p:nvPr>
          </p:nvSpPr>
          <p:spPr bwMode="auto">
            <a:xfrm>
              <a:off x="1663" y="3759"/>
              <a:ext cx="2303" cy="43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900" dirty="0">
                  <a:cs typeface="+mn-cs"/>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Tree>
    <p:extLst>
      <p:ext uri="{BB962C8B-B14F-4D97-AF65-F5344CB8AC3E}">
        <p14:creationId xmlns:p14="http://schemas.microsoft.com/office/powerpoint/2010/main" val="367662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ody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444960" y="448099"/>
            <a:ext cx="8065294" cy="448098"/>
          </a:xfrm>
        </p:spPr>
        <p:txBody>
          <a:bodyPr/>
          <a:lstStyle/>
          <a:p>
            <a:r>
              <a:rPr lang="en-US"/>
              <a:t>Click to edit Master title style</a:t>
            </a:r>
            <a:endParaRPr lang="en-US" dirty="0"/>
          </a:p>
        </p:txBody>
      </p:sp>
      <p:sp>
        <p:nvSpPr>
          <p:cNvPr id="5" name="Text Placeholder 2"/>
          <p:cNvSpPr>
            <a:spLocks noGrp="1"/>
          </p:cNvSpPr>
          <p:nvPr>
            <p:ph type="body" sz="quarter" idx="10"/>
          </p:nvPr>
        </p:nvSpPr>
        <p:spPr>
          <a:xfrm>
            <a:off x="444960" y="896197"/>
            <a:ext cx="8065294" cy="340555"/>
          </a:xfrm>
        </p:spPr>
        <p:txBody>
          <a:bodyPr/>
          <a:lstStyle>
            <a:lvl1pPr>
              <a:buNone/>
              <a:defRPr sz="2000"/>
            </a:lvl1pPr>
          </a:lstStyle>
          <a:p>
            <a:pPr lvl="0"/>
            <a:r>
              <a:rPr lang="en-US"/>
              <a:t>Click to edit Master text styles</a:t>
            </a:r>
          </a:p>
        </p:txBody>
      </p:sp>
    </p:spTree>
    <p:extLst>
      <p:ext uri="{BB962C8B-B14F-4D97-AF65-F5344CB8AC3E}">
        <p14:creationId xmlns:p14="http://schemas.microsoft.com/office/powerpoint/2010/main" val="29243205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2946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userDrawn="1">
            <p:ph type="title"/>
          </p:nvPr>
        </p:nvSpPr>
        <p:spPr>
          <a:xfrm>
            <a:off x="444960" y="448099"/>
            <a:ext cx="8065294" cy="448098"/>
          </a:xfrm>
        </p:spPr>
        <p:txBody>
          <a:bodyPr/>
          <a:lstStyle/>
          <a:p>
            <a:r>
              <a:rPr lang="en-US"/>
              <a:t>Click to edit Master title style</a:t>
            </a:r>
            <a:endParaRPr lang="en-US" dirty="0"/>
          </a:p>
        </p:txBody>
      </p:sp>
      <p:sp>
        <p:nvSpPr>
          <p:cNvPr id="5" name="Text Placeholder 2"/>
          <p:cNvSpPr>
            <a:spLocks noGrp="1"/>
          </p:cNvSpPr>
          <p:nvPr userDrawn="1">
            <p:ph type="body" sz="quarter" idx="10"/>
          </p:nvPr>
        </p:nvSpPr>
        <p:spPr>
          <a:xfrm>
            <a:off x="444960" y="896198"/>
            <a:ext cx="8065294" cy="340555"/>
          </a:xfrm>
        </p:spPr>
        <p:txBody>
          <a:bodyPr/>
          <a:lstStyle>
            <a:lvl1pPr>
              <a:buNone/>
              <a:defRPr sz="2000"/>
            </a:lvl1pPr>
          </a:lstStyle>
          <a:p>
            <a:pPr lvl="0"/>
            <a:r>
              <a:rPr lang="en-US"/>
              <a:t>Click to edit Master text styles</a:t>
            </a:r>
          </a:p>
        </p:txBody>
      </p:sp>
    </p:spTree>
    <p:extLst>
      <p:ext uri="{BB962C8B-B14F-4D97-AF65-F5344CB8AC3E}">
        <p14:creationId xmlns:p14="http://schemas.microsoft.com/office/powerpoint/2010/main" val="2953551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dy slide with content header">
    <p:spTree>
      <p:nvGrpSpPr>
        <p:cNvPr id="1" name=""/>
        <p:cNvGrpSpPr/>
        <p:nvPr/>
      </p:nvGrpSpPr>
      <p:grpSpPr>
        <a:xfrm>
          <a:off x="0" y="0"/>
          <a:ext cx="0" cy="0"/>
          <a:chOff x="0" y="0"/>
          <a:chExt cx="0" cy="0"/>
        </a:xfrm>
      </p:grpSpPr>
      <p:sp>
        <p:nvSpPr>
          <p:cNvPr id="6" name="Title 1"/>
          <p:cNvSpPr>
            <a:spLocks noGrp="1"/>
          </p:cNvSpPr>
          <p:nvPr>
            <p:ph type="title"/>
          </p:nvPr>
        </p:nvSpPr>
        <p:spPr>
          <a:xfrm>
            <a:off x="444960" y="448099"/>
            <a:ext cx="8065294" cy="448098"/>
          </a:xfrm>
        </p:spPr>
        <p:txBody>
          <a:bodyPr/>
          <a:lstStyle/>
          <a:p>
            <a:r>
              <a:rPr lang="en-US"/>
              <a:t>Click to edit Master title style</a:t>
            </a:r>
            <a:endParaRPr lang="en-US" dirty="0"/>
          </a:p>
        </p:txBody>
      </p:sp>
      <p:sp>
        <p:nvSpPr>
          <p:cNvPr id="7" name="Content Placeholder 2"/>
          <p:cNvSpPr>
            <a:spLocks noGrp="1"/>
          </p:cNvSpPr>
          <p:nvPr>
            <p:ph idx="1"/>
          </p:nvPr>
        </p:nvSpPr>
        <p:spPr>
          <a:xfrm>
            <a:off x="444961" y="1679076"/>
            <a:ext cx="8071517" cy="431358"/>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2500" dirty="0" smtClean="0">
                <a:solidFill>
                  <a:srgbClr val="000000"/>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Click to edit Master text styles</a:t>
            </a:r>
          </a:p>
        </p:txBody>
      </p:sp>
      <p:sp>
        <p:nvSpPr>
          <p:cNvPr id="8" name="Text Placeholder 4"/>
          <p:cNvSpPr>
            <a:spLocks noGrp="1"/>
          </p:cNvSpPr>
          <p:nvPr>
            <p:ph type="body" sz="quarter" idx="10"/>
          </p:nvPr>
        </p:nvSpPr>
        <p:spPr>
          <a:xfrm>
            <a:off x="444960" y="896198"/>
            <a:ext cx="8065294" cy="311076"/>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1"/>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058"/>
              </a:spcBef>
              <a:spcAft>
                <a:spcPct val="0"/>
              </a:spcAft>
              <a:buClr>
                <a:schemeClr val="tx1"/>
              </a:buClr>
              <a:buSzPct val="100000"/>
              <a:buFont typeface="Arial" pitchFamily="-65" charset="0"/>
              <a:buNone/>
            </a:pPr>
            <a:r>
              <a:rPr lang="en-US"/>
              <a:t>Click to edit Master text styles</a:t>
            </a:r>
          </a:p>
        </p:txBody>
      </p:sp>
      <p:sp>
        <p:nvSpPr>
          <p:cNvPr id="9" name="Text Placeholder 8"/>
          <p:cNvSpPr>
            <a:spLocks noGrp="1"/>
          </p:cNvSpPr>
          <p:nvPr>
            <p:ph type="body" sz="quarter" idx="11"/>
          </p:nvPr>
        </p:nvSpPr>
        <p:spPr>
          <a:xfrm>
            <a:off x="444961" y="2378970"/>
            <a:ext cx="8071517" cy="35925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77835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templa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072" y="1568344"/>
            <a:ext cx="3925110" cy="4480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idx="11"/>
          </p:nvPr>
        </p:nvSpPr>
        <p:spPr>
          <a:xfrm>
            <a:off x="4588257" y="1568344"/>
            <a:ext cx="3925110" cy="4480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userDrawn="1">
            <p:ph type="title"/>
          </p:nvPr>
        </p:nvSpPr>
        <p:spPr>
          <a:xfrm>
            <a:off x="444960" y="448099"/>
            <a:ext cx="8065294" cy="448098"/>
          </a:xfrm>
        </p:spPr>
        <p:txBody>
          <a:bodyPr/>
          <a:lstStyle/>
          <a:p>
            <a:r>
              <a:rPr lang="en-US"/>
              <a:t>Click to edit Master title style</a:t>
            </a:r>
            <a:endParaRPr lang="en-US" dirty="0"/>
          </a:p>
        </p:txBody>
      </p:sp>
      <p:sp>
        <p:nvSpPr>
          <p:cNvPr id="7" name="Text Placeholder 2"/>
          <p:cNvSpPr>
            <a:spLocks noGrp="1"/>
          </p:cNvSpPr>
          <p:nvPr userDrawn="1">
            <p:ph type="body" sz="quarter" idx="10"/>
          </p:nvPr>
        </p:nvSpPr>
        <p:spPr>
          <a:xfrm>
            <a:off x="444960" y="896198"/>
            <a:ext cx="8065294" cy="340555"/>
          </a:xfrm>
        </p:spPr>
        <p:txBody>
          <a:bodyPr/>
          <a:lstStyle>
            <a:lvl1pPr>
              <a:buNone/>
              <a:defRPr sz="2000"/>
            </a:lvl1pPr>
          </a:lstStyle>
          <a:p>
            <a:pPr lvl="0"/>
            <a:r>
              <a:rPr lang="en-US"/>
              <a:t>Click to edit Master text styles</a:t>
            </a:r>
          </a:p>
        </p:txBody>
      </p:sp>
    </p:spTree>
    <p:extLst>
      <p:ext uri="{BB962C8B-B14F-4D97-AF65-F5344CB8AC3E}">
        <p14:creationId xmlns:p14="http://schemas.microsoft.com/office/powerpoint/2010/main" val="26145630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 templa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072" y="1568344"/>
            <a:ext cx="2580894" cy="4480983"/>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3190274" y="1568344"/>
            <a:ext cx="2580894" cy="4480983"/>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5932473" y="1568344"/>
            <a:ext cx="2580894" cy="4480983"/>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userDrawn="1">
            <p:ph type="title"/>
          </p:nvPr>
        </p:nvSpPr>
        <p:spPr>
          <a:xfrm>
            <a:off x="444960" y="448099"/>
            <a:ext cx="8065294" cy="448098"/>
          </a:xfrm>
        </p:spPr>
        <p:txBody>
          <a:bodyPr/>
          <a:lstStyle/>
          <a:p>
            <a:r>
              <a:rPr lang="en-US"/>
              <a:t>Click to edit Master title style</a:t>
            </a:r>
            <a:endParaRPr lang="en-US" dirty="0"/>
          </a:p>
        </p:txBody>
      </p:sp>
      <p:sp>
        <p:nvSpPr>
          <p:cNvPr id="11" name="Text Placeholder 2"/>
          <p:cNvSpPr>
            <a:spLocks noGrp="1"/>
          </p:cNvSpPr>
          <p:nvPr userDrawn="1">
            <p:ph type="body" sz="quarter" idx="10"/>
          </p:nvPr>
        </p:nvSpPr>
        <p:spPr>
          <a:xfrm>
            <a:off x="444960" y="896198"/>
            <a:ext cx="8065294" cy="340555"/>
          </a:xfrm>
        </p:spPr>
        <p:txBody>
          <a:bodyPr/>
          <a:lstStyle>
            <a:lvl1pPr>
              <a:buNone/>
              <a:defRPr sz="2000"/>
            </a:lvl1pPr>
          </a:lstStyle>
          <a:p>
            <a:pPr lvl="0"/>
            <a:r>
              <a:rPr lang="en-US"/>
              <a:t>Click to edit Master text styles</a:t>
            </a:r>
          </a:p>
        </p:txBody>
      </p:sp>
    </p:spTree>
    <p:extLst>
      <p:ext uri="{BB962C8B-B14F-4D97-AF65-F5344CB8AC3E}">
        <p14:creationId xmlns:p14="http://schemas.microsoft.com/office/powerpoint/2010/main" val="146732829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template alterna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072" y="1568344"/>
            <a:ext cx="2580894" cy="4480983"/>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2"/>
          </p:nvPr>
        </p:nvSpPr>
        <p:spPr>
          <a:xfrm>
            <a:off x="3190277" y="1568344"/>
            <a:ext cx="5323093" cy="4480983"/>
          </a:xfrm>
        </p:spPr>
        <p:txBody>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userDrawn="1">
            <p:ph type="title"/>
          </p:nvPr>
        </p:nvSpPr>
        <p:spPr>
          <a:xfrm>
            <a:off x="444960" y="448099"/>
            <a:ext cx="8065294" cy="448098"/>
          </a:xfrm>
        </p:spPr>
        <p:txBody>
          <a:bodyPr/>
          <a:lstStyle/>
          <a:p>
            <a:r>
              <a:rPr lang="en-US"/>
              <a:t>Click to edit Master title style</a:t>
            </a:r>
            <a:endParaRPr lang="en-US" dirty="0"/>
          </a:p>
        </p:txBody>
      </p:sp>
      <p:sp>
        <p:nvSpPr>
          <p:cNvPr id="11" name="Text Placeholder 2"/>
          <p:cNvSpPr>
            <a:spLocks noGrp="1"/>
          </p:cNvSpPr>
          <p:nvPr userDrawn="1">
            <p:ph type="body" sz="quarter" idx="10"/>
          </p:nvPr>
        </p:nvSpPr>
        <p:spPr>
          <a:xfrm>
            <a:off x="444960" y="896198"/>
            <a:ext cx="8065294" cy="340555"/>
          </a:xfrm>
        </p:spPr>
        <p:txBody>
          <a:bodyPr/>
          <a:lstStyle>
            <a:lvl1pPr>
              <a:buNone/>
              <a:defRPr sz="2000"/>
            </a:lvl1pPr>
          </a:lstStyle>
          <a:p>
            <a:pPr lvl="0"/>
            <a:r>
              <a:rPr lang="en-US"/>
              <a:t>Click to edit Master text styles</a:t>
            </a:r>
          </a:p>
        </p:txBody>
      </p:sp>
    </p:spTree>
    <p:extLst>
      <p:ext uri="{BB962C8B-B14F-4D97-AF65-F5344CB8AC3E}">
        <p14:creationId xmlns:p14="http://schemas.microsoft.com/office/powerpoint/2010/main" val="12263165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2">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0"/>
            <a:ext cx="8961438" cy="672147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4193" y="6056865"/>
            <a:ext cx="1555496" cy="399408"/>
          </a:xfrm>
          <a:prstGeom prst="rect">
            <a:avLst/>
          </a:prstGeom>
        </p:spPr>
      </p:pic>
      <p:sp>
        <p:nvSpPr>
          <p:cNvPr id="5" name="Title 4"/>
          <p:cNvSpPr>
            <a:spLocks noGrp="1"/>
          </p:cNvSpPr>
          <p:nvPr>
            <p:ph type="title" hasCustomPrompt="1"/>
          </p:nvPr>
        </p:nvSpPr>
        <p:spPr>
          <a:xfrm>
            <a:off x="5227534" y="2314426"/>
            <a:ext cx="3492336" cy="1412576"/>
          </a:xfrm>
        </p:spPr>
        <p:txBody>
          <a:bodyPr/>
          <a:lstStyle>
            <a:lvl1pPr>
              <a:lnSpc>
                <a:spcPts val="5880"/>
              </a:lnSpc>
              <a:defRPr sz="7100" b="1" spc="-196" baseline="0">
                <a:latin typeface="Arial Narrow" panose="020B0606020202030204" pitchFamily="34" charset="0"/>
              </a:defRPr>
            </a:lvl1pPr>
          </a:lstStyle>
          <a:p>
            <a:r>
              <a:rPr lang="en-US" dirty="0"/>
              <a:t>CLICK TO EDIT MASTER TITLE STYLE</a:t>
            </a:r>
          </a:p>
        </p:txBody>
      </p:sp>
    </p:spTree>
    <p:extLst>
      <p:ext uri="{BB962C8B-B14F-4D97-AF65-F5344CB8AC3E}">
        <p14:creationId xmlns:p14="http://schemas.microsoft.com/office/powerpoint/2010/main" val="77169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Text Placeholder 2"/>
          <p:cNvSpPr>
            <a:spLocks noGrp="1"/>
          </p:cNvSpPr>
          <p:nvPr userDrawn="1">
            <p:ph type="body" sz="quarter" idx="10"/>
          </p:nvPr>
        </p:nvSpPr>
        <p:spPr>
          <a:xfrm>
            <a:off x="444961" y="5581204"/>
            <a:ext cx="8071517" cy="390335"/>
          </a:xfrm>
        </p:spPr>
        <p:txBody>
          <a:bodyPr/>
          <a:lstStyle>
            <a:lvl1pPr marL="0" indent="1556">
              <a:buNone/>
              <a:defRPr sz="2000"/>
            </a:lvl1pPr>
          </a:lstStyle>
          <a:p>
            <a:pPr lvl="0"/>
            <a:r>
              <a:rPr lang="en-US"/>
              <a:t>Click to edit Master text styles</a:t>
            </a:r>
          </a:p>
        </p:txBody>
      </p:sp>
      <p:sp>
        <p:nvSpPr>
          <p:cNvPr id="4" name="Text Placeholder 3"/>
          <p:cNvSpPr>
            <a:spLocks noGrp="1"/>
          </p:cNvSpPr>
          <p:nvPr userDrawn="1">
            <p:ph type="body" sz="quarter" idx="12"/>
          </p:nvPr>
        </p:nvSpPr>
        <p:spPr>
          <a:xfrm>
            <a:off x="444943" y="5935115"/>
            <a:ext cx="8071537" cy="226237"/>
          </a:xfrm>
        </p:spPr>
        <p:txBody>
          <a:bodyPr/>
          <a:lstStyle>
            <a:lvl1pPr marL="0" indent="1556">
              <a:buNone/>
              <a:defRPr sz="1500"/>
            </a:lvl1pPr>
          </a:lstStyle>
          <a:p>
            <a:pPr lvl="0"/>
            <a:r>
              <a:rPr lang="en-US"/>
              <a:t>Click to edit Master text styles</a:t>
            </a:r>
          </a:p>
        </p:txBody>
      </p:sp>
      <p:sp>
        <p:nvSpPr>
          <p:cNvPr id="6" name="Content Placeholder 1"/>
          <p:cNvSpPr>
            <a:spLocks noGrp="1"/>
          </p:cNvSpPr>
          <p:nvPr userDrawn="1">
            <p:ph idx="1"/>
          </p:nvPr>
        </p:nvSpPr>
        <p:spPr>
          <a:xfrm>
            <a:off x="448072" y="1678818"/>
            <a:ext cx="4443983" cy="2313904"/>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25377564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bleed imagery with bulleted copy">
    <p:spTree>
      <p:nvGrpSpPr>
        <p:cNvPr id="1" name=""/>
        <p:cNvGrpSpPr/>
        <p:nvPr/>
      </p:nvGrpSpPr>
      <p:grpSpPr>
        <a:xfrm>
          <a:off x="0" y="0"/>
          <a:ext cx="0" cy="0"/>
          <a:chOff x="0" y="0"/>
          <a:chExt cx="0" cy="0"/>
        </a:xfrm>
      </p:grpSpPr>
      <p:sp>
        <p:nvSpPr>
          <p:cNvPr id="6" name="Content Placeholder 1"/>
          <p:cNvSpPr>
            <a:spLocks noGrp="1"/>
          </p:cNvSpPr>
          <p:nvPr userDrawn="1">
            <p:ph idx="1"/>
          </p:nvPr>
        </p:nvSpPr>
        <p:spPr>
          <a:xfrm>
            <a:off x="448072" y="1679074"/>
            <a:ext cx="3772765" cy="3808836"/>
          </a:xfrm>
        </p:spPr>
        <p:txBody>
          <a:bodyPr/>
          <a:lstStyle>
            <a:lvl1pPr marL="223964" indent="-223964">
              <a:buFont typeface="Arial" pitchFamily="34" charset="0"/>
              <a:buChar char="•"/>
              <a:defRPr/>
            </a:lvl1pPr>
          </a:lstStyle>
          <a:p>
            <a:pPr lvl="0"/>
            <a:r>
              <a:rPr lang="en-US"/>
              <a:t>Click to edit Master text styles</a:t>
            </a:r>
          </a:p>
        </p:txBody>
      </p:sp>
      <p:sp>
        <p:nvSpPr>
          <p:cNvPr id="8" name="Text Placeholder 9"/>
          <p:cNvSpPr>
            <a:spLocks noGrp="1"/>
          </p:cNvSpPr>
          <p:nvPr userDrawn="1">
            <p:ph type="body" sz="quarter" idx="11"/>
          </p:nvPr>
        </p:nvSpPr>
        <p:spPr>
          <a:xfrm>
            <a:off x="444961" y="5581204"/>
            <a:ext cx="8071517" cy="390335"/>
          </a:xfrm>
        </p:spPr>
        <p:txBody>
          <a:bodyPr/>
          <a:lstStyle>
            <a:lvl1pPr marL="447931" indent="-447931">
              <a:buNone/>
              <a:defRPr sz="2000"/>
            </a:lvl1pPr>
          </a:lstStyle>
          <a:p>
            <a:pPr lvl="0"/>
            <a:r>
              <a:rPr lang="en-US"/>
              <a:t>Click to edit Master text styles</a:t>
            </a:r>
          </a:p>
        </p:txBody>
      </p:sp>
      <p:sp>
        <p:nvSpPr>
          <p:cNvPr id="9" name="Text Placeholder 10"/>
          <p:cNvSpPr>
            <a:spLocks noGrp="1"/>
          </p:cNvSpPr>
          <p:nvPr userDrawn="1">
            <p:ph type="body" sz="quarter" idx="14"/>
          </p:nvPr>
        </p:nvSpPr>
        <p:spPr>
          <a:xfrm>
            <a:off x="444943" y="5935115"/>
            <a:ext cx="8071537" cy="226237"/>
          </a:xfrm>
        </p:spPr>
        <p:txBody>
          <a:bodyPr/>
          <a:lstStyle>
            <a:lvl1pPr>
              <a:buNone/>
              <a:defRPr sz="1500"/>
            </a:lvl1pPr>
          </a:lstStyle>
          <a:p>
            <a:pPr lvl="0"/>
            <a:r>
              <a:rPr lang="en-US"/>
              <a:t>Click to edit Master text styles</a:t>
            </a:r>
          </a:p>
        </p:txBody>
      </p:sp>
      <p:sp>
        <p:nvSpPr>
          <p:cNvPr id="10" name="Title 1"/>
          <p:cNvSpPr>
            <a:spLocks noGrp="1"/>
          </p:cNvSpPr>
          <p:nvPr userDrawn="1">
            <p:ph type="title"/>
          </p:nvPr>
        </p:nvSpPr>
        <p:spPr>
          <a:xfrm>
            <a:off x="444960" y="448099"/>
            <a:ext cx="8065294" cy="448098"/>
          </a:xfrm>
        </p:spPr>
        <p:txBody>
          <a:bodyPr/>
          <a:lstStyle/>
          <a:p>
            <a:r>
              <a:rPr lang="en-US"/>
              <a:t>Click to edit Master title style</a:t>
            </a:r>
            <a:endParaRPr lang="en-US" dirty="0"/>
          </a:p>
        </p:txBody>
      </p:sp>
    </p:spTree>
    <p:extLst>
      <p:ext uri="{BB962C8B-B14F-4D97-AF65-F5344CB8AC3E}">
        <p14:creationId xmlns:p14="http://schemas.microsoft.com/office/powerpoint/2010/main" val="143843800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bleed image with no copy">
    <p:spTree>
      <p:nvGrpSpPr>
        <p:cNvPr id="1" name=""/>
        <p:cNvGrpSpPr/>
        <p:nvPr/>
      </p:nvGrpSpPr>
      <p:grpSpPr>
        <a:xfrm>
          <a:off x="0" y="0"/>
          <a:ext cx="0" cy="0"/>
          <a:chOff x="0" y="0"/>
          <a:chExt cx="0" cy="0"/>
        </a:xfrm>
      </p:grpSpPr>
      <p:sp>
        <p:nvSpPr>
          <p:cNvPr id="10" name="Title 1"/>
          <p:cNvSpPr>
            <a:spLocks noGrp="1"/>
          </p:cNvSpPr>
          <p:nvPr userDrawn="1">
            <p:ph type="title"/>
          </p:nvPr>
        </p:nvSpPr>
        <p:spPr>
          <a:xfrm>
            <a:off x="444960" y="448099"/>
            <a:ext cx="8065294" cy="448098"/>
          </a:xfrm>
        </p:spPr>
        <p:txBody>
          <a:bodyPr/>
          <a:lstStyle/>
          <a:p>
            <a:r>
              <a:rPr lang="en-US"/>
              <a:t>Click to edit Master title style</a:t>
            </a:r>
            <a:endParaRPr lang="en-US" dirty="0"/>
          </a:p>
        </p:txBody>
      </p:sp>
      <p:sp>
        <p:nvSpPr>
          <p:cNvPr id="7" name="Text Placeholder 9"/>
          <p:cNvSpPr>
            <a:spLocks noGrp="1"/>
          </p:cNvSpPr>
          <p:nvPr>
            <p:ph type="body" sz="quarter" idx="11"/>
          </p:nvPr>
        </p:nvSpPr>
        <p:spPr>
          <a:xfrm>
            <a:off x="444961" y="5581204"/>
            <a:ext cx="8071517" cy="390335"/>
          </a:xfrm>
        </p:spPr>
        <p:txBody>
          <a:bodyPr/>
          <a:lstStyle>
            <a:lvl1pPr marL="447931" indent="-447931" algn="r">
              <a:buNone/>
              <a:defRPr sz="2000"/>
            </a:lvl1pPr>
          </a:lstStyle>
          <a:p>
            <a:pPr lvl="0"/>
            <a:r>
              <a:rPr lang="en-US"/>
              <a:t>Click to edit Master text styles</a:t>
            </a:r>
          </a:p>
        </p:txBody>
      </p:sp>
      <p:sp>
        <p:nvSpPr>
          <p:cNvPr id="11" name="Text Placeholder 10"/>
          <p:cNvSpPr>
            <a:spLocks noGrp="1"/>
          </p:cNvSpPr>
          <p:nvPr>
            <p:ph type="body" sz="quarter" idx="14"/>
          </p:nvPr>
        </p:nvSpPr>
        <p:spPr>
          <a:xfrm>
            <a:off x="444943" y="5935115"/>
            <a:ext cx="8071537" cy="226237"/>
          </a:xfrm>
        </p:spPr>
        <p:txBody>
          <a:bodyPr/>
          <a:lstStyle>
            <a:lvl1pPr algn="r">
              <a:buNone/>
              <a:defRPr sz="1500"/>
            </a:lvl1pPr>
          </a:lstStyle>
          <a:p>
            <a:pPr lvl="0"/>
            <a:r>
              <a:rPr lang="en-US"/>
              <a:t>Click to edit Master text styles</a:t>
            </a:r>
          </a:p>
        </p:txBody>
      </p:sp>
    </p:spTree>
    <p:extLst>
      <p:ext uri="{BB962C8B-B14F-4D97-AF65-F5344CB8AC3E}">
        <p14:creationId xmlns:p14="http://schemas.microsoft.com/office/powerpoint/2010/main" val="6985133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with subheader">
    <p:spTree>
      <p:nvGrpSpPr>
        <p:cNvPr id="1" name=""/>
        <p:cNvGrpSpPr/>
        <p:nvPr/>
      </p:nvGrpSpPr>
      <p:grpSpPr>
        <a:xfrm>
          <a:off x="0" y="0"/>
          <a:ext cx="0" cy="0"/>
          <a:chOff x="0" y="0"/>
          <a:chExt cx="0" cy="0"/>
        </a:xfrm>
      </p:grpSpPr>
      <p:sp>
        <p:nvSpPr>
          <p:cNvPr id="2" name="Title 1"/>
          <p:cNvSpPr>
            <a:spLocks noGrp="1"/>
          </p:cNvSpPr>
          <p:nvPr>
            <p:ph type="title"/>
          </p:nvPr>
        </p:nvSpPr>
        <p:spPr>
          <a:xfrm>
            <a:off x="444960" y="448099"/>
            <a:ext cx="8065294" cy="448098"/>
          </a:xfrm>
        </p:spPr>
        <p:txBody>
          <a:bodyPr/>
          <a:lstStyle/>
          <a:p>
            <a:r>
              <a:rPr lang="en-US"/>
              <a:t>Click to edit Master title style</a:t>
            </a:r>
            <a:endParaRPr lang="en-US" dirty="0"/>
          </a:p>
        </p:txBody>
      </p:sp>
      <p:sp>
        <p:nvSpPr>
          <p:cNvPr id="3" name="Text Placeholder 4"/>
          <p:cNvSpPr>
            <a:spLocks noGrp="1"/>
          </p:cNvSpPr>
          <p:nvPr>
            <p:ph type="body" sz="quarter" idx="10"/>
          </p:nvPr>
        </p:nvSpPr>
        <p:spPr>
          <a:xfrm>
            <a:off x="444960" y="896198"/>
            <a:ext cx="8065294" cy="311076"/>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rgbClr val="595959"/>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058"/>
              </a:spcBef>
              <a:spcAft>
                <a:spcPct val="0"/>
              </a:spcAft>
              <a:buClr>
                <a:schemeClr val="tx1"/>
              </a:buClr>
              <a:buSzPct val="100000"/>
              <a:buFont typeface="Arial" pitchFamily="-65" charset="0"/>
              <a:buNone/>
            </a:pPr>
            <a:r>
              <a:rPr lang="en-US"/>
              <a:t>Click to edit Master text styles</a:t>
            </a:r>
          </a:p>
        </p:txBody>
      </p:sp>
      <p:sp>
        <p:nvSpPr>
          <p:cNvPr id="5" name="Content Placeholder 2"/>
          <p:cNvSpPr>
            <a:spLocks noGrp="1"/>
          </p:cNvSpPr>
          <p:nvPr>
            <p:ph idx="1"/>
          </p:nvPr>
        </p:nvSpPr>
        <p:spPr>
          <a:xfrm>
            <a:off x="444960" y="1679078"/>
            <a:ext cx="8065294" cy="311076"/>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000" dirty="0" smtClean="0">
                <a:solidFill>
                  <a:schemeClr val="bg2"/>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Click to edit Master text styles</a:t>
            </a:r>
          </a:p>
        </p:txBody>
      </p:sp>
      <p:sp>
        <p:nvSpPr>
          <p:cNvPr id="6" name="Content Placeholder 2"/>
          <p:cNvSpPr>
            <a:spLocks noGrp="1"/>
          </p:cNvSpPr>
          <p:nvPr>
            <p:ph idx="11"/>
          </p:nvPr>
        </p:nvSpPr>
        <p:spPr>
          <a:xfrm>
            <a:off x="448072" y="2240492"/>
            <a:ext cx="8065294" cy="3808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16700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 or table">
    <p:spTree>
      <p:nvGrpSpPr>
        <p:cNvPr id="1" name=""/>
        <p:cNvGrpSpPr/>
        <p:nvPr/>
      </p:nvGrpSpPr>
      <p:grpSpPr>
        <a:xfrm>
          <a:off x="0" y="0"/>
          <a:ext cx="0" cy="0"/>
          <a:chOff x="0" y="0"/>
          <a:chExt cx="0" cy="0"/>
        </a:xfrm>
      </p:grpSpPr>
      <p:sp>
        <p:nvSpPr>
          <p:cNvPr id="2" name="Title 1"/>
          <p:cNvSpPr>
            <a:spLocks noGrp="1"/>
          </p:cNvSpPr>
          <p:nvPr>
            <p:ph type="title"/>
          </p:nvPr>
        </p:nvSpPr>
        <p:spPr>
          <a:xfrm>
            <a:off x="444960" y="448099"/>
            <a:ext cx="8065294" cy="448098"/>
          </a:xfrm>
        </p:spPr>
        <p:txBody>
          <a:bodyPr/>
          <a:lstStyle>
            <a:lvl1pPr>
              <a:defRPr/>
            </a:lvl1pPr>
          </a:lstStyle>
          <a:p>
            <a:r>
              <a:rPr lang="en-US"/>
              <a:t>Click to edit Master title style</a:t>
            </a:r>
            <a:endParaRPr lang="en-US" dirty="0"/>
          </a:p>
        </p:txBody>
      </p:sp>
      <p:sp>
        <p:nvSpPr>
          <p:cNvPr id="3" name="Text Placeholder 4"/>
          <p:cNvSpPr>
            <a:spLocks noGrp="1"/>
          </p:cNvSpPr>
          <p:nvPr>
            <p:ph type="body" sz="quarter" idx="10"/>
          </p:nvPr>
        </p:nvSpPr>
        <p:spPr>
          <a:xfrm>
            <a:off x="444960" y="896198"/>
            <a:ext cx="8065294" cy="311076"/>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rgbClr val="595959"/>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058"/>
              </a:spcBef>
              <a:spcAft>
                <a:spcPct val="0"/>
              </a:spcAft>
              <a:buClr>
                <a:schemeClr val="tx1"/>
              </a:buClr>
              <a:buSzPct val="100000"/>
              <a:buFont typeface="Arial" pitchFamily="-65" charset="0"/>
              <a:buNone/>
            </a:pPr>
            <a:r>
              <a:rPr lang="en-US"/>
              <a:t>Click to edit Master text styles</a:t>
            </a:r>
          </a:p>
        </p:txBody>
      </p:sp>
      <p:sp>
        <p:nvSpPr>
          <p:cNvPr id="4" name="Content Placeholder 2"/>
          <p:cNvSpPr>
            <a:spLocks noGrp="1"/>
          </p:cNvSpPr>
          <p:nvPr>
            <p:ph idx="1"/>
          </p:nvPr>
        </p:nvSpPr>
        <p:spPr>
          <a:xfrm>
            <a:off x="448072" y="1568344"/>
            <a:ext cx="8065294" cy="4480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661251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444960" y="448099"/>
            <a:ext cx="8065294" cy="448098"/>
          </a:xfrm>
        </p:spPr>
        <p:txBody>
          <a:bodyPr/>
          <a:lstStyle/>
          <a:p>
            <a:r>
              <a:rPr lang="en-US"/>
              <a:t>Click to edit Master title style</a:t>
            </a:r>
            <a:endParaRPr lang="en-US" dirty="0"/>
          </a:p>
        </p:txBody>
      </p:sp>
    </p:spTree>
    <p:extLst>
      <p:ext uri="{BB962C8B-B14F-4D97-AF65-F5344CB8AC3E}">
        <p14:creationId xmlns:p14="http://schemas.microsoft.com/office/powerpoint/2010/main" val="50879427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16553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3"/>
            <a:ext cx="8961438" cy="6721475"/>
          </a:xfrm>
          <a:prstGeom prst="rect">
            <a:avLst/>
          </a:prstGeom>
        </p:spPr>
      </p:pic>
    </p:spTree>
    <p:extLst>
      <p:ext uri="{BB962C8B-B14F-4D97-AF65-F5344CB8AC3E}">
        <p14:creationId xmlns:p14="http://schemas.microsoft.com/office/powerpoint/2010/main" val="3890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itle-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3"/>
            <a:ext cx="8961438" cy="672147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94193" y="6056865"/>
            <a:ext cx="1555496" cy="399408"/>
          </a:xfrm>
          <a:prstGeom prst="rect">
            <a:avLst/>
          </a:prstGeom>
        </p:spPr>
      </p:pic>
      <p:sp>
        <p:nvSpPr>
          <p:cNvPr id="5" name="Title 4"/>
          <p:cNvSpPr>
            <a:spLocks noGrp="1"/>
          </p:cNvSpPr>
          <p:nvPr>
            <p:ph type="title" hasCustomPrompt="1"/>
          </p:nvPr>
        </p:nvSpPr>
        <p:spPr>
          <a:xfrm>
            <a:off x="5227534" y="2314426"/>
            <a:ext cx="3492336" cy="1412576"/>
          </a:xfrm>
        </p:spPr>
        <p:txBody>
          <a:bodyPr/>
          <a:lstStyle>
            <a:lvl1pPr>
              <a:lnSpc>
                <a:spcPts val="5877"/>
              </a:lnSpc>
              <a:defRPr sz="7100" b="1" spc="-196" baseline="0">
                <a:latin typeface="Arial Narrow" panose="020B0606020202030204" pitchFamily="34" charset="0"/>
              </a:defRPr>
            </a:lvl1pPr>
          </a:lstStyle>
          <a:p>
            <a:r>
              <a:rPr lang="en-US" dirty="0"/>
              <a:t>CLICK TO EDIT MASTER TITLE STYLE</a:t>
            </a:r>
          </a:p>
        </p:txBody>
      </p:sp>
    </p:spTree>
    <p:extLst>
      <p:ext uri="{BB962C8B-B14F-4D97-AF65-F5344CB8AC3E}">
        <p14:creationId xmlns:p14="http://schemas.microsoft.com/office/powerpoint/2010/main" val="256244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Intro">
    <p:spTree>
      <p:nvGrpSpPr>
        <p:cNvPr id="1" name=""/>
        <p:cNvGrpSpPr/>
        <p:nvPr/>
      </p:nvGrpSpPr>
      <p:grpSpPr>
        <a:xfrm>
          <a:off x="0" y="0"/>
          <a:ext cx="0" cy="0"/>
          <a:chOff x="0" y="0"/>
          <a:chExt cx="0" cy="0"/>
        </a:xfrm>
      </p:grpSpPr>
      <p:sp>
        <p:nvSpPr>
          <p:cNvPr id="3" name="Rectangle 2"/>
          <p:cNvSpPr/>
          <p:nvPr userDrawn="1"/>
        </p:nvSpPr>
        <p:spPr>
          <a:xfrm>
            <a:off x="0" y="3"/>
            <a:ext cx="8961438" cy="629410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89583" tIns="44792" rIns="89583" bIns="44792" rtlCol="0" anchor="ctr"/>
          <a:lstStyle/>
          <a:p>
            <a:pPr algn="ctr"/>
            <a:endParaRPr lang="en-US" dirty="0">
              <a:solidFill>
                <a:srgbClr val="FFFFFF"/>
              </a:solidFill>
            </a:endParaRPr>
          </a:p>
        </p:txBody>
      </p:sp>
      <p:sp>
        <p:nvSpPr>
          <p:cNvPr id="8" name="Content Placeholder 2"/>
          <p:cNvSpPr>
            <a:spLocks noGrp="1"/>
          </p:cNvSpPr>
          <p:nvPr>
            <p:ph idx="1" hasCustomPrompt="1"/>
          </p:nvPr>
        </p:nvSpPr>
        <p:spPr>
          <a:xfrm>
            <a:off x="563227" y="3419892"/>
            <a:ext cx="6074409" cy="431039"/>
          </a:xfrm>
        </p:spPr>
        <p:txBody>
          <a:bodyPr anchor="b"/>
          <a:lstStyle>
            <a:lvl1pPr marL="0" indent="0">
              <a:buNone/>
              <a:defRPr sz="2400" baseline="0">
                <a:solidFill>
                  <a:srgbClr val="FFFFFF"/>
                </a:solidFill>
              </a:defRPr>
            </a:lvl1pPr>
            <a:lvl2pPr>
              <a:defRPr>
                <a:solidFill>
                  <a:schemeClr val="tx1">
                    <a:lumMod val="65000"/>
                    <a:lumOff val="35000"/>
                  </a:schemeClr>
                </a:solidFill>
              </a:defRPr>
            </a:lvl2pPr>
          </a:lstStyle>
          <a:p>
            <a:pPr lvl="0"/>
            <a:r>
              <a:rPr lang="en-US" dirty="0"/>
              <a:t>Section Headline</a:t>
            </a:r>
          </a:p>
        </p:txBody>
      </p:sp>
      <p:sp>
        <p:nvSpPr>
          <p:cNvPr id="9" name="Content Placeholder 2"/>
          <p:cNvSpPr>
            <a:spLocks noGrp="1"/>
          </p:cNvSpPr>
          <p:nvPr>
            <p:ph idx="10" hasCustomPrompt="1"/>
          </p:nvPr>
        </p:nvSpPr>
        <p:spPr>
          <a:xfrm>
            <a:off x="563227" y="3954216"/>
            <a:ext cx="6074409" cy="431039"/>
          </a:xfrm>
        </p:spPr>
        <p:txBody>
          <a:bodyPr anchor="b"/>
          <a:lstStyle>
            <a:lvl1pPr marL="0" indent="0">
              <a:buNone/>
              <a:defRPr sz="1800" baseline="0">
                <a:solidFill>
                  <a:srgbClr val="FFFFFF"/>
                </a:solidFill>
              </a:defRPr>
            </a:lvl1pPr>
            <a:lvl2pPr>
              <a:defRPr>
                <a:solidFill>
                  <a:schemeClr val="tx1">
                    <a:lumMod val="65000"/>
                    <a:lumOff val="35000"/>
                  </a:schemeClr>
                </a:solidFill>
              </a:defRPr>
            </a:lvl2pPr>
          </a:lstStyle>
          <a:p>
            <a:pPr lvl="0"/>
            <a:r>
              <a:rPr lang="en-US" dirty="0"/>
              <a:t>Section </a:t>
            </a:r>
            <a:r>
              <a:rPr lang="en-US" dirty="0" err="1"/>
              <a:t>SubHead</a:t>
            </a:r>
            <a:endParaRPr lang="en-US" dirty="0"/>
          </a:p>
        </p:txBody>
      </p:sp>
      <p:sp>
        <p:nvSpPr>
          <p:cNvPr id="11" name="Rectangle 10"/>
          <p:cNvSpPr/>
          <p:nvPr userDrawn="1"/>
        </p:nvSpPr>
        <p:spPr>
          <a:xfrm>
            <a:off x="0" y="6185584"/>
            <a:ext cx="8961438" cy="535893"/>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83" tIns="44792" rIns="89583" bIns="44792" rtlCol="0" anchor="ctr"/>
          <a:lstStyle/>
          <a:p>
            <a:pPr algn="ctr"/>
            <a:endParaRPr lang="en-US" dirty="0">
              <a:solidFill>
                <a:srgbClr val="FFFFFF"/>
              </a:solidFill>
            </a:endParaRPr>
          </a:p>
        </p:txBody>
      </p:sp>
      <p:pic>
        <p:nvPicPr>
          <p:cNvPr id="13" name="Picture 12" descr="jnj_InformationTechnology_logo_horizontal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376" y="6272270"/>
            <a:ext cx="2542393" cy="366550"/>
          </a:xfrm>
          <a:prstGeom prst="rect">
            <a:avLst/>
          </a:prstGeom>
        </p:spPr>
      </p:pic>
      <p:sp>
        <p:nvSpPr>
          <p:cNvPr id="10" name="Text Placeholder 10"/>
          <p:cNvSpPr txBox="1">
            <a:spLocks/>
          </p:cNvSpPr>
          <p:nvPr userDrawn="1"/>
        </p:nvSpPr>
        <p:spPr bwMode="auto">
          <a:xfrm>
            <a:off x="8380245" y="6219603"/>
            <a:ext cx="674545" cy="540415"/>
          </a:xfrm>
          <a:prstGeom prst="rect">
            <a:avLst/>
          </a:prstGeom>
          <a:noFill/>
          <a:ln w="9525">
            <a:noFill/>
            <a:miter lim="800000"/>
            <a:headEnd/>
            <a:tailEnd/>
          </a:ln>
        </p:spPr>
        <p:txBody>
          <a:bodyPr lIns="89487" tIns="44746" rIns="268748" bIns="44746" anchor="ctr"/>
          <a:lstStyle/>
          <a:p>
            <a:pPr marL="334380" indent="-334380" algn="ctr" defTabSz="446360">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80" indent="-334380" algn="ctr" defTabSz="446360">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249494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Intro">
    <p:spTree>
      <p:nvGrpSpPr>
        <p:cNvPr id="1" name=""/>
        <p:cNvGrpSpPr/>
        <p:nvPr/>
      </p:nvGrpSpPr>
      <p:grpSpPr>
        <a:xfrm>
          <a:off x="0" y="0"/>
          <a:ext cx="0" cy="0"/>
          <a:chOff x="0" y="0"/>
          <a:chExt cx="0" cy="0"/>
        </a:xfrm>
      </p:grpSpPr>
      <p:sp>
        <p:nvSpPr>
          <p:cNvPr id="3" name="Rectangle 2"/>
          <p:cNvSpPr/>
          <p:nvPr/>
        </p:nvSpPr>
        <p:spPr>
          <a:xfrm>
            <a:off x="0" y="0"/>
            <a:ext cx="8961438" cy="629410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89611" tIns="44806" rIns="89611" bIns="44806" rtlCol="0" anchor="ctr"/>
          <a:lstStyle/>
          <a:p>
            <a:pPr algn="ctr"/>
            <a:endParaRPr lang="en-US" dirty="0"/>
          </a:p>
        </p:txBody>
      </p:sp>
      <p:sp>
        <p:nvSpPr>
          <p:cNvPr id="8" name="Content Placeholder 2"/>
          <p:cNvSpPr>
            <a:spLocks noGrp="1"/>
          </p:cNvSpPr>
          <p:nvPr>
            <p:ph idx="1" hasCustomPrompt="1"/>
          </p:nvPr>
        </p:nvSpPr>
        <p:spPr>
          <a:xfrm>
            <a:off x="563224" y="3419889"/>
            <a:ext cx="6074409" cy="431039"/>
          </a:xfrm>
        </p:spPr>
        <p:txBody>
          <a:bodyPr anchor="b"/>
          <a:lstStyle>
            <a:lvl1pPr marL="0" indent="0">
              <a:buNone/>
              <a:defRPr sz="2400" baseline="0">
                <a:solidFill>
                  <a:srgbClr val="FFFFFF"/>
                </a:solidFill>
              </a:defRPr>
            </a:lvl1pPr>
            <a:lvl2pPr>
              <a:defRPr>
                <a:solidFill>
                  <a:schemeClr val="tx1">
                    <a:lumMod val="65000"/>
                    <a:lumOff val="35000"/>
                  </a:schemeClr>
                </a:solidFill>
              </a:defRPr>
            </a:lvl2pPr>
          </a:lstStyle>
          <a:p>
            <a:pPr lvl="0"/>
            <a:r>
              <a:rPr lang="en-US" dirty="0"/>
              <a:t>Section Headline</a:t>
            </a:r>
          </a:p>
        </p:txBody>
      </p:sp>
      <p:sp>
        <p:nvSpPr>
          <p:cNvPr id="9" name="Content Placeholder 2"/>
          <p:cNvSpPr>
            <a:spLocks noGrp="1"/>
          </p:cNvSpPr>
          <p:nvPr>
            <p:ph idx="10" hasCustomPrompt="1"/>
          </p:nvPr>
        </p:nvSpPr>
        <p:spPr>
          <a:xfrm>
            <a:off x="563224" y="3954213"/>
            <a:ext cx="6074409" cy="431039"/>
          </a:xfrm>
        </p:spPr>
        <p:txBody>
          <a:bodyPr anchor="b"/>
          <a:lstStyle>
            <a:lvl1pPr marL="0" indent="0">
              <a:buNone/>
              <a:defRPr sz="1800" baseline="0">
                <a:solidFill>
                  <a:srgbClr val="FFFFFF"/>
                </a:solidFill>
              </a:defRPr>
            </a:lvl1pPr>
            <a:lvl2pPr>
              <a:defRPr>
                <a:solidFill>
                  <a:schemeClr val="tx1">
                    <a:lumMod val="65000"/>
                    <a:lumOff val="35000"/>
                  </a:schemeClr>
                </a:solidFill>
              </a:defRPr>
            </a:lvl2pPr>
          </a:lstStyle>
          <a:p>
            <a:pPr lvl="0"/>
            <a:r>
              <a:rPr lang="en-US" dirty="0"/>
              <a:t>Section </a:t>
            </a:r>
            <a:r>
              <a:rPr lang="en-US" dirty="0" err="1"/>
              <a:t>SubHead</a:t>
            </a:r>
            <a:endParaRPr lang="en-US" dirty="0"/>
          </a:p>
        </p:txBody>
      </p:sp>
      <p:sp>
        <p:nvSpPr>
          <p:cNvPr id="11" name="Rectangle 10"/>
          <p:cNvSpPr/>
          <p:nvPr/>
        </p:nvSpPr>
        <p:spPr>
          <a:xfrm>
            <a:off x="0" y="6185581"/>
            <a:ext cx="8961438" cy="535893"/>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611" tIns="44806" rIns="89611" bIns="44806" rtlCol="0" anchor="ctr"/>
          <a:lstStyle/>
          <a:p>
            <a:pPr algn="ctr"/>
            <a:endParaRPr lang="en-US" dirty="0"/>
          </a:p>
        </p:txBody>
      </p:sp>
      <p:pic>
        <p:nvPicPr>
          <p:cNvPr id="13" name="Picture 12" descr="jnj_InformationTechnology_logo_horizontal_RGB_Whit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73" y="6272270"/>
            <a:ext cx="2542393" cy="366550"/>
          </a:xfrm>
          <a:prstGeom prst="rect">
            <a:avLst/>
          </a:prstGeom>
        </p:spPr>
      </p:pic>
      <p:sp>
        <p:nvSpPr>
          <p:cNvPr id="10" name="Text Placeholder 10"/>
          <p:cNvSpPr txBox="1">
            <a:spLocks/>
          </p:cNvSpPr>
          <p:nvPr/>
        </p:nvSpPr>
        <p:spPr bwMode="auto">
          <a:xfrm>
            <a:off x="8380242" y="6219603"/>
            <a:ext cx="674545" cy="540415"/>
          </a:xfrm>
          <a:prstGeom prst="rect">
            <a:avLst/>
          </a:prstGeom>
          <a:noFill/>
          <a:ln w="9525">
            <a:noFill/>
            <a:miter lim="800000"/>
            <a:headEnd/>
            <a:tailEnd/>
          </a:ln>
        </p:spPr>
        <p:txBody>
          <a:bodyPr lIns="89515" tIns="44759" rIns="268834" bIns="44759" anchor="ctr"/>
          <a:lstStyle/>
          <a:p>
            <a:pPr marL="334487" indent="-334487" algn="ctr" defTabSz="446501">
              <a:spcBef>
                <a:spcPct val="20000"/>
              </a:spcBef>
              <a:buFont typeface="Arial" pitchFamily="34" charset="0"/>
              <a:buNone/>
              <a:defRPr/>
            </a:pPr>
            <a:r>
              <a:rPr lang="en-US" sz="900" dirty="0">
                <a:solidFill>
                  <a:schemeClr val="bg1">
                    <a:lumMod val="65000"/>
                  </a:scheme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487" indent="-334487" algn="ctr" defTabSz="446501">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226132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448072" y="286786"/>
            <a:ext cx="8065294" cy="474851"/>
          </a:xfrm>
          <a:prstGeom prst="rect">
            <a:avLst/>
          </a:prstGeom>
          <a:noFill/>
          <a:ln w="9525">
            <a:noFill/>
            <a:miter lim="800000"/>
            <a:headEnd/>
            <a:tailEnd/>
          </a:ln>
        </p:spPr>
        <p:txBody>
          <a:bodyPr vert="horz" wrap="square" lIns="0" tIns="0" rIns="89487"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54717"/>
            <a:ext cx="8065294" cy="46494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02184" indent="-202184">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356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NO Background">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448072" y="286786"/>
            <a:ext cx="8065294" cy="474851"/>
          </a:xfrm>
          <a:prstGeom prst="rect">
            <a:avLst/>
          </a:prstGeom>
          <a:noFill/>
          <a:ln w="9525">
            <a:noFill/>
            <a:miter lim="800000"/>
            <a:headEnd/>
            <a:tailEnd/>
          </a:ln>
        </p:spPr>
        <p:txBody>
          <a:bodyPr vert="horz" wrap="square" lIns="0" tIns="0" rIns="89487"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54717"/>
            <a:ext cx="8065294" cy="46494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02184" indent="-202184">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83" tIns="44792" rIns="89583" bIns="44792" rtlCol="0" anchor="ctr"/>
          <a:lstStyle/>
          <a:p>
            <a:pPr algn="ctr"/>
            <a:endParaRPr lang="en-US" dirty="0">
              <a:solidFill>
                <a:srgbClr val="FFFFFF"/>
              </a:solidFill>
            </a:endParaRPr>
          </a:p>
        </p:txBody>
      </p:sp>
      <p:sp>
        <p:nvSpPr>
          <p:cNvPr id="7" name="Text Placeholder 10"/>
          <p:cNvSpPr txBox="1">
            <a:spLocks/>
          </p:cNvSpPr>
          <p:nvPr userDrawn="1"/>
        </p:nvSpPr>
        <p:spPr bwMode="auto">
          <a:xfrm>
            <a:off x="8380245" y="6219603"/>
            <a:ext cx="674545" cy="540415"/>
          </a:xfrm>
          <a:prstGeom prst="rect">
            <a:avLst/>
          </a:prstGeom>
          <a:noFill/>
          <a:ln w="9525">
            <a:noFill/>
            <a:miter lim="800000"/>
            <a:headEnd/>
            <a:tailEnd/>
          </a:ln>
        </p:spPr>
        <p:txBody>
          <a:bodyPr lIns="89487" tIns="44746" rIns="268748" bIns="44746" anchor="ctr"/>
          <a:lstStyle/>
          <a:p>
            <a:pPr marL="334380" indent="-334380" algn="ctr" defTabSz="446360">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80" indent="-334380" algn="ctr" defTabSz="446360">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pic>
        <p:nvPicPr>
          <p:cNvPr id="8" name="Picture 7" descr="jnj_InformationTechnology_logo_horizontal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376" y="6316344"/>
            <a:ext cx="2542393" cy="366550"/>
          </a:xfrm>
          <a:prstGeom prst="rect">
            <a:avLst/>
          </a:prstGeom>
        </p:spPr>
      </p:pic>
    </p:spTree>
    <p:extLst>
      <p:ext uri="{BB962C8B-B14F-4D97-AF65-F5344CB8AC3E}">
        <p14:creationId xmlns:p14="http://schemas.microsoft.com/office/powerpoint/2010/main" val="231491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p:cNvSpPr/>
          <p:nvPr userDrawn="1"/>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83" tIns="44792" rIns="89583" bIns="44792" rtlCol="0" anchor="ctr"/>
          <a:lstStyle/>
          <a:p>
            <a:pPr algn="ctr"/>
            <a:endParaRPr lang="en-US" dirty="0">
              <a:solidFill>
                <a:srgbClr val="FFFFFF"/>
              </a:solidFill>
            </a:endParaRPr>
          </a:p>
        </p:txBody>
      </p:sp>
      <p:pic>
        <p:nvPicPr>
          <p:cNvPr id="7" name="Picture 6" descr="jnj_InformationTechnology_logo_horizontal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376" y="6316344"/>
            <a:ext cx="2542393" cy="366550"/>
          </a:xfrm>
          <a:prstGeom prst="rect">
            <a:avLst/>
          </a:prstGeom>
        </p:spPr>
      </p:pic>
      <p:sp>
        <p:nvSpPr>
          <p:cNvPr id="4" name="Title Placeholder 1"/>
          <p:cNvSpPr>
            <a:spLocks noGrp="1"/>
          </p:cNvSpPr>
          <p:nvPr>
            <p:ph type="title"/>
          </p:nvPr>
        </p:nvSpPr>
        <p:spPr bwMode="auto">
          <a:xfrm>
            <a:off x="448072" y="286786"/>
            <a:ext cx="8065294" cy="474851"/>
          </a:xfrm>
          <a:prstGeom prst="rect">
            <a:avLst/>
          </a:prstGeom>
          <a:noFill/>
          <a:ln w="9525">
            <a:noFill/>
            <a:miter lim="800000"/>
            <a:headEnd/>
            <a:tailEnd/>
          </a:ln>
        </p:spPr>
        <p:txBody>
          <a:bodyPr vert="horz" wrap="square" lIns="0" tIns="0" rIns="89487"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44295"/>
            <a:ext cx="8065294" cy="4659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0"/>
          <p:cNvSpPr txBox="1">
            <a:spLocks/>
          </p:cNvSpPr>
          <p:nvPr userDrawn="1"/>
        </p:nvSpPr>
        <p:spPr bwMode="auto">
          <a:xfrm>
            <a:off x="8380245" y="6219603"/>
            <a:ext cx="674545" cy="540415"/>
          </a:xfrm>
          <a:prstGeom prst="rect">
            <a:avLst/>
          </a:prstGeom>
          <a:noFill/>
          <a:ln w="9525">
            <a:noFill/>
            <a:miter lim="800000"/>
            <a:headEnd/>
            <a:tailEnd/>
          </a:ln>
        </p:spPr>
        <p:txBody>
          <a:bodyPr lIns="89487" tIns="44746" rIns="268748" bIns="44746" anchor="ctr"/>
          <a:lstStyle/>
          <a:p>
            <a:pPr marL="334380" indent="-334380" algn="ctr" defTabSz="446360">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80" indent="-334380" algn="ctr" defTabSz="446360">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345794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5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14" name="Rectangle 13"/>
          <p:cNvSpPr/>
          <p:nvPr userDrawn="1"/>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83" tIns="44792" rIns="89583" bIns="44792" rtlCol="0" anchor="ctr"/>
          <a:lstStyle/>
          <a:p>
            <a:pPr algn="ctr"/>
            <a:endParaRPr lang="en-US" dirty="0">
              <a:solidFill>
                <a:srgbClr val="FFFFFF"/>
              </a:solidFill>
            </a:endParaRPr>
          </a:p>
        </p:txBody>
      </p:sp>
      <p:sp>
        <p:nvSpPr>
          <p:cNvPr id="2" name="Rectangle 1"/>
          <p:cNvSpPr/>
          <p:nvPr userDrawn="1"/>
        </p:nvSpPr>
        <p:spPr>
          <a:xfrm>
            <a:off x="0" y="0"/>
            <a:ext cx="8961438" cy="62929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9583" tIns="44792" rIns="89583" bIns="44792" rtlCol="0" anchor="ctr"/>
          <a:lstStyle/>
          <a:p>
            <a:pPr algn="ctr"/>
            <a:endParaRPr lang="en-US" dirty="0">
              <a:solidFill>
                <a:srgbClr val="FFFFFF"/>
              </a:solidFill>
            </a:endParaRPr>
          </a:p>
        </p:txBody>
      </p:sp>
      <p:pic>
        <p:nvPicPr>
          <p:cNvPr id="7" name="Picture 6" descr="jnj_InformationTechnology_logo_horizontal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376" y="6331039"/>
            <a:ext cx="2542393" cy="366550"/>
          </a:xfrm>
          <a:prstGeom prst="rect">
            <a:avLst/>
          </a:prstGeom>
        </p:spPr>
      </p:pic>
      <p:sp>
        <p:nvSpPr>
          <p:cNvPr id="10" name="Text Placeholder 9"/>
          <p:cNvSpPr>
            <a:spLocks noGrp="1"/>
          </p:cNvSpPr>
          <p:nvPr>
            <p:ph type="body" sz="quarter" idx="10" hasCustomPrompt="1"/>
          </p:nvPr>
        </p:nvSpPr>
        <p:spPr>
          <a:xfrm>
            <a:off x="0" y="2472325"/>
            <a:ext cx="8961438" cy="955631"/>
          </a:xfrm>
        </p:spPr>
        <p:txBody>
          <a:bodyPr/>
          <a:lstStyle>
            <a:lvl1pPr marL="0" indent="0" algn="ctr">
              <a:buNone/>
              <a:defRPr sz="5100">
                <a:solidFill>
                  <a:srgbClr val="FFFFFF"/>
                </a:solidFill>
              </a:defRPr>
            </a:lvl1pPr>
          </a:lstStyle>
          <a:p>
            <a:pPr lvl="0"/>
            <a:r>
              <a:rPr lang="en-US"/>
              <a:t>Click to edit Title</a:t>
            </a:r>
          </a:p>
        </p:txBody>
      </p:sp>
      <p:sp>
        <p:nvSpPr>
          <p:cNvPr id="16" name="Text Placeholder 15"/>
          <p:cNvSpPr>
            <a:spLocks noGrp="1"/>
          </p:cNvSpPr>
          <p:nvPr>
            <p:ph type="body" sz="quarter" idx="11" hasCustomPrompt="1"/>
          </p:nvPr>
        </p:nvSpPr>
        <p:spPr>
          <a:xfrm>
            <a:off x="1682762" y="3427330"/>
            <a:ext cx="5615835" cy="2360296"/>
          </a:xfrm>
        </p:spPr>
        <p:txBody>
          <a:bodyPr/>
          <a:lstStyle>
            <a:lvl1pPr marL="0" marR="0" indent="0" algn="ctr" defTabSz="446360" rtl="0" eaLnBrk="1" fontAlgn="base" latinLnBrk="0" hangingPunct="1">
              <a:lnSpc>
                <a:spcPts val="2744"/>
              </a:lnSpc>
              <a:spcBef>
                <a:spcPts val="0"/>
              </a:spcBef>
              <a:spcAft>
                <a:spcPct val="0"/>
              </a:spcAft>
              <a:buClr>
                <a:schemeClr val="accent1"/>
              </a:buClr>
              <a:buSzTx/>
              <a:buFont typeface="Arial"/>
              <a:buNone/>
              <a:tabLst/>
              <a:defRPr sz="1700">
                <a:solidFill>
                  <a:srgbClr val="FFFFFF"/>
                </a:solidFill>
                <a:latin typeface="Georgia"/>
                <a:cs typeface="Georgia"/>
              </a:defRPr>
            </a:lvl1pPr>
            <a:lvl2pPr marL="304830" indent="0" algn="ctr">
              <a:buNone/>
              <a:defRPr sz="1600">
                <a:solidFill>
                  <a:srgbClr val="FFFFFF"/>
                </a:solidFill>
                <a:latin typeface="Georgia"/>
                <a:cs typeface="Georgia"/>
              </a:defRPr>
            </a:lvl2pPr>
            <a:lvl3pPr marL="664095" indent="0" algn="ctr">
              <a:buNone/>
              <a:defRPr sz="1600">
                <a:solidFill>
                  <a:srgbClr val="FFFFFF"/>
                </a:solidFill>
                <a:latin typeface="Georgia"/>
                <a:cs typeface="Georgia"/>
              </a:defRPr>
            </a:lvl3pPr>
            <a:lvl4pPr marL="931598" indent="0" algn="ctr">
              <a:buNone/>
              <a:defRPr sz="1600">
                <a:solidFill>
                  <a:srgbClr val="FFFFFF"/>
                </a:solidFill>
                <a:latin typeface="Georgia"/>
                <a:cs typeface="Georgia"/>
              </a:defRPr>
            </a:lvl4pPr>
            <a:lvl5pPr marL="1200658" indent="0" algn="ctr">
              <a:buNone/>
              <a:defRPr sz="1600">
                <a:solidFill>
                  <a:srgbClr val="FFFFFF"/>
                </a:solidFill>
                <a:latin typeface="Georgia"/>
                <a:cs typeface="Georgia"/>
              </a:defRPr>
            </a:lvl5pPr>
          </a:lstStyle>
          <a:p>
            <a:pPr lvl="0"/>
            <a:r>
              <a:rPr lang="en-US"/>
              <a:t>Click to edit Description</a:t>
            </a:r>
          </a:p>
        </p:txBody>
      </p:sp>
      <p:sp>
        <p:nvSpPr>
          <p:cNvPr id="9" name="Text Placeholder 10"/>
          <p:cNvSpPr txBox="1">
            <a:spLocks/>
          </p:cNvSpPr>
          <p:nvPr userDrawn="1"/>
        </p:nvSpPr>
        <p:spPr bwMode="auto">
          <a:xfrm>
            <a:off x="8380245" y="6219603"/>
            <a:ext cx="674545" cy="540415"/>
          </a:xfrm>
          <a:prstGeom prst="rect">
            <a:avLst/>
          </a:prstGeom>
          <a:noFill/>
          <a:ln w="9525">
            <a:noFill/>
            <a:miter lim="800000"/>
            <a:headEnd/>
            <a:tailEnd/>
          </a:ln>
        </p:spPr>
        <p:txBody>
          <a:bodyPr lIns="89487" tIns="44746" rIns="268748" bIns="44746" anchor="ctr"/>
          <a:lstStyle/>
          <a:p>
            <a:pPr marL="334380" indent="-334380" algn="ctr" defTabSz="446360">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80" indent="-334380" algn="ctr" defTabSz="446360">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379889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8072" y="1333873"/>
            <a:ext cx="3957968" cy="4669338"/>
          </a:xfrm>
        </p:spPr>
        <p:txBody>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55398" y="1333873"/>
            <a:ext cx="3957968" cy="4669338"/>
          </a:xfrm>
        </p:spPr>
        <p:txBody>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3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48072" y="1333874"/>
            <a:ext cx="2580894" cy="4673884"/>
          </a:xfrm>
        </p:spPr>
        <p:txBody>
          <a:bodyPr/>
          <a:lstStyle>
            <a:lvl1pPr>
              <a:defRPr sz="1200">
                <a:solidFill>
                  <a:schemeClr val="tx1">
                    <a:lumMod val="65000"/>
                    <a:lumOff val="35000"/>
                  </a:schemeClr>
                </a:solidFill>
              </a:defRPr>
            </a:lvl1pPr>
            <a:lvl2pPr>
              <a:defRPr sz="1100">
                <a:solidFill>
                  <a:schemeClr val="tx1">
                    <a:lumMod val="65000"/>
                    <a:lumOff val="35000"/>
                  </a:schemeClr>
                </a:solidFill>
              </a:defRPr>
            </a:lvl2pPr>
            <a:lvl3pPr>
              <a:defRPr sz="1000">
                <a:solidFill>
                  <a:schemeClr val="tx1">
                    <a:lumMod val="65000"/>
                    <a:lumOff val="35000"/>
                  </a:schemeClr>
                </a:solidFill>
              </a:defRPr>
            </a:lvl3pPr>
            <a:lvl4pPr>
              <a:defRPr sz="1000">
                <a:solidFill>
                  <a:schemeClr val="tx1">
                    <a:lumMod val="65000"/>
                    <a:lumOff val="35000"/>
                  </a:schemeClr>
                </a:solidFill>
              </a:defRPr>
            </a:lvl4pPr>
            <a:lvl5pPr>
              <a:defRPr sz="10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90273" y="1333874"/>
            <a:ext cx="2580894" cy="4673884"/>
          </a:xfrm>
        </p:spPr>
        <p:txBody>
          <a:bodyPr/>
          <a:lstStyle>
            <a:lvl1pPr>
              <a:defRPr sz="1000">
                <a:solidFill>
                  <a:schemeClr val="tx1">
                    <a:lumMod val="65000"/>
                    <a:lumOff val="35000"/>
                  </a:schemeClr>
                </a:solidFill>
              </a:defRPr>
            </a:lvl1pPr>
            <a:lvl2pPr>
              <a:defRPr sz="1000">
                <a:solidFill>
                  <a:schemeClr val="tx1">
                    <a:lumMod val="65000"/>
                    <a:lumOff val="35000"/>
                  </a:schemeClr>
                </a:solidFill>
              </a:defRPr>
            </a:lvl2pPr>
            <a:lvl3pPr>
              <a:defRPr sz="1000">
                <a:solidFill>
                  <a:schemeClr val="tx1">
                    <a:lumMod val="65000"/>
                    <a:lumOff val="35000"/>
                  </a:schemeClr>
                </a:solidFill>
              </a:defRPr>
            </a:lvl3pPr>
            <a:lvl4pPr>
              <a:defRPr sz="1000">
                <a:solidFill>
                  <a:schemeClr val="tx1">
                    <a:lumMod val="65000"/>
                    <a:lumOff val="35000"/>
                  </a:schemeClr>
                </a:solidFill>
              </a:defRPr>
            </a:lvl4pPr>
            <a:lvl5pPr>
              <a:defRPr sz="10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5932472" y="1333874"/>
            <a:ext cx="2580894" cy="4673884"/>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205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36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2108" y="2088017"/>
            <a:ext cx="7617222" cy="1440761"/>
          </a:xfrm>
        </p:spPr>
        <p:txBody>
          <a:bodyPr/>
          <a:lstStyle/>
          <a:p>
            <a:r>
              <a:rPr lang="en-US"/>
              <a:t>Click to edit Master title style</a:t>
            </a:r>
          </a:p>
        </p:txBody>
      </p:sp>
      <p:sp>
        <p:nvSpPr>
          <p:cNvPr id="3" name="Subtitle 2"/>
          <p:cNvSpPr>
            <a:spLocks noGrp="1"/>
          </p:cNvSpPr>
          <p:nvPr>
            <p:ph type="subTitle" idx="1"/>
          </p:nvPr>
        </p:nvSpPr>
        <p:spPr>
          <a:xfrm>
            <a:off x="1344216" y="3808836"/>
            <a:ext cx="6273007" cy="1717710"/>
          </a:xfrm>
        </p:spPr>
        <p:txBody>
          <a:bodyPr/>
          <a:lstStyle>
            <a:lvl1pPr marL="0" indent="0" algn="ctr">
              <a:buNone/>
              <a:defRPr>
                <a:solidFill>
                  <a:schemeClr val="tx1">
                    <a:tint val="75000"/>
                  </a:schemeClr>
                </a:solidFill>
              </a:defRPr>
            </a:lvl1pPr>
            <a:lvl2pPr marL="447915" indent="0" algn="ctr">
              <a:buNone/>
              <a:defRPr>
                <a:solidFill>
                  <a:schemeClr val="tx1">
                    <a:tint val="75000"/>
                  </a:schemeClr>
                </a:solidFill>
              </a:defRPr>
            </a:lvl2pPr>
            <a:lvl3pPr marL="895827" indent="0" algn="ctr">
              <a:buNone/>
              <a:defRPr>
                <a:solidFill>
                  <a:schemeClr val="tx1">
                    <a:tint val="75000"/>
                  </a:schemeClr>
                </a:solidFill>
              </a:defRPr>
            </a:lvl3pPr>
            <a:lvl4pPr marL="1343742" indent="0" algn="ctr">
              <a:buNone/>
              <a:defRPr>
                <a:solidFill>
                  <a:schemeClr val="tx1">
                    <a:tint val="75000"/>
                  </a:schemeClr>
                </a:solidFill>
              </a:defRPr>
            </a:lvl4pPr>
            <a:lvl5pPr marL="1791654" indent="0" algn="ctr">
              <a:buNone/>
              <a:defRPr>
                <a:solidFill>
                  <a:schemeClr val="tx1">
                    <a:tint val="75000"/>
                  </a:schemeClr>
                </a:solidFill>
              </a:defRPr>
            </a:lvl5pPr>
            <a:lvl6pPr marL="2239569" indent="0" algn="ctr">
              <a:buNone/>
              <a:defRPr>
                <a:solidFill>
                  <a:schemeClr val="tx1">
                    <a:tint val="75000"/>
                  </a:schemeClr>
                </a:solidFill>
              </a:defRPr>
            </a:lvl6pPr>
            <a:lvl7pPr marL="2687481" indent="0" algn="ctr">
              <a:buNone/>
              <a:defRPr>
                <a:solidFill>
                  <a:schemeClr val="tx1">
                    <a:tint val="75000"/>
                  </a:schemeClr>
                </a:solidFill>
              </a:defRPr>
            </a:lvl7pPr>
            <a:lvl8pPr marL="3135395" indent="0" algn="ctr">
              <a:buNone/>
              <a:defRPr>
                <a:solidFill>
                  <a:schemeClr val="tx1">
                    <a:tint val="75000"/>
                  </a:schemeClr>
                </a:solidFill>
              </a:defRPr>
            </a:lvl8pPr>
            <a:lvl9pPr marL="358330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880585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444960" y="448099"/>
            <a:ext cx="8065294" cy="448098"/>
          </a:xfrm>
        </p:spPr>
        <p:txBody>
          <a:bodyPr/>
          <a:lstStyle/>
          <a:p>
            <a:r>
              <a:rPr lang="en-US"/>
              <a:t>Click to edit Master title style</a:t>
            </a:r>
            <a:endParaRPr lang="en-US" dirty="0"/>
          </a:p>
        </p:txBody>
      </p:sp>
      <p:sp>
        <p:nvSpPr>
          <p:cNvPr id="5" name="Text Placeholder 2"/>
          <p:cNvSpPr>
            <a:spLocks noGrp="1"/>
          </p:cNvSpPr>
          <p:nvPr>
            <p:ph type="body" sz="quarter" idx="10"/>
          </p:nvPr>
        </p:nvSpPr>
        <p:spPr>
          <a:xfrm>
            <a:off x="444960" y="896198"/>
            <a:ext cx="8065294" cy="340555"/>
          </a:xfrm>
        </p:spPr>
        <p:txBody>
          <a:bodyPr/>
          <a:lstStyle>
            <a:lvl1pPr>
              <a:buNone/>
              <a:defRPr sz="2000"/>
            </a:lvl1pPr>
          </a:lstStyle>
          <a:p>
            <a:pPr lvl="0"/>
            <a:r>
              <a:rPr lang="en-US"/>
              <a:t>Click to edit Master text styles</a:t>
            </a:r>
          </a:p>
        </p:txBody>
      </p:sp>
    </p:spTree>
    <p:extLst>
      <p:ext uri="{BB962C8B-B14F-4D97-AF65-F5344CB8AC3E}">
        <p14:creationId xmlns:p14="http://schemas.microsoft.com/office/powerpoint/2010/main" val="2928130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448072" y="286783"/>
            <a:ext cx="8065294" cy="474851"/>
          </a:xfrm>
          <a:prstGeom prst="rect">
            <a:avLst/>
          </a:prstGeom>
          <a:noFill/>
          <a:ln w="9525">
            <a:noFill/>
            <a:miter lim="800000"/>
            <a:headEnd/>
            <a:tailEnd/>
          </a:ln>
        </p:spPr>
        <p:txBody>
          <a:bodyPr vert="horz" wrap="square" lIns="0" tIns="0" rIns="89515"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54717"/>
            <a:ext cx="8065294" cy="46494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02248" indent="-202248">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7167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Title-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4"/>
            <a:ext cx="8961438" cy="6721475"/>
          </a:xfrm>
          <a:prstGeom prst="rect">
            <a:avLst/>
          </a:prstGeom>
        </p:spPr>
      </p:pic>
    </p:spTree>
    <p:extLst>
      <p:ext uri="{BB962C8B-B14F-4D97-AF65-F5344CB8AC3E}">
        <p14:creationId xmlns:p14="http://schemas.microsoft.com/office/powerpoint/2010/main" val="34165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Title-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4"/>
            <a:ext cx="8961438" cy="672147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94193" y="6056865"/>
            <a:ext cx="1555496" cy="399408"/>
          </a:xfrm>
          <a:prstGeom prst="rect">
            <a:avLst/>
          </a:prstGeom>
        </p:spPr>
      </p:pic>
      <p:sp>
        <p:nvSpPr>
          <p:cNvPr id="5" name="Title 4"/>
          <p:cNvSpPr>
            <a:spLocks noGrp="1"/>
          </p:cNvSpPr>
          <p:nvPr>
            <p:ph type="title" hasCustomPrompt="1"/>
          </p:nvPr>
        </p:nvSpPr>
        <p:spPr>
          <a:xfrm>
            <a:off x="5227534" y="2314426"/>
            <a:ext cx="3492336" cy="1412576"/>
          </a:xfrm>
        </p:spPr>
        <p:txBody>
          <a:bodyPr/>
          <a:lstStyle>
            <a:lvl1pPr>
              <a:lnSpc>
                <a:spcPts val="5876"/>
              </a:lnSpc>
              <a:defRPr sz="7100" b="1" spc="-196" baseline="0">
                <a:latin typeface="Arial Narrow" panose="020B0606020202030204" pitchFamily="34" charset="0"/>
              </a:defRPr>
            </a:lvl1pPr>
          </a:lstStyle>
          <a:p>
            <a:r>
              <a:rPr lang="en-US" dirty="0"/>
              <a:t>CLICK TO EDIT MASTER TITLE STYLE</a:t>
            </a:r>
          </a:p>
        </p:txBody>
      </p:sp>
    </p:spTree>
    <p:extLst>
      <p:ext uri="{BB962C8B-B14F-4D97-AF65-F5344CB8AC3E}">
        <p14:creationId xmlns:p14="http://schemas.microsoft.com/office/powerpoint/2010/main" val="108797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Intro">
    <p:spTree>
      <p:nvGrpSpPr>
        <p:cNvPr id="1" name=""/>
        <p:cNvGrpSpPr/>
        <p:nvPr/>
      </p:nvGrpSpPr>
      <p:grpSpPr>
        <a:xfrm>
          <a:off x="0" y="0"/>
          <a:ext cx="0" cy="0"/>
          <a:chOff x="0" y="0"/>
          <a:chExt cx="0" cy="0"/>
        </a:xfrm>
      </p:grpSpPr>
      <p:sp>
        <p:nvSpPr>
          <p:cNvPr id="3" name="Rectangle 2"/>
          <p:cNvSpPr/>
          <p:nvPr userDrawn="1"/>
        </p:nvSpPr>
        <p:spPr>
          <a:xfrm>
            <a:off x="0" y="4"/>
            <a:ext cx="8961438" cy="629410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89574" tIns="44787" rIns="89574" bIns="44787" rtlCol="0" anchor="ctr"/>
          <a:lstStyle/>
          <a:p>
            <a:pPr algn="ctr"/>
            <a:endParaRPr lang="en-US" dirty="0">
              <a:solidFill>
                <a:srgbClr val="FFFFFF"/>
              </a:solidFill>
            </a:endParaRPr>
          </a:p>
        </p:txBody>
      </p:sp>
      <p:sp>
        <p:nvSpPr>
          <p:cNvPr id="8" name="Content Placeholder 2"/>
          <p:cNvSpPr>
            <a:spLocks noGrp="1"/>
          </p:cNvSpPr>
          <p:nvPr>
            <p:ph idx="1" hasCustomPrompt="1"/>
          </p:nvPr>
        </p:nvSpPr>
        <p:spPr>
          <a:xfrm>
            <a:off x="563228" y="3419893"/>
            <a:ext cx="6074409" cy="431039"/>
          </a:xfrm>
        </p:spPr>
        <p:txBody>
          <a:bodyPr anchor="b"/>
          <a:lstStyle>
            <a:lvl1pPr marL="0" indent="0">
              <a:buNone/>
              <a:defRPr sz="2400" baseline="0">
                <a:solidFill>
                  <a:srgbClr val="FFFFFF"/>
                </a:solidFill>
              </a:defRPr>
            </a:lvl1pPr>
            <a:lvl2pPr>
              <a:defRPr>
                <a:solidFill>
                  <a:schemeClr val="tx1">
                    <a:lumMod val="65000"/>
                    <a:lumOff val="35000"/>
                  </a:schemeClr>
                </a:solidFill>
              </a:defRPr>
            </a:lvl2pPr>
          </a:lstStyle>
          <a:p>
            <a:pPr lvl="0"/>
            <a:r>
              <a:rPr lang="en-US" dirty="0"/>
              <a:t>Section Headline</a:t>
            </a:r>
          </a:p>
        </p:txBody>
      </p:sp>
      <p:sp>
        <p:nvSpPr>
          <p:cNvPr id="9" name="Content Placeholder 2"/>
          <p:cNvSpPr>
            <a:spLocks noGrp="1"/>
          </p:cNvSpPr>
          <p:nvPr>
            <p:ph idx="10" hasCustomPrompt="1"/>
          </p:nvPr>
        </p:nvSpPr>
        <p:spPr>
          <a:xfrm>
            <a:off x="563228" y="3954217"/>
            <a:ext cx="6074409" cy="431039"/>
          </a:xfrm>
        </p:spPr>
        <p:txBody>
          <a:bodyPr anchor="b"/>
          <a:lstStyle>
            <a:lvl1pPr marL="0" indent="0">
              <a:buNone/>
              <a:defRPr sz="1800" baseline="0">
                <a:solidFill>
                  <a:srgbClr val="FFFFFF"/>
                </a:solidFill>
              </a:defRPr>
            </a:lvl1pPr>
            <a:lvl2pPr>
              <a:defRPr>
                <a:solidFill>
                  <a:schemeClr val="tx1">
                    <a:lumMod val="65000"/>
                    <a:lumOff val="35000"/>
                  </a:schemeClr>
                </a:solidFill>
              </a:defRPr>
            </a:lvl2pPr>
          </a:lstStyle>
          <a:p>
            <a:pPr lvl="0"/>
            <a:r>
              <a:rPr lang="en-US" dirty="0"/>
              <a:t>Section </a:t>
            </a:r>
            <a:r>
              <a:rPr lang="en-US" dirty="0" err="1"/>
              <a:t>SubHead</a:t>
            </a:r>
            <a:endParaRPr lang="en-US" dirty="0"/>
          </a:p>
        </p:txBody>
      </p:sp>
      <p:sp>
        <p:nvSpPr>
          <p:cNvPr id="11" name="Rectangle 10"/>
          <p:cNvSpPr/>
          <p:nvPr userDrawn="1"/>
        </p:nvSpPr>
        <p:spPr>
          <a:xfrm>
            <a:off x="0" y="6185585"/>
            <a:ext cx="8961438" cy="535893"/>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74" tIns="44787" rIns="89574" bIns="44787" rtlCol="0" anchor="ctr"/>
          <a:lstStyle/>
          <a:p>
            <a:pPr algn="ctr"/>
            <a:endParaRPr lang="en-US" dirty="0">
              <a:solidFill>
                <a:srgbClr val="FFFFFF"/>
              </a:solidFill>
            </a:endParaRPr>
          </a:p>
        </p:txBody>
      </p:sp>
      <p:pic>
        <p:nvPicPr>
          <p:cNvPr id="13" name="Picture 12" descr="jnj_InformationTechnology_logo_horizontal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377" y="6272270"/>
            <a:ext cx="2542393" cy="366550"/>
          </a:xfrm>
          <a:prstGeom prst="rect">
            <a:avLst/>
          </a:prstGeom>
        </p:spPr>
      </p:pic>
      <p:sp>
        <p:nvSpPr>
          <p:cNvPr id="10" name="Text Placeholder 10"/>
          <p:cNvSpPr txBox="1">
            <a:spLocks/>
          </p:cNvSpPr>
          <p:nvPr userDrawn="1"/>
        </p:nvSpPr>
        <p:spPr bwMode="auto">
          <a:xfrm>
            <a:off x="8380246" y="6219603"/>
            <a:ext cx="674545" cy="540415"/>
          </a:xfrm>
          <a:prstGeom prst="rect">
            <a:avLst/>
          </a:prstGeom>
          <a:noFill/>
          <a:ln w="9525">
            <a:noFill/>
            <a:miter lim="800000"/>
            <a:headEnd/>
            <a:tailEnd/>
          </a:ln>
        </p:spPr>
        <p:txBody>
          <a:bodyPr lIns="89478" tIns="44741" rIns="268720" bIns="44741" anchor="ctr"/>
          <a:lstStyle/>
          <a:p>
            <a:pPr marL="334345" indent="-334345" algn="ctr" defTabSz="446313">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45" indent="-334345" algn="ctr" defTabSz="446313">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357851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448072" y="286787"/>
            <a:ext cx="8065294" cy="474851"/>
          </a:xfrm>
          <a:prstGeom prst="rect">
            <a:avLst/>
          </a:prstGeom>
          <a:noFill/>
          <a:ln w="9525">
            <a:noFill/>
            <a:miter lim="800000"/>
            <a:headEnd/>
            <a:tailEnd/>
          </a:ln>
        </p:spPr>
        <p:txBody>
          <a:bodyPr vert="horz" wrap="square" lIns="0" tIns="0" rIns="89478"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54717"/>
            <a:ext cx="8065294" cy="46494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02162" indent="-202162">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544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NO Background">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448072" y="286787"/>
            <a:ext cx="8065294" cy="474851"/>
          </a:xfrm>
          <a:prstGeom prst="rect">
            <a:avLst/>
          </a:prstGeom>
          <a:noFill/>
          <a:ln w="9525">
            <a:noFill/>
            <a:miter lim="800000"/>
            <a:headEnd/>
            <a:tailEnd/>
          </a:ln>
        </p:spPr>
        <p:txBody>
          <a:bodyPr vert="horz" wrap="square" lIns="0" tIns="0" rIns="89478"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54717"/>
            <a:ext cx="8065294" cy="46494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02162" indent="-202162">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74" tIns="44787" rIns="89574" bIns="44787" rtlCol="0" anchor="ctr"/>
          <a:lstStyle/>
          <a:p>
            <a:pPr algn="ctr"/>
            <a:endParaRPr lang="en-US" dirty="0">
              <a:solidFill>
                <a:srgbClr val="FFFFFF"/>
              </a:solidFill>
            </a:endParaRPr>
          </a:p>
        </p:txBody>
      </p:sp>
      <p:sp>
        <p:nvSpPr>
          <p:cNvPr id="7" name="Text Placeholder 10"/>
          <p:cNvSpPr txBox="1">
            <a:spLocks/>
          </p:cNvSpPr>
          <p:nvPr userDrawn="1"/>
        </p:nvSpPr>
        <p:spPr bwMode="auto">
          <a:xfrm>
            <a:off x="8380246" y="6219603"/>
            <a:ext cx="674545" cy="540415"/>
          </a:xfrm>
          <a:prstGeom prst="rect">
            <a:avLst/>
          </a:prstGeom>
          <a:noFill/>
          <a:ln w="9525">
            <a:noFill/>
            <a:miter lim="800000"/>
            <a:headEnd/>
            <a:tailEnd/>
          </a:ln>
        </p:spPr>
        <p:txBody>
          <a:bodyPr lIns="89478" tIns="44741" rIns="268720" bIns="44741" anchor="ctr"/>
          <a:lstStyle/>
          <a:p>
            <a:pPr marL="334345" indent="-334345" algn="ctr" defTabSz="446313">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45" indent="-334345" algn="ctr" defTabSz="446313">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pic>
        <p:nvPicPr>
          <p:cNvPr id="8" name="Picture 7" descr="jnj_InformationTechnology_logo_horizontal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377" y="6316344"/>
            <a:ext cx="2542393" cy="366550"/>
          </a:xfrm>
          <a:prstGeom prst="rect">
            <a:avLst/>
          </a:prstGeom>
        </p:spPr>
      </p:pic>
    </p:spTree>
    <p:extLst>
      <p:ext uri="{BB962C8B-B14F-4D97-AF65-F5344CB8AC3E}">
        <p14:creationId xmlns:p14="http://schemas.microsoft.com/office/powerpoint/2010/main" val="263646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p:cNvSpPr/>
          <p:nvPr userDrawn="1"/>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74" tIns="44787" rIns="89574" bIns="44787" rtlCol="0" anchor="ctr"/>
          <a:lstStyle/>
          <a:p>
            <a:pPr algn="ctr"/>
            <a:endParaRPr lang="en-US" dirty="0">
              <a:solidFill>
                <a:srgbClr val="FFFFFF"/>
              </a:solidFill>
            </a:endParaRPr>
          </a:p>
        </p:txBody>
      </p:sp>
      <p:pic>
        <p:nvPicPr>
          <p:cNvPr id="7" name="Picture 6" descr="jnj_InformationTechnology_logo_horizontal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377" y="6316344"/>
            <a:ext cx="2542393" cy="366550"/>
          </a:xfrm>
          <a:prstGeom prst="rect">
            <a:avLst/>
          </a:prstGeom>
        </p:spPr>
      </p:pic>
      <p:sp>
        <p:nvSpPr>
          <p:cNvPr id="4" name="Title Placeholder 1"/>
          <p:cNvSpPr>
            <a:spLocks noGrp="1"/>
          </p:cNvSpPr>
          <p:nvPr>
            <p:ph type="title"/>
          </p:nvPr>
        </p:nvSpPr>
        <p:spPr bwMode="auto">
          <a:xfrm>
            <a:off x="448072" y="286787"/>
            <a:ext cx="8065294" cy="474851"/>
          </a:xfrm>
          <a:prstGeom prst="rect">
            <a:avLst/>
          </a:prstGeom>
          <a:noFill/>
          <a:ln w="9525">
            <a:noFill/>
            <a:miter lim="800000"/>
            <a:headEnd/>
            <a:tailEnd/>
          </a:ln>
        </p:spPr>
        <p:txBody>
          <a:bodyPr vert="horz" wrap="square" lIns="0" tIns="0" rIns="89478"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44295"/>
            <a:ext cx="8065294" cy="4659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0"/>
          <p:cNvSpPr txBox="1">
            <a:spLocks/>
          </p:cNvSpPr>
          <p:nvPr userDrawn="1"/>
        </p:nvSpPr>
        <p:spPr bwMode="auto">
          <a:xfrm>
            <a:off x="8380246" y="6219603"/>
            <a:ext cx="674545" cy="540415"/>
          </a:xfrm>
          <a:prstGeom prst="rect">
            <a:avLst/>
          </a:prstGeom>
          <a:noFill/>
          <a:ln w="9525">
            <a:noFill/>
            <a:miter lim="800000"/>
            <a:headEnd/>
            <a:tailEnd/>
          </a:ln>
        </p:spPr>
        <p:txBody>
          <a:bodyPr lIns="89478" tIns="44741" rIns="268720" bIns="44741" anchor="ctr"/>
          <a:lstStyle/>
          <a:p>
            <a:pPr marL="334345" indent="-334345" algn="ctr" defTabSz="446313">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45" indent="-334345" algn="ctr" defTabSz="446313">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173219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706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14" name="Rectangle 13"/>
          <p:cNvSpPr/>
          <p:nvPr userDrawn="1"/>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74" tIns="44787" rIns="89574" bIns="44787" rtlCol="0" anchor="ctr"/>
          <a:lstStyle/>
          <a:p>
            <a:pPr algn="ctr"/>
            <a:endParaRPr lang="en-US" dirty="0">
              <a:solidFill>
                <a:srgbClr val="FFFFFF"/>
              </a:solidFill>
            </a:endParaRPr>
          </a:p>
        </p:txBody>
      </p:sp>
      <p:sp>
        <p:nvSpPr>
          <p:cNvPr id="2" name="Rectangle 1"/>
          <p:cNvSpPr/>
          <p:nvPr userDrawn="1"/>
        </p:nvSpPr>
        <p:spPr>
          <a:xfrm>
            <a:off x="0" y="0"/>
            <a:ext cx="8961438" cy="62929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9574" tIns="44787" rIns="89574" bIns="44787" rtlCol="0" anchor="ctr"/>
          <a:lstStyle/>
          <a:p>
            <a:pPr algn="ctr"/>
            <a:endParaRPr lang="en-US" dirty="0">
              <a:solidFill>
                <a:srgbClr val="FFFFFF"/>
              </a:solidFill>
            </a:endParaRPr>
          </a:p>
        </p:txBody>
      </p:sp>
      <p:pic>
        <p:nvPicPr>
          <p:cNvPr id="7" name="Picture 6" descr="jnj_InformationTechnology_logo_horizontal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377" y="6331040"/>
            <a:ext cx="2542393" cy="366550"/>
          </a:xfrm>
          <a:prstGeom prst="rect">
            <a:avLst/>
          </a:prstGeom>
        </p:spPr>
      </p:pic>
      <p:sp>
        <p:nvSpPr>
          <p:cNvPr id="10" name="Text Placeholder 9"/>
          <p:cNvSpPr>
            <a:spLocks noGrp="1"/>
          </p:cNvSpPr>
          <p:nvPr>
            <p:ph type="body" sz="quarter" idx="10" hasCustomPrompt="1"/>
          </p:nvPr>
        </p:nvSpPr>
        <p:spPr>
          <a:xfrm>
            <a:off x="0" y="2472326"/>
            <a:ext cx="8961438" cy="955631"/>
          </a:xfrm>
        </p:spPr>
        <p:txBody>
          <a:bodyPr/>
          <a:lstStyle>
            <a:lvl1pPr marL="0" indent="0" algn="ctr">
              <a:buNone/>
              <a:defRPr sz="5100">
                <a:solidFill>
                  <a:srgbClr val="FFFFFF"/>
                </a:solidFill>
              </a:defRPr>
            </a:lvl1pPr>
          </a:lstStyle>
          <a:p>
            <a:pPr lvl="0"/>
            <a:r>
              <a:rPr lang="en-US"/>
              <a:t>Click to edit Title</a:t>
            </a:r>
          </a:p>
        </p:txBody>
      </p:sp>
      <p:sp>
        <p:nvSpPr>
          <p:cNvPr id="16" name="Text Placeholder 15"/>
          <p:cNvSpPr>
            <a:spLocks noGrp="1"/>
          </p:cNvSpPr>
          <p:nvPr>
            <p:ph type="body" sz="quarter" idx="11" hasCustomPrompt="1"/>
          </p:nvPr>
        </p:nvSpPr>
        <p:spPr>
          <a:xfrm>
            <a:off x="1682763" y="3427330"/>
            <a:ext cx="5615835" cy="2360296"/>
          </a:xfrm>
        </p:spPr>
        <p:txBody>
          <a:bodyPr/>
          <a:lstStyle>
            <a:lvl1pPr marL="0" marR="0" indent="0" algn="ctr" defTabSz="446313" rtl="0" eaLnBrk="1" fontAlgn="base" latinLnBrk="0" hangingPunct="1">
              <a:lnSpc>
                <a:spcPts val="2744"/>
              </a:lnSpc>
              <a:spcBef>
                <a:spcPts val="0"/>
              </a:spcBef>
              <a:spcAft>
                <a:spcPct val="0"/>
              </a:spcAft>
              <a:buClr>
                <a:schemeClr val="accent1"/>
              </a:buClr>
              <a:buSzTx/>
              <a:buFont typeface="Arial"/>
              <a:buNone/>
              <a:tabLst/>
              <a:defRPr sz="1700">
                <a:solidFill>
                  <a:srgbClr val="FFFFFF"/>
                </a:solidFill>
                <a:latin typeface="Georgia"/>
                <a:cs typeface="Georgia"/>
              </a:defRPr>
            </a:lvl1pPr>
            <a:lvl2pPr marL="304798" indent="0" algn="ctr">
              <a:buNone/>
              <a:defRPr sz="1600">
                <a:solidFill>
                  <a:srgbClr val="FFFFFF"/>
                </a:solidFill>
                <a:latin typeface="Georgia"/>
                <a:cs typeface="Georgia"/>
              </a:defRPr>
            </a:lvl2pPr>
            <a:lvl3pPr marL="664024" indent="0" algn="ctr">
              <a:buNone/>
              <a:defRPr sz="1600">
                <a:solidFill>
                  <a:srgbClr val="FFFFFF"/>
                </a:solidFill>
                <a:latin typeface="Georgia"/>
                <a:cs typeface="Georgia"/>
              </a:defRPr>
            </a:lvl3pPr>
            <a:lvl4pPr marL="931499" indent="0" algn="ctr">
              <a:buNone/>
              <a:defRPr sz="1600">
                <a:solidFill>
                  <a:srgbClr val="FFFFFF"/>
                </a:solidFill>
                <a:latin typeface="Georgia"/>
                <a:cs typeface="Georgia"/>
              </a:defRPr>
            </a:lvl4pPr>
            <a:lvl5pPr marL="1200530" indent="0" algn="ctr">
              <a:buNone/>
              <a:defRPr sz="1600">
                <a:solidFill>
                  <a:srgbClr val="FFFFFF"/>
                </a:solidFill>
                <a:latin typeface="Georgia"/>
                <a:cs typeface="Georgia"/>
              </a:defRPr>
            </a:lvl5pPr>
          </a:lstStyle>
          <a:p>
            <a:pPr lvl="0"/>
            <a:r>
              <a:rPr lang="en-US"/>
              <a:t>Click to edit Description</a:t>
            </a:r>
          </a:p>
        </p:txBody>
      </p:sp>
      <p:sp>
        <p:nvSpPr>
          <p:cNvPr id="9" name="Text Placeholder 10"/>
          <p:cNvSpPr txBox="1">
            <a:spLocks/>
          </p:cNvSpPr>
          <p:nvPr userDrawn="1"/>
        </p:nvSpPr>
        <p:spPr bwMode="auto">
          <a:xfrm>
            <a:off x="8380246" y="6219603"/>
            <a:ext cx="674545" cy="540415"/>
          </a:xfrm>
          <a:prstGeom prst="rect">
            <a:avLst/>
          </a:prstGeom>
          <a:noFill/>
          <a:ln w="9525">
            <a:noFill/>
            <a:miter lim="800000"/>
            <a:headEnd/>
            <a:tailEnd/>
          </a:ln>
        </p:spPr>
        <p:txBody>
          <a:bodyPr lIns="89478" tIns="44741" rIns="268720" bIns="44741" anchor="ctr"/>
          <a:lstStyle/>
          <a:p>
            <a:pPr marL="334345" indent="-334345" algn="ctr" defTabSz="446313">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45" indent="-334345" algn="ctr" defTabSz="446313">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255204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8072" y="1333873"/>
            <a:ext cx="3957968" cy="4669338"/>
          </a:xfrm>
        </p:spPr>
        <p:txBody>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55398" y="1333873"/>
            <a:ext cx="3957968" cy="4669338"/>
          </a:xfrm>
        </p:spPr>
        <p:txBody>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477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and Content NO Background">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448072" y="286783"/>
            <a:ext cx="8065294" cy="474851"/>
          </a:xfrm>
          <a:prstGeom prst="rect">
            <a:avLst/>
          </a:prstGeom>
          <a:noFill/>
          <a:ln w="9525">
            <a:noFill/>
            <a:miter lim="800000"/>
            <a:headEnd/>
            <a:tailEnd/>
          </a:ln>
        </p:spPr>
        <p:txBody>
          <a:bodyPr vert="horz" wrap="square" lIns="0" tIns="0" rIns="89515"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54717"/>
            <a:ext cx="8065294" cy="46494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02248" indent="-202248">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611" tIns="44806" rIns="89611" bIns="44806" rtlCol="0" anchor="ctr"/>
          <a:lstStyle/>
          <a:p>
            <a:pPr algn="ctr"/>
            <a:endParaRPr lang="en-US" dirty="0"/>
          </a:p>
        </p:txBody>
      </p:sp>
      <p:sp>
        <p:nvSpPr>
          <p:cNvPr id="7" name="Text Placeholder 10"/>
          <p:cNvSpPr txBox="1">
            <a:spLocks/>
          </p:cNvSpPr>
          <p:nvPr/>
        </p:nvSpPr>
        <p:spPr bwMode="auto">
          <a:xfrm>
            <a:off x="8380242" y="6219603"/>
            <a:ext cx="674545" cy="540415"/>
          </a:xfrm>
          <a:prstGeom prst="rect">
            <a:avLst/>
          </a:prstGeom>
          <a:noFill/>
          <a:ln w="9525">
            <a:noFill/>
            <a:miter lim="800000"/>
            <a:headEnd/>
            <a:tailEnd/>
          </a:ln>
        </p:spPr>
        <p:txBody>
          <a:bodyPr lIns="89515" tIns="44759" rIns="268834" bIns="44759" anchor="ctr"/>
          <a:lstStyle/>
          <a:p>
            <a:pPr marL="334487" indent="-334487" algn="ctr" defTabSz="446501">
              <a:spcBef>
                <a:spcPct val="20000"/>
              </a:spcBef>
              <a:buFont typeface="Arial" pitchFamily="34" charset="0"/>
              <a:buNone/>
              <a:defRPr/>
            </a:pPr>
            <a:r>
              <a:rPr lang="en-US" sz="900" dirty="0">
                <a:solidFill>
                  <a:schemeClr val="bg1">
                    <a:lumMod val="65000"/>
                  </a:scheme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487" indent="-334487" algn="ctr" defTabSz="446501">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pic>
        <p:nvPicPr>
          <p:cNvPr id="8" name="Picture 7" descr="jnj_InformationTechnology_logo_horizontal_RGB_Whit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73" y="6316344"/>
            <a:ext cx="2542393" cy="366550"/>
          </a:xfrm>
          <a:prstGeom prst="rect">
            <a:avLst/>
          </a:prstGeom>
        </p:spPr>
      </p:pic>
    </p:spTree>
    <p:extLst>
      <p:ext uri="{BB962C8B-B14F-4D97-AF65-F5344CB8AC3E}">
        <p14:creationId xmlns:p14="http://schemas.microsoft.com/office/powerpoint/2010/main" val="345588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48072" y="1333874"/>
            <a:ext cx="2580894" cy="4673884"/>
          </a:xfrm>
        </p:spPr>
        <p:txBody>
          <a:bodyPr/>
          <a:lstStyle>
            <a:lvl1pPr>
              <a:defRPr sz="1200">
                <a:solidFill>
                  <a:schemeClr val="tx1">
                    <a:lumMod val="65000"/>
                    <a:lumOff val="35000"/>
                  </a:schemeClr>
                </a:solidFill>
              </a:defRPr>
            </a:lvl1pPr>
            <a:lvl2pPr>
              <a:defRPr sz="1100">
                <a:solidFill>
                  <a:schemeClr val="tx1">
                    <a:lumMod val="65000"/>
                    <a:lumOff val="35000"/>
                  </a:schemeClr>
                </a:solidFill>
              </a:defRPr>
            </a:lvl2pPr>
            <a:lvl3pPr>
              <a:defRPr sz="1000">
                <a:solidFill>
                  <a:schemeClr val="tx1">
                    <a:lumMod val="65000"/>
                    <a:lumOff val="35000"/>
                  </a:schemeClr>
                </a:solidFill>
              </a:defRPr>
            </a:lvl3pPr>
            <a:lvl4pPr>
              <a:defRPr sz="1000">
                <a:solidFill>
                  <a:schemeClr val="tx1">
                    <a:lumMod val="65000"/>
                    <a:lumOff val="35000"/>
                  </a:schemeClr>
                </a:solidFill>
              </a:defRPr>
            </a:lvl4pPr>
            <a:lvl5pPr>
              <a:defRPr sz="10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90273" y="1333874"/>
            <a:ext cx="2580894" cy="4673884"/>
          </a:xfrm>
        </p:spPr>
        <p:txBody>
          <a:bodyPr/>
          <a:lstStyle>
            <a:lvl1pPr>
              <a:defRPr sz="1000">
                <a:solidFill>
                  <a:schemeClr val="tx1">
                    <a:lumMod val="65000"/>
                    <a:lumOff val="35000"/>
                  </a:schemeClr>
                </a:solidFill>
              </a:defRPr>
            </a:lvl1pPr>
            <a:lvl2pPr>
              <a:defRPr sz="1000">
                <a:solidFill>
                  <a:schemeClr val="tx1">
                    <a:lumMod val="65000"/>
                    <a:lumOff val="35000"/>
                  </a:schemeClr>
                </a:solidFill>
              </a:defRPr>
            </a:lvl2pPr>
            <a:lvl3pPr>
              <a:defRPr sz="1000">
                <a:solidFill>
                  <a:schemeClr val="tx1">
                    <a:lumMod val="65000"/>
                    <a:lumOff val="35000"/>
                  </a:schemeClr>
                </a:solidFill>
              </a:defRPr>
            </a:lvl3pPr>
            <a:lvl4pPr>
              <a:defRPr sz="1000">
                <a:solidFill>
                  <a:schemeClr val="tx1">
                    <a:lumMod val="65000"/>
                    <a:lumOff val="35000"/>
                  </a:schemeClr>
                </a:solidFill>
              </a:defRPr>
            </a:lvl4pPr>
            <a:lvl5pPr>
              <a:defRPr sz="1000">
                <a:solidFill>
                  <a:schemeClr val="tx1">
                    <a:lumMod val="65000"/>
                    <a:lumOff val="3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5932472" y="1333874"/>
            <a:ext cx="2580894" cy="4673884"/>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959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9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2108" y="2088018"/>
            <a:ext cx="7617222" cy="1440761"/>
          </a:xfrm>
        </p:spPr>
        <p:txBody>
          <a:bodyPr/>
          <a:lstStyle/>
          <a:p>
            <a:r>
              <a:rPr lang="en-US"/>
              <a:t>Click to edit Master title style</a:t>
            </a:r>
          </a:p>
        </p:txBody>
      </p:sp>
      <p:sp>
        <p:nvSpPr>
          <p:cNvPr id="3" name="Subtitle 2"/>
          <p:cNvSpPr>
            <a:spLocks noGrp="1"/>
          </p:cNvSpPr>
          <p:nvPr>
            <p:ph type="subTitle" idx="1"/>
          </p:nvPr>
        </p:nvSpPr>
        <p:spPr>
          <a:xfrm>
            <a:off x="1344216" y="3808836"/>
            <a:ext cx="6273007" cy="1717710"/>
          </a:xfrm>
        </p:spPr>
        <p:txBody>
          <a:bodyPr/>
          <a:lstStyle>
            <a:lvl1pPr marL="0" indent="0" algn="ctr">
              <a:buNone/>
              <a:defRPr>
                <a:solidFill>
                  <a:schemeClr val="tx1">
                    <a:tint val="75000"/>
                  </a:schemeClr>
                </a:solidFill>
              </a:defRPr>
            </a:lvl1pPr>
            <a:lvl2pPr marL="447868" indent="0" algn="ctr">
              <a:buNone/>
              <a:defRPr>
                <a:solidFill>
                  <a:schemeClr val="tx1">
                    <a:tint val="75000"/>
                  </a:schemeClr>
                </a:solidFill>
              </a:defRPr>
            </a:lvl2pPr>
            <a:lvl3pPr marL="895732" indent="0" algn="ctr">
              <a:buNone/>
              <a:defRPr>
                <a:solidFill>
                  <a:schemeClr val="tx1">
                    <a:tint val="75000"/>
                  </a:schemeClr>
                </a:solidFill>
              </a:defRPr>
            </a:lvl3pPr>
            <a:lvl4pPr marL="1343600" indent="0" algn="ctr">
              <a:buNone/>
              <a:defRPr>
                <a:solidFill>
                  <a:schemeClr val="tx1">
                    <a:tint val="75000"/>
                  </a:schemeClr>
                </a:solidFill>
              </a:defRPr>
            </a:lvl4pPr>
            <a:lvl5pPr marL="1791465" indent="0" algn="ctr">
              <a:buNone/>
              <a:defRPr>
                <a:solidFill>
                  <a:schemeClr val="tx1">
                    <a:tint val="75000"/>
                  </a:schemeClr>
                </a:solidFill>
              </a:defRPr>
            </a:lvl5pPr>
            <a:lvl6pPr marL="2239331" indent="0" algn="ctr">
              <a:buNone/>
              <a:defRPr>
                <a:solidFill>
                  <a:schemeClr val="tx1">
                    <a:tint val="75000"/>
                  </a:schemeClr>
                </a:solidFill>
              </a:defRPr>
            </a:lvl6pPr>
            <a:lvl7pPr marL="2687196" indent="0" algn="ctr">
              <a:buNone/>
              <a:defRPr>
                <a:solidFill>
                  <a:schemeClr val="tx1">
                    <a:tint val="75000"/>
                  </a:schemeClr>
                </a:solidFill>
              </a:defRPr>
            </a:lvl7pPr>
            <a:lvl8pPr marL="3135063" indent="0" algn="ctr">
              <a:buNone/>
              <a:defRPr>
                <a:solidFill>
                  <a:schemeClr val="tx1">
                    <a:tint val="75000"/>
                  </a:schemeClr>
                </a:solidFill>
              </a:defRPr>
            </a:lvl8pPr>
            <a:lvl9pPr marL="358292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332900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444960" y="448099"/>
            <a:ext cx="8065294" cy="448098"/>
          </a:xfrm>
        </p:spPr>
        <p:txBody>
          <a:bodyPr/>
          <a:lstStyle/>
          <a:p>
            <a:r>
              <a:rPr lang="en-US"/>
              <a:t>Click to edit Master title style</a:t>
            </a:r>
            <a:endParaRPr lang="en-US" dirty="0"/>
          </a:p>
        </p:txBody>
      </p:sp>
      <p:sp>
        <p:nvSpPr>
          <p:cNvPr id="5" name="Text Placeholder 2"/>
          <p:cNvSpPr>
            <a:spLocks noGrp="1"/>
          </p:cNvSpPr>
          <p:nvPr>
            <p:ph type="body" sz="quarter" idx="10"/>
          </p:nvPr>
        </p:nvSpPr>
        <p:spPr>
          <a:xfrm>
            <a:off x="444960" y="896198"/>
            <a:ext cx="8065294" cy="340555"/>
          </a:xfrm>
        </p:spPr>
        <p:txBody>
          <a:bodyPr/>
          <a:lstStyle>
            <a:lvl1pPr>
              <a:buNone/>
              <a:defRPr sz="2000"/>
            </a:lvl1pPr>
          </a:lstStyle>
          <a:p>
            <a:pPr lvl="0"/>
            <a:r>
              <a:rPr lang="en-US"/>
              <a:t>Click to edit Master text styles</a:t>
            </a:r>
          </a:p>
        </p:txBody>
      </p:sp>
    </p:spTree>
    <p:extLst>
      <p:ext uri="{BB962C8B-B14F-4D97-AF65-F5344CB8AC3E}">
        <p14:creationId xmlns:p14="http://schemas.microsoft.com/office/powerpoint/2010/main" val="366817687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9779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1" name="Rectangle 10"/>
          <p:cNvSpPr/>
          <p:nvPr/>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611" tIns="44806" rIns="89611" bIns="44806" rtlCol="0" anchor="ctr"/>
          <a:lstStyle/>
          <a:p>
            <a:pPr algn="ctr"/>
            <a:endParaRPr lang="en-US" dirty="0"/>
          </a:p>
        </p:txBody>
      </p:sp>
      <p:pic>
        <p:nvPicPr>
          <p:cNvPr id="7" name="Picture 6" descr="jnj_InformationTechnology_logo_horizontal_RGB_Whit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73" y="6316344"/>
            <a:ext cx="2542393" cy="366550"/>
          </a:xfrm>
          <a:prstGeom prst="rect">
            <a:avLst/>
          </a:prstGeom>
        </p:spPr>
      </p:pic>
      <p:sp>
        <p:nvSpPr>
          <p:cNvPr id="4" name="Title Placeholder 1"/>
          <p:cNvSpPr>
            <a:spLocks noGrp="1"/>
          </p:cNvSpPr>
          <p:nvPr>
            <p:ph type="title"/>
          </p:nvPr>
        </p:nvSpPr>
        <p:spPr bwMode="auto">
          <a:xfrm>
            <a:off x="448072" y="286783"/>
            <a:ext cx="8065294" cy="474851"/>
          </a:xfrm>
          <a:prstGeom prst="rect">
            <a:avLst/>
          </a:prstGeom>
          <a:noFill/>
          <a:ln w="9525">
            <a:noFill/>
            <a:miter lim="800000"/>
            <a:headEnd/>
            <a:tailEnd/>
          </a:ln>
        </p:spPr>
        <p:txBody>
          <a:bodyPr vert="horz" wrap="square" lIns="0" tIns="0" rIns="89515" bIns="0" numCol="1" anchor="b" anchorCtr="0" compatLnSpc="1">
            <a:prstTxWarp prst="textNoShape">
              <a:avLst/>
            </a:prstTxWarp>
          </a:bodyPr>
          <a:lstStyle/>
          <a:p>
            <a:pPr lvl="0"/>
            <a:r>
              <a:rPr lang="en-US"/>
              <a:t>Click to edit Master title style</a:t>
            </a:r>
            <a:endParaRPr lang="en-US" dirty="0"/>
          </a:p>
        </p:txBody>
      </p:sp>
      <p:sp>
        <p:nvSpPr>
          <p:cNvPr id="5" name="Text Placeholder 2"/>
          <p:cNvSpPr>
            <a:spLocks noGrp="1"/>
          </p:cNvSpPr>
          <p:nvPr>
            <p:ph idx="1"/>
          </p:nvPr>
        </p:nvSpPr>
        <p:spPr bwMode="auto">
          <a:xfrm>
            <a:off x="448072" y="1344295"/>
            <a:ext cx="8065294" cy="4659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0"/>
          <p:cNvSpPr txBox="1">
            <a:spLocks/>
          </p:cNvSpPr>
          <p:nvPr/>
        </p:nvSpPr>
        <p:spPr bwMode="auto">
          <a:xfrm>
            <a:off x="8380242" y="6219603"/>
            <a:ext cx="674545" cy="540415"/>
          </a:xfrm>
          <a:prstGeom prst="rect">
            <a:avLst/>
          </a:prstGeom>
          <a:noFill/>
          <a:ln w="9525">
            <a:noFill/>
            <a:miter lim="800000"/>
            <a:headEnd/>
            <a:tailEnd/>
          </a:ln>
        </p:spPr>
        <p:txBody>
          <a:bodyPr lIns="89515" tIns="44759" rIns="268834" bIns="44759" anchor="ctr"/>
          <a:lstStyle/>
          <a:p>
            <a:pPr marL="334487" indent="-334487" algn="ctr" defTabSz="446501">
              <a:spcBef>
                <a:spcPct val="20000"/>
              </a:spcBef>
              <a:buFont typeface="Arial" pitchFamily="34" charset="0"/>
              <a:buNone/>
              <a:defRPr/>
            </a:pPr>
            <a:r>
              <a:rPr lang="en-US" sz="900" dirty="0">
                <a:solidFill>
                  <a:schemeClr val="bg1">
                    <a:lumMod val="65000"/>
                  </a:scheme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487" indent="-334487" algn="ctr" defTabSz="446501">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283130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14" name="Rectangle 13"/>
          <p:cNvSpPr/>
          <p:nvPr/>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611" tIns="44806" rIns="89611" bIns="44806" rtlCol="0" anchor="ctr"/>
          <a:lstStyle/>
          <a:p>
            <a:pPr algn="ctr"/>
            <a:endParaRPr lang="en-US" dirty="0"/>
          </a:p>
        </p:txBody>
      </p:sp>
      <p:sp>
        <p:nvSpPr>
          <p:cNvPr id="2" name="Rectangle 1"/>
          <p:cNvSpPr/>
          <p:nvPr/>
        </p:nvSpPr>
        <p:spPr>
          <a:xfrm>
            <a:off x="0" y="0"/>
            <a:ext cx="8961438" cy="62929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9611" tIns="44806" rIns="89611" bIns="44806" rtlCol="0" anchor="ctr"/>
          <a:lstStyle/>
          <a:p>
            <a:pPr algn="ctr"/>
            <a:endParaRPr lang="en-US" dirty="0"/>
          </a:p>
        </p:txBody>
      </p:sp>
      <p:pic>
        <p:nvPicPr>
          <p:cNvPr id="7" name="Picture 6" descr="jnj_InformationTechnology_logo_horizontal_RGB_Whit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73" y="6331036"/>
            <a:ext cx="2542393" cy="366550"/>
          </a:xfrm>
          <a:prstGeom prst="rect">
            <a:avLst/>
          </a:prstGeom>
        </p:spPr>
      </p:pic>
      <p:sp>
        <p:nvSpPr>
          <p:cNvPr id="10" name="Text Placeholder 9"/>
          <p:cNvSpPr>
            <a:spLocks noGrp="1"/>
          </p:cNvSpPr>
          <p:nvPr>
            <p:ph type="body" sz="quarter" idx="10" hasCustomPrompt="1"/>
          </p:nvPr>
        </p:nvSpPr>
        <p:spPr>
          <a:xfrm>
            <a:off x="0" y="2472322"/>
            <a:ext cx="8961438" cy="955631"/>
          </a:xfrm>
        </p:spPr>
        <p:txBody>
          <a:bodyPr/>
          <a:lstStyle>
            <a:lvl1pPr marL="0" indent="0" algn="ctr">
              <a:buNone/>
              <a:defRPr sz="5100">
                <a:solidFill>
                  <a:srgbClr val="FFFFFF"/>
                </a:solidFill>
              </a:defRPr>
            </a:lvl1pPr>
          </a:lstStyle>
          <a:p>
            <a:pPr lvl="0"/>
            <a:r>
              <a:rPr lang="en-US"/>
              <a:t>Click to edit Title</a:t>
            </a:r>
          </a:p>
        </p:txBody>
      </p:sp>
      <p:sp>
        <p:nvSpPr>
          <p:cNvPr id="16" name="Text Placeholder 15"/>
          <p:cNvSpPr>
            <a:spLocks noGrp="1"/>
          </p:cNvSpPr>
          <p:nvPr>
            <p:ph type="body" sz="quarter" idx="11" hasCustomPrompt="1"/>
          </p:nvPr>
        </p:nvSpPr>
        <p:spPr>
          <a:xfrm>
            <a:off x="1682759" y="3427330"/>
            <a:ext cx="5615835" cy="2360296"/>
          </a:xfrm>
        </p:spPr>
        <p:txBody>
          <a:bodyPr/>
          <a:lstStyle>
            <a:lvl1pPr marL="0" marR="0" indent="0" algn="ctr" defTabSz="446501" rtl="0" eaLnBrk="1" fontAlgn="base" latinLnBrk="0" hangingPunct="1">
              <a:lnSpc>
                <a:spcPts val="2744"/>
              </a:lnSpc>
              <a:spcBef>
                <a:spcPts val="0"/>
              </a:spcBef>
              <a:spcAft>
                <a:spcPct val="0"/>
              </a:spcAft>
              <a:buClr>
                <a:schemeClr val="accent1"/>
              </a:buClr>
              <a:buSzTx/>
              <a:buFont typeface="Arial"/>
              <a:buNone/>
              <a:tabLst/>
              <a:defRPr sz="1700">
                <a:solidFill>
                  <a:srgbClr val="FFFFFF"/>
                </a:solidFill>
                <a:latin typeface="Georgia"/>
                <a:cs typeface="Georgia"/>
              </a:defRPr>
            </a:lvl1pPr>
            <a:lvl2pPr marL="304927" indent="0" algn="ctr">
              <a:buNone/>
              <a:defRPr sz="1600">
                <a:solidFill>
                  <a:srgbClr val="FFFFFF"/>
                </a:solidFill>
                <a:latin typeface="Georgia"/>
                <a:cs typeface="Georgia"/>
              </a:defRPr>
            </a:lvl2pPr>
            <a:lvl3pPr marL="664306" indent="0" algn="ctr">
              <a:buNone/>
              <a:defRPr sz="1600">
                <a:solidFill>
                  <a:srgbClr val="FFFFFF"/>
                </a:solidFill>
                <a:latin typeface="Georgia"/>
                <a:cs typeface="Georgia"/>
              </a:defRPr>
            </a:lvl3pPr>
            <a:lvl4pPr marL="931895" indent="0" algn="ctr">
              <a:buNone/>
              <a:defRPr sz="1600">
                <a:solidFill>
                  <a:srgbClr val="FFFFFF"/>
                </a:solidFill>
                <a:latin typeface="Georgia"/>
                <a:cs typeface="Georgia"/>
              </a:defRPr>
            </a:lvl4pPr>
            <a:lvl5pPr marL="1201039" indent="0" algn="ctr">
              <a:buNone/>
              <a:defRPr sz="1600">
                <a:solidFill>
                  <a:srgbClr val="FFFFFF"/>
                </a:solidFill>
                <a:latin typeface="Georgia"/>
                <a:cs typeface="Georgia"/>
              </a:defRPr>
            </a:lvl5pPr>
          </a:lstStyle>
          <a:p>
            <a:pPr lvl="0"/>
            <a:r>
              <a:rPr lang="en-US"/>
              <a:t>Click to edit Description</a:t>
            </a:r>
          </a:p>
        </p:txBody>
      </p:sp>
      <p:sp>
        <p:nvSpPr>
          <p:cNvPr id="9" name="Text Placeholder 10"/>
          <p:cNvSpPr txBox="1">
            <a:spLocks/>
          </p:cNvSpPr>
          <p:nvPr/>
        </p:nvSpPr>
        <p:spPr bwMode="auto">
          <a:xfrm>
            <a:off x="8380242" y="6219603"/>
            <a:ext cx="674545" cy="540415"/>
          </a:xfrm>
          <a:prstGeom prst="rect">
            <a:avLst/>
          </a:prstGeom>
          <a:noFill/>
          <a:ln w="9525">
            <a:noFill/>
            <a:miter lim="800000"/>
            <a:headEnd/>
            <a:tailEnd/>
          </a:ln>
        </p:spPr>
        <p:txBody>
          <a:bodyPr lIns="89515" tIns="44759" rIns="268834" bIns="44759" anchor="ctr"/>
          <a:lstStyle/>
          <a:p>
            <a:pPr marL="334487" indent="-334487" algn="ctr" defTabSz="446501">
              <a:spcBef>
                <a:spcPct val="20000"/>
              </a:spcBef>
              <a:buFont typeface="Arial" pitchFamily="34" charset="0"/>
              <a:buNone/>
              <a:defRPr/>
            </a:pPr>
            <a:r>
              <a:rPr lang="en-US" sz="900" dirty="0">
                <a:solidFill>
                  <a:schemeClr val="bg1">
                    <a:lumMod val="65000"/>
                  </a:scheme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487" indent="-334487" algn="ctr" defTabSz="446501">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spTree>
    <p:extLst>
      <p:ext uri="{BB962C8B-B14F-4D97-AF65-F5344CB8AC3E}">
        <p14:creationId xmlns:p14="http://schemas.microsoft.com/office/powerpoint/2010/main" val="153256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8072" y="1333873"/>
            <a:ext cx="3957968" cy="4669338"/>
          </a:xfrm>
        </p:spPr>
        <p:txBody>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55398" y="1333873"/>
            <a:ext cx="3957968" cy="4669338"/>
          </a:xfrm>
        </p:spPr>
        <p:txBody>
          <a:bodyPr/>
          <a:lstStyle>
            <a:lvl1pPr>
              <a:defRPr sz="1000"/>
            </a:lvl1pPr>
            <a:lvl2pPr>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oleObject" Target="../embeddings/oleObject2.bin"/><Relationship Id="rId3" Type="http://schemas.openxmlformats.org/officeDocument/2006/relationships/slideLayout" Target="../slideLayouts/slideLayout29.xml"/><Relationship Id="rId21" Type="http://schemas.openxmlformats.org/officeDocument/2006/relationships/image" Target="../media/image3.png"/><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tags" Target="../tags/tag3.xml"/><Relationship Id="rId2" Type="http://schemas.openxmlformats.org/officeDocument/2006/relationships/slideLayout" Target="../slideLayouts/slideLayout28.xml"/><Relationship Id="rId16" Type="http://schemas.openxmlformats.org/officeDocument/2006/relationships/vmlDrawing" Target="../drawings/vmlDrawing2.vml"/><Relationship Id="rId20" Type="http://schemas.openxmlformats.org/officeDocument/2006/relationships/image" Target="../media/image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19" Type="http://schemas.openxmlformats.org/officeDocument/2006/relationships/image" Target="../media/image1.emf"/><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oleObject" Target="../embeddings/oleObject3.bin"/><Relationship Id="rId3" Type="http://schemas.openxmlformats.org/officeDocument/2006/relationships/slideLayout" Target="../slideLayouts/slideLayout43.xml"/><Relationship Id="rId21" Type="http://schemas.openxmlformats.org/officeDocument/2006/relationships/image" Target="../media/image3.png"/><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ags" Target="../tags/tag4.xml"/><Relationship Id="rId2" Type="http://schemas.openxmlformats.org/officeDocument/2006/relationships/slideLayout" Target="../slideLayouts/slideLayout42.xml"/><Relationship Id="rId16" Type="http://schemas.openxmlformats.org/officeDocument/2006/relationships/vmlDrawing" Target="../drawings/vmlDrawing3.vml"/><Relationship Id="rId20" Type="http://schemas.openxmlformats.org/officeDocument/2006/relationships/image" Target="../media/image2.pn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19"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7"/>
            </p:custDataLst>
            <p:extLst>
              <p:ext uri="{D42A27DB-BD31-4B8C-83A1-F6EECF244321}">
                <p14:modId xmlns:p14="http://schemas.microsoft.com/office/powerpoint/2010/main" val="2442555598"/>
              </p:ext>
            </p:extLst>
          </p:nvPr>
        </p:nvGraphicFramePr>
        <p:xfrm>
          <a:off x="1557" y="1557"/>
          <a:ext cx="1555" cy="1555"/>
        </p:xfrm>
        <a:graphic>
          <a:graphicData uri="http://schemas.openxmlformats.org/presentationml/2006/ole">
            <mc:AlternateContent xmlns:mc="http://schemas.openxmlformats.org/markup-compatibility/2006">
              <mc:Choice xmlns:v="urn:schemas-microsoft-com:vml" Requires="v">
                <p:oleObj spid="_x0000_s36088" name="think-cell Slide" r:id="rId18" imgW="360" imgH="360" progId="">
                  <p:embed/>
                </p:oleObj>
              </mc:Choice>
              <mc:Fallback>
                <p:oleObj name="think-cell Slide" r:id="rId18" imgW="360" imgH="36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57" y="1557"/>
                        <a:ext cx="1555" cy="1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p:cNvPicPr>
            <a:picLocks noChangeAspect="1"/>
          </p:cNvPicPr>
          <p:nvPr/>
        </p:nvPicPr>
        <p:blipFill rotWithShape="1">
          <a:blip r:embed="rId20" cstate="print">
            <a:extLst>
              <a:ext uri="{28A0092B-C50C-407E-A947-70E740481C1C}">
                <a14:useLocalDpi xmlns:a14="http://schemas.microsoft.com/office/drawing/2010/main" val="0"/>
              </a:ext>
            </a:extLst>
          </a:blip>
          <a:srcRect t="18516" r="11828"/>
          <a:stretch/>
        </p:blipFill>
        <p:spPr>
          <a:xfrm>
            <a:off x="0" y="487749"/>
            <a:ext cx="8949646" cy="6272269"/>
          </a:xfrm>
          <a:prstGeom prst="rect">
            <a:avLst/>
          </a:prstGeom>
        </p:spPr>
      </p:pic>
      <p:sp>
        <p:nvSpPr>
          <p:cNvPr id="9" name="Rectangle 8"/>
          <p:cNvSpPr/>
          <p:nvPr/>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611" tIns="44806" rIns="89611" bIns="44806" rtlCol="0" anchor="ctr"/>
          <a:lstStyle/>
          <a:p>
            <a:pPr algn="ctr"/>
            <a:endParaRPr lang="en-US" dirty="0"/>
          </a:p>
        </p:txBody>
      </p:sp>
      <p:sp>
        <p:nvSpPr>
          <p:cNvPr id="2051" name="Title Placeholder 1"/>
          <p:cNvSpPr>
            <a:spLocks noGrp="1"/>
          </p:cNvSpPr>
          <p:nvPr>
            <p:ph type="title"/>
          </p:nvPr>
        </p:nvSpPr>
        <p:spPr bwMode="auto">
          <a:xfrm>
            <a:off x="448072" y="286783"/>
            <a:ext cx="8065294" cy="474851"/>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2052" name="Text Placeholder 2"/>
          <p:cNvSpPr>
            <a:spLocks noGrp="1"/>
          </p:cNvSpPr>
          <p:nvPr>
            <p:ph type="body" idx="1"/>
          </p:nvPr>
        </p:nvSpPr>
        <p:spPr bwMode="auto">
          <a:xfrm>
            <a:off x="448072" y="1344295"/>
            <a:ext cx="8065294" cy="4659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Text</a:t>
            </a:r>
            <a:endParaRPr lang="en-US" dirty="0"/>
          </a:p>
        </p:txBody>
      </p:sp>
      <p:sp>
        <p:nvSpPr>
          <p:cNvPr id="1030" name="Text Placeholder 10"/>
          <p:cNvSpPr txBox="1">
            <a:spLocks/>
          </p:cNvSpPr>
          <p:nvPr/>
        </p:nvSpPr>
        <p:spPr bwMode="auto">
          <a:xfrm>
            <a:off x="8380242" y="6219603"/>
            <a:ext cx="674545" cy="540415"/>
          </a:xfrm>
          <a:prstGeom prst="rect">
            <a:avLst/>
          </a:prstGeom>
          <a:noFill/>
          <a:ln w="9525">
            <a:noFill/>
            <a:miter lim="800000"/>
            <a:headEnd/>
            <a:tailEnd/>
          </a:ln>
        </p:spPr>
        <p:txBody>
          <a:bodyPr lIns="89515" tIns="44759" rIns="268834" bIns="44759" anchor="ctr"/>
          <a:lstStyle/>
          <a:p>
            <a:pPr marL="334487" indent="-334487" algn="ctr" defTabSz="446501">
              <a:spcBef>
                <a:spcPct val="20000"/>
              </a:spcBef>
              <a:buFont typeface="Arial" pitchFamily="34" charset="0"/>
              <a:buNone/>
              <a:defRPr/>
            </a:pPr>
            <a:r>
              <a:rPr lang="en-US" sz="900" dirty="0">
                <a:solidFill>
                  <a:schemeClr val="bg1">
                    <a:lumMod val="65000"/>
                  </a:scheme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487" indent="-334487" algn="ctr" defTabSz="446501">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pic>
        <p:nvPicPr>
          <p:cNvPr id="12" name="Picture 11" descr="jnj_InformationTechnology_logo_horizontal_RGB_White.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78373" y="6316344"/>
            <a:ext cx="2542393" cy="366550"/>
          </a:xfrm>
          <a:prstGeom prst="rect">
            <a:avLst/>
          </a:prstGeom>
        </p:spPr>
      </p:pic>
    </p:spTree>
  </p:cSld>
  <p:clrMap bg1="lt1" tx1="dk1" bg2="lt2" tx2="dk2" accent1="accent1" accent2="accent2" accent3="accent3" accent4="accent4" accent5="accent5" accent6="accent6" hlink="hlink" folHlink="folHlink"/>
  <p:sldLayoutIdLst>
    <p:sldLayoutId id="2147486963" r:id="rId1"/>
    <p:sldLayoutId id="2147486964" r:id="rId2"/>
    <p:sldLayoutId id="2147486965" r:id="rId3"/>
    <p:sldLayoutId id="2147486966" r:id="rId4"/>
    <p:sldLayoutId id="2147486967" r:id="rId5"/>
    <p:sldLayoutId id="2147486968" r:id="rId6"/>
    <p:sldLayoutId id="2147486969" r:id="rId7"/>
    <p:sldLayoutId id="2147486970" r:id="rId8"/>
    <p:sldLayoutId id="2147486971" r:id="rId9"/>
    <p:sldLayoutId id="2147486972" r:id="rId10"/>
    <p:sldLayoutId id="2147486973" r:id="rId11"/>
    <p:sldLayoutId id="2147486974" r:id="rId12"/>
    <p:sldLayoutId id="2147486975" r:id="rId13"/>
    <p:sldLayoutId id="214748697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46501" rtl="0" eaLnBrk="1" fontAlgn="base" hangingPunct="1">
        <a:spcBef>
          <a:spcPct val="0"/>
        </a:spcBef>
        <a:spcAft>
          <a:spcPct val="0"/>
        </a:spcAft>
        <a:defRPr sz="2400" kern="1200">
          <a:solidFill>
            <a:schemeClr val="accent5"/>
          </a:solidFill>
          <a:latin typeface="Arial" panose="020B0604020202020204" pitchFamily="34" charset="0"/>
          <a:ea typeface="MS PGothic" pitchFamily="34" charset="-128"/>
          <a:cs typeface="Arial" panose="020B0604020202020204" pitchFamily="34" charset="0"/>
        </a:defRPr>
      </a:lvl1pPr>
      <a:lvl2pPr algn="l" defTabSz="446501"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2pPr>
      <a:lvl3pPr algn="l" defTabSz="446501"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3pPr>
      <a:lvl4pPr algn="l" defTabSz="446501"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4pPr>
      <a:lvl5pPr algn="l" defTabSz="446501"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5pPr>
      <a:lvl6pPr marL="447586" algn="l" defTabSz="447586" rtl="0" eaLnBrk="1" fontAlgn="base" hangingPunct="1">
        <a:spcBef>
          <a:spcPct val="0"/>
        </a:spcBef>
        <a:spcAft>
          <a:spcPct val="0"/>
        </a:spcAft>
        <a:defRPr sz="2900">
          <a:solidFill>
            <a:schemeClr val="tx1"/>
          </a:solidFill>
          <a:latin typeface="Georgia" pitchFamily="34" charset="0"/>
          <a:ea typeface="ＭＳ Ｐゴシック" pitchFamily="34" charset="-128"/>
        </a:defRPr>
      </a:lvl6pPr>
      <a:lvl7pPr marL="895175" algn="l" defTabSz="447586" rtl="0" eaLnBrk="1" fontAlgn="base" hangingPunct="1">
        <a:spcBef>
          <a:spcPct val="0"/>
        </a:spcBef>
        <a:spcAft>
          <a:spcPct val="0"/>
        </a:spcAft>
        <a:defRPr sz="2900">
          <a:solidFill>
            <a:schemeClr val="tx1"/>
          </a:solidFill>
          <a:latin typeface="Georgia" pitchFamily="34" charset="0"/>
          <a:ea typeface="ＭＳ Ｐゴシック" pitchFamily="34" charset="-128"/>
        </a:defRPr>
      </a:lvl7pPr>
      <a:lvl8pPr marL="1342764" algn="l" defTabSz="447586" rtl="0" eaLnBrk="1" fontAlgn="base" hangingPunct="1">
        <a:spcBef>
          <a:spcPct val="0"/>
        </a:spcBef>
        <a:spcAft>
          <a:spcPct val="0"/>
        </a:spcAft>
        <a:defRPr sz="2900">
          <a:solidFill>
            <a:schemeClr val="tx1"/>
          </a:solidFill>
          <a:latin typeface="Georgia" pitchFamily="34" charset="0"/>
          <a:ea typeface="ＭＳ Ｐゴシック" pitchFamily="34" charset="-128"/>
        </a:defRPr>
      </a:lvl8pPr>
      <a:lvl9pPr marL="1790351" algn="l" defTabSz="447586" rtl="0" eaLnBrk="1" fontAlgn="base" hangingPunct="1">
        <a:spcBef>
          <a:spcPct val="0"/>
        </a:spcBef>
        <a:spcAft>
          <a:spcPct val="0"/>
        </a:spcAft>
        <a:defRPr sz="2900">
          <a:solidFill>
            <a:schemeClr val="tx1"/>
          </a:solidFill>
          <a:latin typeface="Georgia" pitchFamily="34" charset="0"/>
          <a:ea typeface="ＭＳ Ｐゴシック" pitchFamily="34" charset="-128"/>
        </a:defRPr>
      </a:lvl9pPr>
    </p:titleStyle>
    <p:bodyStyle>
      <a:lvl1pPr marL="202248" indent="-202248" algn="l" defTabSz="446501" rtl="0" eaLnBrk="1" fontAlgn="base" hangingPunct="1">
        <a:spcBef>
          <a:spcPts val="0"/>
        </a:spcBef>
        <a:spcAft>
          <a:spcPts val="588"/>
        </a:spcAft>
        <a:buClr>
          <a:schemeClr val="tx1">
            <a:lumMod val="65000"/>
            <a:lumOff val="35000"/>
          </a:schemeClr>
        </a:buClr>
        <a:buSzPct val="120000"/>
        <a:buFont typeface="Arial" pitchFamily="34" charset="0"/>
        <a:buChar char="•"/>
        <a:defRPr sz="1000" kern="1200">
          <a:solidFill>
            <a:schemeClr val="accent3"/>
          </a:solidFill>
          <a:latin typeface="Georgia" panose="02040502050405020303" pitchFamily="18" charset="0"/>
          <a:ea typeface="MS PGothic" pitchFamily="34" charset="-128"/>
          <a:cs typeface="Arial"/>
        </a:defRPr>
      </a:lvl1pPr>
      <a:lvl2pPr marL="448056" indent="-143129" algn="l" defTabSz="446501"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2pPr>
      <a:lvl3pPr marL="894557" indent="-230251" algn="l" defTabSz="446501"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3pPr>
      <a:lvl4pPr marL="1162146" indent="-230251" algn="l" defTabSz="446501"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4pPr>
      <a:lvl5pPr marL="1431290" indent="-230251" algn="l" defTabSz="446501"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5pPr>
      <a:lvl6pPr marL="2461715" indent="-223788" algn="l" defTabSz="447586" rtl="0" eaLnBrk="1" latinLnBrk="0" hangingPunct="1">
        <a:spcBef>
          <a:spcPct val="20000"/>
        </a:spcBef>
        <a:buFont typeface="Arial"/>
        <a:buChar char="•"/>
        <a:defRPr sz="2000" kern="1200">
          <a:solidFill>
            <a:schemeClr val="tx1"/>
          </a:solidFill>
          <a:latin typeface="+mn-lt"/>
          <a:ea typeface="+mn-ea"/>
          <a:cs typeface="+mn-cs"/>
        </a:defRPr>
      </a:lvl6pPr>
      <a:lvl7pPr marL="2909303" indent="-223788" algn="l" defTabSz="447586" rtl="0" eaLnBrk="1" latinLnBrk="0" hangingPunct="1">
        <a:spcBef>
          <a:spcPct val="20000"/>
        </a:spcBef>
        <a:buFont typeface="Arial"/>
        <a:buChar char="•"/>
        <a:defRPr sz="2000" kern="1200">
          <a:solidFill>
            <a:schemeClr val="tx1"/>
          </a:solidFill>
          <a:latin typeface="+mn-lt"/>
          <a:ea typeface="+mn-ea"/>
          <a:cs typeface="+mn-cs"/>
        </a:defRPr>
      </a:lvl7pPr>
      <a:lvl8pPr marL="3356891" indent="-223788" algn="l" defTabSz="447586" rtl="0" eaLnBrk="1" latinLnBrk="0" hangingPunct="1">
        <a:spcBef>
          <a:spcPct val="20000"/>
        </a:spcBef>
        <a:buFont typeface="Arial"/>
        <a:buChar char="•"/>
        <a:defRPr sz="2000" kern="1200">
          <a:solidFill>
            <a:schemeClr val="tx1"/>
          </a:solidFill>
          <a:latin typeface="+mn-lt"/>
          <a:ea typeface="+mn-ea"/>
          <a:cs typeface="+mn-cs"/>
        </a:defRPr>
      </a:lvl8pPr>
      <a:lvl9pPr marL="3804482" indent="-223788" algn="l" defTabSz="44758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47586" rtl="0" eaLnBrk="1" latinLnBrk="0" hangingPunct="1">
        <a:defRPr sz="1800" kern="1200">
          <a:solidFill>
            <a:schemeClr val="tx1"/>
          </a:solidFill>
          <a:latin typeface="+mn-lt"/>
          <a:ea typeface="+mn-ea"/>
          <a:cs typeface="+mn-cs"/>
        </a:defRPr>
      </a:lvl1pPr>
      <a:lvl2pPr marL="447586" algn="l" defTabSz="447586" rtl="0" eaLnBrk="1" latinLnBrk="0" hangingPunct="1">
        <a:defRPr sz="1800" kern="1200">
          <a:solidFill>
            <a:schemeClr val="tx1"/>
          </a:solidFill>
          <a:latin typeface="+mn-lt"/>
          <a:ea typeface="+mn-ea"/>
          <a:cs typeface="+mn-cs"/>
        </a:defRPr>
      </a:lvl2pPr>
      <a:lvl3pPr marL="895175" algn="l" defTabSz="447586" rtl="0" eaLnBrk="1" latinLnBrk="0" hangingPunct="1">
        <a:defRPr sz="1800" kern="1200">
          <a:solidFill>
            <a:schemeClr val="tx1"/>
          </a:solidFill>
          <a:latin typeface="+mn-lt"/>
          <a:ea typeface="+mn-ea"/>
          <a:cs typeface="+mn-cs"/>
        </a:defRPr>
      </a:lvl3pPr>
      <a:lvl4pPr marL="1342764" algn="l" defTabSz="447586" rtl="0" eaLnBrk="1" latinLnBrk="0" hangingPunct="1">
        <a:defRPr sz="1800" kern="1200">
          <a:solidFill>
            <a:schemeClr val="tx1"/>
          </a:solidFill>
          <a:latin typeface="+mn-lt"/>
          <a:ea typeface="+mn-ea"/>
          <a:cs typeface="+mn-cs"/>
        </a:defRPr>
      </a:lvl4pPr>
      <a:lvl5pPr marL="1790351" algn="l" defTabSz="447586" rtl="0" eaLnBrk="1" latinLnBrk="0" hangingPunct="1">
        <a:defRPr sz="1800" kern="1200">
          <a:solidFill>
            <a:schemeClr val="tx1"/>
          </a:solidFill>
          <a:latin typeface="+mn-lt"/>
          <a:ea typeface="+mn-ea"/>
          <a:cs typeface="+mn-cs"/>
        </a:defRPr>
      </a:lvl5pPr>
      <a:lvl6pPr marL="2237932" algn="l" defTabSz="447586" rtl="0" eaLnBrk="1" latinLnBrk="0" hangingPunct="1">
        <a:defRPr sz="1800" kern="1200">
          <a:solidFill>
            <a:schemeClr val="tx1"/>
          </a:solidFill>
          <a:latin typeface="+mn-lt"/>
          <a:ea typeface="+mn-ea"/>
          <a:cs typeface="+mn-cs"/>
        </a:defRPr>
      </a:lvl6pPr>
      <a:lvl7pPr marL="2685517" algn="l" defTabSz="447586" rtl="0" eaLnBrk="1" latinLnBrk="0" hangingPunct="1">
        <a:defRPr sz="1800" kern="1200">
          <a:solidFill>
            <a:schemeClr val="tx1"/>
          </a:solidFill>
          <a:latin typeface="+mn-lt"/>
          <a:ea typeface="+mn-ea"/>
          <a:cs typeface="+mn-cs"/>
        </a:defRPr>
      </a:lvl7pPr>
      <a:lvl8pPr marL="3133099" algn="l" defTabSz="447586" rtl="0" eaLnBrk="1" latinLnBrk="0" hangingPunct="1">
        <a:defRPr sz="1800" kern="1200">
          <a:solidFill>
            <a:schemeClr val="tx1"/>
          </a:solidFill>
          <a:latin typeface="+mn-lt"/>
          <a:ea typeface="+mn-ea"/>
          <a:cs typeface="+mn-cs"/>
        </a:defRPr>
      </a:lvl8pPr>
      <a:lvl9pPr marL="3580698" algn="l" defTabSz="44758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6390072"/>
            <a:ext cx="8961438" cy="340742"/>
          </a:xfrm>
          <a:prstGeom prst="rect">
            <a:avLst/>
          </a:prstGeom>
          <a:solidFill>
            <a:srgbClr val="F30617"/>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prstTxWarp prst="textNoShape">
              <a:avLst/>
            </a:prstTxWarp>
          </a:bodyPr>
          <a:lstStyle/>
          <a:p>
            <a:pPr algn="ctr" defTabSz="500863">
              <a:defRPr/>
            </a:pPr>
            <a:endParaRPr lang="en-US" sz="2000" dirty="0">
              <a:solidFill>
                <a:srgbClr val="FFFFFF"/>
              </a:solidFill>
            </a:endParaRPr>
          </a:p>
        </p:txBody>
      </p:sp>
      <p:sp>
        <p:nvSpPr>
          <p:cNvPr id="5123" name="Rectangle 1"/>
          <p:cNvSpPr>
            <a:spLocks noGrp="1" noChangeArrowheads="1"/>
          </p:cNvSpPr>
          <p:nvPr>
            <p:ph type="title"/>
          </p:nvPr>
        </p:nvSpPr>
        <p:spPr bwMode="auto">
          <a:xfrm>
            <a:off x="448072" y="448098"/>
            <a:ext cx="8065294" cy="112024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108" charset="0"/>
              </a:rPr>
              <a:t>Click to edit Master title style</a:t>
            </a:r>
            <a:endParaRPr lang="en-US" dirty="0">
              <a:sym typeface="Arial" pitchFamily="-108" charset="0"/>
            </a:endParaRPr>
          </a:p>
        </p:txBody>
      </p:sp>
      <p:sp>
        <p:nvSpPr>
          <p:cNvPr id="5124" name="Rectangle 2"/>
          <p:cNvSpPr>
            <a:spLocks noGrp="1" noChangeArrowheads="1"/>
          </p:cNvSpPr>
          <p:nvPr>
            <p:ph type="body" idx="1"/>
          </p:nvPr>
        </p:nvSpPr>
        <p:spPr bwMode="auto">
          <a:xfrm>
            <a:off x="448072" y="1568344"/>
            <a:ext cx="8065294" cy="448098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108" charset="0"/>
              </a:rPr>
              <a:t>Click to edit Master text styles</a:t>
            </a:r>
          </a:p>
          <a:p>
            <a:pPr lvl="1"/>
            <a:r>
              <a:rPr lang="en-US">
                <a:sym typeface="Arial" pitchFamily="-108" charset="0"/>
              </a:rPr>
              <a:t>Second level</a:t>
            </a:r>
          </a:p>
          <a:p>
            <a:pPr lvl="2"/>
            <a:r>
              <a:rPr lang="en-US">
                <a:sym typeface="Arial" pitchFamily="-108" charset="0"/>
              </a:rPr>
              <a:t>Third level</a:t>
            </a:r>
          </a:p>
          <a:p>
            <a:pPr lvl="3"/>
            <a:r>
              <a:rPr lang="en-US">
                <a:sym typeface="Arial" pitchFamily="-108" charset="0"/>
              </a:rPr>
              <a:t>Fourth level</a:t>
            </a:r>
          </a:p>
          <a:p>
            <a:pPr lvl="4"/>
            <a:r>
              <a:rPr lang="en-US">
                <a:sym typeface="Arial" pitchFamily="-108" charset="0"/>
              </a:rPr>
              <a:t>Fifth level</a:t>
            </a:r>
            <a:endParaRPr lang="en-US" dirty="0">
              <a:sym typeface="Arial" pitchFamily="-108" charset="0"/>
            </a:endParaRPr>
          </a:p>
        </p:txBody>
      </p:sp>
      <p:pic>
        <p:nvPicPr>
          <p:cNvPr id="12" name="Picture 11" descr="jnj_InformationTechnology_logo_horizontal_White.png"/>
          <p:cNvPicPr>
            <a:picLocks noChangeAspect="1"/>
          </p:cNvPicPr>
          <p:nvPr/>
        </p:nvPicPr>
        <p:blipFill>
          <a:blip r:embed="rId14" cstate="print"/>
          <a:stretch>
            <a:fillRect/>
          </a:stretch>
        </p:blipFill>
        <p:spPr>
          <a:xfrm>
            <a:off x="179232" y="6446085"/>
            <a:ext cx="2880872" cy="224049"/>
          </a:xfrm>
          <a:prstGeom prst="rect">
            <a:avLst/>
          </a:prstGeom>
        </p:spPr>
      </p:pic>
      <p:sp>
        <p:nvSpPr>
          <p:cNvPr id="7" name="Slide Number Placeholder 4"/>
          <p:cNvSpPr txBox="1">
            <a:spLocks/>
          </p:cNvSpPr>
          <p:nvPr/>
        </p:nvSpPr>
        <p:spPr bwMode="white">
          <a:xfrm>
            <a:off x="6899072" y="6420670"/>
            <a:ext cx="1960316" cy="216530"/>
          </a:xfrm>
          <a:prstGeom prst="rect">
            <a:avLst/>
          </a:prstGeom>
          <a:noFill/>
          <a:ln w="9525">
            <a:noFill/>
            <a:miter lim="800000"/>
            <a:headEnd/>
            <a:tailEnd/>
          </a:ln>
        </p:spPr>
        <p:txBody>
          <a:bodyPr lIns="127313" tIns="63662" rIns="127313" bIns="63662"/>
          <a:lstStyle/>
          <a:p>
            <a:pPr algn="r" defTabSz="711889" eaLnBrk="0" hangingPunct="0">
              <a:spcBef>
                <a:spcPts val="784"/>
              </a:spcBef>
              <a:buSzPct val="100000"/>
              <a:buFont typeface="Arial" pitchFamily="34" charset="0"/>
              <a:buNone/>
            </a:pPr>
            <a:fld id="{F49EECA9-03BA-446A-A6B7-033344E3CED9}" type="slidenum">
              <a:rPr lang="en-US" sz="900">
                <a:solidFill>
                  <a:srgbClr val="FFFFFF"/>
                </a:solidFill>
                <a:latin typeface="Arial"/>
                <a:ea typeface="Arial Unicode MS" pitchFamily="34" charset="-128"/>
                <a:cs typeface="Arial Unicode MS" pitchFamily="34" charset="-128"/>
                <a:sym typeface="Arial" pitchFamily="34" charset="0"/>
              </a:rPr>
              <a:pPr algn="r" defTabSz="711889" eaLnBrk="0" hangingPunct="0">
                <a:spcBef>
                  <a:spcPts val="784"/>
                </a:spcBef>
                <a:buSzPct val="100000"/>
                <a:buFont typeface="Arial" pitchFamily="34" charset="0"/>
                <a:buNone/>
              </a:pPr>
              <a:t>‹#›</a:t>
            </a:fld>
            <a:endParaRPr lang="en-US" sz="900" dirty="0">
              <a:solidFill>
                <a:srgbClr val="FFFFFF"/>
              </a:solidFill>
              <a:latin typeface="Arial"/>
              <a:ea typeface="Arial Unicode MS" pitchFamily="34" charset="-128"/>
              <a:cs typeface="Arial Unicode MS" pitchFamily="34" charset="-128"/>
              <a:sym typeface="Arial" pitchFamily="34" charset="0"/>
            </a:endParaRPr>
          </a:p>
        </p:txBody>
      </p:sp>
      <p:sp>
        <p:nvSpPr>
          <p:cNvPr id="8" name="TextBox 7"/>
          <p:cNvSpPr txBox="1">
            <a:spLocks noChangeArrowheads="1"/>
          </p:cNvSpPr>
          <p:nvPr/>
        </p:nvSpPr>
        <p:spPr bwMode="white">
          <a:xfrm>
            <a:off x="7467866" y="6348063"/>
            <a:ext cx="1010302" cy="373415"/>
          </a:xfrm>
          <a:prstGeom prst="rect">
            <a:avLst/>
          </a:prstGeom>
          <a:noFill/>
          <a:ln w="9525">
            <a:noFill/>
            <a:miter lim="800000"/>
            <a:headEnd/>
            <a:tailEnd/>
          </a:ln>
        </p:spPr>
        <p:txBody>
          <a:bodyPr lIns="0" tIns="0" rIns="0" bIns="0" anchor="ctr"/>
          <a:lstStyle/>
          <a:p>
            <a:pPr algn="r" defTabSz="711889" eaLnBrk="0" hangingPunct="0">
              <a:spcBef>
                <a:spcPts val="784"/>
              </a:spcBef>
              <a:buSzPct val="100000"/>
              <a:buFont typeface="Arial" pitchFamily="34" charset="0"/>
              <a:buNone/>
            </a:pPr>
            <a:r>
              <a:rPr lang="en-US" sz="900" b="1" dirty="0">
                <a:solidFill>
                  <a:srgbClr val="FFFFFF"/>
                </a:solidFill>
                <a:latin typeface="Arial"/>
                <a:ea typeface="Arial Unicode MS" pitchFamily="34" charset="-128"/>
                <a:cs typeface="Arial Unicode MS" pitchFamily="34" charset="-128"/>
                <a:sym typeface="Arial" pitchFamily="34" charset="0"/>
              </a:rPr>
              <a:t>CONFIDENTIAL</a:t>
            </a:r>
          </a:p>
        </p:txBody>
      </p:sp>
    </p:spTree>
    <p:extLst>
      <p:ext uri="{BB962C8B-B14F-4D97-AF65-F5344CB8AC3E}">
        <p14:creationId xmlns:p14="http://schemas.microsoft.com/office/powerpoint/2010/main" val="434671645"/>
      </p:ext>
    </p:extLst>
  </p:cSld>
  <p:clrMap bg1="lt1" tx1="dk1" bg2="lt2" tx2="dk2" accent1="accent1" accent2="accent2" accent3="accent3" accent4="accent4" accent5="accent5" accent6="accent6" hlink="hlink" folHlink="folHlink"/>
  <p:sldLayoutIdLst>
    <p:sldLayoutId id="2147486978" r:id="rId1"/>
    <p:sldLayoutId id="2147486979" r:id="rId2"/>
    <p:sldLayoutId id="2147486980" r:id="rId3"/>
    <p:sldLayoutId id="2147486981" r:id="rId4"/>
    <p:sldLayoutId id="2147486982" r:id="rId5"/>
    <p:sldLayoutId id="2147486983" r:id="rId6"/>
    <p:sldLayoutId id="2147486984" r:id="rId7"/>
    <p:sldLayoutId id="2147486985" r:id="rId8"/>
    <p:sldLayoutId id="2147486986" r:id="rId9"/>
    <p:sldLayoutId id="2147486987" r:id="rId10"/>
    <p:sldLayoutId id="2147486988" r:id="rId11"/>
    <p:sldLayoutId id="2147486989" r:id="rId12"/>
  </p:sldLayoutIdLst>
  <p:transition>
    <p:fade/>
  </p:transition>
  <p:hf hdr="0" ftr="0" dt="0"/>
  <p:txStyles>
    <p:titleStyle>
      <a:lvl1pPr algn="l" rtl="0" eaLnBrk="1" fontAlgn="base" hangingPunct="1">
        <a:spcBef>
          <a:spcPct val="0"/>
        </a:spcBef>
        <a:spcAft>
          <a:spcPct val="0"/>
        </a:spcAft>
        <a:defRPr sz="2900">
          <a:solidFill>
            <a:schemeClr val="tx2"/>
          </a:solidFill>
          <a:latin typeface="Georgia"/>
          <a:ea typeface="+mj-ea"/>
          <a:cs typeface="Georgia"/>
          <a:sym typeface="Arial" pitchFamily="-108" charset="0"/>
        </a:defRPr>
      </a:lvl1pPr>
      <a:lvl2pPr algn="l" rtl="0" eaLnBrk="1" fontAlgn="base" hangingPunct="1">
        <a:spcBef>
          <a:spcPct val="0"/>
        </a:spcBef>
        <a:spcAft>
          <a:spcPct val="0"/>
        </a:spcAft>
        <a:defRPr sz="2900">
          <a:solidFill>
            <a:schemeClr val="tx2"/>
          </a:solidFill>
          <a:latin typeface="Georgia" pitchFamily="-111" charset="0"/>
          <a:ea typeface="ヒラギノ角ゴ ProN W6" pitchFamily="-110" charset="-128"/>
          <a:cs typeface="ヒラギノ角ゴ ProN W6" pitchFamily="-110" charset="-128"/>
          <a:sym typeface="Arial" pitchFamily="-108" charset="0"/>
        </a:defRPr>
      </a:lvl2pPr>
      <a:lvl3pPr algn="l" rtl="0" eaLnBrk="1" fontAlgn="base" hangingPunct="1">
        <a:spcBef>
          <a:spcPct val="0"/>
        </a:spcBef>
        <a:spcAft>
          <a:spcPct val="0"/>
        </a:spcAft>
        <a:defRPr sz="2900">
          <a:solidFill>
            <a:schemeClr val="tx2"/>
          </a:solidFill>
          <a:latin typeface="Georgia" pitchFamily="-111" charset="0"/>
          <a:ea typeface="ヒラギノ角ゴ ProN W6" pitchFamily="-110" charset="-128"/>
          <a:cs typeface="ヒラギノ角ゴ ProN W6" pitchFamily="-110" charset="-128"/>
          <a:sym typeface="Arial" pitchFamily="-108" charset="0"/>
        </a:defRPr>
      </a:lvl3pPr>
      <a:lvl4pPr algn="l" rtl="0" eaLnBrk="1" fontAlgn="base" hangingPunct="1">
        <a:spcBef>
          <a:spcPct val="0"/>
        </a:spcBef>
        <a:spcAft>
          <a:spcPct val="0"/>
        </a:spcAft>
        <a:defRPr sz="2900">
          <a:solidFill>
            <a:schemeClr val="tx2"/>
          </a:solidFill>
          <a:latin typeface="Georgia" pitchFamily="-111" charset="0"/>
          <a:ea typeface="ヒラギノ角ゴ ProN W6" pitchFamily="-110" charset="-128"/>
          <a:cs typeface="ヒラギノ角ゴ ProN W6" pitchFamily="-110" charset="-128"/>
          <a:sym typeface="Arial" pitchFamily="-108" charset="0"/>
        </a:defRPr>
      </a:lvl4pPr>
      <a:lvl5pPr algn="l" rtl="0" eaLnBrk="1" fontAlgn="base" hangingPunct="1">
        <a:spcBef>
          <a:spcPct val="0"/>
        </a:spcBef>
        <a:spcAft>
          <a:spcPct val="0"/>
        </a:spcAft>
        <a:defRPr sz="2900">
          <a:solidFill>
            <a:schemeClr val="tx2"/>
          </a:solidFill>
          <a:latin typeface="Georgia" pitchFamily="-111" charset="0"/>
          <a:ea typeface="ヒラギノ角ゴ ProN W6" pitchFamily="-110" charset="-128"/>
          <a:cs typeface="ヒラギノ角ゴ ProN W6" pitchFamily="-110" charset="-128"/>
          <a:sym typeface="Arial" pitchFamily="-108" charset="0"/>
        </a:defRPr>
      </a:lvl5pPr>
      <a:lvl6pPr marL="282210" algn="l" rtl="0" eaLnBrk="1" fontAlgn="base" hangingPunct="1">
        <a:spcBef>
          <a:spcPct val="0"/>
        </a:spcBef>
        <a:spcAft>
          <a:spcPct val="0"/>
        </a:spcAft>
        <a:defRPr sz="25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564423" algn="l" rtl="0" eaLnBrk="1" fontAlgn="base" hangingPunct="1">
        <a:spcBef>
          <a:spcPct val="0"/>
        </a:spcBef>
        <a:spcAft>
          <a:spcPct val="0"/>
        </a:spcAft>
        <a:defRPr sz="25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846634" algn="l" rtl="0" eaLnBrk="1" fontAlgn="base" hangingPunct="1">
        <a:spcBef>
          <a:spcPct val="0"/>
        </a:spcBef>
        <a:spcAft>
          <a:spcPct val="0"/>
        </a:spcAft>
        <a:defRPr sz="25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128846" algn="l" rtl="0" eaLnBrk="1" fontAlgn="base" hangingPunct="1">
        <a:spcBef>
          <a:spcPct val="0"/>
        </a:spcBef>
        <a:spcAft>
          <a:spcPct val="0"/>
        </a:spcAft>
        <a:defRPr sz="25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23988" indent="-223988" algn="l" rtl="0" eaLnBrk="1" fontAlgn="base" hangingPunct="1">
        <a:spcBef>
          <a:spcPts val="588"/>
        </a:spcBef>
        <a:spcAft>
          <a:spcPct val="0"/>
        </a:spcAft>
        <a:buSzPct val="100000"/>
        <a:buFont typeface="Arial" pitchFamily="-108" charset="0"/>
        <a:buChar char="•"/>
        <a:defRPr sz="2500">
          <a:solidFill>
            <a:srgbClr val="595959"/>
          </a:solidFill>
          <a:latin typeface="+mn-lt"/>
          <a:ea typeface="+mn-ea"/>
          <a:cs typeface="+mn-cs"/>
          <a:sym typeface="Arial" pitchFamily="-108" charset="0"/>
        </a:defRPr>
      </a:lvl1pPr>
      <a:lvl2pPr marL="671965" indent="-223988" algn="l" rtl="0" eaLnBrk="1" fontAlgn="base" hangingPunct="1">
        <a:spcBef>
          <a:spcPts val="588"/>
        </a:spcBef>
        <a:spcAft>
          <a:spcPct val="0"/>
        </a:spcAft>
        <a:buSzPct val="100000"/>
        <a:buFont typeface="Arial" pitchFamily="-108" charset="0"/>
        <a:buChar char="–"/>
        <a:defRPr sz="2000">
          <a:solidFill>
            <a:srgbClr val="595959"/>
          </a:solidFill>
          <a:latin typeface="+mn-lt"/>
          <a:ea typeface="+mn-ea"/>
          <a:cs typeface="+mn-cs"/>
          <a:sym typeface="Arial" pitchFamily="-108" charset="0"/>
        </a:defRPr>
      </a:lvl2pPr>
      <a:lvl3pPr marL="895954" indent="-223988" algn="l" rtl="0" eaLnBrk="1" fontAlgn="base" hangingPunct="1">
        <a:spcBef>
          <a:spcPts val="588"/>
        </a:spcBef>
        <a:spcAft>
          <a:spcPct val="0"/>
        </a:spcAft>
        <a:buSzPct val="100000"/>
        <a:buFont typeface="Arial" pitchFamily="-108" charset="0"/>
        <a:buChar char="•"/>
        <a:defRPr>
          <a:solidFill>
            <a:srgbClr val="595959"/>
          </a:solidFill>
          <a:latin typeface="+mn-lt"/>
          <a:ea typeface="+mn-ea"/>
          <a:cs typeface="+mn-cs"/>
          <a:sym typeface="Arial" pitchFamily="-108" charset="0"/>
        </a:defRPr>
      </a:lvl3pPr>
      <a:lvl4pPr marL="1119943" indent="-223988" algn="l" rtl="0" eaLnBrk="1" fontAlgn="base" hangingPunct="1">
        <a:spcBef>
          <a:spcPts val="588"/>
        </a:spcBef>
        <a:spcAft>
          <a:spcPct val="0"/>
        </a:spcAft>
        <a:buSzPct val="100000"/>
        <a:buFont typeface="Arial" pitchFamily="-108" charset="0"/>
        <a:buChar char="–"/>
        <a:defRPr>
          <a:solidFill>
            <a:srgbClr val="595959"/>
          </a:solidFill>
          <a:latin typeface="+mn-lt"/>
          <a:ea typeface="+mn-ea"/>
          <a:cs typeface="+mn-cs"/>
          <a:sym typeface="Arial" pitchFamily="-108" charset="0"/>
        </a:defRPr>
      </a:lvl4pPr>
      <a:lvl5pPr marL="1343931" indent="-223988" algn="l" rtl="0" eaLnBrk="1" fontAlgn="base" hangingPunct="1">
        <a:spcBef>
          <a:spcPts val="588"/>
        </a:spcBef>
        <a:spcAft>
          <a:spcPct val="0"/>
        </a:spcAft>
        <a:buSzPct val="100000"/>
        <a:buFont typeface="Arial" pitchFamily="-108" charset="0"/>
        <a:buChar char="»"/>
        <a:defRPr>
          <a:solidFill>
            <a:srgbClr val="595959"/>
          </a:solidFill>
          <a:latin typeface="+mn-lt"/>
          <a:ea typeface="+mn-ea"/>
          <a:cs typeface="+mn-cs"/>
          <a:sym typeface="Arial" pitchFamily="-108" charset="0"/>
        </a:defRPr>
      </a:lvl5pPr>
      <a:lvl6pPr marL="1740306" indent="-188141" algn="l" rtl="0" eaLnBrk="1" fontAlgn="base" hangingPunct="1">
        <a:spcBef>
          <a:spcPts val="371"/>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22516" indent="-188141" algn="l" rtl="0" eaLnBrk="1" fontAlgn="base" hangingPunct="1">
        <a:spcBef>
          <a:spcPts val="371"/>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04728" indent="-188141" algn="l" rtl="0" eaLnBrk="1" fontAlgn="base" hangingPunct="1">
        <a:spcBef>
          <a:spcPts val="371"/>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586938" indent="-188141" algn="l" rtl="0" eaLnBrk="1" fontAlgn="base" hangingPunct="1">
        <a:spcBef>
          <a:spcPts val="371"/>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p:bodyStyle>
    <p:otherStyle>
      <a:defPPr>
        <a:defRPr lang="en-US"/>
      </a:defPPr>
      <a:lvl1pPr marL="0" algn="l" defTabSz="282210" rtl="0" eaLnBrk="1" latinLnBrk="0" hangingPunct="1">
        <a:defRPr sz="1100" kern="1200">
          <a:solidFill>
            <a:schemeClr val="tx1"/>
          </a:solidFill>
          <a:latin typeface="+mn-lt"/>
          <a:ea typeface="+mn-ea"/>
          <a:cs typeface="+mn-cs"/>
        </a:defRPr>
      </a:lvl1pPr>
      <a:lvl2pPr marL="282210" algn="l" defTabSz="282210" rtl="0" eaLnBrk="1" latinLnBrk="0" hangingPunct="1">
        <a:defRPr sz="1100" kern="1200">
          <a:solidFill>
            <a:schemeClr val="tx1"/>
          </a:solidFill>
          <a:latin typeface="+mn-lt"/>
          <a:ea typeface="+mn-ea"/>
          <a:cs typeface="+mn-cs"/>
        </a:defRPr>
      </a:lvl2pPr>
      <a:lvl3pPr marL="564423" algn="l" defTabSz="282210" rtl="0" eaLnBrk="1" latinLnBrk="0" hangingPunct="1">
        <a:defRPr sz="1100" kern="1200">
          <a:solidFill>
            <a:schemeClr val="tx1"/>
          </a:solidFill>
          <a:latin typeface="+mn-lt"/>
          <a:ea typeface="+mn-ea"/>
          <a:cs typeface="+mn-cs"/>
        </a:defRPr>
      </a:lvl3pPr>
      <a:lvl4pPr marL="846634" algn="l" defTabSz="282210" rtl="0" eaLnBrk="1" latinLnBrk="0" hangingPunct="1">
        <a:defRPr sz="1100" kern="1200">
          <a:solidFill>
            <a:schemeClr val="tx1"/>
          </a:solidFill>
          <a:latin typeface="+mn-lt"/>
          <a:ea typeface="+mn-ea"/>
          <a:cs typeface="+mn-cs"/>
        </a:defRPr>
      </a:lvl4pPr>
      <a:lvl5pPr marL="1128846" algn="l" defTabSz="282210" rtl="0" eaLnBrk="1" latinLnBrk="0" hangingPunct="1">
        <a:defRPr sz="1100" kern="1200">
          <a:solidFill>
            <a:schemeClr val="tx1"/>
          </a:solidFill>
          <a:latin typeface="+mn-lt"/>
          <a:ea typeface="+mn-ea"/>
          <a:cs typeface="+mn-cs"/>
        </a:defRPr>
      </a:lvl5pPr>
      <a:lvl6pPr marL="1411058" algn="l" defTabSz="282210" rtl="0" eaLnBrk="1" latinLnBrk="0" hangingPunct="1">
        <a:defRPr sz="1100" kern="1200">
          <a:solidFill>
            <a:schemeClr val="tx1"/>
          </a:solidFill>
          <a:latin typeface="+mn-lt"/>
          <a:ea typeface="+mn-ea"/>
          <a:cs typeface="+mn-cs"/>
        </a:defRPr>
      </a:lvl6pPr>
      <a:lvl7pPr marL="1693269" algn="l" defTabSz="282210" rtl="0" eaLnBrk="1" latinLnBrk="0" hangingPunct="1">
        <a:defRPr sz="1100" kern="1200">
          <a:solidFill>
            <a:schemeClr val="tx1"/>
          </a:solidFill>
          <a:latin typeface="+mn-lt"/>
          <a:ea typeface="+mn-ea"/>
          <a:cs typeface="+mn-cs"/>
        </a:defRPr>
      </a:lvl7pPr>
      <a:lvl8pPr marL="1975479" algn="l" defTabSz="282210" rtl="0" eaLnBrk="1" latinLnBrk="0" hangingPunct="1">
        <a:defRPr sz="1100" kern="1200">
          <a:solidFill>
            <a:schemeClr val="tx1"/>
          </a:solidFill>
          <a:latin typeface="+mn-lt"/>
          <a:ea typeface="+mn-ea"/>
          <a:cs typeface="+mn-cs"/>
        </a:defRPr>
      </a:lvl8pPr>
      <a:lvl9pPr marL="2257692" algn="l" defTabSz="282210" rtl="0" eaLnBrk="1" latinLnBrk="0" hangingPunct="1">
        <a:defRPr sz="1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7"/>
            </p:custDataLst>
            <p:extLst>
              <p:ext uri="{D42A27DB-BD31-4B8C-83A1-F6EECF244321}">
                <p14:modId xmlns:p14="http://schemas.microsoft.com/office/powerpoint/2010/main" val="1758431048"/>
              </p:ext>
            </p:extLst>
          </p:nvPr>
        </p:nvGraphicFramePr>
        <p:xfrm>
          <a:off x="1559" y="1559"/>
          <a:ext cx="1555" cy="1555"/>
        </p:xfrm>
        <a:graphic>
          <a:graphicData uri="http://schemas.openxmlformats.org/presentationml/2006/ole">
            <mc:AlternateContent xmlns:mc="http://schemas.openxmlformats.org/markup-compatibility/2006">
              <mc:Choice xmlns:v="urn:schemas-microsoft-com:vml" Requires="v">
                <p:oleObj spid="_x0000_s37112" name="think-cell Slide" r:id="rId18" imgW="360" imgH="360" progId="">
                  <p:embed/>
                </p:oleObj>
              </mc:Choice>
              <mc:Fallback>
                <p:oleObj name="think-cell Slide" r:id="rId18" imgW="360" imgH="36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59" y="1559"/>
                        <a:ext cx="1555" cy="1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p:cNvPicPr>
            <a:picLocks noChangeAspect="1"/>
          </p:cNvPicPr>
          <p:nvPr/>
        </p:nvPicPr>
        <p:blipFill rotWithShape="1">
          <a:blip r:embed="rId20" cstate="print">
            <a:extLst>
              <a:ext uri="{28A0092B-C50C-407E-A947-70E740481C1C}">
                <a14:useLocalDpi xmlns:a14="http://schemas.microsoft.com/office/drawing/2010/main" val="0"/>
              </a:ext>
            </a:extLst>
          </a:blip>
          <a:srcRect t="18516" r="11828"/>
          <a:stretch/>
        </p:blipFill>
        <p:spPr>
          <a:xfrm>
            <a:off x="0" y="487749"/>
            <a:ext cx="8949646" cy="6272269"/>
          </a:xfrm>
          <a:prstGeom prst="rect">
            <a:avLst/>
          </a:prstGeom>
        </p:spPr>
      </p:pic>
      <p:sp>
        <p:nvSpPr>
          <p:cNvPr id="9" name="Rectangle 8"/>
          <p:cNvSpPr/>
          <p:nvPr/>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92" tIns="44797" rIns="89592" bIns="44797" rtlCol="0" anchor="ctr"/>
          <a:lstStyle/>
          <a:p>
            <a:pPr algn="ctr"/>
            <a:endParaRPr lang="en-US" dirty="0">
              <a:solidFill>
                <a:srgbClr val="FFFFFF"/>
              </a:solidFill>
            </a:endParaRPr>
          </a:p>
        </p:txBody>
      </p:sp>
      <p:sp>
        <p:nvSpPr>
          <p:cNvPr id="2051" name="Title Placeholder 1"/>
          <p:cNvSpPr>
            <a:spLocks noGrp="1"/>
          </p:cNvSpPr>
          <p:nvPr>
            <p:ph type="title"/>
          </p:nvPr>
        </p:nvSpPr>
        <p:spPr bwMode="auto">
          <a:xfrm>
            <a:off x="448072" y="286785"/>
            <a:ext cx="8065294" cy="474851"/>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2052" name="Text Placeholder 2"/>
          <p:cNvSpPr>
            <a:spLocks noGrp="1"/>
          </p:cNvSpPr>
          <p:nvPr>
            <p:ph type="body" idx="1"/>
          </p:nvPr>
        </p:nvSpPr>
        <p:spPr bwMode="auto">
          <a:xfrm>
            <a:off x="448072" y="1344295"/>
            <a:ext cx="8065294" cy="4659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Text</a:t>
            </a:r>
            <a:endParaRPr lang="en-US" dirty="0"/>
          </a:p>
        </p:txBody>
      </p:sp>
      <p:sp>
        <p:nvSpPr>
          <p:cNvPr id="1030" name="Text Placeholder 10"/>
          <p:cNvSpPr txBox="1">
            <a:spLocks/>
          </p:cNvSpPr>
          <p:nvPr/>
        </p:nvSpPr>
        <p:spPr bwMode="auto">
          <a:xfrm>
            <a:off x="8380244" y="6219603"/>
            <a:ext cx="674545" cy="540415"/>
          </a:xfrm>
          <a:prstGeom prst="rect">
            <a:avLst/>
          </a:prstGeom>
          <a:noFill/>
          <a:ln w="9525">
            <a:noFill/>
            <a:miter lim="800000"/>
            <a:headEnd/>
            <a:tailEnd/>
          </a:ln>
        </p:spPr>
        <p:txBody>
          <a:bodyPr lIns="89496" tIns="44751" rIns="268777" bIns="44751" anchor="ctr"/>
          <a:lstStyle/>
          <a:p>
            <a:pPr marL="334415" indent="-334415" algn="ctr" defTabSz="446407">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415" indent="-334415" algn="ctr" defTabSz="446407">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pic>
        <p:nvPicPr>
          <p:cNvPr id="12" name="Picture 11" descr="jnj_InformationTechnology_logo_horizontal_RGB_White.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78375" y="6316344"/>
            <a:ext cx="2542393" cy="366550"/>
          </a:xfrm>
          <a:prstGeom prst="rect">
            <a:avLst/>
          </a:prstGeom>
        </p:spPr>
      </p:pic>
    </p:spTree>
    <p:extLst>
      <p:ext uri="{BB962C8B-B14F-4D97-AF65-F5344CB8AC3E}">
        <p14:creationId xmlns:p14="http://schemas.microsoft.com/office/powerpoint/2010/main" val="3459605052"/>
      </p:ext>
    </p:extLst>
  </p:cSld>
  <p:clrMap bg1="lt1" tx1="dk1" bg2="lt2" tx2="dk2" accent1="accent1" accent2="accent2" accent3="accent3" accent4="accent4" accent5="accent5" accent6="accent6" hlink="hlink" folHlink="folHlink"/>
  <p:sldLayoutIdLst>
    <p:sldLayoutId id="2147486991" r:id="rId1"/>
    <p:sldLayoutId id="2147486992" r:id="rId2"/>
    <p:sldLayoutId id="2147486993" r:id="rId3"/>
    <p:sldLayoutId id="2147486994" r:id="rId4"/>
    <p:sldLayoutId id="2147486995" r:id="rId5"/>
    <p:sldLayoutId id="2147486996" r:id="rId6"/>
    <p:sldLayoutId id="2147486997" r:id="rId7"/>
    <p:sldLayoutId id="2147486998" r:id="rId8"/>
    <p:sldLayoutId id="2147486999" r:id="rId9"/>
    <p:sldLayoutId id="2147487000" r:id="rId10"/>
    <p:sldLayoutId id="2147487001" r:id="rId11"/>
    <p:sldLayoutId id="2147487002" r:id="rId12"/>
    <p:sldLayoutId id="2147487003" r:id="rId13"/>
    <p:sldLayoutId id="214748700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446407" rtl="0" eaLnBrk="1" fontAlgn="base" hangingPunct="1">
        <a:spcBef>
          <a:spcPct val="0"/>
        </a:spcBef>
        <a:spcAft>
          <a:spcPct val="0"/>
        </a:spcAft>
        <a:defRPr sz="2400" kern="1200">
          <a:solidFill>
            <a:schemeClr val="accent5"/>
          </a:solidFill>
          <a:latin typeface="Arial" panose="020B0604020202020204" pitchFamily="34" charset="0"/>
          <a:ea typeface="MS PGothic" pitchFamily="34" charset="-128"/>
          <a:cs typeface="Arial" panose="020B0604020202020204" pitchFamily="34" charset="0"/>
        </a:defRPr>
      </a:lvl1pPr>
      <a:lvl2pPr algn="l" defTabSz="446407"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2pPr>
      <a:lvl3pPr algn="l" defTabSz="446407"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3pPr>
      <a:lvl4pPr algn="l" defTabSz="446407"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4pPr>
      <a:lvl5pPr algn="l" defTabSz="446407"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5pPr>
      <a:lvl6pPr marL="447492" algn="l" defTabSz="447492" rtl="0" eaLnBrk="1" fontAlgn="base" hangingPunct="1">
        <a:spcBef>
          <a:spcPct val="0"/>
        </a:spcBef>
        <a:spcAft>
          <a:spcPct val="0"/>
        </a:spcAft>
        <a:defRPr sz="2900">
          <a:solidFill>
            <a:schemeClr val="tx1"/>
          </a:solidFill>
          <a:latin typeface="Georgia" pitchFamily="34" charset="0"/>
          <a:ea typeface="ＭＳ Ｐゴシック" pitchFamily="34" charset="-128"/>
        </a:defRPr>
      </a:lvl6pPr>
      <a:lvl7pPr marL="894985" algn="l" defTabSz="447492" rtl="0" eaLnBrk="1" fontAlgn="base" hangingPunct="1">
        <a:spcBef>
          <a:spcPct val="0"/>
        </a:spcBef>
        <a:spcAft>
          <a:spcPct val="0"/>
        </a:spcAft>
        <a:defRPr sz="2900">
          <a:solidFill>
            <a:schemeClr val="tx1"/>
          </a:solidFill>
          <a:latin typeface="Georgia" pitchFamily="34" charset="0"/>
          <a:ea typeface="ＭＳ Ｐゴシック" pitchFamily="34" charset="-128"/>
        </a:defRPr>
      </a:lvl7pPr>
      <a:lvl8pPr marL="1342479" algn="l" defTabSz="447492" rtl="0" eaLnBrk="1" fontAlgn="base" hangingPunct="1">
        <a:spcBef>
          <a:spcPct val="0"/>
        </a:spcBef>
        <a:spcAft>
          <a:spcPct val="0"/>
        </a:spcAft>
        <a:defRPr sz="2900">
          <a:solidFill>
            <a:schemeClr val="tx1"/>
          </a:solidFill>
          <a:latin typeface="Georgia" pitchFamily="34" charset="0"/>
          <a:ea typeface="ＭＳ Ｐゴシック" pitchFamily="34" charset="-128"/>
        </a:defRPr>
      </a:lvl8pPr>
      <a:lvl9pPr marL="1789971" algn="l" defTabSz="447492" rtl="0" eaLnBrk="1" fontAlgn="base" hangingPunct="1">
        <a:spcBef>
          <a:spcPct val="0"/>
        </a:spcBef>
        <a:spcAft>
          <a:spcPct val="0"/>
        </a:spcAft>
        <a:defRPr sz="2900">
          <a:solidFill>
            <a:schemeClr val="tx1"/>
          </a:solidFill>
          <a:latin typeface="Georgia" pitchFamily="34" charset="0"/>
          <a:ea typeface="ＭＳ Ｐゴシック" pitchFamily="34" charset="-128"/>
        </a:defRPr>
      </a:lvl9pPr>
    </p:titleStyle>
    <p:bodyStyle>
      <a:lvl1pPr marL="202205" indent="-202205" algn="l" defTabSz="446407" rtl="0" eaLnBrk="1" fontAlgn="base" hangingPunct="1">
        <a:spcBef>
          <a:spcPts val="0"/>
        </a:spcBef>
        <a:spcAft>
          <a:spcPts val="588"/>
        </a:spcAft>
        <a:buClr>
          <a:schemeClr val="tx1">
            <a:lumMod val="65000"/>
            <a:lumOff val="35000"/>
          </a:schemeClr>
        </a:buClr>
        <a:buSzPct val="120000"/>
        <a:buFont typeface="Arial" pitchFamily="34" charset="0"/>
        <a:buChar char="•"/>
        <a:defRPr sz="1000" kern="1200">
          <a:solidFill>
            <a:schemeClr val="accent3"/>
          </a:solidFill>
          <a:latin typeface="Georgia" panose="02040502050405020303" pitchFamily="18" charset="0"/>
          <a:ea typeface="MS PGothic" pitchFamily="34" charset="-128"/>
          <a:cs typeface="Arial"/>
        </a:defRPr>
      </a:lvl1pPr>
      <a:lvl2pPr marL="447962" indent="-143099" algn="l" defTabSz="446407"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2pPr>
      <a:lvl3pPr marL="894369" indent="-230203" algn="l" defTabSz="446407"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3pPr>
      <a:lvl4pPr marL="1161900" indent="-230203" algn="l" defTabSz="446407"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4pPr>
      <a:lvl5pPr marL="1430986" indent="-230203" algn="l" defTabSz="446407"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5pPr>
      <a:lvl6pPr marL="2461194" indent="-223740" algn="l" defTabSz="447492" rtl="0" eaLnBrk="1" latinLnBrk="0" hangingPunct="1">
        <a:spcBef>
          <a:spcPct val="20000"/>
        </a:spcBef>
        <a:buFont typeface="Arial"/>
        <a:buChar char="•"/>
        <a:defRPr sz="2000" kern="1200">
          <a:solidFill>
            <a:schemeClr val="tx1"/>
          </a:solidFill>
          <a:latin typeface="+mn-lt"/>
          <a:ea typeface="+mn-ea"/>
          <a:cs typeface="+mn-cs"/>
        </a:defRPr>
      </a:lvl6pPr>
      <a:lvl7pPr marL="2908687" indent="-223740" algn="l" defTabSz="447492" rtl="0" eaLnBrk="1" latinLnBrk="0" hangingPunct="1">
        <a:spcBef>
          <a:spcPct val="20000"/>
        </a:spcBef>
        <a:buFont typeface="Arial"/>
        <a:buChar char="•"/>
        <a:defRPr sz="2000" kern="1200">
          <a:solidFill>
            <a:schemeClr val="tx1"/>
          </a:solidFill>
          <a:latin typeface="+mn-lt"/>
          <a:ea typeface="+mn-ea"/>
          <a:cs typeface="+mn-cs"/>
        </a:defRPr>
      </a:lvl7pPr>
      <a:lvl8pPr marL="3356180" indent="-223740" algn="l" defTabSz="447492" rtl="0" eaLnBrk="1" latinLnBrk="0" hangingPunct="1">
        <a:spcBef>
          <a:spcPct val="20000"/>
        </a:spcBef>
        <a:buFont typeface="Arial"/>
        <a:buChar char="•"/>
        <a:defRPr sz="2000" kern="1200">
          <a:solidFill>
            <a:schemeClr val="tx1"/>
          </a:solidFill>
          <a:latin typeface="+mn-lt"/>
          <a:ea typeface="+mn-ea"/>
          <a:cs typeface="+mn-cs"/>
        </a:defRPr>
      </a:lvl8pPr>
      <a:lvl9pPr marL="3803676" indent="-223740" algn="l" defTabSz="44749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47492" rtl="0" eaLnBrk="1" latinLnBrk="0" hangingPunct="1">
        <a:defRPr sz="1800" kern="1200">
          <a:solidFill>
            <a:schemeClr val="tx1"/>
          </a:solidFill>
          <a:latin typeface="+mn-lt"/>
          <a:ea typeface="+mn-ea"/>
          <a:cs typeface="+mn-cs"/>
        </a:defRPr>
      </a:lvl1pPr>
      <a:lvl2pPr marL="447492" algn="l" defTabSz="447492" rtl="0" eaLnBrk="1" latinLnBrk="0" hangingPunct="1">
        <a:defRPr sz="1800" kern="1200">
          <a:solidFill>
            <a:schemeClr val="tx1"/>
          </a:solidFill>
          <a:latin typeface="+mn-lt"/>
          <a:ea typeface="+mn-ea"/>
          <a:cs typeface="+mn-cs"/>
        </a:defRPr>
      </a:lvl2pPr>
      <a:lvl3pPr marL="894985" algn="l" defTabSz="447492" rtl="0" eaLnBrk="1" latinLnBrk="0" hangingPunct="1">
        <a:defRPr sz="1800" kern="1200">
          <a:solidFill>
            <a:schemeClr val="tx1"/>
          </a:solidFill>
          <a:latin typeface="+mn-lt"/>
          <a:ea typeface="+mn-ea"/>
          <a:cs typeface="+mn-cs"/>
        </a:defRPr>
      </a:lvl3pPr>
      <a:lvl4pPr marL="1342479" algn="l" defTabSz="447492" rtl="0" eaLnBrk="1" latinLnBrk="0" hangingPunct="1">
        <a:defRPr sz="1800" kern="1200">
          <a:solidFill>
            <a:schemeClr val="tx1"/>
          </a:solidFill>
          <a:latin typeface="+mn-lt"/>
          <a:ea typeface="+mn-ea"/>
          <a:cs typeface="+mn-cs"/>
        </a:defRPr>
      </a:lvl4pPr>
      <a:lvl5pPr marL="1789971" algn="l" defTabSz="447492" rtl="0" eaLnBrk="1" latinLnBrk="0" hangingPunct="1">
        <a:defRPr sz="1800" kern="1200">
          <a:solidFill>
            <a:schemeClr val="tx1"/>
          </a:solidFill>
          <a:latin typeface="+mn-lt"/>
          <a:ea typeface="+mn-ea"/>
          <a:cs typeface="+mn-cs"/>
        </a:defRPr>
      </a:lvl5pPr>
      <a:lvl6pPr marL="2237458" algn="l" defTabSz="447492" rtl="0" eaLnBrk="1" latinLnBrk="0" hangingPunct="1">
        <a:defRPr sz="1800" kern="1200">
          <a:solidFill>
            <a:schemeClr val="tx1"/>
          </a:solidFill>
          <a:latin typeface="+mn-lt"/>
          <a:ea typeface="+mn-ea"/>
          <a:cs typeface="+mn-cs"/>
        </a:defRPr>
      </a:lvl6pPr>
      <a:lvl7pPr marL="2684947" algn="l" defTabSz="447492" rtl="0" eaLnBrk="1" latinLnBrk="0" hangingPunct="1">
        <a:defRPr sz="1800" kern="1200">
          <a:solidFill>
            <a:schemeClr val="tx1"/>
          </a:solidFill>
          <a:latin typeface="+mn-lt"/>
          <a:ea typeface="+mn-ea"/>
          <a:cs typeface="+mn-cs"/>
        </a:defRPr>
      </a:lvl7pPr>
      <a:lvl8pPr marL="3132435" algn="l" defTabSz="447492" rtl="0" eaLnBrk="1" latinLnBrk="0" hangingPunct="1">
        <a:defRPr sz="1800" kern="1200">
          <a:solidFill>
            <a:schemeClr val="tx1"/>
          </a:solidFill>
          <a:latin typeface="+mn-lt"/>
          <a:ea typeface="+mn-ea"/>
          <a:cs typeface="+mn-cs"/>
        </a:defRPr>
      </a:lvl8pPr>
      <a:lvl9pPr marL="3579938" algn="l" defTabSz="44749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7"/>
            </p:custDataLst>
            <p:extLst>
              <p:ext uri="{D42A27DB-BD31-4B8C-83A1-F6EECF244321}">
                <p14:modId xmlns:p14="http://schemas.microsoft.com/office/powerpoint/2010/main" val="3445926122"/>
              </p:ext>
            </p:extLst>
          </p:nvPr>
        </p:nvGraphicFramePr>
        <p:xfrm>
          <a:off x="1560" y="1560"/>
          <a:ext cx="1555" cy="1555"/>
        </p:xfrm>
        <a:graphic>
          <a:graphicData uri="http://schemas.openxmlformats.org/presentationml/2006/ole">
            <mc:AlternateContent xmlns:mc="http://schemas.openxmlformats.org/markup-compatibility/2006">
              <mc:Choice xmlns:v="urn:schemas-microsoft-com:vml" Requires="v">
                <p:oleObj spid="_x0000_s38136" name="think-cell Slide" r:id="rId18" imgW="360" imgH="360" progId="">
                  <p:embed/>
                </p:oleObj>
              </mc:Choice>
              <mc:Fallback>
                <p:oleObj name="think-cell Slide" r:id="rId18" imgW="360" imgH="36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60" y="1560"/>
                        <a:ext cx="1555" cy="1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p:cNvPicPr>
            <a:picLocks noChangeAspect="1"/>
          </p:cNvPicPr>
          <p:nvPr/>
        </p:nvPicPr>
        <p:blipFill rotWithShape="1">
          <a:blip r:embed="rId20" cstate="print">
            <a:extLst>
              <a:ext uri="{28A0092B-C50C-407E-A947-70E740481C1C}">
                <a14:useLocalDpi xmlns:a14="http://schemas.microsoft.com/office/drawing/2010/main" val="0"/>
              </a:ext>
            </a:extLst>
          </a:blip>
          <a:srcRect t="18516" r="11828"/>
          <a:stretch/>
        </p:blipFill>
        <p:spPr>
          <a:xfrm>
            <a:off x="0" y="487749"/>
            <a:ext cx="8949646" cy="6272269"/>
          </a:xfrm>
          <a:prstGeom prst="rect">
            <a:avLst/>
          </a:prstGeom>
        </p:spPr>
      </p:pic>
      <p:sp>
        <p:nvSpPr>
          <p:cNvPr id="9" name="Rectangle 8"/>
          <p:cNvSpPr/>
          <p:nvPr/>
        </p:nvSpPr>
        <p:spPr>
          <a:xfrm>
            <a:off x="0" y="6287620"/>
            <a:ext cx="8961438" cy="433854"/>
          </a:xfrm>
          <a:prstGeom prst="rect">
            <a:avLst/>
          </a:prstGeom>
          <a:solidFill>
            <a:srgbClr val="E20B22"/>
          </a:solidFill>
          <a:ln>
            <a:noFill/>
          </a:ln>
        </p:spPr>
        <p:style>
          <a:lnRef idx="1">
            <a:schemeClr val="accent1"/>
          </a:lnRef>
          <a:fillRef idx="3">
            <a:schemeClr val="accent1"/>
          </a:fillRef>
          <a:effectRef idx="2">
            <a:schemeClr val="accent1"/>
          </a:effectRef>
          <a:fontRef idx="minor">
            <a:schemeClr val="lt1"/>
          </a:fontRef>
        </p:style>
        <p:txBody>
          <a:bodyPr lIns="89583" tIns="44792" rIns="89583" bIns="44792" rtlCol="0" anchor="ctr"/>
          <a:lstStyle/>
          <a:p>
            <a:pPr algn="ctr"/>
            <a:endParaRPr lang="en-US" dirty="0">
              <a:solidFill>
                <a:srgbClr val="FFFFFF"/>
              </a:solidFill>
            </a:endParaRPr>
          </a:p>
        </p:txBody>
      </p:sp>
      <p:sp>
        <p:nvSpPr>
          <p:cNvPr id="2051" name="Title Placeholder 1"/>
          <p:cNvSpPr>
            <a:spLocks noGrp="1"/>
          </p:cNvSpPr>
          <p:nvPr>
            <p:ph type="title"/>
          </p:nvPr>
        </p:nvSpPr>
        <p:spPr bwMode="auto">
          <a:xfrm>
            <a:off x="448072" y="286786"/>
            <a:ext cx="8065294" cy="474851"/>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US" dirty="0"/>
          </a:p>
        </p:txBody>
      </p:sp>
      <p:sp>
        <p:nvSpPr>
          <p:cNvPr id="2052" name="Text Placeholder 2"/>
          <p:cNvSpPr>
            <a:spLocks noGrp="1"/>
          </p:cNvSpPr>
          <p:nvPr>
            <p:ph type="body" idx="1"/>
          </p:nvPr>
        </p:nvSpPr>
        <p:spPr bwMode="auto">
          <a:xfrm>
            <a:off x="448072" y="1344295"/>
            <a:ext cx="8065294" cy="4659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Text</a:t>
            </a:r>
            <a:endParaRPr lang="en-US" dirty="0"/>
          </a:p>
        </p:txBody>
      </p:sp>
      <p:sp>
        <p:nvSpPr>
          <p:cNvPr id="1030" name="Text Placeholder 10"/>
          <p:cNvSpPr txBox="1">
            <a:spLocks/>
          </p:cNvSpPr>
          <p:nvPr/>
        </p:nvSpPr>
        <p:spPr bwMode="auto">
          <a:xfrm>
            <a:off x="8380245" y="6219603"/>
            <a:ext cx="674545" cy="540415"/>
          </a:xfrm>
          <a:prstGeom prst="rect">
            <a:avLst/>
          </a:prstGeom>
          <a:noFill/>
          <a:ln w="9525">
            <a:noFill/>
            <a:miter lim="800000"/>
            <a:headEnd/>
            <a:tailEnd/>
          </a:ln>
        </p:spPr>
        <p:txBody>
          <a:bodyPr lIns="89487" tIns="44746" rIns="268748" bIns="44746" anchor="ctr"/>
          <a:lstStyle/>
          <a:p>
            <a:pPr marL="334380" indent="-334380" algn="ctr" defTabSz="446360">
              <a:spcBef>
                <a:spcPct val="20000"/>
              </a:spcBef>
              <a:buFont typeface="Arial" pitchFamily="34" charset="0"/>
              <a:buNone/>
              <a:defRPr/>
            </a:pPr>
            <a:r>
              <a:rPr lang="en-US" sz="900" dirty="0">
                <a:solidFill>
                  <a:srgbClr val="FFFFFF">
                    <a:lumMod val="65000"/>
                  </a:srgbClr>
                </a:solidFill>
                <a:cs typeface="Arial" pitchFamily="34" charset="0"/>
                <a:sym typeface="Arial" pitchFamily="34" charset="0"/>
              </a:rPr>
              <a:t>  </a:t>
            </a:r>
            <a:fld id="{C1209FD9-C7F3-4875-AF7D-3292D13E6022}" type="slidenum">
              <a:rPr lang="en-US" sz="900">
                <a:solidFill>
                  <a:srgbClr val="FFFFFF"/>
                </a:solidFill>
                <a:cs typeface="Arial" pitchFamily="34" charset="0"/>
                <a:sym typeface="Arial" pitchFamily="34" charset="0"/>
              </a:rPr>
              <a:pPr marL="334380" indent="-334380" algn="ctr" defTabSz="446360">
                <a:spcBef>
                  <a:spcPct val="20000"/>
                </a:spcBef>
                <a:buFont typeface="Arial" pitchFamily="34" charset="0"/>
                <a:buNone/>
                <a:defRPr/>
              </a:pPr>
              <a:t>‹#›</a:t>
            </a:fld>
            <a:endParaRPr lang="en-US" sz="900" dirty="0">
              <a:solidFill>
                <a:srgbClr val="FFFFFF"/>
              </a:solidFill>
              <a:cs typeface="Arial" pitchFamily="34" charset="0"/>
              <a:sym typeface="Arial" pitchFamily="34" charset="0"/>
            </a:endParaRPr>
          </a:p>
        </p:txBody>
      </p:sp>
      <p:pic>
        <p:nvPicPr>
          <p:cNvPr id="12" name="Picture 11" descr="jnj_InformationTechnology_logo_horizontal_RGB_White.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78376" y="6316344"/>
            <a:ext cx="2542393" cy="366550"/>
          </a:xfrm>
          <a:prstGeom prst="rect">
            <a:avLst/>
          </a:prstGeom>
        </p:spPr>
      </p:pic>
    </p:spTree>
    <p:extLst>
      <p:ext uri="{BB962C8B-B14F-4D97-AF65-F5344CB8AC3E}">
        <p14:creationId xmlns:p14="http://schemas.microsoft.com/office/powerpoint/2010/main" val="1548068597"/>
      </p:ext>
    </p:extLst>
  </p:cSld>
  <p:clrMap bg1="lt1" tx1="dk1" bg2="lt2" tx2="dk2" accent1="accent1" accent2="accent2" accent3="accent3" accent4="accent4" accent5="accent5" accent6="accent6" hlink="hlink" folHlink="folHlink"/>
  <p:sldLayoutIdLst>
    <p:sldLayoutId id="2147487006" r:id="rId1"/>
    <p:sldLayoutId id="2147487007" r:id="rId2"/>
    <p:sldLayoutId id="2147487008" r:id="rId3"/>
    <p:sldLayoutId id="2147487009" r:id="rId4"/>
    <p:sldLayoutId id="2147487010" r:id="rId5"/>
    <p:sldLayoutId id="2147487011" r:id="rId6"/>
    <p:sldLayoutId id="2147487012" r:id="rId7"/>
    <p:sldLayoutId id="2147487013" r:id="rId8"/>
    <p:sldLayoutId id="2147487014" r:id="rId9"/>
    <p:sldLayoutId id="2147487015" r:id="rId10"/>
    <p:sldLayoutId id="2147487016" r:id="rId11"/>
    <p:sldLayoutId id="2147487017" r:id="rId12"/>
    <p:sldLayoutId id="2147487018" r:id="rId13"/>
    <p:sldLayoutId id="214748701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446360" rtl="0" eaLnBrk="1" fontAlgn="base" hangingPunct="1">
        <a:spcBef>
          <a:spcPct val="0"/>
        </a:spcBef>
        <a:spcAft>
          <a:spcPct val="0"/>
        </a:spcAft>
        <a:defRPr sz="2400" kern="1200">
          <a:solidFill>
            <a:schemeClr val="accent5"/>
          </a:solidFill>
          <a:latin typeface="Arial" panose="020B0604020202020204" pitchFamily="34" charset="0"/>
          <a:ea typeface="MS PGothic" pitchFamily="34" charset="-128"/>
          <a:cs typeface="Arial" panose="020B0604020202020204" pitchFamily="34" charset="0"/>
        </a:defRPr>
      </a:lvl1pPr>
      <a:lvl2pPr algn="l" defTabSz="446360"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2pPr>
      <a:lvl3pPr algn="l" defTabSz="446360"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3pPr>
      <a:lvl4pPr algn="l" defTabSz="446360"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4pPr>
      <a:lvl5pPr algn="l" defTabSz="446360" rtl="0" eaLnBrk="1" fontAlgn="base" hangingPunct="1">
        <a:spcBef>
          <a:spcPct val="0"/>
        </a:spcBef>
        <a:spcAft>
          <a:spcPct val="0"/>
        </a:spcAft>
        <a:defRPr sz="2900">
          <a:solidFill>
            <a:schemeClr val="tx1"/>
          </a:solidFill>
          <a:latin typeface="Georgia" pitchFamily="34" charset="0"/>
          <a:ea typeface="MS PGothic" pitchFamily="34" charset="-128"/>
          <a:cs typeface="Georgia" pitchFamily="34" charset="0"/>
        </a:defRPr>
      </a:lvl5pPr>
      <a:lvl6pPr marL="447444" algn="l" defTabSz="447444" rtl="0" eaLnBrk="1" fontAlgn="base" hangingPunct="1">
        <a:spcBef>
          <a:spcPct val="0"/>
        </a:spcBef>
        <a:spcAft>
          <a:spcPct val="0"/>
        </a:spcAft>
        <a:defRPr sz="2900">
          <a:solidFill>
            <a:schemeClr val="tx1"/>
          </a:solidFill>
          <a:latin typeface="Georgia" pitchFamily="34" charset="0"/>
          <a:ea typeface="ＭＳ Ｐゴシック" pitchFamily="34" charset="-128"/>
        </a:defRPr>
      </a:lvl6pPr>
      <a:lvl7pPr marL="894890" algn="l" defTabSz="447444" rtl="0" eaLnBrk="1" fontAlgn="base" hangingPunct="1">
        <a:spcBef>
          <a:spcPct val="0"/>
        </a:spcBef>
        <a:spcAft>
          <a:spcPct val="0"/>
        </a:spcAft>
        <a:defRPr sz="2900">
          <a:solidFill>
            <a:schemeClr val="tx1"/>
          </a:solidFill>
          <a:latin typeface="Georgia" pitchFamily="34" charset="0"/>
          <a:ea typeface="ＭＳ Ｐゴシック" pitchFamily="34" charset="-128"/>
        </a:defRPr>
      </a:lvl7pPr>
      <a:lvl8pPr marL="1342336" algn="l" defTabSz="447444" rtl="0" eaLnBrk="1" fontAlgn="base" hangingPunct="1">
        <a:spcBef>
          <a:spcPct val="0"/>
        </a:spcBef>
        <a:spcAft>
          <a:spcPct val="0"/>
        </a:spcAft>
        <a:defRPr sz="2900">
          <a:solidFill>
            <a:schemeClr val="tx1"/>
          </a:solidFill>
          <a:latin typeface="Georgia" pitchFamily="34" charset="0"/>
          <a:ea typeface="ＭＳ Ｐゴシック" pitchFamily="34" charset="-128"/>
        </a:defRPr>
      </a:lvl8pPr>
      <a:lvl9pPr marL="1789781" algn="l" defTabSz="447444" rtl="0" eaLnBrk="1" fontAlgn="base" hangingPunct="1">
        <a:spcBef>
          <a:spcPct val="0"/>
        </a:spcBef>
        <a:spcAft>
          <a:spcPct val="0"/>
        </a:spcAft>
        <a:defRPr sz="2900">
          <a:solidFill>
            <a:schemeClr val="tx1"/>
          </a:solidFill>
          <a:latin typeface="Georgia" pitchFamily="34" charset="0"/>
          <a:ea typeface="ＭＳ Ｐゴシック" pitchFamily="34" charset="-128"/>
        </a:defRPr>
      </a:lvl9pPr>
    </p:titleStyle>
    <p:bodyStyle>
      <a:lvl1pPr marL="202184" indent="-202184" algn="l" defTabSz="446360" rtl="0" eaLnBrk="1" fontAlgn="base" hangingPunct="1">
        <a:spcBef>
          <a:spcPts val="0"/>
        </a:spcBef>
        <a:spcAft>
          <a:spcPts val="588"/>
        </a:spcAft>
        <a:buClr>
          <a:schemeClr val="tx1">
            <a:lumMod val="65000"/>
            <a:lumOff val="35000"/>
          </a:schemeClr>
        </a:buClr>
        <a:buSzPct val="120000"/>
        <a:buFont typeface="Arial" pitchFamily="34" charset="0"/>
        <a:buChar char="•"/>
        <a:defRPr sz="1000" kern="1200">
          <a:solidFill>
            <a:schemeClr val="accent3"/>
          </a:solidFill>
          <a:latin typeface="Georgia" panose="02040502050405020303" pitchFamily="18" charset="0"/>
          <a:ea typeface="MS PGothic" pitchFamily="34" charset="-128"/>
          <a:cs typeface="Arial"/>
        </a:defRPr>
      </a:lvl1pPr>
      <a:lvl2pPr marL="447915" indent="-143084" algn="l" defTabSz="446360"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2pPr>
      <a:lvl3pPr marL="894275" indent="-230178" algn="l" defTabSz="446360"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3pPr>
      <a:lvl4pPr marL="1161777" indent="-230178" algn="l" defTabSz="446360"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4pPr>
      <a:lvl5pPr marL="1430834" indent="-230178" algn="l" defTabSz="446360" rtl="0" eaLnBrk="1" fontAlgn="base" hangingPunct="1">
        <a:spcBef>
          <a:spcPts val="0"/>
        </a:spcBef>
        <a:spcAft>
          <a:spcPts val="588"/>
        </a:spcAft>
        <a:buClr>
          <a:schemeClr val="tx1">
            <a:lumMod val="65000"/>
            <a:lumOff val="35000"/>
          </a:schemeClr>
        </a:buClr>
        <a:buFont typeface="Arial" pitchFamily="34" charset="0"/>
        <a:buChar char="»"/>
        <a:defRPr sz="1000" kern="1200">
          <a:solidFill>
            <a:schemeClr val="accent3"/>
          </a:solidFill>
          <a:latin typeface="Georgia" panose="02040502050405020303" pitchFamily="18" charset="0"/>
          <a:ea typeface="MS PGothic" pitchFamily="34" charset="-128"/>
          <a:cs typeface="Arial"/>
        </a:defRPr>
      </a:lvl5pPr>
      <a:lvl6pPr marL="2460933" indent="-223716" algn="l" defTabSz="447444" rtl="0" eaLnBrk="1" latinLnBrk="0" hangingPunct="1">
        <a:spcBef>
          <a:spcPct val="20000"/>
        </a:spcBef>
        <a:buFont typeface="Arial"/>
        <a:buChar char="•"/>
        <a:defRPr sz="2000" kern="1200">
          <a:solidFill>
            <a:schemeClr val="tx1"/>
          </a:solidFill>
          <a:latin typeface="+mn-lt"/>
          <a:ea typeface="+mn-ea"/>
          <a:cs typeface="+mn-cs"/>
        </a:defRPr>
      </a:lvl6pPr>
      <a:lvl7pPr marL="2908378" indent="-223716" algn="l" defTabSz="447444" rtl="0" eaLnBrk="1" latinLnBrk="0" hangingPunct="1">
        <a:spcBef>
          <a:spcPct val="20000"/>
        </a:spcBef>
        <a:buFont typeface="Arial"/>
        <a:buChar char="•"/>
        <a:defRPr sz="2000" kern="1200">
          <a:solidFill>
            <a:schemeClr val="tx1"/>
          </a:solidFill>
          <a:latin typeface="+mn-lt"/>
          <a:ea typeface="+mn-ea"/>
          <a:cs typeface="+mn-cs"/>
        </a:defRPr>
      </a:lvl7pPr>
      <a:lvl8pPr marL="3355824" indent="-223716" algn="l" defTabSz="447444" rtl="0" eaLnBrk="1" latinLnBrk="0" hangingPunct="1">
        <a:spcBef>
          <a:spcPct val="20000"/>
        </a:spcBef>
        <a:buFont typeface="Arial"/>
        <a:buChar char="•"/>
        <a:defRPr sz="2000" kern="1200">
          <a:solidFill>
            <a:schemeClr val="tx1"/>
          </a:solidFill>
          <a:latin typeface="+mn-lt"/>
          <a:ea typeface="+mn-ea"/>
          <a:cs typeface="+mn-cs"/>
        </a:defRPr>
      </a:lvl8pPr>
      <a:lvl9pPr marL="3803273" indent="-223716" algn="l" defTabSz="44744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47444" rtl="0" eaLnBrk="1" latinLnBrk="0" hangingPunct="1">
        <a:defRPr sz="1800" kern="1200">
          <a:solidFill>
            <a:schemeClr val="tx1"/>
          </a:solidFill>
          <a:latin typeface="+mn-lt"/>
          <a:ea typeface="+mn-ea"/>
          <a:cs typeface="+mn-cs"/>
        </a:defRPr>
      </a:lvl1pPr>
      <a:lvl2pPr marL="447444" algn="l" defTabSz="447444" rtl="0" eaLnBrk="1" latinLnBrk="0" hangingPunct="1">
        <a:defRPr sz="1800" kern="1200">
          <a:solidFill>
            <a:schemeClr val="tx1"/>
          </a:solidFill>
          <a:latin typeface="+mn-lt"/>
          <a:ea typeface="+mn-ea"/>
          <a:cs typeface="+mn-cs"/>
        </a:defRPr>
      </a:lvl2pPr>
      <a:lvl3pPr marL="894890" algn="l" defTabSz="447444" rtl="0" eaLnBrk="1" latinLnBrk="0" hangingPunct="1">
        <a:defRPr sz="1800" kern="1200">
          <a:solidFill>
            <a:schemeClr val="tx1"/>
          </a:solidFill>
          <a:latin typeface="+mn-lt"/>
          <a:ea typeface="+mn-ea"/>
          <a:cs typeface="+mn-cs"/>
        </a:defRPr>
      </a:lvl3pPr>
      <a:lvl4pPr marL="1342336" algn="l" defTabSz="447444" rtl="0" eaLnBrk="1" latinLnBrk="0" hangingPunct="1">
        <a:defRPr sz="1800" kern="1200">
          <a:solidFill>
            <a:schemeClr val="tx1"/>
          </a:solidFill>
          <a:latin typeface="+mn-lt"/>
          <a:ea typeface="+mn-ea"/>
          <a:cs typeface="+mn-cs"/>
        </a:defRPr>
      </a:lvl4pPr>
      <a:lvl5pPr marL="1789781" algn="l" defTabSz="447444" rtl="0" eaLnBrk="1" latinLnBrk="0" hangingPunct="1">
        <a:defRPr sz="1800" kern="1200">
          <a:solidFill>
            <a:schemeClr val="tx1"/>
          </a:solidFill>
          <a:latin typeface="+mn-lt"/>
          <a:ea typeface="+mn-ea"/>
          <a:cs typeface="+mn-cs"/>
        </a:defRPr>
      </a:lvl5pPr>
      <a:lvl6pPr marL="2237220" algn="l" defTabSz="447444" rtl="0" eaLnBrk="1" latinLnBrk="0" hangingPunct="1">
        <a:defRPr sz="1800" kern="1200">
          <a:solidFill>
            <a:schemeClr val="tx1"/>
          </a:solidFill>
          <a:latin typeface="+mn-lt"/>
          <a:ea typeface="+mn-ea"/>
          <a:cs typeface="+mn-cs"/>
        </a:defRPr>
      </a:lvl6pPr>
      <a:lvl7pPr marL="2684662" algn="l" defTabSz="447444" rtl="0" eaLnBrk="1" latinLnBrk="0" hangingPunct="1">
        <a:defRPr sz="1800" kern="1200">
          <a:solidFill>
            <a:schemeClr val="tx1"/>
          </a:solidFill>
          <a:latin typeface="+mn-lt"/>
          <a:ea typeface="+mn-ea"/>
          <a:cs typeface="+mn-cs"/>
        </a:defRPr>
      </a:lvl7pPr>
      <a:lvl8pPr marL="3132103" algn="l" defTabSz="447444" rtl="0" eaLnBrk="1" latinLnBrk="0" hangingPunct="1">
        <a:defRPr sz="1800" kern="1200">
          <a:solidFill>
            <a:schemeClr val="tx1"/>
          </a:solidFill>
          <a:latin typeface="+mn-lt"/>
          <a:ea typeface="+mn-ea"/>
          <a:cs typeface="+mn-cs"/>
        </a:defRPr>
      </a:lvl8pPr>
      <a:lvl9pPr marL="3579559" algn="l" defTabSz="4474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9.xml"/><Relationship Id="rId4" Type="http://schemas.openxmlformats.org/officeDocument/2006/relationships/hyperlink" Target="https://navpc-qs.jnj.com/q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11.xml"/><Relationship Id="rId1" Type="http://schemas.openxmlformats.org/officeDocument/2006/relationships/tags" Target="../tags/tag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992188" y="1651000"/>
            <a:ext cx="6789737" cy="615553"/>
          </a:xfrm>
          <a:prstGeom prst="rect">
            <a:avLst/>
          </a:prstGeom>
          <a:noFill/>
          <a:ln w="9525">
            <a:noFill/>
            <a:miter lim="800000"/>
            <a:headEnd/>
            <a:tailEnd/>
          </a:ln>
        </p:spPr>
        <p:txBody>
          <a:bodyPr lIns="0" tIns="0" rIns="0" bIns="0">
            <a:spAutoFit/>
          </a:bodyPr>
          <a:lstStyle/>
          <a:p>
            <a:pPr algn="ctr" defTabSz="895350"/>
            <a:br>
              <a:rPr lang="en-US" sz="2000" b="1" dirty="0"/>
            </a:br>
            <a:endParaRPr lang="en-US" sz="2000" b="1" dirty="0"/>
          </a:p>
        </p:txBody>
      </p:sp>
      <p:pic>
        <p:nvPicPr>
          <p:cNvPr id="5" name="Picture 4" descr="D:\Users\MHERREMA\Downloads\ITAS-ApplicationSupport-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9524" y="63695"/>
            <a:ext cx="1331913" cy="2845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custDataLst>
              <p:tags r:id="rId1"/>
            </p:custDataLst>
          </p:nvPr>
        </p:nvSpPr>
        <p:spPr bwMode="gray">
          <a:xfrm>
            <a:off x="457393" y="782975"/>
            <a:ext cx="7510459" cy="1565147"/>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algn="ctr" eaLnBrk="1" hangingPunct="1"/>
            <a:r>
              <a:rPr lang="en-US" sz="2800" b="0" kern="0" dirty="0">
                <a:solidFill>
                  <a:schemeClr val="accent5"/>
                </a:solidFill>
                <a:latin typeface="Arial" panose="020B0604020202020204" pitchFamily="34" charset="0"/>
                <a:cs typeface="Arial" panose="020B0604020202020204" pitchFamily="34" charset="0"/>
              </a:rPr>
              <a:t>Service Level Target Automation</a:t>
            </a:r>
          </a:p>
          <a:p>
            <a:pPr marL="679450" algn="ctr" eaLnBrk="1" hangingPunct="1"/>
            <a:r>
              <a:rPr lang="en-US" sz="2800" b="0" kern="0" dirty="0">
                <a:solidFill>
                  <a:schemeClr val="accent5"/>
                </a:solidFill>
                <a:latin typeface="Arial" panose="020B0604020202020204" pitchFamily="34" charset="0"/>
                <a:cs typeface="Arial" panose="020B0604020202020204" pitchFamily="34" charset="0"/>
              </a:rPr>
              <a:t>For</a:t>
            </a:r>
          </a:p>
          <a:p>
            <a:pPr marL="679450" algn="ctr" eaLnBrk="1" hangingPunct="1"/>
            <a:r>
              <a:rPr lang="en-US" sz="2800" b="0" kern="0" dirty="0">
                <a:solidFill>
                  <a:schemeClr val="accent5"/>
                </a:solidFill>
                <a:latin typeface="Arial" panose="020B0604020202020204" pitchFamily="34" charset="0"/>
                <a:cs typeface="Arial" panose="020B0604020202020204" pitchFamily="34" charset="0"/>
              </a:rPr>
              <a:t>BI Support Application</a:t>
            </a:r>
          </a:p>
        </p:txBody>
      </p:sp>
      <p:sp>
        <p:nvSpPr>
          <p:cNvPr id="6" name="Rectangle 2"/>
          <p:cNvSpPr txBox="1">
            <a:spLocks noChangeArrowheads="1"/>
          </p:cNvSpPr>
          <p:nvPr>
            <p:custDataLst>
              <p:tags r:id="rId2"/>
            </p:custDataLst>
          </p:nvPr>
        </p:nvSpPr>
        <p:spPr bwMode="gray">
          <a:xfrm>
            <a:off x="0" y="4229094"/>
            <a:ext cx="7765689" cy="903286"/>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algn="ctr" eaLnBrk="1" hangingPunct="1"/>
            <a:r>
              <a:rPr lang="en-US" sz="2400" b="0" kern="0" dirty="0">
                <a:solidFill>
                  <a:schemeClr val="accent5"/>
                </a:solidFill>
                <a:latin typeface="Arial" panose="020B0604020202020204" pitchFamily="34" charset="0"/>
                <a:cs typeface="Arial" panose="020B0604020202020204" pitchFamily="34" charset="0"/>
              </a:rPr>
              <a:t>Date: Oct 09, 2017</a:t>
            </a:r>
          </a:p>
        </p:txBody>
      </p:sp>
    </p:spTree>
    <p:extLst>
      <p:ext uri="{BB962C8B-B14F-4D97-AF65-F5344CB8AC3E}">
        <p14:creationId xmlns:p14="http://schemas.microsoft.com/office/powerpoint/2010/main" val="37057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custDataLst>
              <p:tags r:id="rId2"/>
            </p:custDataLst>
          </p:nvPr>
        </p:nvSpPr>
        <p:spPr bwMode="gray">
          <a:xfrm>
            <a:off x="-538626" y="197876"/>
            <a:ext cx="8485632" cy="504079"/>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TDS:</a:t>
            </a:r>
          </a:p>
        </p:txBody>
      </p:sp>
      <p:graphicFrame>
        <p:nvGraphicFramePr>
          <p:cNvPr id="4" name="Object 3"/>
          <p:cNvGraphicFramePr>
            <a:graphicFrameLocks noChangeAspect="1"/>
          </p:cNvGraphicFramePr>
          <p:nvPr>
            <p:extLst>
              <p:ext uri="{D42A27DB-BD31-4B8C-83A1-F6EECF244321}">
                <p14:modId xmlns:p14="http://schemas.microsoft.com/office/powerpoint/2010/main" val="510756176"/>
              </p:ext>
            </p:extLst>
          </p:nvPr>
        </p:nvGraphicFramePr>
        <p:xfrm>
          <a:off x="1404216" y="1135784"/>
          <a:ext cx="914400" cy="771525"/>
        </p:xfrm>
        <a:graphic>
          <a:graphicData uri="http://schemas.openxmlformats.org/presentationml/2006/ole">
            <mc:AlternateContent xmlns:mc="http://schemas.openxmlformats.org/markup-compatibility/2006">
              <mc:Choice xmlns:v="urn:schemas-microsoft-com:vml" Requires="v">
                <p:oleObj spid="_x0000_s38947"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1404216" y="113578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45933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36549" y="305481"/>
            <a:ext cx="8308975" cy="706437"/>
          </a:xfrm>
          <a:prstGeom prst="rect">
            <a:avLst/>
          </a:prstGeom>
          <a:noFill/>
          <a:ln w="9525">
            <a:noFill/>
            <a:miter lim="800000"/>
            <a:headEnd/>
            <a:tailEnd/>
          </a:ln>
        </p:spPr>
        <p:txBody>
          <a:bodyPr lIns="89611" tIns="44806" rIns="89611" bIns="44806" anchor="ctr"/>
          <a:lstStyle/>
          <a:p>
            <a:pPr algn="ctr" defTabSz="895350"/>
            <a:endParaRPr lang="en-US" sz="2000" b="1" dirty="0">
              <a:solidFill>
                <a:schemeClr val="bg1"/>
              </a:solidFill>
            </a:endParaRPr>
          </a:p>
        </p:txBody>
      </p:sp>
      <p:sp>
        <p:nvSpPr>
          <p:cNvPr id="8195" name="TextBox 7"/>
          <p:cNvSpPr txBox="1">
            <a:spLocks noChangeArrowheads="1"/>
          </p:cNvSpPr>
          <p:nvPr/>
        </p:nvSpPr>
        <p:spPr bwMode="auto">
          <a:xfrm>
            <a:off x="341311" y="3159061"/>
            <a:ext cx="8247063" cy="677108"/>
          </a:xfrm>
          <a:prstGeom prst="rect">
            <a:avLst/>
          </a:prstGeom>
          <a:noFill/>
          <a:ln w="9525">
            <a:noFill/>
            <a:miter lim="800000"/>
            <a:headEnd/>
            <a:tailEnd/>
          </a:ln>
        </p:spPr>
        <p:txBody>
          <a:bodyPr wrap="square">
            <a:spAutoFit/>
          </a:bodyPr>
          <a:lstStyle/>
          <a:p>
            <a:pPr lvl="1" algn="ctr"/>
            <a:r>
              <a:rPr lang="en-US" sz="2800" dirty="0"/>
              <a:t>Thank You</a:t>
            </a:r>
          </a:p>
          <a:p>
            <a:pPr marL="628650" lvl="1" indent="-171450">
              <a:buFont typeface="Arial" panose="020B0604020202020204" pitchFamily="34" charset="0"/>
              <a:buChar char="•"/>
            </a:pPr>
            <a:endParaRPr lang="en-US" sz="1000" dirty="0"/>
          </a:p>
        </p:txBody>
      </p:sp>
      <p:pic>
        <p:nvPicPr>
          <p:cNvPr id="5" name="Picture 4" descr="D:\Users\MHERREMA\Downloads\ITAS-ApplicationSupport-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9524" y="63695"/>
            <a:ext cx="1331913" cy="28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27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custDataLst>
              <p:tags r:id="rId1"/>
            </p:custDataLst>
          </p:nvPr>
        </p:nvSpPr>
        <p:spPr bwMode="gray">
          <a:xfrm>
            <a:off x="-411287" y="419465"/>
            <a:ext cx="7510459" cy="903286"/>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Agenda: </a:t>
            </a:r>
          </a:p>
        </p:txBody>
      </p:sp>
      <p:sp>
        <p:nvSpPr>
          <p:cNvPr id="3" name="TextBox 2"/>
          <p:cNvSpPr txBox="1"/>
          <p:nvPr/>
        </p:nvSpPr>
        <p:spPr>
          <a:xfrm>
            <a:off x="694944" y="1205142"/>
            <a:ext cx="8266494" cy="4278094"/>
          </a:xfrm>
          <a:prstGeom prst="rect">
            <a:avLst/>
          </a:prstGeom>
          <a:noFill/>
        </p:spPr>
        <p:txBody>
          <a:bodyPr wrap="square" rtlCol="0">
            <a:spAutoFit/>
          </a:bodyPr>
          <a:lstStyle/>
          <a:p>
            <a:pPr marL="342900" indent="-342900">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dirty="0"/>
              <a:t>Application SLT Effort Saving</a:t>
            </a:r>
          </a:p>
          <a:p>
            <a:pPr marL="285750" indent="-285750">
              <a:lnSpc>
                <a:spcPct val="150000"/>
              </a:lnSpc>
              <a:buFont typeface="Wingdings" panose="05000000000000000000" pitchFamily="2" charset="2"/>
              <a:buChar char="q"/>
            </a:pPr>
            <a:r>
              <a:rPr lang="en-US" dirty="0"/>
              <a:t>Sources of SLT Automation Data</a:t>
            </a:r>
          </a:p>
          <a:p>
            <a:pPr marL="285750" indent="-285750">
              <a:lnSpc>
                <a:spcPct val="150000"/>
              </a:lnSpc>
              <a:buFont typeface="Wingdings" panose="05000000000000000000" pitchFamily="2" charset="2"/>
              <a:buChar char="q"/>
            </a:pPr>
            <a:r>
              <a:rPr lang="en-US" dirty="0"/>
              <a:t>SLT Automation Architecture</a:t>
            </a:r>
          </a:p>
          <a:p>
            <a:pPr marL="285750" indent="-285750">
              <a:lnSpc>
                <a:spcPct val="150000"/>
              </a:lnSpc>
              <a:buFont typeface="Wingdings" panose="05000000000000000000" pitchFamily="2" charset="2"/>
              <a:buChar char="q"/>
            </a:pPr>
            <a:r>
              <a:rPr lang="en-US" dirty="0"/>
              <a:t>SLT Automation Process Flow</a:t>
            </a:r>
          </a:p>
          <a:p>
            <a:pPr marL="285750" indent="-285750">
              <a:lnSpc>
                <a:spcPct val="150000"/>
              </a:lnSpc>
              <a:buFont typeface="Wingdings" panose="05000000000000000000" pitchFamily="2" charset="2"/>
              <a:buChar char="q"/>
            </a:pPr>
            <a:r>
              <a:rPr lang="en-US" dirty="0"/>
              <a:t>SLT High Level logic</a:t>
            </a:r>
          </a:p>
          <a:p>
            <a:pPr marL="285750" indent="-285750">
              <a:lnSpc>
                <a:spcPct val="150000"/>
              </a:lnSpc>
              <a:buFont typeface="Wingdings" panose="05000000000000000000" pitchFamily="2" charset="2"/>
              <a:buChar char="q"/>
            </a:pPr>
            <a:r>
              <a:rPr lang="en-US" dirty="0"/>
              <a:t>Stored Procedure Data Flow</a:t>
            </a:r>
          </a:p>
          <a:p>
            <a:pPr marL="285750" indent="-285750">
              <a:lnSpc>
                <a:spcPct val="150000"/>
              </a:lnSpc>
              <a:buFont typeface="Wingdings" panose="05000000000000000000" pitchFamily="2" charset="2"/>
              <a:buChar char="q"/>
            </a:pPr>
            <a:r>
              <a:rPr lang="en-US" dirty="0"/>
              <a:t>Software Used</a:t>
            </a:r>
          </a:p>
          <a:p>
            <a:pPr marL="285750" indent="-285750">
              <a:lnSpc>
                <a:spcPct val="150000"/>
              </a:lnSpc>
              <a:buFont typeface="Wingdings" panose="05000000000000000000" pitchFamily="2" charset="2"/>
              <a:buChar char="q"/>
            </a:pPr>
            <a:r>
              <a:rPr lang="en-US" dirty="0"/>
              <a:t>Future 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34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custDataLst>
              <p:tags r:id="rId1"/>
            </p:custDataLst>
          </p:nvPr>
        </p:nvSpPr>
        <p:spPr bwMode="gray">
          <a:xfrm>
            <a:off x="-411287" y="419465"/>
            <a:ext cx="7510459" cy="903286"/>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Application Names: </a:t>
            </a:r>
          </a:p>
        </p:txBody>
      </p:sp>
      <p:sp>
        <p:nvSpPr>
          <p:cNvPr id="4" name="TextBox 3"/>
          <p:cNvSpPr txBox="1"/>
          <p:nvPr/>
        </p:nvSpPr>
        <p:spPr>
          <a:xfrm>
            <a:off x="301752" y="984197"/>
            <a:ext cx="6340197" cy="338554"/>
          </a:xfrm>
          <a:prstGeom prst="rect">
            <a:avLst/>
          </a:prstGeom>
          <a:noFill/>
        </p:spPr>
        <p:txBody>
          <a:bodyPr wrap="none" rtlCol="0">
            <a:spAutoFit/>
          </a:bodyPr>
          <a:lstStyle/>
          <a:p>
            <a:r>
              <a:rPr lang="en-US" dirty="0"/>
              <a:t>These are the application for which service level automation is done</a:t>
            </a:r>
          </a:p>
        </p:txBody>
      </p:sp>
      <p:graphicFrame>
        <p:nvGraphicFramePr>
          <p:cNvPr id="5" name="Table 4"/>
          <p:cNvGraphicFramePr>
            <a:graphicFrameLocks noGrp="1"/>
          </p:cNvGraphicFramePr>
          <p:nvPr>
            <p:extLst>
              <p:ext uri="{D42A27DB-BD31-4B8C-83A1-F6EECF244321}">
                <p14:modId xmlns:p14="http://schemas.microsoft.com/office/powerpoint/2010/main" val="3973830054"/>
              </p:ext>
            </p:extLst>
          </p:nvPr>
        </p:nvGraphicFramePr>
        <p:xfrm>
          <a:off x="429768" y="1322754"/>
          <a:ext cx="7706527" cy="4807462"/>
        </p:xfrm>
        <a:graphic>
          <a:graphicData uri="http://schemas.openxmlformats.org/drawingml/2006/table">
            <a:tbl>
              <a:tblPr firstRow="1" firstCol="1" bandRow="1">
                <a:tableStyleId>{F5AB1C69-6EDB-4FF4-983F-18BD219EF322}</a:tableStyleId>
              </a:tblPr>
              <a:tblGrid>
                <a:gridCol w="3095784">
                  <a:extLst>
                    <a:ext uri="{9D8B030D-6E8A-4147-A177-3AD203B41FA5}">
                      <a16:colId xmlns:a16="http://schemas.microsoft.com/office/drawing/2014/main" val="1398141274"/>
                    </a:ext>
                  </a:extLst>
                </a:gridCol>
                <a:gridCol w="1427135">
                  <a:extLst>
                    <a:ext uri="{9D8B030D-6E8A-4147-A177-3AD203B41FA5}">
                      <a16:colId xmlns:a16="http://schemas.microsoft.com/office/drawing/2014/main" val="4041381859"/>
                    </a:ext>
                  </a:extLst>
                </a:gridCol>
                <a:gridCol w="3183608">
                  <a:extLst>
                    <a:ext uri="{9D8B030D-6E8A-4147-A177-3AD203B41FA5}">
                      <a16:colId xmlns:a16="http://schemas.microsoft.com/office/drawing/2014/main" val="623137067"/>
                    </a:ext>
                  </a:extLst>
                </a:gridCol>
              </a:tblGrid>
              <a:tr h="545527">
                <a:tc>
                  <a:txBody>
                    <a:bodyPr/>
                    <a:lstStyle/>
                    <a:p>
                      <a:pPr marL="0" marR="0">
                        <a:spcBef>
                          <a:spcPts val="0"/>
                        </a:spcBef>
                        <a:spcAft>
                          <a:spcPts val="0"/>
                        </a:spcAft>
                      </a:pPr>
                      <a:r>
                        <a:rPr lang="en-US" sz="1600" dirty="0">
                          <a:effectLst/>
                        </a:rPr>
                        <a:t>Application</a:t>
                      </a:r>
                      <a:endParaRPr lang="en-US" sz="16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600" kern="1200" dirty="0">
                          <a:effectLst/>
                        </a:rPr>
                        <a:t>GOC</a:t>
                      </a:r>
                      <a:endParaRPr lang="en-US" sz="1600" b="1" kern="1200" dirty="0">
                        <a:solidFill>
                          <a:schemeClr val="lt1"/>
                        </a:solidFill>
                        <a:effectLst/>
                        <a:latin typeface="+mn-lt"/>
                        <a:ea typeface="+mn-ea"/>
                        <a:cs typeface="+mn-cs"/>
                      </a:endParaRPr>
                    </a:p>
                  </a:txBody>
                  <a:tcPr marL="68580" marR="68580" marT="0" marB="0" anchor="ctr"/>
                </a:tc>
                <a:tc>
                  <a:txBody>
                    <a:bodyPr/>
                    <a:lstStyle/>
                    <a:p>
                      <a:pPr marL="0" marR="0">
                        <a:spcBef>
                          <a:spcPts val="0"/>
                        </a:spcBef>
                        <a:spcAft>
                          <a:spcPts val="0"/>
                        </a:spcAft>
                      </a:pPr>
                      <a:r>
                        <a:rPr lang="en-US" sz="1600" kern="1200" dirty="0">
                          <a:effectLst/>
                        </a:rPr>
                        <a:t>Manual effort/month (Hours)</a:t>
                      </a:r>
                      <a:endParaRPr lang="en-US" sz="1600" b="1" kern="120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1679012330"/>
                  </a:ext>
                </a:extLst>
              </a:tr>
              <a:tr h="284129">
                <a:tc>
                  <a:txBody>
                    <a:bodyPr/>
                    <a:lstStyle/>
                    <a:p>
                      <a:pPr marL="0" marR="0">
                        <a:spcBef>
                          <a:spcPts val="0"/>
                        </a:spcBef>
                        <a:spcAft>
                          <a:spcPts val="0"/>
                        </a:spcAft>
                      </a:pPr>
                      <a:r>
                        <a:rPr lang="en-US" sz="1200" dirty="0">
                          <a:effectLst/>
                        </a:rPr>
                        <a:t>JSCEDW </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Pharma</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dirty="0">
                          <a:effectLst/>
                        </a:rPr>
                        <a:t>18</a:t>
                      </a:r>
                      <a:endParaRPr lang="en-US" sz="12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820869354"/>
                  </a:ext>
                </a:extLst>
              </a:tr>
              <a:tr h="284129">
                <a:tc>
                  <a:txBody>
                    <a:bodyPr/>
                    <a:lstStyle/>
                    <a:p>
                      <a:pPr marL="0" marR="0">
                        <a:spcBef>
                          <a:spcPts val="0"/>
                        </a:spcBef>
                        <a:spcAft>
                          <a:spcPts val="0"/>
                        </a:spcAft>
                      </a:pPr>
                      <a:r>
                        <a:rPr lang="en-US" sz="1200" dirty="0">
                          <a:effectLst/>
                        </a:rPr>
                        <a:t>GBI EDW</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Pharma</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5.5</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197543388"/>
                  </a:ext>
                </a:extLst>
              </a:tr>
              <a:tr h="284129">
                <a:tc>
                  <a:txBody>
                    <a:bodyPr/>
                    <a:lstStyle/>
                    <a:p>
                      <a:pPr marL="0" marR="0">
                        <a:spcBef>
                          <a:spcPts val="0"/>
                        </a:spcBef>
                        <a:spcAft>
                          <a:spcPts val="0"/>
                        </a:spcAft>
                      </a:pPr>
                      <a:r>
                        <a:rPr lang="en-US" sz="1200" dirty="0">
                          <a:effectLst/>
                        </a:rPr>
                        <a:t>IQLIK</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Pharma</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8</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937939211"/>
                  </a:ext>
                </a:extLst>
              </a:tr>
              <a:tr h="284129">
                <a:tc>
                  <a:txBody>
                    <a:bodyPr/>
                    <a:lstStyle/>
                    <a:p>
                      <a:pPr marL="0" marR="0">
                        <a:spcBef>
                          <a:spcPts val="0"/>
                        </a:spcBef>
                        <a:spcAft>
                          <a:spcPts val="0"/>
                        </a:spcAft>
                      </a:pPr>
                      <a:r>
                        <a:rPr lang="en-US" sz="1200" dirty="0">
                          <a:effectLst/>
                        </a:rPr>
                        <a:t>Vulcan IDM</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Pharma</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11</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668668995"/>
                  </a:ext>
                </a:extLst>
              </a:tr>
              <a:tr h="284129">
                <a:tc>
                  <a:txBody>
                    <a:bodyPr/>
                    <a:lstStyle/>
                    <a:p>
                      <a:pPr marL="0" marR="0">
                        <a:spcBef>
                          <a:spcPts val="0"/>
                        </a:spcBef>
                        <a:spcAft>
                          <a:spcPts val="0"/>
                        </a:spcAft>
                      </a:pPr>
                      <a:r>
                        <a:rPr lang="en-US" sz="1200" kern="1200" dirty="0">
                          <a:effectLst/>
                        </a:rPr>
                        <a:t>Janssen Connect</a:t>
                      </a:r>
                      <a:endParaRPr lang="en-US" sz="1200" b="0" kern="1200" dirty="0">
                        <a:solidFill>
                          <a:schemeClr val="lt1"/>
                        </a:solidFill>
                        <a:effectLst/>
                        <a:latin typeface="+mn-lt"/>
                        <a:ea typeface="+mn-ea"/>
                        <a:cs typeface="+mn-cs"/>
                      </a:endParaRPr>
                    </a:p>
                  </a:txBody>
                  <a:tcPr marL="68580" marR="68580" marT="0" marB="0" anchor="ctr"/>
                </a:tc>
                <a:tc>
                  <a:txBody>
                    <a:bodyPr/>
                    <a:lstStyle/>
                    <a:p>
                      <a:pPr marL="0" marR="0">
                        <a:spcBef>
                          <a:spcPts val="0"/>
                        </a:spcBef>
                        <a:spcAft>
                          <a:spcPts val="0"/>
                        </a:spcAft>
                      </a:pPr>
                      <a:r>
                        <a:rPr lang="en-US" sz="1200" kern="1200" dirty="0">
                          <a:effectLst/>
                        </a:rPr>
                        <a:t>Pharma</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5</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941646762"/>
                  </a:ext>
                </a:extLst>
              </a:tr>
              <a:tr h="284129">
                <a:tc>
                  <a:txBody>
                    <a:bodyPr/>
                    <a:lstStyle/>
                    <a:p>
                      <a:pPr marL="0" marR="0">
                        <a:spcBef>
                          <a:spcPts val="0"/>
                        </a:spcBef>
                        <a:spcAft>
                          <a:spcPts val="0"/>
                        </a:spcAft>
                      </a:pPr>
                      <a:r>
                        <a:rPr lang="en-US" sz="1200" kern="1200" dirty="0">
                          <a:effectLst/>
                        </a:rPr>
                        <a:t>Global Pricing</a:t>
                      </a:r>
                      <a:endParaRPr lang="en-US" sz="1200" b="0" kern="1200" dirty="0">
                        <a:solidFill>
                          <a:schemeClr val="lt1"/>
                        </a:solidFill>
                        <a:effectLst/>
                        <a:latin typeface="+mn-lt"/>
                        <a:ea typeface="+mn-ea"/>
                        <a:cs typeface="+mn-cs"/>
                      </a:endParaRPr>
                    </a:p>
                  </a:txBody>
                  <a:tcPr marL="68580" marR="68580" marT="0" marB="0" anchor="ctr"/>
                </a:tc>
                <a:tc>
                  <a:txBody>
                    <a:bodyPr/>
                    <a:lstStyle/>
                    <a:p>
                      <a:pPr marL="0" marR="0">
                        <a:spcBef>
                          <a:spcPts val="0"/>
                        </a:spcBef>
                        <a:spcAft>
                          <a:spcPts val="0"/>
                        </a:spcAft>
                      </a:pPr>
                      <a:r>
                        <a:rPr lang="en-US" sz="1200" kern="1200" dirty="0">
                          <a:effectLst/>
                        </a:rPr>
                        <a:t>Pharma</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5</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183971068"/>
                  </a:ext>
                </a:extLst>
              </a:tr>
              <a:tr h="284129">
                <a:tc>
                  <a:txBody>
                    <a:bodyPr/>
                    <a:lstStyle/>
                    <a:p>
                      <a:pPr marL="0" marR="0">
                        <a:spcBef>
                          <a:spcPts val="0"/>
                        </a:spcBef>
                        <a:spcAft>
                          <a:spcPts val="0"/>
                        </a:spcAft>
                      </a:pPr>
                      <a:r>
                        <a:rPr lang="en-US" sz="1200" dirty="0">
                          <a:effectLst/>
                        </a:rPr>
                        <a:t>CONSUMER EDGE</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Consumer</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22</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566811331"/>
                  </a:ext>
                </a:extLst>
              </a:tr>
              <a:tr h="284129">
                <a:tc>
                  <a:txBody>
                    <a:bodyPr/>
                    <a:lstStyle/>
                    <a:p>
                      <a:pPr marL="0" marR="0">
                        <a:spcBef>
                          <a:spcPts val="0"/>
                        </a:spcBef>
                        <a:spcAft>
                          <a:spcPts val="0"/>
                        </a:spcAft>
                      </a:pPr>
                      <a:r>
                        <a:rPr lang="en-US" sz="1200" dirty="0">
                          <a:effectLst/>
                        </a:rPr>
                        <a:t>GPIQ</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Consumer</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8</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989334654"/>
                  </a:ext>
                </a:extLst>
              </a:tr>
              <a:tr h="284129">
                <a:tc>
                  <a:txBody>
                    <a:bodyPr/>
                    <a:lstStyle/>
                    <a:p>
                      <a:pPr marL="0" marR="0">
                        <a:spcBef>
                          <a:spcPts val="0"/>
                        </a:spcBef>
                        <a:spcAft>
                          <a:spcPts val="0"/>
                        </a:spcAft>
                      </a:pPr>
                      <a:r>
                        <a:rPr lang="en-US" sz="1200" dirty="0">
                          <a:effectLst/>
                        </a:rPr>
                        <a:t>BSC CANADA (Consumer)</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Consumer</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9</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76440487"/>
                  </a:ext>
                </a:extLst>
              </a:tr>
              <a:tr h="284129">
                <a:tc>
                  <a:txBody>
                    <a:bodyPr/>
                    <a:lstStyle/>
                    <a:p>
                      <a:pPr marL="0" marR="0">
                        <a:spcBef>
                          <a:spcPts val="0"/>
                        </a:spcBef>
                        <a:spcAft>
                          <a:spcPts val="0"/>
                        </a:spcAft>
                      </a:pPr>
                      <a:r>
                        <a:rPr lang="en-US" sz="1200" dirty="0">
                          <a:effectLst/>
                        </a:rPr>
                        <a:t>BSC CANADA (Pharma)</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Consumer</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9</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283025099"/>
                  </a:ext>
                </a:extLst>
              </a:tr>
              <a:tr h="284129">
                <a:tc>
                  <a:txBody>
                    <a:bodyPr/>
                    <a:lstStyle/>
                    <a:p>
                      <a:pPr marL="0" marR="0">
                        <a:spcBef>
                          <a:spcPts val="0"/>
                        </a:spcBef>
                        <a:spcAft>
                          <a:spcPts val="0"/>
                        </a:spcAft>
                      </a:pPr>
                      <a:r>
                        <a:rPr lang="en-US" sz="1200" b="1" kern="1200" dirty="0">
                          <a:solidFill>
                            <a:schemeClr val="lt1"/>
                          </a:solidFill>
                          <a:effectLst/>
                          <a:latin typeface="+mn-lt"/>
                          <a:ea typeface="+mn-ea"/>
                          <a:cs typeface="+mn-cs"/>
                        </a:rPr>
                        <a:t>Global Sales</a:t>
                      </a:r>
                    </a:p>
                  </a:txBody>
                  <a:tcPr marL="68580" marR="68580" marT="0" marB="0" anchor="ctr"/>
                </a:tc>
                <a:tc>
                  <a:txBody>
                    <a:bodyPr/>
                    <a:lstStyle/>
                    <a:p>
                      <a:pPr marL="0" marR="0">
                        <a:spcBef>
                          <a:spcPts val="0"/>
                        </a:spcBef>
                        <a:spcAft>
                          <a:spcPts val="0"/>
                        </a:spcAft>
                      </a:pPr>
                      <a:r>
                        <a:rPr lang="en-US" sz="1200" kern="1200" dirty="0">
                          <a:solidFill>
                            <a:schemeClr val="dk1"/>
                          </a:solidFill>
                          <a:effectLst/>
                          <a:latin typeface="+mn-lt"/>
                          <a:ea typeface="+mn-ea"/>
                          <a:cs typeface="+mn-cs"/>
                        </a:rPr>
                        <a:t>Consumer</a:t>
                      </a:r>
                    </a:p>
                  </a:txBody>
                  <a:tcPr marL="68580" marR="68580" marT="0" marB="0" anchor="ctr"/>
                </a:tc>
                <a:tc>
                  <a:txBody>
                    <a:bodyPr/>
                    <a:lstStyle/>
                    <a:p>
                      <a:pPr marL="0" marR="0" algn="r">
                        <a:spcBef>
                          <a:spcPts val="0"/>
                        </a:spcBef>
                        <a:spcAft>
                          <a:spcPts val="0"/>
                        </a:spcAft>
                      </a:pPr>
                      <a:r>
                        <a:rPr lang="en-US" sz="1200" kern="1200" dirty="0">
                          <a:solidFill>
                            <a:schemeClr val="dk1"/>
                          </a:solidFill>
                          <a:effectLst/>
                          <a:latin typeface="+mn-lt"/>
                          <a:ea typeface="+mn-ea"/>
                          <a:cs typeface="+mn-cs"/>
                        </a:rPr>
                        <a:t>2</a:t>
                      </a:r>
                    </a:p>
                  </a:txBody>
                  <a:tcPr marL="68580" marR="68580" marT="0" marB="0" anchor="ctr"/>
                </a:tc>
                <a:extLst>
                  <a:ext uri="{0D108BD9-81ED-4DB2-BD59-A6C34878D82A}">
                    <a16:rowId xmlns:a16="http://schemas.microsoft.com/office/drawing/2014/main" val="1339400115"/>
                  </a:ext>
                </a:extLst>
              </a:tr>
              <a:tr h="284129">
                <a:tc>
                  <a:txBody>
                    <a:bodyPr/>
                    <a:lstStyle/>
                    <a:p>
                      <a:pPr marL="0" marR="0">
                        <a:spcBef>
                          <a:spcPts val="0"/>
                        </a:spcBef>
                        <a:spcAft>
                          <a:spcPts val="0"/>
                        </a:spcAft>
                      </a:pPr>
                      <a:r>
                        <a:rPr lang="en-US" sz="1200" dirty="0">
                          <a:effectLst/>
                        </a:rPr>
                        <a:t>JJDCC</a:t>
                      </a:r>
                      <a:endParaRPr lang="en-US" sz="1200" b="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200" kern="1200" dirty="0">
                          <a:effectLst/>
                        </a:rPr>
                        <a:t>Medical Devices</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15</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161006534"/>
                  </a:ext>
                </a:extLst>
              </a:tr>
              <a:tr h="284129">
                <a:tc>
                  <a:txBody>
                    <a:bodyPr/>
                    <a:lstStyle/>
                    <a:p>
                      <a:pPr marL="0" marR="0">
                        <a:spcBef>
                          <a:spcPts val="0"/>
                        </a:spcBef>
                        <a:spcAft>
                          <a:spcPts val="0"/>
                        </a:spcAft>
                      </a:pPr>
                      <a:r>
                        <a:rPr lang="en-US" sz="1200" kern="1200" dirty="0">
                          <a:effectLst/>
                        </a:rPr>
                        <a:t>EMEA</a:t>
                      </a:r>
                      <a:endParaRPr lang="en-US" sz="1200" b="0" kern="1200" dirty="0">
                        <a:solidFill>
                          <a:schemeClr val="lt1"/>
                        </a:solidFill>
                        <a:effectLst/>
                        <a:latin typeface="+mn-lt"/>
                        <a:ea typeface="+mn-ea"/>
                        <a:cs typeface="+mn-cs"/>
                      </a:endParaRPr>
                    </a:p>
                  </a:txBody>
                  <a:tcPr marL="68580" marR="68580" marT="0" marB="0" anchor="ctr"/>
                </a:tc>
                <a:tc>
                  <a:txBody>
                    <a:bodyPr/>
                    <a:lstStyle/>
                    <a:p>
                      <a:pPr marL="0" marR="0" lvl="0" indent="0" algn="l" defTabSz="447586" rtl="0" eaLnBrk="1" fontAlgn="auto" latinLnBrk="0" hangingPunct="1">
                        <a:lnSpc>
                          <a:spcPct val="100000"/>
                        </a:lnSpc>
                        <a:spcBef>
                          <a:spcPts val="0"/>
                        </a:spcBef>
                        <a:spcAft>
                          <a:spcPts val="0"/>
                        </a:spcAft>
                        <a:buClrTx/>
                        <a:buSzTx/>
                        <a:buFontTx/>
                        <a:buNone/>
                        <a:tabLst/>
                        <a:defRPr/>
                      </a:pPr>
                      <a:r>
                        <a:rPr lang="en-US" sz="1200" kern="1200" dirty="0">
                          <a:effectLst/>
                        </a:rPr>
                        <a:t>Medical Devices</a:t>
                      </a: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effectLst/>
                        </a:rPr>
                        <a:t>26</a:t>
                      </a:r>
                      <a:endParaRPr lang="en-US" sz="12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628179472"/>
                  </a:ext>
                </a:extLst>
              </a:tr>
              <a:tr h="284129">
                <a:tc>
                  <a:txBody>
                    <a:bodyPr/>
                    <a:lstStyle/>
                    <a:p>
                      <a:pPr marL="0" marR="0">
                        <a:spcBef>
                          <a:spcPts val="0"/>
                        </a:spcBef>
                        <a:spcAft>
                          <a:spcPts val="0"/>
                        </a:spcAft>
                      </a:pPr>
                      <a:r>
                        <a:rPr lang="en-US" sz="1200" b="1" kern="1200" dirty="0">
                          <a:solidFill>
                            <a:schemeClr val="lt1"/>
                          </a:solidFill>
                          <a:effectLst/>
                          <a:latin typeface="+mn-lt"/>
                          <a:ea typeface="+mn-ea"/>
                          <a:cs typeface="+mn-cs"/>
                        </a:rPr>
                        <a:t>ASPAC</a:t>
                      </a:r>
                    </a:p>
                  </a:txBody>
                  <a:tcPr marL="68580" marR="68580" marT="0" marB="0" anchor="ctr"/>
                </a:tc>
                <a:tc>
                  <a:txBody>
                    <a:bodyPr/>
                    <a:lstStyle/>
                    <a:p>
                      <a:pPr marL="0" marR="0" lvl="0" indent="0" algn="l" defTabSz="447586"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effectLst/>
                        <a:latin typeface="+mn-lt"/>
                        <a:ea typeface="+mn-ea"/>
                        <a:cs typeface="+mn-cs"/>
                      </a:endParaRPr>
                    </a:p>
                  </a:txBody>
                  <a:tcPr marL="68580" marR="68580" marT="0" marB="0" anchor="ctr"/>
                </a:tc>
                <a:tc>
                  <a:txBody>
                    <a:bodyPr/>
                    <a:lstStyle/>
                    <a:p>
                      <a:pPr marL="0" marR="0" algn="r">
                        <a:spcBef>
                          <a:spcPts val="0"/>
                        </a:spcBef>
                        <a:spcAft>
                          <a:spcPts val="0"/>
                        </a:spcAft>
                      </a:pPr>
                      <a:r>
                        <a:rPr lang="en-US" sz="1200" kern="1200" dirty="0">
                          <a:solidFill>
                            <a:schemeClr val="dk1"/>
                          </a:solidFill>
                          <a:effectLst/>
                          <a:latin typeface="+mn-lt"/>
                          <a:ea typeface="+mn-ea"/>
                          <a:cs typeface="+mn-cs"/>
                        </a:rPr>
                        <a:t>22</a:t>
                      </a:r>
                    </a:p>
                  </a:txBody>
                  <a:tcPr marL="68580" marR="68580" marT="0" marB="0" anchor="ctr"/>
                </a:tc>
                <a:extLst>
                  <a:ext uri="{0D108BD9-81ED-4DB2-BD59-A6C34878D82A}">
                    <a16:rowId xmlns:a16="http://schemas.microsoft.com/office/drawing/2014/main" val="2833588476"/>
                  </a:ext>
                </a:extLst>
              </a:tr>
              <a:tr h="284129">
                <a:tc>
                  <a:txBody>
                    <a:bodyPr/>
                    <a:lstStyle/>
                    <a:p>
                      <a:pPr marL="0" marR="0">
                        <a:spcBef>
                          <a:spcPts val="0"/>
                        </a:spcBef>
                        <a:spcAft>
                          <a:spcPts val="0"/>
                        </a:spcAft>
                      </a:pPr>
                      <a:r>
                        <a:rPr lang="en-US" sz="1400" dirty="0">
                          <a:effectLst/>
                        </a:rPr>
                        <a:t>Total Manual Hours saved</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spcBef>
                          <a:spcPts val="0"/>
                        </a:spcBef>
                        <a:spcAft>
                          <a:spcPts val="0"/>
                        </a:spcAft>
                      </a:pPr>
                      <a:r>
                        <a:rPr lang="en-US" sz="1000" dirty="0">
                          <a:effectLst/>
                        </a:rPr>
                        <a:t> </a:t>
                      </a:r>
                      <a:endParaRPr lang="en-US" sz="12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spcBef>
                          <a:spcPts val="0"/>
                        </a:spcBef>
                        <a:spcAft>
                          <a:spcPts val="0"/>
                        </a:spcAft>
                      </a:pPr>
                      <a:r>
                        <a:rPr lang="en-US" sz="1200" dirty="0">
                          <a:effectLst/>
                        </a:rPr>
                        <a:t>165.5</a:t>
                      </a:r>
                      <a:endParaRPr lang="en-US" sz="1200" b="1"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204160935"/>
                  </a:ext>
                </a:extLst>
              </a:tr>
            </a:tbl>
          </a:graphicData>
        </a:graphic>
      </p:graphicFrame>
      <p:pic>
        <p:nvPicPr>
          <p:cNvPr id="6" name="Picture 5" descr="D:\Users\MHERREMA\Downloads\ITAS-ApplicationSupport-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9524" y="63695"/>
            <a:ext cx="1331913" cy="28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4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Users\MHERREMA\Downloads\ITAS-ApplicationSupport-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9524" y="63695"/>
            <a:ext cx="1331913" cy="284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custDataLst>
              <p:tags r:id="rId1"/>
            </p:custDataLst>
          </p:nvPr>
        </p:nvSpPr>
        <p:spPr bwMode="gray">
          <a:xfrm>
            <a:off x="-393192" y="63695"/>
            <a:ext cx="5897880" cy="494089"/>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Sources for SLT Automation:</a:t>
            </a:r>
          </a:p>
        </p:txBody>
      </p:sp>
      <p:sp>
        <p:nvSpPr>
          <p:cNvPr id="4" name="TextBox 3"/>
          <p:cNvSpPr txBox="1"/>
          <p:nvPr/>
        </p:nvSpPr>
        <p:spPr>
          <a:xfrm>
            <a:off x="694944" y="841248"/>
            <a:ext cx="8266494" cy="5878532"/>
          </a:xfrm>
          <a:prstGeom prst="rect">
            <a:avLst/>
          </a:prstGeom>
          <a:noFill/>
        </p:spPr>
        <p:txBody>
          <a:bodyPr wrap="square" rtlCol="0">
            <a:spAutoFit/>
          </a:bodyPr>
          <a:lstStyle/>
          <a:p>
            <a:pPr marL="342900" indent="-342900">
              <a:buFont typeface="Wingdings" panose="05000000000000000000" pitchFamily="2" charset="2"/>
              <a:buChar char="q"/>
            </a:pPr>
            <a:r>
              <a:rPr lang="en-US" dirty="0"/>
              <a:t>Tidal:</a:t>
            </a:r>
          </a:p>
          <a:p>
            <a:r>
              <a:rPr lang="en-US" sz="1200" dirty="0"/>
              <a:t>	URL: http://itsusrawsp04769/tidal_6_reporting/Job_Run.aspx</a:t>
            </a:r>
          </a:p>
          <a:p>
            <a:pPr marL="171450" indent="-171450">
              <a:buFont typeface="Wingdings" panose="05000000000000000000" pitchFamily="2" charset="2"/>
              <a:buChar char="q"/>
            </a:pPr>
            <a:endParaRPr lang="en-US" sz="1200" dirty="0"/>
          </a:p>
          <a:p>
            <a:pPr marL="285750" indent="-285750">
              <a:buFont typeface="Wingdings" panose="05000000000000000000" pitchFamily="2" charset="2"/>
              <a:buChar char="q"/>
            </a:pPr>
            <a:r>
              <a:rPr lang="en-US" dirty="0"/>
              <a:t>Tableau Extract:</a:t>
            </a:r>
          </a:p>
          <a:p>
            <a:r>
              <a:rPr lang="en-US" sz="1200" dirty="0"/>
              <a:t>	URL: http://tableauedge.jnj.com/#/signin?redirect=%2Fsite%2FNAAI%2Fdatasources%3D</a:t>
            </a:r>
          </a:p>
          <a:p>
            <a:r>
              <a:rPr lang="en-US" sz="1200" dirty="0"/>
              <a:t>	URL: https://prodbitabcon.jnj.com/#/site/Consumer/projects/369/datasources?order=hasAlert:desc</a:t>
            </a:r>
          </a:p>
          <a:p>
            <a:endParaRPr lang="en-US" sz="1200" dirty="0"/>
          </a:p>
          <a:p>
            <a:pPr marL="342900" indent="-342900">
              <a:buFont typeface="Wingdings" panose="05000000000000000000" pitchFamily="2" charset="2"/>
              <a:buChar char="q"/>
            </a:pPr>
            <a:r>
              <a:rPr lang="en-US" dirty="0"/>
              <a:t>.NET Application:</a:t>
            </a:r>
          </a:p>
          <a:p>
            <a:r>
              <a:rPr lang="en-US" sz="1200" dirty="0"/>
              <a:t>	URL: http://isis.na.jnj.com/isisrptdeliverystatus/ReportDeliveryStatus.aspx</a:t>
            </a:r>
          </a:p>
          <a:p>
            <a:pPr marL="171450" indent="-171450">
              <a:buFont typeface="Wingdings" panose="05000000000000000000" pitchFamily="2" charset="2"/>
              <a:buChar char="q"/>
            </a:pPr>
            <a:endParaRPr lang="en-US" sz="1200" dirty="0"/>
          </a:p>
          <a:p>
            <a:pPr marL="342900" indent="-342900">
              <a:buFont typeface="Wingdings" panose="05000000000000000000" pitchFamily="2" charset="2"/>
              <a:buChar char="q"/>
            </a:pPr>
            <a:r>
              <a:rPr lang="en-US" dirty="0"/>
              <a:t>Cognos Report:</a:t>
            </a:r>
          </a:p>
          <a:p>
            <a:r>
              <a:rPr lang="en-US" sz="1200" dirty="0"/>
              <a:t>	URL: http://nacon.cogbi.jnj.com/1022/cgi-bin/cognosisapi.dll</a:t>
            </a:r>
          </a:p>
          <a:p>
            <a:endParaRPr lang="en-US" dirty="0"/>
          </a:p>
          <a:p>
            <a:pPr marL="342900" indent="-342900">
              <a:buFont typeface="Wingdings" panose="05000000000000000000" pitchFamily="2" charset="2"/>
              <a:buChar char="q"/>
            </a:pPr>
            <a:r>
              <a:rPr lang="en-US" dirty="0"/>
              <a:t>QMC(</a:t>
            </a:r>
            <a:r>
              <a:rPr lang="en-US" dirty="0" err="1"/>
              <a:t>Qlik</a:t>
            </a:r>
            <a:r>
              <a:rPr lang="en-US" dirty="0"/>
              <a:t> Management Console) : </a:t>
            </a:r>
          </a:p>
          <a:p>
            <a:r>
              <a:rPr lang="en-US" dirty="0"/>
              <a:t>	</a:t>
            </a:r>
            <a:r>
              <a:rPr lang="en-US" sz="1200" dirty="0"/>
              <a:t>URL</a:t>
            </a:r>
            <a:r>
              <a:rPr lang="en-US" dirty="0"/>
              <a:t>: </a:t>
            </a:r>
            <a:r>
              <a:rPr lang="en-US" dirty="0">
                <a:hlinkClick r:id="rId4"/>
              </a:rPr>
              <a:t>https://navpc-qs.jnj.com/qmc</a:t>
            </a:r>
            <a:endParaRPr lang="en-US" dirty="0"/>
          </a:p>
          <a:p>
            <a:endParaRPr lang="en-US" dirty="0"/>
          </a:p>
          <a:p>
            <a:pPr marL="342900" indent="-342900">
              <a:buFont typeface="Wingdings" panose="05000000000000000000" pitchFamily="2" charset="2"/>
              <a:buChar char="q"/>
            </a:pPr>
            <a:r>
              <a:rPr lang="en-US" dirty="0"/>
              <a:t>Oracle Database: </a:t>
            </a:r>
          </a:p>
          <a:p>
            <a:endParaRPr lang="en-US" sz="1200" dirty="0"/>
          </a:p>
          <a:p>
            <a:pPr marL="342900" indent="-342900">
              <a:buFont typeface="Wingdings" panose="05000000000000000000" pitchFamily="2" charset="2"/>
              <a:buChar char="q"/>
            </a:pPr>
            <a:r>
              <a:rPr lang="en-US" dirty="0"/>
              <a:t>RedShift Database:</a:t>
            </a:r>
          </a:p>
          <a:p>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lvl="1"/>
            <a:r>
              <a:rPr lang="en-US" dirty="0"/>
              <a:t>	</a:t>
            </a:r>
          </a:p>
          <a:p>
            <a:endParaRPr lang="en-US" sz="1200" dirty="0"/>
          </a:p>
          <a:p>
            <a:endParaRPr lang="en-US" dirty="0"/>
          </a:p>
          <a:p>
            <a:endParaRPr lang="en-US" dirty="0"/>
          </a:p>
        </p:txBody>
      </p:sp>
    </p:spTree>
    <p:extLst>
      <p:ext uri="{BB962C8B-B14F-4D97-AF65-F5344CB8AC3E}">
        <p14:creationId xmlns:p14="http://schemas.microsoft.com/office/powerpoint/2010/main" val="185591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Users\MHERREMA\Downloads\ITAS-ApplicationSupport-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9524" y="63695"/>
            <a:ext cx="1331913" cy="284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custDataLst>
              <p:tags r:id="rId1"/>
            </p:custDataLst>
          </p:nvPr>
        </p:nvSpPr>
        <p:spPr bwMode="gray">
          <a:xfrm>
            <a:off x="-429768" y="205977"/>
            <a:ext cx="8485632" cy="504079"/>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Service Level Target Automation Architecture:</a:t>
            </a:r>
          </a:p>
        </p:txBody>
      </p:sp>
      <p:pic>
        <p:nvPicPr>
          <p:cNvPr id="4" name="Picture 3"/>
          <p:cNvPicPr>
            <a:picLocks noChangeAspect="1"/>
          </p:cNvPicPr>
          <p:nvPr/>
        </p:nvPicPr>
        <p:blipFill>
          <a:blip r:embed="rId4"/>
          <a:stretch>
            <a:fillRect/>
          </a:stretch>
        </p:blipFill>
        <p:spPr>
          <a:xfrm>
            <a:off x="114805" y="852338"/>
            <a:ext cx="8603168" cy="5206568"/>
          </a:xfrm>
          <a:prstGeom prst="rect">
            <a:avLst/>
          </a:prstGeom>
        </p:spPr>
      </p:pic>
    </p:spTree>
    <p:extLst>
      <p:ext uri="{BB962C8B-B14F-4D97-AF65-F5344CB8AC3E}">
        <p14:creationId xmlns:p14="http://schemas.microsoft.com/office/powerpoint/2010/main" val="234250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custDataLst>
              <p:tags r:id="rId1"/>
            </p:custDataLst>
          </p:nvPr>
        </p:nvSpPr>
        <p:spPr bwMode="gray">
          <a:xfrm>
            <a:off x="-429768" y="205977"/>
            <a:ext cx="8485632" cy="504079"/>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SLT Automation Process Flow:</a:t>
            </a: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57" y="710056"/>
            <a:ext cx="7874462" cy="503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D:\Users\MHERREMA\Downloads\ITAS-ApplicationSupport-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9524" y="63695"/>
            <a:ext cx="1331913" cy="28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21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10" y="1278083"/>
            <a:ext cx="8037800" cy="465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custDataLst>
              <p:tags r:id="rId1"/>
            </p:custDataLst>
          </p:nvPr>
        </p:nvSpPr>
        <p:spPr bwMode="gray">
          <a:xfrm>
            <a:off x="-429768" y="205977"/>
            <a:ext cx="8485632" cy="504079"/>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SLT High Level Logic:</a:t>
            </a:r>
          </a:p>
        </p:txBody>
      </p:sp>
    </p:spTree>
    <p:extLst>
      <p:ext uri="{BB962C8B-B14F-4D97-AF65-F5344CB8AC3E}">
        <p14:creationId xmlns:p14="http://schemas.microsoft.com/office/powerpoint/2010/main" val="298479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Users\MHERREMA\Downloads\ITAS-ApplicationSupport-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9524" y="63695"/>
            <a:ext cx="1331913" cy="2845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482147" y="852338"/>
            <a:ext cx="8118038" cy="2858408"/>
          </a:xfrm>
          <a:prstGeom prst="rect">
            <a:avLst/>
          </a:prstGeom>
        </p:spPr>
      </p:pic>
      <p:sp>
        <p:nvSpPr>
          <p:cNvPr id="5" name="Rectangle 2"/>
          <p:cNvSpPr txBox="1">
            <a:spLocks noChangeArrowheads="1"/>
          </p:cNvSpPr>
          <p:nvPr>
            <p:custDataLst>
              <p:tags r:id="rId1"/>
            </p:custDataLst>
          </p:nvPr>
        </p:nvSpPr>
        <p:spPr bwMode="gray">
          <a:xfrm>
            <a:off x="-429768" y="205977"/>
            <a:ext cx="8485632" cy="504079"/>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Stored Procedure Data Flow:</a:t>
            </a:r>
          </a:p>
        </p:txBody>
      </p:sp>
      <p:graphicFrame>
        <p:nvGraphicFramePr>
          <p:cNvPr id="9" name="Table 8"/>
          <p:cNvGraphicFramePr>
            <a:graphicFrameLocks noGrp="1"/>
          </p:cNvGraphicFramePr>
          <p:nvPr>
            <p:extLst>
              <p:ext uri="{D42A27DB-BD31-4B8C-83A1-F6EECF244321}">
                <p14:modId xmlns:p14="http://schemas.microsoft.com/office/powerpoint/2010/main" val="1518048278"/>
              </p:ext>
            </p:extLst>
          </p:nvPr>
        </p:nvGraphicFramePr>
        <p:xfrm>
          <a:off x="335902" y="3710744"/>
          <a:ext cx="8061649" cy="2428798"/>
        </p:xfrm>
        <a:graphic>
          <a:graphicData uri="http://schemas.openxmlformats.org/drawingml/2006/table">
            <a:tbl>
              <a:tblPr>
                <a:tableStyleId>{5C22544A-7EE6-4342-B048-85BDC9FD1C3A}</a:tableStyleId>
              </a:tblPr>
              <a:tblGrid>
                <a:gridCol w="3900797">
                  <a:extLst>
                    <a:ext uri="{9D8B030D-6E8A-4147-A177-3AD203B41FA5}">
                      <a16:colId xmlns:a16="http://schemas.microsoft.com/office/drawing/2014/main" val="2763137170"/>
                    </a:ext>
                  </a:extLst>
                </a:gridCol>
                <a:gridCol w="4160852">
                  <a:extLst>
                    <a:ext uri="{9D8B030D-6E8A-4147-A177-3AD203B41FA5}">
                      <a16:colId xmlns:a16="http://schemas.microsoft.com/office/drawing/2014/main" val="809495974"/>
                    </a:ext>
                  </a:extLst>
                </a:gridCol>
              </a:tblGrid>
              <a:tr h="283209">
                <a:tc>
                  <a:txBody>
                    <a:bodyPr/>
                    <a:lstStyle/>
                    <a:p>
                      <a:pPr algn="l" fontAlgn="ctr"/>
                      <a:r>
                        <a:rPr lang="en-US" sz="1400" b="1" u="none" strike="noStrike" dirty="0">
                          <a:effectLst/>
                        </a:rPr>
                        <a:t>TABLE</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3419809"/>
                  </a:ext>
                </a:extLst>
              </a:tr>
              <a:tr h="713686">
                <a:tc>
                  <a:txBody>
                    <a:bodyPr/>
                    <a:lstStyle/>
                    <a:p>
                      <a:pPr lvl="0" algn="l" fontAlgn="ctr"/>
                      <a:r>
                        <a:rPr lang="en-US" sz="1100" u="none" strike="noStrike" dirty="0">
                          <a:effectLst/>
                        </a:rPr>
                        <a:t>SLT_APP_CONFIGURATION </a:t>
                      </a:r>
                      <a:endParaRPr lang="en-US"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Contains the Job details like Estimated Start Time, Estimated duration, Frequency, Category etc.</a:t>
                      </a:r>
                      <a:br>
                        <a:rPr lang="en-US" sz="1100" u="none" strike="noStrike" dirty="0">
                          <a:effectLst/>
                        </a:rPr>
                      </a:b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023344"/>
                  </a:ext>
                </a:extLst>
              </a:tr>
              <a:tr h="446337">
                <a:tc>
                  <a:txBody>
                    <a:bodyPr/>
                    <a:lstStyle/>
                    <a:p>
                      <a:pPr lvl="0" algn="l" fontAlgn="ctr"/>
                      <a:r>
                        <a:rPr lang="en-US" sz="1100" u="none" strike="noStrike" dirty="0">
                          <a:effectLst/>
                        </a:rPr>
                        <a:t>SLT_DATA</a:t>
                      </a:r>
                      <a:endParaRPr lang="en-US"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Contains the actual start time and actual duration, Job Name, Job Group, Job</a:t>
                      </a:r>
                      <a:r>
                        <a:rPr lang="en-US" sz="1100" u="none" strike="noStrike" baseline="0" dirty="0">
                          <a:effectLst/>
                        </a:rPr>
                        <a:t> Status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8892738"/>
                  </a:ext>
                </a:extLst>
              </a:tr>
              <a:tr h="713686">
                <a:tc>
                  <a:txBody>
                    <a:bodyPr/>
                    <a:lstStyle/>
                    <a:p>
                      <a:pPr lvl="0" algn="l" fontAlgn="ctr"/>
                      <a:r>
                        <a:rPr lang="en-US" sz="1100" u="none" strike="noStrike" dirty="0">
                          <a:effectLst/>
                        </a:rPr>
                        <a:t>FREQUENCY_CONFIGURATION </a:t>
                      </a:r>
                      <a:endParaRPr lang="en-US"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Contains the detailed date information for  monthly jobs.</a:t>
                      </a:r>
                    </a:p>
                    <a:p>
                      <a:pPr algn="l" fontAlgn="b"/>
                      <a:r>
                        <a:rPr lang="en-US" sz="1100" u="none" strike="noStrike" dirty="0">
                          <a:effectLst/>
                        </a:rPr>
                        <a:t>Column Names: FREQ_DESC,</a:t>
                      </a:r>
                      <a:r>
                        <a:rPr lang="en-US" sz="1100" u="none" strike="noStrike" baseline="0" dirty="0">
                          <a:effectLst/>
                        </a:rPr>
                        <a:t> MONTH, YEAR, FREQ_DT_VALUE, APPID</a:t>
                      </a:r>
                      <a:endParaRPr lang="en-US" sz="1100" u="none" strike="noStrike" dirty="0">
                        <a:effectLs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911242"/>
                  </a:ext>
                </a:extLst>
              </a:tr>
              <a:tr h="271880">
                <a:tc>
                  <a:txBody>
                    <a:bodyPr/>
                    <a:lstStyle/>
                    <a:p>
                      <a:pPr lvl="0" algn="l" fontAlgn="ctr"/>
                      <a:r>
                        <a:rPr lang="en-US" sz="1100" u="none" strike="noStrike" dirty="0">
                          <a:effectLst/>
                        </a:rPr>
                        <a:t>D_CAL</a:t>
                      </a:r>
                      <a:endParaRPr lang="en-US"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100" u="none" strike="noStrike" dirty="0">
                          <a:effectLst/>
                        </a:rPr>
                        <a:t>Contains J&amp;J  fiscal Calendar details.</a:t>
                      </a:r>
                      <a:endParaRPr lang="fr-F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117525"/>
                  </a:ext>
                </a:extLst>
              </a:tr>
            </a:tbl>
          </a:graphicData>
        </a:graphic>
      </p:graphicFrame>
    </p:spTree>
    <p:extLst>
      <p:ext uri="{BB962C8B-B14F-4D97-AF65-F5344CB8AC3E}">
        <p14:creationId xmlns:p14="http://schemas.microsoft.com/office/powerpoint/2010/main" val="345578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custDataLst>
              <p:tags r:id="rId1"/>
            </p:custDataLst>
          </p:nvPr>
        </p:nvSpPr>
        <p:spPr bwMode="gray">
          <a:xfrm>
            <a:off x="-538626" y="197876"/>
            <a:ext cx="8485632" cy="504079"/>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Software Used:</a:t>
            </a:r>
          </a:p>
        </p:txBody>
      </p:sp>
      <p:sp>
        <p:nvSpPr>
          <p:cNvPr id="3" name="TextBox 2"/>
          <p:cNvSpPr txBox="1"/>
          <p:nvPr/>
        </p:nvSpPr>
        <p:spPr>
          <a:xfrm>
            <a:off x="396363" y="3211224"/>
            <a:ext cx="8266494" cy="2677656"/>
          </a:xfrm>
          <a:prstGeom prst="rect">
            <a:avLst/>
          </a:prstGeom>
          <a:noFill/>
        </p:spPr>
        <p:txBody>
          <a:bodyPr wrap="square" rtlCol="0">
            <a:spAutoFit/>
          </a:bodyPr>
          <a:lstStyle/>
          <a:p>
            <a:pPr marL="285750" lvl="0" indent="-285750">
              <a:buFont typeface="Wingdings" panose="05000000000000000000" pitchFamily="2" charset="2"/>
              <a:buChar char="q"/>
            </a:pPr>
            <a:r>
              <a:rPr lang="en-US" sz="1400" dirty="0"/>
              <a:t>Currently we are using support team credentials to login on websites which is encrypted and stored in database, Creating Service account for all the data source (Website/Database) of all the application.</a:t>
            </a:r>
          </a:p>
          <a:p>
            <a:pPr marL="285750" lvl="0" indent="-285750">
              <a:buFont typeface="Wingdings" panose="05000000000000000000" pitchFamily="2" charset="2"/>
              <a:buChar char="q"/>
            </a:pPr>
            <a:r>
              <a:rPr lang="en-US" sz="1400" dirty="0"/>
              <a:t>Dedicated Server to run the SLT Automation code, No other application should run on the server while Automation code is running because AutoIT(performs like a recorded macro) will use the virtual keyboard of the system and enter the values in into the browser.</a:t>
            </a:r>
          </a:p>
          <a:p>
            <a:pPr marL="285750" lvl="0" indent="-285750">
              <a:buFont typeface="Wingdings" panose="05000000000000000000" pitchFamily="2" charset="2"/>
              <a:buChar char="q"/>
            </a:pPr>
            <a:r>
              <a:rPr lang="en-US" sz="1400" dirty="0"/>
              <a:t>Database to store the data for SLT Automation.</a:t>
            </a:r>
          </a:p>
          <a:p>
            <a:pPr marL="285750" lvl="0" indent="-285750">
              <a:buFont typeface="Wingdings" panose="05000000000000000000" pitchFamily="2" charset="2"/>
              <a:buChar char="q"/>
            </a:pPr>
            <a:r>
              <a:rPr lang="en-US" sz="1400" dirty="0"/>
              <a:t>Web User Interface to show status of Application which is running and when job started.</a:t>
            </a:r>
          </a:p>
          <a:p>
            <a:pPr marL="285750" lvl="0" indent="-285750">
              <a:buFont typeface="Wingdings" panose="05000000000000000000" pitchFamily="2" charset="2"/>
              <a:buChar char="q"/>
            </a:pPr>
            <a:r>
              <a:rPr lang="en-US" sz="1400" dirty="0"/>
              <a:t>Web User Interface to start Ad-hoc run for given application</a:t>
            </a:r>
          </a:p>
          <a:p>
            <a:pPr marL="285750" lvl="0" indent="-285750">
              <a:buFont typeface="Wingdings" panose="05000000000000000000" pitchFamily="2" charset="2"/>
              <a:buChar char="q"/>
            </a:pPr>
            <a:r>
              <a:rPr lang="en-US" sz="1400" dirty="0"/>
              <a:t>Web User Interface to kill the application which is running, it will be helpful in some cases.</a:t>
            </a:r>
          </a:p>
          <a:p>
            <a:pPr marL="285750" lvl="0" indent="-285750">
              <a:buFont typeface="Wingdings" panose="05000000000000000000" pitchFamily="2" charset="2"/>
              <a:buChar char="q"/>
            </a:pPr>
            <a:endParaRPr lang="en-US" sz="1400" dirty="0"/>
          </a:p>
          <a:p>
            <a:endParaRPr lang="en-US" sz="1400" dirty="0"/>
          </a:p>
        </p:txBody>
      </p:sp>
      <p:sp>
        <p:nvSpPr>
          <p:cNvPr id="4" name="Rectangle 2"/>
          <p:cNvSpPr txBox="1">
            <a:spLocks noChangeArrowheads="1"/>
          </p:cNvSpPr>
          <p:nvPr>
            <p:custDataLst>
              <p:tags r:id="rId2"/>
            </p:custDataLst>
          </p:nvPr>
        </p:nvSpPr>
        <p:spPr bwMode="gray">
          <a:xfrm>
            <a:off x="-538626" y="2605284"/>
            <a:ext cx="8485632" cy="504079"/>
          </a:xfrm>
          <a:prstGeom prst="rect">
            <a:avLst/>
          </a:prstGeom>
        </p:spPr>
        <p:txBody>
          <a:bodyPr/>
          <a:lstStyle>
            <a:lvl1pPr algn="l" defTabSz="895350" rtl="0" eaLnBrk="0" fontAlgn="base" hangingPunct="0">
              <a:spcBef>
                <a:spcPct val="0"/>
              </a:spcBef>
              <a:spcAft>
                <a:spcPct val="0"/>
              </a:spcAft>
              <a:defRPr sz="1900" b="1">
                <a:solidFill>
                  <a:schemeClr val="bg1"/>
                </a:solidFill>
                <a:latin typeface="+mj-lt"/>
                <a:ea typeface="+mj-ea"/>
                <a:cs typeface="+mj-cs"/>
              </a:defRPr>
            </a:lvl1pPr>
            <a:lvl2pPr algn="l" defTabSz="895350" rtl="0" eaLnBrk="0" fontAlgn="base" hangingPunct="0">
              <a:spcBef>
                <a:spcPct val="0"/>
              </a:spcBef>
              <a:spcAft>
                <a:spcPct val="0"/>
              </a:spcAft>
              <a:defRPr sz="1900" b="1">
                <a:solidFill>
                  <a:schemeClr val="bg1"/>
                </a:solidFill>
                <a:latin typeface="Arial" charset="0"/>
                <a:cs typeface="Arial" charset="0"/>
              </a:defRPr>
            </a:lvl2pPr>
            <a:lvl3pPr algn="l" defTabSz="895350" rtl="0" eaLnBrk="0" fontAlgn="base" hangingPunct="0">
              <a:spcBef>
                <a:spcPct val="0"/>
              </a:spcBef>
              <a:spcAft>
                <a:spcPct val="0"/>
              </a:spcAft>
              <a:defRPr sz="1900" b="1">
                <a:solidFill>
                  <a:schemeClr val="bg1"/>
                </a:solidFill>
                <a:latin typeface="Arial" charset="0"/>
                <a:cs typeface="Arial" charset="0"/>
              </a:defRPr>
            </a:lvl3pPr>
            <a:lvl4pPr algn="l" defTabSz="895350" rtl="0" eaLnBrk="0" fontAlgn="base" hangingPunct="0">
              <a:spcBef>
                <a:spcPct val="0"/>
              </a:spcBef>
              <a:spcAft>
                <a:spcPct val="0"/>
              </a:spcAft>
              <a:defRPr sz="1900" b="1">
                <a:solidFill>
                  <a:schemeClr val="bg1"/>
                </a:solidFill>
                <a:latin typeface="Arial" charset="0"/>
                <a:cs typeface="Arial" charset="0"/>
              </a:defRPr>
            </a:lvl4pPr>
            <a:lvl5pPr algn="l" defTabSz="895350" rtl="0" eaLnBrk="0" fontAlgn="base" hangingPunct="0">
              <a:spcBef>
                <a:spcPct val="0"/>
              </a:spcBef>
              <a:spcAft>
                <a:spcPct val="0"/>
              </a:spcAft>
              <a:defRPr sz="1900" b="1">
                <a:solidFill>
                  <a:schemeClr val="bg1"/>
                </a:solidFill>
                <a:latin typeface="Arial" charset="0"/>
                <a:cs typeface="Arial" charset="0"/>
              </a:defRPr>
            </a:lvl5pPr>
            <a:lvl6pPr marL="457200" algn="l" defTabSz="895350" rtl="0" fontAlgn="base">
              <a:spcBef>
                <a:spcPct val="0"/>
              </a:spcBef>
              <a:spcAft>
                <a:spcPct val="0"/>
              </a:spcAft>
              <a:defRPr sz="1900" b="1">
                <a:solidFill>
                  <a:schemeClr val="bg1"/>
                </a:solidFill>
                <a:latin typeface="Arial" charset="0"/>
                <a:cs typeface="Arial" charset="0"/>
              </a:defRPr>
            </a:lvl6pPr>
            <a:lvl7pPr marL="914400" algn="l" defTabSz="895350" rtl="0" fontAlgn="base">
              <a:spcBef>
                <a:spcPct val="0"/>
              </a:spcBef>
              <a:spcAft>
                <a:spcPct val="0"/>
              </a:spcAft>
              <a:defRPr sz="1900" b="1">
                <a:solidFill>
                  <a:schemeClr val="bg1"/>
                </a:solidFill>
                <a:latin typeface="Arial" charset="0"/>
                <a:cs typeface="Arial" charset="0"/>
              </a:defRPr>
            </a:lvl7pPr>
            <a:lvl8pPr marL="1371600" algn="l" defTabSz="895350" rtl="0" fontAlgn="base">
              <a:spcBef>
                <a:spcPct val="0"/>
              </a:spcBef>
              <a:spcAft>
                <a:spcPct val="0"/>
              </a:spcAft>
              <a:defRPr sz="1900" b="1">
                <a:solidFill>
                  <a:schemeClr val="bg1"/>
                </a:solidFill>
                <a:latin typeface="Arial" charset="0"/>
                <a:cs typeface="Arial" charset="0"/>
              </a:defRPr>
            </a:lvl8pPr>
            <a:lvl9pPr marL="1828800" algn="l" defTabSz="895350" rtl="0" fontAlgn="base">
              <a:spcBef>
                <a:spcPct val="0"/>
              </a:spcBef>
              <a:spcAft>
                <a:spcPct val="0"/>
              </a:spcAft>
              <a:defRPr sz="1900" b="1">
                <a:solidFill>
                  <a:schemeClr val="bg1"/>
                </a:solidFill>
                <a:latin typeface="Arial" charset="0"/>
                <a:cs typeface="Arial" charset="0"/>
              </a:defRPr>
            </a:lvl9pPr>
          </a:lstStyle>
          <a:p>
            <a:pPr marL="679450" eaLnBrk="1" hangingPunct="1"/>
            <a:r>
              <a:rPr lang="en-US" sz="2800" b="0" kern="0" dirty="0">
                <a:solidFill>
                  <a:schemeClr val="accent5"/>
                </a:solidFill>
                <a:latin typeface="Arial" panose="020B0604020202020204" pitchFamily="34" charset="0"/>
                <a:cs typeface="Arial" panose="020B0604020202020204" pitchFamily="34" charset="0"/>
              </a:rPr>
              <a:t>Future Actions:</a:t>
            </a:r>
          </a:p>
        </p:txBody>
      </p:sp>
      <p:sp>
        <p:nvSpPr>
          <p:cNvPr id="6" name="TextBox 5"/>
          <p:cNvSpPr txBox="1"/>
          <p:nvPr/>
        </p:nvSpPr>
        <p:spPr>
          <a:xfrm>
            <a:off x="396363" y="616750"/>
            <a:ext cx="6176865" cy="1569660"/>
          </a:xfrm>
          <a:prstGeom prst="rect">
            <a:avLst/>
          </a:prstGeom>
          <a:noFill/>
        </p:spPr>
        <p:txBody>
          <a:bodyPr wrap="square" rtlCol="0">
            <a:spAutoFit/>
          </a:bodyPr>
          <a:lstStyle/>
          <a:p>
            <a:pPr marL="285750" indent="-285750">
              <a:buFont typeface="Wingdings" panose="05000000000000000000" pitchFamily="2" charset="2"/>
              <a:buChar char="q"/>
            </a:pPr>
            <a:r>
              <a:rPr lang="en-US" dirty="0"/>
              <a:t>.NET 4.0</a:t>
            </a:r>
          </a:p>
          <a:p>
            <a:pPr marL="285750" indent="-285750">
              <a:buFont typeface="Wingdings" panose="05000000000000000000" pitchFamily="2" charset="2"/>
              <a:buChar char="q"/>
            </a:pPr>
            <a:r>
              <a:rPr lang="en-US" dirty="0"/>
              <a:t>Selenium</a:t>
            </a:r>
          </a:p>
          <a:p>
            <a:pPr marL="285750" indent="-285750">
              <a:buFont typeface="Wingdings" panose="05000000000000000000" pitchFamily="2" charset="2"/>
              <a:buChar char="q"/>
            </a:pPr>
            <a:r>
              <a:rPr lang="en-US" dirty="0"/>
              <a:t>Microsoft SQL Server 2008</a:t>
            </a:r>
          </a:p>
          <a:p>
            <a:pPr marL="285750" indent="-285750">
              <a:buFont typeface="Wingdings" panose="05000000000000000000" pitchFamily="2" charset="2"/>
              <a:buChar char="q"/>
            </a:pPr>
            <a:r>
              <a:rPr lang="en-US" dirty="0"/>
              <a:t>AutoIT</a:t>
            </a:r>
          </a:p>
          <a:p>
            <a:pPr marL="285750" indent="-285750">
              <a:buFont typeface="Wingdings" panose="05000000000000000000" pitchFamily="2" charset="2"/>
              <a:buChar char="q"/>
            </a:pPr>
            <a:r>
              <a:rPr lang="en-US" dirty="0"/>
              <a:t>Google Driver</a:t>
            </a:r>
          </a:p>
          <a:p>
            <a:pPr marL="285750" indent="-285750">
              <a:buFont typeface="Wingdings" panose="05000000000000000000" pitchFamily="2" charset="2"/>
              <a:buChar char="q"/>
            </a:pPr>
            <a:r>
              <a:rPr lang="en-US" dirty="0"/>
              <a:t>Firefox Driver</a:t>
            </a:r>
          </a:p>
        </p:txBody>
      </p:sp>
      <p:pic>
        <p:nvPicPr>
          <p:cNvPr id="7" name="Picture 6" descr="D:\Users\MHERREMA\Downloads\ITAS-ApplicationSupport-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9524" y="63695"/>
            <a:ext cx="1331913" cy="28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07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RESIZE" val="Yes"/>
</p:tagLst>
</file>

<file path=ppt/tags/tag11.xml><?xml version="1.0" encoding="utf-8"?>
<p:tagLst xmlns:a="http://schemas.openxmlformats.org/drawingml/2006/main" xmlns:r="http://schemas.openxmlformats.org/officeDocument/2006/relationships" xmlns:p="http://schemas.openxmlformats.org/presentationml/2006/main">
  <p:tag name="RESIZE" val="Yes"/>
</p:tagLst>
</file>

<file path=ppt/tags/tag12.xml><?xml version="1.0" encoding="utf-8"?>
<p:tagLst xmlns:a="http://schemas.openxmlformats.org/drawingml/2006/main" xmlns:r="http://schemas.openxmlformats.org/officeDocument/2006/relationships" xmlns:p="http://schemas.openxmlformats.org/presentationml/2006/main">
  <p:tag name="RESIZE" val="Yes"/>
</p:tagLst>
</file>

<file path=ppt/tags/tag13.xml><?xml version="1.0" encoding="utf-8"?>
<p:tagLst xmlns:a="http://schemas.openxmlformats.org/drawingml/2006/main" xmlns:r="http://schemas.openxmlformats.org/officeDocument/2006/relationships" xmlns:p="http://schemas.openxmlformats.org/presentationml/2006/main">
  <p:tag name="RESIZE" val="Yes"/>
</p:tagLst>
</file>

<file path=ppt/tags/tag14.xml><?xml version="1.0" encoding="utf-8"?>
<p:tagLst xmlns:a="http://schemas.openxmlformats.org/drawingml/2006/main" xmlns:r="http://schemas.openxmlformats.org/officeDocument/2006/relationships" xmlns:p="http://schemas.openxmlformats.org/presentationml/2006/main">
  <p:tag name="RESIZE" val="Yes"/>
</p:tagLst>
</file>

<file path=ppt/tags/tag15.xml><?xml version="1.0" encoding="utf-8"?>
<p:tagLst xmlns:a="http://schemas.openxmlformats.org/drawingml/2006/main" xmlns:r="http://schemas.openxmlformats.org/officeDocument/2006/relationships" xmlns:p="http://schemas.openxmlformats.org/presentationml/2006/main">
  <p:tag name="RESIZE" val="Yes"/>
</p:tagLst>
</file>

<file path=ppt/tags/tag16.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RESIZE" val="Yes"/>
</p:tagLst>
</file>

<file path=ppt/tags/tag6.xml><?xml version="1.0" encoding="utf-8"?>
<p:tagLst xmlns:a="http://schemas.openxmlformats.org/drawingml/2006/main" xmlns:r="http://schemas.openxmlformats.org/officeDocument/2006/relationships" xmlns:p="http://schemas.openxmlformats.org/presentationml/2006/main">
  <p:tag name="RESIZE" val="Yes"/>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8.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ITAS 2016 KO-GSD-Linskey Town Hall">
  <a:themeElements>
    <a:clrScheme name="JJ colors">
      <a:dk1>
        <a:srgbClr val="000000"/>
      </a:dk1>
      <a:lt1>
        <a:srgbClr val="FFFFFF"/>
      </a:lt1>
      <a:dk2>
        <a:srgbClr val="000000"/>
      </a:dk2>
      <a:lt2>
        <a:srgbClr val="FFFFFF"/>
      </a:lt2>
      <a:accent1>
        <a:srgbClr val="E5E5E5"/>
      </a:accent1>
      <a:accent2>
        <a:srgbClr val="12C2E9"/>
      </a:accent2>
      <a:accent3>
        <a:srgbClr val="595959"/>
      </a:accent3>
      <a:accent4>
        <a:srgbClr val="0A8CAA"/>
      </a:accent4>
      <a:accent5>
        <a:srgbClr val="F30617"/>
      </a:accent5>
      <a:accent6>
        <a:srgbClr val="808080"/>
      </a:accent6>
      <a:hlink>
        <a:srgbClr val="0DB9E1"/>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ody slides">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J&amp;J 201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lnDef>
    <a:txDef>
      <a:spPr>
        <a:noFill/>
      </a:spPr>
      <a:bodyPr wrap="square" lIns="0" tIns="0" rIns="0" bIns="0" rtlCol="0">
        <a:noAutofit/>
      </a:bodyPr>
      <a:lstStyle>
        <a:defPPr>
          <a:defRPr sz="3500" dirty="0" smtClean="0">
            <a:solidFill>
              <a:srgbClr val="595959"/>
            </a:solidFill>
          </a:defRPr>
        </a:defPPr>
      </a:lstStyle>
    </a:tx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TAS 2016 KO-GSD-Linskey Town Hall">
  <a:themeElements>
    <a:clrScheme name="JJ colors">
      <a:dk1>
        <a:srgbClr val="000000"/>
      </a:dk1>
      <a:lt1>
        <a:srgbClr val="FFFFFF"/>
      </a:lt1>
      <a:dk2>
        <a:srgbClr val="000000"/>
      </a:dk2>
      <a:lt2>
        <a:srgbClr val="FFFFFF"/>
      </a:lt2>
      <a:accent1>
        <a:srgbClr val="E5E5E5"/>
      </a:accent1>
      <a:accent2>
        <a:srgbClr val="12C2E9"/>
      </a:accent2>
      <a:accent3>
        <a:srgbClr val="595959"/>
      </a:accent3>
      <a:accent4>
        <a:srgbClr val="0A8CAA"/>
      </a:accent4>
      <a:accent5>
        <a:srgbClr val="F30617"/>
      </a:accent5>
      <a:accent6>
        <a:srgbClr val="808080"/>
      </a:accent6>
      <a:hlink>
        <a:srgbClr val="0DB9E1"/>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ITAS 2016 KO-GSD-Linskey Town Hall">
  <a:themeElements>
    <a:clrScheme name="JJ colors">
      <a:dk1>
        <a:srgbClr val="000000"/>
      </a:dk1>
      <a:lt1>
        <a:srgbClr val="FFFFFF"/>
      </a:lt1>
      <a:dk2>
        <a:srgbClr val="000000"/>
      </a:dk2>
      <a:lt2>
        <a:srgbClr val="FFFFFF"/>
      </a:lt2>
      <a:accent1>
        <a:srgbClr val="E5E5E5"/>
      </a:accent1>
      <a:accent2>
        <a:srgbClr val="12C2E9"/>
      </a:accent2>
      <a:accent3>
        <a:srgbClr val="595959"/>
      </a:accent3>
      <a:accent4>
        <a:srgbClr val="0A8CAA"/>
      </a:accent4>
      <a:accent5>
        <a:srgbClr val="F30617"/>
      </a:accent5>
      <a:accent6>
        <a:srgbClr val="808080"/>
      </a:accent6>
      <a:hlink>
        <a:srgbClr val="0DB9E1"/>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B9A496C9B6F549A0F2B42954460F6B" ma:contentTypeVersion="0" ma:contentTypeDescription="Create a new document." ma:contentTypeScope="" ma:versionID="38b564fff3a29a67b44a9aa8a3a32e5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AB778F4-8F42-4935-A0BA-07E52BF23B0F}">
  <ds:schemaRefs>
    <ds:schemaRef ds:uri="http://schemas.microsoft.com/sharepoint/v3/contenttype/forms"/>
  </ds:schemaRefs>
</ds:datastoreItem>
</file>

<file path=customXml/itemProps2.xml><?xml version="1.0" encoding="utf-8"?>
<ds:datastoreItem xmlns:ds="http://schemas.openxmlformats.org/officeDocument/2006/customXml" ds:itemID="{E6182D1C-0A3B-4A26-8635-5FF907764455}">
  <ds:schemaRefs>
    <ds:schemaRef ds:uri="http://www.w3.org/XML/1998/namespace"/>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E05F8095-F637-4C9C-AD21-2BA1D1762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AS Template</Template>
  <TotalTime>4833</TotalTime>
  <Words>408</Words>
  <Application>Microsoft Office PowerPoint</Application>
  <PresentationFormat>Custom</PresentationFormat>
  <Paragraphs>125</Paragraphs>
  <Slides>11</Slides>
  <Notes>2</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2</vt:i4>
      </vt:variant>
      <vt:variant>
        <vt:lpstr>Slide Titles</vt:lpstr>
      </vt:variant>
      <vt:variant>
        <vt:i4>11</vt:i4>
      </vt:variant>
    </vt:vector>
  </HeadingPairs>
  <TitlesOfParts>
    <vt:vector size="27" baseType="lpstr">
      <vt:lpstr>Arial Unicode MS</vt:lpstr>
      <vt:lpstr>ＭＳ Ｐゴシック</vt:lpstr>
      <vt:lpstr>ＭＳ Ｐゴシック</vt:lpstr>
      <vt:lpstr>Arial</vt:lpstr>
      <vt:lpstr>Arial Narrow</vt:lpstr>
      <vt:lpstr>Calibri</vt:lpstr>
      <vt:lpstr>Georgia</vt:lpstr>
      <vt:lpstr>Times New Roman</vt:lpstr>
      <vt:lpstr>Wingdings</vt:lpstr>
      <vt:lpstr>ヒラギノ角ゴ ProN W6</vt:lpstr>
      <vt:lpstr>ITAS 2016 KO-GSD-Linskey Town Hall</vt:lpstr>
      <vt:lpstr>Body slides</vt:lpstr>
      <vt:lpstr>1_ITAS 2016 KO-GSD-Linskey Town Hall</vt:lpstr>
      <vt:lpstr>2_ITAS 2016 KO-GSD-Linskey Town Hall</vt:lpstr>
      <vt:lpstr>think-cell Slide</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 Operations Dashboards –  Detailed View  (ITS)</dc:title>
  <dc:creator>Jagmeet Lamba</dc:creator>
  <cp:keywords>Message Universal Template A4</cp:keywords>
  <dc:description>Version 1.1</dc:description>
  <cp:lastModifiedBy>Gupta, Lucky [JJCUS Non-J&amp;J]</cp:lastModifiedBy>
  <cp:revision>4834</cp:revision>
  <cp:lastPrinted>2013-07-08T15:45:12Z</cp:lastPrinted>
  <dcterms:created xsi:type="dcterms:W3CDTF">2007-12-12T17:28:43Z</dcterms:created>
  <dcterms:modified xsi:type="dcterms:W3CDTF">2017-10-09T12:30:22Z</dcterms:modified>
  <cp:category>POT - A4</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
    <vt:lpwstr/>
  </property>
  <property fmtid="{D5CDD505-2E9C-101B-9397-08002B2CF9AE}" pid="6" name="Event">
    <vt:lpwstr/>
  </property>
  <property fmtid="{D5CDD505-2E9C-101B-9397-08002B2CF9AE}" pid="7" name="Delivery Date">
    <vt:lpwstr/>
  </property>
  <property fmtid="{D5CDD505-2E9C-101B-9397-08002B2CF9AE}" pid="8" name="DocIDPosition">
    <vt:i4>0</vt:i4>
  </property>
  <property fmtid="{D5CDD505-2E9C-101B-9397-08002B2CF9AE}" pid="9" name="DocIDinTitle">
    <vt:bool>true</vt:bool>
  </property>
  <property fmtid="{D5CDD505-2E9C-101B-9397-08002B2CF9AE}" pid="10" name="DocIDinSlide">
    <vt:bool>true</vt:bool>
  </property>
  <property fmtid="{D5CDD505-2E9C-101B-9397-08002B2CF9AE}" pid="11" name="Title">
    <vt:lpwstr>GS Operations Dashboards –  Detailed View  (ITS)</vt:lpwstr>
  </property>
  <property fmtid="{D5CDD505-2E9C-101B-9397-08002B2CF9AE}" pid="12" name="Final">
    <vt:bool>false</vt:bool>
  </property>
  <property fmtid="{D5CDD505-2E9C-101B-9397-08002B2CF9AE}" pid="13" name="ContentTypeId">
    <vt:lpwstr>0x01010027B9A496C9B6F549A0F2B42954460F6B</vt:lpwstr>
  </property>
</Properties>
</file>