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notesSlides/notesSlide28.xml" ContentType="application/vnd.openxmlformats-officedocument.presentationml.notesSlide+xml"/>
  <Override PartName="/ppt/tags/tag1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9.xml" ContentType="application/vnd.openxmlformats-officedocument.presentationml.tags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ppt/tags/tag21.xml" ContentType="application/vnd.openxmlformats-officedocument.presentationml.tags+xml"/>
  <Override PartName="/ppt/notesSlides/notesSlide35.xml" ContentType="application/vnd.openxmlformats-officedocument.presentationml.notesSlide+xml"/>
  <Override PartName="/ppt/tags/tag22.xml" ContentType="application/vnd.openxmlformats-officedocument.presentationml.tags+xml"/>
  <Override PartName="/ppt/notesSlides/notesSlide36.xml" ContentType="application/vnd.openxmlformats-officedocument.presentationml.notesSlide+xml"/>
  <Override PartName="/ppt/tags/tag23.xml" ContentType="application/vnd.openxmlformats-officedocument.presentationml.tags+xml"/>
  <Override PartName="/ppt/notesSlides/notesSlide37.xml" ContentType="application/vnd.openxmlformats-officedocument.presentationml.notesSlide+xml"/>
  <Override PartName="/ppt/tags/tag2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5.xml" ContentType="application/vnd.openxmlformats-officedocument.presentationml.tags+xml"/>
  <Override PartName="/ppt/notesSlides/notesSlide46.xml" ContentType="application/vnd.openxmlformats-officedocument.presentationml.notesSlide+xml"/>
  <Override PartName="/ppt/tags/tag26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1"/>
  </p:notesMasterIdLst>
  <p:sldIdLst>
    <p:sldId id="256" r:id="rId3"/>
    <p:sldId id="322" r:id="rId4"/>
    <p:sldId id="323" r:id="rId5"/>
    <p:sldId id="366" r:id="rId6"/>
    <p:sldId id="368" r:id="rId7"/>
    <p:sldId id="337" r:id="rId8"/>
    <p:sldId id="338" r:id="rId9"/>
    <p:sldId id="340" r:id="rId10"/>
    <p:sldId id="339" r:id="rId11"/>
    <p:sldId id="370" r:id="rId12"/>
    <p:sldId id="371" r:id="rId13"/>
    <p:sldId id="344" r:id="rId14"/>
    <p:sldId id="345" r:id="rId15"/>
    <p:sldId id="369" r:id="rId16"/>
    <p:sldId id="373" r:id="rId17"/>
    <p:sldId id="376" r:id="rId18"/>
    <p:sldId id="377" r:id="rId19"/>
    <p:sldId id="378" r:id="rId20"/>
    <p:sldId id="379" r:id="rId21"/>
    <p:sldId id="405" r:id="rId22"/>
    <p:sldId id="408" r:id="rId23"/>
    <p:sldId id="382" r:id="rId24"/>
    <p:sldId id="389" r:id="rId25"/>
    <p:sldId id="383" r:id="rId26"/>
    <p:sldId id="384" r:id="rId27"/>
    <p:sldId id="409" r:id="rId28"/>
    <p:sldId id="385" r:id="rId29"/>
    <p:sldId id="386" r:id="rId30"/>
    <p:sldId id="387" r:id="rId31"/>
    <p:sldId id="388" r:id="rId32"/>
    <p:sldId id="410" r:id="rId33"/>
    <p:sldId id="355" r:id="rId34"/>
    <p:sldId id="390" r:id="rId35"/>
    <p:sldId id="391" r:id="rId36"/>
    <p:sldId id="392" r:id="rId37"/>
    <p:sldId id="393" r:id="rId38"/>
    <p:sldId id="395" r:id="rId39"/>
    <p:sldId id="396" r:id="rId40"/>
    <p:sldId id="360" r:id="rId41"/>
    <p:sldId id="399" r:id="rId42"/>
    <p:sldId id="397" r:id="rId43"/>
    <p:sldId id="400" r:id="rId44"/>
    <p:sldId id="403" r:id="rId45"/>
    <p:sldId id="401" r:id="rId46"/>
    <p:sldId id="402" r:id="rId47"/>
    <p:sldId id="365" r:id="rId48"/>
    <p:sldId id="404" r:id="rId49"/>
    <p:sldId id="36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3E545F-10ED-4A65-9BD0-E487D1BA010D}">
          <p14:sldIdLst>
            <p14:sldId id="256"/>
            <p14:sldId id="322"/>
            <p14:sldId id="323"/>
            <p14:sldId id="366"/>
          </p14:sldIdLst>
        </p14:section>
        <p14:section name="ExecutionExample" id="{6CBB9F48-8091-41FA-BA60-4073893021A4}">
          <p14:sldIdLst>
            <p14:sldId id="368"/>
            <p14:sldId id="337"/>
            <p14:sldId id="338"/>
            <p14:sldId id="340"/>
            <p14:sldId id="339"/>
            <p14:sldId id="370"/>
            <p14:sldId id="371"/>
            <p14:sldId id="344"/>
            <p14:sldId id="345"/>
            <p14:sldId id="369"/>
          </p14:sldIdLst>
        </p14:section>
        <p14:section name="Benefits" id="{FB5013D2-B234-4800-A1BA-0C7A0B4F9D7D}">
          <p14:sldIdLst>
            <p14:sldId id="373"/>
            <p14:sldId id="376"/>
            <p14:sldId id="377"/>
            <p14:sldId id="378"/>
            <p14:sldId id="379"/>
            <p14:sldId id="405"/>
            <p14:sldId id="408"/>
            <p14:sldId id="382"/>
            <p14:sldId id="389"/>
            <p14:sldId id="383"/>
            <p14:sldId id="384"/>
            <p14:sldId id="409"/>
            <p14:sldId id="385"/>
            <p14:sldId id="386"/>
            <p14:sldId id="387"/>
            <p14:sldId id="388"/>
            <p14:sldId id="410"/>
          </p14:sldIdLst>
        </p14:section>
        <p14:section name="Accelerator" id="{07868AA4-42E8-47BD-8004-FDC0D1807981}">
          <p14:sldIdLst>
            <p14:sldId id="355"/>
            <p14:sldId id="390"/>
            <p14:sldId id="391"/>
            <p14:sldId id="392"/>
            <p14:sldId id="393"/>
            <p14:sldId id="395"/>
            <p14:sldId id="396"/>
          </p14:sldIdLst>
        </p14:section>
        <p14:section name="Evaluation" id="{A25A37BD-0EC7-4F9F-B9BF-D9F4648E81D3}">
          <p14:sldIdLst>
            <p14:sldId id="360"/>
            <p14:sldId id="399"/>
            <p14:sldId id="397"/>
            <p14:sldId id="400"/>
            <p14:sldId id="403"/>
            <p14:sldId id="401"/>
            <p14:sldId id="402"/>
            <p14:sldId id="365"/>
            <p14:sldId id="404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fiur Rahman" initials="SR" lastIdx="1" clrIdx="0">
    <p:extLst>
      <p:ext uri="{19B8F6BF-5375-455C-9EA6-DF929625EA0E}">
        <p15:presenceInfo xmlns:p15="http://schemas.microsoft.com/office/powerpoint/2012/main" userId="47e631ac342a95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D4B"/>
    <a:srgbClr val="990033"/>
    <a:srgbClr val="FFC000"/>
    <a:srgbClr val="FFE082"/>
    <a:srgbClr val="FBB704"/>
    <a:srgbClr val="FF8181"/>
    <a:srgbClr val="6AB8CC"/>
    <a:srgbClr val="62A39F"/>
    <a:srgbClr val="FF9F3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88789-D457-4302-AD0D-0EB3CC4DAAE6}" v="4204" dt="2021-09-29T00:18:30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83487" autoAdjust="0"/>
  </p:normalViewPr>
  <p:slideViewPr>
    <p:cSldViewPr snapToGrid="0">
      <p:cViewPr varScale="1">
        <p:scale>
          <a:sx n="135" d="100"/>
          <a:sy n="135" d="100"/>
        </p:scale>
        <p:origin x="8472" y="13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iur Rahman" userId="47e631ac342a9572" providerId="LiveId" clId="{DD188789-D457-4302-AD0D-0EB3CC4DAAE6}"/>
    <pc:docChg chg="undo redo custSel addSld delSld modSld sldOrd addSection modSection modShowInfo">
      <pc:chgData name="Shafiur Rahman" userId="47e631ac342a9572" providerId="LiveId" clId="{DD188789-D457-4302-AD0D-0EB3CC4DAAE6}" dt="2021-09-29T00:18:30.317" v="52342"/>
      <pc:docMkLst>
        <pc:docMk/>
      </pc:docMkLst>
      <pc:sldChg chg="addSp delSp modSp mod modTransition modAnim modNotesTx">
        <pc:chgData name="Shafiur Rahman" userId="47e631ac342a9572" providerId="LiveId" clId="{DD188789-D457-4302-AD0D-0EB3CC4DAAE6}" dt="2021-09-28T21:34:53.511" v="49490"/>
        <pc:sldMkLst>
          <pc:docMk/>
          <pc:sldMk cId="3088699766" sldId="256"/>
        </pc:sldMkLst>
        <pc:spChg chg="del mod">
          <ac:chgData name="Shafiur Rahman" userId="47e631ac342a9572" providerId="LiveId" clId="{DD188789-D457-4302-AD0D-0EB3CC4DAAE6}" dt="2021-09-24T04:19:41.101" v="91"/>
          <ac:spMkLst>
            <pc:docMk/>
            <pc:sldMk cId="3088699766" sldId="256"/>
            <ac:spMk id="14" creationId="{488B4055-2255-4B2D-BDCA-40FC98D9F4E1}"/>
          </ac:spMkLst>
        </pc:spChg>
        <pc:spChg chg="mod">
          <ac:chgData name="Shafiur Rahman" userId="47e631ac342a9572" providerId="LiveId" clId="{DD188789-D457-4302-AD0D-0EB3CC4DAAE6}" dt="2021-09-24T05:08:31.190" v="1503" actId="12789"/>
          <ac:spMkLst>
            <pc:docMk/>
            <pc:sldMk cId="3088699766" sldId="256"/>
            <ac:spMk id="16" creationId="{7416A44F-810B-4FF7-B0E2-118A8A2DFA2D}"/>
          </ac:spMkLst>
        </pc:spChg>
        <pc:spChg chg="del mod">
          <ac:chgData name="Shafiur Rahman" userId="47e631ac342a9572" providerId="LiveId" clId="{DD188789-D457-4302-AD0D-0EB3CC4DAAE6}" dt="2021-09-24T04:19:23.661" v="89"/>
          <ac:spMkLst>
            <pc:docMk/>
            <pc:sldMk cId="3088699766" sldId="256"/>
            <ac:spMk id="18" creationId="{5932C2C6-0EEC-42FD-A35F-432181655437}"/>
          </ac:spMkLst>
        </pc:spChg>
        <pc:spChg chg="mod ord">
          <ac:chgData name="Shafiur Rahman" userId="47e631ac342a9572" providerId="LiveId" clId="{DD188789-D457-4302-AD0D-0EB3CC4DAAE6}" dt="2021-09-24T04:21:32.881" v="105" actId="207"/>
          <ac:spMkLst>
            <pc:docMk/>
            <pc:sldMk cId="3088699766" sldId="256"/>
            <ac:spMk id="20" creationId="{A2FCDA8D-0358-4567-BB3A-51962EFF8D53}"/>
          </ac:spMkLst>
        </pc:spChg>
        <pc:spChg chg="ord">
          <ac:chgData name="Shafiur Rahman" userId="47e631ac342a9572" providerId="LiveId" clId="{DD188789-D457-4302-AD0D-0EB3CC4DAAE6}" dt="2021-09-24T04:20:52.563" v="97" actId="167"/>
          <ac:spMkLst>
            <pc:docMk/>
            <pc:sldMk cId="3088699766" sldId="256"/>
            <ac:spMk id="25" creationId="{45C86AF3-38CD-4A02-8951-7D3F10686A65}"/>
          </ac:spMkLst>
        </pc:spChg>
        <pc:spChg chg="add del mod">
          <ac:chgData name="Shafiur Rahman" userId="47e631ac342a9572" providerId="LiveId" clId="{DD188789-D457-4302-AD0D-0EB3CC4DAAE6}" dt="2021-09-24T04:19:23.661" v="89"/>
          <ac:spMkLst>
            <pc:docMk/>
            <pc:sldMk cId="3088699766" sldId="256"/>
            <ac:spMk id="26" creationId="{CC9990BC-6D68-4B58-A232-16B4AC1C2374}"/>
          </ac:spMkLst>
        </pc:spChg>
        <pc:spChg chg="mod">
          <ac:chgData name="Shafiur Rahman" userId="47e631ac342a9572" providerId="LiveId" clId="{DD188789-D457-4302-AD0D-0EB3CC4DAAE6}" dt="2021-09-24T04:21:48.921" v="110" actId="207"/>
          <ac:spMkLst>
            <pc:docMk/>
            <pc:sldMk cId="3088699766" sldId="256"/>
            <ac:spMk id="27" creationId="{BA4640C7-D484-46A4-8D3F-C70A8DEAB3FE}"/>
          </ac:spMkLst>
        </pc:spChg>
        <pc:spChg chg="add del">
          <ac:chgData name="Shafiur Rahman" userId="47e631ac342a9572" providerId="LiveId" clId="{DD188789-D457-4302-AD0D-0EB3CC4DAAE6}" dt="2021-09-24T04:19:41.101" v="91"/>
          <ac:spMkLst>
            <pc:docMk/>
            <pc:sldMk cId="3088699766" sldId="256"/>
            <ac:spMk id="28" creationId="{0CA73039-6BA7-452D-A22E-6B38BDE13FAD}"/>
          </ac:spMkLst>
        </pc:spChg>
        <pc:spChg chg="mod">
          <ac:chgData name="Shafiur Rahman" userId="47e631ac342a9572" providerId="LiveId" clId="{DD188789-D457-4302-AD0D-0EB3CC4DAAE6}" dt="2021-09-24T04:22:03.317" v="127" actId="207"/>
          <ac:spMkLst>
            <pc:docMk/>
            <pc:sldMk cId="3088699766" sldId="256"/>
            <ac:spMk id="29" creationId="{F645ABAC-8E31-45E8-87D1-83CB0436A0AF}"/>
          </ac:spMkLst>
        </pc:spChg>
        <pc:spChg chg="add mod">
          <ac:chgData name="Shafiur Rahman" userId="47e631ac342a9572" providerId="LiveId" clId="{DD188789-D457-4302-AD0D-0EB3CC4DAAE6}" dt="2021-09-24T04:28:56.997" v="352" actId="1038"/>
          <ac:spMkLst>
            <pc:docMk/>
            <pc:sldMk cId="3088699766" sldId="256"/>
            <ac:spMk id="30" creationId="{021EA754-98DB-407D-80C4-48B3D914EADF}"/>
          </ac:spMkLst>
        </pc:spChg>
        <pc:spChg chg="add mod">
          <ac:chgData name="Shafiur Rahman" userId="47e631ac342a9572" providerId="LiveId" clId="{DD188789-D457-4302-AD0D-0EB3CC4DAAE6}" dt="2021-09-24T04:28:56.997" v="352" actId="1038"/>
          <ac:spMkLst>
            <pc:docMk/>
            <pc:sldMk cId="3088699766" sldId="256"/>
            <ac:spMk id="31" creationId="{3FA2E887-F422-4BB7-91E7-AB45AAD49EA0}"/>
          </ac:spMkLst>
        </pc:spChg>
        <pc:spChg chg="add del">
          <ac:chgData name="Shafiur Rahman" userId="47e631ac342a9572" providerId="LiveId" clId="{DD188789-D457-4302-AD0D-0EB3CC4DAAE6}" dt="2021-09-24T04:26:13.429" v="168"/>
          <ac:spMkLst>
            <pc:docMk/>
            <pc:sldMk cId="3088699766" sldId="256"/>
            <ac:spMk id="34" creationId="{12225F07-D530-4BD8-B220-E9149C66D10C}"/>
          </ac:spMkLst>
        </pc:spChg>
        <pc:spChg chg="add del">
          <ac:chgData name="Shafiur Rahman" userId="47e631ac342a9572" providerId="LiveId" clId="{DD188789-D457-4302-AD0D-0EB3CC4DAAE6}" dt="2021-09-24T04:28:34.272" v="295"/>
          <ac:spMkLst>
            <pc:docMk/>
            <pc:sldMk cId="3088699766" sldId="256"/>
            <ac:spMk id="36" creationId="{380CE123-6B5E-429A-862A-AD8F786D8713}"/>
          </ac:spMkLst>
        </pc:spChg>
        <pc:spChg chg="add mod">
          <ac:chgData name="Shafiur Rahman" userId="47e631ac342a9572" providerId="LiveId" clId="{DD188789-D457-4302-AD0D-0EB3CC4DAAE6}" dt="2021-09-24T05:10:46.180" v="1536" actId="20577"/>
          <ac:spMkLst>
            <pc:docMk/>
            <pc:sldMk cId="3088699766" sldId="256"/>
            <ac:spMk id="41" creationId="{23AA6F78-9660-4EA8-8B91-A4FA05E9B8D3}"/>
          </ac:spMkLst>
        </pc:spChg>
        <pc:picChg chg="add mod">
          <ac:chgData name="Shafiur Rahman" userId="47e631ac342a9572" providerId="LiveId" clId="{DD188789-D457-4302-AD0D-0EB3CC4DAAE6}" dt="2021-09-28T21:29:31.608" v="49489" actId="1076"/>
          <ac:picMkLst>
            <pc:docMk/>
            <pc:sldMk cId="3088699766" sldId="256"/>
            <ac:picMk id="2" creationId="{2B0455C6-872C-45C7-8C83-8ABAF515AF69}"/>
          </ac:picMkLst>
        </pc:picChg>
        <pc:picChg chg="del mod">
          <ac:chgData name="Shafiur Rahman" userId="47e631ac342a9572" providerId="LiveId" clId="{DD188789-D457-4302-AD0D-0EB3CC4DAAE6}" dt="2021-09-24T04:21:03.354" v="100" actId="478"/>
          <ac:picMkLst>
            <pc:docMk/>
            <pc:sldMk cId="3088699766" sldId="256"/>
            <ac:picMk id="4" creationId="{EBAF1AC6-4199-4165-A10A-EB6ACA1AA9C9}"/>
          </ac:picMkLst>
        </pc:picChg>
        <pc:picChg chg="mod">
          <ac:chgData name="Shafiur Rahman" userId="47e631ac342a9572" providerId="LiveId" clId="{DD188789-D457-4302-AD0D-0EB3CC4DAAE6}" dt="2021-09-24T04:21:24.671" v="104" actId="1076"/>
          <ac:picMkLst>
            <pc:docMk/>
            <pc:sldMk cId="3088699766" sldId="256"/>
            <ac:picMk id="6" creationId="{D70F4F8F-A5CF-47E4-BD01-6D5971BB4D25}"/>
          </ac:picMkLst>
        </pc:picChg>
        <pc:picChg chg="del">
          <ac:chgData name="Shafiur Rahman" userId="47e631ac342a9572" providerId="LiveId" clId="{DD188789-D457-4302-AD0D-0EB3CC4DAAE6}" dt="2021-09-24T04:21:12.448" v="103" actId="478"/>
          <ac:picMkLst>
            <pc:docMk/>
            <pc:sldMk cId="3088699766" sldId="256"/>
            <ac:picMk id="7" creationId="{C7AD9845-8962-4116-A091-BB9C5DE2A0A4}"/>
          </ac:picMkLst>
        </pc:picChg>
        <pc:picChg chg="del mod">
          <ac:chgData name="Shafiur Rahman" userId="47e631ac342a9572" providerId="LiveId" clId="{DD188789-D457-4302-AD0D-0EB3CC4DAAE6}" dt="2021-09-24T04:21:09.042" v="102" actId="478"/>
          <ac:picMkLst>
            <pc:docMk/>
            <pc:sldMk cId="3088699766" sldId="256"/>
            <ac:picMk id="9" creationId="{7FC534E5-1A36-4648-92EE-D9E1D8BE1EB5}"/>
          </ac:picMkLst>
        </pc:picChg>
        <pc:picChg chg="add del mod ord">
          <ac:chgData name="Shafiur Rahman" userId="47e631ac342a9572" providerId="LiveId" clId="{DD188789-D457-4302-AD0D-0EB3CC4DAAE6}" dt="2021-09-24T04:26:13.429" v="168"/>
          <ac:picMkLst>
            <pc:docMk/>
            <pc:sldMk cId="3088699766" sldId="256"/>
            <ac:picMk id="33" creationId="{382FCA6B-5752-463D-BACA-76E378378822}"/>
          </ac:picMkLst>
        </pc:picChg>
        <pc:picChg chg="del mod">
          <ac:chgData name="Shafiur Rahman" userId="47e631ac342a9572" providerId="LiveId" clId="{DD188789-D457-4302-AD0D-0EB3CC4DAAE6}" dt="2021-09-24T04:28:34.272" v="295"/>
          <ac:picMkLst>
            <pc:docMk/>
            <pc:sldMk cId="3088699766" sldId="256"/>
            <ac:picMk id="35" creationId="{BB96EC78-3445-4426-AB7B-67AFF231AE0D}"/>
          </ac:picMkLst>
        </pc:picChg>
        <pc:picChg chg="mod">
          <ac:chgData name="Shafiur Rahman" userId="47e631ac342a9572" providerId="LiveId" clId="{DD188789-D457-4302-AD0D-0EB3CC4DAAE6}" dt="2021-09-24T05:09:39.626" v="1514" actId="1037"/>
          <ac:picMkLst>
            <pc:docMk/>
            <pc:sldMk cId="3088699766" sldId="256"/>
            <ac:picMk id="37" creationId="{D32262CC-D932-457F-BA99-7B69CE49BBB9}"/>
          </ac:picMkLst>
        </pc:picChg>
        <pc:picChg chg="add del mod ord">
          <ac:chgData name="Shafiur Rahman" userId="47e631ac342a9572" providerId="LiveId" clId="{DD188789-D457-4302-AD0D-0EB3CC4DAAE6}" dt="2021-09-24T04:36:01.604" v="360" actId="478"/>
          <ac:picMkLst>
            <pc:docMk/>
            <pc:sldMk cId="3088699766" sldId="256"/>
            <ac:picMk id="38" creationId="{04EEB9A5-0BEF-4604-86BA-C9402CCD86AA}"/>
          </ac:picMkLst>
        </pc:picChg>
        <pc:picChg chg="add del mod ord">
          <ac:chgData name="Shafiur Rahman" userId="47e631ac342a9572" providerId="LiveId" clId="{DD188789-D457-4302-AD0D-0EB3CC4DAAE6}" dt="2021-09-24T04:40:51.907" v="591" actId="478"/>
          <ac:picMkLst>
            <pc:docMk/>
            <pc:sldMk cId="3088699766" sldId="256"/>
            <ac:picMk id="40" creationId="{0E0B0ADB-CEA7-4E68-B845-0A02C699248F}"/>
          </ac:picMkLst>
        </pc:picChg>
      </pc:sldChg>
      <pc:sldChg chg="del">
        <pc:chgData name="Shafiur Rahman" userId="47e631ac342a9572" providerId="LiveId" clId="{DD188789-D457-4302-AD0D-0EB3CC4DAAE6}" dt="2021-09-24T04:29:07.041" v="353" actId="47"/>
        <pc:sldMkLst>
          <pc:docMk/>
          <pc:sldMk cId="353219634" sldId="257"/>
        </pc:sldMkLst>
      </pc:sldChg>
      <pc:sldChg chg="addSp delSp modSp add del mod">
        <pc:chgData name="Shafiur Rahman" userId="47e631ac342a9572" providerId="LiveId" clId="{DD188789-D457-4302-AD0D-0EB3CC4DAAE6}" dt="2021-09-24T05:09:53.278" v="1515" actId="47"/>
        <pc:sldMkLst>
          <pc:docMk/>
          <pc:sldMk cId="1239598664" sldId="257"/>
        </pc:sldMkLst>
        <pc:spChg chg="add mod ord">
          <ac:chgData name="Shafiur Rahman" userId="47e631ac342a9572" providerId="LiveId" clId="{DD188789-D457-4302-AD0D-0EB3CC4DAAE6}" dt="2021-09-24T05:03:21.335" v="1446" actId="14100"/>
          <ac:spMkLst>
            <pc:docMk/>
            <pc:sldMk cId="1239598664" sldId="257"/>
            <ac:spMk id="4" creationId="{1F49D50B-656E-4E8F-A712-86FEF991B45D}"/>
          </ac:spMkLst>
        </pc:spChg>
        <pc:spChg chg="add del">
          <ac:chgData name="Shafiur Rahman" userId="47e631ac342a9572" providerId="LiveId" clId="{DD188789-D457-4302-AD0D-0EB3CC4DAAE6}" dt="2021-09-24T05:01:53.535" v="1401"/>
          <ac:spMkLst>
            <pc:docMk/>
            <pc:sldMk cId="1239598664" sldId="257"/>
            <ac:spMk id="5" creationId="{6DA4BD2D-6272-4587-914C-79C7F6DE6821}"/>
          </ac:spMkLst>
        </pc:spChg>
        <pc:spChg chg="add mod ord">
          <ac:chgData name="Shafiur Rahman" userId="47e631ac342a9572" providerId="LiveId" clId="{DD188789-D457-4302-AD0D-0EB3CC4DAAE6}" dt="2021-09-24T05:03:17.270" v="1445" actId="14100"/>
          <ac:spMkLst>
            <pc:docMk/>
            <pc:sldMk cId="1239598664" sldId="257"/>
            <ac:spMk id="14" creationId="{84D396D4-1C78-4EEC-89BC-A76E2FBF48E5}"/>
          </ac:spMkLst>
        </pc:spChg>
        <pc:spChg chg="mod">
          <ac:chgData name="Shafiur Rahman" userId="47e631ac342a9572" providerId="LiveId" clId="{DD188789-D457-4302-AD0D-0EB3CC4DAAE6}" dt="2021-09-24T05:02:42.967" v="1443" actId="1036"/>
          <ac:spMkLst>
            <pc:docMk/>
            <pc:sldMk cId="1239598664" sldId="257"/>
            <ac:spMk id="30" creationId="{021EA754-98DB-407D-80C4-48B3D914EADF}"/>
          </ac:spMkLst>
        </pc:spChg>
        <pc:spChg chg="mod">
          <ac:chgData name="Shafiur Rahman" userId="47e631ac342a9572" providerId="LiveId" clId="{DD188789-D457-4302-AD0D-0EB3CC4DAAE6}" dt="2021-09-24T05:02:39.364" v="1427" actId="1035"/>
          <ac:spMkLst>
            <pc:docMk/>
            <pc:sldMk cId="1239598664" sldId="257"/>
            <ac:spMk id="31" creationId="{3FA2E887-F422-4BB7-91E7-AB45AAD49EA0}"/>
          </ac:spMkLst>
        </pc:spChg>
        <pc:picChg chg="add del mod ord">
          <ac:chgData name="Shafiur Rahman" userId="47e631ac342a9572" providerId="LiveId" clId="{DD188789-D457-4302-AD0D-0EB3CC4DAAE6}" dt="2021-09-24T05:01:53.535" v="1401"/>
          <ac:picMkLst>
            <pc:docMk/>
            <pc:sldMk cId="1239598664" sldId="257"/>
            <ac:picMk id="3" creationId="{E778C3B5-7463-4E80-B650-960012D21F6A}"/>
          </ac:picMkLst>
        </pc:picChg>
        <pc:picChg chg="mod">
          <ac:chgData name="Shafiur Rahman" userId="47e631ac342a9572" providerId="LiveId" clId="{DD188789-D457-4302-AD0D-0EB3CC4DAAE6}" dt="2021-09-24T05:03:54.773" v="1448"/>
          <ac:picMkLst>
            <pc:docMk/>
            <pc:sldMk cId="1239598664" sldId="257"/>
            <ac:picMk id="17" creationId="{CDC455C5-020A-45AE-94B7-35093B8B7A8C}"/>
          </ac:picMkLst>
        </pc:picChg>
        <pc:picChg chg="del">
          <ac:chgData name="Shafiur Rahman" userId="47e631ac342a9572" providerId="LiveId" clId="{DD188789-D457-4302-AD0D-0EB3CC4DAAE6}" dt="2021-09-24T04:53:28.478" v="598" actId="478"/>
          <ac:picMkLst>
            <pc:docMk/>
            <pc:sldMk cId="1239598664" sldId="257"/>
            <ac:picMk id="37" creationId="{D32262CC-D932-457F-BA99-7B69CE49BBB9}"/>
          </ac:picMkLst>
        </pc:picChg>
      </pc:sldChg>
      <pc:sldChg chg="addSp delSp modSp add del mod">
        <pc:chgData name="Shafiur Rahman" userId="47e631ac342a9572" providerId="LiveId" clId="{DD188789-D457-4302-AD0D-0EB3CC4DAAE6}" dt="2021-09-24T04:46:23.697" v="596" actId="47"/>
        <pc:sldMkLst>
          <pc:docMk/>
          <pc:sldMk cId="3170113307" sldId="257"/>
        </pc:sldMkLst>
        <pc:spChg chg="add del">
          <ac:chgData name="Shafiur Rahman" userId="47e631ac342a9572" providerId="LiveId" clId="{DD188789-D457-4302-AD0D-0EB3CC4DAAE6}" dt="2021-09-24T04:40:39.835" v="590"/>
          <ac:spMkLst>
            <pc:docMk/>
            <pc:sldMk cId="3170113307" sldId="257"/>
            <ac:spMk id="2" creationId="{305C10BE-4512-43BF-B937-467D8983E387}"/>
          </ac:spMkLst>
        </pc:spChg>
        <pc:spChg chg="mod">
          <ac:chgData name="Shafiur Rahman" userId="47e631ac342a9572" providerId="LiveId" clId="{DD188789-D457-4302-AD0D-0EB3CC4DAAE6}" dt="2021-09-24T04:40:11.753" v="588" actId="1036"/>
          <ac:spMkLst>
            <pc:docMk/>
            <pc:sldMk cId="3170113307" sldId="257"/>
            <ac:spMk id="30" creationId="{021EA754-98DB-407D-80C4-48B3D914EADF}"/>
          </ac:spMkLst>
        </pc:spChg>
        <pc:spChg chg="mod">
          <ac:chgData name="Shafiur Rahman" userId="47e631ac342a9572" providerId="LiveId" clId="{DD188789-D457-4302-AD0D-0EB3CC4DAAE6}" dt="2021-09-24T04:39:54.146" v="572" actId="1038"/>
          <ac:spMkLst>
            <pc:docMk/>
            <pc:sldMk cId="3170113307" sldId="257"/>
            <ac:spMk id="31" creationId="{3FA2E887-F422-4BB7-91E7-AB45AAD49EA0}"/>
          </ac:spMkLst>
        </pc:spChg>
        <pc:picChg chg="mod">
          <ac:chgData name="Shafiur Rahman" userId="47e631ac342a9572" providerId="LiveId" clId="{DD188789-D457-4302-AD0D-0EB3CC4DAAE6}" dt="2021-09-24T04:42:10.112" v="595" actId="1076"/>
          <ac:picMkLst>
            <pc:docMk/>
            <pc:sldMk cId="3170113307" sldId="257"/>
            <ac:picMk id="13" creationId="{2834A3E7-9594-4DCB-A13C-30A5C665A3D3}"/>
          </ac:picMkLst>
        </pc:picChg>
        <pc:picChg chg="del">
          <ac:chgData name="Shafiur Rahman" userId="47e631ac342a9572" providerId="LiveId" clId="{DD188789-D457-4302-AD0D-0EB3CC4DAAE6}" dt="2021-09-24T04:38:14.818" v="388" actId="478"/>
          <ac:picMkLst>
            <pc:docMk/>
            <pc:sldMk cId="3170113307" sldId="257"/>
            <ac:picMk id="37" creationId="{D32262CC-D932-457F-BA99-7B69CE49BBB9}"/>
          </ac:picMkLst>
        </pc:picChg>
        <pc:picChg chg="del mod">
          <ac:chgData name="Shafiur Rahman" userId="47e631ac342a9572" providerId="LiveId" clId="{DD188789-D457-4302-AD0D-0EB3CC4DAAE6}" dt="2021-09-24T04:40:39.835" v="590"/>
          <ac:picMkLst>
            <pc:docMk/>
            <pc:sldMk cId="3170113307" sldId="257"/>
            <ac:picMk id="40" creationId="{0E0B0ADB-CEA7-4E68-B845-0A02C699248F}"/>
          </ac:picMkLst>
        </pc:picChg>
      </pc:sldChg>
      <pc:sldChg chg="modSp add del mod">
        <pc:chgData name="Shafiur Rahman" userId="47e631ac342a9572" providerId="LiveId" clId="{DD188789-D457-4302-AD0D-0EB3CC4DAAE6}" dt="2021-09-27T00:36:19.324" v="5277" actId="47"/>
        <pc:sldMkLst>
          <pc:docMk/>
          <pc:sldMk cId="2879297018" sldId="321"/>
        </pc:sldMkLst>
        <pc:spChg chg="mod">
          <ac:chgData name="Shafiur Rahman" userId="47e631ac342a9572" providerId="LiveId" clId="{DD188789-D457-4302-AD0D-0EB3CC4DAAE6}" dt="2021-09-24T05:53:07.666" v="1569" actId="20577"/>
          <ac:spMkLst>
            <pc:docMk/>
            <pc:sldMk cId="2879297018" sldId="321"/>
            <ac:spMk id="2" creationId="{AD1914C3-906B-42ED-825B-02A773C5CA4C}"/>
          </ac:spMkLst>
        </pc:spChg>
        <pc:spChg chg="mod">
          <ac:chgData name="Shafiur Rahman" userId="47e631ac342a9572" providerId="LiveId" clId="{DD188789-D457-4302-AD0D-0EB3CC4DAAE6}" dt="2021-09-24T05:59:01.852" v="1951" actId="20577"/>
          <ac:spMkLst>
            <pc:docMk/>
            <pc:sldMk cId="2879297018" sldId="321"/>
            <ac:spMk id="3" creationId="{ACA537A1-0F16-4698-B60C-2AC19D89A5BA}"/>
          </ac:spMkLst>
        </pc:spChg>
      </pc:sldChg>
      <pc:sldChg chg="new del">
        <pc:chgData name="Shafiur Rahman" userId="47e631ac342a9572" providerId="LiveId" clId="{DD188789-D457-4302-AD0D-0EB3CC4DAAE6}" dt="2021-09-24T08:39:57.293" v="1953" actId="47"/>
        <pc:sldMkLst>
          <pc:docMk/>
          <pc:sldMk cId="710185597" sldId="322"/>
        </pc:sldMkLst>
      </pc:sldChg>
      <pc:sldChg chg="addSp delSp modSp add del mod">
        <pc:chgData name="Shafiur Rahman" userId="47e631ac342a9572" providerId="LiveId" clId="{DD188789-D457-4302-AD0D-0EB3CC4DAAE6}" dt="2021-09-24T05:55:14.273" v="1591" actId="47"/>
        <pc:sldMkLst>
          <pc:docMk/>
          <pc:sldMk cId="2397022043" sldId="322"/>
        </pc:sldMkLst>
        <pc:spChg chg="add del">
          <ac:chgData name="Shafiur Rahman" userId="47e631ac342a9572" providerId="LiveId" clId="{DD188789-D457-4302-AD0D-0EB3CC4DAAE6}" dt="2021-09-24T05:54:46.673" v="1585" actId="11529"/>
          <ac:spMkLst>
            <pc:docMk/>
            <pc:sldMk cId="2397022043" sldId="322"/>
            <ac:spMk id="2" creationId="{C89A1435-11E8-4E7C-B9B0-E35BE97056EC}"/>
          </ac:spMkLst>
        </pc:spChg>
        <pc:picChg chg="add del mod ord">
          <ac:chgData name="Shafiur Rahman" userId="47e631ac342a9572" providerId="LiveId" clId="{DD188789-D457-4302-AD0D-0EB3CC4DAAE6}" dt="2021-09-24T05:55:10.762" v="1590" actId="478"/>
          <ac:picMkLst>
            <pc:docMk/>
            <pc:sldMk cId="2397022043" sldId="322"/>
            <ac:picMk id="12" creationId="{A02D8125-2D69-4FDC-BA19-74008B47F662}"/>
          </ac:picMkLst>
        </pc:picChg>
        <pc:picChg chg="mod">
          <ac:chgData name="Shafiur Rahman" userId="47e631ac342a9572" providerId="LiveId" clId="{DD188789-D457-4302-AD0D-0EB3CC4DAAE6}" dt="2021-09-24T05:54:45.663" v="1584"/>
          <ac:picMkLst>
            <pc:docMk/>
            <pc:sldMk cId="2397022043" sldId="322"/>
            <ac:picMk id="14" creationId="{2376B5AB-3DF8-47FE-8F91-DD4CEC8BB10E}"/>
          </ac:picMkLst>
        </pc:picChg>
        <pc:picChg chg="del">
          <ac:chgData name="Shafiur Rahman" userId="47e631ac342a9572" providerId="LiveId" clId="{DD188789-D457-4302-AD0D-0EB3CC4DAAE6}" dt="2021-09-24T05:53:33.458" v="1571" actId="478"/>
          <ac:picMkLst>
            <pc:docMk/>
            <pc:sldMk cId="2397022043" sldId="322"/>
            <ac:picMk id="37" creationId="{D32262CC-D932-457F-BA99-7B69CE49BBB9}"/>
          </ac:picMkLst>
        </pc:picChg>
      </pc:sldChg>
      <pc:sldChg chg="addSp delSp modSp add mod modTransition modAnim modNotesTx">
        <pc:chgData name="Shafiur Rahman" userId="47e631ac342a9572" providerId="LiveId" clId="{DD188789-D457-4302-AD0D-0EB3CC4DAAE6}" dt="2021-09-29T00:11:18.193" v="52319"/>
        <pc:sldMkLst>
          <pc:docMk/>
          <pc:sldMk cId="3737913768" sldId="322"/>
        </pc:sldMkLst>
        <pc:spChg chg="mod">
          <ac:chgData name="Shafiur Rahman" userId="47e631ac342a9572" providerId="LiveId" clId="{DD188789-D457-4302-AD0D-0EB3CC4DAAE6}" dt="2021-09-25T23:13:47.368" v="2606" actId="1076"/>
          <ac:spMkLst>
            <pc:docMk/>
            <pc:sldMk cId="3737913768" sldId="322"/>
            <ac:spMk id="3" creationId="{ACA537A1-0F16-4698-B60C-2AC19D89A5BA}"/>
          </ac:spMkLst>
        </pc:spChg>
        <pc:spChg chg="add del mod">
          <ac:chgData name="Shafiur Rahman" userId="47e631ac342a9572" providerId="LiveId" clId="{DD188789-D457-4302-AD0D-0EB3CC4DAAE6}" dt="2021-09-28T05:18:31.165" v="20678"/>
          <ac:spMkLst>
            <pc:docMk/>
            <pc:sldMk cId="3737913768" sldId="322"/>
            <ac:spMk id="5" creationId="{16666E4D-116B-4FCC-AC58-88207B101324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8" creationId="{BA484BD1-1016-4A99-99F4-071C96845C1D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9" creationId="{980A236A-8168-4D89-8958-EE0A1BF18E67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0" creationId="{EE8082E2-2A07-474E-9009-5BF2DF5553C9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1" creationId="{C5AE104D-C555-4802-BEFF-5107F68A3C33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2" creationId="{574B33F5-FEF8-40B2-BF5F-365F25185E71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3" creationId="{39208AFD-A4B8-40D9-80D4-363DD8F283D0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9" creationId="{47E37282-82B8-4069-BD30-31B2396CA3F7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20" creationId="{7ADD2F67-DF96-4160-974E-DB15A1F57966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21" creationId="{8C6C3F87-B202-4F9F-A19C-2536F81C8A9D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53" creationId="{767072C8-386D-4D91-8495-1390A78F3598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54" creationId="{D962A40F-F18F-4F5B-8527-F46641070211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55" creationId="{E9414F5C-B7C3-47FF-950E-59A1F7C31256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56" creationId="{0C546A06-09D3-43C2-A399-39BB3DD27494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57" creationId="{2E3B59F5-3D20-4480-9645-78D95A01F0BD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58" creationId="{00E67201-A0CA-4FB6-96C4-7A1E1CB5DBAF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59" creationId="{DC164DDE-EE38-4203-A999-3F4A084CDC8F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60" creationId="{0B34BF8D-B89C-4066-A46A-E9AD11B9E4F1}"/>
          </ac:spMkLst>
        </pc:spChg>
        <pc:spChg chg="add del mod">
          <ac:chgData name="Shafiur Rahman" userId="47e631ac342a9572" providerId="LiveId" clId="{DD188789-D457-4302-AD0D-0EB3CC4DAAE6}" dt="2021-09-24T09:04:42.205" v="2152" actId="478"/>
          <ac:spMkLst>
            <pc:docMk/>
            <pc:sldMk cId="3737913768" sldId="322"/>
            <ac:spMk id="61" creationId="{C348A854-707C-43AA-870D-3EB12F2BC4C6}"/>
          </ac:spMkLst>
        </pc:spChg>
        <pc:spChg chg="add del mod">
          <ac:chgData name="Shafiur Rahman" userId="47e631ac342a9572" providerId="LiveId" clId="{DD188789-D457-4302-AD0D-0EB3CC4DAAE6}" dt="2021-09-28T05:09:50.794" v="19738"/>
          <ac:spMkLst>
            <pc:docMk/>
            <pc:sldMk cId="3737913768" sldId="322"/>
            <ac:spMk id="94" creationId="{5D844E51-8CDE-49EA-8B8C-04818D69095A}"/>
          </ac:spMkLst>
        </pc:spChg>
        <pc:spChg chg="add mod">
          <ac:chgData name="Shafiur Rahman" userId="47e631ac342a9572" providerId="LiveId" clId="{DD188789-D457-4302-AD0D-0EB3CC4DAAE6}" dt="2021-09-28T05:09:54.633" v="19740"/>
          <ac:spMkLst>
            <pc:docMk/>
            <pc:sldMk cId="3737913768" sldId="322"/>
            <ac:spMk id="95" creationId="{ABD0564C-E824-42B6-B679-CFED86908787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0" creationId="{CFDF1A4E-D234-4E12-AD82-BD5F75522B28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1" creationId="{5D7CAD8D-90C0-4633-AF30-FD2FE02ED690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2" creationId="{724FD879-250F-4F07-9633-D3CA9AD66DC5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3" creationId="{7B81EF9C-7B50-4EB8-9FC2-45382FBEB093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4" creationId="{DE1B575E-B461-4F7D-844F-73085A804446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5" creationId="{26A5EF39-3895-4022-AF90-645A93323069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6" creationId="{E5CF0235-44F9-4819-8089-B674388354B4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7" creationId="{DE175C27-3752-4FD4-A892-66BAEC9A8750}"/>
          </ac:spMkLst>
        </pc:spChg>
        <pc:spChg chg="mod">
          <ac:chgData name="Shafiur Rahman" userId="47e631ac342a9572" providerId="LiveId" clId="{DD188789-D457-4302-AD0D-0EB3CC4DAAE6}" dt="2021-09-24T09:07:29.041" v="2185" actId="571"/>
          <ac:spMkLst>
            <pc:docMk/>
            <pc:sldMk cId="3737913768" sldId="322"/>
            <ac:spMk id="108" creationId="{BD0E7350-ABAE-4863-BD91-FEFBA41FFC7B}"/>
          </ac:spMkLst>
        </pc:spChg>
        <pc:spChg chg="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18" creationId="{19CC40F0-D87E-45FA-BAF6-B5F3B7B78397}"/>
          </ac:spMkLst>
        </pc:spChg>
        <pc:spChg chg="mod">
          <ac:chgData name="Shafiur Rahman" userId="47e631ac342a9572" providerId="LiveId" clId="{DD188789-D457-4302-AD0D-0EB3CC4DAAE6}" dt="2021-09-28T05:16:52.328" v="20637" actId="108"/>
          <ac:spMkLst>
            <pc:docMk/>
            <pc:sldMk cId="3737913768" sldId="322"/>
            <ac:spMk id="119" creationId="{B1888AA0-2B6A-4427-B809-50DE96CD8C61}"/>
          </ac:spMkLst>
        </pc:spChg>
        <pc:spChg chg="mod">
          <ac:chgData name="Shafiur Rahman" userId="47e631ac342a9572" providerId="LiveId" clId="{DD188789-D457-4302-AD0D-0EB3CC4DAAE6}" dt="2021-09-28T05:16:46.166" v="20631" actId="108"/>
          <ac:spMkLst>
            <pc:docMk/>
            <pc:sldMk cId="3737913768" sldId="322"/>
            <ac:spMk id="120" creationId="{15D97A05-30EE-44CC-A3EB-47890A079EBF}"/>
          </ac:spMkLst>
        </pc:spChg>
        <pc:spChg chg="mod">
          <ac:chgData name="Shafiur Rahman" userId="47e631ac342a9572" providerId="LiveId" clId="{DD188789-D457-4302-AD0D-0EB3CC4DAAE6}" dt="2021-09-28T05:16:45.247" v="20630" actId="108"/>
          <ac:spMkLst>
            <pc:docMk/>
            <pc:sldMk cId="3737913768" sldId="322"/>
            <ac:spMk id="121" creationId="{881EF66D-EE99-4AC4-AAD3-73314559DED0}"/>
          </ac:spMkLst>
        </pc:spChg>
        <pc:spChg chg="mod">
          <ac:chgData name="Shafiur Rahman" userId="47e631ac342a9572" providerId="LiveId" clId="{DD188789-D457-4302-AD0D-0EB3CC4DAAE6}" dt="2021-09-28T05:16:46.807" v="20632" actId="108"/>
          <ac:spMkLst>
            <pc:docMk/>
            <pc:sldMk cId="3737913768" sldId="322"/>
            <ac:spMk id="122" creationId="{8E15AEB8-6F3F-4ED3-A193-9F7951597DF5}"/>
          </ac:spMkLst>
        </pc:spChg>
        <pc:spChg chg="mod">
          <ac:chgData name="Shafiur Rahman" userId="47e631ac342a9572" providerId="LiveId" clId="{DD188789-D457-4302-AD0D-0EB3CC4DAAE6}" dt="2021-09-28T05:16:41.094" v="20629" actId="207"/>
          <ac:spMkLst>
            <pc:docMk/>
            <pc:sldMk cId="3737913768" sldId="322"/>
            <ac:spMk id="123" creationId="{070C34A0-97DC-41DF-96C2-F7E5D25DEFD1}"/>
          </ac:spMkLst>
        </pc:spChg>
        <pc:spChg chg="mod">
          <ac:chgData name="Shafiur Rahman" userId="47e631ac342a9572" providerId="LiveId" clId="{DD188789-D457-4302-AD0D-0EB3CC4DAAE6}" dt="2021-09-28T05:16:51.163" v="20636" actId="108"/>
          <ac:spMkLst>
            <pc:docMk/>
            <pc:sldMk cId="3737913768" sldId="322"/>
            <ac:spMk id="124" creationId="{3157AF10-9E9C-4629-9E90-493A21B16160}"/>
          </ac:spMkLst>
        </pc:spChg>
        <pc:spChg chg="mod">
          <ac:chgData name="Shafiur Rahman" userId="47e631ac342a9572" providerId="LiveId" clId="{DD188789-D457-4302-AD0D-0EB3CC4DAAE6}" dt="2021-09-28T05:16:49.957" v="20635" actId="108"/>
          <ac:spMkLst>
            <pc:docMk/>
            <pc:sldMk cId="3737913768" sldId="322"/>
            <ac:spMk id="125" creationId="{3D8E307A-BE49-4C2B-BD2E-80A76C33597C}"/>
          </ac:spMkLst>
        </pc:spChg>
        <pc:spChg chg="mod">
          <ac:chgData name="Shafiur Rahman" userId="47e631ac342a9572" providerId="LiveId" clId="{DD188789-D457-4302-AD0D-0EB3CC4DAAE6}" dt="2021-09-28T05:16:53.430" v="20638" actId="108"/>
          <ac:spMkLst>
            <pc:docMk/>
            <pc:sldMk cId="3737913768" sldId="322"/>
            <ac:spMk id="126" creationId="{C53EA58C-C4D4-4624-A584-72F037F72F09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36" creationId="{772A8C95-EE77-4288-A543-896081B89A78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37" creationId="{7173589C-568C-4D2A-BC71-E4E11B48F15C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38" creationId="{5871A2A1-F32B-4909-BA64-7B57C9A5CBB5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39" creationId="{6F9D6F25-8A08-446D-A808-93CC72234B44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40" creationId="{DBFAC4B4-9560-43DF-90B4-F0613C153A0E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41" creationId="{8CD27A85-B2B6-4D00-8A8C-D7D92E7ABE9A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42" creationId="{6E1F0DAD-184B-4481-844B-9F12DCC3859B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43" creationId="{B2E832DC-34D0-45F0-84D6-1945A880D775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44" creationId="{8F78CC7C-EEC0-4A72-A096-05B4B2ADD42C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83" creationId="{D8207544-F2A9-4C37-8755-1F615B1D9417}"/>
          </ac:spMkLst>
        </pc:spChg>
        <pc:spChg chg="mod topLvl">
          <ac:chgData name="Shafiur Rahman" userId="47e631ac342a9572" providerId="LiveId" clId="{DD188789-D457-4302-AD0D-0EB3CC4DAAE6}" dt="2021-09-28T05:16:58.348" v="20641" actId="108"/>
          <ac:spMkLst>
            <pc:docMk/>
            <pc:sldMk cId="3737913768" sldId="322"/>
            <ac:spMk id="184" creationId="{7A452757-F481-459E-BC0E-A50C827E2B88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85" creationId="{D069B82D-4B24-4E58-AFB6-6F0692CF345F}"/>
          </ac:spMkLst>
        </pc:spChg>
        <pc:spChg chg="mod topLvl">
          <ac:chgData name="Shafiur Rahman" userId="47e631ac342a9572" providerId="LiveId" clId="{DD188789-D457-4302-AD0D-0EB3CC4DAAE6}" dt="2021-09-28T05:16:55.924" v="20639" actId="108"/>
          <ac:spMkLst>
            <pc:docMk/>
            <pc:sldMk cId="3737913768" sldId="322"/>
            <ac:spMk id="186" creationId="{88F28DC3-D0DD-47BA-A145-553C5BBC837A}"/>
          </ac:spMkLst>
        </pc:spChg>
        <pc:spChg chg="mod topLvl">
          <ac:chgData name="Shafiur Rahman" userId="47e631ac342a9572" providerId="LiveId" clId="{DD188789-D457-4302-AD0D-0EB3CC4DAAE6}" dt="2021-09-28T05:16:57.325" v="20640" actId="108"/>
          <ac:spMkLst>
            <pc:docMk/>
            <pc:sldMk cId="3737913768" sldId="322"/>
            <ac:spMk id="187" creationId="{BB0C0004-4C29-4EE1-B7A1-111EF5F2472E}"/>
          </ac:spMkLst>
        </pc:spChg>
        <pc:spChg chg="mod topLvl">
          <ac:chgData name="Shafiur Rahman" userId="47e631ac342a9572" providerId="LiveId" clId="{DD188789-D457-4302-AD0D-0EB3CC4DAAE6}" dt="2021-09-28T05:16:59.140" v="20642" actId="108"/>
          <ac:spMkLst>
            <pc:docMk/>
            <pc:sldMk cId="3737913768" sldId="322"/>
            <ac:spMk id="188" creationId="{17A324C0-0AA0-4124-8217-07E1AC5229A2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89" creationId="{53A15AB9-9BF2-498D-81FB-67B22EE0C002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90" creationId="{1F241964-39F7-4315-BE44-2943168F1521}"/>
          </ac:spMkLst>
        </pc:spChg>
        <pc:spChg chg="mod topLvl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91" creationId="{A782C639-D6D1-4ADF-B04C-4FC5E051BD46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92" creationId="{0B3945E2-0C7C-4167-A074-B5288C3C2BBA}"/>
          </ac:spMkLst>
        </pc:spChg>
        <pc:spChg chg="add mod topLvl">
          <ac:chgData name="Shafiur Rahman" userId="47e631ac342a9572" providerId="LiveId" clId="{DD188789-D457-4302-AD0D-0EB3CC4DAAE6}" dt="2021-09-28T06:38:32.872" v="26862" actId="2711"/>
          <ac:spMkLst>
            <pc:docMk/>
            <pc:sldMk cId="3737913768" sldId="322"/>
            <ac:spMk id="193" creationId="{64C9326B-C4D7-4F54-A136-E6F1EAB10550}"/>
          </ac:spMkLst>
        </pc:spChg>
        <pc:spChg chg="add 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94" creationId="{EE0785E3-B278-462E-909C-B9F1DF1F5E66}"/>
          </ac:spMkLst>
        </pc:spChg>
        <pc:spChg chg="add mod topLvl">
          <ac:chgData name="Shafiur Rahman" userId="47e631ac342a9572" providerId="LiveId" clId="{DD188789-D457-4302-AD0D-0EB3CC4DAAE6}" dt="2021-09-28T06:38:37.667" v="26863" actId="2711"/>
          <ac:spMkLst>
            <pc:docMk/>
            <pc:sldMk cId="3737913768" sldId="322"/>
            <ac:spMk id="196" creationId="{B1D8882C-2EC3-49D4-9C27-150EB3449A29}"/>
          </ac:spMkLst>
        </pc:spChg>
        <pc:spChg chg="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98" creationId="{01EFF866-CA76-4830-9B2A-E21399E455A6}"/>
          </ac:spMkLst>
        </pc:spChg>
        <pc:spChg chg="mod">
          <ac:chgData name="Shafiur Rahman" userId="47e631ac342a9572" providerId="LiveId" clId="{DD188789-D457-4302-AD0D-0EB3CC4DAAE6}" dt="2021-09-28T05:16:29.923" v="20628" actId="165"/>
          <ac:spMkLst>
            <pc:docMk/>
            <pc:sldMk cId="3737913768" sldId="322"/>
            <ac:spMk id="199" creationId="{BAE28994-9A05-44E7-B6E9-6A234A69BB53}"/>
          </ac:spMkLst>
        </pc:spChg>
        <pc:spChg chg="add del mod">
          <ac:chgData name="Shafiur Rahman" userId="47e631ac342a9572" providerId="LiveId" clId="{DD188789-D457-4302-AD0D-0EB3CC4DAAE6}" dt="2021-09-28T05:09:54.147" v="19739" actId="478"/>
          <ac:spMkLst>
            <pc:docMk/>
            <pc:sldMk cId="3737913768" sldId="322"/>
            <ac:spMk id="202" creationId="{0DB04F82-3DB8-4E61-8C44-95ED2EA03FA6}"/>
          </ac:spMkLst>
        </pc:spChg>
        <pc:grpChg chg="add del mod">
          <ac:chgData name="Shafiur Rahman" userId="47e631ac342a9572" providerId="LiveId" clId="{DD188789-D457-4302-AD0D-0EB3CC4DAAE6}" dt="2021-09-28T05:16:29.923" v="20628" actId="165"/>
          <ac:grpSpMkLst>
            <pc:docMk/>
            <pc:sldMk cId="3737913768" sldId="322"/>
            <ac:grpSpMk id="4" creationId="{2981CF6F-7796-4363-B167-E6F6ABD54708}"/>
          </ac:grpSpMkLst>
        </pc:grpChg>
        <pc:grpChg chg="del">
          <ac:chgData name="Shafiur Rahman" userId="47e631ac342a9572" providerId="LiveId" clId="{DD188789-D457-4302-AD0D-0EB3CC4DAAE6}" dt="2021-09-24T08:40:04.631" v="1955" actId="478"/>
          <ac:grpSpMkLst>
            <pc:docMk/>
            <pc:sldMk cId="3737913768" sldId="322"/>
            <ac:grpSpMk id="6" creationId="{21FBDCD8-2EBF-4EEB-BF1D-690FE4905DBD}"/>
          </ac:grpSpMkLst>
        </pc:grpChg>
        <pc:grpChg chg="add mod topLvl">
          <ac:chgData name="Shafiur Rahman" userId="47e631ac342a9572" providerId="LiveId" clId="{DD188789-D457-4302-AD0D-0EB3CC4DAAE6}" dt="2021-09-28T05:16:29.923" v="20628" actId="165"/>
          <ac:grpSpMkLst>
            <pc:docMk/>
            <pc:sldMk cId="3737913768" sldId="322"/>
            <ac:grpSpMk id="90" creationId="{2E9F799B-BC3A-4272-89E0-7FFEC975AC61}"/>
          </ac:grpSpMkLst>
        </pc:grpChg>
        <pc:grpChg chg="add del mod">
          <ac:chgData name="Shafiur Rahman" userId="47e631ac342a9572" providerId="LiveId" clId="{DD188789-D457-4302-AD0D-0EB3CC4DAAE6}" dt="2021-09-24T09:07:51.378" v="2187" actId="478"/>
          <ac:grpSpMkLst>
            <pc:docMk/>
            <pc:sldMk cId="3737913768" sldId="322"/>
            <ac:grpSpMk id="91" creationId="{9069D0C8-0031-4333-A374-F9266DE12C43}"/>
          </ac:grpSpMkLst>
        </pc:grpChg>
        <pc:grpChg chg="add mod topLvl">
          <ac:chgData name="Shafiur Rahman" userId="47e631ac342a9572" providerId="LiveId" clId="{DD188789-D457-4302-AD0D-0EB3CC4DAAE6}" dt="2021-09-28T05:16:29.923" v="20628" actId="165"/>
          <ac:grpSpMkLst>
            <pc:docMk/>
            <pc:sldMk cId="3737913768" sldId="322"/>
            <ac:grpSpMk id="109" creationId="{1CF02AC3-80D0-4A18-AC38-7E6AD3D6BEA9}"/>
          </ac:grpSpMkLst>
        </pc:grpChg>
        <pc:grpChg chg="add del mod">
          <ac:chgData name="Shafiur Rahman" userId="47e631ac342a9572" providerId="LiveId" clId="{DD188789-D457-4302-AD0D-0EB3CC4DAAE6}" dt="2021-09-24T09:12:39.687" v="2195" actId="165"/>
          <ac:grpSpMkLst>
            <pc:docMk/>
            <pc:sldMk cId="3737913768" sldId="322"/>
            <ac:grpSpMk id="127" creationId="{B1D22E89-9E50-429B-B4F9-C73B8B515801}"/>
          </ac:grpSpMkLst>
        </pc:grpChg>
        <pc:grpChg chg="add del mod">
          <ac:chgData name="Shafiur Rahman" userId="47e631ac342a9572" providerId="LiveId" clId="{DD188789-D457-4302-AD0D-0EB3CC4DAAE6}" dt="2021-09-24T09:15:35.473" v="2214" actId="165"/>
          <ac:grpSpMkLst>
            <pc:docMk/>
            <pc:sldMk cId="3737913768" sldId="322"/>
            <ac:grpSpMk id="161" creationId="{E6498500-89CE-49AD-82A3-6AC8E557DF20}"/>
          </ac:grpSpMkLst>
        </pc:grpChg>
        <pc:grpChg chg="add mod topLvl">
          <ac:chgData name="Shafiur Rahman" userId="47e631ac342a9572" providerId="LiveId" clId="{DD188789-D457-4302-AD0D-0EB3CC4DAAE6}" dt="2021-09-28T05:16:29.923" v="20628" actId="165"/>
          <ac:grpSpMkLst>
            <pc:docMk/>
            <pc:sldMk cId="3737913768" sldId="322"/>
            <ac:grpSpMk id="169" creationId="{05DE8FC5-380D-4CE2-90D3-D1EDCDFC321F}"/>
          </ac:grpSpMkLst>
        </pc:grpChg>
        <pc:grpChg chg="add del mod">
          <ac:chgData name="Shafiur Rahman" userId="47e631ac342a9572" providerId="LiveId" clId="{DD188789-D457-4302-AD0D-0EB3CC4DAAE6}" dt="2021-09-24T09:17:18.296" v="2228" actId="165"/>
          <ac:grpSpMkLst>
            <pc:docMk/>
            <pc:sldMk cId="3737913768" sldId="322"/>
            <ac:grpSpMk id="170" creationId="{0513FBAD-89C2-4BAF-9519-F0900BD0288C}"/>
          </ac:grpSpMkLst>
        </pc:grpChg>
        <pc:grpChg chg="add mod topLvl">
          <ac:chgData name="Shafiur Rahman" userId="47e631ac342a9572" providerId="LiveId" clId="{DD188789-D457-4302-AD0D-0EB3CC4DAAE6}" dt="2021-09-28T05:16:29.923" v="20628" actId="165"/>
          <ac:grpSpMkLst>
            <pc:docMk/>
            <pc:sldMk cId="3737913768" sldId="322"/>
            <ac:grpSpMk id="195" creationId="{72378532-F5E4-41CE-95F0-3BE28BFD4098}"/>
          </ac:grpSpMkLst>
        </pc:grpChg>
        <pc:grpChg chg="add mod topLvl">
          <ac:chgData name="Shafiur Rahman" userId="47e631ac342a9572" providerId="LiveId" clId="{DD188789-D457-4302-AD0D-0EB3CC4DAAE6}" dt="2021-09-28T05:16:29.923" v="20628" actId="165"/>
          <ac:grpSpMkLst>
            <pc:docMk/>
            <pc:sldMk cId="3737913768" sldId="322"/>
            <ac:grpSpMk id="197" creationId="{60222175-363C-44CE-98E0-27BB19F9991F}"/>
          </ac:grpSpMkLst>
        </pc:grpChg>
        <pc:picChg chg="add mod">
          <ac:chgData name="Shafiur Rahman" userId="47e631ac342a9572" providerId="LiveId" clId="{DD188789-D457-4302-AD0D-0EB3CC4DAAE6}" dt="2021-09-28T20:42:25.702" v="49281" actId="1076"/>
          <ac:picMkLst>
            <pc:docMk/>
            <pc:sldMk cId="3737913768" sldId="322"/>
            <ac:picMk id="5" creationId="{23E4C971-DBCE-4F9E-A692-1E348EF83D9D}"/>
          </ac:picMkLst>
        </pc:picChg>
        <pc:picChg chg="add del mod">
          <ac:chgData name="Shafiur Rahman" userId="47e631ac342a9572" providerId="LiveId" clId="{DD188789-D457-4302-AD0D-0EB3CC4DAAE6}" dt="2021-09-24T08:40:51.747" v="1966" actId="478"/>
          <ac:picMkLst>
            <pc:docMk/>
            <pc:sldMk cId="3737913768" sldId="322"/>
            <ac:picMk id="7" creationId="{F00FA491-D915-4DBF-B4C1-650C0FA815C1}"/>
          </ac:picMkLst>
        </pc:picChg>
        <pc:picChg chg="add del mod ord">
          <ac:chgData name="Shafiur Rahman" userId="47e631ac342a9572" providerId="LiveId" clId="{DD188789-D457-4302-AD0D-0EB3CC4DAAE6}" dt="2021-09-24T09:06:46.968" v="2178" actId="478"/>
          <ac:picMkLst>
            <pc:docMk/>
            <pc:sldMk cId="3737913768" sldId="322"/>
            <ac:picMk id="15" creationId="{83108098-6C56-425D-B143-7E8D12FB2AC5}"/>
          </ac:picMkLst>
        </pc:picChg>
        <pc:picChg chg="add del mod">
          <ac:chgData name="Shafiur Rahman" userId="47e631ac342a9572" providerId="LiveId" clId="{DD188789-D457-4302-AD0D-0EB3CC4DAAE6}" dt="2021-09-24T08:46:19.130" v="1992" actId="478"/>
          <ac:picMkLst>
            <pc:docMk/>
            <pc:sldMk cId="3737913768" sldId="322"/>
            <ac:picMk id="16" creationId="{9D4B3888-8D77-4866-B26A-C020DC098B01}"/>
          </ac:picMkLst>
        </pc:picChg>
        <pc:picChg chg="add del mod">
          <ac:chgData name="Shafiur Rahman" userId="47e631ac342a9572" providerId="LiveId" clId="{DD188789-D457-4302-AD0D-0EB3CC4DAAE6}" dt="2021-09-24T08:46:17.198" v="1991" actId="478"/>
          <ac:picMkLst>
            <pc:docMk/>
            <pc:sldMk cId="3737913768" sldId="322"/>
            <ac:picMk id="17" creationId="{8F48E94E-9F84-44A2-B6CC-FFFCF03747CE}"/>
          </ac:picMkLst>
        </pc:picChg>
        <pc:picChg chg="add del mod">
          <ac:chgData name="Shafiur Rahman" userId="47e631ac342a9572" providerId="LiveId" clId="{DD188789-D457-4302-AD0D-0EB3CC4DAAE6}" dt="2021-09-24T08:46:20.883" v="1993" actId="478"/>
          <ac:picMkLst>
            <pc:docMk/>
            <pc:sldMk cId="3737913768" sldId="322"/>
            <ac:picMk id="18" creationId="{53DE0972-440D-4C60-B8EB-9CBE32305589}"/>
          </ac:picMkLst>
        </pc:picChg>
        <pc:cxnChg chg="add del mod">
          <ac:chgData name="Shafiur Rahman" userId="47e631ac342a9572" providerId="LiveId" clId="{DD188789-D457-4302-AD0D-0EB3CC4DAAE6}" dt="2021-09-24T08:48:49.664" v="2067" actId="11529"/>
          <ac:cxnSpMkLst>
            <pc:docMk/>
            <pc:sldMk cId="3737913768" sldId="322"/>
            <ac:cxnSpMk id="23" creationId="{7132CF75-5BE7-4D39-8BCF-B40EBB0154B2}"/>
          </ac:cxnSpMkLst>
        </pc:cxnChg>
        <pc:cxnChg chg="add del mod">
          <ac:chgData name="Shafiur Rahman" userId="47e631ac342a9572" providerId="LiveId" clId="{DD188789-D457-4302-AD0D-0EB3CC4DAAE6}" dt="2021-09-24T08:49:21.604" v="2070" actId="11529"/>
          <ac:cxnSpMkLst>
            <pc:docMk/>
            <pc:sldMk cId="3737913768" sldId="322"/>
            <ac:cxnSpMk id="25" creationId="{21E0EE23-08CD-4B0F-9CA9-4BA1CD67BD09}"/>
          </ac:cxnSpMkLst>
        </pc:cxnChg>
        <pc:cxnChg chg="add del mod">
          <ac:chgData name="Shafiur Rahman" userId="47e631ac342a9572" providerId="LiveId" clId="{DD188789-D457-4302-AD0D-0EB3CC4DAAE6}" dt="2021-09-24T08:49:35.426" v="2072" actId="478"/>
          <ac:cxnSpMkLst>
            <pc:docMk/>
            <pc:sldMk cId="3737913768" sldId="322"/>
            <ac:cxnSpMk id="27" creationId="{155137E8-2436-4A18-A516-EFA5C795CC38}"/>
          </ac:cxnSpMkLst>
        </pc:cxnChg>
        <pc:cxnChg chg="add del mod">
          <ac:chgData name="Shafiur Rahman" userId="47e631ac342a9572" providerId="LiveId" clId="{DD188789-D457-4302-AD0D-0EB3CC4DAAE6}" dt="2021-09-24T08:51:47.553" v="2075" actId="478"/>
          <ac:cxnSpMkLst>
            <pc:docMk/>
            <pc:sldMk cId="3737913768" sldId="322"/>
            <ac:cxnSpMk id="29" creationId="{A4272EC3-1708-4CC4-B057-E29E0CD8AD64}"/>
          </ac:cxnSpMkLst>
        </pc:cxnChg>
        <pc:cxnChg chg="add del mod">
          <ac:chgData name="Shafiur Rahman" userId="47e631ac342a9572" providerId="LiveId" clId="{DD188789-D457-4302-AD0D-0EB3CC4DAAE6}" dt="2021-09-24T08:55:12.940" v="2092" actId="478"/>
          <ac:cxnSpMkLst>
            <pc:docMk/>
            <pc:sldMk cId="3737913768" sldId="322"/>
            <ac:cxnSpMk id="32" creationId="{64680175-28FE-49D7-B270-907EEC870101}"/>
          </ac:cxnSpMkLst>
        </pc:cxnChg>
        <pc:cxnChg chg="add del mod">
          <ac:chgData name="Shafiur Rahman" userId="47e631ac342a9572" providerId="LiveId" clId="{DD188789-D457-4302-AD0D-0EB3CC4DAAE6}" dt="2021-09-24T08:55:13.664" v="2093" actId="478"/>
          <ac:cxnSpMkLst>
            <pc:docMk/>
            <pc:sldMk cId="3737913768" sldId="322"/>
            <ac:cxnSpMk id="34" creationId="{F065443B-9220-48F3-89F6-7CC53C877241}"/>
          </ac:cxnSpMkLst>
        </pc:cxnChg>
        <pc:cxnChg chg="add del mod">
          <ac:chgData name="Shafiur Rahman" userId="47e631ac342a9572" providerId="LiveId" clId="{DD188789-D457-4302-AD0D-0EB3CC4DAAE6}" dt="2021-09-24T08:55:14.262" v="2094" actId="478"/>
          <ac:cxnSpMkLst>
            <pc:docMk/>
            <pc:sldMk cId="3737913768" sldId="322"/>
            <ac:cxnSpMk id="36" creationId="{17F63351-227F-46F9-B32C-D3EDEB087F09}"/>
          </ac:cxnSpMkLst>
        </pc:cxnChg>
        <pc:cxnChg chg="add del">
          <ac:chgData name="Shafiur Rahman" userId="47e631ac342a9572" providerId="LiveId" clId="{DD188789-D457-4302-AD0D-0EB3CC4DAAE6}" dt="2021-09-24T08:55:14.879" v="2095" actId="478"/>
          <ac:cxnSpMkLst>
            <pc:docMk/>
            <pc:sldMk cId="3737913768" sldId="322"/>
            <ac:cxnSpMk id="38" creationId="{A262FCFF-F820-4358-8A24-CD61B62015BE}"/>
          </ac:cxnSpMkLst>
        </pc:cxnChg>
        <pc:cxnChg chg="add del mod">
          <ac:chgData name="Shafiur Rahman" userId="47e631ac342a9572" providerId="LiveId" clId="{DD188789-D457-4302-AD0D-0EB3CC4DAAE6}" dt="2021-09-24T08:55:15.564" v="2096" actId="478"/>
          <ac:cxnSpMkLst>
            <pc:docMk/>
            <pc:sldMk cId="3737913768" sldId="322"/>
            <ac:cxnSpMk id="40" creationId="{42954915-5DD6-4303-87DB-B19E88D203D4}"/>
          </ac:cxnSpMkLst>
        </pc:cxnChg>
        <pc:cxnChg chg="add del mod">
          <ac:chgData name="Shafiur Rahman" userId="47e631ac342a9572" providerId="LiveId" clId="{DD188789-D457-4302-AD0D-0EB3CC4DAAE6}" dt="2021-09-24T08:55:12.198" v="2091" actId="478"/>
          <ac:cxnSpMkLst>
            <pc:docMk/>
            <pc:sldMk cId="3737913768" sldId="322"/>
            <ac:cxnSpMk id="42" creationId="{5FC5942C-8AE1-44CA-A466-4B7B633133F8}"/>
          </ac:cxnSpMkLst>
        </pc:cxnChg>
        <pc:cxnChg chg="add del mod">
          <ac:chgData name="Shafiur Rahman" userId="47e631ac342a9572" providerId="LiveId" clId="{DD188789-D457-4302-AD0D-0EB3CC4DAAE6}" dt="2021-09-24T08:55:11.196" v="2090" actId="478"/>
          <ac:cxnSpMkLst>
            <pc:docMk/>
            <pc:sldMk cId="3737913768" sldId="322"/>
            <ac:cxnSpMk id="44" creationId="{6D123E60-A820-4AC7-8A75-67E196AC62B1}"/>
          </ac:cxnSpMkLst>
        </pc:cxnChg>
        <pc:cxnChg chg="add del mod">
          <ac:chgData name="Shafiur Rahman" userId="47e631ac342a9572" providerId="LiveId" clId="{DD188789-D457-4302-AD0D-0EB3CC4DAAE6}" dt="2021-09-24T08:55:16.103" v="2097" actId="478"/>
          <ac:cxnSpMkLst>
            <pc:docMk/>
            <pc:sldMk cId="3737913768" sldId="322"/>
            <ac:cxnSpMk id="46" creationId="{4257B366-B582-4357-8826-B28FB86C1AE9}"/>
          </ac:cxnSpMkLst>
        </pc:cxnChg>
        <pc:cxnChg chg="add del mod">
          <ac:chgData name="Shafiur Rahman" userId="47e631ac342a9572" providerId="LiveId" clId="{DD188789-D457-4302-AD0D-0EB3CC4DAAE6}" dt="2021-09-24T08:57:14.426" v="2125" actId="11529"/>
          <ac:cxnSpMkLst>
            <pc:docMk/>
            <pc:sldMk cId="3737913768" sldId="322"/>
            <ac:cxnSpMk id="63" creationId="{AF16F2AB-6B74-464F-B255-84EA04B2C5E6}"/>
          </ac:cxnSpMkLst>
        </pc:cxnChg>
        <pc:cxnChg chg="add del mod">
          <ac:chgData name="Shafiur Rahman" userId="47e631ac342a9572" providerId="LiveId" clId="{DD188789-D457-4302-AD0D-0EB3CC4DAAE6}" dt="2021-09-24T08:57:13.997" v="2124" actId="11529"/>
          <ac:cxnSpMkLst>
            <pc:docMk/>
            <pc:sldMk cId="3737913768" sldId="322"/>
            <ac:cxnSpMk id="65" creationId="{CD181EE6-53D2-4F45-88CE-F40C9475295B}"/>
          </ac:cxnSpMkLst>
        </pc:cxnChg>
        <pc:cxnChg chg="add mod or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67" creationId="{630F2C1B-B681-4B24-B4DB-5F16CA422FAD}"/>
          </ac:cxnSpMkLst>
        </pc:cxnChg>
        <pc:cxnChg chg="add mod or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69" creationId="{6D0B01A2-16AB-4CB9-B9C1-21E46B0D1D7C}"/>
          </ac:cxnSpMkLst>
        </pc:cxnChg>
        <pc:cxnChg chg="add mod or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71" creationId="{6B2B758A-44F3-441C-98CE-53044726A6C2}"/>
          </ac:cxnSpMkLst>
        </pc:cxnChg>
        <pc:cxnChg chg="add mod or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73" creationId="{522D203A-FC34-4F3B-BB7F-417967256B7A}"/>
          </ac:cxnSpMkLst>
        </pc:cxnChg>
        <pc:cxnChg chg="add del">
          <ac:chgData name="Shafiur Rahman" userId="47e631ac342a9572" providerId="LiveId" clId="{DD188789-D457-4302-AD0D-0EB3CC4DAAE6}" dt="2021-09-24T08:57:51.683" v="2131" actId="11529"/>
          <ac:cxnSpMkLst>
            <pc:docMk/>
            <pc:sldMk cId="3737913768" sldId="322"/>
            <ac:cxnSpMk id="75" creationId="{C9210EBD-50A8-4E7B-9F05-387588F57CED}"/>
          </ac:cxnSpMkLst>
        </pc:cxnChg>
        <pc:cxnChg chg="add del">
          <ac:chgData name="Shafiur Rahman" userId="47e631ac342a9572" providerId="LiveId" clId="{DD188789-D457-4302-AD0D-0EB3CC4DAAE6}" dt="2021-09-24T08:58:00.079" v="2133" actId="11529"/>
          <ac:cxnSpMkLst>
            <pc:docMk/>
            <pc:sldMk cId="3737913768" sldId="322"/>
            <ac:cxnSpMk id="77" creationId="{793C2E8F-1940-4477-B6E6-5CC0BC3949A8}"/>
          </ac:cxnSpMkLst>
        </pc:cxnChg>
        <pc:cxnChg chg="add mod or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79" creationId="{7C407289-5A96-4163-A08A-B2EBEC7E5CE4}"/>
          </ac:cxnSpMkLst>
        </pc:cxnChg>
        <pc:cxnChg chg="add mod or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85" creationId="{C9437F62-0471-428B-80FC-4742CF6DBD8E}"/>
          </ac:cxnSpMkLst>
        </pc:cxnChg>
        <pc:cxnChg chg="add mod or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87" creationId="{11B1CADA-3042-4AFD-9004-C154774E851F}"/>
          </ac:cxnSpMkLst>
        </pc:cxnChg>
        <pc:cxnChg chg="add mod or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89" creationId="{DA37BA63-6CDD-49D3-B402-570443B7253B}"/>
          </ac:cxnSpMkLst>
        </pc:cxnChg>
        <pc:cxnChg chg="mod">
          <ac:chgData name="Shafiur Rahman" userId="47e631ac342a9572" providerId="LiveId" clId="{DD188789-D457-4302-AD0D-0EB3CC4DAAE6}" dt="2021-09-24T09:07:29.041" v="2185" actId="571"/>
          <ac:cxnSpMkLst>
            <pc:docMk/>
            <pc:sldMk cId="3737913768" sldId="322"/>
            <ac:cxnSpMk id="92" creationId="{3E8650DF-5ED2-4C99-8C56-D1A1677F3B8A}"/>
          </ac:cxnSpMkLst>
        </pc:cxnChg>
        <pc:cxnChg chg="mod">
          <ac:chgData name="Shafiur Rahman" userId="47e631ac342a9572" providerId="LiveId" clId="{DD188789-D457-4302-AD0D-0EB3CC4DAAE6}" dt="2021-09-24T09:07:29.041" v="2185" actId="571"/>
          <ac:cxnSpMkLst>
            <pc:docMk/>
            <pc:sldMk cId="3737913768" sldId="322"/>
            <ac:cxnSpMk id="93" creationId="{4B7F0630-2BD3-4E34-BF99-CD2EFC1D8ED2}"/>
          </ac:cxnSpMkLst>
        </pc:cxnChg>
        <pc:cxnChg chg="mod">
          <ac:chgData name="Shafiur Rahman" userId="47e631ac342a9572" providerId="LiveId" clId="{DD188789-D457-4302-AD0D-0EB3CC4DAAE6}" dt="2021-09-24T09:07:29.041" v="2185" actId="571"/>
          <ac:cxnSpMkLst>
            <pc:docMk/>
            <pc:sldMk cId="3737913768" sldId="322"/>
            <ac:cxnSpMk id="94" creationId="{E27D621C-84C0-4494-BA64-AA6ED49EC486}"/>
          </ac:cxnSpMkLst>
        </pc:cxnChg>
        <pc:cxnChg chg="mod">
          <ac:chgData name="Shafiur Rahman" userId="47e631ac342a9572" providerId="LiveId" clId="{DD188789-D457-4302-AD0D-0EB3CC4DAAE6}" dt="2021-09-24T09:07:29.041" v="2185" actId="571"/>
          <ac:cxnSpMkLst>
            <pc:docMk/>
            <pc:sldMk cId="3737913768" sldId="322"/>
            <ac:cxnSpMk id="95" creationId="{50E3224F-C453-4BF3-B54D-1ABF0AC54FA1}"/>
          </ac:cxnSpMkLst>
        </pc:cxnChg>
        <pc:cxnChg chg="mod">
          <ac:chgData name="Shafiur Rahman" userId="47e631ac342a9572" providerId="LiveId" clId="{DD188789-D457-4302-AD0D-0EB3CC4DAAE6}" dt="2021-09-24T09:07:29.041" v="2185" actId="571"/>
          <ac:cxnSpMkLst>
            <pc:docMk/>
            <pc:sldMk cId="3737913768" sldId="322"/>
            <ac:cxnSpMk id="96" creationId="{761363EF-5226-440A-8F15-C62BCB50B50A}"/>
          </ac:cxnSpMkLst>
        </pc:cxnChg>
        <pc:cxnChg chg="mod">
          <ac:chgData name="Shafiur Rahman" userId="47e631ac342a9572" providerId="LiveId" clId="{DD188789-D457-4302-AD0D-0EB3CC4DAAE6}" dt="2021-09-24T09:07:29.041" v="2185" actId="571"/>
          <ac:cxnSpMkLst>
            <pc:docMk/>
            <pc:sldMk cId="3737913768" sldId="322"/>
            <ac:cxnSpMk id="97" creationId="{65BA3DA0-6618-4244-87DC-D9D555B6C2FA}"/>
          </ac:cxnSpMkLst>
        </pc:cxnChg>
        <pc:cxnChg chg="mod">
          <ac:chgData name="Shafiur Rahman" userId="47e631ac342a9572" providerId="LiveId" clId="{DD188789-D457-4302-AD0D-0EB3CC4DAAE6}" dt="2021-09-24T09:07:29.041" v="2185" actId="571"/>
          <ac:cxnSpMkLst>
            <pc:docMk/>
            <pc:sldMk cId="3737913768" sldId="322"/>
            <ac:cxnSpMk id="98" creationId="{9ADFCFD7-5492-4999-BCE2-CE6551DA43EE}"/>
          </ac:cxnSpMkLst>
        </pc:cxnChg>
        <pc:cxnChg chg="mod">
          <ac:chgData name="Shafiur Rahman" userId="47e631ac342a9572" providerId="LiveId" clId="{DD188789-D457-4302-AD0D-0EB3CC4DAAE6}" dt="2021-09-24T09:07:29.041" v="2185" actId="571"/>
          <ac:cxnSpMkLst>
            <pc:docMk/>
            <pc:sldMk cId="3737913768" sldId="322"/>
            <ac:cxnSpMk id="99" creationId="{B95279A7-0A66-4B11-A87A-AECBB2E266C2}"/>
          </ac:cxnSpMkLst>
        </pc:cxnChg>
        <pc:cxnChg chg="mo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10" creationId="{78299855-323F-49B2-8033-76E03A765FED}"/>
          </ac:cxnSpMkLst>
        </pc:cxnChg>
        <pc:cxnChg chg="mo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11" creationId="{26F98EC4-79E6-4479-ACDE-F4D956DA84ED}"/>
          </ac:cxnSpMkLst>
        </pc:cxnChg>
        <pc:cxnChg chg="mo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12" creationId="{089F4063-6606-4061-9786-A38CAAA1DDC7}"/>
          </ac:cxnSpMkLst>
        </pc:cxnChg>
        <pc:cxnChg chg="mo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13" creationId="{F71EDC61-8514-4C4B-A8E5-1D660252DB0E}"/>
          </ac:cxnSpMkLst>
        </pc:cxnChg>
        <pc:cxnChg chg="mo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14" creationId="{D3151D70-4687-4A8A-9CE7-E7D444DAF751}"/>
          </ac:cxnSpMkLst>
        </pc:cxnChg>
        <pc:cxnChg chg="mo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15" creationId="{0DBD9CFF-97DC-4B93-A88E-B674EAB9EEA1}"/>
          </ac:cxnSpMkLst>
        </pc:cxnChg>
        <pc:cxnChg chg="mo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16" creationId="{165E6D73-2D11-4B81-A2B9-90FC84853D12}"/>
          </ac:cxnSpMkLst>
        </pc:cxnChg>
        <pc:cxnChg chg="mod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17" creationId="{E6A6A8F5-018D-4509-86E2-2DCD03D7411B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28" creationId="{61338E19-237B-4039-B362-984201438F8C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29" creationId="{83B561AB-23CF-4642-B8D9-70115EE84D63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30" creationId="{DAB43A98-3E1F-4816-9455-F1EDB7083582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31" creationId="{FAC6E5BD-31DE-42ED-84CE-4F57402F2AA8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32" creationId="{D4592D92-16B2-4BCF-9FCE-3B813E9718FA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33" creationId="{BC0B6E8A-E156-4746-A6A7-474CCE341626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34" creationId="{5B447C40-99CA-4E60-8213-694F57B79803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35" creationId="{B0A70F62-780D-445C-9D9D-5715022D7EB8}"/>
          </ac:cxnSpMkLst>
        </pc:cxnChg>
        <pc:cxnChg chg="add mod or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46" creationId="{C7E1D501-1B56-4236-86B3-9E6A4B26DA52}"/>
          </ac:cxnSpMkLst>
        </pc:cxnChg>
        <pc:cxnChg chg="add mod or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50" creationId="{08345137-CFCC-4A71-A814-3A07FBE9AA6D}"/>
          </ac:cxnSpMkLst>
        </pc:cxnChg>
        <pc:cxnChg chg="add mod or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54" creationId="{CE646995-4088-4BCE-9E87-F2DCCBBEA735}"/>
          </ac:cxnSpMkLst>
        </pc:cxnChg>
        <pc:cxnChg chg="add mod or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58" creationId="{49EE1687-DCCE-4F7D-BDC7-86F784C3D072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1" creationId="{E211F556-F1A1-45E8-A315-53DD35DB978F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2" creationId="{871AA00B-B45D-4693-A763-E4C965D12C86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3" creationId="{C78BD553-BDCB-46A5-9E73-528183C62E1E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4" creationId="{AA240B23-17EF-4958-B0C6-A991980CAE23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5" creationId="{43345D68-87DE-45D7-8142-6CA972D7EF56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6" creationId="{5E595513-A923-4AA1-94D9-6290939867CF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7" creationId="{F54783A1-1275-4B76-B820-6431446305E0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8" creationId="{0B1B36DE-8227-4C04-865C-1C1A4E879C77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79" creationId="{6AE3D5D9-6A32-46CB-9403-315293E51EA4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80" creationId="{7FB74D59-8D5B-4F44-9FB6-24FAD98BB9DA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81" creationId="{D638BA29-7533-4E3D-AE3F-2B991396CD22}"/>
          </ac:cxnSpMkLst>
        </pc:cxnChg>
        <pc:cxnChg chg="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182" creationId="{36FF39B1-7773-4DD5-91B0-199A58049B5D}"/>
          </ac:cxnSpMkLst>
        </pc:cxnChg>
        <pc:cxnChg chg="add mod topLvl">
          <ac:chgData name="Shafiur Rahman" userId="47e631ac342a9572" providerId="LiveId" clId="{DD188789-D457-4302-AD0D-0EB3CC4DAAE6}" dt="2021-09-28T05:16:29.923" v="20628" actId="165"/>
          <ac:cxnSpMkLst>
            <pc:docMk/>
            <pc:sldMk cId="3737913768" sldId="322"/>
            <ac:cxnSpMk id="201" creationId="{E8E65F3C-AAB9-4A6B-961C-A8A3A150A2C5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9T00:11:46.492" v="52320"/>
        <pc:sldMkLst>
          <pc:docMk/>
          <pc:sldMk cId="2201438463" sldId="323"/>
        </pc:sldMkLst>
        <pc:spChg chg="mod">
          <ac:chgData name="Shafiur Rahman" userId="47e631ac342a9572" providerId="LiveId" clId="{DD188789-D457-4302-AD0D-0EB3CC4DAAE6}" dt="2021-09-24T09:33:28.435" v="2605" actId="20577"/>
          <ac:spMkLst>
            <pc:docMk/>
            <pc:sldMk cId="2201438463" sldId="323"/>
            <ac:spMk id="2" creationId="{AD1914C3-906B-42ED-825B-02A773C5CA4C}"/>
          </ac:spMkLst>
        </pc:spChg>
        <pc:spChg chg="del mod">
          <ac:chgData name="Shafiur Rahman" userId="47e631ac342a9572" providerId="LiveId" clId="{DD188789-D457-4302-AD0D-0EB3CC4DAAE6}" dt="2021-09-28T05:08:51.653" v="19734" actId="478"/>
          <ac:spMkLst>
            <pc:docMk/>
            <pc:sldMk cId="2201438463" sldId="323"/>
            <ac:spMk id="3" creationId="{ACA537A1-0F16-4698-B60C-2AC19D89A5BA}"/>
          </ac:spMkLst>
        </pc:spChg>
        <pc:spChg chg="mod topLvl">
          <ac:chgData name="Shafiur Rahman" userId="47e631ac342a9572" providerId="LiveId" clId="{DD188789-D457-4302-AD0D-0EB3CC4DAAE6}" dt="2021-09-24T09:29:06.786" v="2471" actId="164"/>
          <ac:spMkLst>
            <pc:docMk/>
            <pc:sldMk cId="2201438463" sldId="323"/>
            <ac:spMk id="102" creationId="{4DFB19B4-774F-4937-806E-060D32D91F47}"/>
          </ac:spMkLst>
        </pc:spChg>
        <pc:spChg chg="mod topLvl">
          <ac:chgData name="Shafiur Rahman" userId="47e631ac342a9572" providerId="LiveId" clId="{DD188789-D457-4302-AD0D-0EB3CC4DAAE6}" dt="2021-09-28T05:17:52.091" v="20663" actId="108"/>
          <ac:spMkLst>
            <pc:docMk/>
            <pc:sldMk cId="2201438463" sldId="323"/>
            <ac:spMk id="103" creationId="{DD92617E-A0D5-4E6A-9CC5-076A08BAB8CB}"/>
          </ac:spMkLst>
        </pc:spChg>
        <pc:spChg chg="del mod topLvl">
          <ac:chgData name="Shafiur Rahman" userId="47e631ac342a9572" providerId="LiveId" clId="{DD188789-D457-4302-AD0D-0EB3CC4DAAE6}" dt="2021-09-24T09:28:55.538" v="2469" actId="478"/>
          <ac:spMkLst>
            <pc:docMk/>
            <pc:sldMk cId="2201438463" sldId="323"/>
            <ac:spMk id="104" creationId="{EC61E404-1F1C-404D-91B2-E6806C887C66}"/>
          </ac:spMkLst>
        </pc:spChg>
        <pc:spChg chg="mod topLvl">
          <ac:chgData name="Shafiur Rahman" userId="47e631ac342a9572" providerId="LiveId" clId="{DD188789-D457-4302-AD0D-0EB3CC4DAAE6}" dt="2021-09-28T05:17:47.914" v="20660" actId="108"/>
          <ac:spMkLst>
            <pc:docMk/>
            <pc:sldMk cId="2201438463" sldId="323"/>
            <ac:spMk id="105" creationId="{5F3EC0E8-40F7-42F3-AA8F-EA36BD55E6ED}"/>
          </ac:spMkLst>
        </pc:spChg>
        <pc:spChg chg="mod topLvl">
          <ac:chgData name="Shafiur Rahman" userId="47e631ac342a9572" providerId="LiveId" clId="{DD188789-D457-4302-AD0D-0EB3CC4DAAE6}" dt="2021-09-28T05:17:59.353" v="20668" actId="108"/>
          <ac:spMkLst>
            <pc:docMk/>
            <pc:sldMk cId="2201438463" sldId="323"/>
            <ac:spMk id="106" creationId="{290F6C36-3D61-4914-A7FC-C079DADFA9B1}"/>
          </ac:spMkLst>
        </pc:spChg>
        <pc:spChg chg="mod topLvl">
          <ac:chgData name="Shafiur Rahman" userId="47e631ac342a9572" providerId="LiveId" clId="{DD188789-D457-4302-AD0D-0EB3CC4DAAE6}" dt="2021-09-28T05:18:00.454" v="20669" actId="108"/>
          <ac:spMkLst>
            <pc:docMk/>
            <pc:sldMk cId="2201438463" sldId="323"/>
            <ac:spMk id="107" creationId="{11D62AA7-75EA-4777-971C-72CB9DE48F97}"/>
          </ac:spMkLst>
        </pc:spChg>
        <pc:spChg chg="del mod topLvl">
          <ac:chgData name="Shafiur Rahman" userId="47e631ac342a9572" providerId="LiveId" clId="{DD188789-D457-4302-AD0D-0EB3CC4DAAE6}" dt="2021-09-24T09:28:52.516" v="2466" actId="478"/>
          <ac:spMkLst>
            <pc:docMk/>
            <pc:sldMk cId="2201438463" sldId="323"/>
            <ac:spMk id="108" creationId="{E8780C47-5633-4812-A450-D787C1C03B90}"/>
          </ac:spMkLst>
        </pc:spChg>
        <pc:spChg chg="mod">
          <ac:chgData name="Shafiur Rahman" userId="47e631ac342a9572" providerId="LiveId" clId="{DD188789-D457-4302-AD0D-0EB3CC4DAAE6}" dt="2021-09-28T05:17:43.816" v="20657" actId="108"/>
          <ac:spMkLst>
            <pc:docMk/>
            <pc:sldMk cId="2201438463" sldId="323"/>
            <ac:spMk id="119" creationId="{B1888AA0-2B6A-4427-B809-50DE96CD8C61}"/>
          </ac:spMkLst>
        </pc:spChg>
        <pc:spChg chg="mod">
          <ac:chgData name="Shafiur Rahman" userId="47e631ac342a9572" providerId="LiveId" clId="{DD188789-D457-4302-AD0D-0EB3CC4DAAE6}" dt="2021-09-28T05:17:41.132" v="20654" actId="108"/>
          <ac:spMkLst>
            <pc:docMk/>
            <pc:sldMk cId="2201438463" sldId="323"/>
            <ac:spMk id="120" creationId="{15D97A05-30EE-44CC-A3EB-47890A079EBF}"/>
          </ac:spMkLst>
        </pc:spChg>
        <pc:spChg chg="mod">
          <ac:chgData name="Shafiur Rahman" userId="47e631ac342a9572" providerId="LiveId" clId="{DD188789-D457-4302-AD0D-0EB3CC4DAAE6}" dt="2021-09-28T05:17:40.236" v="20653" actId="108"/>
          <ac:spMkLst>
            <pc:docMk/>
            <pc:sldMk cId="2201438463" sldId="323"/>
            <ac:spMk id="121" creationId="{881EF66D-EE99-4AC4-AAD3-73314559DED0}"/>
          </ac:spMkLst>
        </pc:spChg>
        <pc:spChg chg="mod">
          <ac:chgData name="Shafiur Rahman" userId="47e631ac342a9572" providerId="LiveId" clId="{DD188789-D457-4302-AD0D-0EB3CC4DAAE6}" dt="2021-09-28T05:17:45.012" v="20658" actId="108"/>
          <ac:spMkLst>
            <pc:docMk/>
            <pc:sldMk cId="2201438463" sldId="323"/>
            <ac:spMk id="122" creationId="{8E15AEB8-6F3F-4ED3-A193-9F7951597DF5}"/>
          </ac:spMkLst>
        </pc:spChg>
        <pc:spChg chg="mod">
          <ac:chgData name="Shafiur Rahman" userId="47e631ac342a9572" providerId="LiveId" clId="{DD188789-D457-4302-AD0D-0EB3CC4DAAE6}" dt="2021-09-28T05:17:38.500" v="20651" actId="108"/>
          <ac:spMkLst>
            <pc:docMk/>
            <pc:sldMk cId="2201438463" sldId="323"/>
            <ac:spMk id="123" creationId="{070C34A0-97DC-41DF-96C2-F7E5D25DEFD1}"/>
          </ac:spMkLst>
        </pc:spChg>
        <pc:spChg chg="mod">
          <ac:chgData name="Shafiur Rahman" userId="47e631ac342a9572" providerId="LiveId" clId="{DD188789-D457-4302-AD0D-0EB3CC4DAAE6}" dt="2021-09-28T05:17:39.332" v="20652" actId="108"/>
          <ac:spMkLst>
            <pc:docMk/>
            <pc:sldMk cId="2201438463" sldId="323"/>
            <ac:spMk id="124" creationId="{3157AF10-9E9C-4629-9E90-493A21B16160}"/>
          </ac:spMkLst>
        </pc:spChg>
        <pc:spChg chg="mod">
          <ac:chgData name="Shafiur Rahman" userId="47e631ac342a9572" providerId="LiveId" clId="{DD188789-D457-4302-AD0D-0EB3CC4DAAE6}" dt="2021-09-28T05:17:45.829" v="20659" actId="108"/>
          <ac:spMkLst>
            <pc:docMk/>
            <pc:sldMk cId="2201438463" sldId="323"/>
            <ac:spMk id="125" creationId="{3D8E307A-BE49-4C2B-BD2E-80A76C33597C}"/>
          </ac:spMkLst>
        </pc:spChg>
        <pc:spChg chg="mod">
          <ac:chgData name="Shafiur Rahman" userId="47e631ac342a9572" providerId="LiveId" clId="{DD188789-D457-4302-AD0D-0EB3CC4DAAE6}" dt="2021-09-28T05:17:42.455" v="20655" actId="108"/>
          <ac:spMkLst>
            <pc:docMk/>
            <pc:sldMk cId="2201438463" sldId="323"/>
            <ac:spMk id="126" creationId="{C53EA58C-C4D4-4624-A584-72F037F72F09}"/>
          </ac:spMkLst>
        </pc:spChg>
        <pc:spChg chg="del mod topLvl">
          <ac:chgData name="Shafiur Rahman" userId="47e631ac342a9572" providerId="LiveId" clId="{DD188789-D457-4302-AD0D-0EB3CC4DAAE6}" dt="2021-09-24T09:28:54.716" v="2468" actId="478"/>
          <ac:spMkLst>
            <pc:docMk/>
            <pc:sldMk cId="2201438463" sldId="323"/>
            <ac:spMk id="127" creationId="{B74732BB-0567-47C1-82BD-48ABF5D5C219}"/>
          </ac:spMkLst>
        </pc:spChg>
        <pc:spChg chg="mod topLvl">
          <ac:chgData name="Shafiur Rahman" userId="47e631ac342a9572" providerId="LiveId" clId="{DD188789-D457-4302-AD0D-0EB3CC4DAAE6}" dt="2021-09-24T09:32:19.607" v="2537" actId="164"/>
          <ac:spMkLst>
            <pc:docMk/>
            <pc:sldMk cId="2201438463" sldId="323"/>
            <ac:spMk id="136" creationId="{772A8C95-EE77-4288-A543-896081B89A78}"/>
          </ac:spMkLst>
        </pc:spChg>
        <pc:spChg chg="mod topLvl">
          <ac:chgData name="Shafiur Rahman" userId="47e631ac342a9572" providerId="LiveId" clId="{DD188789-D457-4302-AD0D-0EB3CC4DAAE6}" dt="2021-09-28T05:17:17.019" v="20646" actId="108"/>
          <ac:spMkLst>
            <pc:docMk/>
            <pc:sldMk cId="2201438463" sldId="323"/>
            <ac:spMk id="137" creationId="{7173589C-568C-4D2A-BC71-E4E11B48F15C}"/>
          </ac:spMkLst>
        </pc:spChg>
        <pc:spChg chg="mod topLvl">
          <ac:chgData name="Shafiur Rahman" userId="47e631ac342a9572" providerId="LiveId" clId="{DD188789-D457-4302-AD0D-0EB3CC4DAAE6}" dt="2021-09-24T09:32:19.607" v="2537" actId="164"/>
          <ac:spMkLst>
            <pc:docMk/>
            <pc:sldMk cId="2201438463" sldId="323"/>
            <ac:spMk id="138" creationId="{5871A2A1-F32B-4909-BA64-7B57C9A5CBB5}"/>
          </ac:spMkLst>
        </pc:spChg>
        <pc:spChg chg="mod topLvl">
          <ac:chgData name="Shafiur Rahman" userId="47e631ac342a9572" providerId="LiveId" clId="{DD188789-D457-4302-AD0D-0EB3CC4DAAE6}" dt="2021-09-28T05:17:10.818" v="20643" actId="207"/>
          <ac:spMkLst>
            <pc:docMk/>
            <pc:sldMk cId="2201438463" sldId="323"/>
            <ac:spMk id="139" creationId="{6F9D6F25-8A08-446D-A808-93CC72234B44}"/>
          </ac:spMkLst>
        </pc:spChg>
        <pc:spChg chg="mod topLvl">
          <ac:chgData name="Shafiur Rahman" userId="47e631ac342a9572" providerId="LiveId" clId="{DD188789-D457-4302-AD0D-0EB3CC4DAAE6}" dt="2021-09-28T05:17:13.634" v="20644" actId="108"/>
          <ac:spMkLst>
            <pc:docMk/>
            <pc:sldMk cId="2201438463" sldId="323"/>
            <ac:spMk id="140" creationId="{DBFAC4B4-9560-43DF-90B4-F0613C153A0E}"/>
          </ac:spMkLst>
        </pc:spChg>
        <pc:spChg chg="mod topLvl">
          <ac:chgData name="Shafiur Rahman" userId="47e631ac342a9572" providerId="LiveId" clId="{DD188789-D457-4302-AD0D-0EB3CC4DAAE6}" dt="2021-09-28T05:17:15.015" v="20645" actId="108"/>
          <ac:spMkLst>
            <pc:docMk/>
            <pc:sldMk cId="2201438463" sldId="323"/>
            <ac:spMk id="141" creationId="{8CD27A85-B2B6-4D00-8A8C-D7D92E7ABE9A}"/>
          </ac:spMkLst>
        </pc:spChg>
        <pc:spChg chg="mod topLvl">
          <ac:chgData name="Shafiur Rahman" userId="47e631ac342a9572" providerId="LiveId" clId="{DD188789-D457-4302-AD0D-0EB3CC4DAAE6}" dt="2021-09-24T09:32:19.607" v="2537" actId="164"/>
          <ac:spMkLst>
            <pc:docMk/>
            <pc:sldMk cId="2201438463" sldId="323"/>
            <ac:spMk id="142" creationId="{6E1F0DAD-184B-4481-844B-9F12DCC3859B}"/>
          </ac:spMkLst>
        </pc:spChg>
        <pc:spChg chg="mod topLvl">
          <ac:chgData name="Shafiur Rahman" userId="47e631ac342a9572" providerId="LiveId" clId="{DD188789-D457-4302-AD0D-0EB3CC4DAAE6}" dt="2021-09-24T09:32:19.607" v="2537" actId="164"/>
          <ac:spMkLst>
            <pc:docMk/>
            <pc:sldMk cId="2201438463" sldId="323"/>
            <ac:spMk id="143" creationId="{B2E832DC-34D0-45F0-84D6-1945A880D775}"/>
          </ac:spMkLst>
        </pc:spChg>
        <pc:spChg chg="mod topLvl">
          <ac:chgData name="Shafiur Rahman" userId="47e631ac342a9572" providerId="LiveId" clId="{DD188789-D457-4302-AD0D-0EB3CC4DAAE6}" dt="2021-09-24T09:32:19.607" v="2537" actId="164"/>
          <ac:spMkLst>
            <pc:docMk/>
            <pc:sldMk cId="2201438463" sldId="323"/>
            <ac:spMk id="144" creationId="{8F78CC7C-EEC0-4A72-A096-05B4B2ADD42C}"/>
          </ac:spMkLst>
        </pc:spChg>
        <pc:spChg chg="del mod topLvl">
          <ac:chgData name="Shafiur Rahman" userId="47e631ac342a9572" providerId="LiveId" clId="{DD188789-D457-4302-AD0D-0EB3CC4DAAE6}" dt="2021-09-24T09:28:53.429" v="2467" actId="478"/>
          <ac:spMkLst>
            <pc:docMk/>
            <pc:sldMk cId="2201438463" sldId="323"/>
            <ac:spMk id="145" creationId="{FF30242A-E067-4E89-8039-AC867302A3D7}"/>
          </ac:spMkLst>
        </pc:spChg>
        <pc:spChg chg="add mod">
          <ac:chgData name="Shafiur Rahman" userId="47e631ac342a9572" providerId="LiveId" clId="{DD188789-D457-4302-AD0D-0EB3CC4DAAE6}" dt="2021-09-28T05:17:58.356" v="20667" actId="108"/>
          <ac:spMkLst>
            <pc:docMk/>
            <pc:sldMk cId="2201438463" sldId="323"/>
            <ac:spMk id="148" creationId="{D39BF435-6269-4BE4-AEA2-EE299F6C910B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163" creationId="{49C4FBA7-1FBF-4C5F-8F6B-BDE0E5C795BB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164" creationId="{FEC6653C-2537-4ECD-B086-43A1ABF2BEF7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165" creationId="{68523890-9FF7-4A7D-88C2-D469CC10B8C1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166" creationId="{86DBBF10-E31C-496A-9352-5CE0FFCEFD69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167" creationId="{22A21B74-8DAF-46C0-9C87-68E8E7045435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168" creationId="{5899D52A-5EB6-4124-BF7E-031AB982B2CB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169" creationId="{4D7A9EF6-0125-4625-93BA-2D4543C85DC4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170" creationId="{7F8C92B6-2F80-42F3-96E4-031B60DF52E1}"/>
          </ac:spMkLst>
        </pc:spChg>
        <pc:spChg chg="mod">
          <ac:chgData name="Shafiur Rahman" userId="47e631ac342a9572" providerId="LiveId" clId="{DD188789-D457-4302-AD0D-0EB3CC4DAAE6}" dt="2021-09-28T05:06:36.937" v="19685" actId="164"/>
          <ac:spMkLst>
            <pc:docMk/>
            <pc:sldMk cId="2201438463" sldId="323"/>
            <ac:spMk id="183" creationId="{D8207544-F2A9-4C37-8755-1F615B1D9417}"/>
          </ac:spMkLst>
        </pc:spChg>
        <pc:spChg chg="mod">
          <ac:chgData name="Shafiur Rahman" userId="47e631ac342a9572" providerId="LiveId" clId="{DD188789-D457-4302-AD0D-0EB3CC4DAAE6}" dt="2021-09-28T05:17:24.362" v="20650" actId="108"/>
          <ac:spMkLst>
            <pc:docMk/>
            <pc:sldMk cId="2201438463" sldId="323"/>
            <ac:spMk id="184" creationId="{7A452757-F481-459E-BC0E-A50C827E2B88}"/>
          </ac:spMkLst>
        </pc:spChg>
        <pc:spChg chg="mod">
          <ac:chgData name="Shafiur Rahman" userId="47e631ac342a9572" providerId="LiveId" clId="{DD188789-D457-4302-AD0D-0EB3CC4DAAE6}" dt="2021-09-28T05:06:36.937" v="19685" actId="164"/>
          <ac:spMkLst>
            <pc:docMk/>
            <pc:sldMk cId="2201438463" sldId="323"/>
            <ac:spMk id="185" creationId="{D069B82D-4B24-4E58-AFB6-6F0692CF345F}"/>
          </ac:spMkLst>
        </pc:spChg>
        <pc:spChg chg="mod">
          <ac:chgData name="Shafiur Rahman" userId="47e631ac342a9572" providerId="LiveId" clId="{DD188789-D457-4302-AD0D-0EB3CC4DAAE6}" dt="2021-09-28T05:17:20.826" v="20648" actId="108"/>
          <ac:spMkLst>
            <pc:docMk/>
            <pc:sldMk cId="2201438463" sldId="323"/>
            <ac:spMk id="186" creationId="{88F28DC3-D0DD-47BA-A145-553C5BBC837A}"/>
          </ac:spMkLst>
        </pc:spChg>
        <pc:spChg chg="mod">
          <ac:chgData name="Shafiur Rahman" userId="47e631ac342a9572" providerId="LiveId" clId="{DD188789-D457-4302-AD0D-0EB3CC4DAAE6}" dt="2021-09-28T05:17:23.322" v="20649" actId="108"/>
          <ac:spMkLst>
            <pc:docMk/>
            <pc:sldMk cId="2201438463" sldId="323"/>
            <ac:spMk id="187" creationId="{BB0C0004-4C29-4EE1-B7A1-111EF5F2472E}"/>
          </ac:spMkLst>
        </pc:spChg>
        <pc:spChg chg="mod">
          <ac:chgData name="Shafiur Rahman" userId="47e631ac342a9572" providerId="LiveId" clId="{DD188789-D457-4302-AD0D-0EB3CC4DAAE6}" dt="2021-09-28T05:17:19.869" v="20647" actId="108"/>
          <ac:spMkLst>
            <pc:docMk/>
            <pc:sldMk cId="2201438463" sldId="323"/>
            <ac:spMk id="188" creationId="{17A324C0-0AA0-4124-8217-07E1AC5229A2}"/>
          </ac:spMkLst>
        </pc:spChg>
        <pc:spChg chg="mod">
          <ac:chgData name="Shafiur Rahman" userId="47e631ac342a9572" providerId="LiveId" clId="{DD188789-D457-4302-AD0D-0EB3CC4DAAE6}" dt="2021-09-28T05:06:36.937" v="19685" actId="164"/>
          <ac:spMkLst>
            <pc:docMk/>
            <pc:sldMk cId="2201438463" sldId="323"/>
            <ac:spMk id="189" creationId="{53A15AB9-9BF2-498D-81FB-67B22EE0C002}"/>
          </ac:spMkLst>
        </pc:spChg>
        <pc:spChg chg="mod">
          <ac:chgData name="Shafiur Rahman" userId="47e631ac342a9572" providerId="LiveId" clId="{DD188789-D457-4302-AD0D-0EB3CC4DAAE6}" dt="2021-09-28T05:06:36.937" v="19685" actId="164"/>
          <ac:spMkLst>
            <pc:docMk/>
            <pc:sldMk cId="2201438463" sldId="323"/>
            <ac:spMk id="190" creationId="{1F241964-39F7-4315-BE44-2943168F1521}"/>
          </ac:spMkLst>
        </pc:spChg>
        <pc:spChg chg="mod">
          <ac:chgData name="Shafiur Rahman" userId="47e631ac342a9572" providerId="LiveId" clId="{DD188789-D457-4302-AD0D-0EB3CC4DAAE6}" dt="2021-09-28T05:06:36.937" v="19685" actId="164"/>
          <ac:spMkLst>
            <pc:docMk/>
            <pc:sldMk cId="2201438463" sldId="323"/>
            <ac:spMk id="191" creationId="{A782C639-D6D1-4ADF-B04C-4FC5E051BD46}"/>
          </ac:spMkLst>
        </pc:spChg>
        <pc:spChg chg="mod">
          <ac:chgData name="Shafiur Rahman" userId="47e631ac342a9572" providerId="LiveId" clId="{DD188789-D457-4302-AD0D-0EB3CC4DAAE6}" dt="2021-09-28T06:38:14.313" v="26860" actId="2711"/>
          <ac:spMkLst>
            <pc:docMk/>
            <pc:sldMk cId="2201438463" sldId="323"/>
            <ac:spMk id="193" creationId="{64C9326B-C4D7-4F54-A136-E6F1EAB10550}"/>
          </ac:spMkLst>
        </pc:spChg>
        <pc:spChg chg="mod">
          <ac:chgData name="Shafiur Rahman" userId="47e631ac342a9572" providerId="LiveId" clId="{DD188789-D457-4302-AD0D-0EB3CC4DAAE6}" dt="2021-09-28T06:38:20.544" v="26861" actId="2711"/>
          <ac:spMkLst>
            <pc:docMk/>
            <pc:sldMk cId="2201438463" sldId="323"/>
            <ac:spMk id="196" creationId="{B1D8882C-2EC3-49D4-9C27-150EB3449A29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00" creationId="{AFCAB77B-9769-43CD-A9E1-545E40D2DA0F}"/>
          </ac:spMkLst>
        </pc:spChg>
        <pc:spChg chg="mod">
          <ac:chgData name="Shafiur Rahman" userId="47e631ac342a9572" providerId="LiveId" clId="{DD188789-D457-4302-AD0D-0EB3CC4DAAE6}" dt="2021-09-28T05:06:36.937" v="19685" actId="164"/>
          <ac:spMkLst>
            <pc:docMk/>
            <pc:sldMk cId="2201438463" sldId="323"/>
            <ac:spMk id="202" creationId="{0DB04F82-3DB8-4E61-8C44-95ED2EA03FA6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03" creationId="{09579499-8974-479A-BADD-5052D2F346F2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05" creationId="{6318ED96-64C3-4A3B-8AA2-DC6115A877C6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08" creationId="{CF584D65-F1E6-4A35-82B8-D4BE1C86B623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09" creationId="{5105A4C4-A889-4A45-858A-AC00643AAC5A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10" creationId="{3FCE9F97-FF10-4EDD-93C0-A9214C7357B2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11" creationId="{8F91B5FA-24B8-4AB6-98CA-15A3740267A7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12" creationId="{6D7A8319-E761-4601-B1E2-B25E8B94F2E7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25" creationId="{71A1C813-6D3F-4D85-828F-C980377B69AD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26" creationId="{7112FEBD-D9B6-4D04-B4EA-D8C92C517333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27" creationId="{C71A3257-3A88-4B18-9511-190BDD0C36E3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28" creationId="{8D8E36C8-3728-4497-8BDD-26463130C9D2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29" creationId="{E743EC02-42B6-48DB-B6EA-B654BFFB58C8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30" creationId="{DF08E8C1-8819-40F8-85AB-F3C3E2C16A7A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31" creationId="{06BC4BCB-C1D4-492D-B086-E7DD8B5C8A1E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32" creationId="{008943EA-53AB-45AE-9C3F-EA365358FC56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33" creationId="{08D31AC0-42D7-4944-894D-D2F0097DC736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42" creationId="{FA346200-1049-4611-972A-64302DC51491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43" creationId="{9321155D-BB80-459E-A2FF-0169785729B4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44" creationId="{A316F50A-5546-416E-B38B-1DC5DB50C9AB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45" creationId="{88789D5D-9767-4F29-BB47-6F85EA4051D2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46" creationId="{3F4E8910-CBFA-429E-B749-CFDD04221B95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47" creationId="{6886E2D1-8CD8-4D1E-99AA-6236D69F69A2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48" creationId="{4973F438-468E-4089-AD67-A6D359A283A3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49" creationId="{5B9FDAD0-C0CE-49DE-8884-4FEF6F35F44F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50" creationId="{97331714-D6A8-4539-9542-BFA1F6871BF6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59" creationId="{360314DA-FEEA-44E3-96F3-5B284EB48081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60" creationId="{DC23179E-B544-493F-BB62-75B7F9424B1F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61" creationId="{B0EF7037-F5C1-4341-9BF8-5D74920CA406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62" creationId="{1938B033-930A-45BA-AAE3-61D96837D683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63" creationId="{E19851BF-6306-496A-9040-D083E6EC2AF3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64" creationId="{E0973C86-770E-4DEA-8C44-1E5134E87C14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65" creationId="{2AE31E72-0CFC-4E62-A2F8-76DD20A67622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66" creationId="{0E2131FA-3715-41C1-BA19-4B7CEAB13B2F}"/>
          </ac:spMkLst>
        </pc:spChg>
        <pc:spChg chg="mod">
          <ac:chgData name="Shafiur Rahman" userId="47e631ac342a9572" providerId="LiveId" clId="{DD188789-D457-4302-AD0D-0EB3CC4DAAE6}" dt="2021-09-28T05:06:24.417" v="19681"/>
          <ac:spMkLst>
            <pc:docMk/>
            <pc:sldMk cId="2201438463" sldId="323"/>
            <ac:spMk id="267" creationId="{0E65722E-1501-4DA7-9505-1F19D4DCF09D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84" creationId="{8300852F-B714-4767-AF1F-132C78EBEDC2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85" creationId="{7E9A1700-E3DC-4E40-977A-302FBB0F361C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86" creationId="{BAA35591-49E5-431C-A92C-D6EB7A4DC7D3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87" creationId="{00C410A4-6315-4319-92DF-AB0CCB58AFE3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88" creationId="{5ACC99A0-00D8-4667-897A-98415AF9DB81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89" creationId="{48213DE5-CC6F-4F36-9387-E4D54EF17164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90" creationId="{8E83CF90-46B8-4F06-8FAF-D94D0D1DFDB1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91" creationId="{5F56E583-8759-42B8-ACFF-93D3F704C15C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92" creationId="{35856C2B-F6CA-4040-8709-715BFCE806B0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93" creationId="{36DDC086-5CF5-4052-8776-30C5B4426CEF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95" creationId="{ED677A92-B9D7-414A-8E7A-45536E7B22C7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98" creationId="{F139F04B-F400-4662-9738-81B28F728265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299" creationId="{1EAB67BA-C054-4B4F-8CF0-A357DEF5F076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00" creationId="{AAE6EC4D-CDC5-4722-8F53-A088EAD02E94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01" creationId="{00AE32C2-D5F0-4D24-B520-62B978B69085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02" creationId="{52EF85DA-2950-456F-9FA7-2871EA4D0CB1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15" creationId="{1FA25F54-9941-47F2-AF04-8C51D3887357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16" creationId="{6ABDCF04-B9A6-4736-83C7-059D67169CB7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17" creationId="{8CAD6F0C-1C75-422A-B588-49CC6B6C965B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18" creationId="{1C3A7ECA-2118-463F-AC15-E6D135F00965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19" creationId="{3AF7BEF3-5291-4B80-8688-A5CC1912ED8D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20" creationId="{EB8D80C5-6360-4EB2-841E-AF37337BB27D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21" creationId="{9F4D44D7-A462-4519-873D-617924F19D8E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22" creationId="{3BFCB220-A125-4AE2-B4B8-008F97CF3882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23" creationId="{7A8286DB-5417-4078-BBB6-A25B6194D467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32" creationId="{F0B4F30B-BC4A-4C3F-B3CD-091EE7613AC8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33" creationId="{3D7B07E1-B27E-4B97-B8E6-BAF41CD2C076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34" creationId="{66944199-FF78-450F-936D-A5663A891103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35" creationId="{09B12D49-7820-4A9B-A40B-26E8A257F7BE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36" creationId="{7E540999-5A02-4097-88CB-EAA5A5F32E13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37" creationId="{BFAA54BA-86DE-4F17-807D-F195FA2195A1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38" creationId="{3CB455F3-E901-44C2-96D2-81D1F05DE058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39" creationId="{A24F1F12-B5FB-4422-B83D-911EFD033E91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40" creationId="{B12D4DA3-440D-4D5E-9F7E-FCE29D723E82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49" creationId="{5DF030EB-60FA-40F2-94B8-829C9BE93664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50" creationId="{42FE2215-F7DA-4ED2-81F9-F45F6A858474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51" creationId="{18122C77-4AFB-48D9-9C4A-AFDD97660972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52" creationId="{2CD7252B-3DFF-4630-85C4-93D1D43017EA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53" creationId="{8CDB49BC-B530-44FE-A718-CB213F6DE9BF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54" creationId="{C64698C0-7D33-4798-BE77-5AD7297F527D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55" creationId="{C132AC1D-44EF-4DD4-A427-7A4E1565B30C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56" creationId="{4B5CDCB9-571A-4D0F-9C2F-C0AF9AC3C030}"/>
          </ac:spMkLst>
        </pc:spChg>
        <pc:spChg chg="mod">
          <ac:chgData name="Shafiur Rahman" userId="47e631ac342a9572" providerId="LiveId" clId="{DD188789-D457-4302-AD0D-0EB3CC4DAAE6}" dt="2021-09-28T05:06:38.744" v="19686"/>
          <ac:spMkLst>
            <pc:docMk/>
            <pc:sldMk cId="2201438463" sldId="323"/>
            <ac:spMk id="357" creationId="{4D2902EA-3434-40A9-AB38-9D7C61E1F8C7}"/>
          </ac:spMkLst>
        </pc:spChg>
        <pc:spChg chg="add mod">
          <ac:chgData name="Shafiur Rahman" userId="47e631ac342a9572" providerId="LiveId" clId="{DD188789-D457-4302-AD0D-0EB3CC4DAAE6}" dt="2021-09-28T05:08:57.446" v="19735"/>
          <ac:spMkLst>
            <pc:docMk/>
            <pc:sldMk cId="2201438463" sldId="323"/>
            <ac:spMk id="358" creationId="{F5BE75C2-2FE9-48B8-A8EF-57197B8B5DE2}"/>
          </ac:spMkLst>
        </pc:spChg>
        <pc:grpChg chg="add mod">
          <ac:chgData name="Shafiur Rahman" userId="47e631ac342a9572" providerId="LiveId" clId="{DD188789-D457-4302-AD0D-0EB3CC4DAAE6}" dt="2021-09-28T05:06:36.937" v="19685" actId="164"/>
          <ac:grpSpMkLst>
            <pc:docMk/>
            <pc:sldMk cId="2201438463" sldId="323"/>
            <ac:grpSpMk id="4" creationId="{41FD75B6-8419-48ED-AC96-7E4611B37E65}"/>
          </ac:grpSpMkLst>
        </pc:grpChg>
        <pc:grpChg chg="add mod">
          <ac:chgData name="Shafiur Rahman" userId="47e631ac342a9572" providerId="LiveId" clId="{DD188789-D457-4302-AD0D-0EB3CC4DAAE6}" dt="2021-09-28T05:10:09.717" v="19741" actId="1038"/>
          <ac:grpSpMkLst>
            <pc:docMk/>
            <pc:sldMk cId="2201438463" sldId="323"/>
            <ac:grpSpMk id="5" creationId="{5D41FFC2-E9DA-4DF1-9ECD-CAA783117090}"/>
          </ac:grpSpMkLst>
        </pc:grpChg>
        <pc:grpChg chg="add mod">
          <ac:chgData name="Shafiur Rahman" userId="47e631ac342a9572" providerId="LiveId" clId="{DD188789-D457-4302-AD0D-0EB3CC4DAAE6}" dt="2021-09-28T05:06:36.937" v="19685" actId="164"/>
          <ac:grpSpMkLst>
            <pc:docMk/>
            <pc:sldMk cId="2201438463" sldId="323"/>
            <ac:grpSpMk id="14" creationId="{E5CAB8CE-7D02-4F87-94FE-F40B8558E588}"/>
          </ac:grpSpMkLst>
        </pc:grpChg>
        <pc:grpChg chg="mod">
          <ac:chgData name="Shafiur Rahman" userId="47e631ac342a9572" providerId="LiveId" clId="{DD188789-D457-4302-AD0D-0EB3CC4DAAE6}" dt="2021-09-28T05:06:36.937" v="19685" actId="164"/>
          <ac:grpSpMkLst>
            <pc:docMk/>
            <pc:sldMk cId="2201438463" sldId="323"/>
            <ac:grpSpMk id="90" creationId="{2E9F799B-BC3A-4272-89E0-7FFEC975AC61}"/>
          </ac:grpSpMkLst>
        </pc:grpChg>
        <pc:grpChg chg="add del mod">
          <ac:chgData name="Shafiur Rahman" userId="47e631ac342a9572" providerId="LiveId" clId="{DD188789-D457-4302-AD0D-0EB3CC4DAAE6}" dt="2021-09-24T09:28:39.258" v="2457" actId="165"/>
          <ac:grpSpMkLst>
            <pc:docMk/>
            <pc:sldMk cId="2201438463" sldId="323"/>
            <ac:grpSpMk id="93" creationId="{CF0E6E83-6D67-407F-B5F2-E33ED77C7613}"/>
          </ac:grpSpMkLst>
        </pc:grpChg>
        <pc:grpChg chg="add del mod">
          <ac:chgData name="Shafiur Rahman" userId="47e631ac342a9572" providerId="LiveId" clId="{DD188789-D457-4302-AD0D-0EB3CC4DAAE6}" dt="2021-09-28T05:06:29.682" v="19682" actId="478"/>
          <ac:grpSpMkLst>
            <pc:docMk/>
            <pc:sldMk cId="2201438463" sldId="323"/>
            <ac:grpSpMk id="101" creationId="{55FCD3A8-5803-4C2E-A0D5-D322FDACAFE9}"/>
          </ac:grpSpMkLst>
        </pc:grpChg>
        <pc:grpChg chg="mod">
          <ac:chgData name="Shafiur Rahman" userId="47e631ac342a9572" providerId="LiveId" clId="{DD188789-D457-4302-AD0D-0EB3CC4DAAE6}" dt="2021-09-28T05:06:24.417" v="19681"/>
          <ac:grpSpMkLst>
            <pc:docMk/>
            <pc:sldMk cId="2201438463" sldId="323"/>
            <ac:grpSpMk id="104" creationId="{FB334303-61E5-48CD-9164-22A51985ECF9}"/>
          </ac:grpSpMkLst>
        </pc:grpChg>
        <pc:grpChg chg="mod">
          <ac:chgData name="Shafiur Rahman" userId="47e631ac342a9572" providerId="LiveId" clId="{DD188789-D457-4302-AD0D-0EB3CC4DAAE6}" dt="2021-09-28T05:06:24.417" v="19681"/>
          <ac:grpSpMkLst>
            <pc:docMk/>
            <pc:sldMk cId="2201438463" sldId="323"/>
            <ac:grpSpMk id="108" creationId="{E49E0836-330F-4BEB-9DE4-9154ACCCCA6A}"/>
          </ac:grpSpMkLst>
        </pc:grpChg>
        <pc:grpChg chg="mod">
          <ac:chgData name="Shafiur Rahman" userId="47e631ac342a9572" providerId="LiveId" clId="{DD188789-D457-4302-AD0D-0EB3CC4DAAE6}" dt="2021-09-28T05:06:36.937" v="19685" actId="164"/>
          <ac:grpSpMkLst>
            <pc:docMk/>
            <pc:sldMk cId="2201438463" sldId="323"/>
            <ac:grpSpMk id="109" creationId="{1CF02AC3-80D0-4A18-AC38-7E6AD3D6BEA9}"/>
          </ac:grpSpMkLst>
        </pc:grpChg>
        <pc:grpChg chg="mod">
          <ac:chgData name="Shafiur Rahman" userId="47e631ac342a9572" providerId="LiveId" clId="{DD188789-D457-4302-AD0D-0EB3CC4DAAE6}" dt="2021-09-28T05:06:24.417" v="19681"/>
          <ac:grpSpMkLst>
            <pc:docMk/>
            <pc:sldMk cId="2201438463" sldId="323"/>
            <ac:grpSpMk id="127" creationId="{DB9582DA-FB4D-48D7-93E7-0BA284849321}"/>
          </ac:grpSpMkLst>
        </pc:grpChg>
        <pc:grpChg chg="del">
          <ac:chgData name="Shafiur Rahman" userId="47e631ac342a9572" providerId="LiveId" clId="{DD188789-D457-4302-AD0D-0EB3CC4DAAE6}" dt="2021-09-24T09:31:49.914" v="2530" actId="165"/>
          <ac:grpSpMkLst>
            <pc:docMk/>
            <pc:sldMk cId="2201438463" sldId="323"/>
            <ac:grpSpMk id="169" creationId="{05DE8FC5-380D-4CE2-90D3-D1EDCDFC321F}"/>
          </ac:grpSpMkLst>
        </pc:grpChg>
        <pc:grpChg chg="mod">
          <ac:chgData name="Shafiur Rahman" userId="47e631ac342a9572" providerId="LiveId" clId="{DD188789-D457-4302-AD0D-0EB3CC4DAAE6}" dt="2021-09-28T05:06:36.937" v="19685" actId="164"/>
          <ac:grpSpMkLst>
            <pc:docMk/>
            <pc:sldMk cId="2201438463" sldId="323"/>
            <ac:grpSpMk id="195" creationId="{72378532-F5E4-41CE-95F0-3BE28BFD4098}"/>
          </ac:grpSpMkLst>
        </pc:grpChg>
        <pc:grpChg chg="mod">
          <ac:chgData name="Shafiur Rahman" userId="47e631ac342a9572" providerId="LiveId" clId="{DD188789-D457-4302-AD0D-0EB3CC4DAAE6}" dt="2021-09-28T05:06:36.937" v="19685" actId="164"/>
          <ac:grpSpMkLst>
            <pc:docMk/>
            <pc:sldMk cId="2201438463" sldId="323"/>
            <ac:grpSpMk id="197" creationId="{60222175-363C-44CE-98E0-27BB19F9991F}"/>
          </ac:grpSpMkLst>
        </pc:grpChg>
        <pc:grpChg chg="mod">
          <ac:chgData name="Shafiur Rahman" userId="47e631ac342a9572" providerId="LiveId" clId="{DD188789-D457-4302-AD0D-0EB3CC4DAAE6}" dt="2021-09-28T05:06:24.417" v="19681"/>
          <ac:grpSpMkLst>
            <pc:docMk/>
            <pc:sldMk cId="2201438463" sldId="323"/>
            <ac:grpSpMk id="204" creationId="{275A2E68-8621-42D9-8137-8386A2B7684B}"/>
          </ac:grpSpMkLst>
        </pc:grpChg>
        <pc:grpChg chg="mod">
          <ac:chgData name="Shafiur Rahman" userId="47e631ac342a9572" providerId="LiveId" clId="{DD188789-D457-4302-AD0D-0EB3CC4DAAE6}" dt="2021-09-28T05:06:24.417" v="19681"/>
          <ac:grpSpMkLst>
            <pc:docMk/>
            <pc:sldMk cId="2201438463" sldId="323"/>
            <ac:grpSpMk id="206" creationId="{B786FFD2-1E7E-4AC7-BA2B-C5D333C72E0F}"/>
          </ac:grpSpMkLst>
        </pc:grpChg>
        <pc:grpChg chg="add del mod">
          <ac:chgData name="Shafiur Rahman" userId="47e631ac342a9572" providerId="LiveId" clId="{DD188789-D457-4302-AD0D-0EB3CC4DAAE6}" dt="2021-09-28T05:07:01.111" v="19731" actId="478"/>
          <ac:grpSpMkLst>
            <pc:docMk/>
            <pc:sldMk cId="2201438463" sldId="323"/>
            <ac:grpSpMk id="268" creationId="{52259213-1B2C-4222-B8CF-D92D789A00AC}"/>
          </ac:grpSpMkLst>
        </pc:grpChg>
        <pc:grpChg chg="mod">
          <ac:chgData name="Shafiur Rahman" userId="47e631ac342a9572" providerId="LiveId" clId="{DD188789-D457-4302-AD0D-0EB3CC4DAAE6}" dt="2021-09-28T05:06:38.744" v="19686"/>
          <ac:grpSpMkLst>
            <pc:docMk/>
            <pc:sldMk cId="2201438463" sldId="323"/>
            <ac:grpSpMk id="269" creationId="{1D78FCB2-F43A-4A8C-AE9C-464872457A18}"/>
          </ac:grpSpMkLst>
        </pc:grpChg>
        <pc:grpChg chg="mod">
          <ac:chgData name="Shafiur Rahman" userId="47e631ac342a9572" providerId="LiveId" clId="{DD188789-D457-4302-AD0D-0EB3CC4DAAE6}" dt="2021-09-28T05:06:38.744" v="19686"/>
          <ac:grpSpMkLst>
            <pc:docMk/>
            <pc:sldMk cId="2201438463" sldId="323"/>
            <ac:grpSpMk id="270" creationId="{1711DCCE-4440-408F-B0EE-0D4CFB85DD77}"/>
          </ac:grpSpMkLst>
        </pc:grpChg>
        <pc:grpChg chg="mod">
          <ac:chgData name="Shafiur Rahman" userId="47e631ac342a9572" providerId="LiveId" clId="{DD188789-D457-4302-AD0D-0EB3CC4DAAE6}" dt="2021-09-28T05:06:38.744" v="19686"/>
          <ac:grpSpMkLst>
            <pc:docMk/>
            <pc:sldMk cId="2201438463" sldId="323"/>
            <ac:grpSpMk id="271" creationId="{F4E0AFE5-4A67-43C0-A1CB-025FD06512B6}"/>
          </ac:grpSpMkLst>
        </pc:grpChg>
        <pc:grpChg chg="mod">
          <ac:chgData name="Shafiur Rahman" userId="47e631ac342a9572" providerId="LiveId" clId="{DD188789-D457-4302-AD0D-0EB3CC4DAAE6}" dt="2021-09-28T05:06:38.744" v="19686"/>
          <ac:grpSpMkLst>
            <pc:docMk/>
            <pc:sldMk cId="2201438463" sldId="323"/>
            <ac:grpSpMk id="294" creationId="{A9BCE4A1-AEB8-4A87-912E-16A95F3691FD}"/>
          </ac:grpSpMkLst>
        </pc:grpChg>
        <pc:grpChg chg="mod">
          <ac:chgData name="Shafiur Rahman" userId="47e631ac342a9572" providerId="LiveId" clId="{DD188789-D457-4302-AD0D-0EB3CC4DAAE6}" dt="2021-09-28T05:06:38.744" v="19686"/>
          <ac:grpSpMkLst>
            <pc:docMk/>
            <pc:sldMk cId="2201438463" sldId="323"/>
            <ac:grpSpMk id="296" creationId="{1221C8CC-0CD2-4FC1-8569-700D7ADC25B1}"/>
          </ac:grpSpMkLst>
        </pc:grpChg>
        <pc:picChg chg="add mod">
          <ac:chgData name="Shafiur Rahman" userId="47e631ac342a9572" providerId="LiveId" clId="{DD188789-D457-4302-AD0D-0EB3CC4DAAE6}" dt="2021-09-28T20:44:30.504" v="49293" actId="1076"/>
          <ac:picMkLst>
            <pc:docMk/>
            <pc:sldMk cId="2201438463" sldId="323"/>
            <ac:picMk id="6" creationId="{08106ABE-777F-4BC1-AD4E-A81181E6B05B}"/>
          </ac:picMkLst>
        </pc:picChg>
        <pc:cxnChg chg="del mod topLvl">
          <ac:chgData name="Shafiur Rahman" userId="47e631ac342a9572" providerId="LiveId" clId="{DD188789-D457-4302-AD0D-0EB3CC4DAAE6}" dt="2021-09-24T09:28:43.833" v="2459" actId="478"/>
          <ac:cxnSpMkLst>
            <pc:docMk/>
            <pc:sldMk cId="2201438463" sldId="323"/>
            <ac:cxnSpMk id="94" creationId="{496F74B5-1E7B-4B97-ABAE-CE5FFE4E830B}"/>
          </ac:cxnSpMkLst>
        </pc:cxnChg>
        <pc:cxnChg chg="del mod topLvl">
          <ac:chgData name="Shafiur Rahman" userId="47e631ac342a9572" providerId="LiveId" clId="{DD188789-D457-4302-AD0D-0EB3CC4DAAE6}" dt="2021-09-24T09:28:42.962" v="2458" actId="478"/>
          <ac:cxnSpMkLst>
            <pc:docMk/>
            <pc:sldMk cId="2201438463" sldId="323"/>
            <ac:cxnSpMk id="95" creationId="{CB488F99-B53F-42D5-9B1E-B44DC497E0EB}"/>
          </ac:cxnSpMkLst>
        </pc:cxnChg>
        <pc:cxnChg chg="del mod topLvl">
          <ac:chgData name="Shafiur Rahman" userId="47e631ac342a9572" providerId="LiveId" clId="{DD188789-D457-4302-AD0D-0EB3CC4DAAE6}" dt="2021-09-24T09:28:49.794" v="2465" actId="478"/>
          <ac:cxnSpMkLst>
            <pc:docMk/>
            <pc:sldMk cId="2201438463" sldId="323"/>
            <ac:cxnSpMk id="96" creationId="{6381EEAB-549A-4B1C-A411-8D6E9B0BCC46}"/>
          </ac:cxnSpMkLst>
        </pc:cxnChg>
        <pc:cxnChg chg="del mod topLvl">
          <ac:chgData name="Shafiur Rahman" userId="47e631ac342a9572" providerId="LiveId" clId="{DD188789-D457-4302-AD0D-0EB3CC4DAAE6}" dt="2021-09-24T09:28:48.899" v="2464" actId="478"/>
          <ac:cxnSpMkLst>
            <pc:docMk/>
            <pc:sldMk cId="2201438463" sldId="323"/>
            <ac:cxnSpMk id="97" creationId="{452D68F4-12AB-4D5A-A4B4-C3DC587104CE}"/>
          </ac:cxnSpMkLst>
        </pc:cxnChg>
        <pc:cxnChg chg="del mod topLvl">
          <ac:chgData name="Shafiur Rahman" userId="47e631ac342a9572" providerId="LiveId" clId="{DD188789-D457-4302-AD0D-0EB3CC4DAAE6}" dt="2021-09-24T09:28:47.086" v="2462" actId="478"/>
          <ac:cxnSpMkLst>
            <pc:docMk/>
            <pc:sldMk cId="2201438463" sldId="323"/>
            <ac:cxnSpMk id="98" creationId="{3468BDA0-E9E3-4CF6-9F85-C28FBFEA7A5C}"/>
          </ac:cxnSpMkLst>
        </pc:cxnChg>
        <pc:cxnChg chg="del mod topLvl">
          <ac:chgData name="Shafiur Rahman" userId="47e631ac342a9572" providerId="LiveId" clId="{DD188789-D457-4302-AD0D-0EB3CC4DAAE6}" dt="2021-09-24T09:28:44.811" v="2460" actId="478"/>
          <ac:cxnSpMkLst>
            <pc:docMk/>
            <pc:sldMk cId="2201438463" sldId="323"/>
            <ac:cxnSpMk id="99" creationId="{8AC6D789-3B4D-4292-A54F-D7B60AE9AC4E}"/>
          </ac:cxnSpMkLst>
        </pc:cxnChg>
        <pc:cxnChg chg="del mod topLvl">
          <ac:chgData name="Shafiur Rahman" userId="47e631ac342a9572" providerId="LiveId" clId="{DD188789-D457-4302-AD0D-0EB3CC4DAAE6}" dt="2021-09-24T09:28:46.114" v="2461" actId="478"/>
          <ac:cxnSpMkLst>
            <pc:docMk/>
            <pc:sldMk cId="2201438463" sldId="323"/>
            <ac:cxnSpMk id="100" creationId="{B02787C4-3878-4B14-A129-208A918C0A7E}"/>
          </ac:cxnSpMkLst>
        </pc:cxnChg>
        <pc:cxnChg chg="del mod topLvl">
          <ac:chgData name="Shafiur Rahman" userId="47e631ac342a9572" providerId="LiveId" clId="{DD188789-D457-4302-AD0D-0EB3CC4DAAE6}" dt="2021-09-24T09:28:48.078" v="2463" actId="478"/>
          <ac:cxnSpMkLst>
            <pc:docMk/>
            <pc:sldMk cId="2201438463" sldId="323"/>
            <ac:cxnSpMk id="101" creationId="{FBE7AF2A-7F86-4DA1-86A1-4765CC960A83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28" creationId="{61338E19-237B-4039-B362-984201438F8C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29" creationId="{83B561AB-23CF-4642-B8D9-70115EE84D63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30" creationId="{DAB43A98-3E1F-4816-9455-F1EDB7083582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31" creationId="{FAC6E5BD-31DE-42ED-84CE-4F57402F2AA8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32" creationId="{D4592D92-16B2-4BCF-9FCE-3B813E9718FA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33" creationId="{BC0B6E8A-E156-4746-A6A7-474CCE341626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34" creationId="{5B447C40-99CA-4E60-8213-694F57B79803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35" creationId="{B0A70F62-780D-445C-9D9D-5715022D7EB8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45" creationId="{3AA8059B-A4A2-41F8-BBAD-314C2AEC5E27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46" creationId="{C7E1D501-1B56-4236-86B3-9E6A4B26DA52}"/>
          </ac:cxnSpMkLst>
        </pc:cxnChg>
        <pc:cxnChg chg="add mod">
          <ac:chgData name="Shafiur Rahman" userId="47e631ac342a9572" providerId="LiveId" clId="{DD188789-D457-4302-AD0D-0EB3CC4DAAE6}" dt="2021-09-28T05:17:50.887" v="20662" actId="108"/>
          <ac:cxnSpMkLst>
            <pc:docMk/>
            <pc:sldMk cId="2201438463" sldId="323"/>
            <ac:cxnSpMk id="147" creationId="{AD670CA3-556C-405E-83A4-C9F8C391F0F8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49" creationId="{360F4BF9-16BC-4F5F-B26D-D8884797B312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50" creationId="{08345137-CFCC-4A71-A814-3A07FBE9AA6D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51" creationId="{56462B76-D350-4CBD-83D7-5038D4B87BB4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52" creationId="{BAE35AB1-8F91-40A7-ACCD-07AAFD27071E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53" creationId="{AE84C007-A347-4BAF-8C67-BB614C6DA3DF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54" creationId="{CE646995-4088-4BCE-9E87-F2DCCBBEA735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55" creationId="{01881FD0-AF16-45EB-966B-013C69655758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56" creationId="{5F2483B0-0460-4CA4-A12A-AB735239B37C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57" creationId="{924411A2-A19B-4C1E-B980-73B59684B973}"/>
          </ac:cxnSpMkLst>
        </pc:cxnChg>
        <pc:cxnChg chg="mod topLvl">
          <ac:chgData name="Shafiur Rahman" userId="47e631ac342a9572" providerId="LiveId" clId="{DD188789-D457-4302-AD0D-0EB3CC4DAAE6}" dt="2021-09-24T09:32:19.607" v="2537" actId="164"/>
          <ac:cxnSpMkLst>
            <pc:docMk/>
            <pc:sldMk cId="2201438463" sldId="323"/>
            <ac:cxnSpMk id="158" creationId="{49EE1687-DCCE-4F7D-BDC7-86F784C3D072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59" creationId="{BF38829E-FB15-4AF1-83B2-71EE1C2AB2C0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60" creationId="{E0489863-9B45-417B-9BD5-4FF22464C8D9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61" creationId="{35672731-CA85-4C34-AEF0-2E5B908E1811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162" creationId="{AEEB9A93-5231-4534-A7E2-A035656A5938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1" creationId="{E211F556-F1A1-45E8-A315-53DD35DB978F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2" creationId="{871AA00B-B45D-4693-A763-E4C965D12C86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3" creationId="{C78BD553-BDCB-46A5-9E73-528183C62E1E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4" creationId="{AA240B23-17EF-4958-B0C6-A991980CAE23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5" creationId="{43345D68-87DE-45D7-8142-6CA972D7EF56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6" creationId="{5E595513-A923-4AA1-94D9-6290939867CF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7" creationId="{F54783A1-1275-4B76-B820-6431446305E0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8" creationId="{0B1B36DE-8227-4C04-865C-1C1A4E879C77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79" creationId="{6AE3D5D9-6A32-46CB-9403-315293E51EA4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80" creationId="{7FB74D59-8D5B-4F44-9FB6-24FAD98BB9DA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81" creationId="{D638BA29-7533-4E3D-AE3F-2B991396CD22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182" creationId="{36FF39B1-7773-4DD5-91B0-199A58049B5D}"/>
          </ac:cxnSpMkLst>
        </pc:cxnChg>
        <pc:cxnChg chg="mod">
          <ac:chgData name="Shafiur Rahman" userId="47e631ac342a9572" providerId="LiveId" clId="{DD188789-D457-4302-AD0D-0EB3CC4DAAE6}" dt="2021-09-28T05:06:36.937" v="19685" actId="164"/>
          <ac:cxnSpMkLst>
            <pc:docMk/>
            <pc:sldMk cId="2201438463" sldId="323"/>
            <ac:cxnSpMk id="201" creationId="{E8E65F3C-AAB9-4A6B-961C-A8A3A150A2C5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07" creationId="{3808FDB8-F62C-4FEC-88FE-C8717BF139BD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13" creationId="{2DCAA4B1-CBEB-43A0-948A-C1DCA1B808CF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14" creationId="{12D76F30-9D75-4467-AE00-7E38E9763780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15" creationId="{2F43EC06-ADBE-46B5-B2D0-A6C9849CE85B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16" creationId="{0BF345FC-76BD-40C5-9D36-F477132E5C0E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17" creationId="{A0014A75-C666-4E82-B9AB-31F4EB182ADF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18" creationId="{86BE8977-215F-4EE3-847A-6FAAA4564B1E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19" creationId="{CDD56332-EAB9-4F8F-AE6C-00AC29B69F71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20" creationId="{0DE9723A-7234-479B-AF10-9827E98D5868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21" creationId="{FEC9FF53-F3C5-4270-8DB0-3FFBEDD5E1E9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22" creationId="{8CC046C8-CF1F-4BB4-83F4-F85923C2AEDA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23" creationId="{055ABB7A-04EF-440B-8EBB-7A7CA16D21FD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24" creationId="{135FAF66-6D58-4643-A71A-6BC81E4B58D7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34" creationId="{CA57EEC7-63D2-4D72-BA98-BAFE11D6C75D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35" creationId="{2FC91BE4-5F60-465B-81A0-EB8B7401D7E6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36" creationId="{DF9A2E5F-0411-49DC-AF98-E6DA553ECE74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37" creationId="{F56BE152-0566-46F7-8397-2901F55C12FA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38" creationId="{DDE77A69-10F8-4260-B5BB-E9619F562472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39" creationId="{F2F1F958-8FA6-4385-9B64-91EF7850DD47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40" creationId="{507A0498-62D5-4DC2-A670-85B168FE43CF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41" creationId="{89F67125-2DE4-4A5D-A02D-25E7E765D84C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51" creationId="{28C49B22-3291-4BDD-B984-94E339370FB8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52" creationId="{BB70BF02-F37B-40E0-82A6-3DCEDF46E306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53" creationId="{3763A3F3-BB73-4E9E-9148-2C16E59127E4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54" creationId="{B35910B2-8B33-4B5A-A4DB-824FBA19A30A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55" creationId="{693C92F5-EF36-4EFC-8C28-68DEE5D4D274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56" creationId="{8EE13FBC-D1F9-4F1E-937F-F090A91DE92C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57" creationId="{7EF6521D-45E3-41C2-8E43-D68E850B5F91}"/>
          </ac:cxnSpMkLst>
        </pc:cxnChg>
        <pc:cxnChg chg="mod">
          <ac:chgData name="Shafiur Rahman" userId="47e631ac342a9572" providerId="LiveId" clId="{DD188789-D457-4302-AD0D-0EB3CC4DAAE6}" dt="2021-09-28T05:06:24.417" v="19681"/>
          <ac:cxnSpMkLst>
            <pc:docMk/>
            <pc:sldMk cId="2201438463" sldId="323"/>
            <ac:cxnSpMk id="258" creationId="{AC8DC609-B043-4818-96DB-505EDAA3F20A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72" creationId="{3ED25527-26CA-419A-93A5-4941FBBF3DE7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73" creationId="{895A8D2B-C2DE-4F37-BCF8-C5693537F8E6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74" creationId="{7F4BCBD6-AA1B-4E44-8746-471FBC04E6E0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75" creationId="{7D02242B-7F4D-45C9-A74F-7792C94B0944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76" creationId="{69E19928-FA22-4ED7-BE90-1218C86E5280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77" creationId="{369CC8D4-D8F2-4F50-B714-E868A7345C1C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78" creationId="{05C06449-5EA4-4944-A48F-C5C5BCFB55F0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79" creationId="{5BED2584-61FD-4092-A2AA-9C28CC5028CF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80" creationId="{35FCEA83-719E-48E2-8106-35D497C0C61A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81" creationId="{17EF965A-B753-44BD-AEEE-1ECD2F97CACC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82" creationId="{48B93348-0024-4761-A08C-5A007A6F389C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83" creationId="{BAFF5119-F9C4-4025-8201-C4CCF5DDF874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297" creationId="{5D28BFAD-88E5-4A65-9D35-679AACEB582E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03" creationId="{1C17FA7C-61CB-4874-8335-7BD06D8E8D2B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04" creationId="{E91009AE-93E0-43D7-9B06-698A1CF4315D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05" creationId="{0CE28FEE-6F96-4BB1-BB6F-50B6F9FCA3A7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06" creationId="{85973AD9-ADC4-4D82-B357-3B7D05B0DB80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07" creationId="{F6073CF0-FE1F-4BA9-A789-F8D3BAD85A70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08" creationId="{32ABD972-4AD9-4256-B739-A9714E33A4F9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09" creationId="{E4D63E3A-416C-484A-A827-98CBEB44C350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10" creationId="{FFCED5FC-B1F3-49DD-B5AC-D18449758CDC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11" creationId="{1B17C39E-4A8F-4D9F-AC97-70DD9B12B435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12" creationId="{6EFC507D-09D8-43DC-8222-2CF86C86CF4A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13" creationId="{7DFD6B6A-2675-4D70-B051-1C4A89A4FBEE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14" creationId="{BA1D64C1-EF5D-4AD4-A3CC-0A2734927C91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24" creationId="{1DF38EF5-A501-479E-BA0C-B6930063CA83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25" creationId="{492DF786-3099-48E9-9477-85C319602709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26" creationId="{CA0BF3B0-8666-4286-821D-F22ECC1C7ACC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27" creationId="{AE0E8AC3-5A66-4B82-B695-FF35A83065BC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28" creationId="{46BA4230-98E3-4C44-9103-11B64035353D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29" creationId="{0FF21151-84FE-4F78-9473-CEAF44D877A2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30" creationId="{AD5CC091-7C5F-4D6B-AE98-70B41F843CB5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31" creationId="{880736EE-7EDA-41B5-B1B6-70DBC98E152E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41" creationId="{D87A4278-5115-4778-95EF-E599FBD1BFEE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42" creationId="{1F3A74B3-EA7F-42A0-A3EA-818C0A817C9E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43" creationId="{B907AAA4-17D2-47FB-8C3F-5114A90C808B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44" creationId="{C75C4BFB-8B9E-4646-8C0B-FA8266C7697B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45" creationId="{1FB6D343-8EC8-4307-87C7-041FF7D68018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46" creationId="{ACE9779C-BBC1-443F-9E29-9C5172D330B6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47" creationId="{6B1FCB1C-CC8A-4E65-A48F-D88550EA0E7E}"/>
          </ac:cxnSpMkLst>
        </pc:cxnChg>
        <pc:cxnChg chg="mod">
          <ac:chgData name="Shafiur Rahman" userId="47e631ac342a9572" providerId="LiveId" clId="{DD188789-D457-4302-AD0D-0EB3CC4DAAE6}" dt="2021-09-28T05:06:38.744" v="19686"/>
          <ac:cxnSpMkLst>
            <pc:docMk/>
            <pc:sldMk cId="2201438463" sldId="323"/>
            <ac:cxnSpMk id="348" creationId="{4408CB83-7324-413C-88F4-8594F8625B6A}"/>
          </ac:cxnSpMkLst>
        </pc:cxnChg>
      </pc:sldChg>
      <pc:sldChg chg="add del">
        <pc:chgData name="Shafiur Rahman" userId="47e631ac342a9572" providerId="LiveId" clId="{DD188789-D457-4302-AD0D-0EB3CC4DAAE6}" dt="2021-09-26T22:20:36.457" v="3890" actId="47"/>
        <pc:sldMkLst>
          <pc:docMk/>
          <pc:sldMk cId="4188078584" sldId="336"/>
        </pc:sldMkLst>
      </pc:sldChg>
      <pc:sldChg chg="addSp delSp modSp add mod modTransition modAnim modNotesTx">
        <pc:chgData name="Shafiur Rahman" userId="47e631ac342a9572" providerId="LiveId" clId="{DD188789-D457-4302-AD0D-0EB3CC4DAAE6}" dt="2021-09-28T22:12:15.044" v="52020"/>
        <pc:sldMkLst>
          <pc:docMk/>
          <pc:sldMk cId="3611181747" sldId="337"/>
        </pc:sldMkLst>
        <pc:spChg chg="del">
          <ac:chgData name="Shafiur Rahman" userId="47e631ac342a9572" providerId="LiveId" clId="{DD188789-D457-4302-AD0D-0EB3CC4DAAE6}" dt="2021-09-26T22:21:31.106" v="3906" actId="478"/>
          <ac:spMkLst>
            <pc:docMk/>
            <pc:sldMk cId="3611181747" sldId="337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31.106" v="3906" actId="478"/>
          <ac:spMkLst>
            <pc:docMk/>
            <pc:sldMk cId="3611181747" sldId="337"/>
            <ac:spMk id="4" creationId="{53A2952E-8451-4154-8FE7-48DB96746A0F}"/>
          </ac:spMkLst>
        </pc:spChg>
        <pc:spChg chg="mod ord">
          <ac:chgData name="Shafiur Rahman" userId="47e631ac342a9572" providerId="LiveId" clId="{DD188789-D457-4302-AD0D-0EB3CC4DAAE6}" dt="2021-09-26T22:28:04.050" v="4055" actId="167"/>
          <ac:spMkLst>
            <pc:docMk/>
            <pc:sldMk cId="3611181747" sldId="337"/>
            <ac:spMk id="5" creationId="{0E38C5AE-6D29-4BC2-B70A-939F751EDB98}"/>
          </ac:spMkLst>
        </pc:spChg>
        <pc:spChg chg="add del mod">
          <ac:chgData name="Shafiur Rahman" userId="47e631ac342a9572" providerId="LiveId" clId="{DD188789-D457-4302-AD0D-0EB3CC4DAAE6}" dt="2021-09-26T22:32:23.828" v="4101" actId="478"/>
          <ac:spMkLst>
            <pc:docMk/>
            <pc:sldMk cId="3611181747" sldId="337"/>
            <ac:spMk id="6" creationId="{EA6882C2-4C8D-487E-BE7D-87E0558747BF}"/>
          </ac:spMkLst>
        </pc:spChg>
        <pc:spChg chg="mod">
          <ac:chgData name="Shafiur Rahman" userId="47e631ac342a9572" providerId="LiveId" clId="{DD188789-D457-4302-AD0D-0EB3CC4DAAE6}" dt="2021-09-26T22:27:52.932" v="4053" actId="207"/>
          <ac:spMkLst>
            <pc:docMk/>
            <pc:sldMk cId="3611181747" sldId="337"/>
            <ac:spMk id="11" creationId="{76A20F91-4682-4B69-A33E-7437145CCAEF}"/>
          </ac:spMkLst>
        </pc:spChg>
        <pc:spChg chg="mod ord">
          <ac:chgData name="Shafiur Rahman" userId="47e631ac342a9572" providerId="LiveId" clId="{DD188789-D457-4302-AD0D-0EB3CC4DAAE6}" dt="2021-09-26T22:30:56.952" v="4100" actId="166"/>
          <ac:spMkLst>
            <pc:docMk/>
            <pc:sldMk cId="3611181747" sldId="337"/>
            <ac:spMk id="16" creationId="{F2E911B9-357C-40E8-986F-6F1AC575BC5B}"/>
          </ac:spMkLst>
        </pc:spChg>
        <pc:spChg chg="add 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42" creationId="{E79018F2-34A3-4B87-80B0-7CB61264095A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49" creationId="{104C795F-5D7C-42D7-A91D-6D67183DD18A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51" creationId="{1FAF930D-F724-4EA7-926F-60D6210FBD34}"/>
          </ac:spMkLst>
        </pc:spChg>
        <pc:spChg chg="del">
          <ac:chgData name="Shafiur Rahman" userId="47e631ac342a9572" providerId="LiveId" clId="{DD188789-D457-4302-AD0D-0EB3CC4DAAE6}" dt="2021-09-26T22:21:31.106" v="3906" actId="478"/>
          <ac:spMkLst>
            <pc:docMk/>
            <pc:sldMk cId="3611181747" sldId="337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31.106" v="3906" actId="478"/>
          <ac:spMkLst>
            <pc:docMk/>
            <pc:sldMk cId="3611181747" sldId="337"/>
            <ac:spMk id="59" creationId="{79B46387-6CB6-4008-A6A7-00DBC31FCD4B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60" creationId="{E513CC38-63F6-48EE-947F-D9CD4748ED32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64" creationId="{F249AA11-B532-4BD0-B64E-6174D3332A5F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65" creationId="{74A5B553-ADE3-4E17-B412-A7F43D02E52C}"/>
          </ac:spMkLst>
        </pc:spChg>
        <pc:spChg chg="mod">
          <ac:chgData name="Shafiur Rahman" userId="47e631ac342a9572" providerId="LiveId" clId="{DD188789-D457-4302-AD0D-0EB3CC4DAAE6}" dt="2021-09-26T23:33:19.535" v="4258" actId="20577"/>
          <ac:spMkLst>
            <pc:docMk/>
            <pc:sldMk cId="3611181747" sldId="337"/>
            <ac:spMk id="69" creationId="{13557CE3-CD45-4FEE-B8DC-514AB745CEA4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72" creationId="{64EF47A4-4723-4E6A-8719-99CC092C8099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73" creationId="{DCF0DE7F-157C-4DA8-B221-27D450797F97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74" creationId="{795C04F2-A88A-4809-A93A-E3CBFCF8050A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75" creationId="{87CBA895-C91A-4595-BE61-842A830495B7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76" creationId="{2B5A68B3-4BF6-42B4-B908-BF8C962BAA85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77" creationId="{FADFD364-A3C2-4B4F-A7F7-AE9577E92277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81" creationId="{D322BBF4-BD2C-45D9-9573-B1BAFB6F44A0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82" creationId="{68152255-F644-4B9A-B184-5F370CCC15E4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84" creationId="{826A0B09-6910-43E3-82FC-71891AA2B266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85" creationId="{CF05997B-CD10-4F04-A6B4-21CB583A09F4}"/>
          </ac:spMkLst>
        </pc:spChg>
        <pc:spChg chg="mod">
          <ac:chgData name="Shafiur Rahman" userId="47e631ac342a9572" providerId="LiveId" clId="{DD188789-D457-4302-AD0D-0EB3CC4DAAE6}" dt="2021-09-26T22:34:26.846" v="4107" actId="165"/>
          <ac:spMkLst>
            <pc:docMk/>
            <pc:sldMk cId="3611181747" sldId="337"/>
            <ac:spMk id="89" creationId="{ED0139BA-857E-4401-9801-A455BFF00A2B}"/>
          </ac:spMkLst>
        </pc:spChg>
        <pc:spChg chg="mod">
          <ac:chgData name="Shafiur Rahman" userId="47e631ac342a9572" providerId="LiveId" clId="{DD188789-D457-4302-AD0D-0EB3CC4DAAE6}" dt="2021-09-26T22:34:26.846" v="4107" actId="165"/>
          <ac:spMkLst>
            <pc:docMk/>
            <pc:sldMk cId="3611181747" sldId="337"/>
            <ac:spMk id="90" creationId="{CF1EB495-094E-4C8A-B879-22D952663924}"/>
          </ac:spMkLst>
        </pc:spChg>
        <pc:spChg chg="mod">
          <ac:chgData name="Shafiur Rahman" userId="47e631ac342a9572" providerId="LiveId" clId="{DD188789-D457-4302-AD0D-0EB3CC4DAAE6}" dt="2021-09-26T22:34:26.846" v="4107" actId="165"/>
          <ac:spMkLst>
            <pc:docMk/>
            <pc:sldMk cId="3611181747" sldId="337"/>
            <ac:spMk id="91" creationId="{E47CF746-3D7F-432A-8461-A110D4614956}"/>
          </ac:spMkLst>
        </pc:spChg>
        <pc:spChg chg="mod">
          <ac:chgData name="Shafiur Rahman" userId="47e631ac342a9572" providerId="LiveId" clId="{DD188789-D457-4302-AD0D-0EB3CC4DAAE6}" dt="2021-09-26T22:34:26.846" v="4107" actId="165"/>
          <ac:spMkLst>
            <pc:docMk/>
            <pc:sldMk cId="3611181747" sldId="337"/>
            <ac:spMk id="92" creationId="{C45AC598-3384-4B1B-BA99-9B9BB683F274}"/>
          </ac:spMkLst>
        </pc:spChg>
        <pc:spChg chg="mod">
          <ac:chgData name="Shafiur Rahman" userId="47e631ac342a9572" providerId="LiveId" clId="{DD188789-D457-4302-AD0D-0EB3CC4DAAE6}" dt="2021-09-26T22:34:26.846" v="4107" actId="165"/>
          <ac:spMkLst>
            <pc:docMk/>
            <pc:sldMk cId="3611181747" sldId="337"/>
            <ac:spMk id="93" creationId="{8989CC66-B8D1-425B-8B91-9AFC9E71D5CB}"/>
          </ac:spMkLst>
        </pc:spChg>
        <pc:spChg chg="mod">
          <ac:chgData name="Shafiur Rahman" userId="47e631ac342a9572" providerId="LiveId" clId="{DD188789-D457-4302-AD0D-0EB3CC4DAAE6}" dt="2021-09-26T22:35:34.958" v="4115" actId="207"/>
          <ac:spMkLst>
            <pc:docMk/>
            <pc:sldMk cId="3611181747" sldId="337"/>
            <ac:spMk id="94" creationId="{5EC529DE-2710-4AC7-B00E-0AE6F3EF5E90}"/>
          </ac:spMkLst>
        </pc:spChg>
        <pc:spChg chg="mod">
          <ac:chgData name="Shafiur Rahman" userId="47e631ac342a9572" providerId="LiveId" clId="{DD188789-D457-4302-AD0D-0EB3CC4DAAE6}" dt="2021-09-26T22:35:34.958" v="4115" actId="207"/>
          <ac:spMkLst>
            <pc:docMk/>
            <pc:sldMk cId="3611181747" sldId="337"/>
            <ac:spMk id="95" creationId="{6EF73EE6-267E-4588-86AB-D01B9D89F151}"/>
          </ac:spMkLst>
        </pc:spChg>
        <pc:spChg chg="mod">
          <ac:chgData name="Shafiur Rahman" userId="47e631ac342a9572" providerId="LiveId" clId="{DD188789-D457-4302-AD0D-0EB3CC4DAAE6}" dt="2021-09-26T22:35:34.958" v="4115" actId="207"/>
          <ac:spMkLst>
            <pc:docMk/>
            <pc:sldMk cId="3611181747" sldId="337"/>
            <ac:spMk id="96" creationId="{FC95D62F-8045-49FF-B5E8-6417AFFF60C4}"/>
          </ac:spMkLst>
        </pc:spChg>
        <pc:spChg chg="mod">
          <ac:chgData name="Shafiur Rahman" userId="47e631ac342a9572" providerId="LiveId" clId="{DD188789-D457-4302-AD0D-0EB3CC4DAAE6}" dt="2021-09-26T22:35:34.958" v="4115" actId="207"/>
          <ac:spMkLst>
            <pc:docMk/>
            <pc:sldMk cId="3611181747" sldId="337"/>
            <ac:spMk id="97" creationId="{6D7A05BC-1B68-40FA-9D54-E70199A4CDF6}"/>
          </ac:spMkLst>
        </pc:spChg>
        <pc:spChg chg="mod">
          <ac:chgData name="Shafiur Rahman" userId="47e631ac342a9572" providerId="LiveId" clId="{DD188789-D457-4302-AD0D-0EB3CC4DAAE6}" dt="2021-09-26T22:35:34.958" v="4115" actId="207"/>
          <ac:spMkLst>
            <pc:docMk/>
            <pc:sldMk cId="3611181747" sldId="337"/>
            <ac:spMk id="98" creationId="{1F1F18B0-C6E2-4F42-99E0-0A82F9DC69DC}"/>
          </ac:spMkLst>
        </pc:spChg>
        <pc:spChg chg="del">
          <ac:chgData name="Shafiur Rahman" userId="47e631ac342a9572" providerId="LiveId" clId="{DD188789-D457-4302-AD0D-0EB3CC4DAAE6}" dt="2021-09-26T22:21:31.106" v="3906" actId="478"/>
          <ac:spMkLst>
            <pc:docMk/>
            <pc:sldMk cId="3611181747" sldId="337"/>
            <ac:spMk id="108" creationId="{EBC58FA3-425A-4C99-BE67-F5348A2756E1}"/>
          </ac:spMkLst>
        </pc:spChg>
        <pc:spChg chg="add 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0" creationId="{C25F6E5C-973C-4254-AC88-5DC9BA53D9A5}"/>
          </ac:spMkLst>
        </pc:spChg>
        <pc:spChg chg="add 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1" creationId="{BA9B7428-A26C-4178-ABE3-039E2D6BFD0F}"/>
          </ac:spMkLst>
        </pc:spChg>
        <pc:spChg chg="add 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2" creationId="{D6C04886-1F75-486A-9364-67EBFB909C88}"/>
          </ac:spMkLst>
        </pc:spChg>
        <pc:spChg chg="add 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3" creationId="{64D2EE75-7D9E-4E37-8078-E5DE34781F9A}"/>
          </ac:spMkLst>
        </pc:spChg>
        <pc:spChg chg="add 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4" creationId="{87B978CE-8047-4C0F-A66B-4697BE3FC416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6" creationId="{9BF02CB0-812F-4F84-998C-7DBA2568CF8C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7" creationId="{28CC04C8-2C8D-4DE6-960A-FC96BA46D8BB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8" creationId="{958C25B5-14C2-4CAE-A151-FA92BCA8D7B4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19" creationId="{8D5974E0-718B-4E47-9993-2E81F6BB1F4F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20" creationId="{4E816BA2-6BF3-4290-AE6E-5EB70F7A3DD6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21" creationId="{F69EA484-35C0-4375-B024-6280D94868F1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22" creationId="{7DAAE8CA-75BC-429B-B3B3-38C5BE8D6C48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23" creationId="{E1D1C3BE-C416-4F60-BB35-B019C16F58D5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24" creationId="{5DDFC19C-FDB0-43BE-A8B5-85E34B918F04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25" creationId="{E6C2933F-043B-4A74-AD7B-B31B5D7FD7FD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26" creationId="{5EA57FBE-A500-4A59-8350-B8BD5041DCC9}"/>
          </ac:spMkLst>
        </pc:spChg>
        <pc:spChg chg="add 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27" creationId="{6CB5AC1A-BD54-47E6-8D80-1B90AE8B1FC0}"/>
          </ac:spMkLst>
        </pc:spChg>
        <pc:spChg chg="add mod">
          <ac:chgData name="Shafiur Rahman" userId="47e631ac342a9572" providerId="LiveId" clId="{DD188789-D457-4302-AD0D-0EB3CC4DAAE6}" dt="2021-09-28T07:16:56.578" v="27171" actId="1035"/>
          <ac:spMkLst>
            <pc:docMk/>
            <pc:sldMk cId="3611181747" sldId="337"/>
            <ac:spMk id="128" creationId="{D9198CEA-7F8E-441F-A0FD-03CD53A97885}"/>
          </ac:spMkLst>
        </pc:spChg>
        <pc:spChg chg="add mod">
          <ac:chgData name="Shafiur Rahman" userId="47e631ac342a9572" providerId="LiveId" clId="{DD188789-D457-4302-AD0D-0EB3CC4DAAE6}" dt="2021-09-28T07:16:54.038" v="27170" actId="1035"/>
          <ac:spMkLst>
            <pc:docMk/>
            <pc:sldMk cId="3611181747" sldId="337"/>
            <ac:spMk id="129" creationId="{586CF85A-DE95-4002-86C6-CC664FD97E2E}"/>
          </ac:spMkLst>
        </pc:spChg>
        <pc:spChg chg="add mod">
          <ac:chgData name="Shafiur Rahman" userId="47e631ac342a9572" providerId="LiveId" clId="{DD188789-D457-4302-AD0D-0EB3CC4DAAE6}" dt="2021-09-28T07:16:50.804" v="27169" actId="1035"/>
          <ac:spMkLst>
            <pc:docMk/>
            <pc:sldMk cId="3611181747" sldId="337"/>
            <ac:spMk id="130" creationId="{76582B78-3100-4FB7-968C-4266398B7A02}"/>
          </ac:spMkLst>
        </pc:spChg>
        <pc:spChg chg="add mod">
          <ac:chgData name="Shafiur Rahman" userId="47e631ac342a9572" providerId="LiveId" clId="{DD188789-D457-4302-AD0D-0EB3CC4DAAE6}" dt="2021-09-28T07:17:08.288" v="27174" actId="1035"/>
          <ac:spMkLst>
            <pc:docMk/>
            <pc:sldMk cId="3611181747" sldId="337"/>
            <ac:spMk id="131" creationId="{3DBFCB5A-1545-47D2-A13C-1EFB0E10457B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32" creationId="{F484E3B2-8434-4CA3-91FC-304F5E8109AB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33" creationId="{E08B1061-54B8-4D40-B58D-AAD5FE4AEA9B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34" creationId="{450AC5D0-7A64-49C2-9334-98E249B14A11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35" creationId="{190E2237-E53B-4AA2-A49F-DBA5B64E51EC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37" creationId="{89DABDB3-5886-4C5D-8A83-6A3A6207039B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38" creationId="{F35BC0CE-2CB1-4258-89BA-BD300AD5A514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40" creationId="{BB793E82-6526-4B5A-BD27-7117F6F33530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41" creationId="{27BED011-DEAA-43F7-9806-D6023C5E73EB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43" creationId="{A14278AA-9884-4A12-8197-099B15E32A3F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44" creationId="{A6173727-F02A-462D-9927-811639BEA3D2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46" creationId="{FF04F29A-C6FC-4220-9A4B-78AF4FC808A7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47" creationId="{AAA7EBD0-5C67-4E70-87BE-6D02E9111ECF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53" creationId="{A88209BB-8ED9-4792-9F01-6D5CE2F4FBEF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54" creationId="{D4B8199B-E455-4D7D-BAC8-B5CB78252711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56" creationId="{A89EAC1C-C611-41AD-8332-D59D54B64133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57" creationId="{3E913AF6-8B61-4ECF-A7BC-91D2E7AD4DE1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58" creationId="{54C15322-5E97-4F6B-B369-E7154D5A032C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59" creationId="{4751B8D3-A3D5-4E99-8BC6-C34414B7F4B7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61" creationId="{7454A7F8-8CAB-417F-9F2F-2374F15298A6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62" creationId="{CB7AD5E2-2BF0-4DA1-8B7E-472E3F909040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63" creationId="{D8301BAA-5BB9-45F4-B376-D3AD03BF08AB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65" creationId="{807ABEAB-E76D-431A-AE2D-DA6E37240FEF}"/>
          </ac:spMkLst>
        </pc:spChg>
        <pc:spChg chg="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66" creationId="{A4232761-A64D-46EE-B900-73E7646A7AC5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67" creationId="{B854816F-2E38-4A0F-B118-182D5433C307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71" creationId="{512EF648-4D23-4B6F-B055-35A317262E12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72" creationId="{D05912E0-54BB-4CDD-9D4B-0FCB122AFA1B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73" creationId="{E84806CF-E697-470F-92C6-10FE3DA74813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74" creationId="{A5817E42-DDDC-44E3-A1A1-4232C20F1C09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75" creationId="{BA81E73A-0450-4FB9-B732-0011AB38ED8B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76" creationId="{DCC694FF-B304-40CE-A780-574CFB94D1F2}"/>
          </ac:spMkLst>
        </pc:spChg>
        <pc:spChg chg="add del mod">
          <ac:chgData name="Shafiur Rahman" userId="47e631ac342a9572" providerId="LiveId" clId="{DD188789-D457-4302-AD0D-0EB3CC4DAAE6}" dt="2021-09-26T22:33:28.823" v="4102" actId="478"/>
          <ac:spMkLst>
            <pc:docMk/>
            <pc:sldMk cId="3611181747" sldId="337"/>
            <ac:spMk id="177" creationId="{5A6AA763-97CC-4639-AB13-0E34521F06A0}"/>
          </ac:spMkLst>
        </pc:spChg>
        <pc:spChg chg="add mod">
          <ac:chgData name="Shafiur Rahman" userId="47e631ac342a9572" providerId="LiveId" clId="{DD188789-D457-4302-AD0D-0EB3CC4DAAE6}" dt="2021-09-26T22:24:26.910" v="3915"/>
          <ac:spMkLst>
            <pc:docMk/>
            <pc:sldMk cId="3611181747" sldId="337"/>
            <ac:spMk id="181" creationId="{561C43BC-05E1-468E-A0FB-DB5155B30FE6}"/>
          </ac:spMkLst>
        </pc:spChg>
        <pc:spChg chg="add mod">
          <ac:chgData name="Shafiur Rahman" userId="47e631ac342a9572" providerId="LiveId" clId="{DD188789-D457-4302-AD0D-0EB3CC4DAAE6}" dt="2021-09-26T22:29:30.304" v="4091" actId="20577"/>
          <ac:spMkLst>
            <pc:docMk/>
            <pc:sldMk cId="3611181747" sldId="337"/>
            <ac:spMk id="182" creationId="{ADCAC128-7B00-4FCC-B057-F2E29DC38832}"/>
          </ac:spMkLst>
        </pc:spChg>
        <pc:spChg chg="mod">
          <ac:chgData name="Shafiur Rahman" userId="47e631ac342a9572" providerId="LiveId" clId="{DD188789-D457-4302-AD0D-0EB3CC4DAAE6}" dt="2021-09-26T22:35:38.935" v="4117" actId="571"/>
          <ac:spMkLst>
            <pc:docMk/>
            <pc:sldMk cId="3611181747" sldId="337"/>
            <ac:spMk id="184" creationId="{A895149E-CFFB-443E-8F90-00E0E2B47EC5}"/>
          </ac:spMkLst>
        </pc:spChg>
        <pc:spChg chg="mod">
          <ac:chgData name="Shafiur Rahman" userId="47e631ac342a9572" providerId="LiveId" clId="{DD188789-D457-4302-AD0D-0EB3CC4DAAE6}" dt="2021-09-26T22:35:38.935" v="4117" actId="571"/>
          <ac:spMkLst>
            <pc:docMk/>
            <pc:sldMk cId="3611181747" sldId="337"/>
            <ac:spMk id="185" creationId="{5A0E7871-7740-4655-8F46-0AA94584FEDF}"/>
          </ac:spMkLst>
        </pc:spChg>
        <pc:spChg chg="mod">
          <ac:chgData name="Shafiur Rahman" userId="47e631ac342a9572" providerId="LiveId" clId="{DD188789-D457-4302-AD0D-0EB3CC4DAAE6}" dt="2021-09-26T22:35:38.935" v="4117" actId="571"/>
          <ac:spMkLst>
            <pc:docMk/>
            <pc:sldMk cId="3611181747" sldId="337"/>
            <ac:spMk id="186" creationId="{EE1E0E26-F092-451D-AD98-AA55933C8FC3}"/>
          </ac:spMkLst>
        </pc:spChg>
        <pc:spChg chg="mod">
          <ac:chgData name="Shafiur Rahman" userId="47e631ac342a9572" providerId="LiveId" clId="{DD188789-D457-4302-AD0D-0EB3CC4DAAE6}" dt="2021-09-26T22:35:38.935" v="4117" actId="571"/>
          <ac:spMkLst>
            <pc:docMk/>
            <pc:sldMk cId="3611181747" sldId="337"/>
            <ac:spMk id="187" creationId="{A1C326D0-42B7-413E-B157-3A2FE40F5DFF}"/>
          </ac:spMkLst>
        </pc:spChg>
        <pc:spChg chg="mod">
          <ac:chgData name="Shafiur Rahman" userId="47e631ac342a9572" providerId="LiveId" clId="{DD188789-D457-4302-AD0D-0EB3CC4DAAE6}" dt="2021-09-26T22:35:38.935" v="4117" actId="571"/>
          <ac:spMkLst>
            <pc:docMk/>
            <pc:sldMk cId="3611181747" sldId="337"/>
            <ac:spMk id="188" creationId="{F8ED60B7-0FCE-4D7B-9BF3-830ACB93FC9B}"/>
          </ac:spMkLst>
        </pc:spChg>
        <pc:spChg chg="mod">
          <ac:chgData name="Shafiur Rahman" userId="47e631ac342a9572" providerId="LiveId" clId="{DD188789-D457-4302-AD0D-0EB3CC4DAAE6}" dt="2021-09-26T22:36:01.238" v="4124" actId="208"/>
          <ac:spMkLst>
            <pc:docMk/>
            <pc:sldMk cId="3611181747" sldId="337"/>
            <ac:spMk id="190" creationId="{3ECA9FB3-D2A4-4005-B860-31D7C268801F}"/>
          </ac:spMkLst>
        </pc:spChg>
        <pc:spChg chg="mod">
          <ac:chgData name="Shafiur Rahman" userId="47e631ac342a9572" providerId="LiveId" clId="{DD188789-D457-4302-AD0D-0EB3CC4DAAE6}" dt="2021-09-26T22:36:01.238" v="4124" actId="208"/>
          <ac:spMkLst>
            <pc:docMk/>
            <pc:sldMk cId="3611181747" sldId="337"/>
            <ac:spMk id="191" creationId="{87CA8DAA-E2FD-4945-9F3E-93ED50FA3386}"/>
          </ac:spMkLst>
        </pc:spChg>
        <pc:spChg chg="mod">
          <ac:chgData name="Shafiur Rahman" userId="47e631ac342a9572" providerId="LiveId" clId="{DD188789-D457-4302-AD0D-0EB3CC4DAAE6}" dt="2021-09-26T22:36:01.238" v="4124" actId="208"/>
          <ac:spMkLst>
            <pc:docMk/>
            <pc:sldMk cId="3611181747" sldId="337"/>
            <ac:spMk id="192" creationId="{E6157B0A-C5A8-44E8-B545-1AC8EC679317}"/>
          </ac:spMkLst>
        </pc:spChg>
        <pc:spChg chg="mod">
          <ac:chgData name="Shafiur Rahman" userId="47e631ac342a9572" providerId="LiveId" clId="{DD188789-D457-4302-AD0D-0EB3CC4DAAE6}" dt="2021-09-26T22:36:01.238" v="4124" actId="208"/>
          <ac:spMkLst>
            <pc:docMk/>
            <pc:sldMk cId="3611181747" sldId="337"/>
            <ac:spMk id="193" creationId="{C42D121E-9C04-4A58-8F80-D46BDB3D4DAD}"/>
          </ac:spMkLst>
        </pc:spChg>
        <pc:spChg chg="mod">
          <ac:chgData name="Shafiur Rahman" userId="47e631ac342a9572" providerId="LiveId" clId="{DD188789-D457-4302-AD0D-0EB3CC4DAAE6}" dt="2021-09-26T22:36:01.238" v="4124" actId="208"/>
          <ac:spMkLst>
            <pc:docMk/>
            <pc:sldMk cId="3611181747" sldId="337"/>
            <ac:spMk id="194" creationId="{2E665A57-7CD8-4680-926F-2E2649A692E9}"/>
          </ac:spMkLst>
        </pc:spChg>
        <pc:spChg chg="mod">
          <ac:chgData name="Shafiur Rahman" userId="47e631ac342a9572" providerId="LiveId" clId="{DD188789-D457-4302-AD0D-0EB3CC4DAAE6}" dt="2021-09-28T07:12:09.045" v="27090" actId="571"/>
          <ac:spMkLst>
            <pc:docMk/>
            <pc:sldMk cId="3611181747" sldId="337"/>
            <ac:spMk id="196" creationId="{FF4760AA-082A-4920-A2E8-8884DDB8B9F8}"/>
          </ac:spMkLst>
        </pc:spChg>
        <pc:spChg chg="mod">
          <ac:chgData name="Shafiur Rahman" userId="47e631ac342a9572" providerId="LiveId" clId="{DD188789-D457-4302-AD0D-0EB3CC4DAAE6}" dt="2021-09-28T07:12:09.045" v="27090" actId="571"/>
          <ac:spMkLst>
            <pc:docMk/>
            <pc:sldMk cId="3611181747" sldId="337"/>
            <ac:spMk id="197" creationId="{CF382AD7-7C7A-4191-B92F-A699F3E3E257}"/>
          </ac:spMkLst>
        </pc:spChg>
        <pc:spChg chg="mod">
          <ac:chgData name="Shafiur Rahman" userId="47e631ac342a9572" providerId="LiveId" clId="{DD188789-D457-4302-AD0D-0EB3CC4DAAE6}" dt="2021-09-28T07:12:09.045" v="27090" actId="571"/>
          <ac:spMkLst>
            <pc:docMk/>
            <pc:sldMk cId="3611181747" sldId="337"/>
            <ac:spMk id="198" creationId="{E0616D20-441E-4CC4-837A-5DBA0E08618C}"/>
          </ac:spMkLst>
        </pc:spChg>
        <pc:spChg chg="mod">
          <ac:chgData name="Shafiur Rahman" userId="47e631ac342a9572" providerId="LiveId" clId="{DD188789-D457-4302-AD0D-0EB3CC4DAAE6}" dt="2021-09-28T07:12:09.045" v="27090" actId="571"/>
          <ac:spMkLst>
            <pc:docMk/>
            <pc:sldMk cId="3611181747" sldId="337"/>
            <ac:spMk id="199" creationId="{014D00BA-A4BE-4330-8ED0-8B2D5CF52F7D}"/>
          </ac:spMkLst>
        </pc:spChg>
        <pc:spChg chg="mod">
          <ac:chgData name="Shafiur Rahman" userId="47e631ac342a9572" providerId="LiveId" clId="{DD188789-D457-4302-AD0D-0EB3CC4DAAE6}" dt="2021-09-28T07:12:09.045" v="27090" actId="571"/>
          <ac:spMkLst>
            <pc:docMk/>
            <pc:sldMk cId="3611181747" sldId="337"/>
            <ac:spMk id="200" creationId="{A2B043FE-3AC3-4C05-AB39-288BD8FE36AD}"/>
          </ac:spMkLst>
        </pc:spChg>
        <pc:spChg chg="mod">
          <ac:chgData name="Shafiur Rahman" userId="47e631ac342a9572" providerId="LiveId" clId="{DD188789-D457-4302-AD0D-0EB3CC4DAAE6}" dt="2021-09-28T07:14:40.926" v="27159" actId="571"/>
          <ac:spMkLst>
            <pc:docMk/>
            <pc:sldMk cId="3611181747" sldId="337"/>
            <ac:spMk id="202" creationId="{67F51F38-CBD9-44E6-AC19-0A4C3088E2E2}"/>
          </ac:spMkLst>
        </pc:spChg>
        <pc:spChg chg="mod">
          <ac:chgData name="Shafiur Rahman" userId="47e631ac342a9572" providerId="LiveId" clId="{DD188789-D457-4302-AD0D-0EB3CC4DAAE6}" dt="2021-09-28T07:14:40.926" v="27159" actId="571"/>
          <ac:spMkLst>
            <pc:docMk/>
            <pc:sldMk cId="3611181747" sldId="337"/>
            <ac:spMk id="203" creationId="{76C9732C-8E42-4285-83CE-49384FAF2829}"/>
          </ac:spMkLst>
        </pc:spChg>
        <pc:spChg chg="mod">
          <ac:chgData name="Shafiur Rahman" userId="47e631ac342a9572" providerId="LiveId" clId="{DD188789-D457-4302-AD0D-0EB3CC4DAAE6}" dt="2021-09-28T07:14:40.926" v="27159" actId="571"/>
          <ac:spMkLst>
            <pc:docMk/>
            <pc:sldMk cId="3611181747" sldId="337"/>
            <ac:spMk id="204" creationId="{781134A7-534C-45CA-BF52-403C524A8F4D}"/>
          </ac:spMkLst>
        </pc:spChg>
        <pc:spChg chg="mod">
          <ac:chgData name="Shafiur Rahman" userId="47e631ac342a9572" providerId="LiveId" clId="{DD188789-D457-4302-AD0D-0EB3CC4DAAE6}" dt="2021-09-28T07:14:40.926" v="27159" actId="571"/>
          <ac:spMkLst>
            <pc:docMk/>
            <pc:sldMk cId="3611181747" sldId="337"/>
            <ac:spMk id="205" creationId="{1E530100-1629-4AF5-9E9A-F8179AE5CB56}"/>
          </ac:spMkLst>
        </pc:spChg>
        <pc:spChg chg="mod">
          <ac:chgData name="Shafiur Rahman" userId="47e631ac342a9572" providerId="LiveId" clId="{DD188789-D457-4302-AD0D-0EB3CC4DAAE6}" dt="2021-09-28T07:14:40.926" v="27159" actId="571"/>
          <ac:spMkLst>
            <pc:docMk/>
            <pc:sldMk cId="3611181747" sldId="337"/>
            <ac:spMk id="206" creationId="{7D113BEB-1971-4695-B08B-30438F2C6D9D}"/>
          </ac:spMkLst>
        </pc:spChg>
        <pc:grpChg chg="del">
          <ac:chgData name="Shafiur Rahman" userId="47e631ac342a9572" providerId="LiveId" clId="{DD188789-D457-4302-AD0D-0EB3CC4DAAE6}" dt="2021-09-26T22:20:48.353" v="3892" actId="478"/>
          <ac:grpSpMkLst>
            <pc:docMk/>
            <pc:sldMk cId="3611181747" sldId="337"/>
            <ac:grpSpMk id="10" creationId="{4EA8A4FB-D316-4403-ADCD-38B16008587D}"/>
          </ac:grpSpMkLst>
        </pc:grpChg>
        <pc:grpChg chg="add mod">
          <ac:chgData name="Shafiur Rahman" userId="47e631ac342a9572" providerId="LiveId" clId="{DD188789-D457-4302-AD0D-0EB3CC4DAAE6}" dt="2021-09-26T22:24:26.910" v="3915"/>
          <ac:grpSpMkLst>
            <pc:docMk/>
            <pc:sldMk cId="3611181747" sldId="337"/>
            <ac:grpSpMk id="48" creationId="{9FD04272-2067-45E1-AFE4-F837E150913E}"/>
          </ac:grpSpMkLst>
        </pc:grpChg>
        <pc:grpChg chg="del">
          <ac:chgData name="Shafiur Rahman" userId="47e631ac342a9572" providerId="LiveId" clId="{DD188789-D457-4302-AD0D-0EB3CC4DAAE6}" dt="2021-09-26T22:21:31.106" v="3906" actId="478"/>
          <ac:grpSpMkLst>
            <pc:docMk/>
            <pc:sldMk cId="3611181747" sldId="337"/>
            <ac:grpSpMk id="57" creationId="{63C0880A-B306-40AF-912E-B89B487B7611}"/>
          </ac:grpSpMkLst>
        </pc:grpChg>
        <pc:grpChg chg="add mod">
          <ac:chgData name="Shafiur Rahman" userId="47e631ac342a9572" providerId="LiveId" clId="{DD188789-D457-4302-AD0D-0EB3CC4DAAE6}" dt="2021-09-26T22:24:26.910" v="3915"/>
          <ac:grpSpMkLst>
            <pc:docMk/>
            <pc:sldMk cId="3611181747" sldId="337"/>
            <ac:grpSpMk id="83" creationId="{E55A307B-5269-4F1E-8898-B7E4F5A1C1BE}"/>
          </ac:grpSpMkLst>
        </pc:grpChg>
        <pc:grpChg chg="add del mod">
          <ac:chgData name="Shafiur Rahman" userId="47e631ac342a9572" providerId="LiveId" clId="{DD188789-D457-4302-AD0D-0EB3CC4DAAE6}" dt="2021-09-26T22:34:26.846" v="4107" actId="165"/>
          <ac:grpSpMkLst>
            <pc:docMk/>
            <pc:sldMk cId="3611181747" sldId="337"/>
            <ac:grpSpMk id="86" creationId="{E0156D9D-FBB4-4BA3-8AEB-C8AF4FF26D5A}"/>
          </ac:grpSpMkLst>
        </pc:grpChg>
        <pc:grpChg chg="add del mod ord topLvl">
          <ac:chgData name="Shafiur Rahman" userId="47e631ac342a9572" providerId="LiveId" clId="{DD188789-D457-4302-AD0D-0EB3CC4DAAE6}" dt="2021-09-26T22:35:44.801" v="4119" actId="478"/>
          <ac:grpSpMkLst>
            <pc:docMk/>
            <pc:sldMk cId="3611181747" sldId="337"/>
            <ac:grpSpMk id="87" creationId="{97BE1228-97F4-471A-BCEB-270DED4AEAAF}"/>
          </ac:grpSpMkLst>
        </pc:grpChg>
        <pc:grpChg chg="mod topLvl">
          <ac:chgData name="Shafiur Rahman" userId="47e631ac342a9572" providerId="LiveId" clId="{DD188789-D457-4302-AD0D-0EB3CC4DAAE6}" dt="2021-09-26T22:34:26.846" v="4107" actId="165"/>
          <ac:grpSpMkLst>
            <pc:docMk/>
            <pc:sldMk cId="3611181747" sldId="337"/>
            <ac:grpSpMk id="88" creationId="{2CE57725-B73D-4F81-88E5-C4F87A84336C}"/>
          </ac:grpSpMkLst>
        </pc:grpChg>
        <pc:grpChg chg="add mod">
          <ac:chgData name="Shafiur Rahman" userId="47e631ac342a9572" providerId="LiveId" clId="{DD188789-D457-4302-AD0D-0EB3CC4DAAE6}" dt="2021-09-26T22:24:26.910" v="3915"/>
          <ac:grpSpMkLst>
            <pc:docMk/>
            <pc:sldMk cId="3611181747" sldId="337"/>
            <ac:grpSpMk id="99" creationId="{1A08A7B3-C2ED-4D6A-857C-8AF9D593F4ED}"/>
          </ac:grpSpMkLst>
        </pc:grpChg>
        <pc:grpChg chg="add mod">
          <ac:chgData name="Shafiur Rahman" userId="47e631ac342a9572" providerId="LiveId" clId="{DD188789-D457-4302-AD0D-0EB3CC4DAAE6}" dt="2021-09-26T22:24:26.910" v="3915"/>
          <ac:grpSpMkLst>
            <pc:docMk/>
            <pc:sldMk cId="3611181747" sldId="337"/>
            <ac:grpSpMk id="115" creationId="{7766B183-6CD1-4262-AD45-A8BFAFBE9CEC}"/>
          </ac:grpSpMkLst>
        </pc:grpChg>
        <pc:grpChg chg="add del mod">
          <ac:chgData name="Shafiur Rahman" userId="47e631ac342a9572" providerId="LiveId" clId="{DD188789-D457-4302-AD0D-0EB3CC4DAAE6}" dt="2021-09-26T22:33:49.061" v="4106" actId="478"/>
          <ac:grpSpMkLst>
            <pc:docMk/>
            <pc:sldMk cId="3611181747" sldId="337"/>
            <ac:grpSpMk id="136" creationId="{FED1F497-6CC8-44C9-8882-F1D4088AB943}"/>
          </ac:grpSpMkLst>
        </pc:grpChg>
        <pc:grpChg chg="add del mod">
          <ac:chgData name="Shafiur Rahman" userId="47e631ac342a9572" providerId="LiveId" clId="{DD188789-D457-4302-AD0D-0EB3CC4DAAE6}" dt="2021-09-26T22:33:49.061" v="4106" actId="478"/>
          <ac:grpSpMkLst>
            <pc:docMk/>
            <pc:sldMk cId="3611181747" sldId="337"/>
            <ac:grpSpMk id="139" creationId="{D9A4FBED-601D-4F5C-80D9-1625D5BEAD9F}"/>
          </ac:grpSpMkLst>
        </pc:grpChg>
        <pc:grpChg chg="add del mod">
          <ac:chgData name="Shafiur Rahman" userId="47e631ac342a9572" providerId="LiveId" clId="{DD188789-D457-4302-AD0D-0EB3CC4DAAE6}" dt="2021-09-26T22:33:49.061" v="4106" actId="478"/>
          <ac:grpSpMkLst>
            <pc:docMk/>
            <pc:sldMk cId="3611181747" sldId="337"/>
            <ac:grpSpMk id="142" creationId="{7F16C91C-BBEE-4B6F-B717-E048DC97233C}"/>
          </ac:grpSpMkLst>
        </pc:grpChg>
        <pc:grpChg chg="add del mod">
          <ac:chgData name="Shafiur Rahman" userId="47e631ac342a9572" providerId="LiveId" clId="{DD188789-D457-4302-AD0D-0EB3CC4DAAE6}" dt="2021-09-26T22:33:49.061" v="4106" actId="478"/>
          <ac:grpSpMkLst>
            <pc:docMk/>
            <pc:sldMk cId="3611181747" sldId="337"/>
            <ac:grpSpMk id="145" creationId="{6B783963-A0F7-4F5B-9BA1-E6639B77E341}"/>
          </ac:grpSpMkLst>
        </pc:grpChg>
        <pc:grpChg chg="add del mod">
          <ac:chgData name="Shafiur Rahman" userId="47e631ac342a9572" providerId="LiveId" clId="{DD188789-D457-4302-AD0D-0EB3CC4DAAE6}" dt="2021-09-26T22:33:49.061" v="4106" actId="478"/>
          <ac:grpSpMkLst>
            <pc:docMk/>
            <pc:sldMk cId="3611181747" sldId="337"/>
            <ac:grpSpMk id="152" creationId="{E31A6E9E-A334-451A-A156-F1BC66191D51}"/>
          </ac:grpSpMkLst>
        </pc:grpChg>
        <pc:grpChg chg="add del mod">
          <ac:chgData name="Shafiur Rahman" userId="47e631ac342a9572" providerId="LiveId" clId="{DD188789-D457-4302-AD0D-0EB3CC4DAAE6}" dt="2021-09-26T22:33:49.061" v="4106" actId="478"/>
          <ac:grpSpMkLst>
            <pc:docMk/>
            <pc:sldMk cId="3611181747" sldId="337"/>
            <ac:grpSpMk id="155" creationId="{8042FDFD-5E55-41A2-A519-D54A92C09B25}"/>
          </ac:grpSpMkLst>
        </pc:grpChg>
        <pc:grpChg chg="add del mod">
          <ac:chgData name="Shafiur Rahman" userId="47e631ac342a9572" providerId="LiveId" clId="{DD188789-D457-4302-AD0D-0EB3CC4DAAE6}" dt="2021-09-26T22:33:49.061" v="4106" actId="478"/>
          <ac:grpSpMkLst>
            <pc:docMk/>
            <pc:sldMk cId="3611181747" sldId="337"/>
            <ac:grpSpMk id="160" creationId="{06577466-7380-4378-8FED-1E60B6DC00CD}"/>
          </ac:grpSpMkLst>
        </pc:grpChg>
        <pc:grpChg chg="add del mod">
          <ac:chgData name="Shafiur Rahman" userId="47e631ac342a9572" providerId="LiveId" clId="{DD188789-D457-4302-AD0D-0EB3CC4DAAE6}" dt="2021-09-26T22:33:49.061" v="4106" actId="478"/>
          <ac:grpSpMkLst>
            <pc:docMk/>
            <pc:sldMk cId="3611181747" sldId="337"/>
            <ac:grpSpMk id="164" creationId="{E6A7C7AA-768B-4D1E-8F3C-79816CF2B25D}"/>
          </ac:grpSpMkLst>
        </pc:grpChg>
        <pc:grpChg chg="add mod">
          <ac:chgData name="Shafiur Rahman" userId="47e631ac342a9572" providerId="LiveId" clId="{DD188789-D457-4302-AD0D-0EB3CC4DAAE6}" dt="2021-09-26T22:35:38.935" v="4117" actId="571"/>
          <ac:grpSpMkLst>
            <pc:docMk/>
            <pc:sldMk cId="3611181747" sldId="337"/>
            <ac:grpSpMk id="183" creationId="{1E909FC4-9651-4483-BA3F-A1BF0B24C515}"/>
          </ac:grpSpMkLst>
        </pc:grpChg>
        <pc:grpChg chg="add mod ord">
          <ac:chgData name="Shafiur Rahman" userId="47e631ac342a9572" providerId="LiveId" clId="{DD188789-D457-4302-AD0D-0EB3CC4DAAE6}" dt="2021-09-28T07:14:32.360" v="27155" actId="1037"/>
          <ac:grpSpMkLst>
            <pc:docMk/>
            <pc:sldMk cId="3611181747" sldId="337"/>
            <ac:grpSpMk id="189" creationId="{199612D7-B2BB-48DD-A436-2A7A97C847AB}"/>
          </ac:grpSpMkLst>
        </pc:grpChg>
        <pc:grpChg chg="add mod">
          <ac:chgData name="Shafiur Rahman" userId="47e631ac342a9572" providerId="LiveId" clId="{DD188789-D457-4302-AD0D-0EB3CC4DAAE6}" dt="2021-09-28T07:12:09.045" v="27090" actId="571"/>
          <ac:grpSpMkLst>
            <pc:docMk/>
            <pc:sldMk cId="3611181747" sldId="337"/>
            <ac:grpSpMk id="195" creationId="{4F6F42A8-0937-4275-AB62-6F7BAEE0D047}"/>
          </ac:grpSpMkLst>
        </pc:grpChg>
        <pc:grpChg chg="add mod modVis">
          <ac:chgData name="Shafiur Rahman" userId="47e631ac342a9572" providerId="LiveId" clId="{DD188789-D457-4302-AD0D-0EB3CC4DAAE6}" dt="2021-09-28T07:17:32.871" v="27194" actId="14100"/>
          <ac:grpSpMkLst>
            <pc:docMk/>
            <pc:sldMk cId="3611181747" sldId="337"/>
            <ac:grpSpMk id="201" creationId="{8F443B4D-7649-4D0C-AB36-68B1B30740F2}"/>
          </ac:grpSpMkLst>
        </pc:grpChg>
        <pc:picChg chg="add mod">
          <ac:chgData name="Shafiur Rahman" userId="47e631ac342a9572" providerId="LiveId" clId="{DD188789-D457-4302-AD0D-0EB3CC4DAAE6}" dt="2021-09-28T20:55:53.408" v="49320" actId="1076"/>
          <ac:picMkLst>
            <pc:docMk/>
            <pc:sldMk cId="3611181747" sldId="337"/>
            <ac:picMk id="4" creationId="{CF4D0562-3872-4ABF-A3C7-3749C4A426EC}"/>
          </ac:picMkLst>
        </pc:picChg>
        <pc:picChg chg="add mod">
          <ac:chgData name="Shafiur Rahman" userId="47e631ac342a9572" providerId="LiveId" clId="{DD188789-D457-4302-AD0D-0EB3CC4DAAE6}" dt="2021-09-28T20:57:15.930" v="49325" actId="1076"/>
          <ac:picMkLst>
            <pc:docMk/>
            <pc:sldMk cId="3611181747" sldId="337"/>
            <ac:picMk id="6" creationId="{15EA78B4-4DCA-493D-BE10-9F4D054D55B4}"/>
          </ac:picMkLst>
        </pc:picChg>
        <pc:cxnChg chg="mod">
          <ac:chgData name="Shafiur Rahman" userId="47e631ac342a9572" providerId="LiveId" clId="{DD188789-D457-4302-AD0D-0EB3CC4DAAE6}" dt="2021-09-26T22:20:48.353" v="3892" actId="478"/>
          <ac:cxnSpMkLst>
            <pc:docMk/>
            <pc:sldMk cId="3611181747" sldId="337"/>
            <ac:cxnSpMk id="19" creationId="{B08D943F-096D-4693-BB7D-8FE5938FDD17}"/>
          </ac:cxnSpMkLst>
        </pc:cxnChg>
        <pc:cxnChg chg="mod">
          <ac:chgData name="Shafiur Rahman" userId="47e631ac342a9572" providerId="LiveId" clId="{DD188789-D457-4302-AD0D-0EB3CC4DAAE6}" dt="2021-09-26T22:20:48.353" v="3892" actId="478"/>
          <ac:cxnSpMkLst>
            <pc:docMk/>
            <pc:sldMk cId="3611181747" sldId="337"/>
            <ac:cxnSpMk id="22" creationId="{0AF62B37-4344-4892-892C-5B82D1B9337F}"/>
          </ac:cxnSpMkLst>
        </pc:cxnChg>
        <pc:cxnChg chg="mod">
          <ac:chgData name="Shafiur Rahman" userId="47e631ac342a9572" providerId="LiveId" clId="{DD188789-D457-4302-AD0D-0EB3CC4DAAE6}" dt="2021-09-26T22:20:48.353" v="3892" actId="478"/>
          <ac:cxnSpMkLst>
            <pc:docMk/>
            <pc:sldMk cId="3611181747" sldId="337"/>
            <ac:cxnSpMk id="32" creationId="{03499835-7B53-4F09-8351-D15CF0AF18DC}"/>
          </ac:cxnSpMkLst>
        </pc:cxnChg>
        <pc:cxnChg chg="mod">
          <ac:chgData name="Shafiur Rahman" userId="47e631ac342a9572" providerId="LiveId" clId="{DD188789-D457-4302-AD0D-0EB3CC4DAAE6}" dt="2021-09-26T22:20:48.353" v="3892" actId="478"/>
          <ac:cxnSpMkLst>
            <pc:docMk/>
            <pc:sldMk cId="3611181747" sldId="337"/>
            <ac:cxnSpMk id="36" creationId="{F49D5D47-C03D-4D13-8BC5-F5A82D8B1039}"/>
          </ac:cxnSpMkLst>
        </pc:cxnChg>
        <pc:cxnChg chg="mod">
          <ac:chgData name="Shafiur Rahman" userId="47e631ac342a9572" providerId="LiveId" clId="{DD188789-D457-4302-AD0D-0EB3CC4DAAE6}" dt="2021-09-26T22:20:48.353" v="3892" actId="478"/>
          <ac:cxnSpMkLst>
            <pc:docMk/>
            <pc:sldMk cId="3611181747" sldId="337"/>
            <ac:cxnSpMk id="40" creationId="{37C13927-CE00-452B-83CB-5B1A87C44FC4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62" creationId="{CDC63755-EEB2-4583-ADD2-705A66FEFFC5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63" creationId="{E0482BB9-F683-40CE-8563-773DB9CE4ECD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67" creationId="{97355D89-84F5-4297-99F7-5BBC4C08E146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68" creationId="{8F0732C9-61A7-4F4B-8F32-3C0BEFBD67ED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71" creationId="{A7F01AD2-F5D0-497F-9963-2F5EC3FB076C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78" creationId="{13A43490-1603-4226-9D33-00507339CCC4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79" creationId="{963FBE35-F97F-4E36-AA5E-2B47364CD3C0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80" creationId="{91EE2E46-791C-45A0-9611-CD38B991331C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100" creationId="{6B3FA3F8-39B7-460D-AF65-DD3E136B00DC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101" creationId="{312DB7A9-807F-4077-97E0-0E8355A812B4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102" creationId="{9630C0FE-266A-49EF-9697-AB71892655C1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103" creationId="{33DEAA28-83DC-4AC9-9729-C8E4829BF7AC}"/>
          </ac:cxnSpMkLst>
        </pc:cxnChg>
        <pc:cxnChg chg="mod">
          <ac:chgData name="Shafiur Rahman" userId="47e631ac342a9572" providerId="LiveId" clId="{DD188789-D457-4302-AD0D-0EB3CC4DAAE6}" dt="2021-09-26T22:20:48.353" v="3892" actId="478"/>
          <ac:cxnSpMkLst>
            <pc:docMk/>
            <pc:sldMk cId="3611181747" sldId="337"/>
            <ac:cxnSpMk id="104" creationId="{DDACF54A-8921-4F97-B752-B3F0C4429960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105" creationId="{2EE262E4-DF88-4968-B3C5-AF9DE8169824}"/>
          </ac:cxnSpMkLst>
        </pc:cxnChg>
        <pc:cxnChg chg="mod">
          <ac:chgData name="Shafiur Rahman" userId="47e631ac342a9572" providerId="LiveId" clId="{DD188789-D457-4302-AD0D-0EB3CC4DAAE6}" dt="2021-09-26T22:20:48.353" v="3892" actId="478"/>
          <ac:cxnSpMkLst>
            <pc:docMk/>
            <pc:sldMk cId="3611181747" sldId="337"/>
            <ac:cxnSpMk id="106" creationId="{21694060-7DCA-49BF-9C5D-CC7CAD950AC7}"/>
          </ac:cxnSpMkLst>
        </pc:cxnChg>
        <pc:cxnChg chg="mod">
          <ac:chgData name="Shafiur Rahman" userId="47e631ac342a9572" providerId="LiveId" clId="{DD188789-D457-4302-AD0D-0EB3CC4DAAE6}" dt="2021-09-26T22:24:26.910" v="3915"/>
          <ac:cxnSpMkLst>
            <pc:docMk/>
            <pc:sldMk cId="3611181747" sldId="337"/>
            <ac:cxnSpMk id="109" creationId="{15E97F46-70D1-4108-A6BA-E876A54033DE}"/>
          </ac:cxnSpMkLst>
        </pc:cxnChg>
        <pc:cxnChg chg="add del mod">
          <ac:chgData name="Shafiur Rahman" userId="47e631ac342a9572" providerId="LiveId" clId="{DD188789-D457-4302-AD0D-0EB3CC4DAAE6}" dt="2021-09-26T22:33:44.732" v="4105" actId="478"/>
          <ac:cxnSpMkLst>
            <pc:docMk/>
            <pc:sldMk cId="3611181747" sldId="337"/>
            <ac:cxnSpMk id="148" creationId="{E8987D24-2626-4245-A343-08C8E25C46F6}"/>
          </ac:cxnSpMkLst>
        </pc:cxnChg>
        <pc:cxnChg chg="add del mod">
          <ac:chgData name="Shafiur Rahman" userId="47e631ac342a9572" providerId="LiveId" clId="{DD188789-D457-4302-AD0D-0EB3CC4DAAE6}" dt="2021-09-26T22:33:43.668" v="4104" actId="478"/>
          <ac:cxnSpMkLst>
            <pc:docMk/>
            <pc:sldMk cId="3611181747" sldId="337"/>
            <ac:cxnSpMk id="149" creationId="{B1138826-27BF-48AF-A293-43C246121ECF}"/>
          </ac:cxnSpMkLst>
        </pc:cxnChg>
        <pc:cxnChg chg="add del mod">
          <ac:chgData name="Shafiur Rahman" userId="47e631ac342a9572" providerId="LiveId" clId="{DD188789-D457-4302-AD0D-0EB3CC4DAAE6}" dt="2021-09-26T22:33:43.668" v="4104" actId="478"/>
          <ac:cxnSpMkLst>
            <pc:docMk/>
            <pc:sldMk cId="3611181747" sldId="337"/>
            <ac:cxnSpMk id="150" creationId="{4FEB0AF3-198A-42FD-91F9-8468A0DE034F}"/>
          </ac:cxnSpMkLst>
        </pc:cxnChg>
        <pc:cxnChg chg="add del mod">
          <ac:chgData name="Shafiur Rahman" userId="47e631ac342a9572" providerId="LiveId" clId="{DD188789-D457-4302-AD0D-0EB3CC4DAAE6}" dt="2021-09-26T22:33:43.668" v="4104" actId="478"/>
          <ac:cxnSpMkLst>
            <pc:docMk/>
            <pc:sldMk cId="3611181747" sldId="337"/>
            <ac:cxnSpMk id="151" creationId="{3BB1E358-16CF-4EB5-89F3-9FB4B829A488}"/>
          </ac:cxnSpMkLst>
        </pc:cxnChg>
        <pc:cxnChg chg="add del mod">
          <ac:chgData name="Shafiur Rahman" userId="47e631ac342a9572" providerId="LiveId" clId="{DD188789-D457-4302-AD0D-0EB3CC4DAAE6}" dt="2021-09-26T22:33:36.751" v="4103" actId="478"/>
          <ac:cxnSpMkLst>
            <pc:docMk/>
            <pc:sldMk cId="3611181747" sldId="337"/>
            <ac:cxnSpMk id="168" creationId="{9C6C73CE-4784-4214-8878-DB5496C73A95}"/>
          </ac:cxnSpMkLst>
        </pc:cxnChg>
        <pc:cxnChg chg="add del mod">
          <ac:chgData name="Shafiur Rahman" userId="47e631ac342a9572" providerId="LiveId" clId="{DD188789-D457-4302-AD0D-0EB3CC4DAAE6}" dt="2021-09-26T22:33:36.751" v="4103" actId="478"/>
          <ac:cxnSpMkLst>
            <pc:docMk/>
            <pc:sldMk cId="3611181747" sldId="337"/>
            <ac:cxnSpMk id="169" creationId="{9DC091FC-A8BD-485D-899B-20FE818FC23B}"/>
          </ac:cxnSpMkLst>
        </pc:cxnChg>
        <pc:cxnChg chg="add del mod">
          <ac:chgData name="Shafiur Rahman" userId="47e631ac342a9572" providerId="LiveId" clId="{DD188789-D457-4302-AD0D-0EB3CC4DAAE6}" dt="2021-09-26T22:33:36.751" v="4103" actId="478"/>
          <ac:cxnSpMkLst>
            <pc:docMk/>
            <pc:sldMk cId="3611181747" sldId="337"/>
            <ac:cxnSpMk id="170" creationId="{DCFA8EF7-1D24-4C07-975D-C84A7EDCA38C}"/>
          </ac:cxnSpMkLst>
        </pc:cxnChg>
        <pc:cxnChg chg="add del mod">
          <ac:chgData name="Shafiur Rahman" userId="47e631ac342a9572" providerId="LiveId" clId="{DD188789-D457-4302-AD0D-0EB3CC4DAAE6}" dt="2021-09-26T22:33:36.751" v="4103" actId="478"/>
          <ac:cxnSpMkLst>
            <pc:docMk/>
            <pc:sldMk cId="3611181747" sldId="337"/>
            <ac:cxnSpMk id="178" creationId="{7379DB84-06B9-4D8D-BABC-71A95BF428FA}"/>
          </ac:cxnSpMkLst>
        </pc:cxnChg>
        <pc:cxnChg chg="add del mod">
          <ac:chgData name="Shafiur Rahman" userId="47e631ac342a9572" providerId="LiveId" clId="{DD188789-D457-4302-AD0D-0EB3CC4DAAE6}" dt="2021-09-26T22:33:36.751" v="4103" actId="478"/>
          <ac:cxnSpMkLst>
            <pc:docMk/>
            <pc:sldMk cId="3611181747" sldId="337"/>
            <ac:cxnSpMk id="179" creationId="{3FEFED3C-07BA-43A8-B849-A1BA6231AD40}"/>
          </ac:cxnSpMkLst>
        </pc:cxnChg>
        <pc:cxnChg chg="add mod ord">
          <ac:chgData name="Shafiur Rahman" userId="47e631ac342a9572" providerId="LiveId" clId="{DD188789-D457-4302-AD0D-0EB3CC4DAAE6}" dt="2021-09-26T22:28:06.878" v="4056" actId="167"/>
          <ac:cxnSpMkLst>
            <pc:docMk/>
            <pc:sldMk cId="3611181747" sldId="337"/>
            <ac:cxnSpMk id="180" creationId="{5517BB89-3DE1-4ED6-A412-4CFE758A2048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2:17:10.525" v="52055"/>
        <pc:sldMkLst>
          <pc:docMk/>
          <pc:sldMk cId="452188705" sldId="338"/>
        </pc:sldMkLst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4" creationId="{53A2952E-8451-4154-8FE7-48DB96746A0F}"/>
          </ac:spMkLst>
        </pc:spChg>
        <pc:spChg chg="add del mod">
          <ac:chgData name="Shafiur Rahman" userId="47e631ac342a9572" providerId="LiveId" clId="{DD188789-D457-4302-AD0D-0EB3CC4DAAE6}" dt="2021-09-26T23:40:36.057" v="4374" actId="478"/>
          <ac:spMkLst>
            <pc:docMk/>
            <pc:sldMk cId="452188705" sldId="338"/>
            <ac:spMk id="5" creationId="{E65098CB-EE26-4995-8C1A-26C99DB5D778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42" creationId="{8754A350-4A0C-4750-AD32-A0EB78A02787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44" creationId="{64CE14E7-A656-420B-8E12-10D36DC40F1B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45" creationId="{715912AA-48B7-4ECE-9DA0-186516174A92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46" creationId="{3DE1E5EF-2880-4702-B8AF-AD0E55A05F87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52" creationId="{89908DAC-0A73-4307-86BD-D330FDD8C1E6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53" creationId="{089B0DF7-0A3E-4B5E-AD63-0856B5D9A7C4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54" creationId="{DCB65152-05A2-42B9-8AEA-3C3718D35D99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55" creationId="{EEA9E3E3-0209-46D6-830E-DD85282D9714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56" creationId="{0A04FDA7-1BE3-453B-AABD-BB9B4B9C9469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59" creationId="{79B46387-6CB6-4008-A6A7-00DBC31FCD4B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60" creationId="{A706D375-C81E-41D0-9A45-57A2B4776E19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84" creationId="{1DDD1441-6819-4A9A-A873-45DEA345706D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85" creationId="{D05FB21F-BC3F-4508-A4A1-5C1D460B5196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89" creationId="{06F5455C-8E8A-45B4-89E1-167F470B5ABD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90" creationId="{53E19801-413C-4DF4-A3FE-D1701F2BA4E3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91" creationId="{54BAB57A-1B0F-480C-9FF0-A6BD3A6D3D80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92" creationId="{028079DB-4C40-43B9-B51A-E0E4DC21CC48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93" creationId="{5569293E-5573-4DD9-B0D3-1C3A0FEDF0B0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94" creationId="{B1D97067-C562-43BA-B5C3-2795C1A5D0C9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98" creationId="{11D11792-D894-4E3A-93D8-00F41BAFE1D8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99" creationId="{30617B5A-80C5-4015-8D02-4D10E7D5990B}"/>
          </ac:spMkLst>
        </pc:spChg>
        <pc:spChg chg="mod topLvl">
          <ac:chgData name="Shafiur Rahman" userId="47e631ac342a9572" providerId="LiveId" clId="{DD188789-D457-4302-AD0D-0EB3CC4DAAE6}" dt="2021-09-28T22:16:56.351" v="52046" actId="165"/>
          <ac:spMkLst>
            <pc:docMk/>
            <pc:sldMk cId="452188705" sldId="338"/>
            <ac:spMk id="101" creationId="{98F1B502-E512-46EA-933D-8F7D73D7B609}"/>
          </ac:spMkLst>
        </pc:spChg>
        <pc:spChg chg="mod topLvl">
          <ac:chgData name="Shafiur Rahman" userId="47e631ac342a9572" providerId="LiveId" clId="{DD188789-D457-4302-AD0D-0EB3CC4DAAE6}" dt="2021-09-28T22:16:56.351" v="52046" actId="165"/>
          <ac:spMkLst>
            <pc:docMk/>
            <pc:sldMk cId="452188705" sldId="338"/>
            <ac:spMk id="102" creationId="{ABC5AD1D-D7E3-4E69-AA36-96BC2BDA73F2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06" creationId="{592E517F-D067-431A-A633-BF16714A1C92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07" creationId="{879B43C9-3FBB-4008-872A-AD6AF624ACFD}"/>
          </ac:spMkLst>
        </pc:spChg>
        <pc:spChg chg="del">
          <ac:chgData name="Shafiur Rahman" userId="47e631ac342a9572" providerId="LiveId" clId="{DD188789-D457-4302-AD0D-0EB3CC4DAAE6}" dt="2021-09-26T22:21:27.046" v="3905" actId="478"/>
          <ac:spMkLst>
            <pc:docMk/>
            <pc:sldMk cId="452188705" sldId="338"/>
            <ac:spMk id="108" creationId="{EBC58FA3-425A-4C99-BE67-F5348A2756E1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09" creationId="{46F34EF4-6B42-4E6F-921C-2BAC2B97A5E4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10" creationId="{6EF668F8-3BC0-409F-820D-9B45593F96C8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11" creationId="{382FBC84-1B88-4C2B-9249-547D0DD17922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12" creationId="{BD14B954-4ABE-44C1-A4A6-47B83B98257E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13" creationId="{94BA2AE8-D6C9-43F1-B15A-7B3ABD1629DF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14" creationId="{74F64B35-9814-42AC-92F9-5D99174F7675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15" creationId="{64005EE6-8931-4B7E-B6E9-54D5D08B9550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16" creationId="{F0D0ECA8-143A-4F09-B76F-CEC5C3861679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24" creationId="{552F5087-22F4-4312-B4A1-20E6240292E6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25" creationId="{A3A80400-5AFA-429F-9DF2-9BD4F37A7893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26" creationId="{4D5FEE01-7F31-480D-B26D-EC5083F1B130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27" creationId="{45904FE8-0327-4C2F-8375-FA2CC58011CC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28" creationId="{01CE8A66-7821-4A3F-A61F-04EB9679ABAE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30" creationId="{4C7C0520-3F8C-4673-B52D-39E23A649C27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31" creationId="{7928C203-F0EB-4EA6-B5E1-70BEF38CCFF8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32" creationId="{4874F1C7-B50F-4DE4-AFBA-189C7E98F664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33" creationId="{EBE48CC6-A3E3-44D9-AC31-64536E5E1F3E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34" creationId="{5B9457A2-4663-4765-8F26-2879EC5CA2A1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35" creationId="{5947AD3E-2491-4004-88A7-DBA281D173E5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36" creationId="{0CAC5D02-2751-40C4-A790-706A8E3F06F9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37" creationId="{8A86557F-999A-4DD6-B26C-83096D681235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38" creationId="{848D1391-E604-4555-A3DE-D287207B5419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39" creationId="{72835BBB-116F-42DA-AA26-35A20799F5EB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40" creationId="{166BB61F-6210-4BD4-9970-A9534821F34C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41" creationId="{92AF50AF-505A-4FD8-A640-D89F09A483BA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42" creationId="{EC87B493-5ECA-4A4A-8E5B-406A8D4273A6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43" creationId="{EE007511-6D40-4888-9430-B669CA721EBE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44" creationId="{1F4CD921-6ADB-4613-8962-0192DA3C3F5B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45" creationId="{BD0A8E6F-020E-4F2C-AED8-A0534FBB716F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46" creationId="{78E905E5-8C31-41D6-B0F7-726130104743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47" creationId="{8CB40AAF-ECD0-42FF-91C9-E4F4BBD87EB8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48" creationId="{200F10C4-F6EF-4360-B6E3-7A47A9FFA3E5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49" creationId="{083930CA-516A-4572-B675-AFBCE78B2704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51" creationId="{D124B042-F314-4F25-AF54-44B17B21E41B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52" creationId="{9C5F0B12-ED77-4AE1-8EE5-E3944621B330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54" creationId="{47423DD6-DE9F-4540-8BA4-EB422F63AB57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55" creationId="{EB993702-C051-4904-BD42-452CDCD2F120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57" creationId="{11A682A1-4346-49CA-B7FD-FF073E37075C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58" creationId="{F0A7D7FA-4E06-4DC5-9E21-DA71F45B8F65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60" creationId="{F2D5AF2B-39F3-4B5E-949D-FBF1AE845C06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61" creationId="{18473242-D650-4AD4-A01E-A7717E427FDD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67" creationId="{0FCB5598-C595-4117-937D-4B224D9631E7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68" creationId="{1A9B3CD4-97C7-4B89-B23C-BC9C4B10E7B5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70" creationId="{B84A7B45-7898-4C8E-9910-B96657468AA6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71" creationId="{66E20924-3387-4D93-803F-B5E564D19A35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72" creationId="{88A583B5-3285-47AB-BA85-FED638A72195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73" creationId="{0531643E-F4FB-49F9-A171-5308C36BD2F1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75" creationId="{BBC4FAE2-DF73-4B05-BD26-F0FA616E8D8B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76" creationId="{9625F9E0-2158-4B26-A65E-1857F7490402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77" creationId="{C76B7692-66D3-4AA8-93CA-F89DF95A777C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79" creationId="{5DD62610-EAC0-4776-8103-E8A08B443E5C}"/>
          </ac:spMkLst>
        </pc:spChg>
        <pc:spChg chg="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80" creationId="{8F08D076-AAF5-4DC8-8D63-9F32531F4F19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81" creationId="{504C5566-CB95-4314-90CB-38A4C5832C67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85" creationId="{23C005D7-2614-4027-98E3-FD105AB294B1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86" creationId="{456BE6C7-04C9-487E-B769-C2CA196BF234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87" creationId="{D8FAA20D-B6BE-405C-A43F-2C1A5569EEA4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88" creationId="{0BEAA65C-7DE1-4D02-92B3-8D0FDB0BBA16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89" creationId="{984A2BD9-F357-4615-A285-1C7562978E83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90" creationId="{D90547E3-45EB-46C2-9637-3DD750D43B2E}"/>
          </ac:spMkLst>
        </pc:spChg>
        <pc:spChg chg="add del mod">
          <ac:chgData name="Shafiur Rahman" userId="47e631ac342a9572" providerId="LiveId" clId="{DD188789-D457-4302-AD0D-0EB3CC4DAAE6}" dt="2021-09-26T23:36:53.212" v="4267" actId="478"/>
          <ac:spMkLst>
            <pc:docMk/>
            <pc:sldMk cId="452188705" sldId="338"/>
            <ac:spMk id="191" creationId="{3405A46B-F817-40DE-B162-B324EAEF3BC5}"/>
          </ac:spMkLst>
        </pc:spChg>
        <pc:spChg chg="add mod">
          <ac:chgData name="Shafiur Rahman" userId="47e631ac342a9572" providerId="LiveId" clId="{DD188789-D457-4302-AD0D-0EB3CC4DAAE6}" dt="2021-09-26T22:24:25.591" v="3914"/>
          <ac:spMkLst>
            <pc:docMk/>
            <pc:sldMk cId="452188705" sldId="338"/>
            <ac:spMk id="195" creationId="{9952DE1D-B56D-4433-99C6-39DFD84519AC}"/>
          </ac:spMkLst>
        </pc:spChg>
        <pc:spChg chg="mod">
          <ac:chgData name="Shafiur Rahman" userId="47e631ac342a9572" providerId="LiveId" clId="{DD188789-D457-4302-AD0D-0EB3CC4DAAE6}" dt="2021-09-26T23:33:42.414" v="4260"/>
          <ac:spMkLst>
            <pc:docMk/>
            <pc:sldMk cId="452188705" sldId="338"/>
            <ac:spMk id="197" creationId="{AA48DAB3-7D88-4D14-B92B-2070983FE617}"/>
          </ac:spMkLst>
        </pc:spChg>
        <pc:spChg chg="mod">
          <ac:chgData name="Shafiur Rahman" userId="47e631ac342a9572" providerId="LiveId" clId="{DD188789-D457-4302-AD0D-0EB3CC4DAAE6}" dt="2021-09-26T23:33:42.414" v="4260"/>
          <ac:spMkLst>
            <pc:docMk/>
            <pc:sldMk cId="452188705" sldId="338"/>
            <ac:spMk id="198" creationId="{9D2A4079-EABB-4250-8BB1-ECEA66265226}"/>
          </ac:spMkLst>
        </pc:spChg>
        <pc:spChg chg="mod">
          <ac:chgData name="Shafiur Rahman" userId="47e631ac342a9572" providerId="LiveId" clId="{DD188789-D457-4302-AD0D-0EB3CC4DAAE6}" dt="2021-09-26T23:36:53.920" v="4268"/>
          <ac:spMkLst>
            <pc:docMk/>
            <pc:sldMk cId="452188705" sldId="338"/>
            <ac:spMk id="200" creationId="{5E19FFDC-3B13-4626-85B9-35E2DE73ECC3}"/>
          </ac:spMkLst>
        </pc:spChg>
        <pc:spChg chg="mod">
          <ac:chgData name="Shafiur Rahman" userId="47e631ac342a9572" providerId="LiveId" clId="{DD188789-D457-4302-AD0D-0EB3CC4DAAE6}" dt="2021-09-26T23:36:53.920" v="4268"/>
          <ac:spMkLst>
            <pc:docMk/>
            <pc:sldMk cId="452188705" sldId="338"/>
            <ac:spMk id="201" creationId="{51A220FA-A2E9-4C45-8090-387B53A05F87}"/>
          </ac:spMkLst>
        </pc:spChg>
        <pc:spChg chg="mod">
          <ac:chgData name="Shafiur Rahman" userId="47e631ac342a9572" providerId="LiveId" clId="{DD188789-D457-4302-AD0D-0EB3CC4DAAE6}" dt="2021-09-26T23:36:53.920" v="4268"/>
          <ac:spMkLst>
            <pc:docMk/>
            <pc:sldMk cId="452188705" sldId="338"/>
            <ac:spMk id="202" creationId="{7743A229-9591-4E9A-ACCE-ABE27792BF6A}"/>
          </ac:spMkLst>
        </pc:spChg>
        <pc:spChg chg="mod">
          <ac:chgData name="Shafiur Rahman" userId="47e631ac342a9572" providerId="LiveId" clId="{DD188789-D457-4302-AD0D-0EB3CC4DAAE6}" dt="2021-09-26T23:36:53.920" v="4268"/>
          <ac:spMkLst>
            <pc:docMk/>
            <pc:sldMk cId="452188705" sldId="338"/>
            <ac:spMk id="203" creationId="{08DA66E6-1126-4399-92D4-8B87581B0E93}"/>
          </ac:spMkLst>
        </pc:spChg>
        <pc:spChg chg="mod">
          <ac:chgData name="Shafiur Rahman" userId="47e631ac342a9572" providerId="LiveId" clId="{DD188789-D457-4302-AD0D-0EB3CC4DAAE6}" dt="2021-09-26T23:36:53.920" v="4268"/>
          <ac:spMkLst>
            <pc:docMk/>
            <pc:sldMk cId="452188705" sldId="338"/>
            <ac:spMk id="204" creationId="{DB0C4D87-66A4-4DCA-98E0-193660C3FDF5}"/>
          </ac:spMkLst>
        </pc:spChg>
        <pc:spChg chg="add mod">
          <ac:chgData name="Shafiur Rahman" userId="47e631ac342a9572" providerId="LiveId" clId="{DD188789-D457-4302-AD0D-0EB3CC4DAAE6}" dt="2021-09-26T23:41:00.737" v="4381" actId="14100"/>
          <ac:spMkLst>
            <pc:docMk/>
            <pc:sldMk cId="452188705" sldId="338"/>
            <ac:spMk id="205" creationId="{30E85A88-4088-4742-823C-9D297CF53AC1}"/>
          </ac:spMkLst>
        </pc:spChg>
        <pc:spChg chg="mod">
          <ac:chgData name="Shafiur Rahman" userId="47e631ac342a9572" providerId="LiveId" clId="{DD188789-D457-4302-AD0D-0EB3CC4DAAE6}" dt="2021-09-28T07:23:45.417" v="27290" actId="571"/>
          <ac:spMkLst>
            <pc:docMk/>
            <pc:sldMk cId="452188705" sldId="338"/>
            <ac:spMk id="207" creationId="{1C03410B-12E5-4EF7-86A0-C18D550AD49D}"/>
          </ac:spMkLst>
        </pc:spChg>
        <pc:spChg chg="mod">
          <ac:chgData name="Shafiur Rahman" userId="47e631ac342a9572" providerId="LiveId" clId="{DD188789-D457-4302-AD0D-0EB3CC4DAAE6}" dt="2021-09-28T07:23:45.417" v="27290" actId="571"/>
          <ac:spMkLst>
            <pc:docMk/>
            <pc:sldMk cId="452188705" sldId="338"/>
            <ac:spMk id="208" creationId="{0FF6706A-6FAF-4743-BE7E-8701441410EA}"/>
          </ac:spMkLst>
        </pc:spChg>
        <pc:spChg chg="mod">
          <ac:chgData name="Shafiur Rahman" userId="47e631ac342a9572" providerId="LiveId" clId="{DD188789-D457-4302-AD0D-0EB3CC4DAAE6}" dt="2021-09-28T07:23:45.417" v="27290" actId="571"/>
          <ac:spMkLst>
            <pc:docMk/>
            <pc:sldMk cId="452188705" sldId="338"/>
            <ac:spMk id="209" creationId="{018FAEBF-5C43-4EE3-81A4-5A7257DF86A1}"/>
          </ac:spMkLst>
        </pc:spChg>
        <pc:spChg chg="mod">
          <ac:chgData name="Shafiur Rahman" userId="47e631ac342a9572" providerId="LiveId" clId="{DD188789-D457-4302-AD0D-0EB3CC4DAAE6}" dt="2021-09-28T07:23:45.417" v="27290" actId="571"/>
          <ac:spMkLst>
            <pc:docMk/>
            <pc:sldMk cId="452188705" sldId="338"/>
            <ac:spMk id="210" creationId="{3B7F1BD5-AAB3-43E5-99ED-107540FE0F9A}"/>
          </ac:spMkLst>
        </pc:spChg>
        <pc:spChg chg="mod">
          <ac:chgData name="Shafiur Rahman" userId="47e631ac342a9572" providerId="LiveId" clId="{DD188789-D457-4302-AD0D-0EB3CC4DAAE6}" dt="2021-09-28T07:23:45.417" v="27290" actId="571"/>
          <ac:spMkLst>
            <pc:docMk/>
            <pc:sldMk cId="452188705" sldId="338"/>
            <ac:spMk id="211" creationId="{130A6299-52FE-43D2-8223-3D8F217D5CD4}"/>
          </ac:spMkLst>
        </pc:spChg>
        <pc:spChg chg="mod">
          <ac:chgData name="Shafiur Rahman" userId="47e631ac342a9572" providerId="LiveId" clId="{DD188789-D457-4302-AD0D-0EB3CC4DAAE6}" dt="2021-09-28T07:23:55.052" v="27291"/>
          <ac:spMkLst>
            <pc:docMk/>
            <pc:sldMk cId="452188705" sldId="338"/>
            <ac:spMk id="213" creationId="{7B5A0D3A-9B4B-41E8-8CA9-FAC3937150A9}"/>
          </ac:spMkLst>
        </pc:spChg>
        <pc:spChg chg="mod">
          <ac:chgData name="Shafiur Rahman" userId="47e631ac342a9572" providerId="LiveId" clId="{DD188789-D457-4302-AD0D-0EB3CC4DAAE6}" dt="2021-09-28T07:23:55.052" v="27291"/>
          <ac:spMkLst>
            <pc:docMk/>
            <pc:sldMk cId="452188705" sldId="338"/>
            <ac:spMk id="214" creationId="{9699A900-3A78-4FE3-916F-71069ABBA1D2}"/>
          </ac:spMkLst>
        </pc:spChg>
        <pc:spChg chg="mod">
          <ac:chgData name="Shafiur Rahman" userId="47e631ac342a9572" providerId="LiveId" clId="{DD188789-D457-4302-AD0D-0EB3CC4DAAE6}" dt="2021-09-28T07:23:55.052" v="27291"/>
          <ac:spMkLst>
            <pc:docMk/>
            <pc:sldMk cId="452188705" sldId="338"/>
            <ac:spMk id="215" creationId="{4D84CAE3-4918-49D7-AD70-63AED8E170EE}"/>
          </ac:spMkLst>
        </pc:spChg>
        <pc:spChg chg="mod">
          <ac:chgData name="Shafiur Rahman" userId="47e631ac342a9572" providerId="LiveId" clId="{DD188789-D457-4302-AD0D-0EB3CC4DAAE6}" dt="2021-09-28T07:23:55.052" v="27291"/>
          <ac:spMkLst>
            <pc:docMk/>
            <pc:sldMk cId="452188705" sldId="338"/>
            <ac:spMk id="216" creationId="{863B8A63-EBA3-4EF7-930A-048F1119C4E9}"/>
          </ac:spMkLst>
        </pc:spChg>
        <pc:spChg chg="mod">
          <ac:chgData name="Shafiur Rahman" userId="47e631ac342a9572" providerId="LiveId" clId="{DD188789-D457-4302-AD0D-0EB3CC4DAAE6}" dt="2021-09-28T07:23:55.052" v="27291"/>
          <ac:spMkLst>
            <pc:docMk/>
            <pc:sldMk cId="452188705" sldId="338"/>
            <ac:spMk id="217" creationId="{26648F87-8F5B-4FB3-B2AC-CE17B6BAFD75}"/>
          </ac:spMkLst>
        </pc:spChg>
        <pc:grpChg chg="add mod">
          <ac:chgData name="Shafiur Rahman" userId="47e631ac342a9572" providerId="LiveId" clId="{DD188789-D457-4302-AD0D-0EB3CC4DAAE6}" dt="2021-09-26T22:24:25.591" v="3914"/>
          <ac:grpSpMkLst>
            <pc:docMk/>
            <pc:sldMk cId="452188705" sldId="338"/>
            <ac:grpSpMk id="43" creationId="{8B00C237-B99F-4381-AB94-F594A21D678B}"/>
          </ac:grpSpMkLst>
        </pc:grpChg>
        <pc:grpChg chg="del">
          <ac:chgData name="Shafiur Rahman" userId="47e631ac342a9572" providerId="LiveId" clId="{DD188789-D457-4302-AD0D-0EB3CC4DAAE6}" dt="2021-09-26T22:20:50.677" v="3893" actId="478"/>
          <ac:grpSpMkLst>
            <pc:docMk/>
            <pc:sldMk cId="452188705" sldId="338"/>
            <ac:grpSpMk id="48" creationId="{2EF2FAFF-818D-4BE9-9E5F-CFC3DE6B3FD1}"/>
          </ac:grpSpMkLst>
        </pc:grpChg>
        <pc:grpChg chg="del">
          <ac:chgData name="Shafiur Rahman" userId="47e631ac342a9572" providerId="LiveId" clId="{DD188789-D457-4302-AD0D-0EB3CC4DAAE6}" dt="2021-09-26T23:33:34.643" v="4259" actId="478"/>
          <ac:grpSpMkLst>
            <pc:docMk/>
            <pc:sldMk cId="452188705" sldId="338"/>
            <ac:grpSpMk id="65" creationId="{D87A0BCA-21F2-4A53-B59A-1B2C2EE427FA}"/>
          </ac:grpSpMkLst>
        </pc:grpChg>
        <pc:grpChg chg="add del mod">
          <ac:chgData name="Shafiur Rahman" userId="47e631ac342a9572" providerId="LiveId" clId="{DD188789-D457-4302-AD0D-0EB3CC4DAAE6}" dt="2021-09-28T22:16:56.351" v="52046" actId="165"/>
          <ac:grpSpMkLst>
            <pc:docMk/>
            <pc:sldMk cId="452188705" sldId="338"/>
            <ac:grpSpMk id="100" creationId="{A5F19C79-EE0C-4C49-955B-DD116B464D06}"/>
          </ac:grpSpMkLst>
        </pc:grpChg>
        <pc:grpChg chg="add mod">
          <ac:chgData name="Shafiur Rahman" userId="47e631ac342a9572" providerId="LiveId" clId="{DD188789-D457-4302-AD0D-0EB3CC4DAAE6}" dt="2021-09-26T22:24:25.591" v="3914"/>
          <ac:grpSpMkLst>
            <pc:docMk/>
            <pc:sldMk cId="452188705" sldId="338"/>
            <ac:grpSpMk id="103" creationId="{44401BE5-0F73-4350-AC6F-C8C74072997B}"/>
          </ac:grpSpMkLst>
        </pc:grpChg>
        <pc:grpChg chg="mod">
          <ac:chgData name="Shafiur Rahman" userId="47e631ac342a9572" providerId="LiveId" clId="{DD188789-D457-4302-AD0D-0EB3CC4DAAE6}" dt="2021-09-26T22:24:25.591" v="3914"/>
          <ac:grpSpMkLst>
            <pc:docMk/>
            <pc:sldMk cId="452188705" sldId="338"/>
            <ac:grpSpMk id="104" creationId="{2EF53FF5-57B6-42DB-BD2F-192D340E1D17}"/>
          </ac:grpSpMkLst>
        </pc:grpChg>
        <pc:grpChg chg="mod">
          <ac:chgData name="Shafiur Rahman" userId="47e631ac342a9572" providerId="LiveId" clId="{DD188789-D457-4302-AD0D-0EB3CC4DAAE6}" dt="2021-09-26T22:24:25.591" v="3914"/>
          <ac:grpSpMkLst>
            <pc:docMk/>
            <pc:sldMk cId="452188705" sldId="338"/>
            <ac:grpSpMk id="105" creationId="{B4E9B3A7-7159-49E5-A370-D0A61AE49EC1}"/>
          </ac:grpSpMkLst>
        </pc:grpChg>
        <pc:grpChg chg="add mod">
          <ac:chgData name="Shafiur Rahman" userId="47e631ac342a9572" providerId="LiveId" clId="{DD188789-D457-4302-AD0D-0EB3CC4DAAE6}" dt="2021-09-26T22:24:25.591" v="3914"/>
          <ac:grpSpMkLst>
            <pc:docMk/>
            <pc:sldMk cId="452188705" sldId="338"/>
            <ac:grpSpMk id="117" creationId="{DD3335FB-5476-476E-850B-C88B30515EBA}"/>
          </ac:grpSpMkLst>
        </pc:grpChg>
        <pc:grpChg chg="add mod">
          <ac:chgData name="Shafiur Rahman" userId="47e631ac342a9572" providerId="LiveId" clId="{DD188789-D457-4302-AD0D-0EB3CC4DAAE6}" dt="2021-09-26T22:24:25.591" v="3914"/>
          <ac:grpSpMkLst>
            <pc:docMk/>
            <pc:sldMk cId="452188705" sldId="338"/>
            <ac:grpSpMk id="129" creationId="{09094578-2D6C-44D0-8EA1-18364DA5EB69}"/>
          </ac:grpSpMkLst>
        </pc:grpChg>
        <pc:grpChg chg="add del mod">
          <ac:chgData name="Shafiur Rahman" userId="47e631ac342a9572" providerId="LiveId" clId="{DD188789-D457-4302-AD0D-0EB3CC4DAAE6}" dt="2021-09-26T23:37:45.595" v="4326" actId="478"/>
          <ac:grpSpMkLst>
            <pc:docMk/>
            <pc:sldMk cId="452188705" sldId="338"/>
            <ac:grpSpMk id="150" creationId="{05E4AA6D-850C-444F-A971-15C564509A56}"/>
          </ac:grpSpMkLst>
        </pc:grpChg>
        <pc:grpChg chg="add del mod">
          <ac:chgData name="Shafiur Rahman" userId="47e631ac342a9572" providerId="LiveId" clId="{DD188789-D457-4302-AD0D-0EB3CC4DAAE6}" dt="2021-09-26T23:37:45.595" v="4326" actId="478"/>
          <ac:grpSpMkLst>
            <pc:docMk/>
            <pc:sldMk cId="452188705" sldId="338"/>
            <ac:grpSpMk id="153" creationId="{799E8B24-5A9A-4C3A-A0E8-A601AFA9B489}"/>
          </ac:grpSpMkLst>
        </pc:grpChg>
        <pc:grpChg chg="add del mod">
          <ac:chgData name="Shafiur Rahman" userId="47e631ac342a9572" providerId="LiveId" clId="{DD188789-D457-4302-AD0D-0EB3CC4DAAE6}" dt="2021-09-26T23:37:45.595" v="4326" actId="478"/>
          <ac:grpSpMkLst>
            <pc:docMk/>
            <pc:sldMk cId="452188705" sldId="338"/>
            <ac:grpSpMk id="156" creationId="{05ABB798-EA7F-4653-B904-604C956F0B88}"/>
          </ac:grpSpMkLst>
        </pc:grpChg>
        <pc:grpChg chg="add del mod">
          <ac:chgData name="Shafiur Rahman" userId="47e631ac342a9572" providerId="LiveId" clId="{DD188789-D457-4302-AD0D-0EB3CC4DAAE6}" dt="2021-09-26T23:37:45.595" v="4326" actId="478"/>
          <ac:grpSpMkLst>
            <pc:docMk/>
            <pc:sldMk cId="452188705" sldId="338"/>
            <ac:grpSpMk id="159" creationId="{B54011E7-D7BA-4F5B-9E20-2DAFBE06C750}"/>
          </ac:grpSpMkLst>
        </pc:grpChg>
        <pc:grpChg chg="add del mod">
          <ac:chgData name="Shafiur Rahman" userId="47e631ac342a9572" providerId="LiveId" clId="{DD188789-D457-4302-AD0D-0EB3CC4DAAE6}" dt="2021-09-26T23:37:45.595" v="4326" actId="478"/>
          <ac:grpSpMkLst>
            <pc:docMk/>
            <pc:sldMk cId="452188705" sldId="338"/>
            <ac:grpSpMk id="166" creationId="{B0E8AE60-E1B2-401D-8E29-80FD211D5EB6}"/>
          </ac:grpSpMkLst>
        </pc:grpChg>
        <pc:grpChg chg="add del mod">
          <ac:chgData name="Shafiur Rahman" userId="47e631ac342a9572" providerId="LiveId" clId="{DD188789-D457-4302-AD0D-0EB3CC4DAAE6}" dt="2021-09-26T23:37:45.595" v="4326" actId="478"/>
          <ac:grpSpMkLst>
            <pc:docMk/>
            <pc:sldMk cId="452188705" sldId="338"/>
            <ac:grpSpMk id="169" creationId="{CE396CC5-6A43-4F17-97D9-163039F301AA}"/>
          </ac:grpSpMkLst>
        </pc:grpChg>
        <pc:grpChg chg="add del mod">
          <ac:chgData name="Shafiur Rahman" userId="47e631ac342a9572" providerId="LiveId" clId="{DD188789-D457-4302-AD0D-0EB3CC4DAAE6}" dt="2021-09-26T23:37:45.595" v="4326" actId="478"/>
          <ac:grpSpMkLst>
            <pc:docMk/>
            <pc:sldMk cId="452188705" sldId="338"/>
            <ac:grpSpMk id="174" creationId="{C950FFE0-5ED4-4660-A793-708E7134F679}"/>
          </ac:grpSpMkLst>
        </pc:grpChg>
        <pc:grpChg chg="add del mod">
          <ac:chgData name="Shafiur Rahman" userId="47e631ac342a9572" providerId="LiveId" clId="{DD188789-D457-4302-AD0D-0EB3CC4DAAE6}" dt="2021-09-26T23:37:45.595" v="4326" actId="478"/>
          <ac:grpSpMkLst>
            <pc:docMk/>
            <pc:sldMk cId="452188705" sldId="338"/>
            <ac:grpSpMk id="178" creationId="{AAB9FEDC-0E7F-4CA2-AB28-3D8053CC00B7}"/>
          </ac:grpSpMkLst>
        </pc:grpChg>
        <pc:grpChg chg="add mod">
          <ac:chgData name="Shafiur Rahman" userId="47e631ac342a9572" providerId="LiveId" clId="{DD188789-D457-4302-AD0D-0EB3CC4DAAE6}" dt="2021-09-26T23:33:42.414" v="4260"/>
          <ac:grpSpMkLst>
            <pc:docMk/>
            <pc:sldMk cId="452188705" sldId="338"/>
            <ac:grpSpMk id="196" creationId="{FC732C03-F3D0-4F4A-B9AB-558CE8910ABE}"/>
          </ac:grpSpMkLst>
        </pc:grpChg>
        <pc:grpChg chg="add mod">
          <ac:chgData name="Shafiur Rahman" userId="47e631ac342a9572" providerId="LiveId" clId="{DD188789-D457-4302-AD0D-0EB3CC4DAAE6}" dt="2021-09-28T07:23:32.745" v="27288" actId="14100"/>
          <ac:grpSpMkLst>
            <pc:docMk/>
            <pc:sldMk cId="452188705" sldId="338"/>
            <ac:grpSpMk id="199" creationId="{BC5D00D3-DB4F-48CA-80DE-0F65ED418C75}"/>
          </ac:grpSpMkLst>
        </pc:grpChg>
        <pc:grpChg chg="add mod">
          <ac:chgData name="Shafiur Rahman" userId="47e631ac342a9572" providerId="LiveId" clId="{DD188789-D457-4302-AD0D-0EB3CC4DAAE6}" dt="2021-09-28T07:23:45.417" v="27290" actId="571"/>
          <ac:grpSpMkLst>
            <pc:docMk/>
            <pc:sldMk cId="452188705" sldId="338"/>
            <ac:grpSpMk id="206" creationId="{6884F790-E284-41C0-8D81-74D9B24EF0B6}"/>
          </ac:grpSpMkLst>
        </pc:grpChg>
        <pc:grpChg chg="add mod">
          <ac:chgData name="Shafiur Rahman" userId="47e631ac342a9572" providerId="LiveId" clId="{DD188789-D457-4302-AD0D-0EB3CC4DAAE6}" dt="2021-09-28T07:24:00.121" v="27292" actId="14100"/>
          <ac:grpSpMkLst>
            <pc:docMk/>
            <pc:sldMk cId="452188705" sldId="338"/>
            <ac:grpSpMk id="212" creationId="{28FA55D3-5DC9-4B6B-B9B8-FCE42FA7D0CF}"/>
          </ac:grpSpMkLst>
        </pc:grpChg>
        <pc:picChg chg="add mod">
          <ac:chgData name="Shafiur Rahman" userId="47e631ac342a9572" providerId="LiveId" clId="{DD188789-D457-4302-AD0D-0EB3CC4DAAE6}" dt="2021-09-28T21:00:30.203" v="49339" actId="1076"/>
          <ac:picMkLst>
            <pc:docMk/>
            <pc:sldMk cId="452188705" sldId="338"/>
            <ac:picMk id="4" creationId="{F37BEEFC-A247-4813-8B89-3A69F6146B50}"/>
          </ac:picMkLst>
        </pc:picChg>
        <pc:cxnChg chg="del mod">
          <ac:chgData name="Shafiur Rahman" userId="47e631ac342a9572" providerId="LiveId" clId="{DD188789-D457-4302-AD0D-0EB3CC4DAAE6}" dt="2021-09-26T22:21:27.046" v="3905" actId="478"/>
          <ac:cxnSpMkLst>
            <pc:docMk/>
            <pc:sldMk cId="452188705" sldId="338"/>
            <ac:cxnSpMk id="15" creationId="{2379AC2B-446B-44E6-BC69-55E589EC2697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47" creationId="{06150A05-AD96-4E52-8896-CBD61495D148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50" creationId="{B474FC23-ABEF-4980-9494-00A11AD6E27D}"/>
          </ac:cxnSpMkLst>
        </pc:cxnChg>
        <pc:cxnChg chg="mod">
          <ac:chgData name="Shafiur Rahman" userId="47e631ac342a9572" providerId="LiveId" clId="{DD188789-D457-4302-AD0D-0EB3CC4DAAE6}" dt="2021-09-26T22:20:50.677" v="3893" actId="478"/>
          <ac:cxnSpMkLst>
            <pc:docMk/>
            <pc:sldMk cId="452188705" sldId="338"/>
            <ac:cxnSpMk id="67" creationId="{E36A1EC8-75F2-42D4-8685-961DA7D439D4}"/>
          </ac:cxnSpMkLst>
        </pc:cxnChg>
        <pc:cxnChg chg="mod">
          <ac:chgData name="Shafiur Rahman" userId="47e631ac342a9572" providerId="LiveId" clId="{DD188789-D457-4302-AD0D-0EB3CC4DAAE6}" dt="2021-09-26T22:20:50.677" v="3893" actId="478"/>
          <ac:cxnSpMkLst>
            <pc:docMk/>
            <pc:sldMk cId="452188705" sldId="338"/>
            <ac:cxnSpMk id="68" creationId="{8355538C-335C-4BBE-B74F-0B186C0F6CE6}"/>
          </ac:cxnSpMkLst>
        </pc:cxnChg>
        <pc:cxnChg chg="mod">
          <ac:chgData name="Shafiur Rahman" userId="47e631ac342a9572" providerId="LiveId" clId="{DD188789-D457-4302-AD0D-0EB3CC4DAAE6}" dt="2021-09-26T22:20:50.677" v="3893" actId="478"/>
          <ac:cxnSpMkLst>
            <pc:docMk/>
            <pc:sldMk cId="452188705" sldId="338"/>
            <ac:cxnSpMk id="72" creationId="{56C01415-EC93-461B-8322-F909CCDFB74C}"/>
          </ac:cxnSpMkLst>
        </pc:cxnChg>
        <pc:cxnChg chg="mod">
          <ac:chgData name="Shafiur Rahman" userId="47e631ac342a9572" providerId="LiveId" clId="{DD188789-D457-4302-AD0D-0EB3CC4DAAE6}" dt="2021-09-26T22:20:50.677" v="3893" actId="478"/>
          <ac:cxnSpMkLst>
            <pc:docMk/>
            <pc:sldMk cId="452188705" sldId="338"/>
            <ac:cxnSpMk id="73" creationId="{0A4690D8-2D56-4C8B-82A4-02CBA74B4C67}"/>
          </ac:cxnSpMkLst>
        </pc:cxnChg>
        <pc:cxnChg chg="mod">
          <ac:chgData name="Shafiur Rahman" userId="47e631ac342a9572" providerId="LiveId" clId="{DD188789-D457-4302-AD0D-0EB3CC4DAAE6}" dt="2021-09-26T22:20:50.677" v="3893" actId="478"/>
          <ac:cxnSpMkLst>
            <pc:docMk/>
            <pc:sldMk cId="452188705" sldId="338"/>
            <ac:cxnSpMk id="74" creationId="{EAED5D2F-8566-470F-A068-9FA6AA615859}"/>
          </ac:cxnSpMkLst>
        </pc:cxnChg>
        <pc:cxnChg chg="mod">
          <ac:chgData name="Shafiur Rahman" userId="47e631ac342a9572" providerId="LiveId" clId="{DD188789-D457-4302-AD0D-0EB3CC4DAAE6}" dt="2021-09-26T22:20:50.677" v="3893" actId="478"/>
          <ac:cxnSpMkLst>
            <pc:docMk/>
            <pc:sldMk cId="452188705" sldId="338"/>
            <ac:cxnSpMk id="82" creationId="{ECEBE335-A969-4FB7-A99F-A12DD1B7206C}"/>
          </ac:cxnSpMkLst>
        </pc:cxnChg>
        <pc:cxnChg chg="mod">
          <ac:chgData name="Shafiur Rahman" userId="47e631ac342a9572" providerId="LiveId" clId="{DD188789-D457-4302-AD0D-0EB3CC4DAAE6}" dt="2021-09-26T22:20:50.677" v="3893" actId="478"/>
          <ac:cxnSpMkLst>
            <pc:docMk/>
            <pc:sldMk cId="452188705" sldId="338"/>
            <ac:cxnSpMk id="83" creationId="{F1D480C9-B7CD-4A15-9D05-9B88FC65A0C6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86" creationId="{843598E5-79CF-4CAB-9323-7E9F55191B49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87" creationId="{9ED45180-BD5A-48EC-93CA-6C5719C331AD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88" creationId="{0FC3BB62-D7B8-43B5-99E5-706C36F399E6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95" creationId="{1A987350-D698-40DC-93E0-9115403F29AF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96" creationId="{8A42018C-97D3-4DE0-8266-7330C81BBF35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97" creationId="{2D01AC2B-1E29-4D78-A9FF-0C20ACC6419E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118" creationId="{40326541-04F6-45E1-80EC-C18D40BC26BC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119" creationId="{17CA26EB-40EE-41A2-8D72-72422DECB501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120" creationId="{4D23F919-897E-42D6-A9AB-D9EE6E2EDF0D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121" creationId="{D92F9DBB-B807-4124-AEA7-AF1B5F31B4F3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122" creationId="{293B8A8F-118B-4033-8418-7DF53021756D}"/>
          </ac:cxnSpMkLst>
        </pc:cxnChg>
        <pc:cxnChg chg="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123" creationId="{FC4B0592-590D-417D-A972-7728F6C7B4A1}"/>
          </ac:cxnSpMkLst>
        </pc:cxnChg>
        <pc:cxnChg chg="add del mod">
          <ac:chgData name="Shafiur Rahman" userId="47e631ac342a9572" providerId="LiveId" clId="{DD188789-D457-4302-AD0D-0EB3CC4DAAE6}" dt="2021-09-26T23:37:00.348" v="4270" actId="478"/>
          <ac:cxnSpMkLst>
            <pc:docMk/>
            <pc:sldMk cId="452188705" sldId="338"/>
            <ac:cxnSpMk id="162" creationId="{49AA0E4F-CA22-44CE-8BB1-D93C4CCF129D}"/>
          </ac:cxnSpMkLst>
        </pc:cxnChg>
        <pc:cxnChg chg="add del mod">
          <ac:chgData name="Shafiur Rahman" userId="47e631ac342a9572" providerId="LiveId" clId="{DD188789-D457-4302-AD0D-0EB3CC4DAAE6}" dt="2021-09-26T23:36:59.612" v="4269" actId="478"/>
          <ac:cxnSpMkLst>
            <pc:docMk/>
            <pc:sldMk cId="452188705" sldId="338"/>
            <ac:cxnSpMk id="163" creationId="{C44A094D-DDF6-49A9-A4D9-ACBB45B6F14E}"/>
          </ac:cxnSpMkLst>
        </pc:cxnChg>
        <pc:cxnChg chg="add del mod">
          <ac:chgData name="Shafiur Rahman" userId="47e631ac342a9572" providerId="LiveId" clId="{DD188789-D457-4302-AD0D-0EB3CC4DAAE6}" dt="2021-09-26T23:37:00.873" v="4271" actId="478"/>
          <ac:cxnSpMkLst>
            <pc:docMk/>
            <pc:sldMk cId="452188705" sldId="338"/>
            <ac:cxnSpMk id="164" creationId="{CC7F5042-0008-4063-BBEF-3C700FA0E301}"/>
          </ac:cxnSpMkLst>
        </pc:cxnChg>
        <pc:cxnChg chg="add del mod">
          <ac:chgData name="Shafiur Rahman" userId="47e631ac342a9572" providerId="LiveId" clId="{DD188789-D457-4302-AD0D-0EB3CC4DAAE6}" dt="2021-09-26T23:37:07.129" v="4276" actId="478"/>
          <ac:cxnSpMkLst>
            <pc:docMk/>
            <pc:sldMk cId="452188705" sldId="338"/>
            <ac:cxnSpMk id="165" creationId="{52B07744-E01D-46FA-85D4-93C82600969C}"/>
          </ac:cxnSpMkLst>
        </pc:cxnChg>
        <pc:cxnChg chg="add del mod">
          <ac:chgData name="Shafiur Rahman" userId="47e631ac342a9572" providerId="LiveId" clId="{DD188789-D457-4302-AD0D-0EB3CC4DAAE6}" dt="2021-09-26T23:37:05.403" v="4275" actId="478"/>
          <ac:cxnSpMkLst>
            <pc:docMk/>
            <pc:sldMk cId="452188705" sldId="338"/>
            <ac:cxnSpMk id="182" creationId="{C5F7D0EB-12AD-4FCB-AF13-6BDAA74EE3A9}"/>
          </ac:cxnSpMkLst>
        </pc:cxnChg>
        <pc:cxnChg chg="add del mod">
          <ac:chgData name="Shafiur Rahman" userId="47e631ac342a9572" providerId="LiveId" clId="{DD188789-D457-4302-AD0D-0EB3CC4DAAE6}" dt="2021-09-26T23:37:04.268" v="4274" actId="478"/>
          <ac:cxnSpMkLst>
            <pc:docMk/>
            <pc:sldMk cId="452188705" sldId="338"/>
            <ac:cxnSpMk id="183" creationId="{FB753B32-9B41-45C4-8CC0-294D3AC1F19A}"/>
          </ac:cxnSpMkLst>
        </pc:cxnChg>
        <pc:cxnChg chg="add del mod">
          <ac:chgData name="Shafiur Rahman" userId="47e631ac342a9572" providerId="LiveId" clId="{DD188789-D457-4302-AD0D-0EB3CC4DAAE6}" dt="2021-09-26T23:37:03.696" v="4273" actId="478"/>
          <ac:cxnSpMkLst>
            <pc:docMk/>
            <pc:sldMk cId="452188705" sldId="338"/>
            <ac:cxnSpMk id="184" creationId="{2651A79E-D43D-44AD-B904-CCBF22694E54}"/>
          </ac:cxnSpMkLst>
        </pc:cxnChg>
        <pc:cxnChg chg="add del mod">
          <ac:chgData name="Shafiur Rahman" userId="47e631ac342a9572" providerId="LiveId" clId="{DD188789-D457-4302-AD0D-0EB3CC4DAAE6}" dt="2021-09-26T23:37:02.938" v="4272" actId="478"/>
          <ac:cxnSpMkLst>
            <pc:docMk/>
            <pc:sldMk cId="452188705" sldId="338"/>
            <ac:cxnSpMk id="192" creationId="{C7E523E0-27B4-4F95-AB0E-C5090EF18DBE}"/>
          </ac:cxnSpMkLst>
        </pc:cxnChg>
        <pc:cxnChg chg="add 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193" creationId="{ED091F24-6A85-49AF-8898-CB91E1EC08ED}"/>
          </ac:cxnSpMkLst>
        </pc:cxnChg>
        <pc:cxnChg chg="add mod">
          <ac:chgData name="Shafiur Rahman" userId="47e631ac342a9572" providerId="LiveId" clId="{DD188789-D457-4302-AD0D-0EB3CC4DAAE6}" dt="2021-09-26T22:24:25.591" v="3914"/>
          <ac:cxnSpMkLst>
            <pc:docMk/>
            <pc:sldMk cId="452188705" sldId="338"/>
            <ac:cxnSpMk id="194" creationId="{4DDEAAAC-992B-42C6-A0C2-B2CCB17F9455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2:23:05.670" v="52057" actId="166"/>
        <pc:sldMkLst>
          <pc:docMk/>
          <pc:sldMk cId="1199127180" sldId="339"/>
        </pc:sldMkLst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4" creationId="{53A2952E-8451-4154-8FE7-48DB96746A0F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52" creationId="{89908DAC-0A73-4307-86BD-D330FDD8C1E6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53" creationId="{089B0DF7-0A3E-4B5E-AD63-0856B5D9A7C4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54" creationId="{DCB65152-05A2-42B9-8AEA-3C3718D35D99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55" creationId="{EEA9E3E3-0209-46D6-830E-DD85282D9714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56" creationId="{0A04FDA7-1BE3-453B-AABD-BB9B4B9C9469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59" creationId="{79B46387-6CB6-4008-A6A7-00DBC31FCD4B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60" creationId="{A706D375-C81E-41D0-9A45-57A2B4776E19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67" creationId="{13A66503-B804-4C97-ACB8-CECC31AE8A0C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68" creationId="{8E5B69BC-8C47-465E-8851-EADA4F42E6F6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89" creationId="{E64F7371-6A46-4885-8837-1502A65E3550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91" creationId="{25090171-1E60-477B-8AEC-FC5D16EF7711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92" creationId="{F2DA2F10-A604-49B5-91C3-4126613D0422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93" creationId="{35CD7765-EC08-4791-AAA4-85BFEA571BDD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96" creationId="{86D1288E-A800-4FA6-8B72-9DBFA4940FCE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97" creationId="{0FB830D4-A962-493A-881F-42AF98E1E709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01" creationId="{3EE1FEE3-5EE1-4AAA-9B4F-ABF66E3404C7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02" creationId="{760A6F3F-A0E8-4805-B739-2E71974A2883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03" creationId="{146748D7-88E8-4FD4-8260-40AF09F5AB16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04" creationId="{F94A79DF-226F-4037-963E-3ABAFFA3BE9A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05" creationId="{2E624C65-A41D-4177-8F1C-A66AFE4D3864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06" creationId="{627A9D02-03C0-41C7-9057-565C94D48BF9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108" creationId="{EBC58FA3-425A-4C99-BE67-F5348A2756E1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109" creationId="{BA349A78-1C3E-4F04-B749-E74DFD3A4A8D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110" creationId="{36F1B34F-3EF2-4813-9E43-57BDF5EE22B7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111" creationId="{BB7CD4E3-0775-4CE2-9DD0-23EBD54D400F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14" creationId="{262A5BD1-B625-4875-BB65-46660019D2E0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15" creationId="{B735117E-C57B-444A-99FA-6919DFF1121C}"/>
          </ac:spMkLst>
        </pc:spChg>
        <pc:spChg chg="mod">
          <ac:chgData name="Shafiur Rahman" userId="47e631ac342a9572" providerId="LiveId" clId="{DD188789-D457-4302-AD0D-0EB3CC4DAAE6}" dt="2021-09-26T23:52:25.364" v="4672" actId="207"/>
          <ac:spMkLst>
            <pc:docMk/>
            <pc:sldMk cId="1199127180" sldId="339"/>
            <ac:spMk id="117" creationId="{1980E3EE-5F67-4FD1-888A-9D999AC45F56}"/>
          </ac:spMkLst>
        </pc:spChg>
        <pc:spChg chg="mod">
          <ac:chgData name="Shafiur Rahman" userId="47e631ac342a9572" providerId="LiveId" clId="{DD188789-D457-4302-AD0D-0EB3CC4DAAE6}" dt="2021-09-26T23:52:25.364" v="4672" actId="207"/>
          <ac:spMkLst>
            <pc:docMk/>
            <pc:sldMk cId="1199127180" sldId="339"/>
            <ac:spMk id="118" creationId="{385A28D3-0CB2-4EC4-8F03-2FFDD974CE65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122" creationId="{46BDDD0B-4F3D-456A-AAA7-192DAB7D0435}"/>
          </ac:spMkLst>
        </pc:spChg>
        <pc:spChg chg="del">
          <ac:chgData name="Shafiur Rahman" userId="47e631ac342a9572" providerId="LiveId" clId="{DD188789-D457-4302-AD0D-0EB3CC4DAAE6}" dt="2021-09-26T22:21:21.333" v="3903" actId="478"/>
          <ac:spMkLst>
            <pc:docMk/>
            <pc:sldMk cId="1199127180" sldId="339"/>
            <ac:spMk id="123" creationId="{4F739E6A-9904-48FD-87A1-4715BA2B2384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24" creationId="{1356A94F-4414-4352-B7C2-2D8E3E60AA06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25" creationId="{5946F4E9-808F-49E9-B80A-99FF5800DAB0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26" creationId="{B5776E82-547C-41F2-95F7-5FEDED43745F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27" creationId="{DB499EA5-B79E-4DB5-8482-3ED1EF0A22AF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28" creationId="{F8AA6783-10E9-4E99-AE46-C2135966D29B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29" creationId="{0E12CEA9-B973-4EC7-A147-DC6A25B82CAE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30" creationId="{8C8C2C8F-A02E-4DDC-A3DE-21EE8ED50920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31" creationId="{5D001B18-9E77-4692-BB7D-B67ACE5F6699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32" creationId="{71BDCC78-B585-4A84-9EAF-ADF4BA43FC65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33" creationId="{2AF62EDD-64D0-4C88-9154-0A5263897944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41" creationId="{B3A6EACC-6B68-4F18-83C5-F5B4C60794F7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42" creationId="{EF69F2B5-F3A9-4DDE-8BEB-3A2308D9484A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43" creationId="{9274FCD5-AE2E-4DD3-8124-25DF0696E784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44" creationId="{6A2A1317-94C3-4D2A-AAE2-4547DFB67F16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45" creationId="{FF64CBD0-67F2-4B2B-BDC7-BB44422C0A17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47" creationId="{D760EDAE-5C3C-48C7-9E44-7DF60661C074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48" creationId="{E3D915FC-C214-4AC9-B5F6-3FA2F13E96CE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49" creationId="{92E8CF5A-C481-4082-81B6-B240FDA7BFB0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0" creationId="{24084BF8-B4C0-41D2-BD9A-D1F02739F9AC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1" creationId="{B0A944BE-19B6-4ED2-A58F-51BD49C49601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2" creationId="{02F439DF-977A-4A44-AAA6-F9B9CBB4559E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3" creationId="{41AD32D1-8337-4EF3-AE4F-36254CFEA26D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4" creationId="{0E5502B5-7BEE-4D8D-86B9-24A0C4EF3C32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5" creationId="{2BFE1A5E-5C71-4333-AB7B-C460118EFA18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6" creationId="{2011183D-5F07-4164-8FAD-61CD14AF1F14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7" creationId="{5BCE56E3-A679-4ECD-A0A2-0B43F0F7F3FE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8" creationId="{22E9E2A7-50DB-4C2A-B128-36ADA870AB5B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59" creationId="{6F3323CC-6AFE-4DF5-BD4F-F296A4923253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60" creationId="{60516CAF-81F4-4E67-B122-169176169ACF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61" creationId="{B67C6728-E39F-40A9-838A-5C620D0FDDF1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62" creationId="{2D6CAB9D-58BC-499D-B175-AAAF34CD228D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63" creationId="{E0A9025F-B321-48C8-8A10-D4E6B1FF2FA5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64" creationId="{79A871F0-3687-4916-90D1-8F16BDF9986A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65" creationId="{D9069A53-D71F-4FDA-985D-56012E352CA4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66" creationId="{77960D78-41B0-4636-9B91-3EF7117F323F}"/>
          </ac:spMkLst>
        </pc:spChg>
        <pc:spChg chg="mod topLvl">
          <ac:chgData name="Shafiur Rahman" userId="47e631ac342a9572" providerId="LiveId" clId="{DD188789-D457-4302-AD0D-0EB3CC4DAAE6}" dt="2021-09-28T07:46:44.049" v="27661" actId="165"/>
          <ac:spMkLst>
            <pc:docMk/>
            <pc:sldMk cId="1199127180" sldId="339"/>
            <ac:spMk id="168" creationId="{17D61DFA-004B-4906-BFB0-F16EE783DF78}"/>
          </ac:spMkLst>
        </pc:spChg>
        <pc:spChg chg="mod topLvl">
          <ac:chgData name="Shafiur Rahman" userId="47e631ac342a9572" providerId="LiveId" clId="{DD188789-D457-4302-AD0D-0EB3CC4DAAE6}" dt="2021-09-28T07:46:44.049" v="27661" actId="165"/>
          <ac:spMkLst>
            <pc:docMk/>
            <pc:sldMk cId="1199127180" sldId="339"/>
            <ac:spMk id="169" creationId="{D02FD461-6524-4DE0-85F3-0A14AF239792}"/>
          </ac:spMkLst>
        </pc:spChg>
        <pc:spChg chg="mod topLvl">
          <ac:chgData name="Shafiur Rahman" userId="47e631ac342a9572" providerId="LiveId" clId="{DD188789-D457-4302-AD0D-0EB3CC4DAAE6}" dt="2021-09-28T07:46:44.049" v="27661" actId="165"/>
          <ac:spMkLst>
            <pc:docMk/>
            <pc:sldMk cId="1199127180" sldId="339"/>
            <ac:spMk id="171" creationId="{393B5237-F51D-4457-B3B6-D6AB3FE238E0}"/>
          </ac:spMkLst>
        </pc:spChg>
        <pc:spChg chg="mod topLvl">
          <ac:chgData name="Shafiur Rahman" userId="47e631ac342a9572" providerId="LiveId" clId="{DD188789-D457-4302-AD0D-0EB3CC4DAAE6}" dt="2021-09-28T07:46:44.049" v="27661" actId="165"/>
          <ac:spMkLst>
            <pc:docMk/>
            <pc:sldMk cId="1199127180" sldId="339"/>
            <ac:spMk id="172" creationId="{54E115AB-F949-46AA-ACF7-DD3266EA21C4}"/>
          </ac:spMkLst>
        </pc:spChg>
        <pc:spChg chg="mod topLvl">
          <ac:chgData name="Shafiur Rahman" userId="47e631ac342a9572" providerId="LiveId" clId="{DD188789-D457-4302-AD0D-0EB3CC4DAAE6}" dt="2021-09-28T07:46:44.049" v="27661" actId="165"/>
          <ac:spMkLst>
            <pc:docMk/>
            <pc:sldMk cId="1199127180" sldId="339"/>
            <ac:spMk id="174" creationId="{07416929-FCDB-45BF-BBB7-BC7888D805A0}"/>
          </ac:spMkLst>
        </pc:spChg>
        <pc:spChg chg="mod topLvl">
          <ac:chgData name="Shafiur Rahman" userId="47e631ac342a9572" providerId="LiveId" clId="{DD188789-D457-4302-AD0D-0EB3CC4DAAE6}" dt="2021-09-28T07:46:44.049" v="27661" actId="165"/>
          <ac:spMkLst>
            <pc:docMk/>
            <pc:sldMk cId="1199127180" sldId="339"/>
            <ac:spMk id="175" creationId="{4BA06C4D-3BEB-411A-B890-5F4B5A2FB519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77" creationId="{5F08DD4C-9F96-4473-8001-A3CE289CFD83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78" creationId="{27661856-8FBA-43E1-AE4E-CB2DB4993B5D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84" creationId="{4F1D9936-AD60-4EDE-9C67-EDA7A6D907A7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85" creationId="{4529E6C6-E36C-430A-906B-B8C5E2C2CA03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87" creationId="{847ED4F8-5CD1-4D21-ACD7-A5845946174E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88" creationId="{0EF470BD-52E1-4BB7-808B-5FCB40865740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89" creationId="{ECA42560-3241-4908-A64E-92A243D3EEC9}"/>
          </ac:spMkLst>
        </pc:spChg>
        <pc:spChg chg="add mod">
          <ac:chgData name="Shafiur Rahman" userId="47e631ac342a9572" providerId="LiveId" clId="{DD188789-D457-4302-AD0D-0EB3CC4DAAE6}" dt="2021-09-26T23:45:32.397" v="4523" actId="1038"/>
          <ac:spMkLst>
            <pc:docMk/>
            <pc:sldMk cId="1199127180" sldId="339"/>
            <ac:spMk id="190" creationId="{CD400C56-9466-4F3B-98F1-B087DC9FC2F1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92" creationId="{968898F5-356B-4774-AED8-4D30166CED22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93" creationId="{256D4E66-28E2-470D-9CB5-B603D17D5031}"/>
          </ac:spMkLst>
        </pc:spChg>
        <pc:spChg chg="add del mod">
          <ac:chgData name="Shafiur Rahman" userId="47e631ac342a9572" providerId="LiveId" clId="{DD188789-D457-4302-AD0D-0EB3CC4DAAE6}" dt="2021-09-26T23:47:23.097" v="4577" actId="478"/>
          <ac:spMkLst>
            <pc:docMk/>
            <pc:sldMk cId="1199127180" sldId="339"/>
            <ac:spMk id="194" creationId="{58AF5CF4-8E02-4DCF-A24D-45420F65A921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96" creationId="{C5195129-0A4C-477C-880C-E5B73BEF0C73}"/>
          </ac:spMkLst>
        </pc:spChg>
        <pc:spChg chg="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197" creationId="{047BFF45-2053-40A5-8A6D-02CFEBF8032E}"/>
          </ac:spMkLst>
        </pc:spChg>
        <pc:spChg chg="add del mod">
          <ac:chgData name="Shafiur Rahman" userId="47e631ac342a9572" providerId="LiveId" clId="{DD188789-D457-4302-AD0D-0EB3CC4DAAE6}" dt="2021-09-26T23:47:20.031" v="4576" actId="478"/>
          <ac:spMkLst>
            <pc:docMk/>
            <pc:sldMk cId="1199127180" sldId="339"/>
            <ac:spMk id="198" creationId="{8609047E-D43E-44E2-8591-340C2AC0FBF1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202" creationId="{2F8227E3-DEDC-4D11-8E78-3F9D09FD9085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203" creationId="{2A21763C-B0E8-4319-9B3C-D06C526ED2D1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204" creationId="{F197D9C0-4F2C-4B05-88DE-0E7B80B42890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205" creationId="{A20A6AA0-4130-464F-A7AD-77C5E090DF12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206" creationId="{F79F9A4A-1EAA-42B4-91B8-88E947859E89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207" creationId="{DEF68A98-2B69-4389-8DF9-171AD3BD92BA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208" creationId="{B0E40542-CB99-46AB-A4C0-628A5B3DF245}"/>
          </ac:spMkLst>
        </pc:spChg>
        <pc:spChg chg="add mod">
          <ac:chgData name="Shafiur Rahman" userId="47e631ac342a9572" providerId="LiveId" clId="{DD188789-D457-4302-AD0D-0EB3CC4DAAE6}" dt="2021-09-26T22:24:23.501" v="3912"/>
          <ac:spMkLst>
            <pc:docMk/>
            <pc:sldMk cId="1199127180" sldId="339"/>
            <ac:spMk id="212" creationId="{0D8DEADE-510F-4723-B1DA-973282AB92C8}"/>
          </ac:spMkLst>
        </pc:spChg>
        <pc:spChg chg="mod">
          <ac:chgData name="Shafiur Rahman" userId="47e631ac342a9572" providerId="LiveId" clId="{DD188789-D457-4302-AD0D-0EB3CC4DAAE6}" dt="2021-09-26T23:34:16.663" v="4264"/>
          <ac:spMkLst>
            <pc:docMk/>
            <pc:sldMk cId="1199127180" sldId="339"/>
            <ac:spMk id="214" creationId="{6CB8C3A5-0FF3-4556-B742-146972552EE2}"/>
          </ac:spMkLst>
        </pc:spChg>
        <pc:spChg chg="mod">
          <ac:chgData name="Shafiur Rahman" userId="47e631ac342a9572" providerId="LiveId" clId="{DD188789-D457-4302-AD0D-0EB3CC4DAAE6}" dt="2021-09-26T23:34:16.663" v="4264"/>
          <ac:spMkLst>
            <pc:docMk/>
            <pc:sldMk cId="1199127180" sldId="339"/>
            <ac:spMk id="215" creationId="{8467CC0B-1649-4C44-9A65-4677289115F9}"/>
          </ac:spMkLst>
        </pc:spChg>
        <pc:spChg chg="mod">
          <ac:chgData name="Shafiur Rahman" userId="47e631ac342a9572" providerId="LiveId" clId="{DD188789-D457-4302-AD0D-0EB3CC4DAAE6}" dt="2021-09-26T23:44:19.908" v="4383"/>
          <ac:spMkLst>
            <pc:docMk/>
            <pc:sldMk cId="1199127180" sldId="339"/>
            <ac:spMk id="217" creationId="{B2A6CA0C-61BA-4DFA-BDE1-61400838CE46}"/>
          </ac:spMkLst>
        </pc:spChg>
        <pc:spChg chg="mod">
          <ac:chgData name="Shafiur Rahman" userId="47e631ac342a9572" providerId="LiveId" clId="{DD188789-D457-4302-AD0D-0EB3CC4DAAE6}" dt="2021-09-28T07:40:31.586" v="27462" actId="14100"/>
          <ac:spMkLst>
            <pc:docMk/>
            <pc:sldMk cId="1199127180" sldId="339"/>
            <ac:spMk id="218" creationId="{B2CDDF6B-AEE4-4AB7-B2AC-12648DE01CF7}"/>
          </ac:spMkLst>
        </pc:spChg>
        <pc:spChg chg="mod">
          <ac:chgData name="Shafiur Rahman" userId="47e631ac342a9572" providerId="LiveId" clId="{DD188789-D457-4302-AD0D-0EB3CC4DAAE6}" dt="2021-09-28T07:40:40.308" v="27463" actId="14100"/>
          <ac:spMkLst>
            <pc:docMk/>
            <pc:sldMk cId="1199127180" sldId="339"/>
            <ac:spMk id="219" creationId="{79579BC1-A24B-4313-BA23-19ACF81DDB39}"/>
          </ac:spMkLst>
        </pc:spChg>
        <pc:spChg chg="mod">
          <ac:chgData name="Shafiur Rahman" userId="47e631ac342a9572" providerId="LiveId" clId="{DD188789-D457-4302-AD0D-0EB3CC4DAAE6}" dt="2021-09-26T23:44:19.908" v="4383"/>
          <ac:spMkLst>
            <pc:docMk/>
            <pc:sldMk cId="1199127180" sldId="339"/>
            <ac:spMk id="220" creationId="{CC91B641-3109-441C-9642-B38B8767D355}"/>
          </ac:spMkLst>
        </pc:spChg>
        <pc:spChg chg="mod">
          <ac:chgData name="Shafiur Rahman" userId="47e631ac342a9572" providerId="LiveId" clId="{DD188789-D457-4302-AD0D-0EB3CC4DAAE6}" dt="2021-09-26T23:44:19.908" v="4383"/>
          <ac:spMkLst>
            <pc:docMk/>
            <pc:sldMk cId="1199127180" sldId="339"/>
            <ac:spMk id="221" creationId="{37B5961C-6B6F-4595-98CF-FEEEF6BE13C5}"/>
          </ac:spMkLst>
        </pc:spChg>
        <pc:spChg chg="add mod">
          <ac:chgData name="Shafiur Rahman" userId="47e631ac342a9572" providerId="LiveId" clId="{DD188789-D457-4302-AD0D-0EB3CC4DAAE6}" dt="2021-09-28T07:43:29.900" v="27563" actId="164"/>
          <ac:spMkLst>
            <pc:docMk/>
            <pc:sldMk cId="1199127180" sldId="339"/>
            <ac:spMk id="225" creationId="{C01A6DC6-2608-4AA3-A7AD-E2E5733FF9D0}"/>
          </ac:spMkLst>
        </pc:spChg>
        <pc:spChg chg="mod">
          <ac:chgData name="Shafiur Rahman" userId="47e631ac342a9572" providerId="LiveId" clId="{DD188789-D457-4302-AD0D-0EB3CC4DAAE6}" dt="2021-09-28T07:42:57.078" v="27560"/>
          <ac:spMkLst>
            <pc:docMk/>
            <pc:sldMk cId="1199127180" sldId="339"/>
            <ac:spMk id="227" creationId="{63AD00FF-D4E2-4474-934C-F161C685AB99}"/>
          </ac:spMkLst>
        </pc:spChg>
        <pc:spChg chg="mod">
          <ac:chgData name="Shafiur Rahman" userId="47e631ac342a9572" providerId="LiveId" clId="{DD188789-D457-4302-AD0D-0EB3CC4DAAE6}" dt="2021-09-28T07:42:57.078" v="27560"/>
          <ac:spMkLst>
            <pc:docMk/>
            <pc:sldMk cId="1199127180" sldId="339"/>
            <ac:spMk id="228" creationId="{8C95349D-6D5E-466E-8B74-35D0EF3F0AE0}"/>
          </ac:spMkLst>
        </pc:spChg>
        <pc:spChg chg="mod">
          <ac:chgData name="Shafiur Rahman" userId="47e631ac342a9572" providerId="LiveId" clId="{DD188789-D457-4302-AD0D-0EB3CC4DAAE6}" dt="2021-09-28T07:42:57.078" v="27560"/>
          <ac:spMkLst>
            <pc:docMk/>
            <pc:sldMk cId="1199127180" sldId="339"/>
            <ac:spMk id="229" creationId="{A15D348F-06C7-4621-820D-83EEB16F46CD}"/>
          </ac:spMkLst>
        </pc:spChg>
        <pc:spChg chg="mod">
          <ac:chgData name="Shafiur Rahman" userId="47e631ac342a9572" providerId="LiveId" clId="{DD188789-D457-4302-AD0D-0EB3CC4DAAE6}" dt="2021-09-28T07:42:57.078" v="27560"/>
          <ac:spMkLst>
            <pc:docMk/>
            <pc:sldMk cId="1199127180" sldId="339"/>
            <ac:spMk id="230" creationId="{36DC14D6-578B-445D-99C4-7C08CD3CBA66}"/>
          </ac:spMkLst>
        </pc:spChg>
        <pc:spChg chg="mod">
          <ac:chgData name="Shafiur Rahman" userId="47e631ac342a9572" providerId="LiveId" clId="{DD188789-D457-4302-AD0D-0EB3CC4DAAE6}" dt="2021-09-28T07:42:57.078" v="27560"/>
          <ac:spMkLst>
            <pc:docMk/>
            <pc:sldMk cId="1199127180" sldId="339"/>
            <ac:spMk id="231" creationId="{30B53391-3844-4036-8A25-08CEEB53DC5E}"/>
          </ac:spMkLst>
        </pc:spChg>
        <pc:grpChg chg="add mod ord">
          <ac:chgData name="Shafiur Rahman" userId="47e631ac342a9572" providerId="LiveId" clId="{DD188789-D457-4302-AD0D-0EB3CC4DAAE6}" dt="2021-09-28T22:23:05.670" v="52057" actId="166"/>
          <ac:grpSpMkLst>
            <pc:docMk/>
            <pc:sldMk cId="1199127180" sldId="339"/>
            <ac:grpSpMk id="9" creationId="{819D8CD1-7291-4C53-93C5-AD1348EDC2FF}"/>
          </ac:grpSpMkLst>
        </pc:grpChg>
        <pc:grpChg chg="add mod ord">
          <ac:chgData name="Shafiur Rahman" userId="47e631ac342a9572" providerId="LiveId" clId="{DD188789-D457-4302-AD0D-0EB3CC4DAAE6}" dt="2021-09-28T22:23:01.715" v="52056" actId="166"/>
          <ac:grpSpMkLst>
            <pc:docMk/>
            <pc:sldMk cId="1199127180" sldId="339"/>
            <ac:grpSpMk id="10" creationId="{5E7E11A7-7363-4830-B0B9-65B61EB28A49}"/>
          </ac:grpSpMkLst>
        </pc:grpChg>
        <pc:grpChg chg="del">
          <ac:chgData name="Shafiur Rahman" userId="47e631ac342a9572" providerId="LiveId" clId="{DD188789-D457-4302-AD0D-0EB3CC4DAAE6}" dt="2021-09-26T23:34:15.497" v="4263" actId="478"/>
          <ac:grpSpMkLst>
            <pc:docMk/>
            <pc:sldMk cId="1199127180" sldId="339"/>
            <ac:grpSpMk id="13" creationId="{35CA595E-7CCC-4F06-8962-32F1FDAEEEDA}"/>
          </ac:grpSpMkLst>
        </pc:grpChg>
        <pc:grpChg chg="del">
          <ac:chgData name="Shafiur Rahman" userId="47e631ac342a9572" providerId="LiveId" clId="{DD188789-D457-4302-AD0D-0EB3CC4DAAE6}" dt="2021-09-26T22:20:54.769" v="3895" actId="478"/>
          <ac:grpSpMkLst>
            <pc:docMk/>
            <pc:sldMk cId="1199127180" sldId="339"/>
            <ac:grpSpMk id="57" creationId="{803A08F9-CF64-410E-B0FF-D379EFFA9B85}"/>
          </ac:grpSpMkLst>
        </pc:grpChg>
        <pc:grpChg chg="add mod">
          <ac:chgData name="Shafiur Rahman" userId="47e631ac342a9572" providerId="LiveId" clId="{DD188789-D457-4302-AD0D-0EB3CC4DAAE6}" dt="2021-09-26T22:24:23.501" v="3912"/>
          <ac:grpSpMkLst>
            <pc:docMk/>
            <pc:sldMk cId="1199127180" sldId="339"/>
            <ac:grpSpMk id="90" creationId="{426572C4-02C9-4FCF-89A7-E1DD10782CDE}"/>
          </ac:grpSpMkLst>
        </pc:grpChg>
        <pc:grpChg chg="add mod">
          <ac:chgData name="Shafiur Rahman" userId="47e631ac342a9572" providerId="LiveId" clId="{DD188789-D457-4302-AD0D-0EB3CC4DAAE6}" dt="2021-09-26T23:52:25.364" v="4672" actId="207"/>
          <ac:grpSpMkLst>
            <pc:docMk/>
            <pc:sldMk cId="1199127180" sldId="339"/>
            <ac:grpSpMk id="116" creationId="{C71B64A8-818E-4638-82F1-0E544A7B6B0F}"/>
          </ac:grpSpMkLst>
        </pc:grpChg>
        <pc:grpChg chg="add mod">
          <ac:chgData name="Shafiur Rahman" userId="47e631ac342a9572" providerId="LiveId" clId="{DD188789-D457-4302-AD0D-0EB3CC4DAAE6}" dt="2021-09-26T22:24:23.501" v="3912"/>
          <ac:grpSpMkLst>
            <pc:docMk/>
            <pc:sldMk cId="1199127180" sldId="339"/>
            <ac:grpSpMk id="119" creationId="{61A0F264-F907-413C-94A5-7EB6F6502563}"/>
          </ac:grpSpMkLst>
        </pc:grpChg>
        <pc:grpChg chg="mod">
          <ac:chgData name="Shafiur Rahman" userId="47e631ac342a9572" providerId="LiveId" clId="{DD188789-D457-4302-AD0D-0EB3CC4DAAE6}" dt="2021-09-26T22:24:23.501" v="3912"/>
          <ac:grpSpMkLst>
            <pc:docMk/>
            <pc:sldMk cId="1199127180" sldId="339"/>
            <ac:grpSpMk id="120" creationId="{676F1841-F56A-4267-AAC3-87A1D967326D}"/>
          </ac:grpSpMkLst>
        </pc:grpChg>
        <pc:grpChg chg="mod">
          <ac:chgData name="Shafiur Rahman" userId="47e631ac342a9572" providerId="LiveId" clId="{DD188789-D457-4302-AD0D-0EB3CC4DAAE6}" dt="2021-09-26T22:24:23.501" v="3912"/>
          <ac:grpSpMkLst>
            <pc:docMk/>
            <pc:sldMk cId="1199127180" sldId="339"/>
            <ac:grpSpMk id="121" creationId="{ACE2ADF0-7A4E-42E7-A7AD-DBFF4201E1E6}"/>
          </ac:grpSpMkLst>
        </pc:grpChg>
        <pc:grpChg chg="add mod">
          <ac:chgData name="Shafiur Rahman" userId="47e631ac342a9572" providerId="LiveId" clId="{DD188789-D457-4302-AD0D-0EB3CC4DAAE6}" dt="2021-09-26T22:24:23.501" v="3912"/>
          <ac:grpSpMkLst>
            <pc:docMk/>
            <pc:sldMk cId="1199127180" sldId="339"/>
            <ac:grpSpMk id="134" creationId="{21EB5D58-4D52-4A89-89AD-019C25F4CAC9}"/>
          </ac:grpSpMkLst>
        </pc:grpChg>
        <pc:grpChg chg="add mod">
          <ac:chgData name="Shafiur Rahman" userId="47e631ac342a9572" providerId="LiveId" clId="{DD188789-D457-4302-AD0D-0EB3CC4DAAE6}" dt="2021-09-26T22:24:23.501" v="3912"/>
          <ac:grpSpMkLst>
            <pc:docMk/>
            <pc:sldMk cId="1199127180" sldId="339"/>
            <ac:grpSpMk id="146" creationId="{46AC24FF-2228-471B-9C8F-28602A01F145}"/>
          </ac:grpSpMkLst>
        </pc:grpChg>
        <pc:grpChg chg="add del mod">
          <ac:chgData name="Shafiur Rahman" userId="47e631ac342a9572" providerId="LiveId" clId="{DD188789-D457-4302-AD0D-0EB3CC4DAAE6}" dt="2021-09-28T07:46:44.049" v="27661" actId="165"/>
          <ac:grpSpMkLst>
            <pc:docMk/>
            <pc:sldMk cId="1199127180" sldId="339"/>
            <ac:grpSpMk id="167" creationId="{9C26210A-044F-4469-AC0A-CD4771C7D0C5}"/>
          </ac:grpSpMkLst>
        </pc:grpChg>
        <pc:grpChg chg="add del mod">
          <ac:chgData name="Shafiur Rahman" userId="47e631ac342a9572" providerId="LiveId" clId="{DD188789-D457-4302-AD0D-0EB3CC4DAAE6}" dt="2021-09-28T07:46:44.049" v="27661" actId="165"/>
          <ac:grpSpMkLst>
            <pc:docMk/>
            <pc:sldMk cId="1199127180" sldId="339"/>
            <ac:grpSpMk id="170" creationId="{B5308EED-0436-4004-991B-BB6A86243420}"/>
          </ac:grpSpMkLst>
        </pc:grpChg>
        <pc:grpChg chg="add del mod">
          <ac:chgData name="Shafiur Rahman" userId="47e631ac342a9572" providerId="LiveId" clId="{DD188789-D457-4302-AD0D-0EB3CC4DAAE6}" dt="2021-09-28T07:46:44.049" v="27661" actId="165"/>
          <ac:grpSpMkLst>
            <pc:docMk/>
            <pc:sldMk cId="1199127180" sldId="339"/>
            <ac:grpSpMk id="173" creationId="{0A515293-9EDD-43AB-9C58-B320DF7D46D6}"/>
          </ac:grpSpMkLst>
        </pc:grpChg>
        <pc:grpChg chg="add mod">
          <ac:chgData name="Shafiur Rahman" userId="47e631ac342a9572" providerId="LiveId" clId="{DD188789-D457-4302-AD0D-0EB3CC4DAAE6}" dt="2021-09-28T07:45:35.678" v="27653" actId="164"/>
          <ac:grpSpMkLst>
            <pc:docMk/>
            <pc:sldMk cId="1199127180" sldId="339"/>
            <ac:grpSpMk id="176" creationId="{4B697010-28C2-4309-ADEE-C18C2DBC3150}"/>
          </ac:grpSpMkLst>
        </pc:grpChg>
        <pc:grpChg chg="add mod">
          <ac:chgData name="Shafiur Rahman" userId="47e631ac342a9572" providerId="LiveId" clId="{DD188789-D457-4302-AD0D-0EB3CC4DAAE6}" dt="2021-09-28T07:45:35.678" v="27653" actId="164"/>
          <ac:grpSpMkLst>
            <pc:docMk/>
            <pc:sldMk cId="1199127180" sldId="339"/>
            <ac:grpSpMk id="183" creationId="{9ECB9BAB-3176-4B98-B555-3B3ED52CED30}"/>
          </ac:grpSpMkLst>
        </pc:grpChg>
        <pc:grpChg chg="add mod">
          <ac:chgData name="Shafiur Rahman" userId="47e631ac342a9572" providerId="LiveId" clId="{DD188789-D457-4302-AD0D-0EB3CC4DAAE6}" dt="2021-09-28T07:45:35.678" v="27653" actId="164"/>
          <ac:grpSpMkLst>
            <pc:docMk/>
            <pc:sldMk cId="1199127180" sldId="339"/>
            <ac:grpSpMk id="186" creationId="{AAEAAC18-BB92-4A52-81AB-CDF066A240E3}"/>
          </ac:grpSpMkLst>
        </pc:grpChg>
        <pc:grpChg chg="add mod">
          <ac:chgData name="Shafiur Rahman" userId="47e631ac342a9572" providerId="LiveId" clId="{DD188789-D457-4302-AD0D-0EB3CC4DAAE6}" dt="2021-09-28T07:45:35.678" v="27653" actId="164"/>
          <ac:grpSpMkLst>
            <pc:docMk/>
            <pc:sldMk cId="1199127180" sldId="339"/>
            <ac:grpSpMk id="191" creationId="{6E4246E8-2648-4318-A706-6CDBB65D60A3}"/>
          </ac:grpSpMkLst>
        </pc:grpChg>
        <pc:grpChg chg="add del mod">
          <ac:chgData name="Shafiur Rahman" userId="47e631ac342a9572" providerId="LiveId" clId="{DD188789-D457-4302-AD0D-0EB3CC4DAAE6}" dt="2021-09-26T23:44:47.229" v="4434" actId="478"/>
          <ac:grpSpMkLst>
            <pc:docMk/>
            <pc:sldMk cId="1199127180" sldId="339"/>
            <ac:grpSpMk id="195" creationId="{89E7B501-E4E6-497E-8E2C-C695C81A3E39}"/>
          </ac:grpSpMkLst>
        </pc:grpChg>
        <pc:grpChg chg="add mod">
          <ac:chgData name="Shafiur Rahman" userId="47e631ac342a9572" providerId="LiveId" clId="{DD188789-D457-4302-AD0D-0EB3CC4DAAE6}" dt="2021-09-26T23:34:16.663" v="4264"/>
          <ac:grpSpMkLst>
            <pc:docMk/>
            <pc:sldMk cId="1199127180" sldId="339"/>
            <ac:grpSpMk id="213" creationId="{A6C80785-47FF-4E34-B474-FC92477B13AB}"/>
          </ac:grpSpMkLst>
        </pc:grpChg>
        <pc:grpChg chg="add mod">
          <ac:chgData name="Shafiur Rahman" userId="47e631ac342a9572" providerId="LiveId" clId="{DD188789-D457-4302-AD0D-0EB3CC4DAAE6}" dt="2021-09-28T07:49:06.650" v="27672" actId="14100"/>
          <ac:grpSpMkLst>
            <pc:docMk/>
            <pc:sldMk cId="1199127180" sldId="339"/>
            <ac:grpSpMk id="216" creationId="{CDDBBF0F-20AE-44B3-A5E9-09C039E614DB}"/>
          </ac:grpSpMkLst>
        </pc:grpChg>
        <pc:grpChg chg="add mod ord">
          <ac:chgData name="Shafiur Rahman" userId="47e631ac342a9572" providerId="LiveId" clId="{DD188789-D457-4302-AD0D-0EB3CC4DAAE6}" dt="2021-09-28T07:43:11.873" v="27562" actId="166"/>
          <ac:grpSpMkLst>
            <pc:docMk/>
            <pc:sldMk cId="1199127180" sldId="339"/>
            <ac:grpSpMk id="226" creationId="{199A5072-CBAE-4908-B465-0F1EB8529A9A}"/>
          </ac:grpSpMkLst>
        </pc:grpChg>
        <pc:picChg chg="add mod">
          <ac:chgData name="Shafiur Rahman" userId="47e631ac342a9572" providerId="LiveId" clId="{DD188789-D457-4302-AD0D-0EB3CC4DAAE6}" dt="2021-09-28T21:02:44.475" v="49348" actId="1076"/>
          <ac:picMkLst>
            <pc:docMk/>
            <pc:sldMk cId="1199127180" sldId="339"/>
            <ac:picMk id="4" creationId="{A1229A91-2C52-42C4-9021-E192AF20B9FF}"/>
          </ac:picMkLst>
        </pc:picChg>
        <pc:cxnChg chg="del mod">
          <ac:chgData name="Shafiur Rahman" userId="47e631ac342a9572" providerId="LiveId" clId="{DD188789-D457-4302-AD0D-0EB3CC4DAAE6}" dt="2021-09-26T22:21:21.333" v="3903" actId="478"/>
          <ac:cxnSpMkLst>
            <pc:docMk/>
            <pc:sldMk cId="1199127180" sldId="339"/>
            <ac:cxnSpMk id="15" creationId="{F59617EC-A071-4934-B825-2258D74AA553}"/>
          </ac:cxnSpMkLst>
        </pc:cxnChg>
        <pc:cxnChg chg="del mod">
          <ac:chgData name="Shafiur Rahman" userId="47e631ac342a9572" providerId="LiveId" clId="{DD188789-D457-4302-AD0D-0EB3CC4DAAE6}" dt="2021-09-26T22:21:21.333" v="3903" actId="478"/>
          <ac:cxnSpMkLst>
            <pc:docMk/>
            <pc:sldMk cId="1199127180" sldId="339"/>
            <ac:cxnSpMk id="17" creationId="{BE65BEAC-07EE-4FE9-BD35-8F2735618D94}"/>
          </ac:cxnSpMkLst>
        </pc:cxnChg>
        <pc:cxnChg chg="del">
          <ac:chgData name="Shafiur Rahman" userId="47e631ac342a9572" providerId="LiveId" clId="{DD188789-D457-4302-AD0D-0EB3CC4DAAE6}" dt="2021-09-26T22:21:21.333" v="3903" actId="478"/>
          <ac:cxnSpMkLst>
            <pc:docMk/>
            <pc:sldMk cId="1199127180" sldId="339"/>
            <ac:cxnSpMk id="20" creationId="{46D771AD-793B-4447-AD67-4ABDA9FC85AD}"/>
          </ac:cxnSpMkLst>
        </pc:cxnChg>
        <pc:cxnChg chg="del">
          <ac:chgData name="Shafiur Rahman" userId="47e631ac342a9572" providerId="LiveId" clId="{DD188789-D457-4302-AD0D-0EB3CC4DAAE6}" dt="2021-09-26T22:21:21.333" v="3903" actId="478"/>
          <ac:cxnSpMkLst>
            <pc:docMk/>
            <pc:sldMk cId="1199127180" sldId="339"/>
            <ac:cxnSpMk id="23" creationId="{AAAA83FB-310A-4F87-B379-BCA5B2CCFF8F}"/>
          </ac:cxnSpMkLst>
        </pc:cxnChg>
        <pc:cxnChg chg="del mod">
          <ac:chgData name="Shafiur Rahman" userId="47e631ac342a9572" providerId="LiveId" clId="{DD188789-D457-4302-AD0D-0EB3CC4DAAE6}" dt="2021-09-26T22:21:21.333" v="3903" actId="478"/>
          <ac:cxnSpMkLst>
            <pc:docMk/>
            <pc:sldMk cId="1199127180" sldId="339"/>
            <ac:cxnSpMk id="25" creationId="{C8AF70FF-9F50-4D82-93D8-8C6027126330}"/>
          </ac:cxnSpMkLst>
        </pc:cxnChg>
        <pc:cxnChg chg="mod">
          <ac:chgData name="Shafiur Rahman" userId="47e631ac342a9572" providerId="LiveId" clId="{DD188789-D457-4302-AD0D-0EB3CC4DAAE6}" dt="2021-09-26T22:20:54.769" v="3895" actId="478"/>
          <ac:cxnSpMkLst>
            <pc:docMk/>
            <pc:sldMk cId="1199127180" sldId="339"/>
            <ac:cxnSpMk id="70" creationId="{5BDA7165-392D-4EBC-923F-D35D51BE0F1E}"/>
          </ac:cxnSpMkLst>
        </pc:cxnChg>
        <pc:cxnChg chg="mod">
          <ac:chgData name="Shafiur Rahman" userId="47e631ac342a9572" providerId="LiveId" clId="{DD188789-D457-4302-AD0D-0EB3CC4DAAE6}" dt="2021-09-26T22:20:54.769" v="3895" actId="478"/>
          <ac:cxnSpMkLst>
            <pc:docMk/>
            <pc:sldMk cId="1199127180" sldId="339"/>
            <ac:cxnSpMk id="71" creationId="{B2F086FC-2A50-479A-BF53-7400808D0EBD}"/>
          </ac:cxnSpMkLst>
        </pc:cxnChg>
        <pc:cxnChg chg="del">
          <ac:chgData name="Shafiur Rahman" userId="47e631ac342a9572" providerId="LiveId" clId="{DD188789-D457-4302-AD0D-0EB3CC4DAAE6}" dt="2021-09-26T22:21:21.333" v="3903" actId="478"/>
          <ac:cxnSpMkLst>
            <pc:docMk/>
            <pc:sldMk cId="1199127180" sldId="339"/>
            <ac:cxnSpMk id="74" creationId="{E571154A-5440-43A0-90EF-60BD8186048D}"/>
          </ac:cxnSpMkLst>
        </pc:cxnChg>
        <pc:cxnChg chg="mod">
          <ac:chgData name="Shafiur Rahman" userId="47e631ac342a9572" providerId="LiveId" clId="{DD188789-D457-4302-AD0D-0EB3CC4DAAE6}" dt="2021-09-26T22:20:54.769" v="3895" actId="478"/>
          <ac:cxnSpMkLst>
            <pc:docMk/>
            <pc:sldMk cId="1199127180" sldId="339"/>
            <ac:cxnSpMk id="75" creationId="{4BDB0A92-8F9C-4FD5-9B13-A08DB8E50298}"/>
          </ac:cxnSpMkLst>
        </pc:cxnChg>
        <pc:cxnChg chg="del">
          <ac:chgData name="Shafiur Rahman" userId="47e631ac342a9572" providerId="LiveId" clId="{DD188789-D457-4302-AD0D-0EB3CC4DAAE6}" dt="2021-09-26T22:21:21.333" v="3903" actId="478"/>
          <ac:cxnSpMkLst>
            <pc:docMk/>
            <pc:sldMk cId="1199127180" sldId="339"/>
            <ac:cxnSpMk id="76" creationId="{1A92856F-7129-4E38-BD4F-C0968F3B10C7}"/>
          </ac:cxnSpMkLst>
        </pc:cxnChg>
        <pc:cxnChg chg="del">
          <ac:chgData name="Shafiur Rahman" userId="47e631ac342a9572" providerId="LiveId" clId="{DD188789-D457-4302-AD0D-0EB3CC4DAAE6}" dt="2021-09-26T22:21:21.333" v="3903" actId="478"/>
          <ac:cxnSpMkLst>
            <pc:docMk/>
            <pc:sldMk cId="1199127180" sldId="339"/>
            <ac:cxnSpMk id="77" creationId="{FCE684E1-AD33-4232-A4C6-B27BAE5A3D86}"/>
          </ac:cxnSpMkLst>
        </pc:cxnChg>
        <pc:cxnChg chg="mod">
          <ac:chgData name="Shafiur Rahman" userId="47e631ac342a9572" providerId="LiveId" clId="{DD188789-D457-4302-AD0D-0EB3CC4DAAE6}" dt="2021-09-26T22:20:54.769" v="3895" actId="478"/>
          <ac:cxnSpMkLst>
            <pc:docMk/>
            <pc:sldMk cId="1199127180" sldId="339"/>
            <ac:cxnSpMk id="78" creationId="{5A285E24-28E1-459E-A44C-DAF8E32AFA74}"/>
          </ac:cxnSpMkLst>
        </pc:cxnChg>
        <pc:cxnChg chg="mod">
          <ac:chgData name="Shafiur Rahman" userId="47e631ac342a9572" providerId="LiveId" clId="{DD188789-D457-4302-AD0D-0EB3CC4DAAE6}" dt="2021-09-26T22:20:54.769" v="3895" actId="478"/>
          <ac:cxnSpMkLst>
            <pc:docMk/>
            <pc:sldMk cId="1199127180" sldId="339"/>
            <ac:cxnSpMk id="79" creationId="{4096F487-57E0-4E06-A631-B1FB6712104A}"/>
          </ac:cxnSpMkLst>
        </pc:cxnChg>
        <pc:cxnChg chg="mod">
          <ac:chgData name="Shafiur Rahman" userId="47e631ac342a9572" providerId="LiveId" clId="{DD188789-D457-4302-AD0D-0EB3CC4DAAE6}" dt="2021-09-26T22:20:54.769" v="3895" actId="478"/>
          <ac:cxnSpMkLst>
            <pc:docMk/>
            <pc:sldMk cId="1199127180" sldId="339"/>
            <ac:cxnSpMk id="87" creationId="{22BCBEE8-FEB8-4DF0-A945-18D6058F0095}"/>
          </ac:cxnSpMkLst>
        </pc:cxnChg>
        <pc:cxnChg chg="mod">
          <ac:chgData name="Shafiur Rahman" userId="47e631ac342a9572" providerId="LiveId" clId="{DD188789-D457-4302-AD0D-0EB3CC4DAAE6}" dt="2021-09-26T22:20:54.769" v="3895" actId="478"/>
          <ac:cxnSpMkLst>
            <pc:docMk/>
            <pc:sldMk cId="1199127180" sldId="339"/>
            <ac:cxnSpMk id="88" creationId="{DF6777BC-5676-4292-9829-0B8BE6F91F9A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94" creationId="{EF9DFEAB-69D5-464B-81A5-32D18732D538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95" creationId="{83B45258-5905-4552-8D1E-131B7F5FCA4B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98" creationId="{87BEB683-9375-41E5-ADFF-7F9E54859EFA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99" creationId="{3C40DC62-7197-451B-9512-F2B24B65501C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00" creationId="{0F2A105C-AA39-4395-9931-835B7AD2C0C6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07" creationId="{8517E339-4100-46CD-A911-7EB2E3205AF1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12" creationId="{2F735FC6-E52D-4E23-B781-242EA0006501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13" creationId="{5C1A9794-6A79-4DF6-A651-A7F4CEC6CBC6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35" creationId="{4CADB9BA-EF63-4C5E-A3C4-1D8953D128BD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36" creationId="{98BDEE0C-ECC8-4343-9162-F421013E5C50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37" creationId="{C97C9B70-3CD3-4C24-96F0-F46F30048540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38" creationId="{7777665E-4AFA-4151-943C-91657906FFD5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39" creationId="{692154F7-B853-460F-BC45-ABD958B4D0A8}"/>
          </ac:cxnSpMkLst>
        </pc:cxnChg>
        <pc:cxnChg chg="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140" creationId="{09D020DD-69EB-4089-872F-CB52F0EE08F6}"/>
          </ac:cxnSpMkLst>
        </pc:cxnChg>
        <pc:cxnChg chg="add del mod">
          <ac:chgData name="Shafiur Rahman" userId="47e631ac342a9572" providerId="LiveId" clId="{DD188789-D457-4302-AD0D-0EB3CC4DAAE6}" dt="2021-09-26T23:45:10.460" v="4436" actId="478"/>
          <ac:cxnSpMkLst>
            <pc:docMk/>
            <pc:sldMk cId="1199127180" sldId="339"/>
            <ac:cxnSpMk id="179" creationId="{F09EFEC2-FD3B-4AEA-AACD-E7BEAD6EF604}"/>
          </ac:cxnSpMkLst>
        </pc:cxnChg>
        <pc:cxnChg chg="add mod">
          <ac:chgData name="Shafiur Rahman" userId="47e631ac342a9572" providerId="LiveId" clId="{DD188789-D457-4302-AD0D-0EB3CC4DAAE6}" dt="2021-09-28T07:43:29.900" v="27563" actId="164"/>
          <ac:cxnSpMkLst>
            <pc:docMk/>
            <pc:sldMk cId="1199127180" sldId="339"/>
            <ac:cxnSpMk id="180" creationId="{5D8A4CD5-66E1-431A-9AF8-800EB58781AE}"/>
          </ac:cxnSpMkLst>
        </pc:cxnChg>
        <pc:cxnChg chg="add mod">
          <ac:chgData name="Shafiur Rahman" userId="47e631ac342a9572" providerId="LiveId" clId="{DD188789-D457-4302-AD0D-0EB3CC4DAAE6}" dt="2021-09-28T07:43:29.900" v="27563" actId="164"/>
          <ac:cxnSpMkLst>
            <pc:docMk/>
            <pc:sldMk cId="1199127180" sldId="339"/>
            <ac:cxnSpMk id="181" creationId="{D1DB1CC7-FCD0-4C3D-8527-402FDBA544EA}"/>
          </ac:cxnSpMkLst>
        </pc:cxnChg>
        <pc:cxnChg chg="add mod">
          <ac:chgData name="Shafiur Rahman" userId="47e631ac342a9572" providerId="LiveId" clId="{DD188789-D457-4302-AD0D-0EB3CC4DAAE6}" dt="2021-09-28T07:43:29.900" v="27563" actId="164"/>
          <ac:cxnSpMkLst>
            <pc:docMk/>
            <pc:sldMk cId="1199127180" sldId="339"/>
            <ac:cxnSpMk id="182" creationId="{0F9927E9-E195-4D0C-9054-9676B9873BC1}"/>
          </ac:cxnSpMkLst>
        </pc:cxnChg>
        <pc:cxnChg chg="add del mod">
          <ac:chgData name="Shafiur Rahman" userId="47e631ac342a9572" providerId="LiveId" clId="{DD188789-D457-4302-AD0D-0EB3CC4DAAE6}" dt="2021-09-26T23:47:13.896" v="4538" actId="478"/>
          <ac:cxnSpMkLst>
            <pc:docMk/>
            <pc:sldMk cId="1199127180" sldId="339"/>
            <ac:cxnSpMk id="199" creationId="{2259308A-C9B4-4FDA-9C29-3EFC4C368D2D}"/>
          </ac:cxnSpMkLst>
        </pc:cxnChg>
        <pc:cxnChg chg="add del mod">
          <ac:chgData name="Shafiur Rahman" userId="47e631ac342a9572" providerId="LiveId" clId="{DD188789-D457-4302-AD0D-0EB3CC4DAAE6}" dt="2021-09-26T23:44:37.354" v="4433" actId="478"/>
          <ac:cxnSpMkLst>
            <pc:docMk/>
            <pc:sldMk cId="1199127180" sldId="339"/>
            <ac:cxnSpMk id="200" creationId="{4505F497-BB9B-4849-91E5-5B2CAD9BD185}"/>
          </ac:cxnSpMkLst>
        </pc:cxnChg>
        <pc:cxnChg chg="add del mod">
          <ac:chgData name="Shafiur Rahman" userId="47e631ac342a9572" providerId="LiveId" clId="{DD188789-D457-4302-AD0D-0EB3CC4DAAE6}" dt="2021-09-26T23:44:34.577" v="4432" actId="478"/>
          <ac:cxnSpMkLst>
            <pc:docMk/>
            <pc:sldMk cId="1199127180" sldId="339"/>
            <ac:cxnSpMk id="201" creationId="{1D913168-616C-4A4C-BADB-7FCCB57667C6}"/>
          </ac:cxnSpMkLst>
        </pc:cxnChg>
        <pc:cxnChg chg="add del mod">
          <ac:chgData name="Shafiur Rahman" userId="47e631ac342a9572" providerId="LiveId" clId="{DD188789-D457-4302-AD0D-0EB3CC4DAAE6}" dt="2021-09-26T23:44:33.909" v="4431" actId="478"/>
          <ac:cxnSpMkLst>
            <pc:docMk/>
            <pc:sldMk cId="1199127180" sldId="339"/>
            <ac:cxnSpMk id="209" creationId="{4291D32D-C384-4B2F-8CDA-95B67298B6BF}"/>
          </ac:cxnSpMkLst>
        </pc:cxnChg>
        <pc:cxnChg chg="add del mod">
          <ac:chgData name="Shafiur Rahman" userId="47e631ac342a9572" providerId="LiveId" clId="{DD188789-D457-4302-AD0D-0EB3CC4DAAE6}" dt="2021-09-26T23:45:09.455" v="4435" actId="478"/>
          <ac:cxnSpMkLst>
            <pc:docMk/>
            <pc:sldMk cId="1199127180" sldId="339"/>
            <ac:cxnSpMk id="210" creationId="{990E342A-2CA1-4EEA-81F2-20B0B2412B48}"/>
          </ac:cxnSpMkLst>
        </pc:cxnChg>
        <pc:cxnChg chg="add mod">
          <ac:chgData name="Shafiur Rahman" userId="47e631ac342a9572" providerId="LiveId" clId="{DD188789-D457-4302-AD0D-0EB3CC4DAAE6}" dt="2021-09-26T22:24:23.501" v="3912"/>
          <ac:cxnSpMkLst>
            <pc:docMk/>
            <pc:sldMk cId="1199127180" sldId="339"/>
            <ac:cxnSpMk id="211" creationId="{9AB1ECA2-AE41-42A7-8AB0-16ACAA171DED}"/>
          </ac:cxnSpMkLst>
        </pc:cxnChg>
        <pc:cxnChg chg="add mod">
          <ac:chgData name="Shafiur Rahman" userId="47e631ac342a9572" providerId="LiveId" clId="{DD188789-D457-4302-AD0D-0EB3CC4DAAE6}" dt="2021-09-28T07:45:35.678" v="27653" actId="164"/>
          <ac:cxnSpMkLst>
            <pc:docMk/>
            <pc:sldMk cId="1199127180" sldId="339"/>
            <ac:cxnSpMk id="222" creationId="{FA9FC7F4-43A7-40F2-8D56-D6BA56B3B46D}"/>
          </ac:cxnSpMkLst>
        </pc:cxnChg>
        <pc:cxnChg chg="add mod">
          <ac:chgData name="Shafiur Rahman" userId="47e631ac342a9572" providerId="LiveId" clId="{DD188789-D457-4302-AD0D-0EB3CC4DAAE6}" dt="2021-09-28T07:45:35.678" v="27653" actId="164"/>
          <ac:cxnSpMkLst>
            <pc:docMk/>
            <pc:sldMk cId="1199127180" sldId="339"/>
            <ac:cxnSpMk id="223" creationId="{D5E55FC7-0C9B-4AF7-8D0D-7B9000801646}"/>
          </ac:cxnSpMkLst>
        </pc:cxnChg>
        <pc:cxnChg chg="add mod">
          <ac:chgData name="Shafiur Rahman" userId="47e631ac342a9572" providerId="LiveId" clId="{DD188789-D457-4302-AD0D-0EB3CC4DAAE6}" dt="2021-09-28T07:45:35.678" v="27653" actId="164"/>
          <ac:cxnSpMkLst>
            <pc:docMk/>
            <pc:sldMk cId="1199127180" sldId="339"/>
            <ac:cxnSpMk id="224" creationId="{9259DAE1-B9DC-4261-935B-70130CAA73BE}"/>
          </ac:cxnSpMkLst>
        </pc:cxnChg>
      </pc:sldChg>
      <pc:sldChg chg="addSp delSp modSp add mod modTransition modAnim addCm delCm modNotesTx">
        <pc:chgData name="Shafiur Rahman" userId="47e631ac342a9572" providerId="LiveId" clId="{DD188789-D457-4302-AD0D-0EB3CC4DAAE6}" dt="2021-09-28T22:15:29.052" v="52045"/>
        <pc:sldMkLst>
          <pc:docMk/>
          <pc:sldMk cId="2172680206" sldId="340"/>
        </pc:sldMkLst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4" creationId="{53A2952E-8451-4154-8FE7-48DB96746A0F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38" creationId="{89D281DE-FE7F-47A4-8260-13D2F3DAB70A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39" creationId="{08A4B24D-556B-4E27-8BDA-A73907BF00F6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46" creationId="{B85C9315-13C7-4CE5-A1FB-985BBB052C13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50" creationId="{4350971A-D9BD-450F-979B-4038D60C5AF5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52" creationId="{89908DAC-0A73-4307-86BD-D330FDD8C1E6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53" creationId="{089B0DF7-0A3E-4B5E-AD63-0856B5D9A7C4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54" creationId="{DCB65152-05A2-42B9-8AEA-3C3718D35D99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55" creationId="{EEA9E3E3-0209-46D6-830E-DD85282D9714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56" creationId="{0A04FDA7-1BE3-453B-AABD-BB9B4B9C9469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59" creationId="{79B46387-6CB6-4008-A6A7-00DBC31FCD4B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60" creationId="{A706D375-C81E-41D0-9A45-57A2B4776E19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85" creationId="{64B501FA-4584-4D8E-8025-77A81C9D2573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86" creationId="{4BF07CFD-C345-4D7B-A93B-2C41B57AE3E7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89" creationId="{B1025BFF-C4F9-4633-9471-2B0BC902CD7D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90" creationId="{7D89DED5-FAA4-4968-A4E7-FE1A834EC369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94" creationId="{E177CF2F-05FE-4427-8A97-93D8875FF492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95" creationId="{23AFFFC4-D5D2-435E-87AB-813BEA400E45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96" creationId="{8B9481BC-ADB1-4848-93DC-2AB93472E5E0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97" creationId="{24592002-2FC8-4BA6-93D6-EEFCD13331B1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98" creationId="{90DE3C19-5308-47FD-8DD5-CF46D78681CA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99" creationId="{D9EFD17D-1F87-4524-B6A9-1B54F1C4515B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03" creationId="{14DE9EF8-DFAF-4795-802C-BE20567341F4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04" creationId="{93D8F5A8-020E-423B-8515-92292A6B3EF1}"/>
          </ac:spMkLst>
        </pc:spChg>
        <pc:spChg chg="mod">
          <ac:chgData name="Shafiur Rahman" userId="47e631ac342a9572" providerId="LiveId" clId="{DD188789-D457-4302-AD0D-0EB3CC4DAAE6}" dt="2021-09-26T23:39:39.181" v="4371" actId="207"/>
          <ac:spMkLst>
            <pc:docMk/>
            <pc:sldMk cId="2172680206" sldId="340"/>
            <ac:spMk id="106" creationId="{17931503-EF88-4601-A570-F468CA7839BE}"/>
          </ac:spMkLst>
        </pc:spChg>
        <pc:spChg chg="mod">
          <ac:chgData name="Shafiur Rahman" userId="47e631ac342a9572" providerId="LiveId" clId="{DD188789-D457-4302-AD0D-0EB3CC4DAAE6}" dt="2021-09-26T23:39:39.181" v="4371" actId="207"/>
          <ac:spMkLst>
            <pc:docMk/>
            <pc:sldMk cId="2172680206" sldId="340"/>
            <ac:spMk id="107" creationId="{AB3142BA-3784-47F1-88C1-FF9AA6F0921F}"/>
          </ac:spMkLst>
        </pc:spChg>
        <pc:spChg chg="del">
          <ac:chgData name="Shafiur Rahman" userId="47e631ac342a9572" providerId="LiveId" clId="{DD188789-D457-4302-AD0D-0EB3CC4DAAE6}" dt="2021-09-26T22:21:24.177" v="3904" actId="478"/>
          <ac:spMkLst>
            <pc:docMk/>
            <pc:sldMk cId="2172680206" sldId="340"/>
            <ac:spMk id="108" creationId="{EBC58FA3-425A-4C99-BE67-F5348A2756E1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12" creationId="{26D8D401-EA51-4558-B114-3763989DCBA7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13" creationId="{E2CCBE7D-ECDF-4C08-8497-F41CAFC335AD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14" creationId="{7DFC9AD2-ECE2-4D0B-AB61-538EE4E9139E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15" creationId="{46631FFA-54D1-4A6D-AC65-0873DE3FBEE2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16" creationId="{D25AF3E8-1CA7-4695-8476-C2BC864FB4AB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17" creationId="{C8197A48-E866-4871-ABBF-F335F3E8DD25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18" creationId="{BD8A2EC8-C3BB-412F-A281-C904F74C631A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19" creationId="{428AF628-87D4-48D8-A091-2D81020607B3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20" creationId="{F8E1965F-854C-4B41-8ED7-1DC8A656F2A1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21" creationId="{B15C6E65-63D4-493D-9DE2-0271C1254062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29" creationId="{89E64100-4032-454C-B347-E428D3A5CCDE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0" creationId="{BBBD106B-B737-46FD-BA80-CBAC221D58BE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1" creationId="{D67E2A23-8997-41DB-AF3F-98D0F1AB9D68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2" creationId="{97F429AA-D643-4E7D-9647-628C361D6E9B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3" creationId="{4BADF0A6-82AF-4A41-8FBD-DC927D26DFAC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5" creationId="{F495086C-F6C9-47C1-BEE3-830DED6561EB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6" creationId="{81F6ADC8-26A0-49FF-BE4B-5E461FB520F6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7" creationId="{4B98418E-73D5-46F3-BA6F-1AD73CD319C8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8" creationId="{B1B199C7-737C-44B1-84F0-7362AE83C438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39" creationId="{272F2BF8-E748-421F-B389-9D726269EA74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0" creationId="{01E57651-F53F-406D-AE91-D316ABB597A1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1" creationId="{F6536179-DEA0-4C50-81DF-69558B973AA4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2" creationId="{38A43DD8-51A1-4C54-9D4D-F969E9B7AC17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3" creationId="{32F16C24-D498-4C9D-92E2-BC364F4EC3F4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4" creationId="{6A696145-79A4-476C-8962-ABEBB4D054A7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5" creationId="{87A41984-8009-4BBA-8371-700CCBD6182E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6" creationId="{A4996D27-E66C-478E-8789-1ED9EEB6CA0F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7" creationId="{E4A940DF-35D6-4A1C-996B-ACB5E2B85C0E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8" creationId="{2C5FBE72-F6AA-4EBE-9577-925926D6825B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49" creationId="{EF6155A6-0B49-4738-8723-3FA78040FD6D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50" creationId="{6D57D97D-ECA0-4CFF-8053-5CB9CD9885F7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51" creationId="{BC6D0457-728E-42FB-B6E9-D731DD8A5596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52" creationId="{B2B718E7-55A2-4A35-AD35-6B4FAF5A63F0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53" creationId="{0DAD1D30-5F5B-4F0A-B3D6-7E5B16330D93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54" creationId="{DCD8B760-049A-4AEA-944B-8EC62B036577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56" creationId="{2F286921-A129-4AED-B0EF-F3A4258A2D6F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57" creationId="{A2643B7B-BA59-4EE3-904E-91DF69F7EF98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59" creationId="{E0CF436C-1CDE-48E9-93E1-99A09C82E2A5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60" creationId="{F0D9C981-D3CC-41FF-8608-5323814ACA5B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62" creationId="{73307932-2921-4C79-B0E2-7A55EA4603EB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63" creationId="{98F7D35F-93A0-47A9-ADAC-05877D7B050D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65" creationId="{59BD2C60-DA56-45F4-911D-73A9FEEBC8F6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66" creationId="{E22A5BC8-97FF-489E-A05C-53D82BFEA8B3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72" creationId="{BB35EC45-EEF6-4B86-959D-31FCB48DB914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73" creationId="{F96F275C-B9F6-4D49-A73F-F0244607441F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75" creationId="{A011B979-C437-43C2-86D1-A76852875ACD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76" creationId="{0216037D-0EE2-462E-989D-A9C93FB32AF6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77" creationId="{056846D4-9A2A-4C8E-95A0-EDE4B319AB50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78" creationId="{4E511136-CBD2-4D9D-AB11-6677524E643D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80" creationId="{7004029E-6D30-4140-A54C-3154A7549138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81" creationId="{A35D62A1-059B-4428-BDE9-6291BB631CB4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82" creationId="{5A829878-15A9-4D5B-B10C-EA958FFF4AD7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84" creationId="{4CD996F1-0991-4F7B-ADEA-88DDACE0DC00}"/>
          </ac:spMkLst>
        </pc:spChg>
        <pc:spChg chg="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85" creationId="{5093AE3B-65EA-49E9-AFB3-7CD560C40906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86" creationId="{C2C75BA2-1214-4EF0-B631-9FB0E2886ED3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90" creationId="{A9CFA989-11F1-42AD-9A0B-46E988069499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91" creationId="{4203F55B-794A-4EFB-A1D7-55BE67489E31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92" creationId="{33717116-5DE0-4B00-85B7-95A5E7D23B2A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93" creationId="{68281ED4-ABBE-46E7-91A3-C2788647C12B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94" creationId="{77023BD7-B596-4662-8EF7-D141AF0B4F59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95" creationId="{E4BB5EC8-59AC-41D1-A2BD-7A4890E9F777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196" creationId="{35C79ACA-154A-403B-A469-3B0E1E60D2B8}"/>
          </ac:spMkLst>
        </pc:spChg>
        <pc:spChg chg="add mod">
          <ac:chgData name="Shafiur Rahman" userId="47e631ac342a9572" providerId="LiveId" clId="{DD188789-D457-4302-AD0D-0EB3CC4DAAE6}" dt="2021-09-26T22:24:24.250" v="3913"/>
          <ac:spMkLst>
            <pc:docMk/>
            <pc:sldMk cId="2172680206" sldId="340"/>
            <ac:spMk id="200" creationId="{977B2503-8AAB-4838-BE2D-5D0CD672410D}"/>
          </ac:spMkLst>
        </pc:spChg>
        <pc:spChg chg="mod">
          <ac:chgData name="Shafiur Rahman" userId="47e631ac342a9572" providerId="LiveId" clId="{DD188789-D457-4302-AD0D-0EB3CC4DAAE6}" dt="2021-09-26T23:33:47.815" v="4262"/>
          <ac:spMkLst>
            <pc:docMk/>
            <pc:sldMk cId="2172680206" sldId="340"/>
            <ac:spMk id="202" creationId="{A85BC2BE-EABC-49D5-9611-C34B27539602}"/>
          </ac:spMkLst>
        </pc:spChg>
        <pc:spChg chg="mod">
          <ac:chgData name="Shafiur Rahman" userId="47e631ac342a9572" providerId="LiveId" clId="{DD188789-D457-4302-AD0D-0EB3CC4DAAE6}" dt="2021-09-26T23:33:47.815" v="4262"/>
          <ac:spMkLst>
            <pc:docMk/>
            <pc:sldMk cId="2172680206" sldId="340"/>
            <ac:spMk id="203" creationId="{C86C6C94-D869-4504-ADBA-41B08EB0824B}"/>
          </ac:spMkLst>
        </pc:spChg>
        <pc:spChg chg="mod">
          <ac:chgData name="Shafiur Rahman" userId="47e631ac342a9572" providerId="LiveId" clId="{DD188789-D457-4302-AD0D-0EB3CC4DAAE6}" dt="2021-09-26T23:38:03.350" v="4327"/>
          <ac:spMkLst>
            <pc:docMk/>
            <pc:sldMk cId="2172680206" sldId="340"/>
            <ac:spMk id="205" creationId="{D0F9C5CD-0E66-4C88-98C7-B5B0C6D8C356}"/>
          </ac:spMkLst>
        </pc:spChg>
        <pc:spChg chg="mod">
          <ac:chgData name="Shafiur Rahman" userId="47e631ac342a9572" providerId="LiveId" clId="{DD188789-D457-4302-AD0D-0EB3CC4DAAE6}" dt="2021-09-26T23:38:03.350" v="4327"/>
          <ac:spMkLst>
            <pc:docMk/>
            <pc:sldMk cId="2172680206" sldId="340"/>
            <ac:spMk id="206" creationId="{886F5607-C306-46BA-BE2D-2703EA2CF51C}"/>
          </ac:spMkLst>
        </pc:spChg>
        <pc:spChg chg="mod">
          <ac:chgData name="Shafiur Rahman" userId="47e631ac342a9572" providerId="LiveId" clId="{DD188789-D457-4302-AD0D-0EB3CC4DAAE6}" dt="2021-09-26T23:38:03.350" v="4327"/>
          <ac:spMkLst>
            <pc:docMk/>
            <pc:sldMk cId="2172680206" sldId="340"/>
            <ac:spMk id="207" creationId="{3EAACFC5-8213-41FD-B3E1-C70DE4FE1E9B}"/>
          </ac:spMkLst>
        </pc:spChg>
        <pc:spChg chg="mod">
          <ac:chgData name="Shafiur Rahman" userId="47e631ac342a9572" providerId="LiveId" clId="{DD188789-D457-4302-AD0D-0EB3CC4DAAE6}" dt="2021-09-26T23:38:03.350" v="4327"/>
          <ac:spMkLst>
            <pc:docMk/>
            <pc:sldMk cId="2172680206" sldId="340"/>
            <ac:spMk id="208" creationId="{B45C3819-3F4A-4E96-AEDB-F6C78C93A7E6}"/>
          </ac:spMkLst>
        </pc:spChg>
        <pc:spChg chg="mod">
          <ac:chgData name="Shafiur Rahman" userId="47e631ac342a9572" providerId="LiveId" clId="{DD188789-D457-4302-AD0D-0EB3CC4DAAE6}" dt="2021-09-26T23:38:03.350" v="4327"/>
          <ac:spMkLst>
            <pc:docMk/>
            <pc:sldMk cId="2172680206" sldId="340"/>
            <ac:spMk id="209" creationId="{4CFE9C2F-7500-4BDF-87D8-ED471A5FC001}"/>
          </ac:spMkLst>
        </pc:spChg>
        <pc:spChg chg="mod">
          <ac:chgData name="Shafiur Rahman" userId="47e631ac342a9572" providerId="LiveId" clId="{DD188789-D457-4302-AD0D-0EB3CC4DAAE6}" dt="2021-09-26T23:38:36.358" v="4363"/>
          <ac:spMkLst>
            <pc:docMk/>
            <pc:sldMk cId="2172680206" sldId="340"/>
            <ac:spMk id="211" creationId="{546F8CA0-3B09-4067-B066-DEF7C58B2449}"/>
          </ac:spMkLst>
        </pc:spChg>
        <pc:spChg chg="mod">
          <ac:chgData name="Shafiur Rahman" userId="47e631ac342a9572" providerId="LiveId" clId="{DD188789-D457-4302-AD0D-0EB3CC4DAAE6}" dt="2021-09-28T07:41:00.227" v="27465" actId="14100"/>
          <ac:spMkLst>
            <pc:docMk/>
            <pc:sldMk cId="2172680206" sldId="340"/>
            <ac:spMk id="212" creationId="{CD264EDB-975C-44C4-8B7F-4F1D3978D217}"/>
          </ac:spMkLst>
        </pc:spChg>
        <pc:spChg chg="mod">
          <ac:chgData name="Shafiur Rahman" userId="47e631ac342a9572" providerId="LiveId" clId="{DD188789-D457-4302-AD0D-0EB3CC4DAAE6}" dt="2021-09-28T07:40:56.710" v="27464" actId="14100"/>
          <ac:spMkLst>
            <pc:docMk/>
            <pc:sldMk cId="2172680206" sldId="340"/>
            <ac:spMk id="213" creationId="{743E9E4E-4E4A-4A71-813C-5949A608948C}"/>
          </ac:spMkLst>
        </pc:spChg>
        <pc:spChg chg="mod">
          <ac:chgData name="Shafiur Rahman" userId="47e631ac342a9572" providerId="LiveId" clId="{DD188789-D457-4302-AD0D-0EB3CC4DAAE6}" dt="2021-09-26T23:38:36.358" v="4363"/>
          <ac:spMkLst>
            <pc:docMk/>
            <pc:sldMk cId="2172680206" sldId="340"/>
            <ac:spMk id="214" creationId="{1EFB5BFE-4FB6-424D-BA6B-EFAFD35AFFB5}"/>
          </ac:spMkLst>
        </pc:spChg>
        <pc:spChg chg="mod">
          <ac:chgData name="Shafiur Rahman" userId="47e631ac342a9572" providerId="LiveId" clId="{DD188789-D457-4302-AD0D-0EB3CC4DAAE6}" dt="2021-09-26T23:38:36.358" v="4363"/>
          <ac:spMkLst>
            <pc:docMk/>
            <pc:sldMk cId="2172680206" sldId="340"/>
            <ac:spMk id="215" creationId="{CE347711-8E0B-4362-9A98-6126A4C5BA06}"/>
          </ac:spMkLst>
        </pc:spChg>
        <pc:grpChg chg="add mod">
          <ac:chgData name="Shafiur Rahman" userId="47e631ac342a9572" providerId="LiveId" clId="{DD188789-D457-4302-AD0D-0EB3CC4DAAE6}" dt="2021-09-28T22:15:16.669" v="52031" actId="164"/>
          <ac:grpSpMkLst>
            <pc:docMk/>
            <pc:sldMk cId="2172680206" sldId="340"/>
            <ac:grpSpMk id="5" creationId="{A5110EBB-4BBA-4E1D-96E4-3EE6A83FBDDC}"/>
          </ac:grpSpMkLst>
        </pc:grpChg>
        <pc:grpChg chg="del">
          <ac:chgData name="Shafiur Rahman" userId="47e631ac342a9572" providerId="LiveId" clId="{DD188789-D457-4302-AD0D-0EB3CC4DAAE6}" dt="2021-09-26T23:33:46.688" v="4261" actId="478"/>
          <ac:grpSpMkLst>
            <pc:docMk/>
            <pc:sldMk cId="2172680206" sldId="340"/>
            <ac:grpSpMk id="15" creationId="{0A124896-384D-4328-8688-E79292C333C4}"/>
          </ac:grpSpMkLst>
        </pc:grpChg>
        <pc:grpChg chg="add mod">
          <ac:chgData name="Shafiur Rahman" userId="47e631ac342a9572" providerId="LiveId" clId="{DD188789-D457-4302-AD0D-0EB3CC4DAAE6}" dt="2021-09-26T22:24:24.250" v="3913"/>
          <ac:grpSpMkLst>
            <pc:docMk/>
            <pc:sldMk cId="2172680206" sldId="340"/>
            <ac:grpSpMk id="47" creationId="{80D307C0-04DE-4929-97A4-C64E4BC679D6}"/>
          </ac:grpSpMkLst>
        </pc:grpChg>
        <pc:grpChg chg="del">
          <ac:chgData name="Shafiur Rahman" userId="47e631ac342a9572" providerId="LiveId" clId="{DD188789-D457-4302-AD0D-0EB3CC4DAAE6}" dt="2021-09-26T22:20:52.409" v="3894" actId="478"/>
          <ac:grpSpMkLst>
            <pc:docMk/>
            <pc:sldMk cId="2172680206" sldId="340"/>
            <ac:grpSpMk id="65" creationId="{B9F6F833-F0B3-4459-8807-4BF03710207F}"/>
          </ac:grpSpMkLst>
        </pc:grpChg>
        <pc:grpChg chg="add mod">
          <ac:chgData name="Shafiur Rahman" userId="47e631ac342a9572" providerId="LiveId" clId="{DD188789-D457-4302-AD0D-0EB3CC4DAAE6}" dt="2021-09-26T23:39:39.181" v="4371" actId="207"/>
          <ac:grpSpMkLst>
            <pc:docMk/>
            <pc:sldMk cId="2172680206" sldId="340"/>
            <ac:grpSpMk id="105" creationId="{DCCA8959-9DB3-4185-86C7-12C2E6FE949B}"/>
          </ac:grpSpMkLst>
        </pc:grpChg>
        <pc:grpChg chg="add mod">
          <ac:chgData name="Shafiur Rahman" userId="47e631ac342a9572" providerId="LiveId" clId="{DD188789-D457-4302-AD0D-0EB3CC4DAAE6}" dt="2021-09-26T22:24:24.250" v="3913"/>
          <ac:grpSpMkLst>
            <pc:docMk/>
            <pc:sldMk cId="2172680206" sldId="340"/>
            <ac:grpSpMk id="109" creationId="{C0FD3C79-5710-4A17-8358-51C68C8FBEC4}"/>
          </ac:grpSpMkLst>
        </pc:grpChg>
        <pc:grpChg chg="mod">
          <ac:chgData name="Shafiur Rahman" userId="47e631ac342a9572" providerId="LiveId" clId="{DD188789-D457-4302-AD0D-0EB3CC4DAAE6}" dt="2021-09-26T22:24:24.250" v="3913"/>
          <ac:grpSpMkLst>
            <pc:docMk/>
            <pc:sldMk cId="2172680206" sldId="340"/>
            <ac:grpSpMk id="110" creationId="{3602A27C-CE28-4E9C-B4F9-5BADA9E047E1}"/>
          </ac:grpSpMkLst>
        </pc:grpChg>
        <pc:grpChg chg="mod">
          <ac:chgData name="Shafiur Rahman" userId="47e631ac342a9572" providerId="LiveId" clId="{DD188789-D457-4302-AD0D-0EB3CC4DAAE6}" dt="2021-09-26T22:24:24.250" v="3913"/>
          <ac:grpSpMkLst>
            <pc:docMk/>
            <pc:sldMk cId="2172680206" sldId="340"/>
            <ac:grpSpMk id="111" creationId="{F21DD559-228F-41FC-9605-3839A729E05D}"/>
          </ac:grpSpMkLst>
        </pc:grpChg>
        <pc:grpChg chg="add mod">
          <ac:chgData name="Shafiur Rahman" userId="47e631ac342a9572" providerId="LiveId" clId="{DD188789-D457-4302-AD0D-0EB3CC4DAAE6}" dt="2021-09-26T22:24:24.250" v="3913"/>
          <ac:grpSpMkLst>
            <pc:docMk/>
            <pc:sldMk cId="2172680206" sldId="340"/>
            <ac:grpSpMk id="122" creationId="{5E9E1976-D0B0-44D8-B3C5-072B5C6D8D73}"/>
          </ac:grpSpMkLst>
        </pc:grpChg>
        <pc:grpChg chg="add mod">
          <ac:chgData name="Shafiur Rahman" userId="47e631ac342a9572" providerId="LiveId" clId="{DD188789-D457-4302-AD0D-0EB3CC4DAAE6}" dt="2021-09-26T22:24:24.250" v="3913"/>
          <ac:grpSpMkLst>
            <pc:docMk/>
            <pc:sldMk cId="2172680206" sldId="340"/>
            <ac:grpSpMk id="134" creationId="{5A9002CE-EED2-4969-BDEF-F8787682E07F}"/>
          </ac:grpSpMkLst>
        </pc:grpChg>
        <pc:grpChg chg="add mod">
          <ac:chgData name="Shafiur Rahman" userId="47e631ac342a9572" providerId="LiveId" clId="{DD188789-D457-4302-AD0D-0EB3CC4DAAE6}" dt="2021-09-28T22:15:16.669" v="52031" actId="164"/>
          <ac:grpSpMkLst>
            <pc:docMk/>
            <pc:sldMk cId="2172680206" sldId="340"/>
            <ac:grpSpMk id="155" creationId="{17AD17A3-CDA7-4DB7-93F7-1EB079CC9CB5}"/>
          </ac:grpSpMkLst>
        </pc:grpChg>
        <pc:grpChg chg="add mod">
          <ac:chgData name="Shafiur Rahman" userId="47e631ac342a9572" providerId="LiveId" clId="{DD188789-D457-4302-AD0D-0EB3CC4DAAE6}" dt="2021-09-28T22:15:16.669" v="52031" actId="164"/>
          <ac:grpSpMkLst>
            <pc:docMk/>
            <pc:sldMk cId="2172680206" sldId="340"/>
            <ac:grpSpMk id="158" creationId="{18F9056E-A730-483C-B21E-F82C2189171B}"/>
          </ac:grpSpMkLst>
        </pc:grpChg>
        <pc:grpChg chg="add mod">
          <ac:chgData name="Shafiur Rahman" userId="47e631ac342a9572" providerId="LiveId" clId="{DD188789-D457-4302-AD0D-0EB3CC4DAAE6}" dt="2021-09-28T22:15:16.669" v="52031" actId="164"/>
          <ac:grpSpMkLst>
            <pc:docMk/>
            <pc:sldMk cId="2172680206" sldId="340"/>
            <ac:grpSpMk id="161" creationId="{395238AC-5729-4833-A7BF-06D81F6CAD2B}"/>
          </ac:grpSpMkLst>
        </pc:grpChg>
        <pc:grpChg chg="add del mod">
          <ac:chgData name="Shafiur Rahman" userId="47e631ac342a9572" providerId="LiveId" clId="{DD188789-D457-4302-AD0D-0EB3CC4DAAE6}" dt="2021-09-26T23:38:08.888" v="4328" actId="478"/>
          <ac:grpSpMkLst>
            <pc:docMk/>
            <pc:sldMk cId="2172680206" sldId="340"/>
            <ac:grpSpMk id="164" creationId="{6372E17E-F100-4C11-9311-D216187E43EE}"/>
          </ac:grpSpMkLst>
        </pc:grpChg>
        <pc:grpChg chg="add del mod">
          <ac:chgData name="Shafiur Rahman" userId="47e631ac342a9572" providerId="LiveId" clId="{DD188789-D457-4302-AD0D-0EB3CC4DAAE6}" dt="2021-09-26T23:38:08.888" v="4328" actId="478"/>
          <ac:grpSpMkLst>
            <pc:docMk/>
            <pc:sldMk cId="2172680206" sldId="340"/>
            <ac:grpSpMk id="171" creationId="{30E11CFD-A143-4A7F-950F-B39D1C0309CB}"/>
          </ac:grpSpMkLst>
        </pc:grpChg>
        <pc:grpChg chg="add del mod">
          <ac:chgData name="Shafiur Rahman" userId="47e631ac342a9572" providerId="LiveId" clId="{DD188789-D457-4302-AD0D-0EB3CC4DAAE6}" dt="2021-09-26T23:38:08.888" v="4328" actId="478"/>
          <ac:grpSpMkLst>
            <pc:docMk/>
            <pc:sldMk cId="2172680206" sldId="340"/>
            <ac:grpSpMk id="174" creationId="{7BEA91A7-F7AC-460C-9895-29F0C90C64BA}"/>
          </ac:grpSpMkLst>
        </pc:grpChg>
        <pc:grpChg chg="add del mod">
          <ac:chgData name="Shafiur Rahman" userId="47e631ac342a9572" providerId="LiveId" clId="{DD188789-D457-4302-AD0D-0EB3CC4DAAE6}" dt="2021-09-26T23:38:08.888" v="4328" actId="478"/>
          <ac:grpSpMkLst>
            <pc:docMk/>
            <pc:sldMk cId="2172680206" sldId="340"/>
            <ac:grpSpMk id="179" creationId="{B0167CBB-98D6-4C76-9B91-C378EE935190}"/>
          </ac:grpSpMkLst>
        </pc:grpChg>
        <pc:grpChg chg="add del mod">
          <ac:chgData name="Shafiur Rahman" userId="47e631ac342a9572" providerId="LiveId" clId="{DD188789-D457-4302-AD0D-0EB3CC4DAAE6}" dt="2021-09-26T23:38:08.888" v="4328" actId="478"/>
          <ac:grpSpMkLst>
            <pc:docMk/>
            <pc:sldMk cId="2172680206" sldId="340"/>
            <ac:grpSpMk id="183" creationId="{559D3ADC-A753-488C-8E59-C32B7EC5A0A1}"/>
          </ac:grpSpMkLst>
        </pc:grpChg>
        <pc:grpChg chg="add mod">
          <ac:chgData name="Shafiur Rahman" userId="47e631ac342a9572" providerId="LiveId" clId="{DD188789-D457-4302-AD0D-0EB3CC4DAAE6}" dt="2021-09-26T23:33:47.815" v="4262"/>
          <ac:grpSpMkLst>
            <pc:docMk/>
            <pc:sldMk cId="2172680206" sldId="340"/>
            <ac:grpSpMk id="201" creationId="{FE00CBEA-7A02-472E-B943-BC40CF61155D}"/>
          </ac:grpSpMkLst>
        </pc:grpChg>
        <pc:grpChg chg="add del mod">
          <ac:chgData name="Shafiur Rahman" userId="47e631ac342a9572" providerId="LiveId" clId="{DD188789-D457-4302-AD0D-0EB3CC4DAAE6}" dt="2021-09-26T23:38:31.542" v="4362" actId="478"/>
          <ac:grpSpMkLst>
            <pc:docMk/>
            <pc:sldMk cId="2172680206" sldId="340"/>
            <ac:grpSpMk id="204" creationId="{FE4D6263-B1F4-48DA-80D6-917871133430}"/>
          </ac:grpSpMkLst>
        </pc:grpChg>
        <pc:grpChg chg="add mod">
          <ac:chgData name="Shafiur Rahman" userId="47e631ac342a9572" providerId="LiveId" clId="{DD188789-D457-4302-AD0D-0EB3CC4DAAE6}" dt="2021-09-26T23:38:36.358" v="4363"/>
          <ac:grpSpMkLst>
            <pc:docMk/>
            <pc:sldMk cId="2172680206" sldId="340"/>
            <ac:grpSpMk id="210" creationId="{555116E5-AE50-477D-9667-F72811A49661}"/>
          </ac:grpSpMkLst>
        </pc:grpChg>
        <pc:picChg chg="add mod">
          <ac:chgData name="Shafiur Rahman" userId="47e631ac342a9572" providerId="LiveId" clId="{DD188789-D457-4302-AD0D-0EB3CC4DAAE6}" dt="2021-09-28T21:01:35.622" v="49343" actId="1076"/>
          <ac:picMkLst>
            <pc:docMk/>
            <pc:sldMk cId="2172680206" sldId="340"/>
            <ac:picMk id="4" creationId="{ED9FB313-7C5D-42F6-956B-DB4E1173B340}"/>
          </ac:picMkLst>
        </pc:picChg>
        <pc:cxnChg chg="del">
          <ac:chgData name="Shafiur Rahman" userId="47e631ac342a9572" providerId="LiveId" clId="{DD188789-D457-4302-AD0D-0EB3CC4DAAE6}" dt="2021-09-26T22:21:24.177" v="3904" actId="478"/>
          <ac:cxnSpMkLst>
            <pc:docMk/>
            <pc:sldMk cId="2172680206" sldId="340"/>
            <ac:cxnSpMk id="51" creationId="{A1D4AB89-6FAA-4878-A39A-AB8EAAD1DCC8}"/>
          </ac:cxnSpMkLst>
        </pc:cxnChg>
        <pc:cxnChg chg="del">
          <ac:chgData name="Shafiur Rahman" userId="47e631ac342a9572" providerId="LiveId" clId="{DD188789-D457-4302-AD0D-0EB3CC4DAAE6}" dt="2021-09-26T22:21:24.177" v="3904" actId="478"/>
          <ac:cxnSpMkLst>
            <pc:docMk/>
            <pc:sldMk cId="2172680206" sldId="340"/>
            <ac:cxnSpMk id="57" creationId="{5467F61B-ABBC-4D64-9F4E-74F6AA1AFF37}"/>
          </ac:cxnSpMkLst>
        </pc:cxnChg>
        <pc:cxnChg chg="del">
          <ac:chgData name="Shafiur Rahman" userId="47e631ac342a9572" providerId="LiveId" clId="{DD188789-D457-4302-AD0D-0EB3CC4DAAE6}" dt="2021-09-26T22:21:24.177" v="3904" actId="478"/>
          <ac:cxnSpMkLst>
            <pc:docMk/>
            <pc:sldMk cId="2172680206" sldId="340"/>
            <ac:cxnSpMk id="64" creationId="{1A164C28-AABD-4513-B4D7-E47A0DC6B8AE}"/>
          </ac:cxnSpMkLst>
        </pc:cxnChg>
        <pc:cxnChg chg="mod">
          <ac:chgData name="Shafiur Rahman" userId="47e631ac342a9572" providerId="LiveId" clId="{DD188789-D457-4302-AD0D-0EB3CC4DAAE6}" dt="2021-09-26T22:20:52.409" v="3894" actId="478"/>
          <ac:cxnSpMkLst>
            <pc:docMk/>
            <pc:sldMk cId="2172680206" sldId="340"/>
            <ac:cxnSpMk id="69" creationId="{6BDB24AB-2A79-4C3D-918B-C2232DBBDE7E}"/>
          </ac:cxnSpMkLst>
        </pc:cxnChg>
        <pc:cxnChg chg="mod">
          <ac:chgData name="Shafiur Rahman" userId="47e631ac342a9572" providerId="LiveId" clId="{DD188789-D457-4302-AD0D-0EB3CC4DAAE6}" dt="2021-09-26T22:20:52.409" v="3894" actId="478"/>
          <ac:cxnSpMkLst>
            <pc:docMk/>
            <pc:sldMk cId="2172680206" sldId="340"/>
            <ac:cxnSpMk id="70" creationId="{07982919-312C-4CD3-8297-66741D1E3A23}"/>
          </ac:cxnSpMkLst>
        </pc:cxnChg>
        <pc:cxnChg chg="mod">
          <ac:chgData name="Shafiur Rahman" userId="47e631ac342a9572" providerId="LiveId" clId="{DD188789-D457-4302-AD0D-0EB3CC4DAAE6}" dt="2021-09-26T22:20:52.409" v="3894" actId="478"/>
          <ac:cxnSpMkLst>
            <pc:docMk/>
            <pc:sldMk cId="2172680206" sldId="340"/>
            <ac:cxnSpMk id="73" creationId="{C0834A60-103A-4F54-B744-FA716349D895}"/>
          </ac:cxnSpMkLst>
        </pc:cxnChg>
        <pc:cxnChg chg="mod">
          <ac:chgData name="Shafiur Rahman" userId="47e631ac342a9572" providerId="LiveId" clId="{DD188789-D457-4302-AD0D-0EB3CC4DAAE6}" dt="2021-09-26T22:20:52.409" v="3894" actId="478"/>
          <ac:cxnSpMkLst>
            <pc:docMk/>
            <pc:sldMk cId="2172680206" sldId="340"/>
            <ac:cxnSpMk id="74" creationId="{F5361C3F-CBC5-4BED-A6F3-260117D51DF0}"/>
          </ac:cxnSpMkLst>
        </pc:cxnChg>
        <pc:cxnChg chg="mod">
          <ac:chgData name="Shafiur Rahman" userId="47e631ac342a9572" providerId="LiveId" clId="{DD188789-D457-4302-AD0D-0EB3CC4DAAE6}" dt="2021-09-26T22:20:52.409" v="3894" actId="478"/>
          <ac:cxnSpMkLst>
            <pc:docMk/>
            <pc:sldMk cId="2172680206" sldId="340"/>
            <ac:cxnSpMk id="75" creationId="{93546408-F83D-4A71-B1D1-67D22A1B6431}"/>
          </ac:cxnSpMkLst>
        </pc:cxnChg>
        <pc:cxnChg chg="mod">
          <ac:chgData name="Shafiur Rahman" userId="47e631ac342a9572" providerId="LiveId" clId="{DD188789-D457-4302-AD0D-0EB3CC4DAAE6}" dt="2021-09-26T22:20:52.409" v="3894" actId="478"/>
          <ac:cxnSpMkLst>
            <pc:docMk/>
            <pc:sldMk cId="2172680206" sldId="340"/>
            <ac:cxnSpMk id="83" creationId="{561A0B19-AB55-4FE7-9CF8-3EF17487A40D}"/>
          </ac:cxnSpMkLst>
        </pc:cxnChg>
        <pc:cxnChg chg="mod">
          <ac:chgData name="Shafiur Rahman" userId="47e631ac342a9572" providerId="LiveId" clId="{DD188789-D457-4302-AD0D-0EB3CC4DAAE6}" dt="2021-09-26T22:20:52.409" v="3894" actId="478"/>
          <ac:cxnSpMkLst>
            <pc:docMk/>
            <pc:sldMk cId="2172680206" sldId="340"/>
            <ac:cxnSpMk id="84" creationId="{198BD0FE-FBD4-4C1F-B053-39FB95E77EFA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87" creationId="{EFAB8AD9-AE20-453D-857A-A24871046FC0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88" creationId="{55805EB3-8C73-45E1-BD2D-BA4EC55245AE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91" creationId="{7814ED7D-832A-4A7F-BF94-23BAB9233F3F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92" creationId="{04FBE4CB-C648-4B91-8917-8ED4D732EF39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93" creationId="{457CE187-1D03-45D7-805E-1A13BDC7267F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00" creationId="{6F9A66F7-E7BC-4AE5-ACA8-CB3A819741A8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01" creationId="{3F90C8EF-A655-471A-A7B8-EA86C399F463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02" creationId="{CC736E67-D04F-45D5-8CFB-2152B3C12526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23" creationId="{28CA6F4A-14C0-4436-8ACF-88ADBE23E83B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24" creationId="{6C3F435B-BBD4-49A8-866F-2B8ECFA8A73D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25" creationId="{87124102-01C8-4D90-97A4-CAE7EDED87C5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26" creationId="{48A82952-829C-4BE6-8644-4F09984F4769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27" creationId="{A2E0ED97-E7D6-49FC-B258-A51CA94CBA0B}"/>
          </ac:cxnSpMkLst>
        </pc:cxnChg>
        <pc:cxnChg chg="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28" creationId="{A7A0E77A-29C4-4E29-8A83-130AC83B946D}"/>
          </ac:cxnSpMkLst>
        </pc:cxnChg>
        <pc:cxnChg chg="add del mod ord">
          <ac:chgData name="Shafiur Rahman" userId="47e631ac342a9572" providerId="LiveId" clId="{DD188789-D457-4302-AD0D-0EB3CC4DAAE6}" dt="2021-09-28T22:15:16.669" v="52031" actId="164"/>
          <ac:cxnSpMkLst>
            <pc:docMk/>
            <pc:sldMk cId="2172680206" sldId="340"/>
            <ac:cxnSpMk id="167" creationId="{661E3CE5-6030-4662-8FF9-1ECA57DEF504}"/>
          </ac:cxnSpMkLst>
        </pc:cxnChg>
        <pc:cxnChg chg="add del mod">
          <ac:chgData name="Shafiur Rahman" userId="47e631ac342a9572" providerId="LiveId" clId="{DD188789-D457-4302-AD0D-0EB3CC4DAAE6}" dt="2021-09-26T23:38:11.929" v="4331" actId="478"/>
          <ac:cxnSpMkLst>
            <pc:docMk/>
            <pc:sldMk cId="2172680206" sldId="340"/>
            <ac:cxnSpMk id="168" creationId="{4A599E73-7A6A-473B-B70B-B946345FD172}"/>
          </ac:cxnSpMkLst>
        </pc:cxnChg>
        <pc:cxnChg chg="add del mod">
          <ac:chgData name="Shafiur Rahman" userId="47e631ac342a9572" providerId="LiveId" clId="{DD188789-D457-4302-AD0D-0EB3CC4DAAE6}" dt="2021-09-26T23:38:11.268" v="4330" actId="478"/>
          <ac:cxnSpMkLst>
            <pc:docMk/>
            <pc:sldMk cId="2172680206" sldId="340"/>
            <ac:cxnSpMk id="169" creationId="{A13FBD45-9049-4E5D-A1F1-12CB6DC7DF41}"/>
          </ac:cxnSpMkLst>
        </pc:cxnChg>
        <pc:cxnChg chg="add del mod">
          <ac:chgData name="Shafiur Rahman" userId="47e631ac342a9572" providerId="LiveId" clId="{DD188789-D457-4302-AD0D-0EB3CC4DAAE6}" dt="2021-09-26T23:38:10.259" v="4329" actId="478"/>
          <ac:cxnSpMkLst>
            <pc:docMk/>
            <pc:sldMk cId="2172680206" sldId="340"/>
            <ac:cxnSpMk id="170" creationId="{247CF692-0143-4D9A-9022-D24E2098C613}"/>
          </ac:cxnSpMkLst>
        </pc:cxnChg>
        <pc:cxnChg chg="add del mod">
          <ac:chgData name="Shafiur Rahman" userId="47e631ac342a9572" providerId="LiveId" clId="{DD188789-D457-4302-AD0D-0EB3CC4DAAE6}" dt="2021-09-26T23:38:12.869" v="4332" actId="478"/>
          <ac:cxnSpMkLst>
            <pc:docMk/>
            <pc:sldMk cId="2172680206" sldId="340"/>
            <ac:cxnSpMk id="187" creationId="{A8A902EB-A1CC-4C16-8321-0BDC1EB680CF}"/>
          </ac:cxnSpMkLst>
        </pc:cxnChg>
        <pc:cxnChg chg="add del mod">
          <ac:chgData name="Shafiur Rahman" userId="47e631ac342a9572" providerId="LiveId" clId="{DD188789-D457-4302-AD0D-0EB3CC4DAAE6}" dt="2021-09-26T23:38:13.851" v="4333" actId="478"/>
          <ac:cxnSpMkLst>
            <pc:docMk/>
            <pc:sldMk cId="2172680206" sldId="340"/>
            <ac:cxnSpMk id="188" creationId="{E5A05CAE-0073-48B3-AFCE-9D4F9D670CF0}"/>
          </ac:cxnSpMkLst>
        </pc:cxnChg>
        <pc:cxnChg chg="add del mod">
          <ac:chgData name="Shafiur Rahman" userId="47e631ac342a9572" providerId="LiveId" clId="{DD188789-D457-4302-AD0D-0EB3CC4DAAE6}" dt="2021-09-26T23:38:14.607" v="4334" actId="478"/>
          <ac:cxnSpMkLst>
            <pc:docMk/>
            <pc:sldMk cId="2172680206" sldId="340"/>
            <ac:cxnSpMk id="189" creationId="{E8BC387C-2365-4785-B575-09BFE7110D6B}"/>
          </ac:cxnSpMkLst>
        </pc:cxnChg>
        <pc:cxnChg chg="add del mod">
          <ac:chgData name="Shafiur Rahman" userId="47e631ac342a9572" providerId="LiveId" clId="{DD188789-D457-4302-AD0D-0EB3CC4DAAE6}" dt="2021-09-26T23:38:15.619" v="4335" actId="478"/>
          <ac:cxnSpMkLst>
            <pc:docMk/>
            <pc:sldMk cId="2172680206" sldId="340"/>
            <ac:cxnSpMk id="197" creationId="{AB3E297C-EFD7-4D06-877B-66AE414B7BF5}"/>
          </ac:cxnSpMkLst>
        </pc:cxnChg>
        <pc:cxnChg chg="add del mod">
          <ac:chgData name="Shafiur Rahman" userId="47e631ac342a9572" providerId="LiveId" clId="{DD188789-D457-4302-AD0D-0EB3CC4DAAE6}" dt="2021-09-26T23:39:07.025" v="4369" actId="478"/>
          <ac:cxnSpMkLst>
            <pc:docMk/>
            <pc:sldMk cId="2172680206" sldId="340"/>
            <ac:cxnSpMk id="198" creationId="{2815BDED-50A2-4162-A674-95FC9A036285}"/>
          </ac:cxnSpMkLst>
        </pc:cxnChg>
        <pc:cxnChg chg="add mod">
          <ac:chgData name="Shafiur Rahman" userId="47e631ac342a9572" providerId="LiveId" clId="{DD188789-D457-4302-AD0D-0EB3CC4DAAE6}" dt="2021-09-26T22:24:24.250" v="3913"/>
          <ac:cxnSpMkLst>
            <pc:docMk/>
            <pc:sldMk cId="2172680206" sldId="340"/>
            <ac:cxnSpMk id="199" creationId="{7842BBAD-C046-4F0E-ABD7-98D25A0D8F9D}"/>
          </ac:cxnSpMkLst>
        </pc:cxnChg>
      </pc:sldChg>
      <pc:sldChg chg="addSp delSp modSp add del mod modTransition">
        <pc:chgData name="Shafiur Rahman" userId="47e631ac342a9572" providerId="LiveId" clId="{DD188789-D457-4302-AD0D-0EB3CC4DAAE6}" dt="2021-09-28T07:58:29.563" v="28245" actId="47"/>
        <pc:sldMkLst>
          <pc:docMk/>
          <pc:sldMk cId="1727128552" sldId="343"/>
        </pc:sldMkLst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4" creationId="{53A2952E-8451-4154-8FE7-48DB96746A0F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51" creationId="{A502CA46-7603-4B07-9792-639CD7CB24F8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52" creationId="{89908DAC-0A73-4307-86BD-D330FDD8C1E6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53" creationId="{089B0DF7-0A3E-4B5E-AD63-0856B5D9A7C4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54" creationId="{DCB65152-05A2-42B9-8AEA-3C3718D35D99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55" creationId="{EEA9E3E3-0209-46D6-830E-DD85282D9714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56" creationId="{0A04FDA7-1BE3-453B-AABD-BB9B4B9C9469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59" creationId="{79B46387-6CB6-4008-A6A7-00DBC31FCD4B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60" creationId="{A706D375-C81E-41D0-9A45-57A2B4776E19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66" creationId="{D0A67A65-BCB7-4DEA-ABD4-92783F63859A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67" creationId="{13A66503-B804-4C97-ACB8-CECC31AE8A0C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68" creationId="{8E5B69BC-8C47-465E-8851-EADA4F42E6F6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69" creationId="{1968AA3C-68B8-4F24-9EDD-379170207850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72" creationId="{D3FE6DD6-D03C-408A-A163-1B85F666C4C8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96" creationId="{B05246FE-07D7-449C-8AE1-1418EE4031B3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98" creationId="{C68EFAA7-EE2A-4547-B0EB-D960B8E50F43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99" creationId="{EBC973A0-A52A-41EE-B8CC-25A33ABEEE8F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00" creationId="{9EAF808F-5742-4944-A827-B41FD022785F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03" creationId="{7F7086E7-2AF9-4532-8198-CBD4CAB42C81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04" creationId="{940C0C9C-3D32-4F84-9CCC-E6129604FD52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108" creationId="{EBC58FA3-425A-4C99-BE67-F5348A2756E1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109" creationId="{BA349A78-1C3E-4F04-B749-E74DFD3A4A8D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110" creationId="{36F1B34F-3EF2-4813-9E43-57BDF5EE22B7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111" creationId="{BB7CD4E3-0775-4CE2-9DD0-23EBD54D400F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12" creationId="{107D1670-F8BC-40BA-9B36-5FB6761B992F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13" creationId="{12EE30CE-A218-48C8-AADB-4E60BA9D0264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14" creationId="{9003061F-8ED3-4758-B7FD-06E14CC3AAA4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15" creationId="{AFA4C03A-2C9F-46AF-9E56-2CB7D9121CA2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16" creationId="{B5A470DE-DDC9-490A-AF93-73F1F10CAC82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17" creationId="{7FC74C0A-BECE-4DAD-90A7-7FB73A6F3F03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21" creationId="{33DB237E-070F-4295-9F8C-B44DB4AFC5BD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122" creationId="{46BDDD0B-4F3D-456A-AAA7-192DAB7D0435}"/>
          </ac:spMkLst>
        </pc:spChg>
        <pc:spChg chg="del">
          <ac:chgData name="Shafiur Rahman" userId="47e631ac342a9572" providerId="LiveId" clId="{DD188789-D457-4302-AD0D-0EB3CC4DAAE6}" dt="2021-09-26T22:21:02.872" v="3898" actId="478"/>
          <ac:spMkLst>
            <pc:docMk/>
            <pc:sldMk cId="1727128552" sldId="343"/>
            <ac:spMk id="123" creationId="{4F739E6A-9904-48FD-87A1-4715BA2B2384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24" creationId="{AA06B6BA-0390-4563-80DC-E35A264343A0}"/>
          </ac:spMkLst>
        </pc:spChg>
        <pc:spChg chg="mod">
          <ac:chgData name="Shafiur Rahman" userId="47e631ac342a9572" providerId="LiveId" clId="{DD188789-D457-4302-AD0D-0EB3CC4DAAE6}" dt="2021-09-26T23:56:24.511" v="4752" actId="207"/>
          <ac:spMkLst>
            <pc:docMk/>
            <pc:sldMk cId="1727128552" sldId="343"/>
            <ac:spMk id="126" creationId="{92EAB38E-BEBA-448A-9E21-11FF6A869876}"/>
          </ac:spMkLst>
        </pc:spChg>
        <pc:spChg chg="mod">
          <ac:chgData name="Shafiur Rahman" userId="47e631ac342a9572" providerId="LiveId" clId="{DD188789-D457-4302-AD0D-0EB3CC4DAAE6}" dt="2021-09-26T23:56:24.511" v="4752" actId="207"/>
          <ac:spMkLst>
            <pc:docMk/>
            <pc:sldMk cId="1727128552" sldId="343"/>
            <ac:spMk id="127" creationId="{9089C0E4-FCAE-4379-85BE-90C1FD1993CD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1" creationId="{C6C8D07C-F059-4EE3-B8BE-8F74ADA36270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2" creationId="{6B380919-7E49-4FCF-A498-A6A18A2E56D1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3" creationId="{12AF6DE4-CEAD-459C-9078-BA54F5FB136C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4" creationId="{6C9559AE-00B9-467D-B5B5-1415AE423B2B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5" creationId="{E6813930-324F-4C4D-88B0-2D43E1B16F93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6" creationId="{A4DD78C5-8349-447C-B60F-7B09CD84C8A0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7" creationId="{B42C407E-EE32-40FE-84D4-B0D0DDE66F1C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8" creationId="{3B92B749-F58F-4932-842C-5356B89E9211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39" creationId="{B2C4072A-3DA0-4AF3-9010-F99D29DFB9A2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40" creationId="{9E04F85B-4B9E-45A2-9952-D9DCF25AEC5D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48" creationId="{59CF37AF-C3EF-4941-8C36-80BB9038BF24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49" creationId="{53131F17-6C66-4814-A30D-82FF64D7D306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0" creationId="{457EE23E-4C2D-48D6-88CC-B23CAFDA0F2D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1" creationId="{12E6579A-412E-4794-91EE-6C777B90A93F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2" creationId="{DADB19E7-E5DC-436C-88C9-5B69165FED11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4" creationId="{929AED86-05EE-4407-B96A-B2E12F72CBEF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5" creationId="{16C10EFE-ADD6-409D-95FA-086CA4473CF4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6" creationId="{6F8B1EB3-BDB2-47A9-BD90-CFE3743D7FB1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7" creationId="{49CE1714-829B-4C0B-B676-AC156133729D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8" creationId="{0107D4BA-D2D4-40F6-B0F9-AB674FCA6885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59" creationId="{483FBDD3-0B6E-42EE-A715-91B21C25A922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0" creationId="{BB047F2F-41C2-4413-BBB2-6AA62CA7BE51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1" creationId="{FC0982F1-80D0-4296-8E27-645DABF93082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2" creationId="{C56C6868-888E-40B5-A153-AC2D2F23F480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3" creationId="{200F5580-214C-4806-ABA0-E0B5733FF750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4" creationId="{9D39ED21-DDC2-4997-992B-8F33165DB284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5" creationId="{2FCFC4FF-F788-45B9-A860-5B8D6560E988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6" creationId="{72593D89-E2C3-40D5-AC3D-87139BD15FBA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7" creationId="{2D240AD2-EC0E-4FF9-8730-C8005C3F7230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8" creationId="{2194B21A-5139-4CBD-BA0F-BE3D11FB835D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69" creationId="{2E180B4B-097C-49AC-8DB6-0E609B468EAF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70" creationId="{CB377B8E-3A2F-45A9-80A0-01AE878AC86D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71" creationId="{F0A76B8C-C2A2-4554-81EA-61EA253E973B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72" creationId="{0E2D9773-87FE-4DA2-8574-A81384ACF6D0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73" creationId="{D9E796FC-13AA-4E83-8355-80483E53E835}"/>
          </ac:spMkLst>
        </pc:spChg>
        <pc:spChg chg="mod">
          <ac:chgData name="Shafiur Rahman" userId="47e631ac342a9572" providerId="LiveId" clId="{DD188789-D457-4302-AD0D-0EB3CC4DAAE6}" dt="2021-09-26T23:56:24.511" v="4752" actId="207"/>
          <ac:spMkLst>
            <pc:docMk/>
            <pc:sldMk cId="1727128552" sldId="343"/>
            <ac:spMk id="175" creationId="{C7E8C3EC-301D-4284-8605-7D1EFD1CE313}"/>
          </ac:spMkLst>
        </pc:spChg>
        <pc:spChg chg="mod">
          <ac:chgData name="Shafiur Rahman" userId="47e631ac342a9572" providerId="LiveId" clId="{DD188789-D457-4302-AD0D-0EB3CC4DAAE6}" dt="2021-09-26T23:56:24.511" v="4752" actId="207"/>
          <ac:spMkLst>
            <pc:docMk/>
            <pc:sldMk cId="1727128552" sldId="343"/>
            <ac:spMk id="176" creationId="{E9AE1CCC-8145-4382-8B00-CA9C615735CD}"/>
          </ac:spMkLst>
        </pc:spChg>
        <pc:spChg chg="mod">
          <ac:chgData name="Shafiur Rahman" userId="47e631ac342a9572" providerId="LiveId" clId="{DD188789-D457-4302-AD0D-0EB3CC4DAAE6}" dt="2021-09-26T23:56:24.511" v="4752" actId="207"/>
          <ac:spMkLst>
            <pc:docMk/>
            <pc:sldMk cId="1727128552" sldId="343"/>
            <ac:spMk id="178" creationId="{78BC17A5-C26E-4172-A581-3C4FFDB8FC5C}"/>
          </ac:spMkLst>
        </pc:spChg>
        <pc:spChg chg="mod">
          <ac:chgData name="Shafiur Rahman" userId="47e631ac342a9572" providerId="LiveId" clId="{DD188789-D457-4302-AD0D-0EB3CC4DAAE6}" dt="2021-09-26T23:56:24.511" v="4752" actId="207"/>
          <ac:spMkLst>
            <pc:docMk/>
            <pc:sldMk cId="1727128552" sldId="343"/>
            <ac:spMk id="179" creationId="{E6943839-2272-49AC-9889-AEDF6A8FD3C8}"/>
          </ac:spMkLst>
        </pc:spChg>
        <pc:spChg chg="mod">
          <ac:chgData name="Shafiur Rahman" userId="47e631ac342a9572" providerId="LiveId" clId="{DD188789-D457-4302-AD0D-0EB3CC4DAAE6}" dt="2021-09-26T23:56:24.511" v="4752" actId="207"/>
          <ac:spMkLst>
            <pc:docMk/>
            <pc:sldMk cId="1727128552" sldId="343"/>
            <ac:spMk id="181" creationId="{7FF6AEDA-E263-4D87-BDB4-E054765D6B3B}"/>
          </ac:spMkLst>
        </pc:spChg>
        <pc:spChg chg="mod">
          <ac:chgData name="Shafiur Rahman" userId="47e631ac342a9572" providerId="LiveId" clId="{DD188789-D457-4302-AD0D-0EB3CC4DAAE6}" dt="2021-09-26T23:56:24.511" v="4752" actId="207"/>
          <ac:spMkLst>
            <pc:docMk/>
            <pc:sldMk cId="1727128552" sldId="343"/>
            <ac:spMk id="182" creationId="{408C4011-75AD-40D4-831E-5C6F3D35283F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84" creationId="{41499EE7-0AF5-45F7-A9F3-20FE0A2B843A}"/>
          </ac:spMkLst>
        </pc:spChg>
        <pc:spChg chg="mod">
          <ac:chgData name="Shafiur Rahman" userId="47e631ac342a9572" providerId="LiveId" clId="{DD188789-D457-4302-AD0D-0EB3CC4DAAE6}" dt="2021-09-26T23:58:41.791" v="4760" actId="20577"/>
          <ac:spMkLst>
            <pc:docMk/>
            <pc:sldMk cId="1727128552" sldId="343"/>
            <ac:spMk id="185" creationId="{F620DF12-C3B7-4620-94F1-03FE143F2964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91" creationId="{4365A334-660B-4013-8C71-8F72639D0B04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92" creationId="{A1DCE17B-1595-4631-B62A-AB0B293C0780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94" creationId="{6DBD1BDA-247F-4A3B-8E26-BF56DA86AFEE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95" creationId="{80A8317C-C0F0-47AB-92A1-58C32A01DFDF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196" creationId="{32DA1254-9C37-4D15-8380-E1A65CA913B1}"/>
          </ac:spMkLst>
        </pc:spChg>
        <pc:spChg chg="add del mod">
          <ac:chgData name="Shafiur Rahman" userId="47e631ac342a9572" providerId="LiveId" clId="{DD188789-D457-4302-AD0D-0EB3CC4DAAE6}" dt="2021-09-26T23:56:10.468" v="4750" actId="478"/>
          <ac:spMkLst>
            <pc:docMk/>
            <pc:sldMk cId="1727128552" sldId="343"/>
            <ac:spMk id="197" creationId="{8EB4DE87-D859-4916-9C49-9FA77E53A62D}"/>
          </ac:spMkLst>
        </pc:spChg>
        <pc:spChg chg="mod">
          <ac:chgData name="Shafiur Rahman" userId="47e631ac342a9572" providerId="LiveId" clId="{DD188789-D457-4302-AD0D-0EB3CC4DAAE6}" dt="2021-09-26T23:59:53.671" v="4769" actId="207"/>
          <ac:spMkLst>
            <pc:docMk/>
            <pc:sldMk cId="1727128552" sldId="343"/>
            <ac:spMk id="199" creationId="{35ADA8A4-81BF-41AA-87A3-51EEA529DEA8}"/>
          </ac:spMkLst>
        </pc:spChg>
        <pc:spChg chg="mod">
          <ac:chgData name="Shafiur Rahman" userId="47e631ac342a9572" providerId="LiveId" clId="{DD188789-D457-4302-AD0D-0EB3CC4DAAE6}" dt="2021-09-26T23:59:53.671" v="4769" actId="207"/>
          <ac:spMkLst>
            <pc:docMk/>
            <pc:sldMk cId="1727128552" sldId="343"/>
            <ac:spMk id="200" creationId="{FDDFCBAA-D17C-42C3-A26B-74C3D6E2A3D4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01" creationId="{D42C8EAE-0760-45DD-B3FE-F0D673A82004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03" creationId="{9394AFB3-3131-4178-A7BD-51A3126AD5F4}"/>
          </ac:spMkLst>
        </pc:spChg>
        <pc:spChg chg="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04" creationId="{AB502E20-8257-47D2-8553-013D7C1A298C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05" creationId="{6783007B-BE06-4392-954B-FC329DA982EA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09" creationId="{318233E8-2BA1-43A8-8E3A-57141E532340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10" creationId="{8A667510-F39F-47F4-9D07-9D558953E728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11" creationId="{6D036DDA-299C-447A-8192-33CDFEE0AF75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12" creationId="{19760CBA-633D-4B3B-B785-0B0A4099DCC6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13" creationId="{AB59A07A-FF23-4D03-973E-AB66960FACB8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14" creationId="{98D063E1-4CC9-48A7-87C7-26D6C6923890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15" creationId="{5D4B49C6-AA62-4D96-AB44-5D5A441C45DC}"/>
          </ac:spMkLst>
        </pc:spChg>
        <pc:spChg chg="add mod">
          <ac:chgData name="Shafiur Rahman" userId="47e631ac342a9572" providerId="LiveId" clId="{DD188789-D457-4302-AD0D-0EB3CC4DAAE6}" dt="2021-09-26T22:24:21.918" v="3911"/>
          <ac:spMkLst>
            <pc:docMk/>
            <pc:sldMk cId="1727128552" sldId="343"/>
            <ac:spMk id="219" creationId="{4CE2D8D3-C52D-4D8F-8545-014927980861}"/>
          </ac:spMkLst>
        </pc:spChg>
        <pc:spChg chg="mod">
          <ac:chgData name="Shafiur Rahman" userId="47e631ac342a9572" providerId="LiveId" clId="{DD188789-D457-4302-AD0D-0EB3CC4DAAE6}" dt="2021-09-26T23:34:27.772" v="4266"/>
          <ac:spMkLst>
            <pc:docMk/>
            <pc:sldMk cId="1727128552" sldId="343"/>
            <ac:spMk id="221" creationId="{C48E7F9A-21F2-4ED0-9BE2-C5D653442C7B}"/>
          </ac:spMkLst>
        </pc:spChg>
        <pc:spChg chg="mod">
          <ac:chgData name="Shafiur Rahman" userId="47e631ac342a9572" providerId="LiveId" clId="{DD188789-D457-4302-AD0D-0EB3CC4DAAE6}" dt="2021-09-26T23:34:27.772" v="4266"/>
          <ac:spMkLst>
            <pc:docMk/>
            <pc:sldMk cId="1727128552" sldId="343"/>
            <ac:spMk id="222" creationId="{D7C1DBE1-6ACD-4096-AEAC-CA3279E04026}"/>
          </ac:spMkLst>
        </pc:spChg>
        <pc:spChg chg="mod">
          <ac:chgData name="Shafiur Rahman" userId="47e631ac342a9572" providerId="LiveId" clId="{DD188789-D457-4302-AD0D-0EB3CC4DAAE6}" dt="2021-09-26T23:56:00.689" v="4721"/>
          <ac:spMkLst>
            <pc:docMk/>
            <pc:sldMk cId="1727128552" sldId="343"/>
            <ac:spMk id="224" creationId="{9F29CBFD-B46C-421F-8CB5-FB08EAF2943F}"/>
          </ac:spMkLst>
        </pc:spChg>
        <pc:spChg chg="mod">
          <ac:chgData name="Shafiur Rahman" userId="47e631ac342a9572" providerId="LiveId" clId="{DD188789-D457-4302-AD0D-0EB3CC4DAAE6}" dt="2021-09-26T23:56:00.689" v="4721"/>
          <ac:spMkLst>
            <pc:docMk/>
            <pc:sldMk cId="1727128552" sldId="343"/>
            <ac:spMk id="225" creationId="{5A456AF8-D045-4BCB-9B33-3AAE1B62FEEB}"/>
          </ac:spMkLst>
        </pc:spChg>
        <pc:spChg chg="mod">
          <ac:chgData name="Shafiur Rahman" userId="47e631ac342a9572" providerId="LiveId" clId="{DD188789-D457-4302-AD0D-0EB3CC4DAAE6}" dt="2021-09-26T23:56:00.689" v="4721"/>
          <ac:spMkLst>
            <pc:docMk/>
            <pc:sldMk cId="1727128552" sldId="343"/>
            <ac:spMk id="226" creationId="{DD4FA948-C204-4CB3-A60A-7B78ACDB3073}"/>
          </ac:spMkLst>
        </pc:spChg>
        <pc:spChg chg="mod">
          <ac:chgData name="Shafiur Rahman" userId="47e631ac342a9572" providerId="LiveId" clId="{DD188789-D457-4302-AD0D-0EB3CC4DAAE6}" dt="2021-09-26T23:56:00.689" v="4721"/>
          <ac:spMkLst>
            <pc:docMk/>
            <pc:sldMk cId="1727128552" sldId="343"/>
            <ac:spMk id="227" creationId="{42DF03C8-DCF0-4460-BE79-CD3238424212}"/>
          </ac:spMkLst>
        </pc:spChg>
        <pc:spChg chg="mod">
          <ac:chgData name="Shafiur Rahman" userId="47e631ac342a9572" providerId="LiveId" clId="{DD188789-D457-4302-AD0D-0EB3CC4DAAE6}" dt="2021-09-26T23:56:00.689" v="4721"/>
          <ac:spMkLst>
            <pc:docMk/>
            <pc:sldMk cId="1727128552" sldId="343"/>
            <ac:spMk id="228" creationId="{9DBE0D4C-09F9-4B6E-ACB2-D2DCCE7DDA45}"/>
          </ac:spMkLst>
        </pc:spChg>
        <pc:grpChg chg="del">
          <ac:chgData name="Shafiur Rahman" userId="47e631ac342a9572" providerId="LiveId" clId="{DD188789-D457-4302-AD0D-0EB3CC4DAAE6}" dt="2021-09-26T23:34:25.496" v="4265" actId="478"/>
          <ac:grpSpMkLst>
            <pc:docMk/>
            <pc:sldMk cId="1727128552" sldId="343"/>
            <ac:grpSpMk id="13" creationId="{35CA595E-7CCC-4F06-8962-32F1FDAEEEDA}"/>
          </ac:grpSpMkLst>
        </pc:grpChg>
        <pc:grpChg chg="del">
          <ac:chgData name="Shafiur Rahman" userId="47e631ac342a9572" providerId="LiveId" clId="{DD188789-D457-4302-AD0D-0EB3CC4DAAE6}" dt="2021-09-26T22:21:02.872" v="3898" actId="478"/>
          <ac:grpSpMkLst>
            <pc:docMk/>
            <pc:sldMk cId="1727128552" sldId="343"/>
            <ac:grpSpMk id="65" creationId="{3354F1C2-9033-47E1-97E5-0DD17401379C}"/>
          </ac:grpSpMkLst>
        </pc:grpChg>
        <pc:grpChg chg="add 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97" creationId="{9C168D89-9B8B-43BF-9046-142882561256}"/>
          </ac:grpSpMkLst>
        </pc:grpChg>
        <pc:grpChg chg="add mod">
          <ac:chgData name="Shafiur Rahman" userId="47e631ac342a9572" providerId="LiveId" clId="{DD188789-D457-4302-AD0D-0EB3CC4DAAE6}" dt="2021-09-26T23:56:24.511" v="4752" actId="207"/>
          <ac:grpSpMkLst>
            <pc:docMk/>
            <pc:sldMk cId="1727128552" sldId="343"/>
            <ac:grpSpMk id="125" creationId="{973FD2A4-C94B-41A1-87C8-7E6FCAEB15AD}"/>
          </ac:grpSpMkLst>
        </pc:grpChg>
        <pc:grpChg chg="add 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128" creationId="{F69BAEA9-2B12-4156-9260-8BFEF8328FD4}"/>
          </ac:grpSpMkLst>
        </pc:grpChg>
        <pc:grpChg chg="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129" creationId="{1498E2AF-DAA9-434D-8F4A-64EB6FA7FDDD}"/>
          </ac:grpSpMkLst>
        </pc:grpChg>
        <pc:grpChg chg="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130" creationId="{33CFBAC6-A8A7-4304-8107-50F05C30BDB7}"/>
          </ac:grpSpMkLst>
        </pc:grpChg>
        <pc:grpChg chg="add 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141" creationId="{4496C52C-0E8C-48A6-8DD1-70F50EA90A8B}"/>
          </ac:grpSpMkLst>
        </pc:grpChg>
        <pc:grpChg chg="add 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153" creationId="{821CA2F8-86EA-4D20-9C7D-ADAE4448216E}"/>
          </ac:grpSpMkLst>
        </pc:grpChg>
        <pc:grpChg chg="add mod">
          <ac:chgData name="Shafiur Rahman" userId="47e631ac342a9572" providerId="LiveId" clId="{DD188789-D457-4302-AD0D-0EB3CC4DAAE6}" dt="2021-09-26T23:56:24.511" v="4752" actId="207"/>
          <ac:grpSpMkLst>
            <pc:docMk/>
            <pc:sldMk cId="1727128552" sldId="343"/>
            <ac:grpSpMk id="174" creationId="{D0982DF2-B033-44FC-B2E9-A91FA9B13E21}"/>
          </ac:grpSpMkLst>
        </pc:grpChg>
        <pc:grpChg chg="add mod">
          <ac:chgData name="Shafiur Rahman" userId="47e631ac342a9572" providerId="LiveId" clId="{DD188789-D457-4302-AD0D-0EB3CC4DAAE6}" dt="2021-09-26T23:56:24.511" v="4752" actId="207"/>
          <ac:grpSpMkLst>
            <pc:docMk/>
            <pc:sldMk cId="1727128552" sldId="343"/>
            <ac:grpSpMk id="177" creationId="{7DAED81B-CC43-4094-B2D1-E48D12EC9891}"/>
          </ac:grpSpMkLst>
        </pc:grpChg>
        <pc:grpChg chg="add mod">
          <ac:chgData name="Shafiur Rahman" userId="47e631ac342a9572" providerId="LiveId" clId="{DD188789-D457-4302-AD0D-0EB3CC4DAAE6}" dt="2021-09-26T23:56:24.511" v="4752" actId="207"/>
          <ac:grpSpMkLst>
            <pc:docMk/>
            <pc:sldMk cId="1727128552" sldId="343"/>
            <ac:grpSpMk id="180" creationId="{30B4AC08-08FA-40A4-B5DE-0EA7A05ADFAD}"/>
          </ac:grpSpMkLst>
        </pc:grpChg>
        <pc:grpChg chg="add 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183" creationId="{EF9E3FDF-753E-4733-BAF8-9EEFF92F0215}"/>
          </ac:grpSpMkLst>
        </pc:grpChg>
        <pc:grpChg chg="add 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190" creationId="{55C54EBA-C91E-4DDE-90C8-12AD99AF9932}"/>
          </ac:grpSpMkLst>
        </pc:grpChg>
        <pc:grpChg chg="add mod">
          <ac:chgData name="Shafiur Rahman" userId="47e631ac342a9572" providerId="LiveId" clId="{DD188789-D457-4302-AD0D-0EB3CC4DAAE6}" dt="2021-09-26T22:24:21.918" v="3911"/>
          <ac:grpSpMkLst>
            <pc:docMk/>
            <pc:sldMk cId="1727128552" sldId="343"/>
            <ac:grpSpMk id="193" creationId="{CE8C0A64-97CF-493A-9D91-A756E5BEDA9A}"/>
          </ac:grpSpMkLst>
        </pc:grpChg>
        <pc:grpChg chg="add mod">
          <ac:chgData name="Shafiur Rahman" userId="47e631ac342a9572" providerId="LiveId" clId="{DD188789-D457-4302-AD0D-0EB3CC4DAAE6}" dt="2021-09-26T23:59:53.671" v="4769" actId="207"/>
          <ac:grpSpMkLst>
            <pc:docMk/>
            <pc:sldMk cId="1727128552" sldId="343"/>
            <ac:grpSpMk id="198" creationId="{121C0D29-8619-43C8-91CC-9C7E7519AF33}"/>
          </ac:grpSpMkLst>
        </pc:grpChg>
        <pc:grpChg chg="add del mod">
          <ac:chgData name="Shafiur Rahman" userId="47e631ac342a9572" providerId="LiveId" clId="{DD188789-D457-4302-AD0D-0EB3CC4DAAE6}" dt="2021-09-26T23:59:13.034" v="4764" actId="478"/>
          <ac:grpSpMkLst>
            <pc:docMk/>
            <pc:sldMk cId="1727128552" sldId="343"/>
            <ac:grpSpMk id="202" creationId="{995EF507-109B-407E-A461-DC360612BB98}"/>
          </ac:grpSpMkLst>
        </pc:grpChg>
        <pc:grpChg chg="add mod">
          <ac:chgData name="Shafiur Rahman" userId="47e631ac342a9572" providerId="LiveId" clId="{DD188789-D457-4302-AD0D-0EB3CC4DAAE6}" dt="2021-09-26T23:34:27.772" v="4266"/>
          <ac:grpSpMkLst>
            <pc:docMk/>
            <pc:sldMk cId="1727128552" sldId="343"/>
            <ac:grpSpMk id="220" creationId="{B9D1771A-D529-4D90-87B4-2078439DFFA5}"/>
          </ac:grpSpMkLst>
        </pc:grpChg>
        <pc:grpChg chg="add mod">
          <ac:chgData name="Shafiur Rahman" userId="47e631ac342a9572" providerId="LiveId" clId="{DD188789-D457-4302-AD0D-0EB3CC4DAAE6}" dt="2021-09-26T23:56:14" v="4751" actId="14100"/>
          <ac:grpSpMkLst>
            <pc:docMk/>
            <pc:sldMk cId="1727128552" sldId="343"/>
            <ac:grpSpMk id="223" creationId="{237B782A-1135-4B29-9883-741843E00516}"/>
          </ac:grpSpMkLst>
        </pc:grpChg>
        <pc:cxnChg chg="del 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6" creationId="{3279A590-D850-4740-9D37-CF0C4870A9A9}"/>
          </ac:cxnSpMkLst>
        </pc:cxnChg>
        <pc:cxnChg chg="del 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15" creationId="{F59617EC-A071-4934-B825-2258D74AA553}"/>
          </ac:cxnSpMkLst>
        </pc:cxnChg>
        <pc:cxnChg chg="del 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17" creationId="{BE65BEAC-07EE-4FE9-BD35-8F2735618D94}"/>
          </ac:cxnSpMkLst>
        </pc:cxnChg>
        <pc:cxnChg chg="del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20" creationId="{46D771AD-793B-4447-AD67-4ABDA9FC85AD}"/>
          </ac:cxnSpMkLst>
        </pc:cxnChg>
        <pc:cxnChg chg="del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23" creationId="{AAAA83FB-310A-4F87-B379-BCA5B2CCFF8F}"/>
          </ac:cxnSpMkLst>
        </pc:cxnChg>
        <pc:cxnChg chg="del 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25" creationId="{C8AF70FF-9F50-4D82-93D8-8C6027126330}"/>
          </ac:cxnSpMkLst>
        </pc:cxnChg>
        <pc:cxnChg chg="del 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70" creationId="{CCCF2B12-7A1A-4AEC-84DB-3E4D44984BB0}"/>
          </ac:cxnSpMkLst>
        </pc:cxnChg>
        <pc:cxnChg chg="del 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71" creationId="{7F4593CC-3C51-4CA3-9E8A-36AF5E2D7030}"/>
          </ac:cxnSpMkLst>
        </pc:cxnChg>
        <pc:cxnChg chg="del 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73" creationId="{C727411B-3A54-43A3-B79F-18AC0777445B}"/>
          </ac:cxnSpMkLst>
        </pc:cxnChg>
        <pc:cxnChg chg="del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74" creationId="{6B577812-B775-468A-B5AD-A353BE60C4C3}"/>
          </ac:cxnSpMkLst>
        </pc:cxnChg>
        <pc:cxnChg chg="del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75" creationId="{B76DFEF2-AA3A-4028-95B5-F72FBB76FDE7}"/>
          </ac:cxnSpMkLst>
        </pc:cxnChg>
        <pc:cxnChg chg="del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76" creationId="{2631C8D5-012D-4A98-A688-EC2EDDFDC0B9}"/>
          </ac:cxnSpMkLst>
        </pc:cxnChg>
        <pc:cxnChg chg="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80" creationId="{66C41400-C2A3-409B-8B9A-EC92B6AAB3EA}"/>
          </ac:cxnSpMkLst>
        </pc:cxnChg>
        <pc:cxnChg chg="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81" creationId="{EC42092E-0308-4427-84F4-ADB087749492}"/>
          </ac:cxnSpMkLst>
        </pc:cxnChg>
        <pc:cxnChg chg="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84" creationId="{D0952613-0312-4E8F-922A-C93E311ED142}"/>
          </ac:cxnSpMkLst>
        </pc:cxnChg>
        <pc:cxnChg chg="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85" creationId="{4A902F70-B70C-4E09-89A0-499B7D145113}"/>
          </ac:cxnSpMkLst>
        </pc:cxnChg>
        <pc:cxnChg chg="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86" creationId="{3B7608DD-9911-4E28-AF04-EF40B35333EB}"/>
          </ac:cxnSpMkLst>
        </pc:cxnChg>
        <pc:cxnChg chg="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94" creationId="{25831DC0-10F2-4D56-91B5-5AF380ADBE42}"/>
          </ac:cxnSpMkLst>
        </pc:cxnChg>
        <pc:cxnChg chg="mod">
          <ac:chgData name="Shafiur Rahman" userId="47e631ac342a9572" providerId="LiveId" clId="{DD188789-D457-4302-AD0D-0EB3CC4DAAE6}" dt="2021-09-26T22:21:02.872" v="3898" actId="478"/>
          <ac:cxnSpMkLst>
            <pc:docMk/>
            <pc:sldMk cId="1727128552" sldId="343"/>
            <ac:cxnSpMk id="95" creationId="{4E897AD4-C47F-4723-A532-8076B89BEE55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01" creationId="{80AE1A28-9A8B-4CCA-9531-5CF6FFF994D3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02" creationId="{217E7AC4-BADE-435E-BC22-735F7E9FAAAB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05" creationId="{57A228DF-FAF6-496F-9DA5-4586DA38CAAC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06" creationId="{30CA89D6-C649-42D1-8563-226AFF48CAE7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07" creationId="{973AFCBF-88CD-476B-A50A-45D7D1498726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18" creationId="{745061CF-33DF-4576-A4E9-6F56D484BC5B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19" creationId="{062A292A-5CB1-4D56-8362-34A48730C948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20" creationId="{FC257E34-D662-4EA5-B8BD-3273981D43AC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42" creationId="{C9D3A0DC-0455-4199-BB6D-6936EE56FF77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43" creationId="{91F4A905-E008-4639-9E43-AFCB68FA0976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44" creationId="{FA19D22A-83EF-4C72-AC5F-61D24A722038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45" creationId="{4CD95FE1-FCD6-42CD-ABBF-16D64587157F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46" creationId="{BA3B603B-BB87-4EC5-AC7A-19D644E5C95D}"/>
          </ac:cxnSpMkLst>
        </pc:cxnChg>
        <pc:cxnChg chg="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147" creationId="{814E0696-9595-4C6C-AE43-1FD03E66CF71}"/>
          </ac:cxnSpMkLst>
        </pc:cxnChg>
        <pc:cxnChg chg="add del mod">
          <ac:chgData name="Shafiur Rahman" userId="47e631ac342a9572" providerId="LiveId" clId="{DD188789-D457-4302-AD0D-0EB3CC4DAAE6}" dt="2021-09-26T23:55:29.820" v="4717" actId="478"/>
          <ac:cxnSpMkLst>
            <pc:docMk/>
            <pc:sldMk cId="1727128552" sldId="343"/>
            <ac:cxnSpMk id="186" creationId="{9E69BA05-BD99-4DF1-935D-94B07FCEB2D8}"/>
          </ac:cxnSpMkLst>
        </pc:cxnChg>
        <pc:cxnChg chg="add del mod">
          <ac:chgData name="Shafiur Rahman" userId="47e631ac342a9572" providerId="LiveId" clId="{DD188789-D457-4302-AD0D-0EB3CC4DAAE6}" dt="2021-09-26T23:55:29.220" v="4716" actId="478"/>
          <ac:cxnSpMkLst>
            <pc:docMk/>
            <pc:sldMk cId="1727128552" sldId="343"/>
            <ac:cxnSpMk id="187" creationId="{A4128406-FCDF-4BA7-894A-C01DFF1B8231}"/>
          </ac:cxnSpMkLst>
        </pc:cxnChg>
        <pc:cxnChg chg="add del mod">
          <ac:chgData name="Shafiur Rahman" userId="47e631ac342a9572" providerId="LiveId" clId="{DD188789-D457-4302-AD0D-0EB3CC4DAAE6}" dt="2021-09-26T23:55:30.350" v="4718" actId="478"/>
          <ac:cxnSpMkLst>
            <pc:docMk/>
            <pc:sldMk cId="1727128552" sldId="343"/>
            <ac:cxnSpMk id="188" creationId="{314237A0-D79A-4293-913D-415CFE43C9BB}"/>
          </ac:cxnSpMkLst>
        </pc:cxnChg>
        <pc:cxnChg chg="add del mod">
          <ac:chgData name="Shafiur Rahman" userId="47e631ac342a9572" providerId="LiveId" clId="{DD188789-D457-4302-AD0D-0EB3CC4DAAE6}" dt="2021-09-26T23:55:31.018" v="4719" actId="478"/>
          <ac:cxnSpMkLst>
            <pc:docMk/>
            <pc:sldMk cId="1727128552" sldId="343"/>
            <ac:cxnSpMk id="189" creationId="{7622F931-A7ED-4AAD-AE9D-F39D8E743065}"/>
          </ac:cxnSpMkLst>
        </pc:cxnChg>
        <pc:cxnChg chg="add del mod">
          <ac:chgData name="Shafiur Rahman" userId="47e631ac342a9572" providerId="LiveId" clId="{DD188789-D457-4302-AD0D-0EB3CC4DAAE6}" dt="2021-09-26T23:55:31.966" v="4720" actId="478"/>
          <ac:cxnSpMkLst>
            <pc:docMk/>
            <pc:sldMk cId="1727128552" sldId="343"/>
            <ac:cxnSpMk id="206" creationId="{B8643A81-396B-4263-9723-56E31D58A855}"/>
          </ac:cxnSpMkLst>
        </pc:cxnChg>
        <pc:cxnChg chg="add del mod">
          <ac:chgData name="Shafiur Rahman" userId="47e631ac342a9572" providerId="LiveId" clId="{DD188789-D457-4302-AD0D-0EB3CC4DAAE6}" dt="2021-09-26T23:56:03.011" v="4722" actId="478"/>
          <ac:cxnSpMkLst>
            <pc:docMk/>
            <pc:sldMk cId="1727128552" sldId="343"/>
            <ac:cxnSpMk id="207" creationId="{83B90756-0CAE-4301-9557-7C0F8ED2A7AC}"/>
          </ac:cxnSpMkLst>
        </pc:cxnChg>
        <pc:cxnChg chg="add del mod">
          <ac:chgData name="Shafiur Rahman" userId="47e631ac342a9572" providerId="LiveId" clId="{DD188789-D457-4302-AD0D-0EB3CC4DAAE6}" dt="2021-09-26T23:56:03.939" v="4723" actId="478"/>
          <ac:cxnSpMkLst>
            <pc:docMk/>
            <pc:sldMk cId="1727128552" sldId="343"/>
            <ac:cxnSpMk id="208" creationId="{055CFA2C-900E-4439-A4AF-3C478D7A1BA5}"/>
          </ac:cxnSpMkLst>
        </pc:cxnChg>
        <pc:cxnChg chg="add del mod">
          <ac:chgData name="Shafiur Rahman" userId="47e631ac342a9572" providerId="LiveId" clId="{DD188789-D457-4302-AD0D-0EB3CC4DAAE6}" dt="2021-09-26T23:56:04.759" v="4724" actId="478"/>
          <ac:cxnSpMkLst>
            <pc:docMk/>
            <pc:sldMk cId="1727128552" sldId="343"/>
            <ac:cxnSpMk id="216" creationId="{D505ADA8-E72B-4BFE-BCE2-19085C40A483}"/>
          </ac:cxnSpMkLst>
        </pc:cxnChg>
        <pc:cxnChg chg="add del mod">
          <ac:chgData name="Shafiur Rahman" userId="47e631ac342a9572" providerId="LiveId" clId="{DD188789-D457-4302-AD0D-0EB3CC4DAAE6}" dt="2021-09-26T23:55:28.631" v="4715" actId="478"/>
          <ac:cxnSpMkLst>
            <pc:docMk/>
            <pc:sldMk cId="1727128552" sldId="343"/>
            <ac:cxnSpMk id="217" creationId="{C415143E-DC4E-44CE-BE11-2999BF56756B}"/>
          </ac:cxnSpMkLst>
        </pc:cxnChg>
        <pc:cxnChg chg="add mod">
          <ac:chgData name="Shafiur Rahman" userId="47e631ac342a9572" providerId="LiveId" clId="{DD188789-D457-4302-AD0D-0EB3CC4DAAE6}" dt="2021-09-26T22:24:21.918" v="3911"/>
          <ac:cxnSpMkLst>
            <pc:docMk/>
            <pc:sldMk cId="1727128552" sldId="343"/>
            <ac:cxnSpMk id="218" creationId="{D5A9D061-1AD9-40E7-A255-EE68C5B48724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1:10:43.964" v="49367"/>
        <pc:sldMkLst>
          <pc:docMk/>
          <pc:sldMk cId="3735643053" sldId="344"/>
        </pc:sldMkLst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4" creationId="{53A2952E-8451-4154-8FE7-48DB96746A0F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51" creationId="{A502CA46-7603-4B07-9792-639CD7CB24F8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52" creationId="{89908DAC-0A73-4307-86BD-D330FDD8C1E6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53" creationId="{089B0DF7-0A3E-4B5E-AD63-0856B5D9A7C4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54" creationId="{DCB65152-05A2-42B9-8AEA-3C3718D35D99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55" creationId="{EEA9E3E3-0209-46D6-830E-DD85282D9714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56" creationId="{0A04FDA7-1BE3-453B-AABD-BB9B4B9C9469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59" creationId="{79B46387-6CB6-4008-A6A7-00DBC31FCD4B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60" creationId="{A706D375-C81E-41D0-9A45-57A2B4776E19}"/>
          </ac:spMkLst>
        </pc:spChg>
        <pc:spChg chg="mod">
          <ac:chgData name="Shafiur Rahman" userId="47e631ac342a9572" providerId="LiveId" clId="{DD188789-D457-4302-AD0D-0EB3CC4DAAE6}" dt="2021-09-27T00:09:01.937" v="4922" actId="14100"/>
          <ac:spMkLst>
            <pc:docMk/>
            <pc:sldMk cId="3735643053" sldId="344"/>
            <ac:spMk id="63" creationId="{7022E12C-04DB-4615-B3D5-8BA0F5E80D86}"/>
          </ac:spMkLst>
        </pc:spChg>
        <pc:spChg chg="mod ord">
          <ac:chgData name="Shafiur Rahman" userId="47e631ac342a9572" providerId="LiveId" clId="{DD188789-D457-4302-AD0D-0EB3CC4DAAE6}" dt="2021-09-27T00:09:30.781" v="4950" actId="14100"/>
          <ac:spMkLst>
            <pc:docMk/>
            <pc:sldMk cId="3735643053" sldId="344"/>
            <ac:spMk id="64" creationId="{07D961C0-8F20-4864-9D45-D0176F51BECC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66" creationId="{D0A67A65-BCB7-4DEA-ABD4-92783F63859A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67" creationId="{13A66503-B804-4C97-ACB8-CECC31AE8A0C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68" creationId="{8E5B69BC-8C47-465E-8851-EADA4F42E6F6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69" creationId="{1968AA3C-68B8-4F24-9EDD-379170207850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72" creationId="{D3FE6DD6-D03C-408A-A163-1B85F666C4C8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96" creationId="{033CE74D-6898-4C92-A3AA-E64F9FC86986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98" creationId="{D6B8B7C4-BF97-4BCB-AE21-28E441513748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99" creationId="{931AAC83-A7D1-40C2-A43F-66CD3341CCAB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00" creationId="{F4047360-1BAF-4BBF-91E3-7B3485378F75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03" creationId="{29B02D57-17E5-4599-BEDC-F30A78653601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04" creationId="{441EA043-C8C0-4A46-AD86-9ECD331E82D9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108" creationId="{EBC58FA3-425A-4C99-BE67-F5348A2756E1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109" creationId="{BA349A78-1C3E-4F04-B749-E74DFD3A4A8D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110" creationId="{36F1B34F-3EF2-4813-9E43-57BDF5EE22B7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111" creationId="{BB7CD4E3-0775-4CE2-9DD0-23EBD54D400F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12" creationId="{8415ED74-4254-4F43-8A81-39581F99867F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13" creationId="{E06DB2AF-8291-4239-8988-DA8A5F1A830F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14" creationId="{05D7BFA3-7297-4A51-9CFD-EDBBB883D396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15" creationId="{7B13D9F8-32ED-418A-AA62-43D4A5708288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16" creationId="{FB176157-7B58-47BB-948E-B5BA15D25E61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17" creationId="{A4DF6EE6-E861-44E9-B0F2-1CCE56EC7C04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21" creationId="{61AB954A-706D-427A-AEE8-03922D463FCE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122" creationId="{46BDDD0B-4F3D-456A-AAA7-192DAB7D0435}"/>
          </ac:spMkLst>
        </pc:spChg>
        <pc:spChg chg="del">
          <ac:chgData name="Shafiur Rahman" userId="47e631ac342a9572" providerId="LiveId" clId="{DD188789-D457-4302-AD0D-0EB3CC4DAAE6}" dt="2021-09-26T22:21:07.146" v="3899" actId="478"/>
          <ac:spMkLst>
            <pc:docMk/>
            <pc:sldMk cId="3735643053" sldId="344"/>
            <ac:spMk id="123" creationId="{4F739E6A-9904-48FD-87A1-4715BA2B2384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24" creationId="{946C0CCF-C47C-4A93-8DD1-C5085CD7DC71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26" creationId="{D5835FD9-474C-49CC-A597-9146D5559209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27" creationId="{92110F4F-FEB9-4B13-BCE4-15BE58183DD2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1" creationId="{BADAD8C4-3C29-4E24-BFA7-75D8E7585543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2" creationId="{56A3A422-7653-41D0-82F4-6857BEC4E5B1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3" creationId="{6FFA6E84-5C24-43F7-9387-4B349179F869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4" creationId="{A4F49E97-0CC7-4850-8A8B-30273FA956EB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5" creationId="{ABC2B669-764C-4A50-86F4-341130893719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6" creationId="{C0B7987B-87F5-427B-A658-8BFBD9BB6EBB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7" creationId="{DACB7D22-9351-468E-84A8-5985EB0511D8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8" creationId="{F37DDAF2-CD71-4BCC-A1D1-AC72BE222EC2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39" creationId="{953ADD71-4E88-49B1-B17A-E4825D592642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40" creationId="{1D2B9DA0-EE80-474E-860C-344CE987E206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48" creationId="{84566184-16E3-47F4-A086-5971ED3E920A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49" creationId="{82AA598C-EBCE-4EF7-B29B-0B10BE641BFC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0" creationId="{B8DEE8E3-6640-42F3-8C13-57378D129200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1" creationId="{85B69D74-0801-4A84-869C-8F69F60F1E39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2" creationId="{22987B77-AAFC-4AD3-A1D5-97ACE22EBC21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4" creationId="{E3CAE134-CE5A-44E3-BF9F-261BCC478F67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5" creationId="{C64D75A4-7B20-4E45-B740-774D11F7CE93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6" creationId="{FA3C0351-6A4F-441B-9F15-C2475C108DD8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7" creationId="{FD9E2263-1B92-48F6-BA34-8C729B81504A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8" creationId="{EE966FC1-E522-4D09-93BE-6AEA5F085A8E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59" creationId="{99C73635-CA03-4DF9-810A-030B0600B031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0" creationId="{709BD286-0BB1-410B-AA8C-C0194771C3E8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1" creationId="{F09FE5C0-51C6-424A-9404-9193FB690B27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2" creationId="{04118A3D-E80D-4BD4-B7C7-8EB28093B054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3" creationId="{F2581C19-5460-4756-BD4A-6B85FD26A6D4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4" creationId="{85F8EB96-4700-480A-8DDB-5C0572DEE3EB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5" creationId="{B80EFC80-CA21-47DC-8B55-FAEABA734F2C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6" creationId="{CE9F81F1-67BA-4588-A661-BB0BDB7D40ED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7" creationId="{CC426F23-330B-412D-9BCB-A42D8583C9AB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8" creationId="{AFDE66E7-3223-4AF0-B166-774B3AEABE8C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69" creationId="{5FEA4C72-1C29-446D-ACCD-31CBA83F6B96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70" creationId="{F7508C26-30E1-4D4D-823E-254DD9502B04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71" creationId="{6E738392-B11A-40A2-A25E-408F97D51731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72" creationId="{925E0D7E-D660-4552-A03C-9D935823B9FD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73" creationId="{41AF6861-F158-4D61-9416-B927785EC226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75" creationId="{4E01A2DB-DD19-41C4-975A-F995461D5E03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76" creationId="{A5E9163A-7237-40B2-A385-5131CE293BE1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78" creationId="{6EAF7716-B7D2-432A-A821-8CF39ED8E1C7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79" creationId="{F887389C-8EE5-493A-8B11-D6DC466397CC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81" creationId="{1A648ECF-CDC6-4459-A157-06FF07EFA91F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82" creationId="{30FA8B34-51AB-4D47-AD7B-DA32B3495E09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84" creationId="{80B6A5FE-E25C-402E-90AC-6FC6CD2290A7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85" creationId="{FE7365DC-9141-4526-9A42-A43719A24EEF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91" creationId="{49304902-410E-4C72-BD1E-A96E0D2F5CFC}"/>
          </ac:spMkLst>
        </pc:spChg>
        <pc:spChg chg="mod">
          <ac:chgData name="Shafiur Rahman" userId="47e631ac342a9572" providerId="LiveId" clId="{DD188789-D457-4302-AD0D-0EB3CC4DAAE6}" dt="2021-09-27T00:05:41.484" v="4867" actId="207"/>
          <ac:spMkLst>
            <pc:docMk/>
            <pc:sldMk cId="3735643053" sldId="344"/>
            <ac:spMk id="192" creationId="{AC61C003-A7B7-41DD-A1B6-4E9821C5C25E}"/>
          </ac:spMkLst>
        </pc:spChg>
        <pc:spChg chg="mod topLvl">
          <ac:chgData name="Shafiur Rahman" userId="47e631ac342a9572" providerId="LiveId" clId="{DD188789-D457-4302-AD0D-0EB3CC4DAAE6}" dt="2021-09-28T08:10:12.442" v="28782" actId="165"/>
          <ac:spMkLst>
            <pc:docMk/>
            <pc:sldMk cId="3735643053" sldId="344"/>
            <ac:spMk id="194" creationId="{EFC88557-9499-4FA4-BC0D-0E9235259495}"/>
          </ac:spMkLst>
        </pc:spChg>
        <pc:spChg chg="mod topLvl">
          <ac:chgData name="Shafiur Rahman" userId="47e631ac342a9572" providerId="LiveId" clId="{DD188789-D457-4302-AD0D-0EB3CC4DAAE6}" dt="2021-09-28T08:10:12.442" v="28782" actId="165"/>
          <ac:spMkLst>
            <pc:docMk/>
            <pc:sldMk cId="3735643053" sldId="344"/>
            <ac:spMk id="195" creationId="{63BA2067-DBFE-4496-BA79-CEC4FCF00B72}"/>
          </ac:spMkLst>
        </pc:spChg>
        <pc:spChg chg="add mod">
          <ac:chgData name="Shafiur Rahman" userId="47e631ac342a9572" providerId="LiveId" clId="{DD188789-D457-4302-AD0D-0EB3CC4DAAE6}" dt="2021-09-27T00:08:20.139" v="4920" actId="207"/>
          <ac:spMkLst>
            <pc:docMk/>
            <pc:sldMk cId="3735643053" sldId="344"/>
            <ac:spMk id="196" creationId="{8AF99AAF-9C9F-4753-BDBC-EB8828605FEE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197" creationId="{6B25ED72-32A3-4F28-A60E-B267B35BF049}"/>
          </ac:spMkLst>
        </pc:spChg>
        <pc:spChg chg="mod">
          <ac:chgData name="Shafiur Rahman" userId="47e631ac342a9572" providerId="LiveId" clId="{DD188789-D457-4302-AD0D-0EB3CC4DAAE6}" dt="2021-09-27T00:06:21.410" v="4904" actId="20577"/>
          <ac:spMkLst>
            <pc:docMk/>
            <pc:sldMk cId="3735643053" sldId="344"/>
            <ac:spMk id="199" creationId="{11F0DB17-2E47-4FD8-B3E9-4A847D36DA38}"/>
          </ac:spMkLst>
        </pc:spChg>
        <pc:spChg chg="mod">
          <ac:chgData name="Shafiur Rahman" userId="47e631ac342a9572" providerId="LiveId" clId="{DD188789-D457-4302-AD0D-0EB3CC4DAAE6}" dt="2021-09-27T00:06:25.100" v="4906" actId="20577"/>
          <ac:spMkLst>
            <pc:docMk/>
            <pc:sldMk cId="3735643053" sldId="344"/>
            <ac:spMk id="200" creationId="{F5189F9F-A99F-4C20-B5B1-6F5F0CA45B42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01" creationId="{635B47B6-A6A1-4FE8-8AE9-E5C6E0E23CA4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03" creationId="{B4AE1D14-3B00-417B-801A-DFF129229B50}"/>
          </ac:spMkLst>
        </pc:spChg>
        <pc:spChg chg="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04" creationId="{BEAF2EFB-BA90-409B-BC29-339E90A4579C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05" creationId="{A38C5332-6FCE-424F-BC50-BD131D13B67F}"/>
          </ac:spMkLst>
        </pc:spChg>
        <pc:spChg chg="add mod">
          <ac:chgData name="Shafiur Rahman" userId="47e631ac342a9572" providerId="LiveId" clId="{DD188789-D457-4302-AD0D-0EB3CC4DAAE6}" dt="2021-09-27T00:11:37.556" v="4991" actId="1038"/>
          <ac:spMkLst>
            <pc:docMk/>
            <pc:sldMk cId="3735643053" sldId="344"/>
            <ac:spMk id="209" creationId="{B5AD66A7-9623-4D07-809C-10BB7C09BF19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10" creationId="{B0CFA629-A867-4B0B-A66F-2FA2953D7217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11" creationId="{E4B7F2B5-437C-4176-92BC-32AFF08CE32E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12" creationId="{5A7148BE-4D13-4334-9800-E6ACEF338E8C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13" creationId="{FB8C1C59-012D-4B2E-AF4E-9C329996CAC1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14" creationId="{DC092667-78B8-42AA-8B11-4A33155F3091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15" creationId="{4703994D-015A-4648-90BF-582D5BADEE68}"/>
          </ac:spMkLst>
        </pc:spChg>
        <pc:spChg chg="add mod">
          <ac:chgData name="Shafiur Rahman" userId="47e631ac342a9572" providerId="LiveId" clId="{DD188789-D457-4302-AD0D-0EB3CC4DAAE6}" dt="2021-09-26T22:24:20.974" v="3910"/>
          <ac:spMkLst>
            <pc:docMk/>
            <pc:sldMk cId="3735643053" sldId="344"/>
            <ac:spMk id="219" creationId="{987C6302-EDFB-4A12-A471-D8E0BA44E31C}"/>
          </ac:spMkLst>
        </pc:spChg>
        <pc:spChg chg="add mod">
          <ac:chgData name="Shafiur Rahman" userId="47e631ac342a9572" providerId="LiveId" clId="{DD188789-D457-4302-AD0D-0EB3CC4DAAE6}" dt="2021-09-28T08:10:01.182" v="28779" actId="164"/>
          <ac:spMkLst>
            <pc:docMk/>
            <pc:sldMk cId="3735643053" sldId="344"/>
            <ac:spMk id="220" creationId="{24948974-C711-4702-9187-D59CCBE3F50E}"/>
          </ac:spMkLst>
        </pc:spChg>
        <pc:spChg chg="mod">
          <ac:chgData name="Shafiur Rahman" userId="47e631ac342a9572" providerId="LiveId" clId="{DD188789-D457-4302-AD0D-0EB3CC4DAAE6}" dt="2021-09-27T00:07:18.087" v="4913"/>
          <ac:spMkLst>
            <pc:docMk/>
            <pc:sldMk cId="3735643053" sldId="344"/>
            <ac:spMk id="223" creationId="{8C47A3DD-6907-4DDD-8551-E7825F216B19}"/>
          </ac:spMkLst>
        </pc:spChg>
        <pc:spChg chg="mod">
          <ac:chgData name="Shafiur Rahman" userId="47e631ac342a9572" providerId="LiveId" clId="{DD188789-D457-4302-AD0D-0EB3CC4DAAE6}" dt="2021-09-27T00:07:18.087" v="4913"/>
          <ac:spMkLst>
            <pc:docMk/>
            <pc:sldMk cId="3735643053" sldId="344"/>
            <ac:spMk id="224" creationId="{3F52A687-217E-47D6-BCA9-484C4E240800}"/>
          </ac:spMkLst>
        </pc:spChg>
        <pc:spChg chg="mod">
          <ac:chgData name="Shafiur Rahman" userId="47e631ac342a9572" providerId="LiveId" clId="{DD188789-D457-4302-AD0D-0EB3CC4DAAE6}" dt="2021-09-27T00:07:51.125" v="4918"/>
          <ac:spMkLst>
            <pc:docMk/>
            <pc:sldMk cId="3735643053" sldId="344"/>
            <ac:spMk id="226" creationId="{5969EFB0-2BB4-4112-A89D-9ED04F3AF99A}"/>
          </ac:spMkLst>
        </pc:spChg>
        <pc:spChg chg="mod">
          <ac:chgData name="Shafiur Rahman" userId="47e631ac342a9572" providerId="LiveId" clId="{DD188789-D457-4302-AD0D-0EB3CC4DAAE6}" dt="2021-09-28T08:09:21.370" v="28773" actId="14100"/>
          <ac:spMkLst>
            <pc:docMk/>
            <pc:sldMk cId="3735643053" sldId="344"/>
            <ac:spMk id="227" creationId="{5244AB0A-7644-4B6D-96C7-39C8C6E74CA9}"/>
          </ac:spMkLst>
        </pc:spChg>
        <pc:spChg chg="mod">
          <ac:chgData name="Shafiur Rahman" userId="47e631ac342a9572" providerId="LiveId" clId="{DD188789-D457-4302-AD0D-0EB3CC4DAAE6}" dt="2021-09-27T00:07:51.125" v="4918"/>
          <ac:spMkLst>
            <pc:docMk/>
            <pc:sldMk cId="3735643053" sldId="344"/>
            <ac:spMk id="228" creationId="{9129D827-890A-412A-8FD4-238175B26932}"/>
          </ac:spMkLst>
        </pc:spChg>
        <pc:spChg chg="mod">
          <ac:chgData name="Shafiur Rahman" userId="47e631ac342a9572" providerId="LiveId" clId="{DD188789-D457-4302-AD0D-0EB3CC4DAAE6}" dt="2021-09-27T00:07:51.125" v="4918"/>
          <ac:spMkLst>
            <pc:docMk/>
            <pc:sldMk cId="3735643053" sldId="344"/>
            <ac:spMk id="229" creationId="{0E6A9464-03D2-40C3-B47F-94E3F8CD0139}"/>
          </ac:spMkLst>
        </pc:spChg>
        <pc:spChg chg="mod">
          <ac:chgData name="Shafiur Rahman" userId="47e631ac342a9572" providerId="LiveId" clId="{DD188789-D457-4302-AD0D-0EB3CC4DAAE6}" dt="2021-09-27T00:07:51.125" v="4918"/>
          <ac:spMkLst>
            <pc:docMk/>
            <pc:sldMk cId="3735643053" sldId="344"/>
            <ac:spMk id="230" creationId="{FE56B30E-C04D-4FC4-89F4-06741AE55C45}"/>
          </ac:spMkLst>
        </pc:spChg>
        <pc:spChg chg="mod">
          <ac:chgData name="Shafiur Rahman" userId="47e631ac342a9572" providerId="LiveId" clId="{DD188789-D457-4302-AD0D-0EB3CC4DAAE6}" dt="2021-09-28T08:09:29.684" v="28774"/>
          <ac:spMkLst>
            <pc:docMk/>
            <pc:sldMk cId="3735643053" sldId="344"/>
            <ac:spMk id="232" creationId="{01B86475-F799-4858-A5DB-B42D99D87AC6}"/>
          </ac:spMkLst>
        </pc:spChg>
        <pc:spChg chg="mod">
          <ac:chgData name="Shafiur Rahman" userId="47e631ac342a9572" providerId="LiveId" clId="{DD188789-D457-4302-AD0D-0EB3CC4DAAE6}" dt="2021-09-28T08:09:29.684" v="28774"/>
          <ac:spMkLst>
            <pc:docMk/>
            <pc:sldMk cId="3735643053" sldId="344"/>
            <ac:spMk id="233" creationId="{34EAA33D-5601-458D-8D9B-6097353FEA18}"/>
          </ac:spMkLst>
        </pc:spChg>
        <pc:spChg chg="mod">
          <ac:chgData name="Shafiur Rahman" userId="47e631ac342a9572" providerId="LiveId" clId="{DD188789-D457-4302-AD0D-0EB3CC4DAAE6}" dt="2021-09-28T08:09:29.684" v="28774"/>
          <ac:spMkLst>
            <pc:docMk/>
            <pc:sldMk cId="3735643053" sldId="344"/>
            <ac:spMk id="234" creationId="{C5DF96F2-3702-4FA2-9DA7-9DBB10A71E92}"/>
          </ac:spMkLst>
        </pc:spChg>
        <pc:spChg chg="mod">
          <ac:chgData name="Shafiur Rahman" userId="47e631ac342a9572" providerId="LiveId" clId="{DD188789-D457-4302-AD0D-0EB3CC4DAAE6}" dt="2021-09-28T08:09:29.684" v="28774"/>
          <ac:spMkLst>
            <pc:docMk/>
            <pc:sldMk cId="3735643053" sldId="344"/>
            <ac:spMk id="235" creationId="{A1F0E758-3235-4F0D-942D-82A378875168}"/>
          </ac:spMkLst>
        </pc:spChg>
        <pc:spChg chg="mod">
          <ac:chgData name="Shafiur Rahman" userId="47e631ac342a9572" providerId="LiveId" clId="{DD188789-D457-4302-AD0D-0EB3CC4DAAE6}" dt="2021-09-28T08:09:29.684" v="28774"/>
          <ac:spMkLst>
            <pc:docMk/>
            <pc:sldMk cId="3735643053" sldId="344"/>
            <ac:spMk id="236" creationId="{3406BFE0-A846-4039-8C19-DD3589160734}"/>
          </ac:spMkLst>
        </pc:spChg>
        <pc:grpChg chg="add mod">
          <ac:chgData name="Shafiur Rahman" userId="47e631ac342a9572" providerId="LiveId" clId="{DD188789-D457-4302-AD0D-0EB3CC4DAAE6}" dt="2021-09-28T08:10:01.182" v="28779" actId="164"/>
          <ac:grpSpMkLst>
            <pc:docMk/>
            <pc:sldMk cId="3735643053" sldId="344"/>
            <ac:grpSpMk id="5" creationId="{5E42FE6C-9A6D-4CC2-ACA9-375C2E2472A6}"/>
          </ac:grpSpMkLst>
        </pc:grpChg>
        <pc:grpChg chg="del">
          <ac:chgData name="Shafiur Rahman" userId="47e631ac342a9572" providerId="LiveId" clId="{DD188789-D457-4302-AD0D-0EB3CC4DAAE6}" dt="2021-09-27T00:07:17.587" v="4912" actId="478"/>
          <ac:grpSpMkLst>
            <pc:docMk/>
            <pc:sldMk cId="3735643053" sldId="344"/>
            <ac:grpSpMk id="13" creationId="{35CA595E-7CCC-4F06-8962-32F1FDAEEEDA}"/>
          </ac:grpSpMkLst>
        </pc:grpChg>
        <pc:grpChg chg="del">
          <ac:chgData name="Shafiur Rahman" userId="47e631ac342a9572" providerId="LiveId" clId="{DD188789-D457-4302-AD0D-0EB3CC4DAAE6}" dt="2021-09-26T22:21:07.146" v="3899" actId="478"/>
          <ac:grpSpMkLst>
            <pc:docMk/>
            <pc:sldMk cId="3735643053" sldId="344"/>
            <ac:grpSpMk id="65" creationId="{B82D843F-43D9-4084-BA3F-DF796194323B}"/>
          </ac:grpSpMkLst>
        </pc:grpChg>
        <pc:grpChg chg="add mod">
          <ac:chgData name="Shafiur Rahman" userId="47e631ac342a9572" providerId="LiveId" clId="{DD188789-D457-4302-AD0D-0EB3CC4DAAE6}" dt="2021-09-26T22:24:20.974" v="3910"/>
          <ac:grpSpMkLst>
            <pc:docMk/>
            <pc:sldMk cId="3735643053" sldId="344"/>
            <ac:grpSpMk id="97" creationId="{8635EB88-5656-46E1-A5BA-3BC1B263CC36}"/>
          </ac:grpSpMkLst>
        </pc:grpChg>
        <pc:grpChg chg="add mod">
          <ac:chgData name="Shafiur Rahman" userId="47e631ac342a9572" providerId="LiveId" clId="{DD188789-D457-4302-AD0D-0EB3CC4DAAE6}" dt="2021-09-27T00:05:41.484" v="4867" actId="207"/>
          <ac:grpSpMkLst>
            <pc:docMk/>
            <pc:sldMk cId="3735643053" sldId="344"/>
            <ac:grpSpMk id="125" creationId="{7B7034AF-521E-4FDA-87A3-544B0099D826}"/>
          </ac:grpSpMkLst>
        </pc:grpChg>
        <pc:grpChg chg="add mod">
          <ac:chgData name="Shafiur Rahman" userId="47e631ac342a9572" providerId="LiveId" clId="{DD188789-D457-4302-AD0D-0EB3CC4DAAE6}" dt="2021-09-26T22:24:20.974" v="3910"/>
          <ac:grpSpMkLst>
            <pc:docMk/>
            <pc:sldMk cId="3735643053" sldId="344"/>
            <ac:grpSpMk id="128" creationId="{B435B2A2-1953-4E73-A683-153E21CA0CCC}"/>
          </ac:grpSpMkLst>
        </pc:grpChg>
        <pc:grpChg chg="mod">
          <ac:chgData name="Shafiur Rahman" userId="47e631ac342a9572" providerId="LiveId" clId="{DD188789-D457-4302-AD0D-0EB3CC4DAAE6}" dt="2021-09-26T22:24:20.974" v="3910"/>
          <ac:grpSpMkLst>
            <pc:docMk/>
            <pc:sldMk cId="3735643053" sldId="344"/>
            <ac:grpSpMk id="129" creationId="{8CA7155F-4557-4CF3-8B7B-CD992D47B368}"/>
          </ac:grpSpMkLst>
        </pc:grpChg>
        <pc:grpChg chg="mod">
          <ac:chgData name="Shafiur Rahman" userId="47e631ac342a9572" providerId="LiveId" clId="{DD188789-D457-4302-AD0D-0EB3CC4DAAE6}" dt="2021-09-26T22:24:20.974" v="3910"/>
          <ac:grpSpMkLst>
            <pc:docMk/>
            <pc:sldMk cId="3735643053" sldId="344"/>
            <ac:grpSpMk id="130" creationId="{2DB397EE-BBEE-4895-87E3-2937239D763F}"/>
          </ac:grpSpMkLst>
        </pc:grpChg>
        <pc:grpChg chg="add mod">
          <ac:chgData name="Shafiur Rahman" userId="47e631ac342a9572" providerId="LiveId" clId="{DD188789-D457-4302-AD0D-0EB3CC4DAAE6}" dt="2021-09-26T22:24:20.974" v="3910"/>
          <ac:grpSpMkLst>
            <pc:docMk/>
            <pc:sldMk cId="3735643053" sldId="344"/>
            <ac:grpSpMk id="141" creationId="{94F4D6DB-660A-4F84-858A-01B1172D9D4D}"/>
          </ac:grpSpMkLst>
        </pc:grpChg>
        <pc:grpChg chg="add mod">
          <ac:chgData name="Shafiur Rahman" userId="47e631ac342a9572" providerId="LiveId" clId="{DD188789-D457-4302-AD0D-0EB3CC4DAAE6}" dt="2021-09-26T22:24:20.974" v="3910"/>
          <ac:grpSpMkLst>
            <pc:docMk/>
            <pc:sldMk cId="3735643053" sldId="344"/>
            <ac:grpSpMk id="153" creationId="{746A4AF1-CC99-419F-840B-643B00619CCA}"/>
          </ac:grpSpMkLst>
        </pc:grpChg>
        <pc:grpChg chg="add mod">
          <ac:chgData name="Shafiur Rahman" userId="47e631ac342a9572" providerId="LiveId" clId="{DD188789-D457-4302-AD0D-0EB3CC4DAAE6}" dt="2021-09-27T00:05:41.484" v="4867" actId="207"/>
          <ac:grpSpMkLst>
            <pc:docMk/>
            <pc:sldMk cId="3735643053" sldId="344"/>
            <ac:grpSpMk id="174" creationId="{18E655B5-0F13-44BB-895E-60F5E64F31AF}"/>
          </ac:grpSpMkLst>
        </pc:grpChg>
        <pc:grpChg chg="add mod">
          <ac:chgData name="Shafiur Rahman" userId="47e631ac342a9572" providerId="LiveId" clId="{DD188789-D457-4302-AD0D-0EB3CC4DAAE6}" dt="2021-09-27T00:05:41.484" v="4867" actId="207"/>
          <ac:grpSpMkLst>
            <pc:docMk/>
            <pc:sldMk cId="3735643053" sldId="344"/>
            <ac:grpSpMk id="177" creationId="{2A2567C7-BA3B-4DF1-86D5-5C1ABDAB49B3}"/>
          </ac:grpSpMkLst>
        </pc:grpChg>
        <pc:grpChg chg="add mod">
          <ac:chgData name="Shafiur Rahman" userId="47e631ac342a9572" providerId="LiveId" clId="{DD188789-D457-4302-AD0D-0EB3CC4DAAE6}" dt="2021-09-27T00:05:41.484" v="4867" actId="207"/>
          <ac:grpSpMkLst>
            <pc:docMk/>
            <pc:sldMk cId="3735643053" sldId="344"/>
            <ac:grpSpMk id="180" creationId="{7AD5D28A-1742-4132-B31F-97F34DAFC4BF}"/>
          </ac:grpSpMkLst>
        </pc:grpChg>
        <pc:grpChg chg="add mod">
          <ac:chgData name="Shafiur Rahman" userId="47e631ac342a9572" providerId="LiveId" clId="{DD188789-D457-4302-AD0D-0EB3CC4DAAE6}" dt="2021-09-27T00:05:41.484" v="4867" actId="207"/>
          <ac:grpSpMkLst>
            <pc:docMk/>
            <pc:sldMk cId="3735643053" sldId="344"/>
            <ac:grpSpMk id="183" creationId="{984B17E5-E64B-4A4D-8859-4194C29BE835}"/>
          </ac:grpSpMkLst>
        </pc:grpChg>
        <pc:grpChg chg="add mod">
          <ac:chgData name="Shafiur Rahman" userId="47e631ac342a9572" providerId="LiveId" clId="{DD188789-D457-4302-AD0D-0EB3CC4DAAE6}" dt="2021-09-27T00:05:41.484" v="4867" actId="207"/>
          <ac:grpSpMkLst>
            <pc:docMk/>
            <pc:sldMk cId="3735643053" sldId="344"/>
            <ac:grpSpMk id="190" creationId="{CD58489C-AF0F-48AC-A6F8-EEC007FA4105}"/>
          </ac:grpSpMkLst>
        </pc:grpChg>
        <pc:grpChg chg="add del mod">
          <ac:chgData name="Shafiur Rahman" userId="47e631ac342a9572" providerId="LiveId" clId="{DD188789-D457-4302-AD0D-0EB3CC4DAAE6}" dt="2021-09-28T08:10:12.442" v="28782" actId="165"/>
          <ac:grpSpMkLst>
            <pc:docMk/>
            <pc:sldMk cId="3735643053" sldId="344"/>
            <ac:grpSpMk id="193" creationId="{609095F0-3407-4F84-932A-DF309A6931A3}"/>
          </ac:grpSpMkLst>
        </pc:grpChg>
        <pc:grpChg chg="add mod">
          <ac:chgData name="Shafiur Rahman" userId="47e631ac342a9572" providerId="LiveId" clId="{DD188789-D457-4302-AD0D-0EB3CC4DAAE6}" dt="2021-09-27T00:06:19.170" v="4902" actId="207"/>
          <ac:grpSpMkLst>
            <pc:docMk/>
            <pc:sldMk cId="3735643053" sldId="344"/>
            <ac:grpSpMk id="198" creationId="{3778C8E7-00D4-4F1C-9D2A-0CE3E9E8DB75}"/>
          </ac:grpSpMkLst>
        </pc:grpChg>
        <pc:grpChg chg="add mod">
          <ac:chgData name="Shafiur Rahman" userId="47e631ac342a9572" providerId="LiveId" clId="{DD188789-D457-4302-AD0D-0EB3CC4DAAE6}" dt="2021-09-26T22:24:20.974" v="3910"/>
          <ac:grpSpMkLst>
            <pc:docMk/>
            <pc:sldMk cId="3735643053" sldId="344"/>
            <ac:grpSpMk id="202" creationId="{8F49FB47-CB0B-41A3-A2D1-EA7C3EA588E6}"/>
          </ac:grpSpMkLst>
        </pc:grpChg>
        <pc:grpChg chg="add mod">
          <ac:chgData name="Shafiur Rahman" userId="47e631ac342a9572" providerId="LiveId" clId="{DD188789-D457-4302-AD0D-0EB3CC4DAAE6}" dt="2021-09-27T00:07:18.087" v="4913"/>
          <ac:grpSpMkLst>
            <pc:docMk/>
            <pc:sldMk cId="3735643053" sldId="344"/>
            <ac:grpSpMk id="222" creationId="{FA0BED24-BED6-4A41-87DF-773D8ADB71BC}"/>
          </ac:grpSpMkLst>
        </pc:grpChg>
        <pc:grpChg chg="add mod">
          <ac:chgData name="Shafiur Rahman" userId="47e631ac342a9572" providerId="LiveId" clId="{DD188789-D457-4302-AD0D-0EB3CC4DAAE6}" dt="2021-09-28T08:09:39.736" v="28776" actId="14100"/>
          <ac:grpSpMkLst>
            <pc:docMk/>
            <pc:sldMk cId="3735643053" sldId="344"/>
            <ac:grpSpMk id="225" creationId="{E4475E25-CAFB-4E2F-805E-7C2309D1501E}"/>
          </ac:grpSpMkLst>
        </pc:grpChg>
        <pc:grpChg chg="add mod">
          <ac:chgData name="Shafiur Rahman" userId="47e631ac342a9572" providerId="LiveId" clId="{DD188789-D457-4302-AD0D-0EB3CC4DAAE6}" dt="2021-09-28T08:09:35.421" v="28775" actId="14100"/>
          <ac:grpSpMkLst>
            <pc:docMk/>
            <pc:sldMk cId="3735643053" sldId="344"/>
            <ac:grpSpMk id="231" creationId="{6A3B8035-3AF0-43EC-B7EC-92B263129068}"/>
          </ac:grpSpMkLst>
        </pc:grpChg>
        <pc:picChg chg="add mod">
          <ac:chgData name="Shafiur Rahman" userId="47e631ac342a9572" providerId="LiveId" clId="{DD188789-D457-4302-AD0D-0EB3CC4DAAE6}" dt="2021-09-28T21:10:33.250" v="49365" actId="1076"/>
          <ac:picMkLst>
            <pc:docMk/>
            <pc:sldMk cId="3735643053" sldId="344"/>
            <ac:picMk id="4" creationId="{BF0A40D3-8D88-4C40-971C-5A3DAA3B0D8D}"/>
          </ac:picMkLst>
        </pc:picChg>
        <pc:cxnChg chg="del 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6" creationId="{3279A590-D850-4740-9D37-CF0C4870A9A9}"/>
          </ac:cxnSpMkLst>
        </pc:cxnChg>
        <pc:cxnChg chg="del 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15" creationId="{F59617EC-A071-4934-B825-2258D74AA553}"/>
          </ac:cxnSpMkLst>
        </pc:cxnChg>
        <pc:cxnChg chg="del 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17" creationId="{BE65BEAC-07EE-4FE9-BD35-8F2735618D94}"/>
          </ac:cxnSpMkLst>
        </pc:cxnChg>
        <pc:cxnChg chg="del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20" creationId="{46D771AD-793B-4447-AD67-4ABDA9FC85AD}"/>
          </ac:cxnSpMkLst>
        </pc:cxnChg>
        <pc:cxnChg chg="del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23" creationId="{AAAA83FB-310A-4F87-B379-BCA5B2CCFF8F}"/>
          </ac:cxnSpMkLst>
        </pc:cxnChg>
        <pc:cxnChg chg="del 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25" creationId="{C8AF70FF-9F50-4D82-93D8-8C6027126330}"/>
          </ac:cxnSpMkLst>
        </pc:cxnChg>
        <pc:cxnChg chg="del 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70" creationId="{CCCF2B12-7A1A-4AEC-84DB-3E4D44984BB0}"/>
          </ac:cxnSpMkLst>
        </pc:cxnChg>
        <pc:cxnChg chg="del 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71" creationId="{7F4593CC-3C51-4CA3-9E8A-36AF5E2D7030}"/>
          </ac:cxnSpMkLst>
        </pc:cxnChg>
        <pc:cxnChg chg="del 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73" creationId="{C727411B-3A54-43A3-B79F-18AC0777445B}"/>
          </ac:cxnSpMkLst>
        </pc:cxnChg>
        <pc:cxnChg chg="del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74" creationId="{64EA2523-1AFB-43FC-8E03-4D1CF340B39D}"/>
          </ac:cxnSpMkLst>
        </pc:cxnChg>
        <pc:cxnChg chg="del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75" creationId="{DF726A79-300C-4C1F-B5E0-D096378EAD6A}"/>
          </ac:cxnSpMkLst>
        </pc:cxnChg>
        <pc:cxnChg chg="del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76" creationId="{B62911AF-C6B6-4818-BD92-5DE098A1C966}"/>
          </ac:cxnSpMkLst>
        </pc:cxnChg>
        <pc:cxnChg chg="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80" creationId="{666AC1DE-8894-4A91-9EBC-FFAD3674784E}"/>
          </ac:cxnSpMkLst>
        </pc:cxnChg>
        <pc:cxnChg chg="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81" creationId="{F7561FC6-AF46-412F-9882-6A6280981594}"/>
          </ac:cxnSpMkLst>
        </pc:cxnChg>
        <pc:cxnChg chg="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84" creationId="{538BE347-0D6D-4F6F-9B48-9D22DE500681}"/>
          </ac:cxnSpMkLst>
        </pc:cxnChg>
        <pc:cxnChg chg="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85" creationId="{A926E63B-BBCC-47E3-BC3A-AEBF44A5E4AA}"/>
          </ac:cxnSpMkLst>
        </pc:cxnChg>
        <pc:cxnChg chg="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86" creationId="{4465581C-EB1A-44AE-8E76-C5AFA4B61233}"/>
          </ac:cxnSpMkLst>
        </pc:cxnChg>
        <pc:cxnChg chg="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94" creationId="{71C36C2A-D19A-48F8-A2F9-634D0DF5BFD4}"/>
          </ac:cxnSpMkLst>
        </pc:cxnChg>
        <pc:cxnChg chg="mod">
          <ac:chgData name="Shafiur Rahman" userId="47e631ac342a9572" providerId="LiveId" clId="{DD188789-D457-4302-AD0D-0EB3CC4DAAE6}" dt="2021-09-26T22:21:07.146" v="3899" actId="478"/>
          <ac:cxnSpMkLst>
            <pc:docMk/>
            <pc:sldMk cId="3735643053" sldId="344"/>
            <ac:cxnSpMk id="95" creationId="{A24253E2-71AF-4765-9CB1-5B5F2DD9F9E9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01" creationId="{7F0E035D-A569-4991-BF3F-985562ADAFA0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02" creationId="{325EAF03-9C00-4BAF-A09B-2D1B94A50476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05" creationId="{00C5A727-DE4F-4CA6-A753-06F7D07FE508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06" creationId="{010CDB08-5E9B-4311-B72C-27C1F677064E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07" creationId="{EE8557EF-0CD5-4A6B-A9E5-05F9E07A4824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18" creationId="{349812CB-73A0-4382-B369-420450691323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19" creationId="{63F79F27-8B77-462A-859F-1AFEBCF4BEB1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20" creationId="{03ED565A-946A-431F-8D96-78CF458A4DB3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42" creationId="{6DEA3C49-DAF4-4E45-897A-2DA87C524C77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43" creationId="{CE02026C-344D-4ED1-8AB6-B972B1D378A2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44" creationId="{7D2074F0-6DD5-41E9-BEE5-5B9B3E7F7D8F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45" creationId="{D9DE84D5-ED2B-4A3D-8470-851F5C495F21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46" creationId="{3E10396E-491D-42C3-B3B2-581B701BE305}"/>
          </ac:cxnSpMkLst>
        </pc:cxnChg>
        <pc:cxnChg chg="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147" creationId="{A10797C6-F939-48FA-8679-0941D089FF8D}"/>
          </ac:cxnSpMkLst>
        </pc:cxnChg>
        <pc:cxnChg chg="add del mod">
          <ac:chgData name="Shafiur Rahman" userId="47e631ac342a9572" providerId="LiveId" clId="{DD188789-D457-4302-AD0D-0EB3CC4DAAE6}" dt="2021-09-27T00:05:33.044" v="4866" actId="478"/>
          <ac:cxnSpMkLst>
            <pc:docMk/>
            <pc:sldMk cId="3735643053" sldId="344"/>
            <ac:cxnSpMk id="186" creationId="{B558472B-446C-4803-875C-5CC07691F450}"/>
          </ac:cxnSpMkLst>
        </pc:cxnChg>
        <pc:cxnChg chg="add del mod">
          <ac:chgData name="Shafiur Rahman" userId="47e631ac342a9572" providerId="LiveId" clId="{DD188789-D457-4302-AD0D-0EB3CC4DAAE6}" dt="2021-09-27T00:05:25.118" v="4862" actId="478"/>
          <ac:cxnSpMkLst>
            <pc:docMk/>
            <pc:sldMk cId="3735643053" sldId="344"/>
            <ac:cxnSpMk id="187" creationId="{58E6128E-2690-4688-9EEE-C90444F41318}"/>
          </ac:cxnSpMkLst>
        </pc:cxnChg>
        <pc:cxnChg chg="add del mod">
          <ac:chgData name="Shafiur Rahman" userId="47e631ac342a9572" providerId="LiveId" clId="{DD188789-D457-4302-AD0D-0EB3CC4DAAE6}" dt="2021-09-27T00:05:25.118" v="4862" actId="478"/>
          <ac:cxnSpMkLst>
            <pc:docMk/>
            <pc:sldMk cId="3735643053" sldId="344"/>
            <ac:cxnSpMk id="188" creationId="{B56F0E90-A042-4A6B-A3D2-FDFADDC10F85}"/>
          </ac:cxnSpMkLst>
        </pc:cxnChg>
        <pc:cxnChg chg="add del mod">
          <ac:chgData name="Shafiur Rahman" userId="47e631ac342a9572" providerId="LiveId" clId="{DD188789-D457-4302-AD0D-0EB3CC4DAAE6}" dt="2021-09-27T00:05:25.118" v="4862" actId="478"/>
          <ac:cxnSpMkLst>
            <pc:docMk/>
            <pc:sldMk cId="3735643053" sldId="344"/>
            <ac:cxnSpMk id="189" creationId="{670E12DD-A0AC-426C-8D74-F5C24EC83610}"/>
          </ac:cxnSpMkLst>
        </pc:cxnChg>
        <pc:cxnChg chg="add del mod">
          <ac:chgData name="Shafiur Rahman" userId="47e631ac342a9572" providerId="LiveId" clId="{DD188789-D457-4302-AD0D-0EB3CC4DAAE6}" dt="2021-09-27T00:05:27.901" v="4863" actId="478"/>
          <ac:cxnSpMkLst>
            <pc:docMk/>
            <pc:sldMk cId="3735643053" sldId="344"/>
            <ac:cxnSpMk id="206" creationId="{F0064A60-99AF-4ED0-A093-CC50F5AA0C5F}"/>
          </ac:cxnSpMkLst>
        </pc:cxnChg>
        <pc:cxnChg chg="add del mod">
          <ac:chgData name="Shafiur Rahman" userId="47e631ac342a9572" providerId="LiveId" clId="{DD188789-D457-4302-AD0D-0EB3CC4DAAE6}" dt="2021-09-27T00:05:27.901" v="4863" actId="478"/>
          <ac:cxnSpMkLst>
            <pc:docMk/>
            <pc:sldMk cId="3735643053" sldId="344"/>
            <ac:cxnSpMk id="207" creationId="{CB951A3C-A051-492A-9144-05065D28CBA9}"/>
          </ac:cxnSpMkLst>
        </pc:cxnChg>
        <pc:cxnChg chg="add del mod">
          <ac:chgData name="Shafiur Rahman" userId="47e631ac342a9572" providerId="LiveId" clId="{DD188789-D457-4302-AD0D-0EB3CC4DAAE6}" dt="2021-09-27T00:05:27.901" v="4863" actId="478"/>
          <ac:cxnSpMkLst>
            <pc:docMk/>
            <pc:sldMk cId="3735643053" sldId="344"/>
            <ac:cxnSpMk id="208" creationId="{76B4205F-0A7C-45DE-B8D4-F263B8F0538A}"/>
          </ac:cxnSpMkLst>
        </pc:cxnChg>
        <pc:cxnChg chg="add del mod">
          <ac:chgData name="Shafiur Rahman" userId="47e631ac342a9572" providerId="LiveId" clId="{DD188789-D457-4302-AD0D-0EB3CC4DAAE6}" dt="2021-09-27T00:05:32.317" v="4865" actId="478"/>
          <ac:cxnSpMkLst>
            <pc:docMk/>
            <pc:sldMk cId="3735643053" sldId="344"/>
            <ac:cxnSpMk id="216" creationId="{AD7A10A0-C80F-4756-BBD5-F415E5782A6D}"/>
          </ac:cxnSpMkLst>
        </pc:cxnChg>
        <pc:cxnChg chg="add del mod">
          <ac:chgData name="Shafiur Rahman" userId="47e631ac342a9572" providerId="LiveId" clId="{DD188789-D457-4302-AD0D-0EB3CC4DAAE6}" dt="2021-09-27T00:05:30.513" v="4864" actId="478"/>
          <ac:cxnSpMkLst>
            <pc:docMk/>
            <pc:sldMk cId="3735643053" sldId="344"/>
            <ac:cxnSpMk id="217" creationId="{C523BF35-DD35-4849-8770-ADBD50D48D8D}"/>
          </ac:cxnSpMkLst>
        </pc:cxnChg>
        <pc:cxnChg chg="add mod">
          <ac:chgData name="Shafiur Rahman" userId="47e631ac342a9572" providerId="LiveId" clId="{DD188789-D457-4302-AD0D-0EB3CC4DAAE6}" dt="2021-09-26T22:24:20.974" v="3910"/>
          <ac:cxnSpMkLst>
            <pc:docMk/>
            <pc:sldMk cId="3735643053" sldId="344"/>
            <ac:cxnSpMk id="218" creationId="{ED4E3CF7-86B7-446A-BCD6-D51EA0159755}"/>
          </ac:cxnSpMkLst>
        </pc:cxnChg>
        <pc:cxnChg chg="add mod">
          <ac:chgData name="Shafiur Rahman" userId="47e631ac342a9572" providerId="LiveId" clId="{DD188789-D457-4302-AD0D-0EB3CC4DAAE6}" dt="2021-09-28T08:10:01.182" v="28779" actId="164"/>
          <ac:cxnSpMkLst>
            <pc:docMk/>
            <pc:sldMk cId="3735643053" sldId="344"/>
            <ac:cxnSpMk id="221" creationId="{5B98205D-1C84-4DE6-AE91-DB1231956E7F}"/>
          </ac:cxnSpMkLst>
        </pc:cxnChg>
      </pc:sldChg>
      <pc:sldChg chg="addSp delSp modSp add mod modTransition delAnim modAnim modNotesTx">
        <pc:chgData name="Shafiur Rahman" userId="47e631ac342a9572" providerId="LiveId" clId="{DD188789-D457-4302-AD0D-0EB3CC4DAAE6}" dt="2021-09-28T22:29:46.981" v="52077"/>
        <pc:sldMkLst>
          <pc:docMk/>
          <pc:sldMk cId="1327254590" sldId="345"/>
        </pc:sldMkLst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4" creationId="{53A2952E-8451-4154-8FE7-48DB96746A0F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51" creationId="{A502CA46-7603-4B07-9792-639CD7CB24F8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52" creationId="{89908DAC-0A73-4307-86BD-D330FDD8C1E6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53" creationId="{089B0DF7-0A3E-4B5E-AD63-0856B5D9A7C4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54" creationId="{DCB65152-05A2-42B9-8AEA-3C3718D35D99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55" creationId="{EEA9E3E3-0209-46D6-830E-DD85282D9714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56" creationId="{0A04FDA7-1BE3-453B-AABD-BB9B4B9C9469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59" creationId="{79B46387-6CB6-4008-A6A7-00DBC31FCD4B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60" creationId="{A706D375-C81E-41D0-9A45-57A2B4776E19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66" creationId="{D0A67A65-BCB7-4DEA-ABD4-92783F63859A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67" creationId="{13A66503-B804-4C97-ACB8-CECC31AE8A0C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68" creationId="{8E5B69BC-8C47-465E-8851-EADA4F42E6F6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69" creationId="{1968AA3C-68B8-4F24-9EDD-379170207850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72" creationId="{D3FE6DD6-D03C-408A-A163-1B85F666C4C8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74" creationId="{C5498FE3-C8B7-4FC3-A059-BCC7799F131B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76" creationId="{83BA4C92-22D6-43BE-8680-6AA80732F6FE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77" creationId="{04FA01A8-B4ED-4C98-9598-DEEA71276B09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78" creationId="{9F936892-EE6D-4905-8878-89F37CA43245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03" creationId="{79B5DC9C-54DD-4F9D-868D-E9F3534D592C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05" creationId="{3250CBD4-D4C3-42DA-BA97-F1CAF2E01006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06" creationId="{23667569-D890-459A-8069-57F38FCF4951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07" creationId="{752BF0E6-88A7-4459-9C99-C2C293B0F2A9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108" creationId="{EBC58FA3-425A-4C99-BE67-F5348A2756E1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109" creationId="{BA349A78-1C3E-4F04-B749-E74DFD3A4A8D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110" creationId="{36F1B34F-3EF2-4813-9E43-57BDF5EE22B7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111" creationId="{BB7CD4E3-0775-4CE2-9DD0-23EBD54D400F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14" creationId="{DAD8429B-64ED-48CB-91C0-B004DE38CF8D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15" creationId="{B59FA1F4-E151-49C6-ACF9-C5F5D584263F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19" creationId="{7164776E-DED1-43F0-A8E5-8CF8F1CDAEE9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20" creationId="{9E57333A-BD18-4D54-9EAE-1104F31DA5E0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21" creationId="{F361E99C-5420-420C-B2D6-C344D4DCB2FE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122" creationId="{46BDDD0B-4F3D-456A-AAA7-192DAB7D0435}"/>
          </ac:spMkLst>
        </pc:spChg>
        <pc:spChg chg="del">
          <ac:chgData name="Shafiur Rahman" userId="47e631ac342a9572" providerId="LiveId" clId="{DD188789-D457-4302-AD0D-0EB3CC4DAAE6}" dt="2021-09-26T22:21:10.475" v="3900" actId="478"/>
          <ac:spMkLst>
            <pc:docMk/>
            <pc:sldMk cId="1327254590" sldId="345"/>
            <ac:spMk id="123" creationId="{4F739E6A-9904-48FD-87A1-4715BA2B2384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24" creationId="{735C85F6-A8F6-4483-BD74-BEEFA0C7F29C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25" creationId="{BE5A70E7-6E7C-476B-B28B-262A8172131D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26" creationId="{11CFBADE-B56C-4F5D-9B4A-8A4CFA3C8D98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30" creationId="{A5FDF4A1-89B7-4B35-9CCE-7933E96CF20A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31" creationId="{5B33B9AE-3436-4E02-A04A-DEBC08051356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33" creationId="{55757AF5-4A43-4F26-941F-529FDB606869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34" creationId="{7D215718-0DDF-4503-B58A-15CA5D03B7B2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38" creationId="{417CE467-652E-4570-88FE-E68068EA0F98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39" creationId="{F51CA0F2-FFB6-42B3-99F1-5D294E728420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40" creationId="{81DF005C-72E8-4B57-BA5D-6A692E97F3D1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41" creationId="{1E1ACD9E-0E6E-420C-BFAD-096DB6EC52B1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42" creationId="{8A287AD9-F8B0-4275-A60F-50206905ADA4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43" creationId="{C97267BD-3322-41A5-A41C-D22C1DF39DA4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44" creationId="{D61537D9-DE8A-4754-9107-CB64F04733DB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45" creationId="{4D0FAB36-E11D-46F1-9633-8830ACDC275D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46" creationId="{DBFB1440-7310-48A1-92A7-46CBE4C24912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47" creationId="{07848724-B694-4278-8B7F-F01AC6E73515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55" creationId="{49DDDC83-08BE-4445-8DC2-2CB95C5EEA8D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56" creationId="{8AFC3558-4DBE-4D86-8E39-04A391345E06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57" creationId="{191495AA-028A-43D5-856E-715CC3BE7F51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58" creationId="{BC13BDA2-8E72-484D-8FF2-15BC2978A61E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59" creationId="{9C95400C-B233-45A7-B17F-EFCE80ACE5EC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1" creationId="{81B366BA-6913-455B-98B1-F56146DD8455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2" creationId="{B5FCDF85-012E-4108-A121-7CABB47BBC11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3" creationId="{EDEC5F54-0F00-4D71-BE64-A446DD87BD80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4" creationId="{502C4D6C-7A42-4D33-9731-C04240234252}"/>
          </ac:spMkLst>
        </pc:spChg>
        <pc:spChg chg="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5" creationId="{0FD6A171-BCC7-4C4C-AFC0-BC99F8549622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6" creationId="{9584D293-57F1-496C-B00C-2A1D3FE7DE16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7" creationId="{1C814BB3-15B1-4457-A1B5-5D0C27EAFD00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8" creationId="{9D2F5DEB-10D7-40BC-B473-960EACD15851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69" creationId="{52847883-0F57-4968-B12C-B496E49E2145}"/>
          </ac:spMkLst>
        </pc:spChg>
        <pc:spChg chg="add mod">
          <ac:chgData name="Shafiur Rahman" userId="47e631ac342a9572" providerId="LiveId" clId="{DD188789-D457-4302-AD0D-0EB3CC4DAAE6}" dt="2021-09-27T00:14:15.028" v="5066" actId="1038"/>
          <ac:spMkLst>
            <pc:docMk/>
            <pc:sldMk cId="1327254590" sldId="345"/>
            <ac:spMk id="170" creationId="{E29E5CBB-8C27-42C8-BCC3-AA825E51F393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1" creationId="{0F1873C0-E3BA-41B8-A7D4-7F341187070F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2" creationId="{57088DDB-59F1-438F-85BD-70538720686F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3" creationId="{93A06D38-4A9C-4521-9D81-ECA99B077952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4" creationId="{7A8231F6-80B4-4D26-AC71-690DEECB8BAD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5" creationId="{243DE6B6-C65C-4561-A102-EFB437C97076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6" creationId="{D64B5C02-075F-408A-9C61-CB864258C0B4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7" creationId="{4C6F781F-12A3-4EC2-9A0A-BB3265663910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8" creationId="{904B0B35-67D9-4E5C-91B1-4EC44A4926B1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79" creationId="{4D163507-F41E-4EC0-A701-605E8B17FBD8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180" creationId="{02B40344-7197-4A69-A5EE-6F17A34717BA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82" creationId="{A39329A9-C2FD-45FC-A59A-6D79E90657E4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83" creationId="{B49815D8-886B-4226-AC25-1B5AD37A5E47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85" creationId="{10B66B95-EC4A-401E-944E-59706869ED7F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86" creationId="{06DB00AD-A45E-4E0B-AC2D-44E8F1C6CD27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88" creationId="{739058BE-72EF-40CD-8437-5F36B7ADF14B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89" creationId="{F677DEFD-8F24-493C-8549-8B740949D79E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91" creationId="{A75F1C55-B34D-467A-95E5-A7614D7FACE4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92" creationId="{17DC8AA3-EB4C-4F2C-B0EC-CDD2980E1A13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98" creationId="{FF46A220-1695-4B99-8F98-A56640A24DFA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199" creationId="{8AB98D40-A7B4-497E-A1CB-0828D27046EF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201" creationId="{01D01C88-AAB8-448E-83D1-4D56C36D62ED}"/>
          </ac:spMkLst>
        </pc:spChg>
        <pc:spChg chg="mod">
          <ac:chgData name="Shafiur Rahman" userId="47e631ac342a9572" providerId="LiveId" clId="{DD188789-D457-4302-AD0D-0EB3CC4DAAE6}" dt="2021-09-27T00:12:53.266" v="5058" actId="207"/>
          <ac:spMkLst>
            <pc:docMk/>
            <pc:sldMk cId="1327254590" sldId="345"/>
            <ac:spMk id="202" creationId="{8EA21DB3-36D8-45F3-85B6-8885386F1815}"/>
          </ac:spMkLst>
        </pc:spChg>
        <pc:spChg chg="add mod">
          <ac:chgData name="Shafiur Rahman" userId="47e631ac342a9572" providerId="LiveId" clId="{DD188789-D457-4302-AD0D-0EB3CC4DAAE6}" dt="2021-09-27T00:12:45.523" v="5057" actId="207"/>
          <ac:spMkLst>
            <pc:docMk/>
            <pc:sldMk cId="1327254590" sldId="345"/>
            <ac:spMk id="203" creationId="{013385F4-F1E6-4E00-BB21-5DB4F7C3A121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04" creationId="{98461651-C69B-44BD-AB5A-EBDBFE2FBC04}"/>
          </ac:spMkLst>
        </pc:spChg>
        <pc:spChg chg="mod topLvl">
          <ac:chgData name="Shafiur Rahman" userId="47e631ac342a9572" providerId="LiveId" clId="{DD188789-D457-4302-AD0D-0EB3CC4DAAE6}" dt="2021-09-28T08:15:46.802" v="29110" actId="165"/>
          <ac:spMkLst>
            <pc:docMk/>
            <pc:sldMk cId="1327254590" sldId="345"/>
            <ac:spMk id="206" creationId="{71D61C46-C219-447C-A8D0-B3ED17DB9E39}"/>
          </ac:spMkLst>
        </pc:spChg>
        <pc:spChg chg="mod topLvl">
          <ac:chgData name="Shafiur Rahman" userId="47e631ac342a9572" providerId="LiveId" clId="{DD188789-D457-4302-AD0D-0EB3CC4DAAE6}" dt="2021-09-28T08:15:46.802" v="29110" actId="165"/>
          <ac:spMkLst>
            <pc:docMk/>
            <pc:sldMk cId="1327254590" sldId="345"/>
            <ac:spMk id="207" creationId="{B3905DF9-E686-42C5-AC7E-156115149246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08" creationId="{152BA424-B5FA-41E7-8CBA-49D0BD2608F5}"/>
          </ac:spMkLst>
        </pc:spChg>
        <pc:spChg chg="mod topLvl">
          <ac:chgData name="Shafiur Rahman" userId="47e631ac342a9572" providerId="LiveId" clId="{DD188789-D457-4302-AD0D-0EB3CC4DAAE6}" dt="2021-09-28T08:15:46.802" v="29110" actId="165"/>
          <ac:spMkLst>
            <pc:docMk/>
            <pc:sldMk cId="1327254590" sldId="345"/>
            <ac:spMk id="210" creationId="{5CF28D0C-297C-470E-AA0C-3878FA8C82BF}"/>
          </ac:spMkLst>
        </pc:spChg>
        <pc:spChg chg="mod topLvl">
          <ac:chgData name="Shafiur Rahman" userId="47e631ac342a9572" providerId="LiveId" clId="{DD188789-D457-4302-AD0D-0EB3CC4DAAE6}" dt="2021-09-28T08:15:46.802" v="29110" actId="165"/>
          <ac:spMkLst>
            <pc:docMk/>
            <pc:sldMk cId="1327254590" sldId="345"/>
            <ac:spMk id="211" creationId="{13D559BE-BE52-47C1-97D6-52B10B05B5A7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12" creationId="{C79704A9-5753-4BF6-974A-340BC525D0A4}"/>
          </ac:spMkLst>
        </pc:spChg>
        <pc:spChg chg="add mod">
          <ac:chgData name="Shafiur Rahman" userId="47e631ac342a9572" providerId="LiveId" clId="{DD188789-D457-4302-AD0D-0EB3CC4DAAE6}" dt="2021-09-27T00:11:30.789" v="4977" actId="1038"/>
          <ac:spMkLst>
            <pc:docMk/>
            <pc:sldMk cId="1327254590" sldId="345"/>
            <ac:spMk id="216" creationId="{C137C64E-0155-4028-8AE0-C1ED843BBF54}"/>
          </ac:spMkLst>
        </pc:spChg>
        <pc:spChg chg="add mod">
          <ac:chgData name="Shafiur Rahman" userId="47e631ac342a9572" providerId="LiveId" clId="{DD188789-D457-4302-AD0D-0EB3CC4DAAE6}" dt="2021-09-27T00:12:36.909" v="5055" actId="1038"/>
          <ac:spMkLst>
            <pc:docMk/>
            <pc:sldMk cId="1327254590" sldId="345"/>
            <ac:spMk id="217" creationId="{28650554-6005-44DA-BA66-FB02520C7AB1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18" creationId="{53F1F31B-413B-49E0-A2F5-92279CB7B769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19" creationId="{E9893142-6B6A-4CC5-9B97-9CB0629A5052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20" creationId="{626ABF8F-4C51-42B6-A53B-90DA760AAF5B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21" creationId="{AA9A9E1B-D5EF-4138-94FF-F0BC77488CCE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22" creationId="{342AEB37-9065-4239-B59C-93A4BA0980E9}"/>
          </ac:spMkLst>
        </pc:spChg>
        <pc:spChg chg="add mod">
          <ac:chgData name="Shafiur Rahman" userId="47e631ac342a9572" providerId="LiveId" clId="{DD188789-D457-4302-AD0D-0EB3CC4DAAE6}" dt="2021-09-26T22:24:19.861" v="3909"/>
          <ac:spMkLst>
            <pc:docMk/>
            <pc:sldMk cId="1327254590" sldId="345"/>
            <ac:spMk id="226" creationId="{2C60AFE9-EE73-4262-961A-CC5DA046B92B}"/>
          </ac:spMkLst>
        </pc:spChg>
        <pc:spChg chg="mod">
          <ac:chgData name="Shafiur Rahman" userId="47e631ac342a9572" providerId="LiveId" clId="{DD188789-D457-4302-AD0D-0EB3CC4DAAE6}" dt="2021-09-27T00:07:28.803" v="4915"/>
          <ac:spMkLst>
            <pc:docMk/>
            <pc:sldMk cId="1327254590" sldId="345"/>
            <ac:spMk id="228" creationId="{ED6535BA-E985-4E0F-942B-D20C1C829370}"/>
          </ac:spMkLst>
        </pc:spChg>
        <pc:spChg chg="mod">
          <ac:chgData name="Shafiur Rahman" userId="47e631ac342a9572" providerId="LiveId" clId="{DD188789-D457-4302-AD0D-0EB3CC4DAAE6}" dt="2021-09-27T00:07:28.803" v="4915"/>
          <ac:spMkLst>
            <pc:docMk/>
            <pc:sldMk cId="1327254590" sldId="345"/>
            <ac:spMk id="229" creationId="{C66A3E0A-1997-469D-831A-DB24D6036228}"/>
          </ac:spMkLst>
        </pc:spChg>
        <pc:spChg chg="add mod">
          <ac:chgData name="Shafiur Rahman" userId="47e631ac342a9572" providerId="LiveId" clId="{DD188789-D457-4302-AD0D-0EB3CC4DAAE6}" dt="2021-09-27T00:10:24.461" v="4957" actId="571"/>
          <ac:spMkLst>
            <pc:docMk/>
            <pc:sldMk cId="1327254590" sldId="345"/>
            <ac:spMk id="230" creationId="{CDB45B13-7ABB-4195-BB8B-489D0D7A82F1}"/>
          </ac:spMkLst>
        </pc:spChg>
        <pc:spChg chg="add mod">
          <ac:chgData name="Shafiur Rahman" userId="47e631ac342a9572" providerId="LiveId" clId="{DD188789-D457-4302-AD0D-0EB3CC4DAAE6}" dt="2021-09-27T00:12:45.523" v="5057" actId="207"/>
          <ac:spMkLst>
            <pc:docMk/>
            <pc:sldMk cId="1327254590" sldId="345"/>
            <ac:spMk id="231" creationId="{0169CA90-8FBB-4E28-8E25-3FD0E8B42F5F}"/>
          </ac:spMkLst>
        </pc:spChg>
        <pc:spChg chg="mod">
          <ac:chgData name="Shafiur Rahman" userId="47e631ac342a9572" providerId="LiveId" clId="{DD188789-D457-4302-AD0D-0EB3CC4DAAE6}" dt="2021-09-27T00:11:46.597" v="4993"/>
          <ac:spMkLst>
            <pc:docMk/>
            <pc:sldMk cId="1327254590" sldId="345"/>
            <ac:spMk id="233" creationId="{958908BE-5CA3-4388-925A-4D9F136673D2}"/>
          </ac:spMkLst>
        </pc:spChg>
        <pc:spChg chg="mod">
          <ac:chgData name="Shafiur Rahman" userId="47e631ac342a9572" providerId="LiveId" clId="{DD188789-D457-4302-AD0D-0EB3CC4DAAE6}" dt="2021-09-27T00:11:46.597" v="4993"/>
          <ac:spMkLst>
            <pc:docMk/>
            <pc:sldMk cId="1327254590" sldId="345"/>
            <ac:spMk id="234" creationId="{B430ACA4-5D4B-4D77-B2A2-337583B31DCC}"/>
          </ac:spMkLst>
        </pc:spChg>
        <pc:spChg chg="mod">
          <ac:chgData name="Shafiur Rahman" userId="47e631ac342a9572" providerId="LiveId" clId="{DD188789-D457-4302-AD0D-0EB3CC4DAAE6}" dt="2021-09-27T00:11:46.597" v="4993"/>
          <ac:spMkLst>
            <pc:docMk/>
            <pc:sldMk cId="1327254590" sldId="345"/>
            <ac:spMk id="235" creationId="{C2A99568-8594-4230-AE43-4CF732421400}"/>
          </ac:spMkLst>
        </pc:spChg>
        <pc:spChg chg="mod">
          <ac:chgData name="Shafiur Rahman" userId="47e631ac342a9572" providerId="LiveId" clId="{DD188789-D457-4302-AD0D-0EB3CC4DAAE6}" dt="2021-09-27T00:11:46.597" v="4993"/>
          <ac:spMkLst>
            <pc:docMk/>
            <pc:sldMk cId="1327254590" sldId="345"/>
            <ac:spMk id="236" creationId="{CF049CAC-2502-4EC9-B964-AD9D08407CB4}"/>
          </ac:spMkLst>
        </pc:spChg>
        <pc:spChg chg="mod">
          <ac:chgData name="Shafiur Rahman" userId="47e631ac342a9572" providerId="LiveId" clId="{DD188789-D457-4302-AD0D-0EB3CC4DAAE6}" dt="2021-09-27T00:11:46.597" v="4993"/>
          <ac:spMkLst>
            <pc:docMk/>
            <pc:sldMk cId="1327254590" sldId="345"/>
            <ac:spMk id="237" creationId="{6111E798-9726-4219-92A1-5E330E704892}"/>
          </ac:spMkLst>
        </pc:spChg>
        <pc:spChg chg="add mod">
          <ac:chgData name="Shafiur Rahman" userId="47e631ac342a9572" providerId="LiveId" clId="{DD188789-D457-4302-AD0D-0EB3CC4DAAE6}" dt="2021-09-27T00:12:36.909" v="5055" actId="1038"/>
          <ac:spMkLst>
            <pc:docMk/>
            <pc:sldMk cId="1327254590" sldId="345"/>
            <ac:spMk id="238" creationId="{C46AA441-B9CE-4252-AE8B-9412E134CD64}"/>
          </ac:spMkLst>
        </pc:spChg>
        <pc:spChg chg="mod">
          <ac:chgData name="Shafiur Rahman" userId="47e631ac342a9572" providerId="LiveId" clId="{DD188789-D457-4302-AD0D-0EB3CC4DAAE6}" dt="2021-09-28T08:15:06.800" v="29102"/>
          <ac:spMkLst>
            <pc:docMk/>
            <pc:sldMk cId="1327254590" sldId="345"/>
            <ac:spMk id="240" creationId="{5FE42594-2F89-4103-9B49-FE35775DFE2B}"/>
          </ac:spMkLst>
        </pc:spChg>
        <pc:spChg chg="mod">
          <ac:chgData name="Shafiur Rahman" userId="47e631ac342a9572" providerId="LiveId" clId="{DD188789-D457-4302-AD0D-0EB3CC4DAAE6}" dt="2021-09-28T08:15:06.800" v="29102"/>
          <ac:spMkLst>
            <pc:docMk/>
            <pc:sldMk cId="1327254590" sldId="345"/>
            <ac:spMk id="241" creationId="{E3CBC365-9BBD-4093-81AD-E2D050922E40}"/>
          </ac:spMkLst>
        </pc:spChg>
        <pc:spChg chg="mod">
          <ac:chgData name="Shafiur Rahman" userId="47e631ac342a9572" providerId="LiveId" clId="{DD188789-D457-4302-AD0D-0EB3CC4DAAE6}" dt="2021-09-28T08:15:06.800" v="29102"/>
          <ac:spMkLst>
            <pc:docMk/>
            <pc:sldMk cId="1327254590" sldId="345"/>
            <ac:spMk id="242" creationId="{9E85D180-CB2A-4972-8C90-4ED829AF1BFF}"/>
          </ac:spMkLst>
        </pc:spChg>
        <pc:spChg chg="mod">
          <ac:chgData name="Shafiur Rahman" userId="47e631ac342a9572" providerId="LiveId" clId="{DD188789-D457-4302-AD0D-0EB3CC4DAAE6}" dt="2021-09-28T08:15:06.800" v="29102"/>
          <ac:spMkLst>
            <pc:docMk/>
            <pc:sldMk cId="1327254590" sldId="345"/>
            <ac:spMk id="243" creationId="{FC0EE5DA-7424-4D34-B0EA-AAE116122276}"/>
          </ac:spMkLst>
        </pc:spChg>
        <pc:spChg chg="mod">
          <ac:chgData name="Shafiur Rahman" userId="47e631ac342a9572" providerId="LiveId" clId="{DD188789-D457-4302-AD0D-0EB3CC4DAAE6}" dt="2021-09-28T08:15:06.800" v="29102"/>
          <ac:spMkLst>
            <pc:docMk/>
            <pc:sldMk cId="1327254590" sldId="345"/>
            <ac:spMk id="244" creationId="{BBE81BB1-0E28-4639-AEE7-67A80BE61FC6}"/>
          </ac:spMkLst>
        </pc:spChg>
        <pc:grpChg chg="del">
          <ac:chgData name="Shafiur Rahman" userId="47e631ac342a9572" providerId="LiveId" clId="{DD188789-D457-4302-AD0D-0EB3CC4DAAE6}" dt="2021-09-27T00:07:28.401" v="4914" actId="478"/>
          <ac:grpSpMkLst>
            <pc:docMk/>
            <pc:sldMk cId="1327254590" sldId="345"/>
            <ac:grpSpMk id="13" creationId="{35CA595E-7CCC-4F06-8962-32F1FDAEEEDA}"/>
          </ac:grpSpMkLst>
        </pc:grpChg>
        <pc:grpChg chg="add mod">
          <ac:chgData name="Shafiur Rahman" userId="47e631ac342a9572" providerId="LiveId" clId="{DD188789-D457-4302-AD0D-0EB3CC4DAAE6}" dt="2021-09-28T08:15:28.608" v="29106" actId="164"/>
          <ac:grpSpMkLst>
            <pc:docMk/>
            <pc:sldMk cId="1327254590" sldId="345"/>
            <ac:grpSpMk id="14" creationId="{757315EB-6223-42D0-9CB5-A2861D46E43A}"/>
          </ac:grpSpMkLst>
        </pc:grpChg>
        <pc:grpChg chg="del">
          <ac:chgData name="Shafiur Rahman" userId="47e631ac342a9572" providerId="LiveId" clId="{DD188789-D457-4302-AD0D-0EB3CC4DAAE6}" dt="2021-09-26T22:21:10.475" v="3900" actId="478"/>
          <ac:grpSpMkLst>
            <pc:docMk/>
            <pc:sldMk cId="1327254590" sldId="345"/>
            <ac:grpSpMk id="75" creationId="{BCDDB8A7-F720-4C08-BCD0-8E41052D6C31}"/>
          </ac:grpSpMkLst>
        </pc:grpChg>
        <pc:grpChg chg="add mod">
          <ac:chgData name="Shafiur Rahman" userId="47e631ac342a9572" providerId="LiveId" clId="{DD188789-D457-4302-AD0D-0EB3CC4DAAE6}" dt="2021-09-26T22:24:19.861" v="3909"/>
          <ac:grpSpMkLst>
            <pc:docMk/>
            <pc:sldMk cId="1327254590" sldId="345"/>
            <ac:grpSpMk id="104" creationId="{C3C307D3-452B-4CA2-9A88-D28DA1DA1FFA}"/>
          </ac:grpSpMkLst>
        </pc:grpChg>
        <pc:grpChg chg="add mod">
          <ac:chgData name="Shafiur Rahman" userId="47e631ac342a9572" providerId="LiveId" clId="{DD188789-D457-4302-AD0D-0EB3CC4DAAE6}" dt="2021-09-27T00:12:53.266" v="5058" actId="207"/>
          <ac:grpSpMkLst>
            <pc:docMk/>
            <pc:sldMk cId="1327254590" sldId="345"/>
            <ac:grpSpMk id="132" creationId="{F0063047-C511-4E6B-8446-0863A8408CF5}"/>
          </ac:grpSpMkLst>
        </pc:grpChg>
        <pc:grpChg chg="add mod">
          <ac:chgData name="Shafiur Rahman" userId="47e631ac342a9572" providerId="LiveId" clId="{DD188789-D457-4302-AD0D-0EB3CC4DAAE6}" dt="2021-09-26T22:24:19.861" v="3909"/>
          <ac:grpSpMkLst>
            <pc:docMk/>
            <pc:sldMk cId="1327254590" sldId="345"/>
            <ac:grpSpMk id="135" creationId="{4632DAC8-30B1-4BFD-82F4-9DD10222B487}"/>
          </ac:grpSpMkLst>
        </pc:grpChg>
        <pc:grpChg chg="mod">
          <ac:chgData name="Shafiur Rahman" userId="47e631ac342a9572" providerId="LiveId" clId="{DD188789-D457-4302-AD0D-0EB3CC4DAAE6}" dt="2021-09-26T22:24:19.861" v="3909"/>
          <ac:grpSpMkLst>
            <pc:docMk/>
            <pc:sldMk cId="1327254590" sldId="345"/>
            <ac:grpSpMk id="136" creationId="{4DA37A4E-8866-466F-BBBC-F34EF7249628}"/>
          </ac:grpSpMkLst>
        </pc:grpChg>
        <pc:grpChg chg="mod">
          <ac:chgData name="Shafiur Rahman" userId="47e631ac342a9572" providerId="LiveId" clId="{DD188789-D457-4302-AD0D-0EB3CC4DAAE6}" dt="2021-09-26T22:24:19.861" v="3909"/>
          <ac:grpSpMkLst>
            <pc:docMk/>
            <pc:sldMk cId="1327254590" sldId="345"/>
            <ac:grpSpMk id="137" creationId="{E64C1A5B-86AE-4AFB-AAA9-0C2B8195D176}"/>
          </ac:grpSpMkLst>
        </pc:grpChg>
        <pc:grpChg chg="add mod">
          <ac:chgData name="Shafiur Rahman" userId="47e631ac342a9572" providerId="LiveId" clId="{DD188789-D457-4302-AD0D-0EB3CC4DAAE6}" dt="2021-09-26T22:24:19.861" v="3909"/>
          <ac:grpSpMkLst>
            <pc:docMk/>
            <pc:sldMk cId="1327254590" sldId="345"/>
            <ac:grpSpMk id="148" creationId="{3A076597-B394-431B-82B7-60C465B57328}"/>
          </ac:grpSpMkLst>
        </pc:grpChg>
        <pc:grpChg chg="add mod">
          <ac:chgData name="Shafiur Rahman" userId="47e631ac342a9572" providerId="LiveId" clId="{DD188789-D457-4302-AD0D-0EB3CC4DAAE6}" dt="2021-09-26T22:24:19.861" v="3909"/>
          <ac:grpSpMkLst>
            <pc:docMk/>
            <pc:sldMk cId="1327254590" sldId="345"/>
            <ac:grpSpMk id="160" creationId="{EB740E8B-997D-4428-96D2-7E3A8F29C31F}"/>
          </ac:grpSpMkLst>
        </pc:grpChg>
        <pc:grpChg chg="add mod">
          <ac:chgData name="Shafiur Rahman" userId="47e631ac342a9572" providerId="LiveId" clId="{DD188789-D457-4302-AD0D-0EB3CC4DAAE6}" dt="2021-09-27T00:12:53.266" v="5058" actId="207"/>
          <ac:grpSpMkLst>
            <pc:docMk/>
            <pc:sldMk cId="1327254590" sldId="345"/>
            <ac:grpSpMk id="181" creationId="{251269EA-31A5-4035-8572-FAB34B67FB3D}"/>
          </ac:grpSpMkLst>
        </pc:grpChg>
        <pc:grpChg chg="add mod">
          <ac:chgData name="Shafiur Rahman" userId="47e631ac342a9572" providerId="LiveId" clId="{DD188789-D457-4302-AD0D-0EB3CC4DAAE6}" dt="2021-09-27T00:12:53.266" v="5058" actId="207"/>
          <ac:grpSpMkLst>
            <pc:docMk/>
            <pc:sldMk cId="1327254590" sldId="345"/>
            <ac:grpSpMk id="184" creationId="{53E44A2A-505F-4F3F-A4BE-498F364995B6}"/>
          </ac:grpSpMkLst>
        </pc:grpChg>
        <pc:grpChg chg="add mod">
          <ac:chgData name="Shafiur Rahman" userId="47e631ac342a9572" providerId="LiveId" clId="{DD188789-D457-4302-AD0D-0EB3CC4DAAE6}" dt="2021-09-27T00:12:53.266" v="5058" actId="207"/>
          <ac:grpSpMkLst>
            <pc:docMk/>
            <pc:sldMk cId="1327254590" sldId="345"/>
            <ac:grpSpMk id="187" creationId="{D1BFEFC0-34D7-4924-8BF5-A4B9E49F9951}"/>
          </ac:grpSpMkLst>
        </pc:grpChg>
        <pc:grpChg chg="add mod">
          <ac:chgData name="Shafiur Rahman" userId="47e631ac342a9572" providerId="LiveId" clId="{DD188789-D457-4302-AD0D-0EB3CC4DAAE6}" dt="2021-09-27T00:12:53.266" v="5058" actId="207"/>
          <ac:grpSpMkLst>
            <pc:docMk/>
            <pc:sldMk cId="1327254590" sldId="345"/>
            <ac:grpSpMk id="190" creationId="{2233D427-D357-40F8-9F17-10BDD66CA289}"/>
          </ac:grpSpMkLst>
        </pc:grpChg>
        <pc:grpChg chg="add mod">
          <ac:chgData name="Shafiur Rahman" userId="47e631ac342a9572" providerId="LiveId" clId="{DD188789-D457-4302-AD0D-0EB3CC4DAAE6}" dt="2021-09-27T00:12:53.266" v="5058" actId="207"/>
          <ac:grpSpMkLst>
            <pc:docMk/>
            <pc:sldMk cId="1327254590" sldId="345"/>
            <ac:grpSpMk id="197" creationId="{EAFD4D70-D12D-446C-9D39-BF3B312F7242}"/>
          </ac:grpSpMkLst>
        </pc:grpChg>
        <pc:grpChg chg="add mod">
          <ac:chgData name="Shafiur Rahman" userId="47e631ac342a9572" providerId="LiveId" clId="{DD188789-D457-4302-AD0D-0EB3CC4DAAE6}" dt="2021-09-27T00:12:53.266" v="5058" actId="207"/>
          <ac:grpSpMkLst>
            <pc:docMk/>
            <pc:sldMk cId="1327254590" sldId="345"/>
            <ac:grpSpMk id="200" creationId="{A125789B-3901-440D-A5B5-1035CC74767F}"/>
          </ac:grpSpMkLst>
        </pc:grpChg>
        <pc:grpChg chg="add del mod">
          <ac:chgData name="Shafiur Rahman" userId="47e631ac342a9572" providerId="LiveId" clId="{DD188789-D457-4302-AD0D-0EB3CC4DAAE6}" dt="2021-09-28T08:15:46.802" v="29110" actId="165"/>
          <ac:grpSpMkLst>
            <pc:docMk/>
            <pc:sldMk cId="1327254590" sldId="345"/>
            <ac:grpSpMk id="205" creationId="{BC9DF8FB-F276-4AA8-95BF-239949C7E9A6}"/>
          </ac:grpSpMkLst>
        </pc:grpChg>
        <pc:grpChg chg="add del mod">
          <ac:chgData name="Shafiur Rahman" userId="47e631ac342a9572" providerId="LiveId" clId="{DD188789-D457-4302-AD0D-0EB3CC4DAAE6}" dt="2021-09-28T08:15:46.802" v="29110" actId="165"/>
          <ac:grpSpMkLst>
            <pc:docMk/>
            <pc:sldMk cId="1327254590" sldId="345"/>
            <ac:grpSpMk id="209" creationId="{665BB8D6-FF35-43A6-8AD4-E2273D1963B6}"/>
          </ac:grpSpMkLst>
        </pc:grpChg>
        <pc:grpChg chg="add mod">
          <ac:chgData name="Shafiur Rahman" userId="47e631ac342a9572" providerId="LiveId" clId="{DD188789-D457-4302-AD0D-0EB3CC4DAAE6}" dt="2021-09-27T00:07:28.803" v="4915"/>
          <ac:grpSpMkLst>
            <pc:docMk/>
            <pc:sldMk cId="1327254590" sldId="345"/>
            <ac:grpSpMk id="227" creationId="{F8B37380-ABA1-490C-9EB7-6333D030716E}"/>
          </ac:grpSpMkLst>
        </pc:grpChg>
        <pc:grpChg chg="add mod">
          <ac:chgData name="Shafiur Rahman" userId="47e631ac342a9572" providerId="LiveId" clId="{DD188789-D457-4302-AD0D-0EB3CC4DAAE6}" dt="2021-09-28T08:11:45.816" v="28793" actId="14100"/>
          <ac:grpSpMkLst>
            <pc:docMk/>
            <pc:sldMk cId="1327254590" sldId="345"/>
            <ac:grpSpMk id="232" creationId="{73F05083-6393-4EC4-825C-CC7ED3806DE7}"/>
          </ac:grpSpMkLst>
        </pc:grpChg>
        <pc:grpChg chg="add mod">
          <ac:chgData name="Shafiur Rahman" userId="47e631ac342a9572" providerId="LiveId" clId="{DD188789-D457-4302-AD0D-0EB3CC4DAAE6}" dt="2021-09-28T08:15:13.556" v="29103" actId="14100"/>
          <ac:grpSpMkLst>
            <pc:docMk/>
            <pc:sldMk cId="1327254590" sldId="345"/>
            <ac:grpSpMk id="239" creationId="{370121EB-7FA5-4BA8-ACC4-A33BB46A7056}"/>
          </ac:grpSpMkLst>
        </pc:grpChg>
        <pc:picChg chg="add del mod">
          <ac:chgData name="Shafiur Rahman" userId="47e631ac342a9572" providerId="LiveId" clId="{DD188789-D457-4302-AD0D-0EB3CC4DAAE6}" dt="2021-09-28T22:27:56.783" v="52070" actId="478"/>
          <ac:picMkLst>
            <pc:docMk/>
            <pc:sldMk cId="1327254590" sldId="345"/>
            <ac:picMk id="4" creationId="{0076D801-71F4-4663-9C2A-00EB8DB9CB27}"/>
          </ac:picMkLst>
        </pc:picChg>
        <pc:picChg chg="add mod">
          <ac:chgData name="Shafiur Rahman" userId="47e631ac342a9572" providerId="LiveId" clId="{DD188789-D457-4302-AD0D-0EB3CC4DAAE6}" dt="2021-09-28T22:28:03.354" v="52071"/>
          <ac:picMkLst>
            <pc:docMk/>
            <pc:sldMk cId="1327254590" sldId="345"/>
            <ac:picMk id="5" creationId="{2D76FA42-A4B4-4346-B009-43C65DD0060D}"/>
          </ac:picMkLst>
        </pc:pic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6" creationId="{3279A590-D850-4740-9D37-CF0C4870A9A9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11" creationId="{A3EE3E57-64F7-4856-87AB-F1C50FF6F53D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15" creationId="{F59617EC-A071-4934-B825-2258D74AA553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17" creationId="{BE65BEAC-07EE-4FE9-BD35-8F2735618D94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18" creationId="{948E56E5-5B6C-43C5-AC15-D085B7F1CF1E}"/>
          </ac:cxnSpMkLst>
        </pc:cxnChg>
        <pc:cxnChg chg="del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20" creationId="{46D771AD-793B-4447-AD67-4ABDA9FC85AD}"/>
          </ac:cxnSpMkLst>
        </pc:cxnChg>
        <pc:cxnChg chg="del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23" creationId="{AAAA83FB-310A-4F87-B379-BCA5B2CCFF8F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25" creationId="{C8AF70FF-9F50-4D82-93D8-8C6027126330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70" creationId="{CCCF2B12-7A1A-4AEC-84DB-3E4D44984BB0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71" creationId="{7F4593CC-3C51-4CA3-9E8A-36AF5E2D7030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73" creationId="{C727411B-3A54-43A3-B79F-18AC0777445B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79" creationId="{E83DAA49-791C-4934-873B-0F400035B7F0}"/>
          </ac:cxnSpMkLst>
        </pc:cxnChg>
        <pc:cxnChg chg="del 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80" creationId="{0738FDE1-529B-4996-954F-F4AEB16C4D66}"/>
          </ac:cxnSpMkLst>
        </pc:cxnChg>
        <pc:cxnChg chg="del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81" creationId="{E47D9D3B-3900-4DDA-9F19-DE2ED527CC17}"/>
          </ac:cxnSpMkLst>
        </pc:cxnChg>
        <pc:cxnChg chg="del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82" creationId="{4A41EE5D-AA9B-4029-B897-BCFA649215CD}"/>
          </ac:cxnSpMkLst>
        </pc:cxnChg>
        <pc:cxnChg chg="del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83" creationId="{C5ED8F15-EDC0-4F94-9EA7-4EF04F1560C4}"/>
          </ac:cxnSpMkLst>
        </pc:cxnChg>
        <pc:cxnChg chg="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87" creationId="{FA6A99F3-C8EF-4B5F-8C65-7F239167A2FD}"/>
          </ac:cxnSpMkLst>
        </pc:cxnChg>
        <pc:cxnChg chg="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88" creationId="{69C3A72F-84AD-4A8A-ADAC-3C52505CBD82}"/>
          </ac:cxnSpMkLst>
        </pc:cxnChg>
        <pc:cxnChg chg="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91" creationId="{611CB797-0F65-4662-B19C-FAC290E528A3}"/>
          </ac:cxnSpMkLst>
        </pc:cxnChg>
        <pc:cxnChg chg="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92" creationId="{8C528C7D-E6E8-42FC-8612-272E2E7F9FBD}"/>
          </ac:cxnSpMkLst>
        </pc:cxnChg>
        <pc:cxnChg chg="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93" creationId="{85EFE731-5445-41DA-95CB-87380D7C8DCF}"/>
          </ac:cxnSpMkLst>
        </pc:cxnChg>
        <pc:cxnChg chg="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101" creationId="{43C95926-387F-4662-BAA2-05D2A617C276}"/>
          </ac:cxnSpMkLst>
        </pc:cxnChg>
        <pc:cxnChg chg="mod">
          <ac:chgData name="Shafiur Rahman" userId="47e631ac342a9572" providerId="LiveId" clId="{DD188789-D457-4302-AD0D-0EB3CC4DAAE6}" dt="2021-09-26T22:21:10.475" v="3900" actId="478"/>
          <ac:cxnSpMkLst>
            <pc:docMk/>
            <pc:sldMk cId="1327254590" sldId="345"/>
            <ac:cxnSpMk id="102" creationId="{84A5124E-4B02-4155-B872-0E45E4236902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12" creationId="{36CFBB57-F1F7-4102-8CDD-1001159DCE33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13" creationId="{A8FA2C01-DFA0-4BFB-8B36-E5FA4DF30CAF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16" creationId="{839BA8C6-0E16-4BF4-AE54-902EEA7CB3A4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17" creationId="{D635449E-E464-4FCB-A5FA-09DD89DA82E6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18" creationId="{C8432715-204C-42FD-BA04-570C1B560343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27" creationId="{3CFFD2D8-AD4A-4279-A892-0A192FA636E0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28" creationId="{9555C0AB-130F-4A2C-8661-5F342C7475A7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29" creationId="{18CD3C9D-BCB5-4012-914C-53225054B0E0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49" creationId="{BFFF84EF-26CE-4210-A40F-7CAE41724AF2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50" creationId="{717DE940-16B5-4E5B-BFD8-7F68662D5561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51" creationId="{CE72E985-6414-4F70-AE3A-B9BBCB9CF868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52" creationId="{B0FC1461-A771-4387-A4C6-BF6F94C79E74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53" creationId="{9F45820B-F29C-4E00-8794-0C52A5394491}"/>
          </ac:cxnSpMkLst>
        </pc:cxnChg>
        <pc:cxnChg chg="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154" creationId="{7F814642-2F20-4FF9-91A6-972407E44B1C}"/>
          </ac:cxnSpMkLst>
        </pc:cxnChg>
        <pc:cxnChg chg="add del mod">
          <ac:chgData name="Shafiur Rahman" userId="47e631ac342a9572" providerId="LiveId" clId="{DD188789-D457-4302-AD0D-0EB3CC4DAAE6}" dt="2021-09-27T00:11:49.816" v="4995" actId="478"/>
          <ac:cxnSpMkLst>
            <pc:docMk/>
            <pc:sldMk cId="1327254590" sldId="345"/>
            <ac:cxnSpMk id="193" creationId="{BE676E99-AA00-43F5-A835-81BA58D3BD65}"/>
          </ac:cxnSpMkLst>
        </pc:cxnChg>
        <pc:cxnChg chg="add del mod">
          <ac:chgData name="Shafiur Rahman" userId="47e631ac342a9572" providerId="LiveId" clId="{DD188789-D457-4302-AD0D-0EB3CC4DAAE6}" dt="2021-09-27T00:11:49.257" v="4994" actId="478"/>
          <ac:cxnSpMkLst>
            <pc:docMk/>
            <pc:sldMk cId="1327254590" sldId="345"/>
            <ac:cxnSpMk id="194" creationId="{72362746-95CC-4B58-AA79-50EFB359D5B7}"/>
          </ac:cxnSpMkLst>
        </pc:cxnChg>
        <pc:cxnChg chg="add del mod">
          <ac:chgData name="Shafiur Rahman" userId="47e631ac342a9572" providerId="LiveId" clId="{DD188789-D457-4302-AD0D-0EB3CC4DAAE6}" dt="2021-09-27T00:11:50.619" v="4996" actId="478"/>
          <ac:cxnSpMkLst>
            <pc:docMk/>
            <pc:sldMk cId="1327254590" sldId="345"/>
            <ac:cxnSpMk id="195" creationId="{AD0F462D-5755-4426-8BEB-E3B88049A4AD}"/>
          </ac:cxnSpMkLst>
        </pc:cxnChg>
        <pc:cxnChg chg="add del mod">
          <ac:chgData name="Shafiur Rahman" userId="47e631ac342a9572" providerId="LiveId" clId="{DD188789-D457-4302-AD0D-0EB3CC4DAAE6}" dt="2021-09-27T00:11:51.380" v="4997" actId="478"/>
          <ac:cxnSpMkLst>
            <pc:docMk/>
            <pc:sldMk cId="1327254590" sldId="345"/>
            <ac:cxnSpMk id="196" creationId="{C107D673-09FF-4985-A6F7-EED8373FABEC}"/>
          </ac:cxnSpMkLst>
        </pc:cxnChg>
        <pc:cxnChg chg="add del mod">
          <ac:chgData name="Shafiur Rahman" userId="47e631ac342a9572" providerId="LiveId" clId="{DD188789-D457-4302-AD0D-0EB3CC4DAAE6}" dt="2021-09-27T00:11:52.200" v="4998" actId="478"/>
          <ac:cxnSpMkLst>
            <pc:docMk/>
            <pc:sldMk cId="1327254590" sldId="345"/>
            <ac:cxnSpMk id="213" creationId="{BB33AA89-D80E-43B6-89FC-E6147970F15C}"/>
          </ac:cxnSpMkLst>
        </pc:cxnChg>
        <pc:cxnChg chg="add del mod">
          <ac:chgData name="Shafiur Rahman" userId="47e631ac342a9572" providerId="LiveId" clId="{DD188789-D457-4302-AD0D-0EB3CC4DAAE6}" dt="2021-09-27T00:11:53.466" v="4999" actId="478"/>
          <ac:cxnSpMkLst>
            <pc:docMk/>
            <pc:sldMk cId="1327254590" sldId="345"/>
            <ac:cxnSpMk id="214" creationId="{AC45ED35-85A7-4C2A-B25D-F139C25D7C8E}"/>
          </ac:cxnSpMkLst>
        </pc:cxnChg>
        <pc:cxnChg chg="add mod">
          <ac:chgData name="Shafiur Rahman" userId="47e631ac342a9572" providerId="LiveId" clId="{DD188789-D457-4302-AD0D-0EB3CC4DAAE6}" dt="2021-09-28T08:15:28.608" v="29106" actId="164"/>
          <ac:cxnSpMkLst>
            <pc:docMk/>
            <pc:sldMk cId="1327254590" sldId="345"/>
            <ac:cxnSpMk id="215" creationId="{39AF5FFB-993E-43D0-92D2-FC2A3D97CBC3}"/>
          </ac:cxnSpMkLst>
        </pc:cxnChg>
        <pc:cxnChg chg="add mod">
          <ac:chgData name="Shafiur Rahman" userId="47e631ac342a9572" providerId="LiveId" clId="{DD188789-D457-4302-AD0D-0EB3CC4DAAE6}" dt="2021-09-28T08:15:28.608" v="29106" actId="164"/>
          <ac:cxnSpMkLst>
            <pc:docMk/>
            <pc:sldMk cId="1327254590" sldId="345"/>
            <ac:cxnSpMk id="223" creationId="{0F7DE23B-9218-430C-AB76-5F278800172A}"/>
          </ac:cxnSpMkLst>
        </pc:cxnChg>
        <pc:cxnChg chg="add del mod">
          <ac:chgData name="Shafiur Rahman" userId="47e631ac342a9572" providerId="LiveId" clId="{DD188789-D457-4302-AD0D-0EB3CC4DAAE6}" dt="2021-09-27T00:10:16.493" v="4955" actId="478"/>
          <ac:cxnSpMkLst>
            <pc:docMk/>
            <pc:sldMk cId="1327254590" sldId="345"/>
            <ac:cxnSpMk id="224" creationId="{EDA50790-7FC2-4253-831D-4BE42B288A2D}"/>
          </ac:cxnSpMkLst>
        </pc:cxnChg>
        <pc:cxnChg chg="add mod">
          <ac:chgData name="Shafiur Rahman" userId="47e631ac342a9572" providerId="LiveId" clId="{DD188789-D457-4302-AD0D-0EB3CC4DAAE6}" dt="2021-09-26T22:24:19.861" v="3909"/>
          <ac:cxnSpMkLst>
            <pc:docMk/>
            <pc:sldMk cId="1327254590" sldId="345"/>
            <ac:cxnSpMk id="225" creationId="{E81239F5-842E-418E-8324-B2AB17BB9363}"/>
          </ac:cxnSpMkLst>
        </pc:cxnChg>
      </pc:sldChg>
      <pc:sldChg chg="addSp delSp modSp add del mod">
        <pc:chgData name="Shafiur Rahman" userId="47e631ac342a9572" providerId="LiveId" clId="{DD188789-D457-4302-AD0D-0EB3CC4DAAE6}" dt="2021-09-27T00:15:32.209" v="5105" actId="47"/>
        <pc:sldMkLst>
          <pc:docMk/>
          <pc:sldMk cId="3686919973" sldId="346"/>
        </pc:sldMkLst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4" creationId="{53A2952E-8451-4154-8FE7-48DB96746A0F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51" creationId="{A502CA46-7603-4B07-9792-639CD7CB24F8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52" creationId="{89908DAC-0A73-4307-86BD-D330FDD8C1E6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53" creationId="{089B0DF7-0A3E-4B5E-AD63-0856B5D9A7C4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54" creationId="{DCB65152-05A2-42B9-8AEA-3C3718D35D99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55" creationId="{EEA9E3E3-0209-46D6-830E-DD85282D9714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56" creationId="{0A04FDA7-1BE3-453B-AABD-BB9B4B9C9469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59" creationId="{79B46387-6CB6-4008-A6A7-00DBC31FCD4B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60" creationId="{A706D375-C81E-41D0-9A45-57A2B4776E19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66" creationId="{D0A67A65-BCB7-4DEA-ABD4-92783F63859A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67" creationId="{13A66503-B804-4C97-ACB8-CECC31AE8A0C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68" creationId="{8E5B69BC-8C47-465E-8851-EADA4F42E6F6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69" creationId="{1968AA3C-68B8-4F24-9EDD-379170207850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72" creationId="{D3FE6DD6-D03C-408A-A163-1B85F666C4C8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74" creationId="{C5498FE3-C8B7-4FC3-A059-BCC7799F131B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75" creationId="{22C206E2-FBCB-429D-BF39-E8584A9A791E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76" creationId="{83BA4C92-22D6-43BE-8680-6AA80732F6FE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77" creationId="{04FA01A8-B4ED-4C98-9598-DEEA71276B09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78" creationId="{9F936892-EE6D-4905-8878-89F37CA43245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81" creationId="{FF0D1EA0-3964-4E82-BA11-8812B6DF5BE8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04" creationId="{90C77AFD-2422-4009-94AD-DBD0575A7188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07" creationId="{DB5D39D1-B3EC-4D07-B511-A73F4B3380A3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108" creationId="{EBC58FA3-425A-4C99-BE67-F5348A2756E1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109" creationId="{BA349A78-1C3E-4F04-B749-E74DFD3A4A8D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110" creationId="{36F1B34F-3EF2-4813-9E43-57BDF5EE22B7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111" creationId="{BB7CD4E3-0775-4CE2-9DD0-23EBD54D400F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14" creationId="{DAAB3A31-157D-48F9-9A1A-E9D617A394FD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15" creationId="{21FC1313-15CF-4122-91C5-FCD1118680D7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18" creationId="{6DD31D79-F04E-445F-92E1-F4D80B20ED37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19" creationId="{F36A0F20-14C7-40E3-A4F0-B55CE8BA8B23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122" creationId="{46BDDD0B-4F3D-456A-AAA7-192DAB7D0435}"/>
          </ac:spMkLst>
        </pc:spChg>
        <pc:spChg chg="del">
          <ac:chgData name="Shafiur Rahman" userId="47e631ac342a9572" providerId="LiveId" clId="{DD188789-D457-4302-AD0D-0EB3CC4DAAE6}" dt="2021-09-26T22:21:14.314" v="3901" actId="478"/>
          <ac:spMkLst>
            <pc:docMk/>
            <pc:sldMk cId="3686919973" sldId="346"/>
            <ac:spMk id="123" creationId="{4F739E6A-9904-48FD-87A1-4715BA2B2384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25" creationId="{A62D1028-C584-4028-A3C4-3BF581C4AEF2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26" creationId="{53795BDE-FE2E-45D8-AB60-3F7F4EA8C795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27" creationId="{A922C31E-A6B9-4400-80E0-84ED54F84A37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28" creationId="{A3C41B39-1835-43F4-A61D-2AF0012A087C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29" creationId="{01DED1BE-D12A-4B9A-B8DB-777EEC660DA9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30" creationId="{7E6E7352-8472-4778-AB38-F64B168ED6E5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34" creationId="{4A907A62-28D5-43C9-9DAE-79F5FE99DF52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35" creationId="{F6A1B8FC-95A3-47C1-A988-85E7E38A2EBE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37" creationId="{E182E987-6229-4887-87BF-A0C5FAA15D3F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38" creationId="{9C611A2D-F39F-4042-B34B-C8D0568A3079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42" creationId="{1453FA4B-AA6B-416C-A798-DC4EFDF30937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43" creationId="{F56924F3-C8DB-4D4E-9ACF-6AA78D76E9BF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44" creationId="{980B6A3F-D416-4323-8ED4-AA265FEEBA7D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45" creationId="{5A7DE194-1B81-4A15-9D4B-49A0F1F8E0E3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46" creationId="{B4B19F1F-A306-4B61-9F63-C3EE89915375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47" creationId="{7505EE71-837A-470E-B82F-379502F821E2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48" creationId="{FD234BCC-B2C4-4B8E-AC82-8D9A6275350E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49" creationId="{18964361-B396-432D-93D3-C28DCCC941B7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50" creationId="{276C35AB-FE7A-401C-ADF1-0F94D71C4140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51" creationId="{C84885D9-56F8-4340-BB09-93CDD16596BB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59" creationId="{351A9A26-198C-4BE3-8AE5-22D6CF66D185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0" creationId="{4C249B50-7BB3-42E9-864E-61C6EDF7A6C5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1" creationId="{A01EC816-6D0B-4988-A9AA-7F10A03438B1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2" creationId="{0F10BACF-1657-4914-A3BE-92F36AC07D7A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3" creationId="{89475ECD-260D-4C61-98EB-FEE19F56A9FC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5" creationId="{7C04686E-3C0F-4981-A5BD-F63F7CC416FF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6" creationId="{93DAF469-D82C-4AE1-92B8-E76CFB0A30D4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7" creationId="{8389FA4C-33BC-49BF-B3B9-341A3437CEEB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8" creationId="{D6961E6C-C9AB-4663-9A47-55A9F2395CA8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69" creationId="{9FEE3D94-3C57-423F-9459-298A37C16054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0" creationId="{98EDF41A-03FD-4EF0-A918-690C0903BAF1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1" creationId="{ED32F340-6968-4484-85EA-0BB3AD269942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2" creationId="{3FA79194-CDF3-4E1A-8ED1-9A2280600223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3" creationId="{2CD8537E-4A9D-45AA-A88C-91523C58CBE1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4" creationId="{C423A90D-6F8C-453F-8DD6-0E4DB173181C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5" creationId="{276FD7CA-353C-4ABE-A79D-59AEAE69D94A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6" creationId="{F21297EA-0465-4323-A207-C655F280C2AD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7" creationId="{4750D117-F97C-45F4-968D-B6719F9D3CED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8" creationId="{B303FE07-9CD6-441E-B81F-C8B8D2DC5631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79" creationId="{FC2730BB-90AB-4F8D-97BD-EC6A882C5794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80" creationId="{893EB880-C5EF-4E06-B09F-A8BCDAB80983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81" creationId="{758360BC-2A83-46AA-8764-32D492BC78A1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82" creationId="{BC861A49-3AC3-430C-AF13-465D1D6F192D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83" creationId="{B173F8D6-5DB7-4B4B-B872-257497433517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84" creationId="{37C0E686-193D-41D4-90BF-8D7882986DE2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86" creationId="{55F94669-EDE7-47E2-94F1-7F5CCB8BF23C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87" creationId="{BCA0E570-10A7-490C-ABD5-B2FE6CA9BD97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89" creationId="{49D0AF5E-0ECD-4D73-B007-B87B1985BF44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90" creationId="{8C9AA976-2852-4758-8B1C-FF9641AB8624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92" creationId="{B40886F0-676B-4FA3-9837-B5474B735140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93" creationId="{A1F7265C-4E4A-416D-BA4C-FFA70F24EFC7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95" creationId="{51213A92-734B-433B-B35F-F1A62141795F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196" creationId="{CEC39C63-4AFE-49C6-94F8-AC673D753740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02" creationId="{025C4AEC-5929-4AC3-BB1F-E7C94BA02B67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03" creationId="{E7FF286C-2055-45EE-BC9E-9F91F5ED6DE6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05" creationId="{2B13D695-487D-4098-A064-9A2E00AEEA61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06" creationId="{FC0137E9-2FDF-4D12-84F7-7F57B7B59029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07" creationId="{205CC178-062D-4C3F-A38F-FDA74AF66EF6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08" creationId="{EEC23B16-9117-40F7-87C7-B0FCD25AC25B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10" creationId="{50A45AB1-E26D-466E-A3C2-48C4A0780303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11" creationId="{9BB235E4-2212-466E-ACB9-2D938CED0E04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12" creationId="{99D479E5-D568-4668-A29C-AC5A7C25FE4B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14" creationId="{A3651CB1-4B41-417F-92F8-8534F6441B9C}"/>
          </ac:spMkLst>
        </pc:spChg>
        <pc:spChg chg="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15" creationId="{97A92F68-7114-494D-A6F3-56B1C9696A42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16" creationId="{B88B38C8-FE40-44B3-9C7F-E5DB88E464D8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20" creationId="{03928CCD-00F9-4E0E-B8ED-E2837206EB87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21" creationId="{6D223ABB-19AC-42EC-B675-7582CB72A2DA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22" creationId="{8CA695DE-B00E-44DC-A78D-BA25F17F8CDB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23" creationId="{59A1E467-6C30-4495-AAB9-6BBC1029D18C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24" creationId="{9A20E183-CAF9-46D4-B010-349323612393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25" creationId="{1545FDD5-0A3A-4574-8410-D0FEDE8E9538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26" creationId="{322DC45A-9F4B-4726-B436-9C3F901045C6}"/>
          </ac:spMkLst>
        </pc:spChg>
        <pc:spChg chg="add mod">
          <ac:chgData name="Shafiur Rahman" userId="47e631ac342a9572" providerId="LiveId" clId="{DD188789-D457-4302-AD0D-0EB3CC4DAAE6}" dt="2021-09-26T22:24:18.850" v="3908"/>
          <ac:spMkLst>
            <pc:docMk/>
            <pc:sldMk cId="3686919973" sldId="346"/>
            <ac:spMk id="230" creationId="{09B26472-E252-4B9F-8FD8-BA27915BDBFC}"/>
          </ac:spMkLst>
        </pc:spChg>
        <pc:spChg chg="mod">
          <ac:chgData name="Shafiur Rahman" userId="47e631ac342a9572" providerId="LiveId" clId="{DD188789-D457-4302-AD0D-0EB3CC4DAAE6}" dt="2021-09-27T00:07:36.729" v="4917"/>
          <ac:spMkLst>
            <pc:docMk/>
            <pc:sldMk cId="3686919973" sldId="346"/>
            <ac:spMk id="232" creationId="{A8CE472F-C579-438B-B6CF-068AEB19C2C9}"/>
          </ac:spMkLst>
        </pc:spChg>
        <pc:spChg chg="mod">
          <ac:chgData name="Shafiur Rahman" userId="47e631ac342a9572" providerId="LiveId" clId="{DD188789-D457-4302-AD0D-0EB3CC4DAAE6}" dt="2021-09-27T00:07:36.729" v="4917"/>
          <ac:spMkLst>
            <pc:docMk/>
            <pc:sldMk cId="3686919973" sldId="346"/>
            <ac:spMk id="233" creationId="{325E34C9-224F-46F5-AD38-7CF494A02B1D}"/>
          </ac:spMkLst>
        </pc:spChg>
        <pc:grpChg chg="del">
          <ac:chgData name="Shafiur Rahman" userId="47e631ac342a9572" providerId="LiveId" clId="{DD188789-D457-4302-AD0D-0EB3CC4DAAE6}" dt="2021-09-27T00:07:36.336" v="4916" actId="478"/>
          <ac:grpSpMkLst>
            <pc:docMk/>
            <pc:sldMk cId="3686919973" sldId="346"/>
            <ac:grpSpMk id="13" creationId="{35CA595E-7CCC-4F06-8962-32F1FDAEEEDA}"/>
          </ac:grpSpMkLst>
        </pc:grpChg>
        <pc:grpChg chg="del">
          <ac:chgData name="Shafiur Rahman" userId="47e631ac342a9572" providerId="LiveId" clId="{DD188789-D457-4302-AD0D-0EB3CC4DAAE6}" dt="2021-09-26T22:21:14.314" v="3901" actId="478"/>
          <ac:grpSpMkLst>
            <pc:docMk/>
            <pc:sldMk cId="3686919973" sldId="346"/>
            <ac:grpSpMk id="87" creationId="{92EDF92F-BF6C-42F3-A7BE-117F9F3971F6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06" creationId="{FC0210AE-499E-4EA1-8B89-D3B79A51BE13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36" creationId="{7A115018-95A3-4613-9C58-0319975D1B05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39" creationId="{1EB24BA9-9676-4472-AE38-1F2E027E9666}"/>
          </ac:grpSpMkLst>
        </pc:grpChg>
        <pc:grpChg chg="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40" creationId="{798944E3-C478-41CF-8779-4B735B572D28}"/>
          </ac:grpSpMkLst>
        </pc:grpChg>
        <pc:grpChg chg="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41" creationId="{31DC182B-9452-4F38-9A54-D1288DF4C21D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52" creationId="{FA11ADFB-6F3D-44EC-8A50-3F067E2DB37D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64" creationId="{D87DABE8-F060-462B-B73C-3FB8275306F3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85" creationId="{62CCDE3A-DA5F-47D0-99DB-7E786C7A212F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88" creationId="{78F7EA47-EC3D-41DD-A5F8-F2FC04CECE76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91" creationId="{175784E1-3D23-4B95-A554-6A2B78C3166D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194" creationId="{D9AED7BD-ED28-4FBB-9D57-F012FA2BD1B0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201" creationId="{716E5CC2-2AB7-4A98-A9D6-BE9B6F6D49CC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204" creationId="{6FAC45FC-B701-4B43-B088-363104EBEBD2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209" creationId="{216B9B3C-8202-4C85-8AD5-EB10AF836EA1}"/>
          </ac:grpSpMkLst>
        </pc:grpChg>
        <pc:grpChg chg="add mod">
          <ac:chgData name="Shafiur Rahman" userId="47e631ac342a9572" providerId="LiveId" clId="{DD188789-D457-4302-AD0D-0EB3CC4DAAE6}" dt="2021-09-26T22:24:18.850" v="3908"/>
          <ac:grpSpMkLst>
            <pc:docMk/>
            <pc:sldMk cId="3686919973" sldId="346"/>
            <ac:grpSpMk id="213" creationId="{7459983A-C252-409D-8BEC-B55D1DC73115}"/>
          </ac:grpSpMkLst>
        </pc:grpChg>
        <pc:grpChg chg="add mod">
          <ac:chgData name="Shafiur Rahman" userId="47e631ac342a9572" providerId="LiveId" clId="{DD188789-D457-4302-AD0D-0EB3CC4DAAE6}" dt="2021-09-27T00:07:36.729" v="4917"/>
          <ac:grpSpMkLst>
            <pc:docMk/>
            <pc:sldMk cId="3686919973" sldId="346"/>
            <ac:grpSpMk id="231" creationId="{0A244A3F-727F-45EB-B31B-9942CE7F1C63}"/>
          </ac:grpSpMkLst>
        </pc:grp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6" creationId="{3279A590-D850-4740-9D37-CF0C4870A9A9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11" creationId="{A3EE3E57-64F7-4856-87AB-F1C50FF6F53D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15" creationId="{F59617EC-A071-4934-B825-2258D74AA553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17" creationId="{BE65BEAC-07EE-4FE9-BD35-8F2735618D94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18" creationId="{948E56E5-5B6C-43C5-AC15-D085B7F1CF1E}"/>
          </ac:cxnSpMkLst>
        </pc:cxnChg>
        <pc:cxnChg chg="del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20" creationId="{46D771AD-793B-4447-AD67-4ABDA9FC85AD}"/>
          </ac:cxnSpMkLst>
        </pc:cxnChg>
        <pc:cxnChg chg="del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23" creationId="{AAAA83FB-310A-4F87-B379-BCA5B2CCFF8F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25" creationId="{C8AF70FF-9F50-4D82-93D8-8C6027126330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70" creationId="{CCCF2B12-7A1A-4AEC-84DB-3E4D44984BB0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71" creationId="{7F4593CC-3C51-4CA3-9E8A-36AF5E2D7030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73" creationId="{C727411B-3A54-43A3-B79F-18AC0777445B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79" creationId="{E83DAA49-791C-4934-873B-0F400035B7F0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80" creationId="{0738FDE1-529B-4996-954F-F4AEB16C4D66}"/>
          </ac:cxnSpMkLst>
        </pc:cxnChg>
        <pc:cxnChg chg="del 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82" creationId="{6FF79313-EEDB-4766-8B97-821941326C82}"/>
          </ac:cxnSpMkLst>
        </pc:cxnChg>
        <pc:cxnChg chg="del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83" creationId="{C2556766-9B49-4360-86F0-E8BAE40FEE74}"/>
          </ac:cxnSpMkLst>
        </pc:cxnChg>
        <pc:cxnChg chg="del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84" creationId="{F23BCFA3-9C90-43A6-8ABC-E58A3A082646}"/>
          </ac:cxnSpMkLst>
        </pc:cxnChg>
        <pc:cxnChg chg="del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85" creationId="{8FF211B6-A715-48DB-A2A3-EB7D9C9B23A9}"/>
          </ac:cxnSpMkLst>
        </pc:cxnChg>
        <pc:cxnChg chg="del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86" creationId="{046A39F1-4F6F-4E2D-8495-6EAC922AD9DE}"/>
          </ac:cxnSpMkLst>
        </pc:cxnChg>
        <pc:cxnChg chg="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91" creationId="{7B7D4DE2-D54B-4FB9-9690-CFCFC7CED79D}"/>
          </ac:cxnSpMkLst>
        </pc:cxnChg>
        <pc:cxnChg chg="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92" creationId="{4EE13C77-3DBA-4388-9311-14EE94DD7AFA}"/>
          </ac:cxnSpMkLst>
        </pc:cxnChg>
        <pc:cxnChg chg="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95" creationId="{6A446B43-5BA9-4C5F-A2B4-BD0E784FF81E}"/>
          </ac:cxnSpMkLst>
        </pc:cxnChg>
        <pc:cxnChg chg="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96" creationId="{03F11146-8A05-4B80-B09F-5813045286B6}"/>
          </ac:cxnSpMkLst>
        </pc:cxnChg>
        <pc:cxnChg chg="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97" creationId="{44C27D72-3ACC-4F43-990E-C0224C6646B7}"/>
          </ac:cxnSpMkLst>
        </pc:cxnChg>
        <pc:cxnChg chg="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112" creationId="{D759E7EB-B04B-4061-A3E9-1C14EA537BE9}"/>
          </ac:cxnSpMkLst>
        </pc:cxnChg>
        <pc:cxnChg chg="mod">
          <ac:chgData name="Shafiur Rahman" userId="47e631ac342a9572" providerId="LiveId" clId="{DD188789-D457-4302-AD0D-0EB3CC4DAAE6}" dt="2021-09-26T22:21:14.314" v="3901" actId="478"/>
          <ac:cxnSpMkLst>
            <pc:docMk/>
            <pc:sldMk cId="3686919973" sldId="346"/>
            <ac:cxnSpMk id="113" creationId="{AE846040-AF62-4AD7-BA1D-57010121F5CD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16" creationId="{9DB970B3-84C3-46A4-A04A-974FD303EA2B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17" creationId="{79A96B1A-41F4-42AA-B5E5-A09BAC1B1211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20" creationId="{26479C21-CB8A-4533-9DA1-5124099D2B46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21" creationId="{B3AB945F-72DA-4221-BBBE-D811D71FDCF6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24" creationId="{4367CF8F-D1B9-410E-95CC-E6259D447F78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31" creationId="{D6064368-E82D-467E-87C8-0BAAD4EEAF42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32" creationId="{BB919B95-C4E3-43AF-96E1-E541A208A752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33" creationId="{874C0A18-FEEA-4621-806D-30CD71CCC814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53" creationId="{19CEFA1E-B9E9-49E0-84A2-CB73E2DFB341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54" creationId="{6DCA4445-6291-4FA4-803A-D618760667E5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55" creationId="{13C04171-923E-4DDC-99AC-8D3721E8200F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56" creationId="{0897BD80-55D4-4480-BD24-1255CA4FA395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57" creationId="{8C6E53A8-2C5D-4DFB-85F0-776097B94776}"/>
          </ac:cxnSpMkLst>
        </pc:cxnChg>
        <pc:cxnChg chg="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58" creationId="{FF4A542C-3E8C-4C0E-AA02-FC250B1334C5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97" creationId="{17779BED-918F-4E14-9497-4C2A03991D9C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98" creationId="{8AB8C41C-B02A-468A-986F-BE19FDB057F3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199" creationId="{D5AE9A00-4398-4E3A-912F-980095B654A9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200" creationId="{A1E8D3D3-D303-4744-ADF3-223A06FD8A74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217" creationId="{4CBF080B-AEE8-44F3-BEF0-B7A84F26CE0C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218" creationId="{C9BD67C1-EF0F-4594-9A09-9E4D5B07ECD5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219" creationId="{0D1F0CA9-5282-48F7-AA6F-55854B7E5C69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227" creationId="{224584C7-BB74-480E-BF48-ACEEA82866B3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228" creationId="{9F2FB32C-206A-429A-95B4-B485D9681F5A}"/>
          </ac:cxnSpMkLst>
        </pc:cxnChg>
        <pc:cxnChg chg="add mod">
          <ac:chgData name="Shafiur Rahman" userId="47e631ac342a9572" providerId="LiveId" clId="{DD188789-D457-4302-AD0D-0EB3CC4DAAE6}" dt="2021-09-26T22:24:18.850" v="3908"/>
          <ac:cxnSpMkLst>
            <pc:docMk/>
            <pc:sldMk cId="3686919973" sldId="346"/>
            <ac:cxnSpMk id="229" creationId="{A7BAE106-00D1-45FD-802C-38CBBCE6F77C}"/>
          </ac:cxnSpMkLst>
        </pc:cxnChg>
      </pc:sldChg>
      <pc:sldChg chg="add del">
        <pc:chgData name="Shafiur Rahman" userId="47e631ac342a9572" providerId="LiveId" clId="{DD188789-D457-4302-AD0D-0EB3CC4DAAE6}" dt="2021-09-26T22:20:36.457" v="3890" actId="47"/>
        <pc:sldMkLst>
          <pc:docMk/>
          <pc:sldMk cId="3350615730" sldId="347"/>
        </pc:sldMkLst>
      </pc:sldChg>
      <pc:sldChg chg="addSp delSp modSp add mod modTransition modAnim modNotesTx">
        <pc:chgData name="Shafiur Rahman" userId="47e631ac342a9572" providerId="LiveId" clId="{DD188789-D457-4302-AD0D-0EB3CC4DAAE6}" dt="2021-09-28T22:49:45.964" v="52110"/>
        <pc:sldMkLst>
          <pc:docMk/>
          <pc:sldMk cId="1233021929" sldId="355"/>
        </pc:sldMkLst>
        <pc:spChg chg="mod">
          <ac:chgData name="Shafiur Rahman" userId="47e631ac342a9572" providerId="LiveId" clId="{DD188789-D457-4302-AD0D-0EB3CC4DAAE6}" dt="2021-09-27T07:41:13.237" v="9465" actId="20577"/>
          <ac:spMkLst>
            <pc:docMk/>
            <pc:sldMk cId="1233021929" sldId="355"/>
            <ac:spMk id="2" creationId="{AD1914C3-906B-42ED-825B-02A773C5CA4C}"/>
          </ac:spMkLst>
        </pc:spChg>
        <pc:spChg chg="del">
          <ac:chgData name="Shafiur Rahman" userId="47e631ac342a9572" providerId="LiveId" clId="{DD188789-D457-4302-AD0D-0EB3CC4DAAE6}" dt="2021-09-27T07:41:49.087" v="9468" actId="21"/>
          <ac:spMkLst>
            <pc:docMk/>
            <pc:sldMk cId="1233021929" sldId="355"/>
            <ac:spMk id="3" creationId="{ACA537A1-0F16-4698-B60C-2AC19D89A5BA}"/>
          </ac:spMkLst>
        </pc:spChg>
        <pc:spChg chg="mod">
          <ac:chgData name="Shafiur Rahman" userId="47e631ac342a9572" providerId="LiveId" clId="{DD188789-D457-4302-AD0D-0EB3CC4DAAE6}" dt="2021-09-27T07:44:23.128" v="9830" actId="14100"/>
          <ac:spMkLst>
            <pc:docMk/>
            <pc:sldMk cId="1233021929" sldId="355"/>
            <ac:spMk id="4" creationId="{18C6E4BB-AA1A-48AA-8792-AA95DD37631D}"/>
          </ac:spMkLst>
        </pc:spChg>
        <pc:spChg chg="mod">
          <ac:chgData name="Shafiur Rahman" userId="47e631ac342a9572" providerId="LiveId" clId="{DD188789-D457-4302-AD0D-0EB3CC4DAAE6}" dt="2021-09-27T07:47:22.212" v="10151" actId="14100"/>
          <ac:spMkLst>
            <pc:docMk/>
            <pc:sldMk cId="1233021929" sldId="355"/>
            <ac:spMk id="5" creationId="{A5D938DE-2C96-4EE4-AE8E-4A73AA4A804F}"/>
          </ac:spMkLst>
        </pc:spChg>
        <pc:spChg chg="add del mod">
          <ac:chgData name="Shafiur Rahman" userId="47e631ac342a9572" providerId="LiveId" clId="{DD188789-D457-4302-AD0D-0EB3CC4DAAE6}" dt="2021-09-27T07:41:55.124" v="9469" actId="478"/>
          <ac:spMkLst>
            <pc:docMk/>
            <pc:sldMk cId="1233021929" sldId="355"/>
            <ac:spMk id="7" creationId="{383D94F5-EA20-4244-B31F-2A843EB124F4}"/>
          </ac:spMkLst>
        </pc:spChg>
        <pc:spChg chg="add mod">
          <ac:chgData name="Shafiur Rahman" userId="47e631ac342a9572" providerId="LiveId" clId="{DD188789-D457-4302-AD0D-0EB3CC4DAAE6}" dt="2021-09-27T07:48:00.147" v="10154" actId="12"/>
          <ac:spMkLst>
            <pc:docMk/>
            <pc:sldMk cId="1233021929" sldId="355"/>
            <ac:spMk id="12" creationId="{5014F42C-B727-414D-8E05-CAA6ABFDB90D}"/>
          </ac:spMkLst>
        </pc:spChg>
        <pc:spChg chg="add mod">
          <ac:chgData name="Shafiur Rahman" userId="47e631ac342a9572" providerId="LiveId" clId="{DD188789-D457-4302-AD0D-0EB3CC4DAAE6}" dt="2021-09-27T07:49:04.934" v="10155" actId="14100"/>
          <ac:spMkLst>
            <pc:docMk/>
            <pc:sldMk cId="1233021929" sldId="355"/>
            <ac:spMk id="13" creationId="{29802EEE-6785-46C8-80CA-BD03BE0F0E91}"/>
          </ac:spMkLst>
        </pc:spChg>
        <pc:spChg chg="add mod">
          <ac:chgData name="Shafiur Rahman" userId="47e631ac342a9572" providerId="LiveId" clId="{DD188789-D457-4302-AD0D-0EB3CC4DAAE6}" dt="2021-09-27T07:47:16.999" v="10150" actId="14100"/>
          <ac:spMkLst>
            <pc:docMk/>
            <pc:sldMk cId="1233021929" sldId="355"/>
            <ac:spMk id="14" creationId="{989FA4B0-B2E4-42E7-9212-C237AC78738A}"/>
          </ac:spMkLst>
        </pc:spChg>
        <pc:spChg chg="add mod">
          <ac:chgData name="Shafiur Rahman" userId="47e631ac342a9572" providerId="LiveId" clId="{DD188789-D457-4302-AD0D-0EB3CC4DAAE6}" dt="2021-09-27T07:50:03.900" v="10214" actId="12788"/>
          <ac:spMkLst>
            <pc:docMk/>
            <pc:sldMk cId="1233021929" sldId="355"/>
            <ac:spMk id="15" creationId="{6C651AB8-43C4-4C08-AE44-ADEB487837E1}"/>
          </ac:spMkLst>
        </pc:spChg>
        <pc:spChg chg="del mod">
          <ac:chgData name="Shafiur Rahman" userId="47e631ac342a9572" providerId="LiveId" clId="{DD188789-D457-4302-AD0D-0EB3CC4DAAE6}" dt="2021-09-27T07:41:49.087" v="9468" actId="21"/>
          <ac:spMkLst>
            <pc:docMk/>
            <pc:sldMk cId="1233021929" sldId="355"/>
            <ac:spMk id="17" creationId="{E4418AE6-33CC-4CEF-B4C0-E31AE8883D61}"/>
          </ac:spMkLst>
        </pc:spChg>
        <pc:spChg chg="del">
          <ac:chgData name="Shafiur Rahman" userId="47e631ac342a9572" providerId="LiveId" clId="{DD188789-D457-4302-AD0D-0EB3CC4DAAE6}" dt="2021-09-27T07:41:49.087" v="9468" actId="21"/>
          <ac:spMkLst>
            <pc:docMk/>
            <pc:sldMk cId="1233021929" sldId="355"/>
            <ac:spMk id="18" creationId="{51137674-6F6F-4A89-8170-50A92D228DC3}"/>
          </ac:spMkLst>
        </pc:spChg>
        <pc:spChg chg="mod">
          <ac:chgData name="Shafiur Rahman" userId="47e631ac342a9572" providerId="LiveId" clId="{DD188789-D457-4302-AD0D-0EB3CC4DAAE6}" dt="2021-09-27T07:43:22.629" v="9749" actId="14100"/>
          <ac:spMkLst>
            <pc:docMk/>
            <pc:sldMk cId="1233021929" sldId="355"/>
            <ac:spMk id="19" creationId="{E5FC27A9-3630-44B2-BA83-1F2208E27DA6}"/>
          </ac:spMkLst>
        </pc:spChg>
        <pc:spChg chg="mod">
          <ac:chgData name="Shafiur Rahman" userId="47e631ac342a9572" providerId="LiveId" clId="{DD188789-D457-4302-AD0D-0EB3CC4DAAE6}" dt="2021-09-27T07:43:08.685" v="9720" actId="12788"/>
          <ac:spMkLst>
            <pc:docMk/>
            <pc:sldMk cId="1233021929" sldId="355"/>
            <ac:spMk id="20" creationId="{9B3C6774-8FCB-43AC-83D7-CFB38A41D531}"/>
          </ac:spMkLst>
        </pc:spChg>
        <pc:picChg chg="add mod">
          <ac:chgData name="Shafiur Rahman" userId="47e631ac342a9572" providerId="LiveId" clId="{DD188789-D457-4302-AD0D-0EB3CC4DAAE6}" dt="2021-09-28T21:23:13.595" v="49444"/>
          <ac:picMkLst>
            <pc:docMk/>
            <pc:sldMk cId="1233021929" sldId="355"/>
            <ac:picMk id="6" creationId="{6DF44B0F-C226-43F2-9B01-8B85CD8495DB}"/>
          </ac:picMkLst>
        </pc:picChg>
        <pc:picChg chg="add mod">
          <ac:chgData name="Shafiur Rahman" userId="47e631ac342a9572" providerId="LiveId" clId="{DD188789-D457-4302-AD0D-0EB3CC4DAAE6}" dt="2021-09-28T21:23:20.756" v="49448" actId="1076"/>
          <ac:picMkLst>
            <pc:docMk/>
            <pc:sldMk cId="1233021929" sldId="355"/>
            <ac:picMk id="7" creationId="{6AB6AC1C-05E1-45EE-9662-0A8F2DD3CDDF}"/>
          </ac:picMkLst>
        </pc:picChg>
        <pc:picChg chg="add mod">
          <ac:chgData name="Shafiur Rahman" userId="47e631ac342a9572" providerId="LiveId" clId="{DD188789-D457-4302-AD0D-0EB3CC4DAAE6}" dt="2021-09-28T22:08:13.778" v="52006" actId="1076"/>
          <ac:picMkLst>
            <pc:docMk/>
            <pc:sldMk cId="1233021929" sldId="355"/>
            <ac:picMk id="16" creationId="{16B01920-95A4-49BC-85C9-9760E154B2FD}"/>
          </ac:picMkLst>
        </pc:picChg>
      </pc:sldChg>
      <pc:sldChg chg="delSp add del mod">
        <pc:chgData name="Shafiur Rahman" userId="47e631ac342a9572" providerId="LiveId" clId="{DD188789-D457-4302-AD0D-0EB3CC4DAAE6}" dt="2021-09-27T17:25:18.469" v="11148" actId="47"/>
        <pc:sldMkLst>
          <pc:docMk/>
          <pc:sldMk cId="3217401726" sldId="357"/>
        </pc:sldMkLst>
        <pc:spChg chg="del">
          <ac:chgData name="Shafiur Rahman" userId="47e631ac342a9572" providerId="LiveId" clId="{DD188789-D457-4302-AD0D-0EB3CC4DAAE6}" dt="2021-09-27T16:59:56.815" v="10216" actId="478"/>
          <ac:spMkLst>
            <pc:docMk/>
            <pc:sldMk cId="3217401726" sldId="357"/>
            <ac:spMk id="12" creationId="{E351898B-EB30-4D2E-9563-BF80E261708C}"/>
          </ac:spMkLst>
        </pc:spChg>
      </pc:sldChg>
      <pc:sldChg chg="addSp delSp modSp add mod modTransition modAnim modNotesTx">
        <pc:chgData name="Shafiur Rahman" userId="47e631ac342a9572" providerId="LiveId" clId="{DD188789-D457-4302-AD0D-0EB3CC4DAAE6}" dt="2021-09-29T00:15:27.792" v="52333"/>
        <pc:sldMkLst>
          <pc:docMk/>
          <pc:sldMk cId="1698037478" sldId="360"/>
        </pc:sldMkLst>
        <pc:spChg chg="mod">
          <ac:chgData name="Shafiur Rahman" userId="47e631ac342a9572" providerId="LiveId" clId="{DD188789-D457-4302-AD0D-0EB3CC4DAAE6}" dt="2021-09-27T22:08:30.227" v="14693" actId="1076"/>
          <ac:spMkLst>
            <pc:docMk/>
            <pc:sldMk cId="1698037478" sldId="360"/>
            <ac:spMk id="2" creationId="{AD1914C3-906B-42ED-825B-02A773C5CA4C}"/>
          </ac:spMkLst>
        </pc:spChg>
        <pc:spChg chg="del">
          <ac:chgData name="Shafiur Rahman" userId="47e631ac342a9572" providerId="LiveId" clId="{DD188789-D457-4302-AD0D-0EB3CC4DAAE6}" dt="2021-09-27T22:02:49.985" v="14532" actId="478"/>
          <ac:spMkLst>
            <pc:docMk/>
            <pc:sldMk cId="1698037478" sldId="360"/>
            <ac:spMk id="3" creationId="{ACA537A1-0F16-4698-B60C-2AC19D89A5BA}"/>
          </ac:spMkLst>
        </pc:spChg>
        <pc:spChg chg="del">
          <ac:chgData name="Shafiur Rahman" userId="47e631ac342a9572" providerId="LiveId" clId="{DD188789-D457-4302-AD0D-0EB3CC4DAAE6}" dt="2021-09-27T22:07:07.121" v="14656" actId="478"/>
          <ac:spMkLst>
            <pc:docMk/>
            <pc:sldMk cId="1698037478" sldId="360"/>
            <ac:spMk id="4" creationId="{3A6544F6-2C23-4CB1-A728-2AF87C989A68}"/>
          </ac:spMkLst>
        </pc:spChg>
        <pc:spChg chg="add del mod">
          <ac:chgData name="Shafiur Rahman" userId="47e631ac342a9572" providerId="LiveId" clId="{DD188789-D457-4302-AD0D-0EB3CC4DAAE6}" dt="2021-09-27T22:02:52.461" v="14533" actId="478"/>
          <ac:spMkLst>
            <pc:docMk/>
            <pc:sldMk cId="1698037478" sldId="360"/>
            <ac:spMk id="6" creationId="{5340B361-70E2-4466-8112-82EA440267BA}"/>
          </ac:spMkLst>
        </pc:spChg>
        <pc:spChg chg="add mod topLvl">
          <ac:chgData name="Shafiur Rahman" userId="47e631ac342a9572" providerId="LiveId" clId="{DD188789-D457-4302-AD0D-0EB3CC4DAAE6}" dt="2021-09-27T22:11:39.526" v="14809" actId="1035"/>
          <ac:spMkLst>
            <pc:docMk/>
            <pc:sldMk cId="1698037478" sldId="360"/>
            <ac:spMk id="7" creationId="{1A05C856-4EBD-41B1-9B5F-CF4B003CEAB2}"/>
          </ac:spMkLst>
        </pc:spChg>
        <pc:spChg chg="add mod topLvl">
          <ac:chgData name="Shafiur Rahman" userId="47e631ac342a9572" providerId="LiveId" clId="{DD188789-D457-4302-AD0D-0EB3CC4DAAE6}" dt="2021-09-27T22:11:39.526" v="14809" actId="1035"/>
          <ac:spMkLst>
            <pc:docMk/>
            <pc:sldMk cId="1698037478" sldId="360"/>
            <ac:spMk id="8" creationId="{EF997B77-FD3C-43FD-AF33-0E6D7E83FD48}"/>
          </ac:spMkLst>
        </pc:spChg>
        <pc:spChg chg="add mod topLvl">
          <ac:chgData name="Shafiur Rahman" userId="47e631ac342a9572" providerId="LiveId" clId="{DD188789-D457-4302-AD0D-0EB3CC4DAAE6}" dt="2021-09-27T22:12:00.544" v="14817" actId="1076"/>
          <ac:spMkLst>
            <pc:docMk/>
            <pc:sldMk cId="1698037478" sldId="360"/>
            <ac:spMk id="9" creationId="{55397176-11BA-4A20-91AC-A6044A3AE63D}"/>
          </ac:spMkLst>
        </pc:spChg>
        <pc:spChg chg="add mod ord">
          <ac:chgData name="Shafiur Rahman" userId="47e631ac342a9572" providerId="LiveId" clId="{DD188789-D457-4302-AD0D-0EB3CC4DAAE6}" dt="2021-09-27T22:24:30.289" v="15782" actId="1035"/>
          <ac:spMkLst>
            <pc:docMk/>
            <pc:sldMk cId="1698037478" sldId="360"/>
            <ac:spMk id="10" creationId="{3EED6A93-00ED-4D19-AD9E-9949C2448F72}"/>
          </ac:spMkLst>
        </pc:spChg>
        <pc:spChg chg="del">
          <ac:chgData name="Shafiur Rahman" userId="47e631ac342a9572" providerId="LiveId" clId="{DD188789-D457-4302-AD0D-0EB3CC4DAAE6}" dt="2021-09-27T22:02:11.380" v="14529" actId="478"/>
          <ac:spMkLst>
            <pc:docMk/>
            <pc:sldMk cId="1698037478" sldId="360"/>
            <ac:spMk id="11" creationId="{3CC959B1-7D2D-4412-A1CF-8306F2B67CEF}"/>
          </ac:spMkLst>
        </pc:spChg>
        <pc:spChg chg="del">
          <ac:chgData name="Shafiur Rahman" userId="47e631ac342a9572" providerId="LiveId" clId="{DD188789-D457-4302-AD0D-0EB3CC4DAAE6}" dt="2021-09-27T22:02:08.945" v="14528" actId="478"/>
          <ac:spMkLst>
            <pc:docMk/>
            <pc:sldMk cId="1698037478" sldId="360"/>
            <ac:spMk id="14" creationId="{05CCF3A8-F4D0-46A7-87F0-7CCA020E20ED}"/>
          </ac:spMkLst>
        </pc:spChg>
        <pc:spChg chg="add mod">
          <ac:chgData name="Shafiur Rahman" userId="47e631ac342a9572" providerId="LiveId" clId="{DD188789-D457-4302-AD0D-0EB3CC4DAAE6}" dt="2021-09-27T22:07:41.668" v="14662" actId="571"/>
          <ac:spMkLst>
            <pc:docMk/>
            <pc:sldMk cId="1698037478" sldId="360"/>
            <ac:spMk id="15" creationId="{8831E73A-48FF-4DCD-98DB-C3A70FFA0B4D}"/>
          </ac:spMkLst>
        </pc:spChg>
        <pc:spChg chg="add del">
          <ac:chgData name="Shafiur Rahman" userId="47e631ac342a9572" providerId="LiveId" clId="{DD188789-D457-4302-AD0D-0EB3CC4DAAE6}" dt="2021-09-27T22:08:27.837" v="14691" actId="478"/>
          <ac:spMkLst>
            <pc:docMk/>
            <pc:sldMk cId="1698037478" sldId="360"/>
            <ac:spMk id="16" creationId="{F2B93B75-1CA3-4084-84CA-91F6A187651A}"/>
          </ac:spMkLst>
        </pc:spChg>
        <pc:spChg chg="add mod">
          <ac:chgData name="Shafiur Rahman" userId="47e631ac342a9572" providerId="LiveId" clId="{DD188789-D457-4302-AD0D-0EB3CC4DAAE6}" dt="2021-09-27T22:07:41.668" v="14662" actId="571"/>
          <ac:spMkLst>
            <pc:docMk/>
            <pc:sldMk cId="1698037478" sldId="360"/>
            <ac:spMk id="17" creationId="{33B13CCE-E1A7-4EAA-95BA-8A08F37B826D}"/>
          </ac:spMkLst>
        </pc:spChg>
        <pc:spChg chg="add mod">
          <ac:chgData name="Shafiur Rahman" userId="47e631ac342a9572" providerId="LiveId" clId="{DD188789-D457-4302-AD0D-0EB3CC4DAAE6}" dt="2021-09-27T22:07:41.668" v="14662" actId="571"/>
          <ac:spMkLst>
            <pc:docMk/>
            <pc:sldMk cId="1698037478" sldId="360"/>
            <ac:spMk id="18" creationId="{1A92C03C-AB7A-4049-89E9-14B496AC0A22}"/>
          </ac:spMkLst>
        </pc:spChg>
        <pc:spChg chg="add mod">
          <ac:chgData name="Shafiur Rahman" userId="47e631ac342a9572" providerId="LiveId" clId="{DD188789-D457-4302-AD0D-0EB3CC4DAAE6}" dt="2021-09-27T22:07:41.668" v="14662" actId="571"/>
          <ac:spMkLst>
            <pc:docMk/>
            <pc:sldMk cId="1698037478" sldId="360"/>
            <ac:spMk id="19" creationId="{8A0A841A-4CD6-4909-B2F6-37C58DC8A825}"/>
          </ac:spMkLst>
        </pc:spChg>
        <pc:spChg chg="add mod">
          <ac:chgData name="Shafiur Rahman" userId="47e631ac342a9572" providerId="LiveId" clId="{DD188789-D457-4302-AD0D-0EB3CC4DAAE6}" dt="2021-09-27T22:07:40.445" v="14660" actId="571"/>
          <ac:spMkLst>
            <pc:docMk/>
            <pc:sldMk cId="1698037478" sldId="360"/>
            <ac:spMk id="20" creationId="{A1B9A7CC-2BC9-4BD4-8301-497C2254FB0B}"/>
          </ac:spMkLst>
        </pc:spChg>
        <pc:spChg chg="add mod">
          <ac:chgData name="Shafiur Rahman" userId="47e631ac342a9572" providerId="LiveId" clId="{DD188789-D457-4302-AD0D-0EB3CC4DAAE6}" dt="2021-09-27T22:07:40.445" v="14660" actId="571"/>
          <ac:spMkLst>
            <pc:docMk/>
            <pc:sldMk cId="1698037478" sldId="360"/>
            <ac:spMk id="21" creationId="{D3A8618D-CD48-47BA-963B-996CB206F050}"/>
          </ac:spMkLst>
        </pc:spChg>
        <pc:spChg chg="add mod">
          <ac:chgData name="Shafiur Rahman" userId="47e631ac342a9572" providerId="LiveId" clId="{DD188789-D457-4302-AD0D-0EB3CC4DAAE6}" dt="2021-09-27T22:07:40.445" v="14660" actId="571"/>
          <ac:spMkLst>
            <pc:docMk/>
            <pc:sldMk cId="1698037478" sldId="360"/>
            <ac:spMk id="22" creationId="{5B013F09-1562-4F3C-9194-B3F99E44EE5A}"/>
          </ac:spMkLst>
        </pc:spChg>
        <pc:spChg chg="add mod">
          <ac:chgData name="Shafiur Rahman" userId="47e631ac342a9572" providerId="LiveId" clId="{DD188789-D457-4302-AD0D-0EB3CC4DAAE6}" dt="2021-09-27T22:07:40.445" v="14660" actId="571"/>
          <ac:spMkLst>
            <pc:docMk/>
            <pc:sldMk cId="1698037478" sldId="360"/>
            <ac:spMk id="23" creationId="{C3952C55-D0D4-45DB-B404-707B4B4BA452}"/>
          </ac:spMkLst>
        </pc:spChg>
        <pc:spChg chg="add del mod">
          <ac:chgData name="Shafiur Rahman" userId="47e631ac342a9572" providerId="LiveId" clId="{DD188789-D457-4302-AD0D-0EB3CC4DAAE6}" dt="2021-09-27T22:09:50.310" v="14738" actId="478"/>
          <ac:spMkLst>
            <pc:docMk/>
            <pc:sldMk cId="1698037478" sldId="360"/>
            <ac:spMk id="24" creationId="{5BDF44F2-1375-4A01-B50E-39AC1484FA96}"/>
          </ac:spMkLst>
        </pc:spChg>
        <pc:spChg chg="add del mod">
          <ac:chgData name="Shafiur Rahman" userId="47e631ac342a9572" providerId="LiveId" clId="{DD188789-D457-4302-AD0D-0EB3CC4DAAE6}" dt="2021-09-27T22:09:46.820" v="14737" actId="478"/>
          <ac:spMkLst>
            <pc:docMk/>
            <pc:sldMk cId="1698037478" sldId="360"/>
            <ac:spMk id="25" creationId="{817400A7-93E9-4524-8EEA-A3A672C9C704}"/>
          </ac:spMkLst>
        </pc:spChg>
        <pc:spChg chg="add del mod">
          <ac:chgData name="Shafiur Rahman" userId="47e631ac342a9572" providerId="LiveId" clId="{DD188789-D457-4302-AD0D-0EB3CC4DAAE6}" dt="2021-09-27T22:09:50.310" v="14738" actId="478"/>
          <ac:spMkLst>
            <pc:docMk/>
            <pc:sldMk cId="1698037478" sldId="360"/>
            <ac:spMk id="26" creationId="{9D53E885-A6BA-4AA8-940C-3047F7D01743}"/>
          </ac:spMkLst>
        </pc:spChg>
        <pc:spChg chg="add del mod">
          <ac:chgData name="Shafiur Rahman" userId="47e631ac342a9572" providerId="LiveId" clId="{DD188789-D457-4302-AD0D-0EB3CC4DAAE6}" dt="2021-09-27T22:09:52.946" v="14739" actId="478"/>
          <ac:spMkLst>
            <pc:docMk/>
            <pc:sldMk cId="1698037478" sldId="360"/>
            <ac:spMk id="27" creationId="{76C2550A-25D3-4DC3-8D6E-F05E82D108DC}"/>
          </ac:spMkLst>
        </pc:spChg>
        <pc:spChg chg="add del mod">
          <ac:chgData name="Shafiur Rahman" userId="47e631ac342a9572" providerId="LiveId" clId="{DD188789-D457-4302-AD0D-0EB3CC4DAAE6}" dt="2021-09-27T22:12:27.579" v="14832" actId="478"/>
          <ac:spMkLst>
            <pc:docMk/>
            <pc:sldMk cId="1698037478" sldId="360"/>
            <ac:spMk id="28" creationId="{FC9368DF-3F51-4381-B53D-84E3B2DBC105}"/>
          </ac:spMkLst>
        </pc:spChg>
        <pc:spChg chg="add del mod">
          <ac:chgData name="Shafiur Rahman" userId="47e631ac342a9572" providerId="LiveId" clId="{DD188789-D457-4302-AD0D-0EB3CC4DAAE6}" dt="2021-09-27T22:12:27.579" v="14832" actId="478"/>
          <ac:spMkLst>
            <pc:docMk/>
            <pc:sldMk cId="1698037478" sldId="360"/>
            <ac:spMk id="29" creationId="{1D595A4D-A914-4F0B-A767-A1477F14A2DF}"/>
          </ac:spMkLst>
        </pc:spChg>
        <pc:spChg chg="add del mod">
          <ac:chgData name="Shafiur Rahman" userId="47e631ac342a9572" providerId="LiveId" clId="{DD188789-D457-4302-AD0D-0EB3CC4DAAE6}" dt="2021-09-27T22:12:27.579" v="14832" actId="478"/>
          <ac:spMkLst>
            <pc:docMk/>
            <pc:sldMk cId="1698037478" sldId="360"/>
            <ac:spMk id="30" creationId="{F78EFC2D-658F-446F-96E5-F413ACB92C86}"/>
          </ac:spMkLst>
        </pc:spChg>
        <pc:spChg chg="add del mod">
          <ac:chgData name="Shafiur Rahman" userId="47e631ac342a9572" providerId="LiveId" clId="{DD188789-D457-4302-AD0D-0EB3CC4DAAE6}" dt="2021-09-27T22:12:12.955" v="14821" actId="478"/>
          <ac:spMkLst>
            <pc:docMk/>
            <pc:sldMk cId="1698037478" sldId="360"/>
            <ac:spMk id="31" creationId="{BBB3BC65-BF30-496B-87FF-7B0BE974379C}"/>
          </ac:spMkLst>
        </pc:spChg>
        <pc:spChg chg="add del mod">
          <ac:chgData name="Shafiur Rahman" userId="47e631ac342a9572" providerId="LiveId" clId="{DD188789-D457-4302-AD0D-0EB3CC4DAAE6}" dt="2021-09-27T22:12:27.579" v="14832" actId="478"/>
          <ac:spMkLst>
            <pc:docMk/>
            <pc:sldMk cId="1698037478" sldId="360"/>
            <ac:spMk id="32" creationId="{BA197518-7D40-453F-AC1B-5B6AF2FFF0A4}"/>
          </ac:spMkLst>
        </pc:spChg>
        <pc:spChg chg="add mod">
          <ac:chgData name="Shafiur Rahman" userId="47e631ac342a9572" providerId="LiveId" clId="{DD188789-D457-4302-AD0D-0EB3CC4DAAE6}" dt="2021-09-27T22:13:54.238" v="15001" actId="20577"/>
          <ac:spMkLst>
            <pc:docMk/>
            <pc:sldMk cId="1698037478" sldId="360"/>
            <ac:spMk id="33" creationId="{E99D0DEB-2094-4453-842A-4DF3AB445346}"/>
          </ac:spMkLst>
        </pc:spChg>
        <pc:spChg chg="add mod">
          <ac:chgData name="Shafiur Rahman" userId="47e631ac342a9572" providerId="LiveId" clId="{DD188789-D457-4302-AD0D-0EB3CC4DAAE6}" dt="2021-09-27T22:16:05.079" v="15125" actId="208"/>
          <ac:spMkLst>
            <pc:docMk/>
            <pc:sldMk cId="1698037478" sldId="360"/>
            <ac:spMk id="34" creationId="{22309DD0-1132-4EAC-AC48-DEB364164E76}"/>
          </ac:spMkLst>
        </pc:spChg>
        <pc:spChg chg="add mod">
          <ac:chgData name="Shafiur Rahman" userId="47e631ac342a9572" providerId="LiveId" clId="{DD188789-D457-4302-AD0D-0EB3CC4DAAE6}" dt="2021-09-27T22:15:28.211" v="15122" actId="5793"/>
          <ac:spMkLst>
            <pc:docMk/>
            <pc:sldMk cId="1698037478" sldId="360"/>
            <ac:spMk id="35" creationId="{B3581B78-55F6-4EB4-A260-2ABF35495A98}"/>
          </ac:spMkLst>
        </pc:spChg>
        <pc:spChg chg="add mod">
          <ac:chgData name="Shafiur Rahman" userId="47e631ac342a9572" providerId="LiveId" clId="{DD188789-D457-4302-AD0D-0EB3CC4DAAE6}" dt="2021-09-27T22:24:26.340" v="15779" actId="1036"/>
          <ac:spMkLst>
            <pc:docMk/>
            <pc:sldMk cId="1698037478" sldId="360"/>
            <ac:spMk id="36" creationId="{3EB0A57B-460C-4B65-86C2-E67AE2C2F576}"/>
          </ac:spMkLst>
        </pc:spChg>
        <pc:grpChg chg="add del mod">
          <ac:chgData name="Shafiur Rahman" userId="47e631ac342a9572" providerId="LiveId" clId="{DD188789-D457-4302-AD0D-0EB3CC4DAAE6}" dt="2021-09-27T22:05:37.187" v="14630" actId="165"/>
          <ac:grpSpMkLst>
            <pc:docMk/>
            <pc:sldMk cId="1698037478" sldId="360"/>
            <ac:grpSpMk id="12" creationId="{9AFF17D6-0139-498D-9755-3D2AD6A8C9FF}"/>
          </ac:grpSpMkLst>
        </pc:grpChg>
        <pc:picChg chg="add mod">
          <ac:chgData name="Shafiur Rahman" userId="47e631ac342a9572" providerId="LiveId" clId="{DD188789-D457-4302-AD0D-0EB3CC4DAAE6}" dt="2021-09-28T21:19:54.991" v="49415"/>
          <ac:picMkLst>
            <pc:docMk/>
            <pc:sldMk cId="1698037478" sldId="360"/>
            <ac:picMk id="4" creationId="{BF3E2719-A108-43EF-B55D-2153434418AF}"/>
          </ac:picMkLst>
        </pc:picChg>
      </pc:sldChg>
      <pc:sldChg chg="addSp delSp modSp add mod modTransition modAnim modNotesTx">
        <pc:chgData name="Shafiur Rahman" userId="47e631ac342a9572" providerId="LiveId" clId="{DD188789-D457-4302-AD0D-0EB3CC4DAAE6}" dt="2021-09-29T00:14:06.026" v="52326"/>
        <pc:sldMkLst>
          <pc:docMk/>
          <pc:sldMk cId="3118273973" sldId="365"/>
        </pc:sldMkLst>
        <pc:spChg chg="mod">
          <ac:chgData name="Shafiur Rahman" userId="47e631ac342a9572" providerId="LiveId" clId="{DD188789-D457-4302-AD0D-0EB3CC4DAAE6}" dt="2021-09-28T06:18:29.867" v="26066" actId="20577"/>
          <ac:spMkLst>
            <pc:docMk/>
            <pc:sldMk cId="3118273973" sldId="365"/>
            <ac:spMk id="2" creationId="{AD1914C3-906B-42ED-825B-02A773C5CA4C}"/>
          </ac:spMkLst>
        </pc:spChg>
        <pc:spChg chg="mod">
          <ac:chgData name="Shafiur Rahman" userId="47e631ac342a9572" providerId="LiveId" clId="{DD188789-D457-4302-AD0D-0EB3CC4DAAE6}" dt="2021-09-28T06:22:00.698" v="26446" actId="27636"/>
          <ac:spMkLst>
            <pc:docMk/>
            <pc:sldMk cId="3118273973" sldId="365"/>
            <ac:spMk id="3" creationId="{ACA537A1-0F16-4698-B60C-2AC19D89A5BA}"/>
          </ac:spMkLst>
        </pc:spChg>
        <pc:spChg chg="del mod">
          <ac:chgData name="Shafiur Rahman" userId="47e631ac342a9572" providerId="LiveId" clId="{DD188789-D457-4302-AD0D-0EB3CC4DAAE6}" dt="2021-09-28T06:20:52.236" v="26329" actId="478"/>
          <ac:spMkLst>
            <pc:docMk/>
            <pc:sldMk cId="3118273973" sldId="365"/>
            <ac:spMk id="4" creationId="{F84F5726-72AC-4174-8EB1-510D583F3F3D}"/>
          </ac:spMkLst>
        </pc:spChg>
        <pc:spChg chg="del mod">
          <ac:chgData name="Shafiur Rahman" userId="47e631ac342a9572" providerId="LiveId" clId="{DD188789-D457-4302-AD0D-0EB3CC4DAAE6}" dt="2021-09-28T06:21:57.775" v="26444" actId="478"/>
          <ac:spMkLst>
            <pc:docMk/>
            <pc:sldMk cId="3118273973" sldId="365"/>
            <ac:spMk id="5" creationId="{FEF4C171-7E22-4D13-A518-A92B6E50C536}"/>
          </ac:spMkLst>
        </pc:spChg>
        <pc:picChg chg="add mod">
          <ac:chgData name="Shafiur Rahman" userId="47e631ac342a9572" providerId="LiveId" clId="{DD188789-D457-4302-AD0D-0EB3CC4DAAE6}" dt="2021-09-28T21:19:00.539" v="49394"/>
          <ac:picMkLst>
            <pc:docMk/>
            <pc:sldMk cId="3118273973" sldId="365"/>
            <ac:picMk id="5" creationId="{0CE6B04A-FEDA-4F69-9BCD-36DA5973CC77}"/>
          </ac:picMkLst>
        </pc:picChg>
      </pc:sldChg>
      <pc:sldChg chg="addSp delSp modSp add mod modTransition modAnim modNotesTx">
        <pc:chgData name="Shafiur Rahman" userId="47e631ac342a9572" providerId="LiveId" clId="{DD188789-D457-4302-AD0D-0EB3CC4DAAE6}" dt="2021-09-29T00:13:29.222" v="52323"/>
        <pc:sldMkLst>
          <pc:docMk/>
          <pc:sldMk cId="1177114684" sldId="366"/>
        </pc:sldMkLst>
        <pc:spChg chg="mod">
          <ac:chgData name="Shafiur Rahman" userId="47e631ac342a9572" providerId="LiveId" clId="{DD188789-D457-4302-AD0D-0EB3CC4DAAE6}" dt="2021-09-28T05:14:06.033" v="20410" actId="6549"/>
          <ac:spMkLst>
            <pc:docMk/>
            <pc:sldMk cId="1177114684" sldId="366"/>
            <ac:spMk id="2" creationId="{AD1914C3-906B-42ED-825B-02A773C5CA4C}"/>
          </ac:spMkLst>
        </pc:spChg>
        <pc:spChg chg="mod">
          <ac:chgData name="Shafiur Rahman" userId="47e631ac342a9572" providerId="LiveId" clId="{DD188789-D457-4302-AD0D-0EB3CC4DAAE6}" dt="2021-09-25T23:16:45.754" v="2724" actId="6549"/>
          <ac:spMkLst>
            <pc:docMk/>
            <pc:sldMk cId="1177114684" sldId="366"/>
            <ac:spMk id="7" creationId="{85E44031-8ACA-4DF3-A612-6B65E300427C}"/>
          </ac:spMkLst>
        </pc:spChg>
        <pc:spChg chg="add del mod">
          <ac:chgData name="Shafiur Rahman" userId="47e631ac342a9572" providerId="LiveId" clId="{DD188789-D457-4302-AD0D-0EB3CC4DAAE6}" dt="2021-09-27T00:19:04.861" v="5156"/>
          <ac:spMkLst>
            <pc:docMk/>
            <pc:sldMk cId="1177114684" sldId="366"/>
            <ac:spMk id="9" creationId="{F838053D-70E0-4027-8C96-510E6966C8CD}"/>
          </ac:spMkLst>
        </pc:spChg>
        <pc:picChg chg="add mod">
          <ac:chgData name="Shafiur Rahman" userId="47e631ac342a9572" providerId="LiveId" clId="{DD188789-D457-4302-AD0D-0EB3CC4DAAE6}" dt="2021-09-28T20:50:08.401" v="49298" actId="1076"/>
          <ac:picMkLst>
            <pc:docMk/>
            <pc:sldMk cId="1177114684" sldId="366"/>
            <ac:picMk id="5" creationId="{0A630482-1EA9-4B25-9A7D-AACB615C50D4}"/>
          </ac:picMkLst>
        </pc:picChg>
        <pc:picChg chg="add mod">
          <ac:chgData name="Shafiur Rahman" userId="47e631ac342a9572" providerId="LiveId" clId="{DD188789-D457-4302-AD0D-0EB3CC4DAAE6}" dt="2021-09-28T20:50:19.064" v="49300" actId="1076"/>
          <ac:picMkLst>
            <pc:docMk/>
            <pc:sldMk cId="1177114684" sldId="366"/>
            <ac:picMk id="6" creationId="{B771CCC7-4FD7-4988-B574-DCE779B09939}"/>
          </ac:picMkLst>
        </pc:picChg>
        <pc:picChg chg="add mod">
          <ac:chgData name="Shafiur Rahman" userId="47e631ac342a9572" providerId="LiveId" clId="{DD188789-D457-4302-AD0D-0EB3CC4DAAE6}" dt="2021-09-28T20:53:24.926" v="49310" actId="1076"/>
          <ac:picMkLst>
            <pc:docMk/>
            <pc:sldMk cId="1177114684" sldId="366"/>
            <ac:picMk id="8" creationId="{2C1BBE30-1B1D-4327-921D-7E755F1196A3}"/>
          </ac:picMkLst>
        </pc:picChg>
      </pc:sldChg>
      <pc:sldChg chg="addSp delSp modSp add mod modTransition setBg modAnim modNotesTx">
        <pc:chgData name="Shafiur Rahman" userId="47e631ac342a9572" providerId="LiveId" clId="{DD188789-D457-4302-AD0D-0EB3CC4DAAE6}" dt="2021-09-29T00:13:45.196" v="52324"/>
        <pc:sldMkLst>
          <pc:docMk/>
          <pc:sldMk cId="156074269" sldId="367"/>
        </pc:sldMkLst>
        <pc:spChg chg="mod">
          <ac:chgData name="Shafiur Rahman" userId="47e631ac342a9572" providerId="LiveId" clId="{DD188789-D457-4302-AD0D-0EB3CC4DAAE6}" dt="2021-09-28T03:56:19.336" v="18310" actId="1076"/>
          <ac:spMkLst>
            <pc:docMk/>
            <pc:sldMk cId="156074269" sldId="367"/>
            <ac:spMk id="8" creationId="{00086351-96F2-4E22-9102-F77DB389D365}"/>
          </ac:spMkLst>
        </pc:spChg>
        <pc:spChg chg="del">
          <ac:chgData name="Shafiur Rahman" userId="47e631ac342a9572" providerId="LiveId" clId="{DD188789-D457-4302-AD0D-0EB3CC4DAAE6}" dt="2021-09-28T03:52:29.565" v="18191" actId="478"/>
          <ac:spMkLst>
            <pc:docMk/>
            <pc:sldMk cId="156074269" sldId="367"/>
            <ac:spMk id="11" creationId="{B9FC6DE9-CBBA-40B3-8D43-B3A84E8AEFA8}"/>
          </ac:spMkLst>
        </pc:spChg>
        <pc:spChg chg="mod">
          <ac:chgData name="Shafiur Rahman" userId="47e631ac342a9572" providerId="LiveId" clId="{DD188789-D457-4302-AD0D-0EB3CC4DAAE6}" dt="2021-09-28T03:55:46.292" v="18303" actId="1076"/>
          <ac:spMkLst>
            <pc:docMk/>
            <pc:sldMk cId="156074269" sldId="367"/>
            <ac:spMk id="12" creationId="{4EA43A9D-6BEB-49D6-87C0-6D67EC81573C}"/>
          </ac:spMkLst>
        </pc:spChg>
        <pc:spChg chg="add mod">
          <ac:chgData name="Shafiur Rahman" userId="47e631ac342a9572" providerId="LiveId" clId="{DD188789-D457-4302-AD0D-0EB3CC4DAAE6}" dt="2021-09-28T03:55:50.740" v="18304" actId="1076"/>
          <ac:spMkLst>
            <pc:docMk/>
            <pc:sldMk cId="156074269" sldId="367"/>
            <ac:spMk id="13" creationId="{91BCDE74-573D-48C2-8D05-F3B34851075D}"/>
          </ac:spMkLst>
        </pc:spChg>
        <pc:grpChg chg="add mod ord">
          <ac:chgData name="Shafiur Rahman" userId="47e631ac342a9572" providerId="LiveId" clId="{DD188789-D457-4302-AD0D-0EB3CC4DAAE6}" dt="2021-09-28T03:53:03.214" v="18200" actId="1076"/>
          <ac:grpSpMkLst>
            <pc:docMk/>
            <pc:sldMk cId="156074269" sldId="367"/>
            <ac:grpSpMk id="6" creationId="{CE84E696-89B1-43AB-B98B-4B71CE7ACA7C}"/>
          </ac:grpSpMkLst>
        </pc:grpChg>
        <pc:picChg chg="add del mod">
          <ac:chgData name="Shafiur Rahman" userId="47e631ac342a9572" providerId="LiveId" clId="{DD188789-D457-4302-AD0D-0EB3CC4DAAE6}" dt="2021-09-28T03:55:32.870" v="18300" actId="1038"/>
          <ac:picMkLst>
            <pc:docMk/>
            <pc:sldMk cId="156074269" sldId="367"/>
            <ac:picMk id="3" creationId="{84E79952-F803-41E3-A76F-0028CA59622F}"/>
          </ac:picMkLst>
        </pc:picChg>
        <pc:picChg chg="add mod">
          <ac:chgData name="Shafiur Rahman" userId="47e631ac342a9572" providerId="LiveId" clId="{DD188789-D457-4302-AD0D-0EB3CC4DAAE6}" dt="2021-09-28T21:18:40.597" v="49387" actId="1076"/>
          <ac:picMkLst>
            <pc:docMk/>
            <pc:sldMk cId="156074269" sldId="367"/>
            <ac:picMk id="4" creationId="{7242FB78-5CE2-460B-ACB1-E7FF18564AE4}"/>
          </ac:picMkLst>
        </pc:picChg>
        <pc:picChg chg="add del mod ord">
          <ac:chgData name="Shafiur Rahman" userId="47e631ac342a9572" providerId="LiveId" clId="{DD188789-D457-4302-AD0D-0EB3CC4DAAE6}" dt="2021-09-28T03:50:39.025" v="18176"/>
          <ac:picMkLst>
            <pc:docMk/>
            <pc:sldMk cId="156074269" sldId="367"/>
            <ac:picMk id="5" creationId="{47DB4564-82FD-4BB6-AD05-8E7A1B075821}"/>
          </ac:picMkLst>
        </pc:picChg>
        <pc:picChg chg="add mod modCrop">
          <ac:chgData name="Shafiur Rahman" userId="47e631ac342a9572" providerId="LiveId" clId="{DD188789-D457-4302-AD0D-0EB3CC4DAAE6}" dt="2021-09-28T03:55:36.362" v="18301" actId="14100"/>
          <ac:picMkLst>
            <pc:docMk/>
            <pc:sldMk cId="156074269" sldId="367"/>
            <ac:picMk id="9" creationId="{9B6BE4C1-CF26-41A1-88BF-FBA420625C9D}"/>
          </ac:picMkLst>
        </pc:picChg>
        <pc:picChg chg="add mod ord">
          <ac:chgData name="Shafiur Rahman" userId="47e631ac342a9572" providerId="LiveId" clId="{DD188789-D457-4302-AD0D-0EB3CC4DAAE6}" dt="2021-09-28T03:55:41.292" v="18302" actId="167"/>
          <ac:picMkLst>
            <pc:docMk/>
            <pc:sldMk cId="156074269" sldId="367"/>
            <ac:picMk id="10" creationId="{F40A4C0A-3901-488C-90A3-1F8C5781F67B}"/>
          </ac:picMkLst>
        </pc:picChg>
      </pc:sldChg>
      <pc:sldChg chg="addSp delSp modSp add del mod">
        <pc:chgData name="Shafiur Rahman" userId="47e631ac342a9572" providerId="LiveId" clId="{DD188789-D457-4302-AD0D-0EB3CC4DAAE6}" dt="2021-09-27T00:16:43.667" v="5149" actId="47"/>
        <pc:sldMkLst>
          <pc:docMk/>
          <pc:sldMk cId="3023570242" sldId="367"/>
        </pc:sldMkLst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3" creationId="{C6D2CC92-ABFC-4A1E-83F0-FDF18B27BDD0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4" creationId="{53A2952E-8451-4154-8FE7-48DB96746A0F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6" creationId="{310CF11F-ECEB-4697-B8CA-302AEC2B38BC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51" creationId="{A502CA46-7603-4B07-9792-639CD7CB24F8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52" creationId="{89908DAC-0A73-4307-86BD-D330FDD8C1E6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53" creationId="{089B0DF7-0A3E-4B5E-AD63-0856B5D9A7C4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54" creationId="{DCB65152-05A2-42B9-8AEA-3C3718D35D99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55" creationId="{EEA9E3E3-0209-46D6-830E-DD85282D9714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56" creationId="{0A04FDA7-1BE3-453B-AABD-BB9B4B9C9469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58" creationId="{9BD9BBCA-75D3-4567-AA84-7AAE98B58E43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59" creationId="{79B46387-6CB6-4008-A6A7-00DBC31FCD4B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60" creationId="{A706D375-C81E-41D0-9A45-57A2B4776E19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66" creationId="{D0A67A65-BCB7-4DEA-ABD4-92783F63859A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67" creationId="{13A66503-B804-4C97-ACB8-CECC31AE8A0C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68" creationId="{8E5B69BC-8C47-465E-8851-EADA4F42E6F6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69" creationId="{1968AA3C-68B8-4F24-9EDD-379170207850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72" creationId="{D3FE6DD6-D03C-408A-A163-1B85F666C4C8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74" creationId="{C5498FE3-C8B7-4FC3-A059-BCC7799F131B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75" creationId="{22C206E2-FBCB-429D-BF39-E8584A9A791E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76" creationId="{83BA4C92-22D6-43BE-8680-6AA80732F6FE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77" creationId="{04FA01A8-B4ED-4C98-9598-DEEA71276B09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78" creationId="{9F936892-EE6D-4905-8878-89F37CA43245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81" creationId="{FF0D1EA0-3964-4E82-BA11-8812B6DF5BE8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88" creationId="{A17A0D67-44DC-432C-8926-C1997FA3869B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89" creationId="{459F9857-B5B8-4831-A6C4-8EE98B16EB0E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90" creationId="{61AC1A81-724F-4AC3-9775-A98EF582D650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93" creationId="{51158EB1-7D13-4E35-8F9E-734D04436858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94" creationId="{AD7C75C2-E2AE-47DE-9EBB-FCBEAF939714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98" creationId="{FEEB7A34-F4D1-4ED5-BBEB-50A68E15169C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99" creationId="{FF21DAA7-82BD-4AC2-A416-FCD41A614064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100" creationId="{FB126194-56EC-4767-925B-E4916A70CE4F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101" creationId="{B068DE31-79BE-4465-84A4-7D48B01BE6B0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102" creationId="{5DCEEB16-E377-4A82-93F7-25A96502780C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103" creationId="{2B4380DD-B1E9-47DF-A122-44D64B479F91}"/>
          </ac:spMkLst>
        </pc:spChg>
        <pc:spChg chg="mod topLvl">
          <ac:chgData name="Shafiur Rahman" userId="47e631ac342a9572" providerId="LiveId" clId="{DD188789-D457-4302-AD0D-0EB3CC4DAAE6}" dt="2021-09-25T23:25:49.356" v="2738" actId="165"/>
          <ac:spMkLst>
            <pc:docMk/>
            <pc:sldMk cId="3023570242" sldId="367"/>
            <ac:spMk id="105" creationId="{56489091-CA39-4239-BE63-9A3E8F1AF26F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108" creationId="{EBC58FA3-425A-4C99-BE67-F5348A2756E1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109" creationId="{BA349A78-1C3E-4F04-B749-E74DFD3A4A8D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110" creationId="{36F1B34F-3EF2-4813-9E43-57BDF5EE22B7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111" creationId="{BB7CD4E3-0775-4CE2-9DD0-23EBD54D400F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19" creationId="{D270D203-F6CF-4108-BB7C-1EA0FB8E9E57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20" creationId="{4AA04C32-3E4D-4D34-958C-F71597E536FD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21" creationId="{334080CF-629C-4D5E-AD67-046B594D1417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122" creationId="{46BDDD0B-4F3D-456A-AAA7-192DAB7D0435}"/>
          </ac:spMkLst>
        </pc:spChg>
        <pc:spChg chg="mod">
          <ac:chgData name="Shafiur Rahman" userId="47e631ac342a9572" providerId="LiveId" clId="{DD188789-D457-4302-AD0D-0EB3CC4DAAE6}" dt="2021-09-25T23:21:39.646" v="2730" actId="164"/>
          <ac:spMkLst>
            <pc:docMk/>
            <pc:sldMk cId="3023570242" sldId="367"/>
            <ac:spMk id="123" creationId="{4F739E6A-9904-48FD-87A1-4715BA2B2384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24" creationId="{7AC2960D-3294-4F6D-85F8-69E7AC2279C4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26" creationId="{290F1798-22EB-4E49-9EE7-94D43CDDC1D5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27" creationId="{A4CF29E6-471B-49C7-8C3F-9115A87CBA9C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28" creationId="{AC99315D-BD36-45E1-AA60-AC7B0D0DA25E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31" creationId="{8A6B8776-2E4D-4E08-96BF-E9FE06C8FFFE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32" creationId="{B5DAC03C-37AC-4A2B-87F3-7EE29D5DED49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36" creationId="{D7B12799-8D30-4D97-8ABA-8F54A369F74A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37" creationId="{5139D799-0E31-4D45-8D79-A1710E9A94D5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38" creationId="{FDFC6021-1B96-48D9-AD4E-7DA01E3F5889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39" creationId="{9182AA3D-7CC5-4FD2-BB21-5F37BEF0FAC5}"/>
          </ac:spMkLst>
        </pc:spChg>
        <pc:spChg chg="del mod topLvl">
          <ac:chgData name="Shafiur Rahman" userId="47e631ac342a9572" providerId="LiveId" clId="{DD188789-D457-4302-AD0D-0EB3CC4DAAE6}" dt="2021-09-26T20:32:21.651" v="2838" actId="478"/>
          <ac:spMkLst>
            <pc:docMk/>
            <pc:sldMk cId="3023570242" sldId="367"/>
            <ac:spMk id="140" creationId="{8DC60E64-0DD2-4547-B531-ACFEB99A046B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41" creationId="{05BF93E2-5D5F-4D8D-9181-528ED501F911}"/>
          </ac:spMkLst>
        </pc:spChg>
        <pc:spChg chg="mod topLvl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42" creationId="{5C2D15A8-83D3-4EC7-9D75-97F0329566D2}"/>
          </ac:spMkLst>
        </pc:spChg>
        <pc:spChg chg="add mod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66" creationId="{C590AB6F-3926-439A-8AB9-90A060FE417D}"/>
          </ac:spMkLst>
        </pc:spChg>
        <pc:spChg chg="add mod">
          <ac:chgData name="Shafiur Rahman" userId="47e631ac342a9572" providerId="LiveId" clId="{DD188789-D457-4302-AD0D-0EB3CC4DAAE6}" dt="2021-09-26T20:32:30.197" v="2839" actId="164"/>
          <ac:spMkLst>
            <pc:docMk/>
            <pc:sldMk cId="3023570242" sldId="367"/>
            <ac:spMk id="167" creationId="{AB31B2E4-7EFF-4301-9DD9-5C49021E6879}"/>
          </ac:spMkLst>
        </pc:spChg>
        <pc:spChg chg="add mod">
          <ac:chgData name="Shafiur Rahman" userId="47e631ac342a9572" providerId="LiveId" clId="{DD188789-D457-4302-AD0D-0EB3CC4DAAE6}" dt="2021-09-26T20:55:59.991" v="3016" actId="207"/>
          <ac:spMkLst>
            <pc:docMk/>
            <pc:sldMk cId="3023570242" sldId="367"/>
            <ac:spMk id="169" creationId="{8A61C170-73E3-43CA-93A3-573C32A34DDB}"/>
          </ac:spMkLst>
        </pc:spChg>
        <pc:spChg chg="add mod">
          <ac:chgData name="Shafiur Rahman" userId="47e631ac342a9572" providerId="LiveId" clId="{DD188789-D457-4302-AD0D-0EB3CC4DAAE6}" dt="2021-09-26T21:40:42.589" v="3183" actId="20577"/>
          <ac:spMkLst>
            <pc:docMk/>
            <pc:sldMk cId="3023570242" sldId="367"/>
            <ac:spMk id="170" creationId="{CD5AF008-E0FA-4308-994A-417CDD1D3576}"/>
          </ac:spMkLst>
        </pc:spChg>
        <pc:spChg chg="mod">
          <ac:chgData name="Shafiur Rahman" userId="47e631ac342a9572" providerId="LiveId" clId="{DD188789-D457-4302-AD0D-0EB3CC4DAAE6}" dt="2021-09-26T20:35:17.353" v="2860" actId="571"/>
          <ac:spMkLst>
            <pc:docMk/>
            <pc:sldMk cId="3023570242" sldId="367"/>
            <ac:spMk id="173" creationId="{BAA7DC40-1881-4E84-88A3-1E1A1064977B}"/>
          </ac:spMkLst>
        </pc:spChg>
        <pc:spChg chg="mod">
          <ac:chgData name="Shafiur Rahman" userId="47e631ac342a9572" providerId="LiveId" clId="{DD188789-D457-4302-AD0D-0EB3CC4DAAE6}" dt="2021-09-26T20:35:17.353" v="2860" actId="571"/>
          <ac:spMkLst>
            <pc:docMk/>
            <pc:sldMk cId="3023570242" sldId="367"/>
            <ac:spMk id="174" creationId="{6813B7B1-FC4A-445B-AE75-E55EFDB5EADA}"/>
          </ac:spMkLst>
        </pc:spChg>
        <pc:spChg chg="add del">
          <ac:chgData name="Shafiur Rahman" userId="47e631ac342a9572" providerId="LiveId" clId="{DD188789-D457-4302-AD0D-0EB3CC4DAAE6}" dt="2021-09-26T20:38:58.878" v="2872" actId="478"/>
          <ac:spMkLst>
            <pc:docMk/>
            <pc:sldMk cId="3023570242" sldId="367"/>
            <ac:spMk id="175" creationId="{074E7E25-E2FA-4793-A1D3-1195744617CB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76" creationId="{115C0028-0638-4433-A1B8-8FAEB66A12C4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77" creationId="{0E1DDFE1-C87D-49BE-ACE8-273055BDB87D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78" creationId="{A093B1BA-8B4E-4F81-841E-0E39473FB379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79" creationId="{DB407D29-2CD4-4BBD-8A56-CB0403FACF7F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80" creationId="{5CEC584D-582D-4F4F-93C2-486C5D955546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81" creationId="{F0351472-B0FF-43F7-8903-E7EFF5675608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82" creationId="{F3227BF8-B226-421A-8DCD-8299EEDFF9DE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83" creationId="{6B9D9BBE-5609-4341-A57D-F14BFF55A74F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84" creationId="{D37D9529-2ED7-426E-8AB1-814C4B6788A6}"/>
          </ac:spMkLst>
        </pc:spChg>
        <pc:spChg chg="add 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185" creationId="{65F76F79-ABBE-4D71-BDF9-03A396195CCF}"/>
          </ac:spMkLst>
        </pc:spChg>
        <pc:spChg chg="add mod topLvl">
          <ac:chgData name="Shafiur Rahman" userId="47e631ac342a9572" providerId="LiveId" clId="{DD188789-D457-4302-AD0D-0EB3CC4DAAE6}" dt="2021-09-26T21:44:28.610" v="3492" actId="1037"/>
          <ac:spMkLst>
            <pc:docMk/>
            <pc:sldMk cId="3023570242" sldId="367"/>
            <ac:spMk id="186" creationId="{BBF1FF6C-7B9F-4E72-80A0-A9F819E91074}"/>
          </ac:spMkLst>
        </pc:spChg>
        <pc:spChg chg="add mod topLvl">
          <ac:chgData name="Shafiur Rahman" userId="47e631ac342a9572" providerId="LiveId" clId="{DD188789-D457-4302-AD0D-0EB3CC4DAAE6}" dt="2021-09-26T21:42:54.731" v="3375" actId="1038"/>
          <ac:spMkLst>
            <pc:docMk/>
            <pc:sldMk cId="3023570242" sldId="367"/>
            <ac:spMk id="187" creationId="{1F2B3A5D-6543-4709-9D1B-10116D99DC9C}"/>
          </ac:spMkLst>
        </pc:spChg>
        <pc:spChg chg="add mod topLvl">
          <ac:chgData name="Shafiur Rahman" userId="47e631ac342a9572" providerId="LiveId" clId="{DD188789-D457-4302-AD0D-0EB3CC4DAAE6}" dt="2021-09-26T21:51:17.152" v="3575" actId="1038"/>
          <ac:spMkLst>
            <pc:docMk/>
            <pc:sldMk cId="3023570242" sldId="367"/>
            <ac:spMk id="188" creationId="{ED3A5A22-3428-474B-B2B7-A5AC92C32A91}"/>
          </ac:spMkLst>
        </pc:spChg>
        <pc:spChg chg="add mod topLvl">
          <ac:chgData name="Shafiur Rahman" userId="47e631ac342a9572" providerId="LiveId" clId="{DD188789-D457-4302-AD0D-0EB3CC4DAAE6}" dt="2021-09-26T21:51:12.850" v="3569" actId="1038"/>
          <ac:spMkLst>
            <pc:docMk/>
            <pc:sldMk cId="3023570242" sldId="367"/>
            <ac:spMk id="189" creationId="{308E29E6-0E00-41AC-89D6-855CD59CDC44}"/>
          </ac:spMkLst>
        </pc:spChg>
        <pc:spChg chg="add mod topLvl">
          <ac:chgData name="Shafiur Rahman" userId="47e631ac342a9572" providerId="LiveId" clId="{DD188789-D457-4302-AD0D-0EB3CC4DAAE6}" dt="2021-09-26T22:16:30.934" v="3863" actId="1037"/>
          <ac:spMkLst>
            <pc:docMk/>
            <pc:sldMk cId="3023570242" sldId="367"/>
            <ac:spMk id="190" creationId="{AFB5FBD0-2914-452E-A0FA-60313455207E}"/>
          </ac:spMkLst>
        </pc:spChg>
        <pc:spChg chg="add mod topLvl">
          <ac:chgData name="Shafiur Rahman" userId="47e631ac342a9572" providerId="LiveId" clId="{DD188789-D457-4302-AD0D-0EB3CC4DAAE6}" dt="2021-09-26T22:14:45.534" v="3835" actId="1038"/>
          <ac:spMkLst>
            <pc:docMk/>
            <pc:sldMk cId="3023570242" sldId="367"/>
            <ac:spMk id="191" creationId="{B96CA237-DEC8-41E2-9669-4BEA13056E16}"/>
          </ac:spMkLst>
        </pc:spChg>
        <pc:spChg chg="add del mod">
          <ac:chgData name="Shafiur Rahman" userId="47e631ac342a9572" providerId="LiveId" clId="{DD188789-D457-4302-AD0D-0EB3CC4DAAE6}" dt="2021-09-26T21:02:55.891" v="3143" actId="478"/>
          <ac:spMkLst>
            <pc:docMk/>
            <pc:sldMk cId="3023570242" sldId="367"/>
            <ac:spMk id="200" creationId="{555B72F4-D355-4EEC-BF41-3D27E45F134C}"/>
          </ac:spMkLst>
        </pc:spChg>
        <pc:spChg chg="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03" creationId="{13A631BA-8182-4E54-A29B-BFD823A2D03C}"/>
          </ac:spMkLst>
        </pc:spChg>
        <pc:spChg chg="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04" creationId="{1CD76BA1-696C-4580-BA99-7D39E7F67756}"/>
          </ac:spMkLst>
        </pc:spChg>
        <pc:spChg chg="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05" creationId="{3C779752-25D2-47DA-8740-E5F0C9F638C5}"/>
          </ac:spMkLst>
        </pc:spChg>
        <pc:spChg chg="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06" creationId="{E11CC8DA-61CC-49A9-8815-6DDCBB157ABF}"/>
          </ac:spMkLst>
        </pc:spChg>
        <pc:spChg chg="mod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07" creationId="{E0C3B809-6BD5-46AA-8747-5B1032F71D4A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09" creationId="{74D9D183-C8A4-418E-B0CF-AD068A2FF101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10" creationId="{41327157-AC01-461A-9F10-4DFD984D3A90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11" creationId="{398ED3DF-2EF7-4781-B811-4DEDEAE66360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12" creationId="{79D426F5-56D2-4BE5-B231-087F95DB384D}"/>
          </ac:spMkLst>
        </pc:spChg>
        <pc:spChg chg="add mod topLvl">
          <ac:chgData name="Shafiur Rahman" userId="47e631ac342a9572" providerId="LiveId" clId="{DD188789-D457-4302-AD0D-0EB3CC4DAAE6}" dt="2021-09-26T21:04:37.225" v="3154" actId="165"/>
          <ac:spMkLst>
            <pc:docMk/>
            <pc:sldMk cId="3023570242" sldId="367"/>
            <ac:spMk id="213" creationId="{FCE844A5-8F25-44D9-A135-4B95F66EDA8F}"/>
          </ac:spMkLst>
        </pc:spChg>
        <pc:spChg chg="add mod">
          <ac:chgData name="Shafiur Rahman" userId="47e631ac342a9572" providerId="LiveId" clId="{DD188789-D457-4302-AD0D-0EB3CC4DAAE6}" dt="2021-09-26T21:41:29.840" v="3231" actId="571"/>
          <ac:spMkLst>
            <pc:docMk/>
            <pc:sldMk cId="3023570242" sldId="367"/>
            <ac:spMk id="215" creationId="{0C3F20C3-98CB-453B-A37B-A2A6416E9A7F}"/>
          </ac:spMkLst>
        </pc:spChg>
        <pc:spChg chg="add mod">
          <ac:chgData name="Shafiur Rahman" userId="47e631ac342a9572" providerId="LiveId" clId="{DD188789-D457-4302-AD0D-0EB3CC4DAAE6}" dt="2021-09-26T21:43:55.230" v="3479" actId="571"/>
          <ac:spMkLst>
            <pc:docMk/>
            <pc:sldMk cId="3023570242" sldId="367"/>
            <ac:spMk id="216" creationId="{F83D5B11-B80B-4F8E-BBEC-779AF06D99D4}"/>
          </ac:spMkLst>
        </pc:spChg>
        <pc:spChg chg="add mod">
          <ac:chgData name="Shafiur Rahman" userId="47e631ac342a9572" providerId="LiveId" clId="{DD188789-D457-4302-AD0D-0EB3CC4DAAE6}" dt="2021-09-26T21:44:00.199" v="3481" actId="571"/>
          <ac:spMkLst>
            <pc:docMk/>
            <pc:sldMk cId="3023570242" sldId="367"/>
            <ac:spMk id="217" creationId="{6B7219A3-301B-4D53-9C12-7E4476248999}"/>
          </ac:spMkLst>
        </pc:spChg>
        <pc:spChg chg="add mod">
          <ac:chgData name="Shafiur Rahman" userId="47e631ac342a9572" providerId="LiveId" clId="{DD188789-D457-4302-AD0D-0EB3CC4DAAE6}" dt="2021-09-26T21:51:17.152" v="3575" actId="1038"/>
          <ac:spMkLst>
            <pc:docMk/>
            <pc:sldMk cId="3023570242" sldId="367"/>
            <ac:spMk id="218" creationId="{78E48885-5D15-4AD4-9F4C-E7A72EEABF0B}"/>
          </ac:spMkLst>
        </pc:spChg>
        <pc:spChg chg="add mod">
          <ac:chgData name="Shafiur Rahman" userId="47e631ac342a9572" providerId="LiveId" clId="{DD188789-D457-4302-AD0D-0EB3CC4DAAE6}" dt="2021-09-26T21:51:12.850" v="3569" actId="1038"/>
          <ac:spMkLst>
            <pc:docMk/>
            <pc:sldMk cId="3023570242" sldId="367"/>
            <ac:spMk id="219" creationId="{F3253FFB-6709-4A6D-93FE-6D03AEDE047A}"/>
          </ac:spMkLst>
        </pc:spChg>
        <pc:spChg chg="mod">
          <ac:chgData name="Shafiur Rahman" userId="47e631ac342a9572" providerId="LiveId" clId="{DD188789-D457-4302-AD0D-0EB3CC4DAAE6}" dt="2021-09-26T21:46:47.279" v="3521" actId="20577"/>
          <ac:spMkLst>
            <pc:docMk/>
            <pc:sldMk cId="3023570242" sldId="367"/>
            <ac:spMk id="221" creationId="{B8B92A09-60F4-4031-BE9A-918A34CBD826}"/>
          </ac:spMkLst>
        </pc:spChg>
        <pc:spChg chg="mod">
          <ac:chgData name="Shafiur Rahman" userId="47e631ac342a9572" providerId="LiveId" clId="{DD188789-D457-4302-AD0D-0EB3CC4DAAE6}" dt="2021-09-26T21:46:57.971" v="3527" actId="20577"/>
          <ac:spMkLst>
            <pc:docMk/>
            <pc:sldMk cId="3023570242" sldId="367"/>
            <ac:spMk id="222" creationId="{6B61A9AA-97AD-4765-8EDD-47F08F403242}"/>
          </ac:spMkLst>
        </pc:spChg>
        <pc:spChg chg="mod">
          <ac:chgData name="Shafiur Rahman" userId="47e631ac342a9572" providerId="LiveId" clId="{DD188789-D457-4302-AD0D-0EB3CC4DAAE6}" dt="2021-09-26T21:46:49.604" v="3523" actId="20577"/>
          <ac:spMkLst>
            <pc:docMk/>
            <pc:sldMk cId="3023570242" sldId="367"/>
            <ac:spMk id="224" creationId="{0C3117D9-89BE-4A1B-90EB-62D2A4D3A7B9}"/>
          </ac:spMkLst>
        </pc:spChg>
        <pc:spChg chg="mod">
          <ac:chgData name="Shafiur Rahman" userId="47e631ac342a9572" providerId="LiveId" clId="{DD188789-D457-4302-AD0D-0EB3CC4DAAE6}" dt="2021-09-26T21:47:01.473" v="3529" actId="20577"/>
          <ac:spMkLst>
            <pc:docMk/>
            <pc:sldMk cId="3023570242" sldId="367"/>
            <ac:spMk id="225" creationId="{BCB51C77-8AF6-4F20-8783-63112C4F60CD}"/>
          </ac:spMkLst>
        </pc:spChg>
        <pc:spChg chg="mod">
          <ac:chgData name="Shafiur Rahman" userId="47e631ac342a9572" providerId="LiveId" clId="{DD188789-D457-4302-AD0D-0EB3CC4DAAE6}" dt="2021-09-26T21:46:52.449" v="3525" actId="20577"/>
          <ac:spMkLst>
            <pc:docMk/>
            <pc:sldMk cId="3023570242" sldId="367"/>
            <ac:spMk id="227" creationId="{3E41449E-F3EC-4FB9-8A6A-489CDE120C5D}"/>
          </ac:spMkLst>
        </pc:spChg>
        <pc:spChg chg="mod">
          <ac:chgData name="Shafiur Rahman" userId="47e631ac342a9572" providerId="LiveId" clId="{DD188789-D457-4302-AD0D-0EB3CC4DAAE6}" dt="2021-09-26T21:47:04.289" v="3531" actId="20577"/>
          <ac:spMkLst>
            <pc:docMk/>
            <pc:sldMk cId="3023570242" sldId="367"/>
            <ac:spMk id="228" creationId="{4DE111FE-1EAE-4C9A-A7E6-68397B11A9E6}"/>
          </ac:spMkLst>
        </pc:spChg>
        <pc:spChg chg="mod">
          <ac:chgData name="Shafiur Rahman" userId="47e631ac342a9572" providerId="LiveId" clId="{DD188789-D457-4302-AD0D-0EB3CC4DAAE6}" dt="2021-09-26T21:55:20.928" v="3591" actId="207"/>
          <ac:spMkLst>
            <pc:docMk/>
            <pc:sldMk cId="3023570242" sldId="367"/>
            <ac:spMk id="230" creationId="{39EA6B6F-8C19-43C2-B066-8B1592D50ABC}"/>
          </ac:spMkLst>
        </pc:spChg>
        <pc:spChg chg="mod">
          <ac:chgData name="Shafiur Rahman" userId="47e631ac342a9572" providerId="LiveId" clId="{DD188789-D457-4302-AD0D-0EB3CC4DAAE6}" dt="2021-09-26T21:55:20.928" v="3591" actId="207"/>
          <ac:spMkLst>
            <pc:docMk/>
            <pc:sldMk cId="3023570242" sldId="367"/>
            <ac:spMk id="231" creationId="{DEE3A37B-DC90-4977-8F60-F554D5EE5F52}"/>
          </ac:spMkLst>
        </pc:spChg>
        <pc:spChg chg="mod">
          <ac:chgData name="Shafiur Rahman" userId="47e631ac342a9572" providerId="LiveId" clId="{DD188789-D457-4302-AD0D-0EB3CC4DAAE6}" dt="2021-09-26T21:56:08.831" v="3607" actId="571"/>
          <ac:spMkLst>
            <pc:docMk/>
            <pc:sldMk cId="3023570242" sldId="367"/>
            <ac:spMk id="260" creationId="{14F8F1D3-43AE-4F47-8EBA-96925B92FE59}"/>
          </ac:spMkLst>
        </pc:spChg>
        <pc:spChg chg="mod">
          <ac:chgData name="Shafiur Rahman" userId="47e631ac342a9572" providerId="LiveId" clId="{DD188789-D457-4302-AD0D-0EB3CC4DAAE6}" dt="2021-09-26T21:56:08.831" v="3607" actId="571"/>
          <ac:spMkLst>
            <pc:docMk/>
            <pc:sldMk cId="3023570242" sldId="367"/>
            <ac:spMk id="261" creationId="{1207F0E5-DB98-472A-B4A5-FBD63A57D6D6}"/>
          </ac:spMkLst>
        </pc:spChg>
        <pc:spChg chg="mod">
          <ac:chgData name="Shafiur Rahman" userId="47e631ac342a9572" providerId="LiveId" clId="{DD188789-D457-4302-AD0D-0EB3CC4DAAE6}" dt="2021-09-26T21:56:13.105" v="3608" actId="571"/>
          <ac:spMkLst>
            <pc:docMk/>
            <pc:sldMk cId="3023570242" sldId="367"/>
            <ac:spMk id="263" creationId="{A7C7656C-8C06-4DAA-AB5A-B4378AD34FE2}"/>
          </ac:spMkLst>
        </pc:spChg>
        <pc:spChg chg="mod">
          <ac:chgData name="Shafiur Rahman" userId="47e631ac342a9572" providerId="LiveId" clId="{DD188789-D457-4302-AD0D-0EB3CC4DAAE6}" dt="2021-09-26T21:56:21.037" v="3610" actId="20577"/>
          <ac:spMkLst>
            <pc:docMk/>
            <pc:sldMk cId="3023570242" sldId="367"/>
            <ac:spMk id="264" creationId="{BB644194-694C-4F93-9116-AA02D35F06F1}"/>
          </ac:spMkLst>
        </pc:spChg>
        <pc:spChg chg="mod">
          <ac:chgData name="Shafiur Rahman" userId="47e631ac342a9572" providerId="LiveId" clId="{DD188789-D457-4302-AD0D-0EB3CC4DAAE6}" dt="2021-09-26T21:56:28.128" v="3611" actId="571"/>
          <ac:spMkLst>
            <pc:docMk/>
            <pc:sldMk cId="3023570242" sldId="367"/>
            <ac:spMk id="266" creationId="{BA1EFE5B-9561-464C-A59E-D36766C2026A}"/>
          </ac:spMkLst>
        </pc:spChg>
        <pc:spChg chg="mod">
          <ac:chgData name="Shafiur Rahman" userId="47e631ac342a9572" providerId="LiveId" clId="{DD188789-D457-4302-AD0D-0EB3CC4DAAE6}" dt="2021-09-26T21:56:34.773" v="3613" actId="20577"/>
          <ac:spMkLst>
            <pc:docMk/>
            <pc:sldMk cId="3023570242" sldId="367"/>
            <ac:spMk id="267" creationId="{491CDCB5-878D-480F-8D62-DCF963992D67}"/>
          </ac:spMkLst>
        </pc:spChg>
        <pc:spChg chg="add mod">
          <ac:chgData name="Shafiur Rahman" userId="47e631ac342a9572" providerId="LiveId" clId="{DD188789-D457-4302-AD0D-0EB3CC4DAAE6}" dt="2021-09-26T22:14:38.026" v="3823" actId="1038"/>
          <ac:spMkLst>
            <pc:docMk/>
            <pc:sldMk cId="3023570242" sldId="367"/>
            <ac:spMk id="268" creationId="{B5E08E8F-01DD-4D6F-80DF-AB34A8325968}"/>
          </ac:spMkLst>
        </pc:spChg>
        <pc:spChg chg="add mod">
          <ac:chgData name="Shafiur Rahman" userId="47e631ac342a9572" providerId="LiveId" clId="{DD188789-D457-4302-AD0D-0EB3CC4DAAE6}" dt="2021-09-26T22:14:45.534" v="3835" actId="1038"/>
          <ac:spMkLst>
            <pc:docMk/>
            <pc:sldMk cId="3023570242" sldId="367"/>
            <ac:spMk id="270" creationId="{EC82C030-F64F-4DB1-ADBD-560699D62C86}"/>
          </ac:spMkLst>
        </pc:spChg>
        <pc:spChg chg="mod">
          <ac:chgData name="Shafiur Rahman" userId="47e631ac342a9572" providerId="LiveId" clId="{DD188789-D457-4302-AD0D-0EB3CC4DAAE6}" dt="2021-09-26T22:07:05.643" v="3647" actId="571"/>
          <ac:spMkLst>
            <pc:docMk/>
            <pc:sldMk cId="3023570242" sldId="367"/>
            <ac:spMk id="272" creationId="{353425F9-8B5C-419D-A1BD-2AE3FB2E6856}"/>
          </ac:spMkLst>
        </pc:spChg>
        <pc:spChg chg="mod">
          <ac:chgData name="Shafiur Rahman" userId="47e631ac342a9572" providerId="LiveId" clId="{DD188789-D457-4302-AD0D-0EB3CC4DAAE6}" dt="2021-09-26T22:07:11.544" v="3649" actId="20577"/>
          <ac:spMkLst>
            <pc:docMk/>
            <pc:sldMk cId="3023570242" sldId="367"/>
            <ac:spMk id="273" creationId="{0150A9FA-D7B7-4A66-B6F2-890BC2418878}"/>
          </ac:spMkLst>
        </pc:spChg>
        <pc:spChg chg="add mod">
          <ac:chgData name="Shafiur Rahman" userId="47e631ac342a9572" providerId="LiveId" clId="{DD188789-D457-4302-AD0D-0EB3CC4DAAE6}" dt="2021-09-26T22:07:43.387" v="3650" actId="571"/>
          <ac:spMkLst>
            <pc:docMk/>
            <pc:sldMk cId="3023570242" sldId="367"/>
            <ac:spMk id="274" creationId="{0852FCC0-847A-4F6F-A0C9-479DCBCF4A28}"/>
          </ac:spMkLst>
        </pc:spChg>
        <pc:spChg chg="mod">
          <ac:chgData name="Shafiur Rahman" userId="47e631ac342a9572" providerId="LiveId" clId="{DD188789-D457-4302-AD0D-0EB3CC4DAAE6}" dt="2021-09-26T22:11:21.482" v="3651" actId="571"/>
          <ac:spMkLst>
            <pc:docMk/>
            <pc:sldMk cId="3023570242" sldId="367"/>
            <ac:spMk id="276" creationId="{A9A2574D-CB6D-4092-995A-662D043F7045}"/>
          </ac:spMkLst>
        </pc:spChg>
        <pc:spChg chg="mod">
          <ac:chgData name="Shafiur Rahman" userId="47e631ac342a9572" providerId="LiveId" clId="{DD188789-D457-4302-AD0D-0EB3CC4DAAE6}" dt="2021-09-26T22:11:24.263" v="3653" actId="20577"/>
          <ac:spMkLst>
            <pc:docMk/>
            <pc:sldMk cId="3023570242" sldId="367"/>
            <ac:spMk id="277" creationId="{68D678AF-66B5-49EF-950F-A1D20579D248}"/>
          </ac:spMkLst>
        </pc:spChg>
        <pc:spChg chg="mod">
          <ac:chgData name="Shafiur Rahman" userId="47e631ac342a9572" providerId="LiveId" clId="{DD188789-D457-4302-AD0D-0EB3CC4DAAE6}" dt="2021-09-26T22:11:37.055" v="3654" actId="571"/>
          <ac:spMkLst>
            <pc:docMk/>
            <pc:sldMk cId="3023570242" sldId="367"/>
            <ac:spMk id="279" creationId="{78DEEE75-343D-40A1-B3F0-A13EB4BBD412}"/>
          </ac:spMkLst>
        </pc:spChg>
        <pc:spChg chg="mod">
          <ac:chgData name="Shafiur Rahman" userId="47e631ac342a9572" providerId="LiveId" clId="{DD188789-D457-4302-AD0D-0EB3CC4DAAE6}" dt="2021-09-26T22:11:37.055" v="3654" actId="571"/>
          <ac:spMkLst>
            <pc:docMk/>
            <pc:sldMk cId="3023570242" sldId="367"/>
            <ac:spMk id="280" creationId="{6CDD8A9C-5161-4338-9E22-CE2A96E754E6}"/>
          </ac:spMkLst>
        </pc:spChg>
        <pc:spChg chg="add mod">
          <ac:chgData name="Shafiur Rahman" userId="47e631ac342a9572" providerId="LiveId" clId="{DD188789-D457-4302-AD0D-0EB3CC4DAAE6}" dt="2021-09-26T22:11:56.980" v="3658" actId="571"/>
          <ac:spMkLst>
            <pc:docMk/>
            <pc:sldMk cId="3023570242" sldId="367"/>
            <ac:spMk id="283" creationId="{30264E86-E620-4DE4-A4BC-948C12A4FFEE}"/>
          </ac:spMkLst>
        </pc:spChg>
        <pc:spChg chg="add mod">
          <ac:chgData name="Shafiur Rahman" userId="47e631ac342a9572" providerId="LiveId" clId="{DD188789-D457-4302-AD0D-0EB3CC4DAAE6}" dt="2021-09-26T22:14:38.026" v="3823" actId="1038"/>
          <ac:spMkLst>
            <pc:docMk/>
            <pc:sldMk cId="3023570242" sldId="367"/>
            <ac:spMk id="292" creationId="{5F154D39-2720-4805-9848-E3EF1CB5BFB2}"/>
          </ac:spMkLst>
        </pc:spChg>
        <pc:spChg chg="add mod">
          <ac:chgData name="Shafiur Rahman" userId="47e631ac342a9572" providerId="LiveId" clId="{DD188789-D457-4302-AD0D-0EB3CC4DAAE6}" dt="2021-09-26T22:13:42.298" v="3726" actId="571"/>
          <ac:spMkLst>
            <pc:docMk/>
            <pc:sldMk cId="3023570242" sldId="367"/>
            <ac:spMk id="294" creationId="{542F658A-18AC-48AE-811F-1017693EA60D}"/>
          </ac:spMkLst>
        </pc:spChg>
        <pc:spChg chg="add mod">
          <ac:chgData name="Shafiur Rahman" userId="47e631ac342a9572" providerId="LiveId" clId="{DD188789-D457-4302-AD0D-0EB3CC4DAAE6}" dt="2021-09-26T22:16:30.934" v="3863" actId="1037"/>
          <ac:spMkLst>
            <pc:docMk/>
            <pc:sldMk cId="3023570242" sldId="367"/>
            <ac:spMk id="296" creationId="{07E7FB6F-4053-49D6-8A1F-C35EE06D64C5}"/>
          </ac:spMkLst>
        </pc:spChg>
        <pc:spChg chg="add mod">
          <ac:chgData name="Shafiur Rahman" userId="47e631ac342a9572" providerId="LiveId" clId="{DD188789-D457-4302-AD0D-0EB3CC4DAAE6}" dt="2021-09-26T22:16:58.356" v="3867" actId="14100"/>
          <ac:spMkLst>
            <pc:docMk/>
            <pc:sldMk cId="3023570242" sldId="367"/>
            <ac:spMk id="298" creationId="{A0EF5ED9-49D2-4343-A4AC-BABDF715B95A}"/>
          </ac:spMkLst>
        </pc:spChg>
        <pc:spChg chg="add mod">
          <ac:chgData name="Shafiur Rahman" userId="47e631ac342a9572" providerId="LiveId" clId="{DD188789-D457-4302-AD0D-0EB3CC4DAAE6}" dt="2021-09-26T22:16:58.356" v="3867" actId="14100"/>
          <ac:spMkLst>
            <pc:docMk/>
            <pc:sldMk cId="3023570242" sldId="367"/>
            <ac:spMk id="299" creationId="{69334FA0-66DA-497F-A893-040D988786C8}"/>
          </ac:spMkLst>
        </pc:spChg>
        <pc:spChg chg="add mod">
          <ac:chgData name="Shafiur Rahman" userId="47e631ac342a9572" providerId="LiveId" clId="{DD188789-D457-4302-AD0D-0EB3CC4DAAE6}" dt="2021-09-26T22:16:58.356" v="3867" actId="14100"/>
          <ac:spMkLst>
            <pc:docMk/>
            <pc:sldMk cId="3023570242" sldId="367"/>
            <ac:spMk id="300" creationId="{14149E29-F20B-49DC-A46E-5943A5CD361B}"/>
          </ac:spMkLst>
        </pc:spChg>
        <pc:spChg chg="add mod">
          <ac:chgData name="Shafiur Rahman" userId="47e631ac342a9572" providerId="LiveId" clId="{DD188789-D457-4302-AD0D-0EB3CC4DAAE6}" dt="2021-09-26T22:16:58.356" v="3867" actId="14100"/>
          <ac:spMkLst>
            <pc:docMk/>
            <pc:sldMk cId="3023570242" sldId="367"/>
            <ac:spMk id="301" creationId="{3852EF6C-C2EC-4D63-9308-D6FD5E19EA9A}"/>
          </ac:spMkLst>
        </pc:spChg>
        <pc:spChg chg="add mod">
          <ac:chgData name="Shafiur Rahman" userId="47e631ac342a9572" providerId="LiveId" clId="{DD188789-D457-4302-AD0D-0EB3CC4DAAE6}" dt="2021-09-26T22:16:58.356" v="3867" actId="14100"/>
          <ac:spMkLst>
            <pc:docMk/>
            <pc:sldMk cId="3023570242" sldId="367"/>
            <ac:spMk id="302" creationId="{01EE70E5-5317-44E1-818B-6AE0DB2FA505}"/>
          </ac:spMkLst>
        </pc:spChg>
        <pc:spChg chg="add mod">
          <ac:chgData name="Shafiur Rahman" userId="47e631ac342a9572" providerId="LiveId" clId="{DD188789-D457-4302-AD0D-0EB3CC4DAAE6}" dt="2021-09-26T22:19:37.322" v="3887" actId="3062"/>
          <ac:spMkLst>
            <pc:docMk/>
            <pc:sldMk cId="3023570242" sldId="367"/>
            <ac:spMk id="311" creationId="{8AEA5C08-B8F6-4DB7-8F27-997761C656C9}"/>
          </ac:spMkLst>
        </pc:spChg>
        <pc:spChg chg="add mod ord">
          <ac:chgData name="Shafiur Rahman" userId="47e631ac342a9572" providerId="LiveId" clId="{DD188789-D457-4302-AD0D-0EB3CC4DAAE6}" dt="2021-09-26T22:19:26.576" v="3885" actId="167"/>
          <ac:spMkLst>
            <pc:docMk/>
            <pc:sldMk cId="3023570242" sldId="367"/>
            <ac:spMk id="312" creationId="{CB9E17A2-237B-4C75-A49D-1B738D7D3C63}"/>
          </ac:spMkLst>
        </pc:spChg>
        <pc:spChg chg="add mod">
          <ac:chgData name="Shafiur Rahman" userId="47e631ac342a9572" providerId="LiveId" clId="{DD188789-D457-4302-AD0D-0EB3CC4DAAE6}" dt="2021-09-27T00:16:28.628" v="5148" actId="14100"/>
          <ac:spMkLst>
            <pc:docMk/>
            <pc:sldMk cId="3023570242" sldId="367"/>
            <ac:spMk id="313" creationId="{811A0AD1-8B9D-4569-8142-BC495E5E6CC8}"/>
          </ac:spMkLst>
        </pc:spChg>
        <pc:grpChg chg="add del mod">
          <ac:chgData name="Shafiur Rahman" userId="47e631ac342a9572" providerId="LiveId" clId="{DD188789-D457-4302-AD0D-0EB3CC4DAAE6}" dt="2021-09-26T22:18:33.406" v="3872" actId="478"/>
          <ac:grpSpMkLst>
            <pc:docMk/>
            <pc:sldMk cId="3023570242" sldId="367"/>
            <ac:grpSpMk id="5" creationId="{DC5F0216-A8DB-4B8A-8903-A5E12ABEDCC5}"/>
          </ac:grpSpMkLst>
        </pc:grpChg>
        <pc:grpChg chg="add del mod">
          <ac:chgData name="Shafiur Rahman" userId="47e631ac342a9572" providerId="LiveId" clId="{DD188789-D457-4302-AD0D-0EB3CC4DAAE6}" dt="2021-09-26T19:55:49.653" v="2771" actId="165"/>
          <ac:grpSpMkLst>
            <pc:docMk/>
            <pc:sldMk cId="3023570242" sldId="367"/>
            <ac:grpSpMk id="24" creationId="{374AB797-247B-4A64-893C-7DB317BBD110}"/>
          </ac:grpSpMkLst>
        </pc:grpChg>
        <pc:grpChg chg="add mod topLvl">
          <ac:chgData name="Shafiur Rahman" userId="47e631ac342a9572" providerId="LiveId" clId="{DD188789-D457-4302-AD0D-0EB3CC4DAAE6}" dt="2021-09-26T21:04:37.225" v="3154" actId="165"/>
          <ac:grpSpMkLst>
            <pc:docMk/>
            <pc:sldMk cId="3023570242" sldId="367"/>
            <ac:grpSpMk id="27" creationId="{C15733CD-ECDD-423A-81A6-DE35F0E48D4A}"/>
          </ac:grpSpMkLst>
        </pc:grpChg>
        <pc:grpChg chg="add del mod">
          <ac:chgData name="Shafiur Rahman" userId="47e631ac342a9572" providerId="LiveId" clId="{DD188789-D457-4302-AD0D-0EB3CC4DAAE6}" dt="2021-09-25T23:25:53.143" v="2739" actId="478"/>
          <ac:grpSpMkLst>
            <pc:docMk/>
            <pc:sldMk cId="3023570242" sldId="367"/>
            <ac:grpSpMk id="87" creationId="{395971FC-4724-4C7E-9CBD-811943C3000F}"/>
          </ac:grpSpMkLst>
        </pc:grpChg>
        <pc:grpChg chg="add del mod">
          <ac:chgData name="Shafiur Rahman" userId="47e631ac342a9572" providerId="LiveId" clId="{DD188789-D457-4302-AD0D-0EB3CC4DAAE6}" dt="2021-09-26T20:28:45.529" v="2790" actId="165"/>
          <ac:grpSpMkLst>
            <pc:docMk/>
            <pc:sldMk cId="3023570242" sldId="367"/>
            <ac:grpSpMk id="125" creationId="{8C7C888C-6136-488B-B28D-8CD282BB1A57}"/>
          </ac:grpSpMkLst>
        </pc:grpChg>
        <pc:grpChg chg="add mod">
          <ac:chgData name="Shafiur Rahman" userId="47e631ac342a9572" providerId="LiveId" clId="{DD188789-D457-4302-AD0D-0EB3CC4DAAE6}" dt="2021-09-26T22:20:06.089" v="3888" actId="1076"/>
          <ac:grpSpMkLst>
            <pc:docMk/>
            <pc:sldMk cId="3023570242" sldId="367"/>
            <ac:grpSpMk id="168" creationId="{71359E4B-C209-4817-BBDE-55F87133FF9A}"/>
          </ac:grpSpMkLst>
        </pc:grpChg>
        <pc:grpChg chg="add mod">
          <ac:chgData name="Shafiur Rahman" userId="47e631ac342a9572" providerId="LiveId" clId="{DD188789-D457-4302-AD0D-0EB3CC4DAAE6}" dt="2021-09-26T21:44:40.306" v="3493" actId="1076"/>
          <ac:grpSpMkLst>
            <pc:docMk/>
            <pc:sldMk cId="3023570242" sldId="367"/>
            <ac:grpSpMk id="171" creationId="{8B418BB9-74CF-4806-A420-DCE2949D694B}"/>
          </ac:grpSpMkLst>
        </pc:grpChg>
        <pc:grpChg chg="add del mod">
          <ac:chgData name="Shafiur Rahman" userId="47e631ac342a9572" providerId="LiveId" clId="{DD188789-D457-4302-AD0D-0EB3CC4DAAE6}" dt="2021-09-26T20:35:18.564" v="2861" actId="478"/>
          <ac:grpSpMkLst>
            <pc:docMk/>
            <pc:sldMk cId="3023570242" sldId="367"/>
            <ac:grpSpMk id="172" creationId="{29829AD6-0B03-4B6A-8C43-08CFC44935E3}"/>
          </ac:grpSpMkLst>
        </pc:grpChg>
        <pc:grpChg chg="add mod topLvl">
          <ac:chgData name="Shafiur Rahman" userId="47e631ac342a9572" providerId="LiveId" clId="{DD188789-D457-4302-AD0D-0EB3CC4DAAE6}" dt="2021-09-26T21:41:36.590" v="3245" actId="1037"/>
          <ac:grpSpMkLst>
            <pc:docMk/>
            <pc:sldMk cId="3023570242" sldId="367"/>
            <ac:grpSpMk id="192" creationId="{AE556A1F-5E22-479B-866F-1E8CB41C1780}"/>
          </ac:grpSpMkLst>
        </pc:grpChg>
        <pc:grpChg chg="add mod">
          <ac:chgData name="Shafiur Rahman" userId="47e631ac342a9572" providerId="LiveId" clId="{DD188789-D457-4302-AD0D-0EB3CC4DAAE6}" dt="2021-09-26T21:04:37.225" v="3154" actId="165"/>
          <ac:grpSpMkLst>
            <pc:docMk/>
            <pc:sldMk cId="3023570242" sldId="367"/>
            <ac:grpSpMk id="201" creationId="{A5B5ADFF-1AFB-449D-8AF4-FE76F02CA367}"/>
          </ac:grpSpMkLst>
        </pc:grpChg>
        <pc:grpChg chg="add mod">
          <ac:chgData name="Shafiur Rahman" userId="47e631ac342a9572" providerId="LiveId" clId="{DD188789-D457-4302-AD0D-0EB3CC4DAAE6}" dt="2021-09-26T21:04:37.225" v="3154" actId="165"/>
          <ac:grpSpMkLst>
            <pc:docMk/>
            <pc:sldMk cId="3023570242" sldId="367"/>
            <ac:grpSpMk id="202" creationId="{C28C852E-C76A-4894-9E1E-0AC2C24915EA}"/>
          </ac:grpSpMkLst>
        </pc:grpChg>
        <pc:grpChg chg="add mod ord topLvl">
          <ac:chgData name="Shafiur Rahman" userId="47e631ac342a9572" providerId="LiveId" clId="{DD188789-D457-4302-AD0D-0EB3CC4DAAE6}" dt="2021-09-26T22:16:47.620" v="3866" actId="14100"/>
          <ac:grpSpMkLst>
            <pc:docMk/>
            <pc:sldMk cId="3023570242" sldId="367"/>
            <ac:grpSpMk id="208" creationId="{BD22A3B7-F566-42F5-99CE-91D0FFB8EE30}"/>
          </ac:grpSpMkLst>
        </pc:grpChg>
        <pc:grpChg chg="add del mod">
          <ac:chgData name="Shafiur Rahman" userId="47e631ac342a9572" providerId="LiveId" clId="{DD188789-D457-4302-AD0D-0EB3CC4DAAE6}" dt="2021-09-26T21:04:37.225" v="3154" actId="165"/>
          <ac:grpSpMkLst>
            <pc:docMk/>
            <pc:sldMk cId="3023570242" sldId="367"/>
            <ac:grpSpMk id="214" creationId="{69B967F5-9FC5-4F2F-AA21-55CDA0E46F91}"/>
          </ac:grpSpMkLst>
        </pc:grpChg>
        <pc:grpChg chg="add mod">
          <ac:chgData name="Shafiur Rahman" userId="47e631ac342a9572" providerId="LiveId" clId="{DD188789-D457-4302-AD0D-0EB3CC4DAAE6}" dt="2021-09-26T21:51:29.506" v="3587" actId="1037"/>
          <ac:grpSpMkLst>
            <pc:docMk/>
            <pc:sldMk cId="3023570242" sldId="367"/>
            <ac:grpSpMk id="220" creationId="{5DF37697-9C9F-4DC0-9BFE-1ACA71332544}"/>
          </ac:grpSpMkLst>
        </pc:grpChg>
        <pc:grpChg chg="add mod">
          <ac:chgData name="Shafiur Rahman" userId="47e631ac342a9572" providerId="LiveId" clId="{DD188789-D457-4302-AD0D-0EB3CC4DAAE6}" dt="2021-09-26T21:51:29.506" v="3587" actId="1037"/>
          <ac:grpSpMkLst>
            <pc:docMk/>
            <pc:sldMk cId="3023570242" sldId="367"/>
            <ac:grpSpMk id="223" creationId="{8A5EA60D-E268-4784-B152-3308BB3D840F}"/>
          </ac:grpSpMkLst>
        </pc:grpChg>
        <pc:grpChg chg="add mod">
          <ac:chgData name="Shafiur Rahman" userId="47e631ac342a9572" providerId="LiveId" clId="{DD188789-D457-4302-AD0D-0EB3CC4DAAE6}" dt="2021-09-26T21:51:29.506" v="3587" actId="1037"/>
          <ac:grpSpMkLst>
            <pc:docMk/>
            <pc:sldMk cId="3023570242" sldId="367"/>
            <ac:grpSpMk id="226" creationId="{EF31D2B8-AEF0-4E96-AA05-D0B9A4B65337}"/>
          </ac:grpSpMkLst>
        </pc:grpChg>
        <pc:grpChg chg="add mod">
          <ac:chgData name="Shafiur Rahman" userId="47e631ac342a9572" providerId="LiveId" clId="{DD188789-D457-4302-AD0D-0EB3CC4DAAE6}" dt="2021-09-26T21:55:29.165" v="3605" actId="1037"/>
          <ac:grpSpMkLst>
            <pc:docMk/>
            <pc:sldMk cId="3023570242" sldId="367"/>
            <ac:grpSpMk id="229" creationId="{69538BA8-328D-4BE6-B909-15CDD1A058D3}"/>
          </ac:grpSpMkLst>
        </pc:grpChg>
        <pc:grpChg chg="add mod">
          <ac:chgData name="Shafiur Rahman" userId="47e631ac342a9572" providerId="LiveId" clId="{DD188789-D457-4302-AD0D-0EB3CC4DAAE6}" dt="2021-09-26T21:56:08.831" v="3607" actId="571"/>
          <ac:grpSpMkLst>
            <pc:docMk/>
            <pc:sldMk cId="3023570242" sldId="367"/>
            <ac:grpSpMk id="259" creationId="{C0DB02C7-57D1-4ED7-A6CB-0DA0451EA9D6}"/>
          </ac:grpSpMkLst>
        </pc:grpChg>
        <pc:grpChg chg="add mod">
          <ac:chgData name="Shafiur Rahman" userId="47e631ac342a9572" providerId="LiveId" clId="{DD188789-D457-4302-AD0D-0EB3CC4DAAE6}" dt="2021-09-26T21:56:13.105" v="3608" actId="571"/>
          <ac:grpSpMkLst>
            <pc:docMk/>
            <pc:sldMk cId="3023570242" sldId="367"/>
            <ac:grpSpMk id="262" creationId="{E4F791DF-F3FC-47F7-A381-42E05AF6A0F6}"/>
          </ac:grpSpMkLst>
        </pc:grpChg>
        <pc:grpChg chg="add mod">
          <ac:chgData name="Shafiur Rahman" userId="47e631ac342a9572" providerId="LiveId" clId="{DD188789-D457-4302-AD0D-0EB3CC4DAAE6}" dt="2021-09-26T21:56:28.128" v="3611" actId="571"/>
          <ac:grpSpMkLst>
            <pc:docMk/>
            <pc:sldMk cId="3023570242" sldId="367"/>
            <ac:grpSpMk id="265" creationId="{9D7BCC19-BD15-4411-9F9A-1F1D99C871C0}"/>
          </ac:grpSpMkLst>
        </pc:grpChg>
        <pc:grpChg chg="add mod">
          <ac:chgData name="Shafiur Rahman" userId="47e631ac342a9572" providerId="LiveId" clId="{DD188789-D457-4302-AD0D-0EB3CC4DAAE6}" dt="2021-09-26T22:07:05.643" v="3647" actId="571"/>
          <ac:grpSpMkLst>
            <pc:docMk/>
            <pc:sldMk cId="3023570242" sldId="367"/>
            <ac:grpSpMk id="271" creationId="{A9BF7298-5A76-40B6-9788-BDC4E05D61DD}"/>
          </ac:grpSpMkLst>
        </pc:grpChg>
        <pc:grpChg chg="add mod">
          <ac:chgData name="Shafiur Rahman" userId="47e631ac342a9572" providerId="LiveId" clId="{DD188789-D457-4302-AD0D-0EB3CC4DAAE6}" dt="2021-09-26T22:11:21.482" v="3651" actId="571"/>
          <ac:grpSpMkLst>
            <pc:docMk/>
            <pc:sldMk cId="3023570242" sldId="367"/>
            <ac:grpSpMk id="275" creationId="{0F9BA13E-A0A3-4641-ACE1-41D20CAF04F5}"/>
          </ac:grpSpMkLst>
        </pc:grpChg>
        <pc:grpChg chg="add del mod">
          <ac:chgData name="Shafiur Rahman" userId="47e631ac342a9572" providerId="LiveId" clId="{DD188789-D457-4302-AD0D-0EB3CC4DAAE6}" dt="2021-09-26T22:11:39.433" v="3655" actId="478"/>
          <ac:grpSpMkLst>
            <pc:docMk/>
            <pc:sldMk cId="3023570242" sldId="367"/>
            <ac:grpSpMk id="278" creationId="{662C6BAC-88F8-4F39-8FBE-AC30FFCCC8B7}"/>
          </ac:grpSpMkLst>
        </pc:grp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6" creationId="{3279A590-D850-4740-9D37-CF0C4870A9A9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11" creationId="{A3EE3E57-64F7-4856-87AB-F1C50FF6F53D}"/>
          </ac:cxnSpMkLst>
        </pc:cxnChg>
        <pc:cxnChg chg="add del">
          <ac:chgData name="Shafiur Rahman" userId="47e631ac342a9572" providerId="LiveId" clId="{DD188789-D457-4302-AD0D-0EB3CC4DAAE6}" dt="2021-09-26T19:52:35.948" v="2741" actId="11529"/>
          <ac:cxnSpMkLst>
            <pc:docMk/>
            <pc:sldMk cId="3023570242" sldId="367"/>
            <ac:cxnSpMk id="14" creationId="{21D21654-AADC-4371-8E2D-CBA288952930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15" creationId="{F59617EC-A071-4934-B825-2258D74AA553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17" creationId="{BE65BEAC-07EE-4FE9-BD35-8F2735618D94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18" creationId="{948E56E5-5B6C-43C5-AC15-D085B7F1CF1E}"/>
          </ac:cxnSpMkLst>
        </pc:cxnChg>
        <pc:cxnChg chg="add del">
          <ac:chgData name="Shafiur Rahman" userId="47e631ac342a9572" providerId="LiveId" clId="{DD188789-D457-4302-AD0D-0EB3CC4DAAE6}" dt="2021-09-26T19:53:14.607" v="2746" actId="478"/>
          <ac:cxnSpMkLst>
            <pc:docMk/>
            <pc:sldMk cId="3023570242" sldId="367"/>
            <ac:cxnSpMk id="19" creationId="{676E4DA1-A89E-424E-AB09-739315526974}"/>
          </ac:cxnSpMkLst>
        </pc:cxnChg>
        <pc:cxnChg chg="mod">
          <ac:chgData name="Shafiur Rahman" userId="47e631ac342a9572" providerId="LiveId" clId="{DD188789-D457-4302-AD0D-0EB3CC4DAAE6}" dt="2021-09-25T23:21:39.646" v="2730" actId="164"/>
          <ac:cxnSpMkLst>
            <pc:docMk/>
            <pc:sldMk cId="3023570242" sldId="367"/>
            <ac:cxnSpMk id="20" creationId="{46D771AD-793B-4447-AD67-4ABDA9FC85AD}"/>
          </ac:cxnSpMkLst>
        </pc:cxnChg>
        <pc:cxnChg chg="add mod topLvl">
          <ac:chgData name="Shafiur Rahman" userId="47e631ac342a9572" providerId="LiveId" clId="{DD188789-D457-4302-AD0D-0EB3CC4DAAE6}" dt="2021-09-26T21:04:37.225" v="3154" actId="165"/>
          <ac:cxnSpMkLst>
            <pc:docMk/>
            <pc:sldMk cId="3023570242" sldId="367"/>
            <ac:cxnSpMk id="22" creationId="{F03E52B1-7ABE-42D8-B6DE-06F728D6BDA0}"/>
          </ac:cxnSpMkLst>
        </pc:cxnChg>
        <pc:cxnChg chg="mod">
          <ac:chgData name="Shafiur Rahman" userId="47e631ac342a9572" providerId="LiveId" clId="{DD188789-D457-4302-AD0D-0EB3CC4DAAE6}" dt="2021-09-25T23:21:39.646" v="2730" actId="164"/>
          <ac:cxnSpMkLst>
            <pc:docMk/>
            <pc:sldMk cId="3023570242" sldId="367"/>
            <ac:cxnSpMk id="23" creationId="{AAAA83FB-310A-4F87-B379-BCA5B2CCFF8F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25" creationId="{C8AF70FF-9F50-4D82-93D8-8C6027126330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70" creationId="{CCCF2B12-7A1A-4AEC-84DB-3E4D44984BB0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71" creationId="{7F4593CC-3C51-4CA3-9E8A-36AF5E2D7030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73" creationId="{C727411B-3A54-43A3-B79F-18AC0777445B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79" creationId="{E83DAA49-791C-4934-873B-0F400035B7F0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80" creationId="{0738FDE1-529B-4996-954F-F4AEB16C4D66}"/>
          </ac:cxnSpMkLst>
        </pc:cxnChg>
        <pc:cxnChg chg="mod">
          <ac:chgData name="Shafiur Rahman" userId="47e631ac342a9572" providerId="LiveId" clId="{DD188789-D457-4302-AD0D-0EB3CC4DAAE6}" dt="2021-09-26T22:18:33.406" v="3872" actId="478"/>
          <ac:cxnSpMkLst>
            <pc:docMk/>
            <pc:sldMk cId="3023570242" sldId="367"/>
            <ac:cxnSpMk id="82" creationId="{6FF79313-EEDB-4766-8B97-821941326C82}"/>
          </ac:cxnSpMkLst>
        </pc:cxnChg>
        <pc:cxnChg chg="mod">
          <ac:chgData name="Shafiur Rahman" userId="47e631ac342a9572" providerId="LiveId" clId="{DD188789-D457-4302-AD0D-0EB3CC4DAAE6}" dt="2021-09-25T23:21:39.646" v="2730" actId="164"/>
          <ac:cxnSpMkLst>
            <pc:docMk/>
            <pc:sldMk cId="3023570242" sldId="367"/>
            <ac:cxnSpMk id="83" creationId="{C2556766-9B49-4360-86F0-E8BAE40FEE74}"/>
          </ac:cxnSpMkLst>
        </pc:cxnChg>
        <pc:cxnChg chg="mod">
          <ac:chgData name="Shafiur Rahman" userId="47e631ac342a9572" providerId="LiveId" clId="{DD188789-D457-4302-AD0D-0EB3CC4DAAE6}" dt="2021-09-25T23:21:39.646" v="2730" actId="164"/>
          <ac:cxnSpMkLst>
            <pc:docMk/>
            <pc:sldMk cId="3023570242" sldId="367"/>
            <ac:cxnSpMk id="84" creationId="{449CF678-AC04-43B5-AA3E-59AC9BBA5A71}"/>
          </ac:cxnSpMkLst>
        </pc:cxnChg>
        <pc:cxnChg chg="mod">
          <ac:chgData name="Shafiur Rahman" userId="47e631ac342a9572" providerId="LiveId" clId="{DD188789-D457-4302-AD0D-0EB3CC4DAAE6}" dt="2021-09-25T23:21:39.646" v="2730" actId="164"/>
          <ac:cxnSpMkLst>
            <pc:docMk/>
            <pc:sldMk cId="3023570242" sldId="367"/>
            <ac:cxnSpMk id="85" creationId="{46B3F222-89D5-40A6-A9FA-1AF3990A9380}"/>
          </ac:cxnSpMkLst>
        </pc:cxnChg>
        <pc:cxnChg chg="mod">
          <ac:chgData name="Shafiur Rahman" userId="47e631ac342a9572" providerId="LiveId" clId="{DD188789-D457-4302-AD0D-0EB3CC4DAAE6}" dt="2021-09-25T23:21:39.646" v="2730" actId="164"/>
          <ac:cxnSpMkLst>
            <pc:docMk/>
            <pc:sldMk cId="3023570242" sldId="367"/>
            <ac:cxnSpMk id="86" creationId="{BC84C21C-C82C-4EEF-9943-239A4B1279E0}"/>
          </ac:cxnSpMkLst>
        </pc:cxnChg>
        <pc:cxnChg chg="mod topLvl">
          <ac:chgData name="Shafiur Rahman" userId="47e631ac342a9572" providerId="LiveId" clId="{DD188789-D457-4302-AD0D-0EB3CC4DAAE6}" dt="2021-09-25T23:25:53.143" v="2739" actId="478"/>
          <ac:cxnSpMkLst>
            <pc:docMk/>
            <pc:sldMk cId="3023570242" sldId="367"/>
            <ac:cxnSpMk id="91" creationId="{B52363E4-1D2B-418B-B904-880849AD52BE}"/>
          </ac:cxnSpMkLst>
        </pc:cxnChg>
        <pc:cxnChg chg="mod topLvl">
          <ac:chgData name="Shafiur Rahman" userId="47e631ac342a9572" providerId="LiveId" clId="{DD188789-D457-4302-AD0D-0EB3CC4DAAE6}" dt="2021-09-25T23:25:53.143" v="2739" actId="478"/>
          <ac:cxnSpMkLst>
            <pc:docMk/>
            <pc:sldMk cId="3023570242" sldId="367"/>
            <ac:cxnSpMk id="92" creationId="{49882A3E-0D4C-4A4A-8563-E13385EFB243}"/>
          </ac:cxnSpMkLst>
        </pc:cxnChg>
        <pc:cxnChg chg="mod topLvl">
          <ac:chgData name="Shafiur Rahman" userId="47e631ac342a9572" providerId="LiveId" clId="{DD188789-D457-4302-AD0D-0EB3CC4DAAE6}" dt="2021-09-25T23:25:53.143" v="2739" actId="478"/>
          <ac:cxnSpMkLst>
            <pc:docMk/>
            <pc:sldMk cId="3023570242" sldId="367"/>
            <ac:cxnSpMk id="95" creationId="{D3524A6C-4F0E-4B6F-8BA9-51721110A9EB}"/>
          </ac:cxnSpMkLst>
        </pc:cxnChg>
        <pc:cxnChg chg="mod topLvl">
          <ac:chgData name="Shafiur Rahman" userId="47e631ac342a9572" providerId="LiveId" clId="{DD188789-D457-4302-AD0D-0EB3CC4DAAE6}" dt="2021-09-25T23:25:53.143" v="2739" actId="478"/>
          <ac:cxnSpMkLst>
            <pc:docMk/>
            <pc:sldMk cId="3023570242" sldId="367"/>
            <ac:cxnSpMk id="96" creationId="{9033F1B1-241C-47B2-9E21-2CCAF6C882E6}"/>
          </ac:cxnSpMkLst>
        </pc:cxnChg>
        <pc:cxnChg chg="mod topLvl">
          <ac:chgData name="Shafiur Rahman" userId="47e631ac342a9572" providerId="LiveId" clId="{DD188789-D457-4302-AD0D-0EB3CC4DAAE6}" dt="2021-09-25T23:25:53.143" v="2739" actId="478"/>
          <ac:cxnSpMkLst>
            <pc:docMk/>
            <pc:sldMk cId="3023570242" sldId="367"/>
            <ac:cxnSpMk id="97" creationId="{C73D5255-B474-462E-BA3F-32C5B98FA768}"/>
          </ac:cxnSpMkLst>
        </pc:cxnChg>
        <pc:cxnChg chg="add del mod">
          <ac:chgData name="Shafiur Rahman" userId="47e631ac342a9572" providerId="LiveId" clId="{DD188789-D457-4302-AD0D-0EB3CC4DAAE6}" dt="2021-09-26T19:53:14.607" v="2746" actId="478"/>
          <ac:cxnSpMkLst>
            <pc:docMk/>
            <pc:sldMk cId="3023570242" sldId="367"/>
            <ac:cxnSpMk id="104" creationId="{C1ADB775-AC2F-45F2-955C-A895982CD06C}"/>
          </ac:cxnSpMkLst>
        </pc:cxnChg>
        <pc:cxnChg chg="add del mod">
          <ac:chgData name="Shafiur Rahman" userId="47e631ac342a9572" providerId="LiveId" clId="{DD188789-D457-4302-AD0D-0EB3CC4DAAE6}" dt="2021-09-26T19:53:14.607" v="2746" actId="478"/>
          <ac:cxnSpMkLst>
            <pc:docMk/>
            <pc:sldMk cId="3023570242" sldId="367"/>
            <ac:cxnSpMk id="106" creationId="{8D5E87DA-256D-476C-9754-82990C1FFF07}"/>
          </ac:cxnSpMkLst>
        </pc:cxnChg>
        <pc:cxnChg chg="add del mod">
          <ac:chgData name="Shafiur Rahman" userId="47e631ac342a9572" providerId="LiveId" clId="{DD188789-D457-4302-AD0D-0EB3CC4DAAE6}" dt="2021-09-26T19:53:14.607" v="2746" actId="478"/>
          <ac:cxnSpMkLst>
            <pc:docMk/>
            <pc:sldMk cId="3023570242" sldId="367"/>
            <ac:cxnSpMk id="107" creationId="{815F8ACF-97A3-4640-AFAA-0707316F1B16}"/>
          </ac:cxnSpMkLst>
        </pc:cxnChg>
        <pc:cxnChg chg="mod topLvl">
          <ac:chgData name="Shafiur Rahman" userId="47e631ac342a9572" providerId="LiveId" clId="{DD188789-D457-4302-AD0D-0EB3CC4DAAE6}" dt="2021-09-25T23:25:53.143" v="2739" actId="478"/>
          <ac:cxnSpMkLst>
            <pc:docMk/>
            <pc:sldMk cId="3023570242" sldId="367"/>
            <ac:cxnSpMk id="112" creationId="{BB512179-0B42-4703-BC97-ED2565DAE9C2}"/>
          </ac:cxnSpMkLst>
        </pc:cxnChg>
        <pc:cxnChg chg="mod topLvl">
          <ac:chgData name="Shafiur Rahman" userId="47e631ac342a9572" providerId="LiveId" clId="{DD188789-D457-4302-AD0D-0EB3CC4DAAE6}" dt="2021-09-25T23:25:53.143" v="2739" actId="478"/>
          <ac:cxnSpMkLst>
            <pc:docMk/>
            <pc:sldMk cId="3023570242" sldId="367"/>
            <ac:cxnSpMk id="113" creationId="{D7354A7D-377D-49F1-B28B-6927E3251D4C}"/>
          </ac:cxnSpMkLst>
        </pc:cxnChg>
        <pc:cxnChg chg="add mod topLvl">
          <ac:chgData name="Shafiur Rahman" userId="47e631ac342a9572" providerId="LiveId" clId="{DD188789-D457-4302-AD0D-0EB3CC4DAAE6}" dt="2021-09-26T21:04:37.225" v="3154" actId="165"/>
          <ac:cxnSpMkLst>
            <pc:docMk/>
            <pc:sldMk cId="3023570242" sldId="367"/>
            <ac:cxnSpMk id="114" creationId="{40411E8C-7655-4059-919F-E4CA84A6D907}"/>
          </ac:cxnSpMkLst>
        </pc:cxnChg>
        <pc:cxnChg chg="add mod topLvl">
          <ac:chgData name="Shafiur Rahman" userId="47e631ac342a9572" providerId="LiveId" clId="{DD188789-D457-4302-AD0D-0EB3CC4DAAE6}" dt="2021-09-26T21:04:37.225" v="3154" actId="165"/>
          <ac:cxnSpMkLst>
            <pc:docMk/>
            <pc:sldMk cId="3023570242" sldId="367"/>
            <ac:cxnSpMk id="115" creationId="{9E3C11C4-424A-446D-BC73-7E13E70A0987}"/>
          </ac:cxnSpMkLst>
        </pc:cxnChg>
        <pc:cxnChg chg="add mod topLvl">
          <ac:chgData name="Shafiur Rahman" userId="47e631ac342a9572" providerId="LiveId" clId="{DD188789-D457-4302-AD0D-0EB3CC4DAAE6}" dt="2021-09-26T21:04:37.225" v="3154" actId="165"/>
          <ac:cxnSpMkLst>
            <pc:docMk/>
            <pc:sldMk cId="3023570242" sldId="367"/>
            <ac:cxnSpMk id="116" creationId="{F2E193AD-9627-47B9-9AA3-7A47DCADD043}"/>
          </ac:cxnSpMkLst>
        </pc:cxnChg>
        <pc:cxnChg chg="add mod topLvl">
          <ac:chgData name="Shafiur Rahman" userId="47e631ac342a9572" providerId="LiveId" clId="{DD188789-D457-4302-AD0D-0EB3CC4DAAE6}" dt="2021-09-26T21:04:37.225" v="3154" actId="165"/>
          <ac:cxnSpMkLst>
            <pc:docMk/>
            <pc:sldMk cId="3023570242" sldId="367"/>
            <ac:cxnSpMk id="117" creationId="{4C321266-31E5-4A8F-957D-04033E9B257D}"/>
          </ac:cxnSpMkLst>
        </pc:cxnChg>
        <pc:cxnChg chg="add mod topLvl">
          <ac:chgData name="Shafiur Rahman" userId="47e631ac342a9572" providerId="LiveId" clId="{DD188789-D457-4302-AD0D-0EB3CC4DAAE6}" dt="2021-09-26T21:04:37.225" v="3154" actId="165"/>
          <ac:cxnSpMkLst>
            <pc:docMk/>
            <pc:sldMk cId="3023570242" sldId="367"/>
            <ac:cxnSpMk id="118" creationId="{727519FC-266C-4A20-8738-683F311F91D4}"/>
          </ac:cxnSpMkLst>
        </pc:cxnChg>
        <pc:cxnChg chg="mod topLvl">
          <ac:chgData name="Shafiur Rahman" userId="47e631ac342a9572" providerId="LiveId" clId="{DD188789-D457-4302-AD0D-0EB3CC4DAAE6}" dt="2021-09-26T20:32:30.197" v="2839" actId="164"/>
          <ac:cxnSpMkLst>
            <pc:docMk/>
            <pc:sldMk cId="3023570242" sldId="367"/>
            <ac:cxnSpMk id="129" creationId="{2672A8DF-367E-49C8-A2D7-97F5F542854F}"/>
          </ac:cxnSpMkLst>
        </pc:cxnChg>
        <pc:cxnChg chg="mod topLvl">
          <ac:chgData name="Shafiur Rahman" userId="47e631ac342a9572" providerId="LiveId" clId="{DD188789-D457-4302-AD0D-0EB3CC4DAAE6}" dt="2021-09-26T20:32:30.197" v="2839" actId="164"/>
          <ac:cxnSpMkLst>
            <pc:docMk/>
            <pc:sldMk cId="3023570242" sldId="367"/>
            <ac:cxnSpMk id="130" creationId="{18F8FA2C-E570-4C73-BC5C-AC290E5C188F}"/>
          </ac:cxnSpMkLst>
        </pc:cxnChg>
        <pc:cxnChg chg="mod topLvl">
          <ac:chgData name="Shafiur Rahman" userId="47e631ac342a9572" providerId="LiveId" clId="{DD188789-D457-4302-AD0D-0EB3CC4DAAE6}" dt="2021-09-26T20:32:30.197" v="2839" actId="164"/>
          <ac:cxnSpMkLst>
            <pc:docMk/>
            <pc:sldMk cId="3023570242" sldId="367"/>
            <ac:cxnSpMk id="133" creationId="{2AFA84F9-79AD-4506-A16A-A46E17BB9D81}"/>
          </ac:cxnSpMkLst>
        </pc:cxnChg>
        <pc:cxnChg chg="mod topLvl">
          <ac:chgData name="Shafiur Rahman" userId="47e631ac342a9572" providerId="LiveId" clId="{DD188789-D457-4302-AD0D-0EB3CC4DAAE6}" dt="2021-09-26T20:32:30.197" v="2839" actId="164"/>
          <ac:cxnSpMkLst>
            <pc:docMk/>
            <pc:sldMk cId="3023570242" sldId="367"/>
            <ac:cxnSpMk id="134" creationId="{85E71460-1631-4680-A5F6-126FAFA6B8F7}"/>
          </ac:cxnSpMkLst>
        </pc:cxnChg>
        <pc:cxnChg chg="mod topLvl">
          <ac:chgData name="Shafiur Rahman" userId="47e631ac342a9572" providerId="LiveId" clId="{DD188789-D457-4302-AD0D-0EB3CC4DAAE6}" dt="2021-09-26T20:32:30.197" v="2839" actId="164"/>
          <ac:cxnSpMkLst>
            <pc:docMk/>
            <pc:sldMk cId="3023570242" sldId="367"/>
            <ac:cxnSpMk id="135" creationId="{AEC09153-BCE3-4F2B-9885-56D297332F3F}"/>
          </ac:cxnSpMkLst>
        </pc:cxnChg>
        <pc:cxnChg chg="mod topLvl">
          <ac:chgData name="Shafiur Rahman" userId="47e631ac342a9572" providerId="LiveId" clId="{DD188789-D457-4302-AD0D-0EB3CC4DAAE6}" dt="2021-09-26T20:32:30.197" v="2839" actId="164"/>
          <ac:cxnSpMkLst>
            <pc:docMk/>
            <pc:sldMk cId="3023570242" sldId="367"/>
            <ac:cxnSpMk id="143" creationId="{744AB01D-5AD4-4EF4-9482-E937BCFA2F71}"/>
          </ac:cxnSpMkLst>
        </pc:cxnChg>
        <pc:cxnChg chg="mod topLvl">
          <ac:chgData name="Shafiur Rahman" userId="47e631ac342a9572" providerId="LiveId" clId="{DD188789-D457-4302-AD0D-0EB3CC4DAAE6}" dt="2021-09-26T20:32:30.197" v="2839" actId="164"/>
          <ac:cxnSpMkLst>
            <pc:docMk/>
            <pc:sldMk cId="3023570242" sldId="367"/>
            <ac:cxnSpMk id="144" creationId="{1AEA511E-2809-4862-85C8-F9945C12A8F4}"/>
          </ac:cxnSpMkLst>
        </pc:cxnChg>
        <pc:cxnChg chg="add mod">
          <ac:chgData name="Shafiur Rahman" userId="47e631ac342a9572" providerId="LiveId" clId="{DD188789-D457-4302-AD0D-0EB3CC4DAAE6}" dt="2021-09-26T20:32:30.197" v="2839" actId="164"/>
          <ac:cxnSpMkLst>
            <pc:docMk/>
            <pc:sldMk cId="3023570242" sldId="367"/>
            <ac:cxnSpMk id="163" creationId="{2E6B7E55-6E69-4FFF-BC17-678C8564264F}"/>
          </ac:cxnSpMkLst>
        </pc:cxnChg>
        <pc:cxnChg chg="add del">
          <ac:chgData name="Shafiur Rahman" userId="47e631ac342a9572" providerId="LiveId" clId="{DD188789-D457-4302-AD0D-0EB3CC4DAAE6}" dt="2021-09-26T20:58:50.362" v="3063" actId="478"/>
          <ac:cxnSpMkLst>
            <pc:docMk/>
            <pc:sldMk cId="3023570242" sldId="367"/>
            <ac:cxnSpMk id="194" creationId="{571D9A5E-B4B5-4F72-AAF2-C9BD6FB3E0FD}"/>
          </ac:cxnSpMkLst>
        </pc:cxnChg>
        <pc:cxnChg chg="add del mod">
          <ac:chgData name="Shafiur Rahman" userId="47e631ac342a9572" providerId="LiveId" clId="{DD188789-D457-4302-AD0D-0EB3CC4DAAE6}" dt="2021-09-26T20:58:48.649" v="3062" actId="478"/>
          <ac:cxnSpMkLst>
            <pc:docMk/>
            <pc:sldMk cId="3023570242" sldId="367"/>
            <ac:cxnSpMk id="195" creationId="{3D223411-168A-4A85-B6D2-5E98C24E457A}"/>
          </ac:cxnSpMkLst>
        </pc:cxnChg>
        <pc:cxnChg chg="add del">
          <ac:chgData name="Shafiur Rahman" userId="47e631ac342a9572" providerId="LiveId" clId="{DD188789-D457-4302-AD0D-0EB3CC4DAAE6}" dt="2021-09-26T22:17:20.850" v="3868" actId="478"/>
          <ac:cxnSpMkLst>
            <pc:docMk/>
            <pc:sldMk cId="3023570242" sldId="367"/>
            <ac:cxnSpMk id="233" creationId="{2FC1330B-EA21-436B-9859-D5B9F9449861}"/>
          </ac:cxnSpMkLst>
        </pc:cxnChg>
        <pc:cxnChg chg="add mod">
          <ac:chgData name="Shafiur Rahman" userId="47e631ac342a9572" providerId="LiveId" clId="{DD188789-D457-4302-AD0D-0EB3CC4DAAE6}" dt="2021-09-26T21:48:30.356" v="3544" actId="14100"/>
          <ac:cxnSpMkLst>
            <pc:docMk/>
            <pc:sldMk cId="3023570242" sldId="367"/>
            <ac:cxnSpMk id="235" creationId="{5A9F1017-CD6E-4A48-B560-D64B0716C770}"/>
          </ac:cxnSpMkLst>
        </pc:cxnChg>
        <pc:cxnChg chg="add del mod">
          <ac:chgData name="Shafiur Rahman" userId="47e631ac342a9572" providerId="LiveId" clId="{DD188789-D457-4302-AD0D-0EB3CC4DAAE6}" dt="2021-09-26T21:48:55.793" v="3547" actId="478"/>
          <ac:cxnSpMkLst>
            <pc:docMk/>
            <pc:sldMk cId="3023570242" sldId="367"/>
            <ac:cxnSpMk id="239" creationId="{42EB374B-3A5B-49DB-9533-B54FEB363E97}"/>
          </ac:cxnSpMkLst>
        </pc:cxnChg>
        <pc:cxnChg chg="add mod">
          <ac:chgData name="Shafiur Rahman" userId="47e631ac342a9572" providerId="LiveId" clId="{DD188789-D457-4302-AD0D-0EB3CC4DAAE6}" dt="2021-09-26T22:18:12.635" v="3871" actId="13822"/>
          <ac:cxnSpMkLst>
            <pc:docMk/>
            <pc:sldMk cId="3023570242" sldId="367"/>
            <ac:cxnSpMk id="242" creationId="{A1784874-F583-436B-8E94-6596B3197A85}"/>
          </ac:cxnSpMkLst>
        </pc:cxnChg>
        <pc:cxnChg chg="add del mod">
          <ac:chgData name="Shafiur Rahman" userId="47e631ac342a9572" providerId="LiveId" clId="{DD188789-D457-4302-AD0D-0EB3CC4DAAE6}" dt="2021-09-26T21:49:44.743" v="3553" actId="11529"/>
          <ac:cxnSpMkLst>
            <pc:docMk/>
            <pc:sldMk cId="3023570242" sldId="367"/>
            <ac:cxnSpMk id="245" creationId="{3D5E4747-7539-4CE1-92DA-0B65B3E6F1FC}"/>
          </ac:cxnSpMkLst>
        </pc:cxnChg>
        <pc:cxnChg chg="add mod">
          <ac:chgData name="Shafiur Rahman" userId="47e631ac342a9572" providerId="LiveId" clId="{DD188789-D457-4302-AD0D-0EB3CC4DAAE6}" dt="2021-09-26T22:18:12.635" v="3871" actId="13822"/>
          <ac:cxnSpMkLst>
            <pc:docMk/>
            <pc:sldMk cId="3023570242" sldId="367"/>
            <ac:cxnSpMk id="248" creationId="{297648C1-11BF-4367-985B-46E3A38CBF01}"/>
          </ac:cxnSpMkLst>
        </pc:cxnChg>
        <pc:cxnChg chg="add mod">
          <ac:chgData name="Shafiur Rahman" userId="47e631ac342a9572" providerId="LiveId" clId="{DD188789-D457-4302-AD0D-0EB3CC4DAAE6}" dt="2021-09-26T22:18:12.635" v="3871" actId="13822"/>
          <ac:cxnSpMkLst>
            <pc:docMk/>
            <pc:sldMk cId="3023570242" sldId="367"/>
            <ac:cxnSpMk id="252" creationId="{C7CED128-34C6-4E2C-9823-773E3CC75E46}"/>
          </ac:cxnSpMkLst>
        </pc:cxnChg>
        <pc:cxnChg chg="add del mod">
          <ac:chgData name="Shafiur Rahman" userId="47e631ac342a9572" providerId="LiveId" clId="{DD188789-D457-4302-AD0D-0EB3CC4DAAE6}" dt="2021-09-26T22:11:52.918" v="3657" actId="11529"/>
          <ac:cxnSpMkLst>
            <pc:docMk/>
            <pc:sldMk cId="3023570242" sldId="367"/>
            <ac:cxnSpMk id="282" creationId="{5EC9669A-3DA8-42FF-AE80-0FD1F5C0D3C9}"/>
          </ac:cxnSpMkLst>
        </pc:cxnChg>
        <pc:cxnChg chg="add mod">
          <ac:chgData name="Shafiur Rahman" userId="47e631ac342a9572" providerId="LiveId" clId="{DD188789-D457-4302-AD0D-0EB3CC4DAAE6}" dt="2021-09-26T22:18:12.635" v="3871" actId="13822"/>
          <ac:cxnSpMkLst>
            <pc:docMk/>
            <pc:sldMk cId="3023570242" sldId="367"/>
            <ac:cxnSpMk id="285" creationId="{0F32E0F8-2228-4957-9FD1-69645FAB3936}"/>
          </ac:cxnSpMkLst>
        </pc:cxnChg>
        <pc:cxnChg chg="add mod">
          <ac:chgData name="Shafiur Rahman" userId="47e631ac342a9572" providerId="LiveId" clId="{DD188789-D457-4302-AD0D-0EB3CC4DAAE6}" dt="2021-09-26T22:18:12.635" v="3871" actId="13822"/>
          <ac:cxnSpMkLst>
            <pc:docMk/>
            <pc:sldMk cId="3023570242" sldId="367"/>
            <ac:cxnSpMk id="288" creationId="{4595FA35-8AC2-4770-92E9-4C8150210867}"/>
          </ac:cxnSpMkLst>
        </pc:cxnChg>
        <pc:cxnChg chg="add mod">
          <ac:chgData name="Shafiur Rahman" userId="47e631ac342a9572" providerId="LiveId" clId="{DD188789-D457-4302-AD0D-0EB3CC4DAAE6}" dt="2021-09-26T22:18:12.635" v="3871" actId="13822"/>
          <ac:cxnSpMkLst>
            <pc:docMk/>
            <pc:sldMk cId="3023570242" sldId="367"/>
            <ac:cxnSpMk id="291" creationId="{93928610-B447-42F9-B204-EC26B1FB4863}"/>
          </ac:cxnSpMkLst>
        </pc:cxnChg>
        <pc:cxnChg chg="add mod">
          <ac:chgData name="Shafiur Rahman" userId="47e631ac342a9572" providerId="LiveId" clId="{DD188789-D457-4302-AD0D-0EB3CC4DAAE6}" dt="2021-09-26T22:18:12.635" v="3871" actId="13822"/>
          <ac:cxnSpMkLst>
            <pc:docMk/>
            <pc:sldMk cId="3023570242" sldId="367"/>
            <ac:cxnSpMk id="304" creationId="{8B25738A-E557-453B-A3C8-1AC73FC04DBB}"/>
          </ac:cxnSpMkLst>
        </pc:cxnChg>
        <pc:cxnChg chg="add mod">
          <ac:chgData name="Shafiur Rahman" userId="47e631ac342a9572" providerId="LiveId" clId="{DD188789-D457-4302-AD0D-0EB3CC4DAAE6}" dt="2021-09-26T22:18:12.635" v="3871" actId="13822"/>
          <ac:cxnSpMkLst>
            <pc:docMk/>
            <pc:sldMk cId="3023570242" sldId="367"/>
            <ac:cxnSpMk id="307" creationId="{46BA7262-9B08-4D0F-9602-E8ECA1077B80}"/>
          </ac:cxnSpMkLst>
        </pc:cxnChg>
        <pc:cxnChg chg="add mod">
          <ac:chgData name="Shafiur Rahman" userId="47e631ac342a9572" providerId="LiveId" clId="{DD188789-D457-4302-AD0D-0EB3CC4DAAE6}" dt="2021-09-26T22:18:46.365" v="3874" actId="17032"/>
          <ac:cxnSpMkLst>
            <pc:docMk/>
            <pc:sldMk cId="3023570242" sldId="367"/>
            <ac:cxnSpMk id="310" creationId="{4492313C-ECC7-4D9C-844D-AFDD1B6FB04A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0:55:32.351" v="49318"/>
        <pc:sldMkLst>
          <pc:docMk/>
          <pc:sldMk cId="3607327486" sldId="368"/>
        </pc:sldMkLst>
        <pc:spChg chg="add del mod">
          <ac:chgData name="Shafiur Rahman" userId="47e631ac342a9572" providerId="LiveId" clId="{DD188789-D457-4302-AD0D-0EB3CC4DAAE6}" dt="2021-09-26T22:26:48.618" v="3973" actId="478"/>
          <ac:spMkLst>
            <pc:docMk/>
            <pc:sldMk cId="3607327486" sldId="368"/>
            <ac:spMk id="3" creationId="{9FB85B1C-E30D-497D-86C2-49EE42D9EF46}"/>
          </ac:spMkLst>
        </pc:spChg>
        <pc:spChg chg="mod">
          <ac:chgData name="Shafiur Rahman" userId="47e631ac342a9572" providerId="LiveId" clId="{DD188789-D457-4302-AD0D-0EB3CC4DAAE6}" dt="2021-09-26T22:26:01.315" v="3962" actId="1076"/>
          <ac:spMkLst>
            <pc:docMk/>
            <pc:sldMk cId="3607327486" sldId="368"/>
            <ac:spMk id="5" creationId="{780D8D3D-D2DB-43D8-8CAF-AF34BA095E69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31" creationId="{5C7FEB67-8E50-44BD-AF1E-3F4E1CA0A03B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36" creationId="{FCBEB54D-AB76-4F9C-B67B-0D9F979243F2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40" creationId="{B3392A8A-B4AE-4D4E-8990-CA06790DF08D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43" creationId="{CF3953E4-B287-4139-861E-F7D95E404991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46" creationId="{FCDBE6D3-E731-4DD7-A676-A090B9F7FD60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47" creationId="{991360F3-45AA-4FD1-8189-989C34950AB1}"/>
          </ac:spMkLst>
        </pc:spChg>
        <pc:spChg chg="mod">
          <ac:chgData name="Shafiur Rahman" userId="47e631ac342a9572" providerId="LiveId" clId="{DD188789-D457-4302-AD0D-0EB3CC4DAAE6}" dt="2021-09-26T23:32:45.541" v="4243" actId="20577"/>
          <ac:spMkLst>
            <pc:docMk/>
            <pc:sldMk cId="3607327486" sldId="368"/>
            <ac:spMk id="63" creationId="{878B516C-3D3E-4384-86B8-F82403ABE17B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66" creationId="{65C12D2E-E2DC-44BF-8CDD-110AF0AB8774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67" creationId="{536BBB2D-0E6B-4DC5-A895-E0C0168AF602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68" creationId="{C4E64009-1665-4C2C-BC7B-EA4F9A37469A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69" creationId="{2B2ED889-B9A0-4BDA-A5AB-3B833E82507F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70" creationId="{30189D41-1351-4F02-A29C-B12BF8DAB8D6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71" creationId="{9FF9AA9F-C26F-4C23-80DC-56BE965A57DE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75" creationId="{F81D3B97-F87E-4FDD-BC04-126B1D98C912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76" creationId="{713C2E65-4634-4869-8820-AA1EBFBF283D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78" creationId="{22719F92-9978-42AF-8031-BE649E2E12E6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79" creationId="{C8DD6AA9-CF07-4B92-B7B3-5965593D13D2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83" creationId="{0D7EEDFE-3127-4592-A988-7E1B3662FECE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84" creationId="{1428D414-27C8-4B1E-9082-6DE0BAF69ECE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85" creationId="{6BEEFC71-0E09-4229-B2A1-F82233C4EB88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86" creationId="{5ACF4097-8A59-4548-99B2-F5E6E6D13105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87" creationId="{93C96AB3-8C24-48C3-B4D8-49FE1AC9A051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88" creationId="{50351D5D-7BF8-4767-A109-BF22325E3363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89" creationId="{D6758D6E-8290-4C93-B751-A0392925465A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90" creationId="{52612235-9C12-45BF-BFAE-3C83871D2AA0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91" creationId="{E9806FE7-6441-492B-A681-AA3DD68960C4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92" creationId="{088FF64E-A639-4A37-B81E-E0233C33E8F2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00" creationId="{45D81BBB-BD5D-4F29-BDBA-9A250D93F800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01" creationId="{94596573-DF40-4F6D-913F-11DC42490048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02" creationId="{B40A5EBF-9F9B-416D-8E46-A274C473B6AC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03" creationId="{23A0FD34-6149-436C-8C4B-952D90A3D4EF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04" creationId="{7A3923C7-8564-4D02-B1EB-A0739D188918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06" creationId="{5A44BCC0-3C87-49AF-ADC2-ED53D95F31E1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07" creationId="{5C8E9ECB-173A-4263-8A6A-31B00FB616B4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08" creationId="{6B7D6AEC-DFB2-4C29-8453-D1F8069568E4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09" creationId="{849FE226-C746-4842-A3A1-C874A27EE2E1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10" creationId="{F9B52287-AD67-4F7A-8E5B-AC6EFAF65E8B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1" creationId="{34361CB6-6B96-4A41-AAC0-9E107B32A742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2" creationId="{241242FE-EE91-4B59-9CBE-C1FABEC716AC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3" creationId="{D3706B19-B6A7-4006-852C-3828981D0D8A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4" creationId="{F60B18C5-A9AC-49C4-8131-81AB33B87CE5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5" creationId="{FE61418D-865F-4162-B627-FEBAA9F63C54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6" creationId="{37D502C2-1856-421A-9EA4-F7E6C0A6118E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7" creationId="{07838495-D448-4C89-9C65-31D70D585EE3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8" creationId="{306C581F-DBF8-40F5-98FD-C53A01CD7EA2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19" creationId="{8F51BFBE-E6DC-476B-95A6-F5480D748BFB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20" creationId="{4E11FE9D-71AE-454C-85D2-29A27F245715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21" creationId="{1B2A10D5-7F93-42CF-8CC3-E5A5E8B73BC2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22" creationId="{F1D1B67A-0ECE-40A1-9BA2-89E8EC989FE2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23" creationId="{119AA8DF-AB29-410F-A0BD-636B24F668C3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24" creationId="{CCF47063-E4D2-41EA-974A-91E9F1091B5B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25" creationId="{E92F58DC-6591-42C5-A099-95DDE6A7EC73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27" creationId="{FAF7211F-65E2-4406-95DC-5D1DD5B6C7BC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28" creationId="{31DC2A74-45EC-4A87-B430-0FACC52F8F83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30" creationId="{C1DFA1F3-9520-457D-9EF6-DE112D565D78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31" creationId="{7A3D2C2F-7D1C-4404-A259-594C6BC90527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33" creationId="{329467B0-CE94-4220-8EFB-4EB22F4490F5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34" creationId="{9A36CF01-98BD-4E83-8A56-7C0F88C88077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36" creationId="{4CB4260F-078E-4355-84A3-017875F8B6B1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37" creationId="{49C178C5-A3C6-4275-ABC7-59DB3AA40368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43" creationId="{CF908A8C-A12F-43E5-A6A0-2B5F13224F4F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44" creationId="{73485F07-64F7-4D56-9056-DC0FBBDA677D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46" creationId="{97BEC3C7-71B4-4EF1-9CE6-3D7867C401BA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47" creationId="{C66B404D-A782-4DCE-8AC7-CD1EA93C2E54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48" creationId="{6273A570-E36E-47A7-A3B1-0638A608ACC4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49" creationId="{2BD53F03-5B73-4CD1-8492-8A4D0FB84734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51" creationId="{1BD3DFA2-C1FC-4FC1-8C73-3561D3A2535A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52" creationId="{FB4FB5CE-2926-4BFC-B6C1-3438BCFECD21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53" creationId="{E8732FE9-10F7-4305-8213-77DCF1406CFD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55" creationId="{A013406B-7063-4734-9514-30C5A8BE324B}"/>
          </ac:spMkLst>
        </pc:spChg>
        <pc:spChg chg="mod">
          <ac:chgData name="Shafiur Rahman" userId="47e631ac342a9572" providerId="LiveId" clId="{DD188789-D457-4302-AD0D-0EB3CC4DAAE6}" dt="2021-09-26T22:24:32.231" v="3916"/>
          <ac:spMkLst>
            <pc:docMk/>
            <pc:sldMk cId="3607327486" sldId="368"/>
            <ac:spMk id="156" creationId="{5485812D-7828-4AAA-9301-8E7C77FF1F9C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57" creationId="{6F8F8AFF-131D-44DF-8101-0263DADDF681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61" creationId="{91D428E4-825C-47BB-8256-A8179B5199CE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62" creationId="{7B03BD81-8BD7-44DA-9C27-D69E97A24C40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63" creationId="{3D250B38-F0D7-40F2-BE74-477350DA2677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64" creationId="{12756A10-F803-4CDC-AFA1-E154A10ED0D8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65" creationId="{4C455024-CF49-4410-A72D-09FDA797610C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66" creationId="{54C98EE8-25B8-4CEE-9A7B-5752260A1EBE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67" creationId="{E7C6D88A-71E2-4C1A-BE83-986377DEC036}"/>
          </ac:spMkLst>
        </pc:spChg>
        <pc:spChg chg="add del mod">
          <ac:chgData name="Shafiur Rahman" userId="47e631ac342a9572" providerId="LiveId" clId="{DD188789-D457-4302-AD0D-0EB3CC4DAAE6}" dt="2021-09-26T22:24:41.891" v="3917" actId="478"/>
          <ac:spMkLst>
            <pc:docMk/>
            <pc:sldMk cId="3607327486" sldId="368"/>
            <ac:spMk id="171" creationId="{D2EC708C-5D3D-48FB-AFA7-838D16768985}"/>
          </ac:spMkLst>
        </pc:spChg>
        <pc:spChg chg="add del mod">
          <ac:chgData name="Shafiur Rahman" userId="47e631ac342a9572" providerId="LiveId" clId="{DD188789-D457-4302-AD0D-0EB3CC4DAAE6}" dt="2021-09-26T22:26:48.618" v="3973" actId="478"/>
          <ac:spMkLst>
            <pc:docMk/>
            <pc:sldMk cId="3607327486" sldId="368"/>
            <ac:spMk id="173" creationId="{E0182AEE-CAFC-41CE-8DC1-34140D4CAFB7}"/>
          </ac:spMkLst>
        </pc:spChg>
        <pc:grpChg chg="mod">
          <ac:chgData name="Shafiur Rahman" userId="47e631ac342a9572" providerId="LiveId" clId="{DD188789-D457-4302-AD0D-0EB3CC4DAAE6}" dt="2021-09-26T22:26:54.286" v="3974" actId="1076"/>
          <ac:grpSpMkLst>
            <pc:docMk/>
            <pc:sldMk cId="3607327486" sldId="368"/>
            <ac:grpSpMk id="14" creationId="{5BC69F4C-6EFA-4623-9036-0AD1BDACB4A2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32" creationId="{6E1F55E5-2F2B-4E94-A2CD-4809E4A80285}"/>
          </ac:grpSpMkLst>
        </pc:grpChg>
        <pc:grpChg chg="del">
          <ac:chgData name="Shafiur Rahman" userId="47e631ac342a9572" providerId="LiveId" clId="{DD188789-D457-4302-AD0D-0EB3CC4DAAE6}" dt="2021-09-26T22:20:46.492" v="3891" actId="478"/>
          <ac:grpSpMkLst>
            <pc:docMk/>
            <pc:sldMk cId="3607327486" sldId="368"/>
            <ac:grpSpMk id="33" creationId="{44F2D1C8-CCFA-4B27-BEFC-7FB5E3DC4C93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77" creationId="{5CBDB95F-285E-4E9A-8874-9F2E4C809570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80" creationId="{32FD8CE9-611E-4EF2-9F1B-5BD62FDC64A7}"/>
          </ac:grpSpMkLst>
        </pc:grpChg>
        <pc:grpChg chg="mod">
          <ac:chgData name="Shafiur Rahman" userId="47e631ac342a9572" providerId="LiveId" clId="{DD188789-D457-4302-AD0D-0EB3CC4DAAE6}" dt="2021-09-26T22:24:32.231" v="3916"/>
          <ac:grpSpMkLst>
            <pc:docMk/>
            <pc:sldMk cId="3607327486" sldId="368"/>
            <ac:grpSpMk id="81" creationId="{26009A04-B6EE-4AD6-98D8-EE0F0FA1A100}"/>
          </ac:grpSpMkLst>
        </pc:grpChg>
        <pc:grpChg chg="mod">
          <ac:chgData name="Shafiur Rahman" userId="47e631ac342a9572" providerId="LiveId" clId="{DD188789-D457-4302-AD0D-0EB3CC4DAAE6}" dt="2021-09-26T22:24:32.231" v="3916"/>
          <ac:grpSpMkLst>
            <pc:docMk/>
            <pc:sldMk cId="3607327486" sldId="368"/>
            <ac:grpSpMk id="82" creationId="{064F517F-AF97-40F9-B028-143CC286ACD4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93" creationId="{A51C5620-0F34-486C-8922-2EC45B48CD4C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05" creationId="{4C0FABA3-9C7A-4005-B4FF-EEC982B0BFB6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26" creationId="{77A6E193-B059-461E-8C66-9558EDCF30BC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29" creationId="{D40FB101-B3B0-45D6-BD18-7198D7830ED9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32" creationId="{D0F58B90-709D-4637-87BB-1029DC816C14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35" creationId="{0D730F91-C4F3-43B8-8B18-00BDEEEBC236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42" creationId="{B0DE2DA6-FD21-48DB-AB2C-9A1498AD297C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45" creationId="{1B11BF98-4519-4F63-B296-824DA18A0FE4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50" creationId="{50FF353E-A04D-445D-A0E7-79A333C60706}"/>
          </ac:grpSpMkLst>
        </pc:grpChg>
        <pc:grpChg chg="add del mod">
          <ac:chgData name="Shafiur Rahman" userId="47e631ac342a9572" providerId="LiveId" clId="{DD188789-D457-4302-AD0D-0EB3CC4DAAE6}" dt="2021-09-26T22:24:41.891" v="3917" actId="478"/>
          <ac:grpSpMkLst>
            <pc:docMk/>
            <pc:sldMk cId="3607327486" sldId="368"/>
            <ac:grpSpMk id="154" creationId="{48B1FC84-B56E-48AE-BFB8-134F35E2B6CD}"/>
          </ac:grpSpMkLst>
        </pc:grpChg>
        <pc:picChg chg="add mod">
          <ac:chgData name="Shafiur Rahman" userId="47e631ac342a9572" providerId="LiveId" clId="{DD188789-D457-4302-AD0D-0EB3CC4DAAE6}" dt="2021-09-28T20:54:12.844" v="49315" actId="1076"/>
          <ac:picMkLst>
            <pc:docMk/>
            <pc:sldMk cId="3607327486" sldId="368"/>
            <ac:picMk id="4" creationId="{A50B623E-053D-49C9-8DBF-4DD7CB503386}"/>
          </ac:picMkLst>
        </pc:picChg>
        <pc:cxnChg chg="mod">
          <ac:chgData name="Shafiur Rahman" userId="47e631ac342a9572" providerId="LiveId" clId="{DD188789-D457-4302-AD0D-0EB3CC4DAAE6}" dt="2021-09-26T22:20:46.492" v="3891" actId="478"/>
          <ac:cxnSpMkLst>
            <pc:docMk/>
            <pc:sldMk cId="3607327486" sldId="368"/>
            <ac:cxnSpMk id="38" creationId="{82ED06EB-188D-4E95-B32C-112F401C1488}"/>
          </ac:cxnSpMkLst>
        </pc:cxnChg>
        <pc:cxnChg chg="mod">
          <ac:chgData name="Shafiur Rahman" userId="47e631ac342a9572" providerId="LiveId" clId="{DD188789-D457-4302-AD0D-0EB3CC4DAAE6}" dt="2021-09-26T22:20:46.492" v="3891" actId="478"/>
          <ac:cxnSpMkLst>
            <pc:docMk/>
            <pc:sldMk cId="3607327486" sldId="368"/>
            <ac:cxnSpMk id="39" creationId="{9439802E-137A-4BEC-A130-07D1E8B812F3}"/>
          </ac:cxnSpMkLst>
        </pc:cxnChg>
        <pc:cxnChg chg="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44" creationId="{363E7B3E-3662-45F7-9075-83839B08181B}"/>
          </ac:cxnSpMkLst>
        </pc:cxnChg>
        <pc:cxnChg chg="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45" creationId="{7E69842D-B9F8-4F93-89C8-64491D8E5D85}"/>
          </ac:cxnSpMkLst>
        </pc:cxnChg>
        <pc:cxnChg chg="mod">
          <ac:chgData name="Shafiur Rahman" userId="47e631ac342a9572" providerId="LiveId" clId="{DD188789-D457-4302-AD0D-0EB3CC4DAAE6}" dt="2021-09-26T22:20:46.492" v="3891" actId="478"/>
          <ac:cxnSpMkLst>
            <pc:docMk/>
            <pc:sldMk cId="3607327486" sldId="368"/>
            <ac:cxnSpMk id="48" creationId="{1B9F9AAB-87D8-4818-86D7-4600E489D545}"/>
          </ac:cxnSpMkLst>
        </pc:cxnChg>
        <pc:cxnChg chg="mod">
          <ac:chgData name="Shafiur Rahman" userId="47e631ac342a9572" providerId="LiveId" clId="{DD188789-D457-4302-AD0D-0EB3CC4DAAE6}" dt="2021-09-26T22:20:46.492" v="3891" actId="478"/>
          <ac:cxnSpMkLst>
            <pc:docMk/>
            <pc:sldMk cId="3607327486" sldId="368"/>
            <ac:cxnSpMk id="49" creationId="{2FDECE5A-3393-453A-81AB-F7202FBA7892}"/>
          </ac:cxnSpMkLst>
        </pc:cxnChg>
        <pc:cxnChg chg="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50" creationId="{55C23DFF-33A9-4D08-960A-FFE48F5DE81C}"/>
          </ac:cxnSpMkLst>
        </pc:cxnChg>
        <pc:cxnChg chg="mod">
          <ac:chgData name="Shafiur Rahman" userId="47e631ac342a9572" providerId="LiveId" clId="{DD188789-D457-4302-AD0D-0EB3CC4DAAE6}" dt="2021-09-26T22:20:46.492" v="3891" actId="478"/>
          <ac:cxnSpMkLst>
            <pc:docMk/>
            <pc:sldMk cId="3607327486" sldId="368"/>
            <ac:cxnSpMk id="51" creationId="{CA64D2DC-BC29-4839-9F53-15D2C64E7957}"/>
          </ac:cxnSpMkLst>
        </pc:cxnChg>
        <pc:cxnChg chg="mod">
          <ac:chgData name="Shafiur Rahman" userId="47e631ac342a9572" providerId="LiveId" clId="{DD188789-D457-4302-AD0D-0EB3CC4DAAE6}" dt="2021-09-26T22:20:46.492" v="3891" actId="478"/>
          <ac:cxnSpMkLst>
            <pc:docMk/>
            <pc:sldMk cId="3607327486" sldId="368"/>
            <ac:cxnSpMk id="59" creationId="{9A4FC620-F9FE-46A2-9BB2-46191AABF068}"/>
          </ac:cxnSpMkLst>
        </pc:cxnChg>
        <pc:cxnChg chg="mod">
          <ac:chgData name="Shafiur Rahman" userId="47e631ac342a9572" providerId="LiveId" clId="{DD188789-D457-4302-AD0D-0EB3CC4DAAE6}" dt="2021-09-26T22:20:46.492" v="3891" actId="478"/>
          <ac:cxnSpMkLst>
            <pc:docMk/>
            <pc:sldMk cId="3607327486" sldId="368"/>
            <ac:cxnSpMk id="60" creationId="{917794B2-AA52-4315-B14D-A94AF8C6ABEE}"/>
          </ac:cxnSpMkLst>
        </pc:cxnChg>
        <pc:cxnChg chg="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61" creationId="{B9B85A30-E5A0-4E81-A752-23AF00978E4F}"/>
          </ac:cxnSpMkLst>
        </pc:cxnChg>
        <pc:cxnChg chg="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65" creationId="{91E5B59A-3167-4FC3-9D6C-E79EC55C7424}"/>
          </ac:cxnSpMkLst>
        </pc:cxnChg>
        <pc:cxnChg chg="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72" creationId="{72977F52-F423-4DE8-B857-6F52764069FC}"/>
          </ac:cxnSpMkLst>
        </pc:cxnChg>
        <pc:cxnChg chg="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73" creationId="{0CAF8EBA-51FD-4F2C-A15B-3C8F0E334C39}"/>
          </ac:cxnSpMkLst>
        </pc:cxnChg>
        <pc:cxnChg chg="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74" creationId="{9F544F5A-EA40-49FA-A91C-994EE5267CD4}"/>
          </ac:cxnSpMkLst>
        </pc:cxnChg>
        <pc:cxnChg chg="mod">
          <ac:chgData name="Shafiur Rahman" userId="47e631ac342a9572" providerId="LiveId" clId="{DD188789-D457-4302-AD0D-0EB3CC4DAAE6}" dt="2021-09-26T22:24:32.231" v="3916"/>
          <ac:cxnSpMkLst>
            <pc:docMk/>
            <pc:sldMk cId="3607327486" sldId="368"/>
            <ac:cxnSpMk id="94" creationId="{83F22E1F-F4A7-4E31-A435-0307D25BE4D8}"/>
          </ac:cxnSpMkLst>
        </pc:cxnChg>
        <pc:cxnChg chg="mod">
          <ac:chgData name="Shafiur Rahman" userId="47e631ac342a9572" providerId="LiveId" clId="{DD188789-D457-4302-AD0D-0EB3CC4DAAE6}" dt="2021-09-26T22:24:32.231" v="3916"/>
          <ac:cxnSpMkLst>
            <pc:docMk/>
            <pc:sldMk cId="3607327486" sldId="368"/>
            <ac:cxnSpMk id="95" creationId="{4FF96989-1A44-44E2-964C-6BB78A3A0F29}"/>
          </ac:cxnSpMkLst>
        </pc:cxnChg>
        <pc:cxnChg chg="mod">
          <ac:chgData name="Shafiur Rahman" userId="47e631ac342a9572" providerId="LiveId" clId="{DD188789-D457-4302-AD0D-0EB3CC4DAAE6}" dt="2021-09-26T22:24:32.231" v="3916"/>
          <ac:cxnSpMkLst>
            <pc:docMk/>
            <pc:sldMk cId="3607327486" sldId="368"/>
            <ac:cxnSpMk id="96" creationId="{8CB7B081-3728-4FAD-82A4-86C2F70C1845}"/>
          </ac:cxnSpMkLst>
        </pc:cxnChg>
        <pc:cxnChg chg="mod">
          <ac:chgData name="Shafiur Rahman" userId="47e631ac342a9572" providerId="LiveId" clId="{DD188789-D457-4302-AD0D-0EB3CC4DAAE6}" dt="2021-09-26T22:24:32.231" v="3916"/>
          <ac:cxnSpMkLst>
            <pc:docMk/>
            <pc:sldMk cId="3607327486" sldId="368"/>
            <ac:cxnSpMk id="97" creationId="{A152817C-EF2E-4694-8578-CFD2B2ADF37E}"/>
          </ac:cxnSpMkLst>
        </pc:cxnChg>
        <pc:cxnChg chg="mod">
          <ac:chgData name="Shafiur Rahman" userId="47e631ac342a9572" providerId="LiveId" clId="{DD188789-D457-4302-AD0D-0EB3CC4DAAE6}" dt="2021-09-26T22:24:32.231" v="3916"/>
          <ac:cxnSpMkLst>
            <pc:docMk/>
            <pc:sldMk cId="3607327486" sldId="368"/>
            <ac:cxnSpMk id="98" creationId="{05442E3B-635F-4660-8102-88E0FDABDF33}"/>
          </ac:cxnSpMkLst>
        </pc:cxnChg>
        <pc:cxnChg chg="mod">
          <ac:chgData name="Shafiur Rahman" userId="47e631ac342a9572" providerId="LiveId" clId="{DD188789-D457-4302-AD0D-0EB3CC4DAAE6}" dt="2021-09-26T22:24:32.231" v="3916"/>
          <ac:cxnSpMkLst>
            <pc:docMk/>
            <pc:sldMk cId="3607327486" sldId="368"/>
            <ac:cxnSpMk id="99" creationId="{C485B87B-BE02-454D-A557-66D73DE3DD12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38" creationId="{77EB2365-0F4F-48DF-8A6F-A921C786F2F6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39" creationId="{A16F058B-4369-497F-B2B2-6AC1CE5DA72F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40" creationId="{2932A18A-ACC9-429B-8393-E792662A6738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41" creationId="{AE8B7B67-8514-437D-B1ED-E3F4E8E68143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58" creationId="{07E4D780-B923-4A7F-861A-D4CAD6AC5BD5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59" creationId="{83E0E195-7BCB-458B-BAB6-0896CFF73558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60" creationId="{A84A7E8D-4EEC-49B9-BD59-60836A4E38F4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68" creationId="{3FE760AB-7129-48E8-8E4B-FD35275C265E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69" creationId="{E0E64DE7-9B0C-41D5-ABAC-FC624B5875AA}"/>
          </ac:cxnSpMkLst>
        </pc:cxnChg>
        <pc:cxnChg chg="add del mod">
          <ac:chgData name="Shafiur Rahman" userId="47e631ac342a9572" providerId="LiveId" clId="{DD188789-D457-4302-AD0D-0EB3CC4DAAE6}" dt="2021-09-26T22:24:41.891" v="3917" actId="478"/>
          <ac:cxnSpMkLst>
            <pc:docMk/>
            <pc:sldMk cId="3607327486" sldId="368"/>
            <ac:cxnSpMk id="170" creationId="{E6C44A72-FC17-4CAC-A64F-4170601BEDB7}"/>
          </ac:cxnSpMkLst>
        </pc:cxnChg>
        <pc:cxnChg chg="add mod">
          <ac:chgData name="Shafiur Rahman" userId="47e631ac342a9572" providerId="LiveId" clId="{DD188789-D457-4302-AD0D-0EB3CC4DAAE6}" dt="2021-09-26T22:25:01.375" v="3954" actId="1038"/>
          <ac:cxnSpMkLst>
            <pc:docMk/>
            <pc:sldMk cId="3607327486" sldId="368"/>
            <ac:cxnSpMk id="172" creationId="{7B0BDFEC-2386-4113-8A45-4177A0DBC07E}"/>
          </ac:cxnSpMkLst>
        </pc:cxnChg>
      </pc:sldChg>
      <pc:sldChg chg="addSp delSp modSp add mod ord modTransition modAnim modNotesTx">
        <pc:chgData name="Shafiur Rahman" userId="47e631ac342a9572" providerId="LiveId" clId="{DD188789-D457-4302-AD0D-0EB3CC4DAAE6}" dt="2021-09-28T22:30:12.073" v="52078"/>
        <pc:sldMkLst>
          <pc:docMk/>
          <pc:sldMk cId="1140201804" sldId="369"/>
        </pc:sldMkLst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3" creationId="{C6D2CC92-ABFC-4A1E-83F0-FDF18B27BDD0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4" creationId="{53A2952E-8451-4154-8FE7-48DB96746A0F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51" creationId="{A502CA46-7603-4B07-9792-639CD7CB24F8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52" creationId="{89908DAC-0A73-4307-86BD-D330FDD8C1E6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53" creationId="{089B0DF7-0A3E-4B5E-AD63-0856B5D9A7C4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54" creationId="{DCB65152-05A2-42B9-8AEA-3C3718D35D99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55" creationId="{EEA9E3E3-0209-46D6-830E-DD85282D9714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56" creationId="{0A04FDA7-1BE3-453B-AABD-BB9B4B9C9469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58" creationId="{9BD9BBCA-75D3-4567-AA84-7AAE98B58E43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59" creationId="{79B46387-6CB6-4008-A6A7-00DBC31FCD4B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60" creationId="{A706D375-C81E-41D0-9A45-57A2B4776E19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66" creationId="{D0A67A65-BCB7-4DEA-ABD4-92783F63859A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67" creationId="{13A66503-B804-4C97-ACB8-CECC31AE8A0C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68" creationId="{8E5B69BC-8C47-465E-8851-EADA4F42E6F6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69" creationId="{1968AA3C-68B8-4F24-9EDD-379170207850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72" creationId="{D3FE6DD6-D03C-408A-A163-1B85F666C4C8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74" creationId="{C5498FE3-C8B7-4FC3-A059-BCC7799F131B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75" creationId="{22C206E2-FBCB-429D-BF39-E8584A9A791E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76" creationId="{83BA4C92-22D6-43BE-8680-6AA80732F6FE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77" creationId="{04FA01A8-B4ED-4C98-9598-DEEA71276B09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78" creationId="{9F936892-EE6D-4905-8878-89F37CA43245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81" creationId="{FF0D1EA0-3964-4E82-BA11-8812B6DF5BE8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04" creationId="{5005E947-B7DB-45EA-AC2E-E1FC673CE686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07" creationId="{B8E29209-DAA5-4BBB-88E2-7D2A395440BD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108" creationId="{EBC58FA3-425A-4C99-BE67-F5348A2756E1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109" creationId="{BA349A78-1C3E-4F04-B749-E74DFD3A4A8D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110" creationId="{36F1B34F-3EF2-4813-9E43-57BDF5EE22B7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111" creationId="{BB7CD4E3-0775-4CE2-9DD0-23EBD54D400F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14" creationId="{9DC4FBFA-B555-41BA-ACA7-48AA0615D1B5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15" creationId="{D068B4F4-B742-48C3-9F4C-8E7F7179A6F0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18" creationId="{39DF5FE4-6DAE-4AD7-983D-6C090E53AE20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19" creationId="{8CD98FF0-FFC5-40DA-80E6-558CAC7D5630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122" creationId="{46BDDD0B-4F3D-456A-AAA7-192DAB7D0435}"/>
          </ac:spMkLst>
        </pc:spChg>
        <pc:spChg chg="del">
          <ac:chgData name="Shafiur Rahman" userId="47e631ac342a9572" providerId="LiveId" clId="{DD188789-D457-4302-AD0D-0EB3CC4DAAE6}" dt="2021-09-26T22:21:17.719" v="3902" actId="478"/>
          <ac:spMkLst>
            <pc:docMk/>
            <pc:sldMk cId="1140201804" sldId="369"/>
            <ac:spMk id="123" creationId="{4F739E6A-9904-48FD-87A1-4715BA2B2384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25" creationId="{FCCE8D34-7593-4ED8-9857-1A4920B04BA5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26" creationId="{1364F04A-07D8-461F-90B9-2AFCCF22E4C4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27" creationId="{7EFD2D77-525E-4DEA-AB45-A0FB7C31F645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28" creationId="{CE52243C-E805-4FEA-B0FC-FF7C4B76F061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29" creationId="{82E99174-8B3C-4A0A-91AB-6A88E3949A9C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30" creationId="{595ED8AC-2BD4-45C4-9D81-4439BB6EA6CC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34" creationId="{FDC016EE-9E34-40F0-B7C3-5AB6EB35E230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35" creationId="{15A55888-8AF1-427C-89A6-DC715BBBEAF6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37" creationId="{199A4053-0E51-432A-A5BA-047718E406CE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38" creationId="{CE560465-899E-41CF-AE4E-D32558F99D07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42" creationId="{B6882B95-52DD-46AE-8C5B-B02D4DC020D1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43" creationId="{FD17490B-2F7B-4B6C-850A-F39FBD56B39D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44" creationId="{060282E4-44A7-4E80-B29E-1093FFECD9C5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45" creationId="{FEEE8B58-4BD8-47DB-87DD-61DE8B723739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46" creationId="{BC37CEFD-37DE-471C-8C70-15C901381C63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47" creationId="{7D743717-80EA-43B2-85EF-CB474BE84FA7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48" creationId="{DB981500-91FD-40D6-A0DB-16E00C70C5A7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49" creationId="{094BE226-3FA2-4391-AB09-3B58E89AEE22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50" creationId="{C83708A0-CF2C-47DB-86AB-35025FCD6959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51" creationId="{4A0FB676-381F-494B-B4D0-374945EC06EB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59" creationId="{9E549D02-B6C0-4E84-AEB4-6C05BBE837D1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60" creationId="{5568E6C3-CCFE-41D0-97DC-A552F21A5EAC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61" creationId="{7D97B17B-502E-4687-8FF7-A02C53FF9E0D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62" creationId="{272337A0-9737-4AA1-AFAB-A94F7A6348BA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63" creationId="{E04662C2-0D98-492F-B678-CE177FFE8181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65" creationId="{3388E4A3-437F-4BC4-9716-98D065A477D6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66" creationId="{EEB0DE6E-E6FE-472B-9DB0-B9AA4240EE06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67" creationId="{B915E55E-B4F8-4EB4-BC6A-F63CB6737D1B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68" creationId="{33D188DF-F478-4C41-8F3B-CCA07A882CBA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69" creationId="{332DBADA-CD5A-4264-9C0E-97328606AE1F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0" creationId="{434A9654-F889-498E-890B-C384355712D3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1" creationId="{8C86A030-C664-4ADD-9335-824AB53D7DDD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2" creationId="{A97D79A2-38F3-4DCC-9AD1-09084F647D16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3" creationId="{4CB09437-EBEA-4E47-B4F5-6DA200C3BD2E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4" creationId="{C6602754-AF15-47FD-99FE-29B46AA2777F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5" creationId="{6E702A23-2C79-42C2-A2B3-F0DCFB34A3C1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6" creationId="{3185D16E-3637-4A62-8B89-283D7A630BC9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7" creationId="{53E0AF7D-310A-4439-990D-BCD065E23885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8" creationId="{508587AA-C12C-45D0-9E4E-C62497AD1DB5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79" creationId="{BF0A6B9A-1827-488E-A63C-4ACF2D9B2660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80" creationId="{9414D97B-C734-45BD-A6E7-C278011703F4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81" creationId="{5452EA1B-B266-4D66-862E-B1375B7DD1D7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82" creationId="{94DF3700-E6E6-4C7B-8441-A16E830F74B2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83" creationId="{C87FD6CF-A69D-4E0B-B884-15CD1C4FFE65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184" creationId="{E658C391-B01B-4159-9E39-7CFD50EE7513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86" creationId="{9B61BC55-D6A5-4755-8D31-5AEB0EE7F852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87" creationId="{EC446823-9F98-4A2F-B514-A25991DB22BF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89" creationId="{A061E76D-EB75-4513-819A-1915DF42D17E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90" creationId="{7FFEB1E8-A231-4125-9B47-ACF4041F112F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92" creationId="{F8EFEEC3-4076-45FF-89D7-8892676B7D97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93" creationId="{8ACEFBED-1A57-4787-9B7F-5459EFB4C4A9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95" creationId="{F28ABA14-C115-4A0B-815C-C11E0BEEDCB8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196" creationId="{FBF1D667-9BE2-4920-A730-7616875A456A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202" creationId="{A4CA66CA-760C-4FD5-8076-57D8C4093DF3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203" creationId="{1F30A1B4-389D-4530-B57B-1B7F645DE3F7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205" creationId="{E9A450E1-D68D-40B8-AB8C-7B8B973590AD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206" creationId="{535C0F77-AEDD-45A0-A97A-E05B16371AD5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07" creationId="{F7A92A91-5F4D-4D6C-BD9E-930CF69716C6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08" creationId="{2ECD1B44-E7D2-49A0-A00D-0274CC8137CC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210" creationId="{E7A3D24E-0008-4ADF-87BE-4F3CC310A821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211" creationId="{9AECC8F3-9F20-4A3C-B9BF-86E1920927D9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12" creationId="{B4AC12E8-812D-4D32-9428-E1BE0B642B41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214" creationId="{0D33D027-9FB9-4473-B041-DB2B493D5411}"/>
          </ac:spMkLst>
        </pc:spChg>
        <pc:spChg chg="mod">
          <ac:chgData name="Shafiur Rahman" userId="47e631ac342a9572" providerId="LiveId" clId="{DD188789-D457-4302-AD0D-0EB3CC4DAAE6}" dt="2021-09-26T22:24:17.375" v="3907"/>
          <ac:spMkLst>
            <pc:docMk/>
            <pc:sldMk cId="1140201804" sldId="369"/>
            <ac:spMk id="215" creationId="{E55DACDC-6215-4906-9FCD-CFBC050E8535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16" creationId="{66DE3318-DE6B-4118-9746-52AACEF98719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20" creationId="{A0A8D4CF-BBF6-4BEF-9096-0BFC0173498A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21" creationId="{6BC7E094-F317-4573-B1B2-6B6273DBD6CE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22" creationId="{9F074D0F-6CCE-412E-A6A9-96B3D03AE8A9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23" creationId="{9FAA7AFF-DA30-405D-8DC3-9EE21636D891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24" creationId="{FCFC9C34-DDBA-413E-A821-7BB53A0F287A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25" creationId="{E9ACB4A3-4991-4395-B239-D750B821BEDB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26" creationId="{1B90E966-2839-419D-A899-6FC9E30CAB3A}"/>
          </ac:spMkLst>
        </pc:spChg>
        <pc:spChg chg="add del mod">
          <ac:chgData name="Shafiur Rahman" userId="47e631ac342a9572" providerId="LiveId" clId="{DD188789-D457-4302-AD0D-0EB3CC4DAAE6}" dt="2021-09-27T00:14:47.078" v="5067" actId="478"/>
          <ac:spMkLst>
            <pc:docMk/>
            <pc:sldMk cId="1140201804" sldId="369"/>
            <ac:spMk id="230" creationId="{7CB1F749-EB37-4363-8910-BC95DFFF57B2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31" creationId="{49B3559D-5FBB-4699-B542-CE138CE0A68B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33" creationId="{C69A09BE-2247-4B46-9F18-7DB6C28E4668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34" creationId="{A9CB12E1-2E31-4148-8867-CFC4AD989C3D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38" creationId="{FCCC696B-9890-4E81-B0B8-05D4B9057F8B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39" creationId="{F75C2C53-4C1E-4A83-87CC-7F7E3ED2E2F6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40" creationId="{5822E71C-54B5-4AF5-9DF0-34FD5CF09069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41" creationId="{D6B5F1BC-E2E5-49A4-8221-4723A7DD27AF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42" creationId="{F271F538-E8FA-400C-AF53-013420EC2E30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43" creationId="{C6B4C170-8172-4604-927B-5522E468F773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44" creationId="{CA7BD1A0-E9E3-47B1-8944-6FBF78E4DF2F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45" creationId="{7E6EB98F-F609-4674-B00D-90042C504C66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46" creationId="{3442D5A8-BED3-46D3-BA81-3B6026B4B7EA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47" creationId="{9C5335B8-B045-4F47-957D-6EC4C99C35C5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55" creationId="{6F31FE1E-EA98-433C-A8CF-95382472B7D3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56" creationId="{979EDE3C-51F0-42F3-B5A5-FD7BBD43025F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57" creationId="{5AD90991-E2AA-44CD-BA47-80DA3E2D6AC9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58" creationId="{FA52299A-C185-4F9F-A13A-A0E5B045464D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59" creationId="{45ABD260-1CC0-40BA-83BB-9C1AA416A0BE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1" creationId="{46E24512-5320-4005-AECD-9FC2DD097658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2" creationId="{BAF49BA4-43A1-49DA-BCFD-875D40EE4A55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3" creationId="{6336DD8F-6D2F-4DDA-B593-9A1434463378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4" creationId="{016FD18F-C683-4F3B-93F6-D8012CCB1C5E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5" creationId="{7A47DE20-FD68-450A-A270-6D022E110DE5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6" creationId="{C6C5B3CB-CC11-4EA6-8459-49BAEB72EE4D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7" creationId="{1DDA5E5F-6033-4E09-92CC-1B182C058D34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8" creationId="{A054DF79-B692-4171-B27B-2C232C9DC047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69" creationId="{B1C88F42-F3E8-49E2-AA5A-737F6F45E6F0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0" creationId="{2A00EBB1-C7E3-4218-8F2F-594D90F7E75D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1" creationId="{138D0705-90B9-451E-89BF-8C3D89FDF158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2" creationId="{704C92B7-248F-4834-B992-AF7E30C48C46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3" creationId="{BA93D5DC-5399-4C42-B0C6-AEE9FDC19DD4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4" creationId="{3C144B9E-D58F-43CE-844F-1DBD962BBDEA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5" creationId="{C1AC8625-4229-466F-BFBA-732569BB11BC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6" creationId="{3B480138-21B4-4450-99EB-3FBCA235465D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7" creationId="{C3A4C0AF-6B98-4D5A-9CFE-177174CC30C1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8" creationId="{3B23E439-AC45-40CC-82A3-CD0AFA674DDD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79" creationId="{7BA4A862-A51B-4EAD-95E7-53D4C49EC347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80" creationId="{E414CC94-774F-443C-BF60-FDED66BAAA09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82" creationId="{4CA13583-8DC5-4985-A110-78F1B2F9CA71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83" creationId="{F584310F-326E-453C-8C20-CE263DDC5ECA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85" creationId="{5BF474F4-A5F3-4072-9EC7-386947A2B126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86" creationId="{C982D47B-5E8E-4AE2-85AE-D999D5DA350F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88" creationId="{A9A32F3A-F848-444C-8560-B67B8394D0C2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89" creationId="{456C1CB7-10CB-4F00-A8D3-676C0899D1AF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91" creationId="{4BC6C48F-EC65-443F-B786-1DE446506AAA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92" creationId="{CAF1B62D-174A-42AA-8FA8-67A655E50FB6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94" creationId="{99B0C345-C0A4-4A18-B137-D93B3F416CA1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95" creationId="{2818EC7E-AE9E-41AB-A130-35199657DC11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97" creationId="{BAB1F7A2-060A-4CC1-BD22-63362C3470EE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98" creationId="{A2A03867-C786-42EE-AAF5-431D52136017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299" creationId="{AB71418D-2922-4CDE-BA20-BC76D92B37B5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00" creationId="{754C779C-F7B5-438B-A616-ED4D24B95842}"/>
          </ac:spMkLst>
        </pc:spChg>
        <pc:spChg chg="mod">
          <ac:chgData name="Shafiur Rahman" userId="47e631ac342a9572" providerId="LiveId" clId="{DD188789-D457-4302-AD0D-0EB3CC4DAAE6}" dt="2021-09-27T00:14:54.905" v="5071" actId="207"/>
          <ac:spMkLst>
            <pc:docMk/>
            <pc:sldMk cId="1140201804" sldId="369"/>
            <ac:spMk id="302" creationId="{7277CEB8-D901-4605-A750-B7A3DDEC6308}"/>
          </ac:spMkLst>
        </pc:spChg>
        <pc:spChg chg="mod">
          <ac:chgData name="Shafiur Rahman" userId="47e631ac342a9572" providerId="LiveId" clId="{DD188789-D457-4302-AD0D-0EB3CC4DAAE6}" dt="2021-09-27T00:14:54.905" v="5071" actId="207"/>
          <ac:spMkLst>
            <pc:docMk/>
            <pc:sldMk cId="1140201804" sldId="369"/>
            <ac:spMk id="303" creationId="{31386005-5252-48F1-B8EF-7C3E0F4066DC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04" creationId="{36809D8B-CE3C-4C6E-82FF-D955B6EA46D2}"/>
          </ac:spMkLst>
        </pc:spChg>
        <pc:spChg chg="mod">
          <ac:chgData name="Shafiur Rahman" userId="47e631ac342a9572" providerId="LiveId" clId="{DD188789-D457-4302-AD0D-0EB3CC4DAAE6}" dt="2021-09-27T00:14:54.905" v="5071" actId="207"/>
          <ac:spMkLst>
            <pc:docMk/>
            <pc:sldMk cId="1140201804" sldId="369"/>
            <ac:spMk id="306" creationId="{C1D5BC80-2DCE-4395-B97E-D2CEA7F30AFC}"/>
          </ac:spMkLst>
        </pc:spChg>
        <pc:spChg chg="mod">
          <ac:chgData name="Shafiur Rahman" userId="47e631ac342a9572" providerId="LiveId" clId="{DD188789-D457-4302-AD0D-0EB3CC4DAAE6}" dt="2021-09-27T00:14:54.905" v="5071" actId="207"/>
          <ac:spMkLst>
            <pc:docMk/>
            <pc:sldMk cId="1140201804" sldId="369"/>
            <ac:spMk id="307" creationId="{6FC6CDAE-B22F-4191-95E2-6E13650B8644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08" creationId="{06DD4DE7-D3BB-4CA8-897F-3C90461451F0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0" creationId="{B3708D0E-BE41-4770-BD24-FEB907EE200E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1" creationId="{0505E25D-C934-47CE-BC22-6F4090EDA427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2" creationId="{6326233F-2C99-4910-80B8-D5E27C8E2E2D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3" creationId="{4EDD2A09-C88D-4690-A018-32F6937A6F7E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4" creationId="{1EC617EF-3FB0-48DF-A8B0-01381E0B1876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5" creationId="{B94F88F2-9978-4A6B-A05E-F7D49007AB1E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6" creationId="{373C71CE-DC9C-4291-9141-CEEC4DDF1C59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8" creationId="{744F18BD-6226-4F90-B9F9-69EE75E6CD05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19" creationId="{0B20D8B3-8A6E-400F-BBF8-D2A99A0FC2EC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21" creationId="{7AFDB139-3289-4800-82A7-EF93381615F9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22" creationId="{955CA0C1-6BA0-46C6-A830-9273E5E8C4CA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23" creationId="{0D5024C8-C429-40D9-8F95-7008580629C5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24" creationId="{DB9E1192-F0BB-4AC7-833D-AAED92F80173}"/>
          </ac:spMkLst>
        </pc:spChg>
        <pc:spChg chg="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25" creationId="{310EB609-5C0E-47DF-9EC2-AC0E66D9EAAD}"/>
          </ac:spMkLst>
        </pc:spChg>
        <pc:spChg chg="add mod">
          <ac:chgData name="Shafiur Rahman" userId="47e631ac342a9572" providerId="LiveId" clId="{DD188789-D457-4302-AD0D-0EB3CC4DAAE6}" dt="2021-09-27T00:14:47.816" v="5068"/>
          <ac:spMkLst>
            <pc:docMk/>
            <pc:sldMk cId="1140201804" sldId="369"/>
            <ac:spMk id="326" creationId="{DB75E37C-DAC6-46F7-8550-91FEF520ED1B}"/>
          </ac:spMkLst>
        </pc:spChg>
        <pc:spChg chg="add mod">
          <ac:chgData name="Shafiur Rahman" userId="47e631ac342a9572" providerId="LiveId" clId="{DD188789-D457-4302-AD0D-0EB3CC4DAAE6}" dt="2021-09-27T00:15:49.211" v="5118" actId="14100"/>
          <ac:spMkLst>
            <pc:docMk/>
            <pc:sldMk cId="1140201804" sldId="369"/>
            <ac:spMk id="327" creationId="{C9C46937-48BA-4FE5-9DE2-46DD7711D0D7}"/>
          </ac:spMkLst>
        </pc:spChg>
        <pc:spChg chg="add mod">
          <ac:chgData name="Shafiur Rahman" userId="47e631ac342a9572" providerId="LiveId" clId="{DD188789-D457-4302-AD0D-0EB3CC4DAAE6}" dt="2021-09-27T00:17:04.142" v="5152" actId="14100"/>
          <ac:spMkLst>
            <pc:docMk/>
            <pc:sldMk cId="1140201804" sldId="369"/>
            <ac:spMk id="328" creationId="{40511348-3015-40FD-AEA2-15549EF5CE8C}"/>
          </ac:spMkLst>
        </pc:spChg>
        <pc:spChg chg="mod">
          <ac:chgData name="Shafiur Rahman" userId="47e631ac342a9572" providerId="LiveId" clId="{DD188789-D457-4302-AD0D-0EB3CC4DAAE6}" dt="2021-09-27T05:22:15.415" v="8328"/>
          <ac:spMkLst>
            <pc:docMk/>
            <pc:sldMk cId="1140201804" sldId="369"/>
            <ac:spMk id="330" creationId="{942FF3ED-049D-4554-8491-B4563D9A296E}"/>
          </ac:spMkLst>
        </pc:spChg>
        <pc:spChg chg="mod">
          <ac:chgData name="Shafiur Rahman" userId="47e631ac342a9572" providerId="LiveId" clId="{DD188789-D457-4302-AD0D-0EB3CC4DAAE6}" dt="2021-09-27T05:22:15.415" v="8328"/>
          <ac:spMkLst>
            <pc:docMk/>
            <pc:sldMk cId="1140201804" sldId="369"/>
            <ac:spMk id="331" creationId="{7C92506E-D0D3-444F-AA57-08E46137BF86}"/>
          </ac:spMkLst>
        </pc:spChg>
        <pc:spChg chg="mod">
          <ac:chgData name="Shafiur Rahman" userId="47e631ac342a9572" providerId="LiveId" clId="{DD188789-D457-4302-AD0D-0EB3CC4DAAE6}" dt="2021-09-28T08:16:38.746" v="29134"/>
          <ac:spMkLst>
            <pc:docMk/>
            <pc:sldMk cId="1140201804" sldId="369"/>
            <ac:spMk id="333" creationId="{48C00699-5CB0-4797-839E-0DF330A465D6}"/>
          </ac:spMkLst>
        </pc:spChg>
        <pc:spChg chg="mod">
          <ac:chgData name="Shafiur Rahman" userId="47e631ac342a9572" providerId="LiveId" clId="{DD188789-D457-4302-AD0D-0EB3CC4DAAE6}" dt="2021-09-28T08:16:38.746" v="29134"/>
          <ac:spMkLst>
            <pc:docMk/>
            <pc:sldMk cId="1140201804" sldId="369"/>
            <ac:spMk id="334" creationId="{2D7FD04D-8F23-48A2-A4C5-A184E6CF3732}"/>
          </ac:spMkLst>
        </pc:spChg>
        <pc:spChg chg="mod">
          <ac:chgData name="Shafiur Rahman" userId="47e631ac342a9572" providerId="LiveId" clId="{DD188789-D457-4302-AD0D-0EB3CC4DAAE6}" dt="2021-09-28T08:16:38.746" v="29134"/>
          <ac:spMkLst>
            <pc:docMk/>
            <pc:sldMk cId="1140201804" sldId="369"/>
            <ac:spMk id="335" creationId="{D6CF319E-35C4-48F9-B8B6-2497812DE6C5}"/>
          </ac:spMkLst>
        </pc:spChg>
        <pc:spChg chg="mod">
          <ac:chgData name="Shafiur Rahman" userId="47e631ac342a9572" providerId="LiveId" clId="{DD188789-D457-4302-AD0D-0EB3CC4DAAE6}" dt="2021-09-28T08:16:38.746" v="29134"/>
          <ac:spMkLst>
            <pc:docMk/>
            <pc:sldMk cId="1140201804" sldId="369"/>
            <ac:spMk id="336" creationId="{A3AB6BE9-9B91-4C4A-BB17-854E9870FF76}"/>
          </ac:spMkLst>
        </pc:spChg>
        <pc:spChg chg="mod">
          <ac:chgData name="Shafiur Rahman" userId="47e631ac342a9572" providerId="LiveId" clId="{DD188789-D457-4302-AD0D-0EB3CC4DAAE6}" dt="2021-09-28T08:16:38.746" v="29134"/>
          <ac:spMkLst>
            <pc:docMk/>
            <pc:sldMk cId="1140201804" sldId="369"/>
            <ac:spMk id="337" creationId="{EFAC3216-6FDB-4B74-A056-A38A1B5BD1DE}"/>
          </ac:spMkLst>
        </pc:spChg>
        <pc:grpChg chg="del">
          <ac:chgData name="Shafiur Rahman" userId="47e631ac342a9572" providerId="LiveId" clId="{DD188789-D457-4302-AD0D-0EB3CC4DAAE6}" dt="2021-09-27T05:22:14.960" v="8327" actId="478"/>
          <ac:grpSpMkLst>
            <pc:docMk/>
            <pc:sldMk cId="1140201804" sldId="369"/>
            <ac:grpSpMk id="13" creationId="{35CA595E-7CCC-4F06-8962-32F1FDAEEEDA}"/>
          </ac:grpSpMkLst>
        </pc:grpChg>
        <pc:grpChg chg="del">
          <ac:chgData name="Shafiur Rahman" userId="47e631ac342a9572" providerId="LiveId" clId="{DD188789-D457-4302-AD0D-0EB3CC4DAAE6}" dt="2021-09-26T22:21:17.719" v="3902" actId="478"/>
          <ac:grpSpMkLst>
            <pc:docMk/>
            <pc:sldMk cId="1140201804" sldId="369"/>
            <ac:grpSpMk id="87" creationId="{395971FC-4724-4C7E-9CBD-811943C3000F}"/>
          </ac:grpSpMkLst>
        </pc:grpChg>
        <pc:grpChg chg="add mod">
          <ac:chgData name="Shafiur Rahman" userId="47e631ac342a9572" providerId="LiveId" clId="{DD188789-D457-4302-AD0D-0EB3CC4DAAE6}" dt="2021-09-26T22:24:17.375" v="3907"/>
          <ac:grpSpMkLst>
            <pc:docMk/>
            <pc:sldMk cId="1140201804" sldId="369"/>
            <ac:grpSpMk id="106" creationId="{663032C9-5490-4F4E-8153-1833FB9626CB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136" creationId="{20A052F4-D257-4DE6-9A7C-7F8D5CD24390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139" creationId="{CE2B120E-8449-4C16-ABF2-B41147090634}"/>
          </ac:grpSpMkLst>
        </pc:grpChg>
        <pc:grpChg chg="mod">
          <ac:chgData name="Shafiur Rahman" userId="47e631ac342a9572" providerId="LiveId" clId="{DD188789-D457-4302-AD0D-0EB3CC4DAAE6}" dt="2021-09-26T22:24:17.375" v="3907"/>
          <ac:grpSpMkLst>
            <pc:docMk/>
            <pc:sldMk cId="1140201804" sldId="369"/>
            <ac:grpSpMk id="140" creationId="{F6B4C13D-6FF3-4087-8147-9E225E2ECB49}"/>
          </ac:grpSpMkLst>
        </pc:grpChg>
        <pc:grpChg chg="mod">
          <ac:chgData name="Shafiur Rahman" userId="47e631ac342a9572" providerId="LiveId" clId="{DD188789-D457-4302-AD0D-0EB3CC4DAAE6}" dt="2021-09-26T22:24:17.375" v="3907"/>
          <ac:grpSpMkLst>
            <pc:docMk/>
            <pc:sldMk cId="1140201804" sldId="369"/>
            <ac:grpSpMk id="141" creationId="{568D6B33-C94E-4993-91B7-9DA25082B90B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152" creationId="{51279511-93A8-42B0-8ECC-C15EEBEEA098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164" creationId="{82A2AB7D-A830-4E4F-B63B-83821922DFE5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185" creationId="{B4DE9E6E-1C0B-439B-A36F-EDEE1A5476FE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188" creationId="{5538EECB-9265-4E16-82D1-94683B30F1DD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191" creationId="{2B32DBB6-5EFA-4E06-B9E4-BB8A789288EE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194" creationId="{33BF6D5F-275B-481D-B71E-DEE86100B2D4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201" creationId="{65263585-F3F7-49F6-B7B3-499284CC17E8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204" creationId="{6A0837A2-6D32-4390-ABD9-E800A7D5F80F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209" creationId="{B2A489FF-5BF4-45E3-9BB0-AB9C0701D73F}"/>
          </ac:grpSpMkLst>
        </pc:grpChg>
        <pc:grpChg chg="add del mod">
          <ac:chgData name="Shafiur Rahman" userId="47e631ac342a9572" providerId="LiveId" clId="{DD188789-D457-4302-AD0D-0EB3CC4DAAE6}" dt="2021-09-27T00:14:47.078" v="5067" actId="478"/>
          <ac:grpSpMkLst>
            <pc:docMk/>
            <pc:sldMk cId="1140201804" sldId="369"/>
            <ac:grpSpMk id="213" creationId="{7DAEE9C6-C0E4-44CA-85CB-67D95DA5C824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32" creationId="{35C959F2-963F-4E50-A1B4-BCCDFAC49484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35" creationId="{5C58FDA0-F3A7-472D-9827-7A4E8F6FBF5F}"/>
          </ac:grpSpMkLst>
        </pc:grpChg>
        <pc:grpChg chg="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36" creationId="{6A58F9CE-311C-4D53-9F0D-9FA1B9C8423F}"/>
          </ac:grpSpMkLst>
        </pc:grpChg>
        <pc:grpChg chg="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37" creationId="{20FCF62B-2DEC-4930-AB64-0872534D6332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48" creationId="{1FDEA8F7-46EB-40BD-8548-A98432009C07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60" creationId="{D683FA98-F3E9-420C-8049-95F22DBE49B0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81" creationId="{6FA80277-968B-40B7-9D14-13D883B12047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84" creationId="{4AE98B10-F4CE-4AF4-BBDA-6AF02D21D3C8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87" creationId="{23973DA0-9ED1-4074-B89F-A2B1835C369D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90" creationId="{58DCDAB2-FC13-45B9-88CC-FAB734C6F224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93" creationId="{7D4ADDD8-5CFF-4B90-A275-3D1811F8D30D}"/>
          </ac:grpSpMkLst>
        </pc:grpChg>
        <pc:grpChg chg="add mod">
          <ac:chgData name="Shafiur Rahman" userId="47e631ac342a9572" providerId="LiveId" clId="{DD188789-D457-4302-AD0D-0EB3CC4DAAE6}" dt="2021-09-27T00:14:47.816" v="5068"/>
          <ac:grpSpMkLst>
            <pc:docMk/>
            <pc:sldMk cId="1140201804" sldId="369"/>
            <ac:grpSpMk id="296" creationId="{6422432F-C290-4D30-8DA9-9964B8910DB0}"/>
          </ac:grpSpMkLst>
        </pc:grpChg>
        <pc:grpChg chg="add mod">
          <ac:chgData name="Shafiur Rahman" userId="47e631ac342a9572" providerId="LiveId" clId="{DD188789-D457-4302-AD0D-0EB3CC4DAAE6}" dt="2021-09-27T00:14:54.905" v="5071" actId="207"/>
          <ac:grpSpMkLst>
            <pc:docMk/>
            <pc:sldMk cId="1140201804" sldId="369"/>
            <ac:grpSpMk id="301" creationId="{B47EE681-AB46-426C-98E9-875F6982300E}"/>
          </ac:grpSpMkLst>
        </pc:grpChg>
        <pc:grpChg chg="add mod">
          <ac:chgData name="Shafiur Rahman" userId="47e631ac342a9572" providerId="LiveId" clId="{DD188789-D457-4302-AD0D-0EB3CC4DAAE6}" dt="2021-09-27T00:14:54.905" v="5071" actId="207"/>
          <ac:grpSpMkLst>
            <pc:docMk/>
            <pc:sldMk cId="1140201804" sldId="369"/>
            <ac:grpSpMk id="305" creationId="{5CEE00C1-B911-457D-9D20-AFC7C54918AE}"/>
          </ac:grpSpMkLst>
        </pc:grpChg>
        <pc:grpChg chg="add del mod">
          <ac:chgData name="Shafiur Rahman" userId="47e631ac342a9572" providerId="LiveId" clId="{DD188789-D457-4302-AD0D-0EB3CC4DAAE6}" dt="2021-09-28T08:16:34.378" v="29133" actId="478"/>
          <ac:grpSpMkLst>
            <pc:docMk/>
            <pc:sldMk cId="1140201804" sldId="369"/>
            <ac:grpSpMk id="320" creationId="{DE02630B-7DAA-4CD7-A60F-6BFCFD9C216B}"/>
          </ac:grpSpMkLst>
        </pc:grpChg>
        <pc:grpChg chg="add mod">
          <ac:chgData name="Shafiur Rahman" userId="47e631ac342a9572" providerId="LiveId" clId="{DD188789-D457-4302-AD0D-0EB3CC4DAAE6}" dt="2021-09-27T05:22:15.415" v="8328"/>
          <ac:grpSpMkLst>
            <pc:docMk/>
            <pc:sldMk cId="1140201804" sldId="369"/>
            <ac:grpSpMk id="329" creationId="{DF6CB93C-AB76-475C-9A18-71CC1D646808}"/>
          </ac:grpSpMkLst>
        </pc:grpChg>
        <pc:grpChg chg="add mod">
          <ac:chgData name="Shafiur Rahman" userId="47e631ac342a9572" providerId="LiveId" clId="{DD188789-D457-4302-AD0D-0EB3CC4DAAE6}" dt="2021-09-28T08:16:38.746" v="29134"/>
          <ac:grpSpMkLst>
            <pc:docMk/>
            <pc:sldMk cId="1140201804" sldId="369"/>
            <ac:grpSpMk id="332" creationId="{1CAC1E6B-80CD-4565-A802-0B08367AB6CC}"/>
          </ac:grpSpMkLst>
        </pc:grpChg>
        <pc:picChg chg="add mod">
          <ac:chgData name="Shafiur Rahman" userId="47e631ac342a9572" providerId="LiveId" clId="{DD188789-D457-4302-AD0D-0EB3CC4DAAE6}" dt="2021-09-28T21:11:01.938" v="49372"/>
          <ac:picMkLst>
            <pc:docMk/>
            <pc:sldMk cId="1140201804" sldId="369"/>
            <ac:picMk id="4" creationId="{70481800-4FE2-48DE-A983-D559EDC8C05A}"/>
          </ac:picMkLst>
        </pc:pic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6" creationId="{3279A590-D850-4740-9D37-CF0C4870A9A9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11" creationId="{A3EE3E57-64F7-4856-87AB-F1C50FF6F53D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15" creationId="{F59617EC-A071-4934-B825-2258D74AA553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17" creationId="{BE65BEAC-07EE-4FE9-BD35-8F2735618D94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18" creationId="{948E56E5-5B6C-43C5-AC15-D085B7F1CF1E}"/>
          </ac:cxnSpMkLst>
        </pc:cxnChg>
        <pc:cxnChg chg="del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20" creationId="{46D771AD-793B-4447-AD67-4ABDA9FC85AD}"/>
          </ac:cxnSpMkLst>
        </pc:cxnChg>
        <pc:cxnChg chg="del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23" creationId="{AAAA83FB-310A-4F87-B379-BCA5B2CCFF8F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25" creationId="{C8AF70FF-9F50-4D82-93D8-8C6027126330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70" creationId="{CCCF2B12-7A1A-4AEC-84DB-3E4D44984BB0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71" creationId="{7F4593CC-3C51-4CA3-9E8A-36AF5E2D7030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73" creationId="{C727411B-3A54-43A3-B79F-18AC0777445B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79" creationId="{E83DAA49-791C-4934-873B-0F400035B7F0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80" creationId="{0738FDE1-529B-4996-954F-F4AEB16C4D66}"/>
          </ac:cxnSpMkLst>
        </pc:cxnChg>
        <pc:cxnChg chg="del 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82" creationId="{6FF79313-EEDB-4766-8B97-821941326C82}"/>
          </ac:cxnSpMkLst>
        </pc:cxnChg>
        <pc:cxnChg chg="del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83" creationId="{C2556766-9B49-4360-86F0-E8BAE40FEE74}"/>
          </ac:cxnSpMkLst>
        </pc:cxnChg>
        <pc:cxnChg chg="del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84" creationId="{449CF678-AC04-43B5-AA3E-59AC9BBA5A71}"/>
          </ac:cxnSpMkLst>
        </pc:cxnChg>
        <pc:cxnChg chg="del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85" creationId="{46B3F222-89D5-40A6-A9FA-1AF3990A9380}"/>
          </ac:cxnSpMkLst>
        </pc:cxnChg>
        <pc:cxnChg chg="del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86" creationId="{BC84C21C-C82C-4EEF-9943-239A4B1279E0}"/>
          </ac:cxnSpMkLst>
        </pc:cxnChg>
        <pc:cxnChg chg="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91" creationId="{B52363E4-1D2B-418B-B904-880849AD52BE}"/>
          </ac:cxnSpMkLst>
        </pc:cxnChg>
        <pc:cxnChg chg="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92" creationId="{49882A3E-0D4C-4A4A-8563-E13385EFB243}"/>
          </ac:cxnSpMkLst>
        </pc:cxnChg>
        <pc:cxnChg chg="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95" creationId="{D3524A6C-4F0E-4B6F-8BA9-51721110A9EB}"/>
          </ac:cxnSpMkLst>
        </pc:cxnChg>
        <pc:cxnChg chg="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96" creationId="{9033F1B1-241C-47B2-9E21-2CCAF6C882E6}"/>
          </ac:cxnSpMkLst>
        </pc:cxnChg>
        <pc:cxnChg chg="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97" creationId="{C73D5255-B474-462E-BA3F-32C5B98FA768}"/>
          </ac:cxnSpMkLst>
        </pc:cxnChg>
        <pc:cxnChg chg="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112" creationId="{BB512179-0B42-4703-BC97-ED2565DAE9C2}"/>
          </ac:cxnSpMkLst>
        </pc:cxnChg>
        <pc:cxnChg chg="mod">
          <ac:chgData name="Shafiur Rahman" userId="47e631ac342a9572" providerId="LiveId" clId="{DD188789-D457-4302-AD0D-0EB3CC4DAAE6}" dt="2021-09-26T22:21:17.719" v="3902" actId="478"/>
          <ac:cxnSpMkLst>
            <pc:docMk/>
            <pc:sldMk cId="1140201804" sldId="369"/>
            <ac:cxnSpMk id="113" creationId="{D7354A7D-377D-49F1-B28B-6927E3251D4C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16" creationId="{055F8C03-2E56-4763-A2EA-5569872659C6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17" creationId="{C54D7DB4-E0A6-44F3-BEBA-005B03D602EF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20" creationId="{1F43B858-FD56-4BC9-9298-20DC42C75AED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21" creationId="{2B470082-1920-442D-A4EE-924ABC2F58C9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24" creationId="{68E98FC1-ED80-4FED-A95B-2589A28AB55F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31" creationId="{3B8748A7-D4A6-449C-8603-191433AAC54F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32" creationId="{A4000FFF-E3E1-4BB5-B7A5-6A2CD0F29ED5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33" creationId="{F28E12DC-70B7-429D-B832-4372654D04C0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53" creationId="{EF3ABA59-8EBF-4AA4-8F2E-7F859B573DA1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54" creationId="{0F0E7902-17E4-49D9-9F22-3D7FEB73E831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55" creationId="{DF9D1BA3-AECF-4011-93B7-84E821F2818C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56" creationId="{805E91B3-77A0-4386-B14C-6784BB1DBBB0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57" creationId="{EEB9811C-3E98-4DAC-AE43-BBE8511A2E63}"/>
          </ac:cxnSpMkLst>
        </pc:cxnChg>
        <pc:cxnChg chg="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158" creationId="{7DDE6CF0-5ED0-430C-B452-380CC2C42DA7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197" creationId="{53E3B2A7-3747-408C-9377-1140DE4917C2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198" creationId="{E70011A5-5684-4E54-AE82-73059D76C5A4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199" creationId="{E2882AC5-EFE2-4017-9E90-1B3B0CFB1849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200" creationId="{F82EDBF0-6614-467A-B81E-15809E533B3F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217" creationId="{D858144F-7E30-499F-B382-2AAE0AC4B7D2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218" creationId="{2EF95BCE-080E-462D-A744-F7C7C5A80792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219" creationId="{D36034AD-9C9D-4115-A73B-2A4169A57CFE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227" creationId="{144D46B0-C4AF-4369-9FA4-56027913BC29}"/>
          </ac:cxnSpMkLst>
        </pc:cxnChg>
        <pc:cxnChg chg="add del mod">
          <ac:chgData name="Shafiur Rahman" userId="47e631ac342a9572" providerId="LiveId" clId="{DD188789-D457-4302-AD0D-0EB3CC4DAAE6}" dt="2021-09-27T00:14:47.078" v="5067" actId="478"/>
          <ac:cxnSpMkLst>
            <pc:docMk/>
            <pc:sldMk cId="1140201804" sldId="369"/>
            <ac:cxnSpMk id="228" creationId="{64CC29E4-1D1C-4BE0-B0C7-28029F0CCC5D}"/>
          </ac:cxnSpMkLst>
        </pc:cxnChg>
        <pc:cxnChg chg="add mod">
          <ac:chgData name="Shafiur Rahman" userId="47e631ac342a9572" providerId="LiveId" clId="{DD188789-D457-4302-AD0D-0EB3CC4DAAE6}" dt="2021-09-26T22:24:17.375" v="3907"/>
          <ac:cxnSpMkLst>
            <pc:docMk/>
            <pc:sldMk cId="1140201804" sldId="369"/>
            <ac:cxnSpMk id="229" creationId="{220CDA78-D1C3-4E3D-93D4-668ED4C8091C}"/>
          </ac:cxnSpMkLst>
        </pc:cxnChg>
        <pc:cxnChg chg="mod">
          <ac:chgData name="Shafiur Rahman" userId="47e631ac342a9572" providerId="LiveId" clId="{DD188789-D457-4302-AD0D-0EB3CC4DAAE6}" dt="2021-09-27T00:14:47.816" v="5068"/>
          <ac:cxnSpMkLst>
            <pc:docMk/>
            <pc:sldMk cId="1140201804" sldId="369"/>
            <ac:cxnSpMk id="249" creationId="{B35F83DC-EED8-4BA3-8CDB-8159E7279BD5}"/>
          </ac:cxnSpMkLst>
        </pc:cxnChg>
        <pc:cxnChg chg="mod">
          <ac:chgData name="Shafiur Rahman" userId="47e631ac342a9572" providerId="LiveId" clId="{DD188789-D457-4302-AD0D-0EB3CC4DAAE6}" dt="2021-09-27T00:14:47.816" v="5068"/>
          <ac:cxnSpMkLst>
            <pc:docMk/>
            <pc:sldMk cId="1140201804" sldId="369"/>
            <ac:cxnSpMk id="250" creationId="{399A628F-7263-4692-A61A-D62864A75DC4}"/>
          </ac:cxnSpMkLst>
        </pc:cxnChg>
        <pc:cxnChg chg="mod">
          <ac:chgData name="Shafiur Rahman" userId="47e631ac342a9572" providerId="LiveId" clId="{DD188789-D457-4302-AD0D-0EB3CC4DAAE6}" dt="2021-09-27T00:14:47.816" v="5068"/>
          <ac:cxnSpMkLst>
            <pc:docMk/>
            <pc:sldMk cId="1140201804" sldId="369"/>
            <ac:cxnSpMk id="251" creationId="{BFF5FF0E-99B7-43E8-A3B8-E7EEDDC925A5}"/>
          </ac:cxnSpMkLst>
        </pc:cxnChg>
        <pc:cxnChg chg="mod">
          <ac:chgData name="Shafiur Rahman" userId="47e631ac342a9572" providerId="LiveId" clId="{DD188789-D457-4302-AD0D-0EB3CC4DAAE6}" dt="2021-09-27T00:14:47.816" v="5068"/>
          <ac:cxnSpMkLst>
            <pc:docMk/>
            <pc:sldMk cId="1140201804" sldId="369"/>
            <ac:cxnSpMk id="252" creationId="{CE4BF247-CEDF-4E45-BF2D-9CF37411EA53}"/>
          </ac:cxnSpMkLst>
        </pc:cxnChg>
        <pc:cxnChg chg="mod">
          <ac:chgData name="Shafiur Rahman" userId="47e631ac342a9572" providerId="LiveId" clId="{DD188789-D457-4302-AD0D-0EB3CC4DAAE6}" dt="2021-09-27T00:14:47.816" v="5068"/>
          <ac:cxnSpMkLst>
            <pc:docMk/>
            <pc:sldMk cId="1140201804" sldId="369"/>
            <ac:cxnSpMk id="253" creationId="{4AADAE4A-CD48-4C28-A8BE-E6DE04174CEC}"/>
          </ac:cxnSpMkLst>
        </pc:cxnChg>
        <pc:cxnChg chg="mod">
          <ac:chgData name="Shafiur Rahman" userId="47e631ac342a9572" providerId="LiveId" clId="{DD188789-D457-4302-AD0D-0EB3CC4DAAE6}" dt="2021-09-27T00:14:47.816" v="5068"/>
          <ac:cxnSpMkLst>
            <pc:docMk/>
            <pc:sldMk cId="1140201804" sldId="369"/>
            <ac:cxnSpMk id="254" creationId="{ED2DD04E-D385-460C-877A-2081F1C365B9}"/>
          </ac:cxnSpMkLst>
        </pc:cxnChg>
        <pc:cxnChg chg="add del mod">
          <ac:chgData name="Shafiur Rahman" userId="47e631ac342a9572" providerId="LiveId" clId="{DD188789-D457-4302-AD0D-0EB3CC4DAAE6}" dt="2021-09-27T00:14:51.239" v="5069" actId="478"/>
          <ac:cxnSpMkLst>
            <pc:docMk/>
            <pc:sldMk cId="1140201804" sldId="369"/>
            <ac:cxnSpMk id="309" creationId="{2EDE5E91-647A-4B81-B70C-EA516AB2A230}"/>
          </ac:cxnSpMkLst>
        </pc:cxnChg>
        <pc:cxnChg chg="add del mod">
          <ac:chgData name="Shafiur Rahman" userId="47e631ac342a9572" providerId="LiveId" clId="{DD188789-D457-4302-AD0D-0EB3CC4DAAE6}" dt="2021-09-27T00:14:51.918" v="5070" actId="478"/>
          <ac:cxnSpMkLst>
            <pc:docMk/>
            <pc:sldMk cId="1140201804" sldId="369"/>
            <ac:cxnSpMk id="317" creationId="{205216CD-7D32-4843-B12D-50A4FF64CE99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1:09:31.961" v="49359"/>
        <pc:sldMkLst>
          <pc:docMk/>
          <pc:sldMk cId="254063557" sldId="370"/>
        </pc:sldMkLst>
        <pc:spChg chg="add mod">
          <ac:chgData name="Shafiur Rahman" userId="47e631ac342a9572" providerId="LiveId" clId="{DD188789-D457-4302-AD0D-0EB3CC4DAAE6}" dt="2021-09-26T23:54:34.602" v="4706" actId="1037"/>
          <ac:spMkLst>
            <pc:docMk/>
            <pc:sldMk cId="254063557" sldId="370"/>
            <ac:spMk id="3" creationId="{D825926F-114C-4F26-8301-075E625F30C2}"/>
          </ac:spMkLst>
        </pc:spChg>
        <pc:spChg chg="add mod">
          <ac:chgData name="Shafiur Rahman" userId="47e631ac342a9572" providerId="LiveId" clId="{DD188789-D457-4302-AD0D-0EB3CC4DAAE6}" dt="2021-09-26T23:54:34.602" v="4706" actId="1037"/>
          <ac:spMkLst>
            <pc:docMk/>
            <pc:sldMk cId="254063557" sldId="370"/>
            <ac:spMk id="4" creationId="{45321A16-A840-41D2-8CF6-5AC16E6D8A25}"/>
          </ac:spMkLst>
        </pc:spChg>
        <pc:spChg chg="add mod">
          <ac:chgData name="Shafiur Rahman" userId="47e631ac342a9572" providerId="LiveId" clId="{DD188789-D457-4302-AD0D-0EB3CC4DAAE6}" dt="2021-09-26T23:54:34.602" v="4706" actId="1037"/>
          <ac:spMkLst>
            <pc:docMk/>
            <pc:sldMk cId="254063557" sldId="370"/>
            <ac:spMk id="5" creationId="{8B4FE586-5D7A-46BF-A383-B84E36AB4677}"/>
          </ac:spMkLst>
        </pc:spChg>
        <pc:spChg chg="del">
          <ac:chgData name="Shafiur Rahman" userId="47e631ac342a9572" providerId="LiveId" clId="{DD188789-D457-4302-AD0D-0EB3CC4DAAE6}" dt="2021-09-28T07:52:33.031" v="28220" actId="478"/>
          <ac:spMkLst>
            <pc:docMk/>
            <pc:sldMk cId="254063557" sldId="370"/>
            <ac:spMk id="63" creationId="{7022E12C-04DB-4615-B3D5-8BA0F5E80D86}"/>
          </ac:spMkLst>
        </pc:spChg>
        <pc:spChg chg="mod">
          <ac:chgData name="Shafiur Rahman" userId="47e631ac342a9572" providerId="LiveId" clId="{DD188789-D457-4302-AD0D-0EB3CC4DAAE6}" dt="2021-09-26T23:54:23.119" v="4683" actId="1076"/>
          <ac:spMkLst>
            <pc:docMk/>
            <pc:sldMk cId="254063557" sldId="370"/>
            <ac:spMk id="64" creationId="{07D961C0-8F20-4864-9D45-D0176F51BECC}"/>
          </ac:spMkLst>
        </pc:spChg>
        <pc:spChg chg="mod">
          <ac:chgData name="Shafiur Rahman" userId="47e631ac342a9572" providerId="LiveId" clId="{DD188789-D457-4302-AD0D-0EB3CC4DAAE6}" dt="2021-09-26T23:52:32.924" v="4673" actId="207"/>
          <ac:spMkLst>
            <pc:docMk/>
            <pc:sldMk cId="254063557" sldId="370"/>
            <ac:spMk id="117" creationId="{1980E3EE-5F67-4FD1-888A-9D999AC45F56}"/>
          </ac:spMkLst>
        </pc:spChg>
        <pc:spChg chg="mod">
          <ac:chgData name="Shafiur Rahman" userId="47e631ac342a9572" providerId="LiveId" clId="{DD188789-D457-4302-AD0D-0EB3CC4DAAE6}" dt="2021-09-26T23:52:32.924" v="4673" actId="207"/>
          <ac:spMkLst>
            <pc:docMk/>
            <pc:sldMk cId="254063557" sldId="370"/>
            <ac:spMk id="118" creationId="{385A28D3-0CB2-4EC4-8F03-2FFDD974CE65}"/>
          </ac:spMkLst>
        </pc:spChg>
        <pc:spChg chg="mod">
          <ac:chgData name="Shafiur Rahman" userId="47e631ac342a9572" providerId="LiveId" clId="{DD188789-D457-4302-AD0D-0EB3CC4DAAE6}" dt="2021-09-26T23:52:32.924" v="4673" actId="207"/>
          <ac:spMkLst>
            <pc:docMk/>
            <pc:sldMk cId="254063557" sldId="370"/>
            <ac:spMk id="168" creationId="{17D61DFA-004B-4906-BFB0-F16EE783DF78}"/>
          </ac:spMkLst>
        </pc:spChg>
        <pc:spChg chg="mod">
          <ac:chgData name="Shafiur Rahman" userId="47e631ac342a9572" providerId="LiveId" clId="{DD188789-D457-4302-AD0D-0EB3CC4DAAE6}" dt="2021-09-26T23:52:32.924" v="4673" actId="207"/>
          <ac:spMkLst>
            <pc:docMk/>
            <pc:sldMk cId="254063557" sldId="370"/>
            <ac:spMk id="169" creationId="{D02FD461-6524-4DE0-85F3-0A14AF239792}"/>
          </ac:spMkLst>
        </pc:spChg>
        <pc:spChg chg="mod">
          <ac:chgData name="Shafiur Rahman" userId="47e631ac342a9572" providerId="LiveId" clId="{DD188789-D457-4302-AD0D-0EB3CC4DAAE6}" dt="2021-09-26T23:52:32.924" v="4673" actId="207"/>
          <ac:spMkLst>
            <pc:docMk/>
            <pc:sldMk cId="254063557" sldId="370"/>
            <ac:spMk id="171" creationId="{393B5237-F51D-4457-B3B6-D6AB3FE238E0}"/>
          </ac:spMkLst>
        </pc:spChg>
        <pc:spChg chg="mod">
          <ac:chgData name="Shafiur Rahman" userId="47e631ac342a9572" providerId="LiveId" clId="{DD188789-D457-4302-AD0D-0EB3CC4DAAE6}" dt="2021-09-26T23:52:32.924" v="4673" actId="207"/>
          <ac:spMkLst>
            <pc:docMk/>
            <pc:sldMk cId="254063557" sldId="370"/>
            <ac:spMk id="172" creationId="{54E115AB-F949-46AA-ACF7-DD3266EA21C4}"/>
          </ac:spMkLst>
        </pc:spChg>
        <pc:spChg chg="mod">
          <ac:chgData name="Shafiur Rahman" userId="47e631ac342a9572" providerId="LiveId" clId="{DD188789-D457-4302-AD0D-0EB3CC4DAAE6}" dt="2021-09-26T23:52:32.924" v="4673" actId="207"/>
          <ac:spMkLst>
            <pc:docMk/>
            <pc:sldMk cId="254063557" sldId="370"/>
            <ac:spMk id="174" creationId="{07416929-FCDB-45BF-BBB7-BC7888D805A0}"/>
          </ac:spMkLst>
        </pc:spChg>
        <pc:spChg chg="mod">
          <ac:chgData name="Shafiur Rahman" userId="47e631ac342a9572" providerId="LiveId" clId="{DD188789-D457-4302-AD0D-0EB3CC4DAAE6}" dt="2021-09-26T23:52:32.924" v="4673" actId="207"/>
          <ac:spMkLst>
            <pc:docMk/>
            <pc:sldMk cId="254063557" sldId="370"/>
            <ac:spMk id="175" creationId="{4BA06C4D-3BEB-411A-B890-5F4B5A2FB519}"/>
          </ac:spMkLst>
        </pc:spChg>
        <pc:spChg chg="mod">
          <ac:chgData name="Shafiur Rahman" userId="47e631ac342a9572" providerId="LiveId" clId="{DD188789-D457-4302-AD0D-0EB3CC4DAAE6}" dt="2021-09-26T23:49:27.026" v="4629" actId="571"/>
          <ac:spMkLst>
            <pc:docMk/>
            <pc:sldMk cId="254063557" sldId="370"/>
            <ac:spMk id="194" creationId="{F256A037-E4D7-44AF-A42F-401F447A354D}"/>
          </ac:spMkLst>
        </pc:spChg>
        <pc:spChg chg="mod">
          <ac:chgData name="Shafiur Rahman" userId="47e631ac342a9572" providerId="LiveId" clId="{DD188789-D457-4302-AD0D-0EB3CC4DAAE6}" dt="2021-09-26T23:49:27.026" v="4629" actId="571"/>
          <ac:spMkLst>
            <pc:docMk/>
            <pc:sldMk cId="254063557" sldId="370"/>
            <ac:spMk id="195" creationId="{9C38C41C-7B4A-4FDA-BBA2-D580BD99E964}"/>
          </ac:spMkLst>
        </pc:spChg>
        <pc:spChg chg="mod">
          <ac:chgData name="Shafiur Rahman" userId="47e631ac342a9572" providerId="LiveId" clId="{DD188789-D457-4302-AD0D-0EB3CC4DAAE6}" dt="2021-09-26T23:49:32.070" v="4630" actId="571"/>
          <ac:spMkLst>
            <pc:docMk/>
            <pc:sldMk cId="254063557" sldId="370"/>
            <ac:spMk id="197" creationId="{B3FCBA39-92EF-40EE-844D-668431AC065A}"/>
          </ac:spMkLst>
        </pc:spChg>
        <pc:spChg chg="mod">
          <ac:chgData name="Shafiur Rahman" userId="47e631ac342a9572" providerId="LiveId" clId="{DD188789-D457-4302-AD0D-0EB3CC4DAAE6}" dt="2021-09-26T23:49:32.070" v="4630" actId="571"/>
          <ac:spMkLst>
            <pc:docMk/>
            <pc:sldMk cId="254063557" sldId="370"/>
            <ac:spMk id="198" creationId="{09E49563-0303-460B-8250-77DD8FF82FC9}"/>
          </ac:spMkLst>
        </pc:spChg>
        <pc:spChg chg="mod">
          <ac:chgData name="Shafiur Rahman" userId="47e631ac342a9572" providerId="LiveId" clId="{DD188789-D457-4302-AD0D-0EB3CC4DAAE6}" dt="2021-09-26T23:50:04.584" v="4634" actId="571"/>
          <ac:spMkLst>
            <pc:docMk/>
            <pc:sldMk cId="254063557" sldId="370"/>
            <ac:spMk id="200" creationId="{B96DB71B-1351-49CE-832A-37C361D5045F}"/>
          </ac:spMkLst>
        </pc:spChg>
        <pc:spChg chg="mod">
          <ac:chgData name="Shafiur Rahman" userId="47e631ac342a9572" providerId="LiveId" clId="{DD188789-D457-4302-AD0D-0EB3CC4DAAE6}" dt="2021-09-26T23:56:40.467" v="4754" actId="20577"/>
          <ac:spMkLst>
            <pc:docMk/>
            <pc:sldMk cId="254063557" sldId="370"/>
            <ac:spMk id="201" creationId="{414DF9E1-7FED-4F3D-BBE5-B60828B6C9AD}"/>
          </ac:spMkLst>
        </pc:spChg>
        <pc:spChg chg="add mod">
          <ac:chgData name="Shafiur Rahman" userId="47e631ac342a9572" providerId="LiveId" clId="{DD188789-D457-4302-AD0D-0EB3CC4DAAE6}" dt="2021-09-26T23:55:08.565" v="4711" actId="14100"/>
          <ac:spMkLst>
            <pc:docMk/>
            <pc:sldMk cId="254063557" sldId="370"/>
            <ac:spMk id="210" creationId="{CF325BA7-814B-4126-8125-523DC8557F30}"/>
          </ac:spMkLst>
        </pc:spChg>
        <pc:spChg chg="mod">
          <ac:chgData name="Shafiur Rahman" userId="47e631ac342a9572" providerId="LiveId" clId="{DD188789-D457-4302-AD0D-0EB3CC4DAAE6}" dt="2021-09-28T07:56:38.943" v="28241" actId="14100"/>
          <ac:spMkLst>
            <pc:docMk/>
            <pc:sldMk cId="254063557" sldId="370"/>
            <ac:spMk id="218" creationId="{B2CDDF6B-AEE4-4AB7-B2AC-12648DE01CF7}"/>
          </ac:spMkLst>
        </pc:spChg>
        <pc:spChg chg="mod">
          <ac:chgData name="Shafiur Rahman" userId="47e631ac342a9572" providerId="LiveId" clId="{DD188789-D457-4302-AD0D-0EB3CC4DAAE6}" dt="2021-09-28T07:56:32.979" v="28240" actId="14100"/>
          <ac:spMkLst>
            <pc:docMk/>
            <pc:sldMk cId="254063557" sldId="370"/>
            <ac:spMk id="219" creationId="{79579BC1-A24B-4313-BA23-19ACF81DDB39}"/>
          </ac:spMkLst>
        </pc:spChg>
        <pc:spChg chg="add mod">
          <ac:chgData name="Shafiur Rahman" userId="47e631ac342a9572" providerId="LiveId" clId="{DD188789-D457-4302-AD0D-0EB3CC4DAAE6}" dt="2021-09-26T23:55:10.632" v="4713" actId="571"/>
          <ac:spMkLst>
            <pc:docMk/>
            <pc:sldMk cId="254063557" sldId="370"/>
            <ac:spMk id="225" creationId="{3B43BF82-5C31-4368-9452-0EEDB99748B4}"/>
          </ac:spMkLst>
        </pc:spChg>
        <pc:spChg chg="add mod">
          <ac:chgData name="Shafiur Rahman" userId="47e631ac342a9572" providerId="LiveId" clId="{DD188789-D457-4302-AD0D-0EB3CC4DAAE6}" dt="2021-09-26T23:55:10.632" v="4713" actId="571"/>
          <ac:spMkLst>
            <pc:docMk/>
            <pc:sldMk cId="254063557" sldId="370"/>
            <ac:spMk id="226" creationId="{82F8449C-0D98-4F6D-8C04-FB441A93C356}"/>
          </ac:spMkLst>
        </pc:spChg>
        <pc:spChg chg="add mod">
          <ac:chgData name="Shafiur Rahman" userId="47e631ac342a9572" providerId="LiveId" clId="{DD188789-D457-4302-AD0D-0EB3CC4DAAE6}" dt="2021-09-26T23:55:15.075" v="4714" actId="571"/>
          <ac:spMkLst>
            <pc:docMk/>
            <pc:sldMk cId="254063557" sldId="370"/>
            <ac:spMk id="227" creationId="{B1DFDBFA-84F0-4B0F-B7FD-FCA4D80C3322}"/>
          </ac:spMkLst>
        </pc:spChg>
        <pc:grpChg chg="del">
          <ac:chgData name="Shafiur Rahman" userId="47e631ac342a9572" providerId="LiveId" clId="{DD188789-D457-4302-AD0D-0EB3CC4DAAE6}" dt="2021-09-26T23:49:13.459" v="4627" actId="478"/>
          <ac:grpSpMkLst>
            <pc:docMk/>
            <pc:sldMk cId="254063557" sldId="370"/>
            <ac:grpSpMk id="90" creationId="{426572C4-02C9-4FCF-89A7-E1DD10782CDE}"/>
          </ac:grpSpMkLst>
        </pc:grpChg>
        <pc:grpChg chg="mod">
          <ac:chgData name="Shafiur Rahman" userId="47e631ac342a9572" providerId="LiveId" clId="{DD188789-D457-4302-AD0D-0EB3CC4DAAE6}" dt="2021-09-26T23:52:32.924" v="4673" actId="207"/>
          <ac:grpSpMkLst>
            <pc:docMk/>
            <pc:sldMk cId="254063557" sldId="370"/>
            <ac:grpSpMk id="116" creationId="{C71B64A8-818E-4638-82F1-0E544A7B6B0F}"/>
          </ac:grpSpMkLst>
        </pc:grpChg>
        <pc:grpChg chg="mod">
          <ac:chgData name="Shafiur Rahman" userId="47e631ac342a9572" providerId="LiveId" clId="{DD188789-D457-4302-AD0D-0EB3CC4DAAE6}" dt="2021-09-26T23:52:32.924" v="4673" actId="207"/>
          <ac:grpSpMkLst>
            <pc:docMk/>
            <pc:sldMk cId="254063557" sldId="370"/>
            <ac:grpSpMk id="167" creationId="{9C26210A-044F-4469-AC0A-CD4771C7D0C5}"/>
          </ac:grpSpMkLst>
        </pc:grpChg>
        <pc:grpChg chg="mod">
          <ac:chgData name="Shafiur Rahman" userId="47e631ac342a9572" providerId="LiveId" clId="{DD188789-D457-4302-AD0D-0EB3CC4DAAE6}" dt="2021-09-26T23:52:32.924" v="4673" actId="207"/>
          <ac:grpSpMkLst>
            <pc:docMk/>
            <pc:sldMk cId="254063557" sldId="370"/>
            <ac:grpSpMk id="170" creationId="{B5308EED-0436-4004-991B-BB6A86243420}"/>
          </ac:grpSpMkLst>
        </pc:grpChg>
        <pc:grpChg chg="mod">
          <ac:chgData name="Shafiur Rahman" userId="47e631ac342a9572" providerId="LiveId" clId="{DD188789-D457-4302-AD0D-0EB3CC4DAAE6}" dt="2021-09-26T23:52:32.924" v="4673" actId="207"/>
          <ac:grpSpMkLst>
            <pc:docMk/>
            <pc:sldMk cId="254063557" sldId="370"/>
            <ac:grpSpMk id="173" creationId="{0A515293-9EDD-43AB-9C58-B320DF7D46D6}"/>
          </ac:grpSpMkLst>
        </pc:grpChg>
        <pc:grpChg chg="add mod">
          <ac:chgData name="Shafiur Rahman" userId="47e631ac342a9572" providerId="LiveId" clId="{DD188789-D457-4302-AD0D-0EB3CC4DAAE6}" dt="2021-09-26T23:54:34.602" v="4706" actId="1037"/>
          <ac:grpSpMkLst>
            <pc:docMk/>
            <pc:sldMk cId="254063557" sldId="370"/>
            <ac:grpSpMk id="179" creationId="{09947E22-B495-4E7A-B2AE-9F8FA89609B6}"/>
          </ac:grpSpMkLst>
        </pc:grpChg>
        <pc:grpChg chg="mod">
          <ac:chgData name="Shafiur Rahman" userId="47e631ac342a9572" providerId="LiveId" clId="{DD188789-D457-4302-AD0D-0EB3CC4DAAE6}" dt="2021-09-26T23:57:07.540" v="4756" actId="1076"/>
          <ac:grpSpMkLst>
            <pc:docMk/>
            <pc:sldMk cId="254063557" sldId="370"/>
            <ac:grpSpMk id="191" creationId="{6E4246E8-2648-4318-A706-6CDBB65D60A3}"/>
          </ac:grpSpMkLst>
        </pc:grpChg>
        <pc:grpChg chg="add mod">
          <ac:chgData name="Shafiur Rahman" userId="47e631ac342a9572" providerId="LiveId" clId="{DD188789-D457-4302-AD0D-0EB3CC4DAAE6}" dt="2021-09-26T23:54:34.602" v="4706" actId="1037"/>
          <ac:grpSpMkLst>
            <pc:docMk/>
            <pc:sldMk cId="254063557" sldId="370"/>
            <ac:grpSpMk id="196" creationId="{FBF6A1BB-0736-4012-94DE-4F16B959F29B}"/>
          </ac:grpSpMkLst>
        </pc:grpChg>
        <pc:grpChg chg="add mod">
          <ac:chgData name="Shafiur Rahman" userId="47e631ac342a9572" providerId="LiveId" clId="{DD188789-D457-4302-AD0D-0EB3CC4DAAE6}" dt="2021-09-26T23:54:34.602" v="4706" actId="1037"/>
          <ac:grpSpMkLst>
            <pc:docMk/>
            <pc:sldMk cId="254063557" sldId="370"/>
            <ac:grpSpMk id="199" creationId="{C3231C50-5CAE-49C0-ADA5-2423D0ABFACA}"/>
          </ac:grpSpMkLst>
        </pc:grpChg>
        <pc:grpChg chg="mod">
          <ac:chgData name="Shafiur Rahman" userId="47e631ac342a9572" providerId="LiveId" clId="{DD188789-D457-4302-AD0D-0EB3CC4DAAE6}" dt="2021-09-28T07:56:05.546" v="28239" actId="14100"/>
          <ac:grpSpMkLst>
            <pc:docMk/>
            <pc:sldMk cId="254063557" sldId="370"/>
            <ac:grpSpMk id="216" creationId="{CDDBBF0F-20AE-44B3-A5E9-09C039E614DB}"/>
          </ac:grpSpMkLst>
        </pc:grpChg>
        <pc:picChg chg="add mod">
          <ac:chgData name="Shafiur Rahman" userId="47e631ac342a9572" providerId="LiveId" clId="{DD188789-D457-4302-AD0D-0EB3CC4DAAE6}" dt="2021-09-28T21:09:14.916" v="49356" actId="1076"/>
          <ac:picMkLst>
            <pc:docMk/>
            <pc:sldMk cId="254063557" sldId="370"/>
            <ac:picMk id="7" creationId="{ABCB0401-7601-478E-A5D8-E9C72A98E358}"/>
          </ac:picMkLst>
        </pc:picChg>
        <pc:cxnChg chg="add mod">
          <ac:chgData name="Shafiur Rahman" userId="47e631ac342a9572" providerId="LiveId" clId="{DD188789-D457-4302-AD0D-0EB3CC4DAAE6}" dt="2021-09-26T23:57:45.983" v="4758" actId="692"/>
          <ac:cxnSpMkLst>
            <pc:docMk/>
            <pc:sldMk cId="254063557" sldId="370"/>
            <ac:cxnSpMk id="10" creationId="{398F9CDD-AAEB-4229-AF7E-63384BB4A0B3}"/>
          </ac:cxnSpMkLst>
        </pc:cxnChg>
        <pc:cxnChg chg="mod">
          <ac:chgData name="Shafiur Rahman" userId="47e631ac342a9572" providerId="LiveId" clId="{DD188789-D457-4302-AD0D-0EB3CC4DAAE6}" dt="2021-09-26T23:49:13.459" v="4627" actId="478"/>
          <ac:cxnSpMkLst>
            <pc:docMk/>
            <pc:sldMk cId="254063557" sldId="370"/>
            <ac:cxnSpMk id="94" creationId="{EF9DFEAB-69D5-464B-81A5-32D18732D538}"/>
          </ac:cxnSpMkLst>
        </pc:cxnChg>
        <pc:cxnChg chg="mod">
          <ac:chgData name="Shafiur Rahman" userId="47e631ac342a9572" providerId="LiveId" clId="{DD188789-D457-4302-AD0D-0EB3CC4DAAE6}" dt="2021-09-26T23:49:13.459" v="4627" actId="478"/>
          <ac:cxnSpMkLst>
            <pc:docMk/>
            <pc:sldMk cId="254063557" sldId="370"/>
            <ac:cxnSpMk id="95" creationId="{83B45258-5905-4552-8D1E-131B7F5FCA4B}"/>
          </ac:cxnSpMkLst>
        </pc:cxnChg>
        <pc:cxnChg chg="mod">
          <ac:chgData name="Shafiur Rahman" userId="47e631ac342a9572" providerId="LiveId" clId="{DD188789-D457-4302-AD0D-0EB3CC4DAAE6}" dt="2021-09-26T23:49:13.459" v="4627" actId="478"/>
          <ac:cxnSpMkLst>
            <pc:docMk/>
            <pc:sldMk cId="254063557" sldId="370"/>
            <ac:cxnSpMk id="98" creationId="{87BEB683-9375-41E5-ADFF-7F9E54859EFA}"/>
          </ac:cxnSpMkLst>
        </pc:cxnChg>
        <pc:cxnChg chg="mod">
          <ac:chgData name="Shafiur Rahman" userId="47e631ac342a9572" providerId="LiveId" clId="{DD188789-D457-4302-AD0D-0EB3CC4DAAE6}" dt="2021-09-26T23:49:13.459" v="4627" actId="478"/>
          <ac:cxnSpMkLst>
            <pc:docMk/>
            <pc:sldMk cId="254063557" sldId="370"/>
            <ac:cxnSpMk id="99" creationId="{3C40DC62-7197-451B-9512-F2B24B65501C}"/>
          </ac:cxnSpMkLst>
        </pc:cxnChg>
        <pc:cxnChg chg="mod">
          <ac:chgData name="Shafiur Rahman" userId="47e631ac342a9572" providerId="LiveId" clId="{DD188789-D457-4302-AD0D-0EB3CC4DAAE6}" dt="2021-09-26T23:49:13.459" v="4627" actId="478"/>
          <ac:cxnSpMkLst>
            <pc:docMk/>
            <pc:sldMk cId="254063557" sldId="370"/>
            <ac:cxnSpMk id="100" creationId="{0F2A105C-AA39-4395-9931-835B7AD2C0C6}"/>
          </ac:cxnSpMkLst>
        </pc:cxnChg>
        <pc:cxnChg chg="mod">
          <ac:chgData name="Shafiur Rahman" userId="47e631ac342a9572" providerId="LiveId" clId="{DD188789-D457-4302-AD0D-0EB3CC4DAAE6}" dt="2021-09-26T23:49:13.459" v="4627" actId="478"/>
          <ac:cxnSpMkLst>
            <pc:docMk/>
            <pc:sldMk cId="254063557" sldId="370"/>
            <ac:cxnSpMk id="107" creationId="{8517E339-4100-46CD-A911-7EB2E3205AF1}"/>
          </ac:cxnSpMkLst>
        </pc:cxnChg>
        <pc:cxnChg chg="mod">
          <ac:chgData name="Shafiur Rahman" userId="47e631ac342a9572" providerId="LiveId" clId="{DD188789-D457-4302-AD0D-0EB3CC4DAAE6}" dt="2021-09-26T23:49:13.459" v="4627" actId="478"/>
          <ac:cxnSpMkLst>
            <pc:docMk/>
            <pc:sldMk cId="254063557" sldId="370"/>
            <ac:cxnSpMk id="112" creationId="{2F735FC6-E52D-4E23-B781-242EA0006501}"/>
          </ac:cxnSpMkLst>
        </pc:cxnChg>
        <pc:cxnChg chg="mod">
          <ac:chgData name="Shafiur Rahman" userId="47e631ac342a9572" providerId="LiveId" clId="{DD188789-D457-4302-AD0D-0EB3CC4DAAE6}" dt="2021-09-26T23:49:13.459" v="4627" actId="478"/>
          <ac:cxnSpMkLst>
            <pc:docMk/>
            <pc:sldMk cId="254063557" sldId="370"/>
            <ac:cxnSpMk id="113" creationId="{5C1A9794-6A79-4DF6-A651-A7F4CEC6CBC6}"/>
          </ac:cxnSpMkLst>
        </pc:cxnChg>
        <pc:cxnChg chg="del mod">
          <ac:chgData name="Shafiur Rahman" userId="47e631ac342a9572" providerId="LiveId" clId="{DD188789-D457-4302-AD0D-0EB3CC4DAAE6}" dt="2021-09-26T23:49:03.359" v="4617" actId="478"/>
          <ac:cxnSpMkLst>
            <pc:docMk/>
            <pc:sldMk cId="254063557" sldId="370"/>
            <ac:cxnSpMk id="180" creationId="{5D8A4CD5-66E1-431A-9AF8-800EB58781AE}"/>
          </ac:cxnSpMkLst>
        </pc:cxnChg>
        <pc:cxnChg chg="del mod">
          <ac:chgData name="Shafiur Rahman" userId="47e631ac342a9572" providerId="LiveId" clId="{DD188789-D457-4302-AD0D-0EB3CC4DAAE6}" dt="2021-09-26T23:49:02.517" v="4616" actId="478"/>
          <ac:cxnSpMkLst>
            <pc:docMk/>
            <pc:sldMk cId="254063557" sldId="370"/>
            <ac:cxnSpMk id="181" creationId="{D1DB1CC7-FCD0-4C3D-8527-402FDBA544EA}"/>
          </ac:cxnSpMkLst>
        </pc:cxnChg>
        <pc:cxnChg chg="del mod">
          <ac:chgData name="Shafiur Rahman" userId="47e631ac342a9572" providerId="LiveId" clId="{DD188789-D457-4302-AD0D-0EB3CC4DAAE6}" dt="2021-09-26T23:49:01.804" v="4615" actId="478"/>
          <ac:cxnSpMkLst>
            <pc:docMk/>
            <pc:sldMk cId="254063557" sldId="370"/>
            <ac:cxnSpMk id="182" creationId="{0F9927E9-E195-4D0C-9054-9676B9873BC1}"/>
          </ac:cxnSpMkLst>
        </pc:cxnChg>
        <pc:cxnChg chg="add del mod">
          <ac:chgData name="Shafiur Rahman" userId="47e631ac342a9572" providerId="LiveId" clId="{DD188789-D457-4302-AD0D-0EB3CC4DAAE6}" dt="2021-09-26T23:54:01.849" v="4680" actId="478"/>
          <ac:cxnSpMkLst>
            <pc:docMk/>
            <pc:sldMk cId="254063557" sldId="370"/>
            <ac:cxnSpMk id="209" creationId="{8EE01539-AB11-4F3F-BAE0-86427DDDFC8E}"/>
          </ac:cxnSpMkLst>
        </pc:cxnChg>
        <pc:cxnChg chg="del">
          <ac:chgData name="Shafiur Rahman" userId="47e631ac342a9572" providerId="LiveId" clId="{DD188789-D457-4302-AD0D-0EB3CC4DAAE6}" dt="2021-09-26T23:49:01.236" v="4614" actId="478"/>
          <ac:cxnSpMkLst>
            <pc:docMk/>
            <pc:sldMk cId="254063557" sldId="370"/>
            <ac:cxnSpMk id="222" creationId="{FA9FC7F4-43A7-40F2-8D56-D6BA56B3B46D}"/>
          </ac:cxnSpMkLst>
        </pc:cxnChg>
        <pc:cxnChg chg="del">
          <ac:chgData name="Shafiur Rahman" userId="47e631ac342a9572" providerId="LiveId" clId="{DD188789-D457-4302-AD0D-0EB3CC4DAAE6}" dt="2021-09-26T23:49:00.536" v="4613" actId="478"/>
          <ac:cxnSpMkLst>
            <pc:docMk/>
            <pc:sldMk cId="254063557" sldId="370"/>
            <ac:cxnSpMk id="223" creationId="{D5E55FC7-0C9B-4AF7-8D0D-7B9000801646}"/>
          </ac:cxnSpMkLst>
        </pc:cxnChg>
        <pc:cxnChg chg="del">
          <ac:chgData name="Shafiur Rahman" userId="47e631ac342a9572" providerId="LiveId" clId="{DD188789-D457-4302-AD0D-0EB3CC4DAAE6}" dt="2021-09-26T23:48:59.812" v="4612" actId="478"/>
          <ac:cxnSpMkLst>
            <pc:docMk/>
            <pc:sldMk cId="254063557" sldId="370"/>
            <ac:cxnSpMk id="224" creationId="{9259DAE1-B9DC-4261-935B-70130CAA73BE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2:23:26.256" v="52058" actId="166"/>
        <pc:sldMkLst>
          <pc:docMk/>
          <pc:sldMk cId="1981163944" sldId="371"/>
        </pc:sldMkLst>
        <pc:spChg chg="add mod">
          <ac:chgData name="Shafiur Rahman" userId="47e631ac342a9572" providerId="LiveId" clId="{DD188789-D457-4302-AD0D-0EB3CC4DAAE6}" dt="2021-09-27T00:00:42.990" v="4790" actId="571"/>
          <ac:spMkLst>
            <pc:docMk/>
            <pc:sldMk cId="1981163944" sldId="371"/>
            <ac:spMk id="122" creationId="{7A5D139F-E6D5-4585-B404-B7E8ABEA4AC3}"/>
          </ac:spMkLst>
        </pc:spChg>
        <pc:spChg chg="mod topLvl">
          <ac:chgData name="Shafiur Rahman" userId="47e631ac342a9572" providerId="LiveId" clId="{DD188789-D457-4302-AD0D-0EB3CC4DAAE6}" dt="2021-09-28T08:03:57.759" v="28417" actId="165"/>
          <ac:spMkLst>
            <pc:docMk/>
            <pc:sldMk cId="1981163944" sldId="371"/>
            <ac:spMk id="184" creationId="{41499EE7-0AF5-45F7-A9F3-20FE0A2B843A}"/>
          </ac:spMkLst>
        </pc:spChg>
        <pc:spChg chg="mod topLvl">
          <ac:chgData name="Shafiur Rahman" userId="47e631ac342a9572" providerId="LiveId" clId="{DD188789-D457-4302-AD0D-0EB3CC4DAAE6}" dt="2021-09-28T08:03:57.759" v="28417" actId="165"/>
          <ac:spMkLst>
            <pc:docMk/>
            <pc:sldMk cId="1981163944" sldId="371"/>
            <ac:spMk id="185" creationId="{F620DF12-C3B7-4620-94F1-03FE143F2964}"/>
          </ac:spMkLst>
        </pc:spChg>
        <pc:spChg chg="mod">
          <ac:chgData name="Shafiur Rahman" userId="47e631ac342a9572" providerId="LiveId" clId="{DD188789-D457-4302-AD0D-0EB3CC4DAAE6}" dt="2021-09-28T07:59:11.514" v="28250"/>
          <ac:spMkLst>
            <pc:docMk/>
            <pc:sldMk cId="1981163944" sldId="371"/>
            <ac:spMk id="188" creationId="{DD4F9FC3-D6EE-4A7D-8643-6255C8835607}"/>
          </ac:spMkLst>
        </pc:spChg>
        <pc:spChg chg="mod">
          <ac:chgData name="Shafiur Rahman" userId="47e631ac342a9572" providerId="LiveId" clId="{DD188789-D457-4302-AD0D-0EB3CC4DAAE6}" dt="2021-09-28T07:59:11.514" v="28250"/>
          <ac:spMkLst>
            <pc:docMk/>
            <pc:sldMk cId="1981163944" sldId="371"/>
            <ac:spMk id="189" creationId="{A3734E1C-149B-4D12-A941-2F6B3C7CC750}"/>
          </ac:spMkLst>
        </pc:spChg>
        <pc:spChg chg="mod topLvl">
          <ac:chgData name="Shafiur Rahman" userId="47e631ac342a9572" providerId="LiveId" clId="{DD188789-D457-4302-AD0D-0EB3CC4DAAE6}" dt="2021-09-28T08:03:57.759" v="28417" actId="165"/>
          <ac:spMkLst>
            <pc:docMk/>
            <pc:sldMk cId="1981163944" sldId="371"/>
            <ac:spMk id="191" creationId="{4365A334-660B-4013-8C71-8F72639D0B04}"/>
          </ac:spMkLst>
        </pc:spChg>
        <pc:spChg chg="mod topLvl">
          <ac:chgData name="Shafiur Rahman" userId="47e631ac342a9572" providerId="LiveId" clId="{DD188789-D457-4302-AD0D-0EB3CC4DAAE6}" dt="2021-09-28T08:03:57.759" v="28417" actId="165"/>
          <ac:spMkLst>
            <pc:docMk/>
            <pc:sldMk cId="1981163944" sldId="371"/>
            <ac:spMk id="192" creationId="{A1DCE17B-1595-4631-B62A-AB0B293C0780}"/>
          </ac:spMkLst>
        </pc:spChg>
        <pc:spChg chg="mod">
          <ac:chgData name="Shafiur Rahman" userId="47e631ac342a9572" providerId="LiveId" clId="{DD188789-D457-4302-AD0D-0EB3CC4DAAE6}" dt="2021-09-28T07:59:11.514" v="28250"/>
          <ac:spMkLst>
            <pc:docMk/>
            <pc:sldMk cId="1981163944" sldId="371"/>
            <ac:spMk id="197" creationId="{5DDE5ED9-37E0-46C6-805C-B78DCF5DDBBB}"/>
          </ac:spMkLst>
        </pc:spChg>
        <pc:spChg chg="mod">
          <ac:chgData name="Shafiur Rahman" userId="47e631ac342a9572" providerId="LiveId" clId="{DD188789-D457-4302-AD0D-0EB3CC4DAAE6}" dt="2021-09-28T07:59:11.514" v="28250"/>
          <ac:spMkLst>
            <pc:docMk/>
            <pc:sldMk cId="1981163944" sldId="371"/>
            <ac:spMk id="206" creationId="{A3EC6DCE-FFA7-4D13-928C-C8789C44D37A}"/>
          </ac:spMkLst>
        </pc:spChg>
        <pc:spChg chg="mod">
          <ac:chgData name="Shafiur Rahman" userId="47e631ac342a9572" providerId="LiveId" clId="{DD188789-D457-4302-AD0D-0EB3CC4DAAE6}" dt="2021-09-28T07:59:11.514" v="28250"/>
          <ac:spMkLst>
            <pc:docMk/>
            <pc:sldMk cId="1981163944" sldId="371"/>
            <ac:spMk id="207" creationId="{FF0DA1F4-E734-485E-AF46-18518F613D5A}"/>
          </ac:spMkLst>
        </pc:spChg>
        <pc:spChg chg="mod">
          <ac:chgData name="Shafiur Rahman" userId="47e631ac342a9572" providerId="LiveId" clId="{DD188789-D457-4302-AD0D-0EB3CC4DAAE6}" dt="2021-09-28T07:59:03.938" v="28249" actId="14100"/>
          <ac:spMkLst>
            <pc:docMk/>
            <pc:sldMk cId="1981163944" sldId="371"/>
            <ac:spMk id="225" creationId="{5A456AF8-D045-4BCB-9B33-3AAE1B62FEEB}"/>
          </ac:spMkLst>
        </pc:spChg>
        <pc:spChg chg="mod">
          <ac:chgData name="Shafiur Rahman" userId="47e631ac342a9572" providerId="LiveId" clId="{DD188789-D457-4302-AD0D-0EB3CC4DAAE6}" dt="2021-09-28T07:59:00.919" v="28248" actId="14100"/>
          <ac:spMkLst>
            <pc:docMk/>
            <pc:sldMk cId="1981163944" sldId="371"/>
            <ac:spMk id="226" creationId="{DD4FA948-C204-4CB3-A60A-7B78ACDB3073}"/>
          </ac:spMkLst>
        </pc:spChg>
        <pc:grpChg chg="add mod ord">
          <ac:chgData name="Shafiur Rahman" userId="47e631ac342a9572" providerId="LiveId" clId="{DD188789-D457-4302-AD0D-0EB3CC4DAAE6}" dt="2021-09-28T22:23:26.256" v="52058" actId="166"/>
          <ac:grpSpMkLst>
            <pc:docMk/>
            <pc:sldMk cId="1981163944" sldId="371"/>
            <ac:grpSpMk id="3" creationId="{D2DBD650-9789-4811-AD04-8B343A77F280}"/>
          </ac:grpSpMkLst>
        </pc:grpChg>
        <pc:grpChg chg="add mod">
          <ac:chgData name="Shafiur Rahman" userId="47e631ac342a9572" providerId="LiveId" clId="{DD188789-D457-4302-AD0D-0EB3CC4DAAE6}" dt="2021-09-28T08:05:13.725" v="28431" actId="164"/>
          <ac:grpSpMkLst>
            <pc:docMk/>
            <pc:sldMk cId="1981163944" sldId="371"/>
            <ac:grpSpMk id="8" creationId="{63D240D9-A844-470C-B7E1-175543515874}"/>
          </ac:grpSpMkLst>
        </pc:grpChg>
        <pc:grpChg chg="add mod">
          <ac:chgData name="Shafiur Rahman" userId="47e631ac342a9572" providerId="LiveId" clId="{DD188789-D457-4302-AD0D-0EB3CC4DAAE6}" dt="2021-09-28T08:05:22.737" v="28432" actId="164"/>
          <ac:grpSpMkLst>
            <pc:docMk/>
            <pc:sldMk cId="1981163944" sldId="371"/>
            <ac:grpSpMk id="9" creationId="{72321686-F3EB-470E-9FAA-89C4FE6C6511}"/>
          </ac:grpSpMkLst>
        </pc:grpChg>
        <pc:grpChg chg="del">
          <ac:chgData name="Shafiur Rahman" userId="47e631ac342a9572" providerId="LiveId" clId="{DD188789-D457-4302-AD0D-0EB3CC4DAAE6}" dt="2021-09-28T08:03:57.759" v="28417" actId="165"/>
          <ac:grpSpMkLst>
            <pc:docMk/>
            <pc:sldMk cId="1981163944" sldId="371"/>
            <ac:grpSpMk id="183" creationId="{EF9E3FDF-753E-4733-BAF8-9EEFF92F0215}"/>
          </ac:grpSpMkLst>
        </pc:grpChg>
        <pc:grpChg chg="add mod modVis">
          <ac:chgData name="Shafiur Rahman" userId="47e631ac342a9572" providerId="LiveId" clId="{DD188789-D457-4302-AD0D-0EB3CC4DAAE6}" dt="2021-09-28T08:06:17.706" v="28476" actId="14429"/>
          <ac:grpSpMkLst>
            <pc:docMk/>
            <pc:sldMk cId="1981163944" sldId="371"/>
            <ac:grpSpMk id="187" creationId="{ADF4120C-E0EB-4704-B040-9C1B50BD632B}"/>
          </ac:grpSpMkLst>
        </pc:grpChg>
        <pc:grpChg chg="del">
          <ac:chgData name="Shafiur Rahman" userId="47e631ac342a9572" providerId="LiveId" clId="{DD188789-D457-4302-AD0D-0EB3CC4DAAE6}" dt="2021-09-28T08:03:57.759" v="28417" actId="165"/>
          <ac:grpSpMkLst>
            <pc:docMk/>
            <pc:sldMk cId="1981163944" sldId="371"/>
            <ac:grpSpMk id="190" creationId="{55C54EBA-C91E-4DDE-90C8-12AD99AF9932}"/>
          </ac:grpSpMkLst>
        </pc:grpChg>
        <pc:grpChg chg="mod">
          <ac:chgData name="Shafiur Rahman" userId="47e631ac342a9572" providerId="LiveId" clId="{DD188789-D457-4302-AD0D-0EB3CC4DAAE6}" dt="2021-09-28T08:05:22.737" v="28432" actId="164"/>
          <ac:grpSpMkLst>
            <pc:docMk/>
            <pc:sldMk cId="1981163944" sldId="371"/>
            <ac:grpSpMk id="198" creationId="{121C0D29-8619-43C8-91CC-9C7E7519AF33}"/>
          </ac:grpSpMkLst>
        </pc:grpChg>
        <pc:grpChg chg="mod">
          <ac:chgData name="Shafiur Rahman" userId="47e631ac342a9572" providerId="LiveId" clId="{DD188789-D457-4302-AD0D-0EB3CC4DAAE6}" dt="2021-09-28T08:05:22.737" v="28432" actId="164"/>
          <ac:grpSpMkLst>
            <pc:docMk/>
            <pc:sldMk cId="1981163944" sldId="371"/>
            <ac:grpSpMk id="202" creationId="{995EF507-109B-407E-A461-DC360612BB98}"/>
          </ac:grpSpMkLst>
        </pc:grpChg>
        <pc:grpChg chg="mod">
          <ac:chgData name="Shafiur Rahman" userId="47e631ac342a9572" providerId="LiveId" clId="{DD188789-D457-4302-AD0D-0EB3CC4DAAE6}" dt="2021-09-28T07:58:56.576" v="28247" actId="14100"/>
          <ac:grpSpMkLst>
            <pc:docMk/>
            <pc:sldMk cId="1981163944" sldId="371"/>
            <ac:grpSpMk id="223" creationId="{237B782A-1135-4B29-9883-741843E00516}"/>
          </ac:grpSpMkLst>
        </pc:grpChg>
        <pc:picChg chg="add mod">
          <ac:chgData name="Shafiur Rahman" userId="47e631ac342a9572" providerId="LiveId" clId="{DD188789-D457-4302-AD0D-0EB3CC4DAAE6}" dt="2021-09-28T21:10:11.641" v="49361" actId="1076"/>
          <ac:picMkLst>
            <pc:docMk/>
            <pc:sldMk cId="1981163944" sldId="371"/>
            <ac:picMk id="6" creationId="{6175E1C9-F99E-4B85-A7E5-9E0C910970E4}"/>
          </ac:picMkLst>
        </pc:picChg>
        <pc:cxnChg chg="add mod">
          <ac:chgData name="Shafiur Rahman" userId="47e631ac342a9572" providerId="LiveId" clId="{DD188789-D457-4302-AD0D-0EB3CC4DAAE6}" dt="2021-09-28T08:05:22.737" v="28432" actId="164"/>
          <ac:cxnSpMkLst>
            <pc:docMk/>
            <pc:sldMk cId="1981163944" sldId="371"/>
            <ac:cxnSpMk id="5" creationId="{CD1868F5-7701-4691-997F-8E6019BEB711}"/>
          </ac:cxnSpMkLst>
        </pc:cxnChg>
        <pc:cxnChg chg="add mod">
          <ac:chgData name="Shafiur Rahman" userId="47e631ac342a9572" providerId="LiveId" clId="{DD188789-D457-4302-AD0D-0EB3CC4DAAE6}" dt="2021-09-28T08:05:22.737" v="28432" actId="164"/>
          <ac:cxnSpMkLst>
            <pc:docMk/>
            <pc:sldMk cId="1981163944" sldId="371"/>
            <ac:cxnSpMk id="7" creationId="{9197A355-9EB8-4711-B0BD-A7D8B0C3C098}"/>
          </ac:cxnSpMkLst>
        </pc:cxnChg>
        <pc:cxnChg chg="add mod">
          <ac:chgData name="Shafiur Rahman" userId="47e631ac342a9572" providerId="LiveId" clId="{DD188789-D457-4302-AD0D-0EB3CC4DAAE6}" dt="2021-09-28T07:59:39.470" v="28254" actId="164"/>
          <ac:cxnSpMkLst>
            <pc:docMk/>
            <pc:sldMk cId="1981163944" sldId="371"/>
            <ac:cxnSpMk id="123" creationId="{94ABBBA6-E5DC-4E1B-9B9D-7B6B0104308C}"/>
          </ac:cxnSpMkLst>
        </pc:cxnChg>
        <pc:cxnChg chg="add mod">
          <ac:chgData name="Shafiur Rahman" userId="47e631ac342a9572" providerId="LiveId" clId="{DD188789-D457-4302-AD0D-0EB3CC4DAAE6}" dt="2021-09-28T07:59:39.470" v="28254" actId="164"/>
          <ac:cxnSpMkLst>
            <pc:docMk/>
            <pc:sldMk cId="1981163944" sldId="371"/>
            <ac:cxnSpMk id="186" creationId="{6E30CE8B-AFC4-4745-B277-003E596DDB28}"/>
          </ac:cxnSpMkLst>
        </pc:cxnChg>
      </pc:sldChg>
      <pc:sldChg chg="delSp modSp add del mod">
        <pc:chgData name="Shafiur Rahman" userId="47e631ac342a9572" providerId="LiveId" clId="{DD188789-D457-4302-AD0D-0EB3CC4DAAE6}" dt="2021-09-28T09:47:12.246" v="34941" actId="47"/>
        <pc:sldMkLst>
          <pc:docMk/>
          <pc:sldMk cId="828146838" sldId="372"/>
        </pc:sldMkLst>
        <pc:spChg chg="mod">
          <ac:chgData name="Shafiur Rahman" userId="47e631ac342a9572" providerId="LiveId" clId="{DD188789-D457-4302-AD0D-0EB3CC4DAAE6}" dt="2021-09-27T00:20:14.970" v="5193" actId="20577"/>
          <ac:spMkLst>
            <pc:docMk/>
            <pc:sldMk cId="828146838" sldId="372"/>
            <ac:spMk id="2" creationId="{AD1914C3-906B-42ED-825B-02A773C5CA4C}"/>
          </ac:spMkLst>
        </pc:spChg>
        <pc:spChg chg="del">
          <ac:chgData name="Shafiur Rahman" userId="47e631ac342a9572" providerId="LiveId" clId="{DD188789-D457-4302-AD0D-0EB3CC4DAAE6}" dt="2021-09-27T00:20:19.343" v="5194" actId="478"/>
          <ac:spMkLst>
            <pc:docMk/>
            <pc:sldMk cId="828146838" sldId="372"/>
            <ac:spMk id="7" creationId="{85E44031-8ACA-4DF3-A612-6B65E300427C}"/>
          </ac:spMkLst>
        </pc:spChg>
        <pc:spChg chg="del">
          <ac:chgData name="Shafiur Rahman" userId="47e631ac342a9572" providerId="LiveId" clId="{DD188789-D457-4302-AD0D-0EB3CC4DAAE6}" dt="2021-09-27T00:20:19.343" v="5194" actId="478"/>
          <ac:spMkLst>
            <pc:docMk/>
            <pc:sldMk cId="828146838" sldId="372"/>
            <ac:spMk id="11" creationId="{930A5960-6B82-422A-AEA2-0BDC57FA540C}"/>
          </ac:spMkLst>
        </pc:spChg>
        <pc:grpChg chg="del">
          <ac:chgData name="Shafiur Rahman" userId="47e631ac342a9572" providerId="LiveId" clId="{DD188789-D457-4302-AD0D-0EB3CC4DAAE6}" dt="2021-09-27T00:20:19.343" v="5194" actId="478"/>
          <ac:grpSpMkLst>
            <pc:docMk/>
            <pc:sldMk cId="828146838" sldId="372"/>
            <ac:grpSpMk id="4" creationId="{19DCF8C8-3762-44BB-A66E-14CD4D8FB7AB}"/>
          </ac:grpSpMkLst>
        </pc:grpChg>
        <pc:cxnChg chg="del">
          <ac:chgData name="Shafiur Rahman" userId="47e631ac342a9572" providerId="LiveId" clId="{DD188789-D457-4302-AD0D-0EB3CC4DAAE6}" dt="2021-09-27T00:20:19.343" v="5194" actId="478"/>
          <ac:cxnSpMkLst>
            <pc:docMk/>
            <pc:sldMk cId="828146838" sldId="372"/>
            <ac:cxnSpMk id="16" creationId="{33A516B0-E6F0-4D53-B1C8-D65374D8AABA}"/>
          </ac:cxnSpMkLst>
        </pc:cxnChg>
      </pc:sldChg>
      <pc:sldChg chg="add del ord">
        <pc:chgData name="Shafiur Rahman" userId="47e631ac342a9572" providerId="LiveId" clId="{DD188789-D457-4302-AD0D-0EB3CC4DAAE6}" dt="2021-09-27T00:19:28.548" v="5163"/>
        <pc:sldMkLst>
          <pc:docMk/>
          <pc:sldMk cId="4141375079" sldId="372"/>
        </pc:sldMkLst>
      </pc:sldChg>
      <pc:sldChg chg="addSp delSp modSp add mod modTransition modAnim modNotesTx">
        <pc:chgData name="Shafiur Rahman" userId="47e631ac342a9572" providerId="LiveId" clId="{DD188789-D457-4302-AD0D-0EB3CC4DAAE6}" dt="2021-09-28T22:30:47.287" v="52079"/>
        <pc:sldMkLst>
          <pc:docMk/>
          <pc:sldMk cId="133753782" sldId="373"/>
        </pc:sldMkLst>
        <pc:spChg chg="mod">
          <ac:chgData name="Shafiur Rahman" userId="47e631ac342a9572" providerId="LiveId" clId="{DD188789-D457-4302-AD0D-0EB3CC4DAAE6}" dt="2021-09-27T00:34:07.183" v="5275" actId="20577"/>
          <ac:spMkLst>
            <pc:docMk/>
            <pc:sldMk cId="133753782" sldId="373"/>
            <ac:spMk id="2" creationId="{AD1914C3-906B-42ED-825B-02A773C5CA4C}"/>
          </ac:spMkLst>
        </pc:spChg>
        <pc:spChg chg="add del mod">
          <ac:chgData name="Shafiur Rahman" userId="47e631ac342a9572" providerId="LiveId" clId="{DD188789-D457-4302-AD0D-0EB3CC4DAAE6}" dt="2021-09-28T14:44:50.220" v="45888"/>
          <ac:spMkLst>
            <pc:docMk/>
            <pc:sldMk cId="133753782" sldId="373"/>
            <ac:spMk id="3" creationId="{ECB38B99-555E-44FE-83AB-7A590949CE63}"/>
          </ac:spMkLst>
        </pc:spChg>
        <pc:spChg chg="add del mod">
          <ac:chgData name="Shafiur Rahman" userId="47e631ac342a9572" providerId="LiveId" clId="{DD188789-D457-4302-AD0D-0EB3CC4DAAE6}" dt="2021-09-28T14:44:50.220" v="45888"/>
          <ac:spMkLst>
            <pc:docMk/>
            <pc:sldMk cId="133753782" sldId="373"/>
            <ac:spMk id="4" creationId="{2EAC38B1-CCF9-494F-8798-6CFA8C6839A4}"/>
          </ac:spMkLst>
        </pc:spChg>
        <pc:spChg chg="add del mod">
          <ac:chgData name="Shafiur Rahman" userId="47e631ac342a9572" providerId="LiveId" clId="{DD188789-D457-4302-AD0D-0EB3CC4DAAE6}" dt="2021-09-28T14:44:50.220" v="45888"/>
          <ac:spMkLst>
            <pc:docMk/>
            <pc:sldMk cId="133753782" sldId="373"/>
            <ac:spMk id="5" creationId="{C06D8959-7ECA-4B4C-AD53-825A2CC2A92C}"/>
          </ac:spMkLst>
        </pc:spChg>
        <pc:spChg chg="add del mod">
          <ac:chgData name="Shafiur Rahman" userId="47e631ac342a9572" providerId="LiveId" clId="{DD188789-D457-4302-AD0D-0EB3CC4DAAE6}" dt="2021-09-28T14:54:28.416" v="46780" actId="478"/>
          <ac:spMkLst>
            <pc:docMk/>
            <pc:sldMk cId="133753782" sldId="373"/>
            <ac:spMk id="6" creationId="{7B06F6ED-873A-4191-81B6-3EECAA854302}"/>
          </ac:spMkLst>
        </pc:spChg>
        <pc:spChg chg="add del mod">
          <ac:chgData name="Shafiur Rahman" userId="47e631ac342a9572" providerId="LiveId" clId="{DD188789-D457-4302-AD0D-0EB3CC4DAAE6}" dt="2021-09-28T14:54:24.342" v="46779" actId="478"/>
          <ac:spMkLst>
            <pc:docMk/>
            <pc:sldMk cId="133753782" sldId="373"/>
            <ac:spMk id="7" creationId="{3C8E255C-A318-4DAC-B839-862CB7B0731F}"/>
          </ac:spMkLst>
        </pc:spChg>
        <pc:spChg chg="add del mod">
          <ac:chgData name="Shafiur Rahman" userId="47e631ac342a9572" providerId="LiveId" clId="{DD188789-D457-4302-AD0D-0EB3CC4DAAE6}" dt="2021-09-28T14:56:57.891" v="47040" actId="478"/>
          <ac:spMkLst>
            <pc:docMk/>
            <pc:sldMk cId="133753782" sldId="373"/>
            <ac:spMk id="8" creationId="{5C797B79-181B-4FED-AD4E-7392DAEF0BD0}"/>
          </ac:spMkLst>
        </pc:spChg>
        <pc:spChg chg="add mod">
          <ac:chgData name="Shafiur Rahman" userId="47e631ac342a9572" providerId="LiveId" clId="{DD188789-D457-4302-AD0D-0EB3CC4DAAE6}" dt="2021-09-28T14:58:03.316" v="47158" actId="1037"/>
          <ac:spMkLst>
            <pc:docMk/>
            <pc:sldMk cId="133753782" sldId="373"/>
            <ac:spMk id="9" creationId="{55C46CF5-80A6-4E29-9665-EF29400FA7F9}"/>
          </ac:spMkLst>
        </pc:spChg>
        <pc:spChg chg="add mod">
          <ac:chgData name="Shafiur Rahman" userId="47e631ac342a9572" providerId="LiveId" clId="{DD188789-D457-4302-AD0D-0EB3CC4DAAE6}" dt="2021-09-28T15:03:47.051" v="48131" actId="20577"/>
          <ac:spMkLst>
            <pc:docMk/>
            <pc:sldMk cId="133753782" sldId="373"/>
            <ac:spMk id="10" creationId="{914A2C2E-634B-4B1F-9617-514C97A2FA69}"/>
          </ac:spMkLst>
        </pc:spChg>
        <pc:spChg chg="add del mod">
          <ac:chgData name="Shafiur Rahman" userId="47e631ac342a9572" providerId="LiveId" clId="{DD188789-D457-4302-AD0D-0EB3CC4DAAE6}" dt="2021-09-28T14:54:31.646" v="46781" actId="478"/>
          <ac:spMkLst>
            <pc:docMk/>
            <pc:sldMk cId="133753782" sldId="373"/>
            <ac:spMk id="12" creationId="{B29D20B6-91FB-4EEA-B566-408935D2EA1C}"/>
          </ac:spMkLst>
        </pc:spChg>
        <pc:spChg chg="add mod">
          <ac:chgData name="Shafiur Rahman" userId="47e631ac342a9572" providerId="LiveId" clId="{DD188789-D457-4302-AD0D-0EB3CC4DAAE6}" dt="2021-09-28T14:58:03.316" v="47158" actId="1037"/>
          <ac:spMkLst>
            <pc:docMk/>
            <pc:sldMk cId="133753782" sldId="373"/>
            <ac:spMk id="13" creationId="{0E4020BB-5848-4F3F-B0E7-14037313C327}"/>
          </ac:spMkLst>
        </pc:spChg>
        <pc:spChg chg="add del mod topLvl">
          <ac:chgData name="Shafiur Rahman" userId="47e631ac342a9572" providerId="LiveId" clId="{DD188789-D457-4302-AD0D-0EB3CC4DAAE6}" dt="2021-09-28T14:57:44.188" v="47058" actId="1035"/>
          <ac:spMkLst>
            <pc:docMk/>
            <pc:sldMk cId="133753782" sldId="373"/>
            <ac:spMk id="15" creationId="{19A3365A-9B32-4E23-BEB4-B02728443349}"/>
          </ac:spMkLst>
        </pc:spChg>
        <pc:spChg chg="add del mod topLvl">
          <ac:chgData name="Shafiur Rahman" userId="47e631ac342a9572" providerId="LiveId" clId="{DD188789-D457-4302-AD0D-0EB3CC4DAAE6}" dt="2021-09-28T14:57:17.770" v="47047" actId="478"/>
          <ac:spMkLst>
            <pc:docMk/>
            <pc:sldMk cId="133753782" sldId="373"/>
            <ac:spMk id="16" creationId="{57F9FDEE-C6D3-45FB-8EB4-65EB47302EE4}"/>
          </ac:spMkLst>
        </pc:spChg>
        <pc:spChg chg="add del mod topLvl">
          <ac:chgData name="Shafiur Rahman" userId="47e631ac342a9572" providerId="LiveId" clId="{DD188789-D457-4302-AD0D-0EB3CC4DAAE6}" dt="2021-09-28T14:57:20.872" v="47049" actId="478"/>
          <ac:spMkLst>
            <pc:docMk/>
            <pc:sldMk cId="133753782" sldId="373"/>
            <ac:spMk id="17" creationId="{9FDD776E-6296-46D0-A7F8-4DA63AF446FA}"/>
          </ac:spMkLst>
        </pc:spChg>
        <pc:spChg chg="add del mod topLvl">
          <ac:chgData name="Shafiur Rahman" userId="47e631ac342a9572" providerId="LiveId" clId="{DD188789-D457-4302-AD0D-0EB3CC4DAAE6}" dt="2021-09-28T14:57:16.953" v="47046" actId="478"/>
          <ac:spMkLst>
            <pc:docMk/>
            <pc:sldMk cId="133753782" sldId="373"/>
            <ac:spMk id="18" creationId="{365EF639-8E8A-4B58-AB96-BBB5178BCBF7}"/>
          </ac:spMkLst>
        </pc:spChg>
        <pc:spChg chg="add del mod topLvl">
          <ac:chgData name="Shafiur Rahman" userId="47e631ac342a9572" providerId="LiveId" clId="{DD188789-D457-4302-AD0D-0EB3CC4DAAE6}" dt="2021-09-28T14:57:48.083" v="47059" actId="208"/>
          <ac:spMkLst>
            <pc:docMk/>
            <pc:sldMk cId="133753782" sldId="373"/>
            <ac:spMk id="19" creationId="{076561CE-91A6-479D-B993-FB09D1EF5451}"/>
          </ac:spMkLst>
        </pc:spChg>
        <pc:spChg chg="add mod">
          <ac:chgData name="Shafiur Rahman" userId="47e631ac342a9572" providerId="LiveId" clId="{DD188789-D457-4302-AD0D-0EB3CC4DAAE6}" dt="2021-09-28T15:00:48.524" v="47548" actId="20577"/>
          <ac:spMkLst>
            <pc:docMk/>
            <pc:sldMk cId="133753782" sldId="373"/>
            <ac:spMk id="20" creationId="{D454480A-D3AB-4CA9-A586-15FB0B04FAB6}"/>
          </ac:spMkLst>
        </pc:spChg>
        <pc:grpChg chg="add del mod">
          <ac:chgData name="Shafiur Rahman" userId="47e631ac342a9572" providerId="LiveId" clId="{DD188789-D457-4302-AD0D-0EB3CC4DAAE6}" dt="2021-09-28T14:57:09.798" v="47042" actId="165"/>
          <ac:grpSpMkLst>
            <pc:docMk/>
            <pc:sldMk cId="133753782" sldId="373"/>
            <ac:grpSpMk id="14" creationId="{3C8AAF01-792F-4532-9A1D-57B5AE12E7D0}"/>
          </ac:grpSpMkLst>
        </pc:grpChg>
        <pc:picChg chg="add mod">
          <ac:chgData name="Shafiur Rahman" userId="47e631ac342a9572" providerId="LiveId" clId="{DD188789-D457-4302-AD0D-0EB3CC4DAAE6}" dt="2021-09-28T21:11:14.360" v="49376" actId="1076"/>
          <ac:picMkLst>
            <pc:docMk/>
            <pc:sldMk cId="133753782" sldId="373"/>
            <ac:picMk id="22" creationId="{DF840C16-B5D5-47F7-880F-69DDFAEE3497}"/>
          </ac:picMkLst>
        </pc:picChg>
      </pc:sldChg>
      <pc:sldChg chg="add del">
        <pc:chgData name="Shafiur Rahman" userId="47e631ac342a9572" providerId="LiveId" clId="{DD188789-D457-4302-AD0D-0EB3CC4DAAE6}" dt="2021-09-27T00:33:42.123" v="5196"/>
        <pc:sldMkLst>
          <pc:docMk/>
          <pc:sldMk cId="3566037944" sldId="373"/>
        </pc:sldMkLst>
      </pc:sldChg>
      <pc:sldChg chg="add del">
        <pc:chgData name="Shafiur Rahman" userId="47e631ac342a9572" providerId="LiveId" clId="{DD188789-D457-4302-AD0D-0EB3CC4DAAE6}" dt="2021-09-28T09:47:41.264" v="34942" actId="47"/>
        <pc:sldMkLst>
          <pc:docMk/>
          <pc:sldMk cId="1393846073" sldId="374"/>
        </pc:sldMkLst>
      </pc:sldChg>
      <pc:sldChg chg="addSp delSp modSp add del mod">
        <pc:chgData name="Shafiur Rahman" userId="47e631ac342a9572" providerId="LiveId" clId="{DD188789-D457-4302-AD0D-0EB3CC4DAAE6}" dt="2021-09-27T01:36:41.036" v="6239" actId="47"/>
        <pc:sldMkLst>
          <pc:docMk/>
          <pc:sldMk cId="985433239" sldId="375"/>
        </pc:sldMkLst>
        <pc:spChg chg="mod">
          <ac:chgData name="Shafiur Rahman" userId="47e631ac342a9572" providerId="LiveId" clId="{DD188789-D457-4302-AD0D-0EB3CC4DAAE6}" dt="2021-09-27T00:43:01.332" v="5372" actId="20577"/>
          <ac:spMkLst>
            <pc:docMk/>
            <pc:sldMk cId="985433239" sldId="375"/>
            <ac:spMk id="2" creationId="{AD1914C3-906B-42ED-825B-02A773C5CA4C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4" creationId="{2DEA01CC-76AE-45C1-830B-69ADF1B08B96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5" creationId="{40CC1109-2585-4222-9B42-F3ED09F0D68F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6" creationId="{CD3FA324-D59A-4F67-89EB-12F934002A5E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9" creationId="{CC39BFAE-E510-4EF2-A026-A3C5103968C8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10" creationId="{64EEAC00-1BF7-4F9C-81DC-74CD615A6571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14" creationId="{46C61949-0A1F-4E7A-BF78-770550E70C90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15" creationId="{37E86639-006F-4942-BFE0-A543D558D0EC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16" creationId="{2580BCB8-A17A-43E5-9D5C-F2B04F83738F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17" creationId="{86819E37-23A0-4BFF-A49E-E74AB5F82838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18" creationId="{B06B12A4-D9E2-4AB1-8FD7-7094C4399AF2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19" creationId="{CED5C148-019E-4CAB-88EC-04D882119196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23" creationId="{38147C13-3760-4821-AC2E-0614F43777F7}"/>
          </ac:spMkLst>
        </pc:spChg>
        <pc:spChg chg="mod">
          <ac:chgData name="Shafiur Rahman" userId="47e631ac342a9572" providerId="LiveId" clId="{DD188789-D457-4302-AD0D-0EB3CC4DAAE6}" dt="2021-09-27T00:42:22.392" v="5279"/>
          <ac:spMkLst>
            <pc:docMk/>
            <pc:sldMk cId="985433239" sldId="375"/>
            <ac:spMk id="24" creationId="{B59801DD-5254-4555-A279-04BB766D7F92}"/>
          </ac:spMkLst>
        </pc:spChg>
        <pc:spChg chg="mod topLvl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26" creationId="{783E5CE7-D1BB-4AE7-81A9-D32C682890BD}"/>
          </ac:spMkLst>
        </pc:spChg>
        <pc:spChg chg="mod topLvl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27" creationId="{207B69E2-CE7E-4A76-A833-C7ECA0FE0709}"/>
          </ac:spMkLst>
        </pc:spChg>
        <pc:spChg chg="mod topLvl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28" creationId="{DABBAD2D-2AA5-46F2-8CE8-790F4F6E094B}"/>
          </ac:spMkLst>
        </pc:spChg>
        <pc:spChg chg="mod topLvl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31" creationId="{139BA647-4726-4478-BBC8-FCC549E8A68C}"/>
          </ac:spMkLst>
        </pc:spChg>
        <pc:spChg chg="mod topLvl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32" creationId="{33DD782C-B67F-4F29-B107-B73B6E33A359}"/>
          </ac:spMkLst>
        </pc:spChg>
        <pc:spChg chg="add del mod topLvl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36" creationId="{FFBDF25F-E5FB-49F9-8F54-447990873F7C}"/>
          </ac:spMkLst>
        </pc:spChg>
        <pc:spChg chg="add del mod topLvl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37" creationId="{95910F29-F82F-46FC-A620-277CE0C359BA}"/>
          </ac:spMkLst>
        </pc:spChg>
        <pc:spChg chg="del mod topLvl">
          <ac:chgData name="Shafiur Rahman" userId="47e631ac342a9572" providerId="LiveId" clId="{DD188789-D457-4302-AD0D-0EB3CC4DAAE6}" dt="2021-09-27T00:44:36.943" v="5385" actId="478"/>
          <ac:spMkLst>
            <pc:docMk/>
            <pc:sldMk cId="985433239" sldId="375"/>
            <ac:spMk id="38" creationId="{B5DD7F0A-CA15-4E79-86C3-A4F3D4C2CAFD}"/>
          </ac:spMkLst>
        </pc:spChg>
        <pc:spChg chg="del mod topLvl">
          <ac:chgData name="Shafiur Rahman" userId="47e631ac342a9572" providerId="LiveId" clId="{DD188789-D457-4302-AD0D-0EB3CC4DAAE6}" dt="2021-09-27T00:44:45.379" v="5391" actId="478"/>
          <ac:spMkLst>
            <pc:docMk/>
            <pc:sldMk cId="985433239" sldId="375"/>
            <ac:spMk id="39" creationId="{5801DAB9-5CDF-48FD-AFED-8B6C8141D960}"/>
          </ac:spMkLst>
        </pc:spChg>
        <pc:spChg chg="del mod topLvl">
          <ac:chgData name="Shafiur Rahman" userId="47e631ac342a9572" providerId="LiveId" clId="{DD188789-D457-4302-AD0D-0EB3CC4DAAE6}" dt="2021-09-27T00:44:42.598" v="5389" actId="478"/>
          <ac:spMkLst>
            <pc:docMk/>
            <pc:sldMk cId="985433239" sldId="375"/>
            <ac:spMk id="40" creationId="{2ADD7D35-96C5-40E8-A0C7-F82255481FFC}"/>
          </ac:spMkLst>
        </pc:spChg>
        <pc:spChg chg="del mod topLvl">
          <ac:chgData name="Shafiur Rahman" userId="47e631ac342a9572" providerId="LiveId" clId="{DD188789-D457-4302-AD0D-0EB3CC4DAAE6}" dt="2021-09-27T00:44:44.109" v="5390" actId="478"/>
          <ac:spMkLst>
            <pc:docMk/>
            <pc:sldMk cId="985433239" sldId="375"/>
            <ac:spMk id="41" creationId="{EC22C809-F216-4113-8FF4-C108AAC5E9E7}"/>
          </ac:spMkLst>
        </pc:spChg>
        <pc:spChg chg="mod topLvl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45" creationId="{E4002B7D-3699-4B03-B54F-D6BE63F4D475}"/>
          </ac:spMkLst>
        </pc:spChg>
        <pc:spChg chg="del mod topLvl">
          <ac:chgData name="Shafiur Rahman" userId="47e631ac342a9572" providerId="LiveId" clId="{DD188789-D457-4302-AD0D-0EB3CC4DAAE6}" dt="2021-09-27T00:45:21.171" v="5392" actId="478"/>
          <ac:spMkLst>
            <pc:docMk/>
            <pc:sldMk cId="985433239" sldId="375"/>
            <ac:spMk id="46" creationId="{17AF08D0-2633-4F7D-AC0F-A778840BC082}"/>
          </ac:spMkLst>
        </pc:spChg>
        <pc:spChg chg="add del mod">
          <ac:chgData name="Shafiur Rahman" userId="47e631ac342a9572" providerId="LiveId" clId="{DD188789-D457-4302-AD0D-0EB3CC4DAAE6}" dt="2021-09-27T01:18:33.380" v="5850" actId="478"/>
          <ac:spMkLst>
            <pc:docMk/>
            <pc:sldMk cId="985433239" sldId="375"/>
            <ac:spMk id="51" creationId="{17B14F22-1AC0-4794-995F-6995EE5C69C0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56" creationId="{A287297B-9CB9-4ED5-A05B-4CA1ABB23135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59" creationId="{B25B72C9-2A31-4F24-9516-05DAB09A805A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60" creationId="{32A92502-D641-416E-A75B-4901B52D0315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61" creationId="{9C904EDD-1A19-445C-AF52-350719A52007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62" creationId="{E035045D-1716-4B0D-A703-4A343C4FDE40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66" creationId="{53E152D3-383A-43EF-B500-911FD2192DEE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67" creationId="{D323C5B5-BA85-4C5B-B296-31E50883E7F4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75" creationId="{8DB444F4-5AD6-4950-BEBA-E39C092AC0FC}"/>
          </ac:spMkLst>
        </pc:spChg>
        <pc:spChg chg="add del mod">
          <ac:chgData name="Shafiur Rahman" userId="47e631ac342a9572" providerId="LiveId" clId="{DD188789-D457-4302-AD0D-0EB3CC4DAAE6}" dt="2021-09-27T01:12:33.500" v="5514" actId="478"/>
          <ac:spMkLst>
            <pc:docMk/>
            <pc:sldMk cId="985433239" sldId="375"/>
            <ac:spMk id="79" creationId="{DD7AC991-5946-437A-9C89-A459F2921357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80" creationId="{6D50A566-3966-421D-98BB-3310B88E890A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81" creationId="{25864E9E-B005-4C0B-9885-CC15ED9716BF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84" creationId="{5DCAA453-F19B-4D11-ADD2-988C894F325B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86" creationId="{543438DB-2387-4982-8487-8A6DC38C8858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90" creationId="{9BFA5B47-0B33-445A-8691-FE259F71A254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91" creationId="{E19FD3A9-F378-4992-B357-9B958C0B7A59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95" creationId="{238A9483-B343-4858-A1AB-824EFDF0339C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99" creationId="{17F5083A-08FA-46E4-A3A2-FBAC968A64F0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100" creationId="{92D61CFE-DE21-40AC-8291-8D437A592463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102" creationId="{C6B948DC-CB6F-4A59-80A1-2661F2C9F33F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104" creationId="{04FFC82A-FB3F-4A32-8841-7325345C3FFF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107" creationId="{82931501-E084-442A-8CB3-A86160F55A12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109" creationId="{2F0EF702-5ED5-4446-9EB2-123E3670A43B}"/>
          </ac:spMkLst>
        </pc:spChg>
        <pc:spChg chg="add mod">
          <ac:chgData name="Shafiur Rahman" userId="47e631ac342a9572" providerId="LiveId" clId="{DD188789-D457-4302-AD0D-0EB3CC4DAAE6}" dt="2021-09-27T01:30:40.103" v="6156" actId="164"/>
          <ac:spMkLst>
            <pc:docMk/>
            <pc:sldMk cId="985433239" sldId="375"/>
            <ac:spMk id="110" creationId="{4CFDCFF2-5767-47EA-B86F-B68FF9A812BF}"/>
          </ac:spMkLst>
        </pc:spChg>
        <pc:spChg chg="add del mod">
          <ac:chgData name="Shafiur Rahman" userId="47e631ac342a9572" providerId="LiveId" clId="{DD188789-D457-4302-AD0D-0EB3CC4DAAE6}" dt="2021-09-27T01:27:45.979" v="6046" actId="478"/>
          <ac:spMkLst>
            <pc:docMk/>
            <pc:sldMk cId="985433239" sldId="375"/>
            <ac:spMk id="118" creationId="{4875AF2D-D6FE-4A11-A739-73636A2FED8B}"/>
          </ac:spMkLst>
        </pc:spChg>
        <pc:spChg chg="add del mod">
          <ac:chgData name="Shafiur Rahman" userId="47e631ac342a9572" providerId="LiveId" clId="{DD188789-D457-4302-AD0D-0EB3CC4DAAE6}" dt="2021-09-27T01:27:48.698" v="6048" actId="478"/>
          <ac:spMkLst>
            <pc:docMk/>
            <pc:sldMk cId="985433239" sldId="375"/>
            <ac:spMk id="120" creationId="{CF1E4B89-7098-4D0D-AD20-8C7A20D9FCE1}"/>
          </ac:spMkLst>
        </pc:spChg>
        <pc:spChg chg="add del mod">
          <ac:chgData name="Shafiur Rahman" userId="47e631ac342a9572" providerId="LiveId" clId="{DD188789-D457-4302-AD0D-0EB3CC4DAAE6}" dt="2021-09-27T01:27:47.310" v="6047" actId="478"/>
          <ac:spMkLst>
            <pc:docMk/>
            <pc:sldMk cId="985433239" sldId="375"/>
            <ac:spMk id="121" creationId="{DD03C99D-8947-4A82-83B7-E0902CC73040}"/>
          </ac:spMkLst>
        </pc:spChg>
        <pc:grpChg chg="add mod">
          <ac:chgData name="Shafiur Rahman" userId="47e631ac342a9572" providerId="LiveId" clId="{DD188789-D457-4302-AD0D-0EB3CC4DAAE6}" dt="2021-09-27T01:30:46.272" v="6157" actId="1076"/>
          <ac:grpSpMkLst>
            <pc:docMk/>
            <pc:sldMk cId="985433239" sldId="375"/>
            <ac:grpSpMk id="3" creationId="{9CFE1F9F-5510-4DD3-B56B-ACDB2D132AD4}"/>
          </ac:grpSpMkLst>
        </pc:grpChg>
        <pc:grpChg chg="add del mod">
          <ac:chgData name="Shafiur Rahman" userId="47e631ac342a9572" providerId="LiveId" clId="{DD188789-D457-4302-AD0D-0EB3CC4DAAE6}" dt="2021-09-27T00:43:28.087" v="5375" actId="165"/>
          <ac:grpSpMkLst>
            <pc:docMk/>
            <pc:sldMk cId="985433239" sldId="375"/>
            <ac:grpSpMk id="25" creationId="{4F3EEC7A-C5B0-4609-8186-FF7FE37584B9}"/>
          </ac:grpSpMkLst>
        </pc:grpChg>
        <pc:grpChg chg="add mod">
          <ac:chgData name="Shafiur Rahman" userId="47e631ac342a9572" providerId="LiveId" clId="{DD188789-D457-4302-AD0D-0EB3CC4DAAE6}" dt="2021-09-27T01:30:46.272" v="6157" actId="1076"/>
          <ac:grpSpMkLst>
            <pc:docMk/>
            <pc:sldMk cId="985433239" sldId="375"/>
            <ac:grpSpMk id="130" creationId="{E91EF08D-9D81-4D1A-998C-1766DE75EB85}"/>
          </ac:grpSpMkLst>
        </pc:grpChg>
        <pc:picChg chg="add del mod">
          <ac:chgData name="Shafiur Rahman" userId="47e631ac342a9572" providerId="LiveId" clId="{DD188789-D457-4302-AD0D-0EB3CC4DAAE6}" dt="2021-09-27T01:07:15.153" v="5408" actId="478"/>
          <ac:picMkLst>
            <pc:docMk/>
            <pc:sldMk cId="985433239" sldId="375"/>
            <ac:picMk id="58" creationId="{E7DA3700-223C-4712-ABE7-CB900685C7CB}"/>
          </ac:picMkLst>
        </pc:picChg>
        <pc:cxnChg chg="mod">
          <ac:chgData name="Shafiur Rahman" userId="47e631ac342a9572" providerId="LiveId" clId="{DD188789-D457-4302-AD0D-0EB3CC4DAAE6}" dt="2021-09-27T00:42:22.392" v="5279"/>
          <ac:cxnSpMkLst>
            <pc:docMk/>
            <pc:sldMk cId="985433239" sldId="375"/>
            <ac:cxnSpMk id="7" creationId="{E894E891-ED35-4617-B52A-D2843C7DA83B}"/>
          </ac:cxnSpMkLst>
        </pc:cxnChg>
        <pc:cxnChg chg="mod">
          <ac:chgData name="Shafiur Rahman" userId="47e631ac342a9572" providerId="LiveId" clId="{DD188789-D457-4302-AD0D-0EB3CC4DAAE6}" dt="2021-09-27T00:42:22.392" v="5279"/>
          <ac:cxnSpMkLst>
            <pc:docMk/>
            <pc:sldMk cId="985433239" sldId="375"/>
            <ac:cxnSpMk id="8" creationId="{A9EE7346-64E8-4622-BBB2-FDB6C56EFD71}"/>
          </ac:cxnSpMkLst>
        </pc:cxnChg>
        <pc:cxnChg chg="mod">
          <ac:chgData name="Shafiur Rahman" userId="47e631ac342a9572" providerId="LiveId" clId="{DD188789-D457-4302-AD0D-0EB3CC4DAAE6}" dt="2021-09-27T00:42:22.392" v="5279"/>
          <ac:cxnSpMkLst>
            <pc:docMk/>
            <pc:sldMk cId="985433239" sldId="375"/>
            <ac:cxnSpMk id="11" creationId="{CE5C970C-76B4-4BCE-9967-2D85390DE751}"/>
          </ac:cxnSpMkLst>
        </pc:cxnChg>
        <pc:cxnChg chg="mod">
          <ac:chgData name="Shafiur Rahman" userId="47e631ac342a9572" providerId="LiveId" clId="{DD188789-D457-4302-AD0D-0EB3CC4DAAE6}" dt="2021-09-27T00:42:22.392" v="5279"/>
          <ac:cxnSpMkLst>
            <pc:docMk/>
            <pc:sldMk cId="985433239" sldId="375"/>
            <ac:cxnSpMk id="12" creationId="{6B0931A6-2A6E-4EAC-8CC7-B3ABEF3517F8}"/>
          </ac:cxnSpMkLst>
        </pc:cxnChg>
        <pc:cxnChg chg="mod">
          <ac:chgData name="Shafiur Rahman" userId="47e631ac342a9572" providerId="LiveId" clId="{DD188789-D457-4302-AD0D-0EB3CC4DAAE6}" dt="2021-09-27T00:42:22.392" v="5279"/>
          <ac:cxnSpMkLst>
            <pc:docMk/>
            <pc:sldMk cId="985433239" sldId="375"/>
            <ac:cxnSpMk id="13" creationId="{EE4A610E-457B-47B6-B1E5-B9D52FEC6DF8}"/>
          </ac:cxnSpMkLst>
        </pc:cxnChg>
        <pc:cxnChg chg="mod">
          <ac:chgData name="Shafiur Rahman" userId="47e631ac342a9572" providerId="LiveId" clId="{DD188789-D457-4302-AD0D-0EB3CC4DAAE6}" dt="2021-09-27T00:42:22.392" v="5279"/>
          <ac:cxnSpMkLst>
            <pc:docMk/>
            <pc:sldMk cId="985433239" sldId="375"/>
            <ac:cxnSpMk id="20" creationId="{3B493859-68B4-441F-B199-AE3B18794579}"/>
          </ac:cxnSpMkLst>
        </pc:cxnChg>
        <pc:cxnChg chg="mod">
          <ac:chgData name="Shafiur Rahman" userId="47e631ac342a9572" providerId="LiveId" clId="{DD188789-D457-4302-AD0D-0EB3CC4DAAE6}" dt="2021-09-27T00:42:22.392" v="5279"/>
          <ac:cxnSpMkLst>
            <pc:docMk/>
            <pc:sldMk cId="985433239" sldId="375"/>
            <ac:cxnSpMk id="21" creationId="{9115A81F-5C28-4972-BB13-BD2B4315E16A}"/>
          </ac:cxnSpMkLst>
        </pc:cxnChg>
        <pc:cxnChg chg="mod">
          <ac:chgData name="Shafiur Rahman" userId="47e631ac342a9572" providerId="LiveId" clId="{DD188789-D457-4302-AD0D-0EB3CC4DAAE6}" dt="2021-09-27T00:42:22.392" v="5279"/>
          <ac:cxnSpMkLst>
            <pc:docMk/>
            <pc:sldMk cId="985433239" sldId="375"/>
            <ac:cxnSpMk id="22" creationId="{D1120C0D-7120-4590-B54A-C4C37581544B}"/>
          </ac:cxnSpMkLst>
        </pc:cxnChg>
        <pc:cxnChg chg="mod topLvl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29" creationId="{019D820D-EE61-4463-874A-7043CCA762E3}"/>
          </ac:cxnSpMkLst>
        </pc:cxnChg>
        <pc:cxnChg chg="mod topLvl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30" creationId="{27125663-6869-4C7C-9448-504BB529A21A}"/>
          </ac:cxnSpMkLst>
        </pc:cxnChg>
        <pc:cxnChg chg="del mod topLvl">
          <ac:chgData name="Shafiur Rahman" userId="47e631ac342a9572" providerId="LiveId" clId="{DD188789-D457-4302-AD0D-0EB3CC4DAAE6}" dt="2021-09-27T00:44:39.954" v="5387" actId="478"/>
          <ac:cxnSpMkLst>
            <pc:docMk/>
            <pc:sldMk cId="985433239" sldId="375"/>
            <ac:cxnSpMk id="33" creationId="{34B62125-7159-4165-AC05-90BFD9AA521F}"/>
          </ac:cxnSpMkLst>
        </pc:cxnChg>
        <pc:cxnChg chg="del mod topLvl">
          <ac:chgData name="Shafiur Rahman" userId="47e631ac342a9572" providerId="LiveId" clId="{DD188789-D457-4302-AD0D-0EB3CC4DAAE6}" dt="2021-09-27T00:44:37.763" v="5386" actId="478"/>
          <ac:cxnSpMkLst>
            <pc:docMk/>
            <pc:sldMk cId="985433239" sldId="375"/>
            <ac:cxnSpMk id="34" creationId="{038A2319-96FC-4852-9C5D-EFF032B27B21}"/>
          </ac:cxnSpMkLst>
        </pc:cxnChg>
        <pc:cxnChg chg="del mod topLvl">
          <ac:chgData name="Shafiur Rahman" userId="47e631ac342a9572" providerId="LiveId" clId="{DD188789-D457-4302-AD0D-0EB3CC4DAAE6}" dt="2021-09-27T00:44:40.730" v="5388" actId="478"/>
          <ac:cxnSpMkLst>
            <pc:docMk/>
            <pc:sldMk cId="985433239" sldId="375"/>
            <ac:cxnSpMk id="35" creationId="{3B91D7F3-3B5D-49AC-ABE1-A2F440C46402}"/>
          </ac:cxnSpMkLst>
        </pc:cxnChg>
        <pc:cxnChg chg="del mod topLvl">
          <ac:chgData name="Shafiur Rahman" userId="47e631ac342a9572" providerId="LiveId" clId="{DD188789-D457-4302-AD0D-0EB3CC4DAAE6}" dt="2021-09-27T00:45:21.808" v="5393" actId="478"/>
          <ac:cxnSpMkLst>
            <pc:docMk/>
            <pc:sldMk cId="985433239" sldId="375"/>
            <ac:cxnSpMk id="42" creationId="{C75193D3-5A2C-4673-AEA0-9EF4E78D4AC2}"/>
          </ac:cxnSpMkLst>
        </pc:cxnChg>
        <pc:cxnChg chg="del mod topLvl">
          <ac:chgData name="Shafiur Rahman" userId="47e631ac342a9572" providerId="LiveId" clId="{DD188789-D457-4302-AD0D-0EB3CC4DAAE6}" dt="2021-09-27T00:44:10.409" v="5377" actId="478"/>
          <ac:cxnSpMkLst>
            <pc:docMk/>
            <pc:sldMk cId="985433239" sldId="375"/>
            <ac:cxnSpMk id="43" creationId="{5768EC02-6A6C-4DE0-B9DB-E181F152C09F}"/>
          </ac:cxnSpMkLst>
        </pc:cxnChg>
        <pc:cxnChg chg="mod topLvl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44" creationId="{82855093-7F21-4A8B-9FF1-1CE655163005}"/>
          </ac:cxnSpMkLst>
        </pc:cxnChg>
        <pc:cxnChg chg="add del mod">
          <ac:chgData name="Shafiur Rahman" userId="47e631ac342a9572" providerId="LiveId" clId="{DD188789-D457-4302-AD0D-0EB3CC4DAAE6}" dt="2021-09-27T01:18:33.784" v="5851" actId="478"/>
          <ac:cxnSpMkLst>
            <pc:docMk/>
            <pc:sldMk cId="985433239" sldId="375"/>
            <ac:cxnSpMk id="50" creationId="{31FBE51E-E960-4E07-967B-4A50EF5D5575}"/>
          </ac:cxnSpMkLst>
        </pc:cxnChg>
        <pc:cxnChg chg="add mod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63" creationId="{8C5339F2-8BD7-49B2-8F21-D66C79B3A3A7}"/>
          </ac:cxnSpMkLst>
        </pc:cxnChg>
        <pc:cxnChg chg="add del mod">
          <ac:chgData name="Shafiur Rahman" userId="47e631ac342a9572" providerId="LiveId" clId="{DD188789-D457-4302-AD0D-0EB3CC4DAAE6}" dt="2021-09-27T01:10:28.815" v="5496" actId="11529"/>
          <ac:cxnSpMkLst>
            <pc:docMk/>
            <pc:sldMk cId="985433239" sldId="375"/>
            <ac:cxnSpMk id="69" creationId="{7DD17E96-0073-423D-A9D9-9CE90E4FE87C}"/>
          </ac:cxnSpMkLst>
        </pc:cxnChg>
        <pc:cxnChg chg="add del mod">
          <ac:chgData name="Shafiur Rahman" userId="47e631ac342a9572" providerId="LiveId" clId="{DD188789-D457-4302-AD0D-0EB3CC4DAAE6}" dt="2021-09-27T01:11:10.928" v="5500" actId="478"/>
          <ac:cxnSpMkLst>
            <pc:docMk/>
            <pc:sldMk cId="985433239" sldId="375"/>
            <ac:cxnSpMk id="71" creationId="{0E3181E9-4E77-43FE-8100-1C5B4DA5F9D4}"/>
          </ac:cxnSpMkLst>
        </pc:cxnChg>
        <pc:cxnChg chg="add del mod ord">
          <ac:chgData name="Shafiur Rahman" userId="47e631ac342a9572" providerId="LiveId" clId="{DD188789-D457-4302-AD0D-0EB3CC4DAAE6}" dt="2021-09-27T01:11:59.310" v="5507" actId="478"/>
          <ac:cxnSpMkLst>
            <pc:docMk/>
            <pc:sldMk cId="985433239" sldId="375"/>
            <ac:cxnSpMk id="74" creationId="{775696FC-6B05-4997-8A70-32D095D1EA3F}"/>
          </ac:cxnSpMkLst>
        </pc:cxnChg>
        <pc:cxnChg chg="add mod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76" creationId="{BDC0B170-FB0F-4B0B-A99B-E30265E09E0F}"/>
          </ac:cxnSpMkLst>
        </pc:cxnChg>
        <pc:cxnChg chg="add mod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87" creationId="{D278FDBD-5CF8-4696-8E4E-CD4204E08EBE}"/>
          </ac:cxnSpMkLst>
        </pc:cxnChg>
        <pc:cxnChg chg="add mod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92" creationId="{CFB80BB3-E5AB-42D6-A8F2-EC77DE6F34E9}"/>
          </ac:cxnSpMkLst>
        </pc:cxnChg>
        <pc:cxnChg chg="add mod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96" creationId="{76E37F33-ACDE-4E83-8F99-4EB933F22210}"/>
          </ac:cxnSpMkLst>
        </pc:cxnChg>
        <pc:cxnChg chg="add mod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101" creationId="{C59D3104-D392-4F0E-949B-3A9D8BAAF748}"/>
          </ac:cxnSpMkLst>
        </pc:cxnChg>
        <pc:cxnChg chg="add mod">
          <ac:chgData name="Shafiur Rahman" userId="47e631ac342a9572" providerId="LiveId" clId="{DD188789-D457-4302-AD0D-0EB3CC4DAAE6}" dt="2021-09-27T01:30:40.103" v="6156" actId="164"/>
          <ac:cxnSpMkLst>
            <pc:docMk/>
            <pc:sldMk cId="985433239" sldId="375"/>
            <ac:cxnSpMk id="108" creationId="{9E337267-7F2B-4F44-A38B-8E965C4640DE}"/>
          </ac:cxnSpMkLst>
        </pc:cxnChg>
        <pc:cxnChg chg="add del mod">
          <ac:chgData name="Shafiur Rahman" userId="47e631ac342a9572" providerId="LiveId" clId="{DD188789-D457-4302-AD0D-0EB3CC4DAAE6}" dt="2021-09-27T01:27:45.200" v="6045" actId="478"/>
          <ac:cxnSpMkLst>
            <pc:docMk/>
            <pc:sldMk cId="985433239" sldId="375"/>
            <ac:cxnSpMk id="119" creationId="{D4207A0D-9F49-435E-B309-E1D1F8CCF670}"/>
          </ac:cxnSpMkLst>
        </pc:cxnChg>
      </pc:sldChg>
      <pc:sldChg chg="add del">
        <pc:chgData name="Shafiur Rahman" userId="47e631ac342a9572" providerId="LiveId" clId="{DD188789-D457-4302-AD0D-0EB3CC4DAAE6}" dt="2021-09-27T01:30:51.301" v="6160"/>
        <pc:sldMkLst>
          <pc:docMk/>
          <pc:sldMk cId="1946972665" sldId="376"/>
        </pc:sldMkLst>
      </pc:sldChg>
      <pc:sldChg chg="addSp delSp modSp add del mod modTransition modAnim modNotesTx">
        <pc:chgData name="Shafiur Rahman" userId="47e631ac342a9572" providerId="LiveId" clId="{DD188789-D457-4302-AD0D-0EB3CC4DAAE6}" dt="2021-09-28T23:48:52.144" v="52195"/>
        <pc:sldMkLst>
          <pc:docMk/>
          <pc:sldMk cId="3365478926" sldId="376"/>
        </pc:sldMkLst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4" creationId="{2DEA01CC-76AE-45C1-830B-69ADF1B08B96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5" creationId="{40CC1109-2585-4222-9B42-F3ED09F0D68F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6" creationId="{CD3FA324-D59A-4F67-89EB-12F934002A5E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9" creationId="{CC39BFAE-E510-4EF2-A026-A3C5103968C8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10" creationId="{64EEAC00-1BF7-4F9C-81DC-74CD615A6571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14" creationId="{46C61949-0A1F-4E7A-BF78-770550E70C90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15" creationId="{37E86639-006F-4942-BFE0-A543D558D0EC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16" creationId="{2580BCB8-A17A-43E5-9D5C-F2B04F83738F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17" creationId="{86819E37-23A0-4BFF-A49E-E74AB5F82838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18" creationId="{B06B12A4-D9E2-4AB1-8FD7-7094C4399AF2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19" creationId="{CED5C148-019E-4CAB-88EC-04D882119196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23" creationId="{38147C13-3760-4821-AC2E-0614F43777F7}"/>
          </ac:spMkLst>
        </pc:spChg>
        <pc:spChg chg="mod">
          <ac:chgData name="Shafiur Rahman" userId="47e631ac342a9572" providerId="LiveId" clId="{DD188789-D457-4302-AD0D-0EB3CC4DAAE6}" dt="2021-09-27T02:25:13.658" v="7043" actId="571"/>
          <ac:spMkLst>
            <pc:docMk/>
            <pc:sldMk cId="3365478926" sldId="376"/>
            <ac:spMk id="24" creationId="{B59801DD-5254-4555-A279-04BB766D7F92}"/>
          </ac:spMkLst>
        </pc:spChg>
        <pc:spChg chg="add mod ord">
          <ac:chgData name="Shafiur Rahman" userId="47e631ac342a9572" providerId="LiveId" clId="{DD188789-D457-4302-AD0D-0EB3CC4DAAE6}" dt="2021-09-28T10:55:52.568" v="37009" actId="167"/>
          <ac:spMkLst>
            <pc:docMk/>
            <pc:sldMk cId="3365478926" sldId="376"/>
            <ac:spMk id="25" creationId="{C9F4B642-05C9-4F8D-8F63-BEC8B6794F8D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26" creationId="{783E5CE7-D1BB-4AE7-81A9-D32C682890BD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27" creationId="{207B69E2-CE7E-4A76-A833-C7ECA0FE0709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28" creationId="{DABBAD2D-2AA5-46F2-8CE8-790F4F6E094B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31" creationId="{139BA647-4726-4478-BBC8-FCC549E8A68C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32" creationId="{33DD782C-B67F-4F29-B107-B73B6E33A359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36" creationId="{FFBDF25F-E5FB-49F9-8F54-447990873F7C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37" creationId="{95910F29-F82F-46FC-A620-277CE0C359BA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45" creationId="{E4002B7D-3699-4B03-B54F-D6BE63F4D475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56" creationId="{A287297B-9CB9-4ED5-A05B-4CA1ABB23135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59" creationId="{B25B72C9-2A31-4F24-9516-05DAB09A805A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60" creationId="{32A92502-D641-416E-A75B-4901B52D0315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61" creationId="{9C904EDD-1A19-445C-AF52-350719A52007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62" creationId="{E035045D-1716-4B0D-A703-4A343C4FDE40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66" creationId="{53E152D3-383A-43EF-B500-911FD2192DEE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67" creationId="{D323C5B5-BA85-4C5B-B296-31E50883E7F4}"/>
          </ac:spMkLst>
        </pc:spChg>
        <pc:spChg chg="add del mod">
          <ac:chgData name="Shafiur Rahman" userId="47e631ac342a9572" providerId="LiveId" clId="{DD188789-D457-4302-AD0D-0EB3CC4DAAE6}" dt="2021-09-27T01:34:02.197" v="6184" actId="478"/>
          <ac:spMkLst>
            <pc:docMk/>
            <pc:sldMk cId="3365478926" sldId="376"/>
            <ac:spMk id="72" creationId="{E041501E-E9C3-4CCA-B57B-9F1F9491C620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75" creationId="{8DB444F4-5AD6-4950-BEBA-E39C092AC0FC}"/>
          </ac:spMkLst>
        </pc:spChg>
        <pc:spChg chg="add mod topLvl">
          <ac:chgData name="Shafiur Rahman" userId="47e631ac342a9572" providerId="LiveId" clId="{DD188789-D457-4302-AD0D-0EB3CC4DAAE6}" dt="2021-09-28T09:52:39.091" v="34968" actId="11530"/>
          <ac:spMkLst>
            <pc:docMk/>
            <pc:sldMk cId="3365478926" sldId="376"/>
            <ac:spMk id="77" creationId="{1C8BD9CD-AFB9-4DC7-9EE6-20B91CF8F79B}"/>
          </ac:spMkLst>
        </pc:spChg>
        <pc:spChg chg="add mod topLvl">
          <ac:chgData name="Shafiur Rahman" userId="47e631ac342a9572" providerId="LiveId" clId="{DD188789-D457-4302-AD0D-0EB3CC4DAAE6}" dt="2021-09-28T09:50:53.197" v="34962" actId="165"/>
          <ac:spMkLst>
            <pc:docMk/>
            <pc:sldMk cId="3365478926" sldId="376"/>
            <ac:spMk id="78" creationId="{2598F927-8341-4518-ADF7-31755CCFC798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80" creationId="{6D50A566-3966-421D-98BB-3310B88E890A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81" creationId="{25864E9E-B005-4C0B-9885-CC15ED9716BF}"/>
          </ac:spMkLst>
        </pc:spChg>
        <pc:spChg chg="add mod topLvl">
          <ac:chgData name="Shafiur Rahman" userId="47e631ac342a9572" providerId="LiveId" clId="{DD188789-D457-4302-AD0D-0EB3CC4DAAE6}" dt="2021-09-28T09:52:39.091" v="34968" actId="11530"/>
          <ac:spMkLst>
            <pc:docMk/>
            <pc:sldMk cId="3365478926" sldId="376"/>
            <ac:spMk id="82" creationId="{2C3C9096-6A8C-4842-B988-06E15AF70D30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84" creationId="{5DCAA453-F19B-4D11-ADD2-988C894F325B}"/>
          </ac:spMkLst>
        </pc:spChg>
        <pc:spChg chg="add mod topLvl">
          <ac:chgData name="Shafiur Rahman" userId="47e631ac342a9572" providerId="LiveId" clId="{DD188789-D457-4302-AD0D-0EB3CC4DAAE6}" dt="2021-09-28T09:50:53.197" v="34962" actId="165"/>
          <ac:spMkLst>
            <pc:docMk/>
            <pc:sldMk cId="3365478926" sldId="376"/>
            <ac:spMk id="85" creationId="{1473944B-4B02-4F24-836A-06B5D6868CF9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86" creationId="{543438DB-2387-4982-8487-8A6DC38C8858}"/>
          </ac:spMkLst>
        </pc:spChg>
        <pc:spChg chg="add mod topLvl">
          <ac:chgData name="Shafiur Rahman" userId="47e631ac342a9572" providerId="LiveId" clId="{DD188789-D457-4302-AD0D-0EB3CC4DAAE6}" dt="2021-09-28T09:50:53.197" v="34962" actId="165"/>
          <ac:spMkLst>
            <pc:docMk/>
            <pc:sldMk cId="3365478926" sldId="376"/>
            <ac:spMk id="88" creationId="{193FB88C-9843-471F-B293-4C137538DBA9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89" creationId="{8AA73257-6BC2-40DD-991D-AAB10773AD1F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90" creationId="{9BFA5B47-0B33-445A-8691-FE259F71A254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91" creationId="{E19FD3A9-F378-4992-B357-9B958C0B7A59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93" creationId="{C0BAA128-FA79-482B-A112-622CC473FCC9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95" creationId="{238A9483-B343-4858-A1AB-824EFDF0339C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97" creationId="{81CF5F83-E368-4B34-97BC-A74D43310919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99" creationId="{17F5083A-08FA-46E4-A3A2-FBAC968A64F0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00" creationId="{92D61CFE-DE21-40AC-8291-8D437A592463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02" creationId="{C6B948DC-CB6F-4A59-80A1-2661F2C9F33F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103" creationId="{F99D4166-1083-4553-9154-DA4482E80179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04" creationId="{04FFC82A-FB3F-4A32-8841-7325345C3FFF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105" creationId="{1FB7C076-FC27-4A38-B133-26538B21CDAE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07" creationId="{82931501-E084-442A-8CB3-A86160F55A12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09" creationId="{2F0EF702-5ED5-4446-9EB2-123E3670A43B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10" creationId="{4CFDCFF2-5767-47EA-B86F-B68FF9A812BF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111" creationId="{FE63A07A-66B5-4A75-AD21-0010FD871DA9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112" creationId="{9EBFDB08-7564-46C5-9011-C0379D52FFA8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113" creationId="{D690D7A0-6044-4F34-9574-FD5918C3AA82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115" creationId="{42EDAE68-AD40-48E8-B1C7-670C862B93B3}"/>
          </ac:spMkLst>
        </pc:spChg>
        <pc:spChg chg="add del mod">
          <ac:chgData name="Shafiur Rahman" userId="47e631ac342a9572" providerId="LiveId" clId="{DD188789-D457-4302-AD0D-0EB3CC4DAAE6}" dt="2021-09-27T01:32:39.063" v="6174" actId="478"/>
          <ac:spMkLst>
            <pc:docMk/>
            <pc:sldMk cId="3365478926" sldId="376"/>
            <ac:spMk id="116" creationId="{63CA1D98-3AA3-48D2-92A5-1EBFFD204CA8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18" creationId="{4875AF2D-D6FE-4A11-A739-73636A2FED8B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20" creationId="{CF1E4B89-7098-4D0D-AD20-8C7A20D9FCE1}"/>
          </ac:spMkLst>
        </pc:spChg>
        <pc:spChg chg="del mod">
          <ac:chgData name="Shafiur Rahman" userId="47e631ac342a9572" providerId="LiveId" clId="{DD188789-D457-4302-AD0D-0EB3CC4DAAE6}" dt="2021-09-27T01:26:28.646" v="5980" actId="478"/>
          <ac:spMkLst>
            <pc:docMk/>
            <pc:sldMk cId="3365478926" sldId="376"/>
            <ac:spMk id="121" creationId="{DD03C99D-8947-4A82-83B7-E0902CC73040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22" creationId="{D5D04912-B09B-426A-AADB-82B614ABEB66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23" creationId="{1259010D-3D1E-4333-968C-504DC9A9A680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24" creationId="{A6C3FBD3-96B6-4145-817C-EC5F0D200A83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27" creationId="{25A6C413-8D90-43C5-811E-57FCD7A6B467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28" creationId="{9EA59027-BD54-467D-B1D3-D5CA6DC01032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29" creationId="{1024FDC8-6554-4389-9B74-95A7CB5DD5DC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30" creationId="{F9FC5951-0363-4FCD-AC9E-B317E6CFCCC5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32" creationId="{9458ABFD-4D65-4CDC-8F15-17264F8DC4F9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33" creationId="{3CCB85A8-11DC-47C8-98C7-810EECB6A313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34" creationId="{79E0B9CA-ADE5-45EE-82AD-63FF1D7590ED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35" creationId="{03E37BED-2D62-4E89-98E6-61D992FE1C88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36" creationId="{A1158FE9-0E1A-4FDA-BC9B-25B43E6F105B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37" creationId="{B8CED451-83DF-4004-BA4C-4DA5C289492C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39" creationId="{972692AA-644B-4389-9B3B-2F3FEE8B91EB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40" creationId="{94FCB31A-19A3-4C19-95AC-B7DD66BBBF2D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41" creationId="{26E94244-884D-4928-A094-BB43E2BE8B8A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43" creationId="{DDDFA169-F949-4C72-AC4A-C8E8D7095AE9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44" creationId="{4F1739E4-76D5-4BD5-B78D-F8C794EDE888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45" creationId="{1B552F1E-F7D8-4543-94AB-EB8793AABB08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46" creationId="{68ED44A8-DDB6-4006-95B6-3CBA45A38053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48" creationId="{290A0505-81F0-47B0-91BD-8633C78B10F3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49" creationId="{3E4BB555-32B2-4A36-A4B4-591789F40F1D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51" creationId="{413D0976-9DEA-430A-BD4F-9988B63790D8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53" creationId="{904C348B-EE3D-4DEF-9FE4-BAFFA69500FC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54" creationId="{25BD8BCA-C761-4E85-BF5B-8B0585668E48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56" creationId="{016A43B3-A589-4565-BC60-96CFAAB9F00F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57" creationId="{D21857B6-AADB-4AB5-853E-3D73F6F9167F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58" creationId="{B3B005C0-52C8-4404-94F2-76A7E513E4A5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60" creationId="{A047B3E7-768A-4377-AE97-740509525F2B}"/>
          </ac:spMkLst>
        </pc:spChg>
        <pc:spChg chg="mod topLvl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61" creationId="{8565440D-2E61-45C5-9EDF-01B7BCC97AA1}"/>
          </ac:spMkLst>
        </pc:spChg>
        <pc:spChg chg="add mod">
          <ac:chgData name="Shafiur Rahman" userId="47e631ac342a9572" providerId="LiveId" clId="{DD188789-D457-4302-AD0D-0EB3CC4DAAE6}" dt="2021-09-27T02:25:21.707" v="7046" actId="207"/>
          <ac:spMkLst>
            <pc:docMk/>
            <pc:sldMk cId="3365478926" sldId="376"/>
            <ac:spMk id="162" creationId="{181F1059-93A4-4E7F-99A9-AB67F683D8AC}"/>
          </ac:spMkLst>
        </pc:spChg>
        <pc:spChg chg="add mod">
          <ac:chgData name="Shafiur Rahman" userId="47e631ac342a9572" providerId="LiveId" clId="{DD188789-D457-4302-AD0D-0EB3CC4DAAE6}" dt="2021-09-28T10:31:17.296" v="36283" actId="20577"/>
          <ac:spMkLst>
            <pc:docMk/>
            <pc:sldMk cId="3365478926" sldId="376"/>
            <ac:spMk id="163" creationId="{7994DE35-25B7-4E9F-BA35-CE22375F5263}"/>
          </ac:spMkLst>
        </pc:spChg>
        <pc:spChg chg="add mod">
          <ac:chgData name="Shafiur Rahman" userId="47e631ac342a9572" providerId="LiveId" clId="{DD188789-D457-4302-AD0D-0EB3CC4DAAE6}" dt="2021-09-28T10:19:45.271" v="35995" actId="20577"/>
          <ac:spMkLst>
            <pc:docMk/>
            <pc:sldMk cId="3365478926" sldId="376"/>
            <ac:spMk id="164" creationId="{75889548-C753-405B-8A7C-A86240D76B2B}"/>
          </ac:spMkLst>
        </pc:spChg>
        <pc:spChg chg="add mod">
          <ac:chgData name="Shafiur Rahman" userId="47e631ac342a9572" providerId="LiveId" clId="{DD188789-D457-4302-AD0D-0EB3CC4DAAE6}" dt="2021-09-28T10:26:44.506" v="36138" actId="14100"/>
          <ac:spMkLst>
            <pc:docMk/>
            <pc:sldMk cId="3365478926" sldId="376"/>
            <ac:spMk id="165" creationId="{A795A924-9FEB-488B-AF96-CE42B5E528F5}"/>
          </ac:spMkLst>
        </pc:spChg>
        <pc:spChg chg="add mod">
          <ac:chgData name="Shafiur Rahman" userId="47e631ac342a9572" providerId="LiveId" clId="{DD188789-D457-4302-AD0D-0EB3CC4DAAE6}" dt="2021-09-28T10:25:29.316" v="36102" actId="164"/>
          <ac:spMkLst>
            <pc:docMk/>
            <pc:sldMk cId="3365478926" sldId="376"/>
            <ac:spMk id="167" creationId="{0756E852-4E7E-47C7-ACEB-8EEF093F2405}"/>
          </ac:spMkLst>
        </pc:spChg>
        <pc:grpChg chg="mod">
          <ac:chgData name="Shafiur Rahman" userId="47e631ac342a9572" providerId="LiveId" clId="{DD188789-D457-4302-AD0D-0EB3CC4DAAE6}" dt="2021-09-28T10:25:53.181" v="36131" actId="1037"/>
          <ac:grpSpMkLst>
            <pc:docMk/>
            <pc:sldMk cId="3365478926" sldId="376"/>
            <ac:grpSpMk id="3" creationId="{9CFE1F9F-5510-4DD3-B56B-ACDB2D132AD4}"/>
          </ac:grpSpMkLst>
        </pc:grpChg>
        <pc:grpChg chg="add del mod">
          <ac:chgData name="Shafiur Rahman" userId="47e631ac342a9572" providerId="LiveId" clId="{DD188789-D457-4302-AD0D-0EB3CC4DAAE6}" dt="2021-09-28T09:50:53.197" v="34962" actId="165"/>
          <ac:grpSpMkLst>
            <pc:docMk/>
            <pc:sldMk cId="3365478926" sldId="376"/>
            <ac:grpSpMk id="52" creationId="{8D5650AF-CFDD-4ED1-B770-DF6D5DE83367}"/>
          </ac:grpSpMkLst>
        </pc:grpChg>
        <pc:grpChg chg="add mod">
          <ac:chgData name="Shafiur Rahman" userId="47e631ac342a9572" providerId="LiveId" clId="{DD188789-D457-4302-AD0D-0EB3CC4DAAE6}" dt="2021-09-28T10:25:29.316" v="36102" actId="164"/>
          <ac:grpSpMkLst>
            <pc:docMk/>
            <pc:sldMk cId="3365478926" sldId="376"/>
            <ac:grpSpMk id="65" creationId="{B3624F66-E9C0-4B3D-807D-2920F7D5D04A}"/>
          </ac:grpSpMkLst>
        </pc:grpChg>
        <pc:grpChg chg="add del mod topLvl">
          <ac:chgData name="Shafiur Rahman" userId="47e631ac342a9572" providerId="LiveId" clId="{DD188789-D457-4302-AD0D-0EB3CC4DAAE6}" dt="2021-09-28T09:51:02.675" v="34963" actId="165"/>
          <ac:grpSpMkLst>
            <pc:docMk/>
            <pc:sldMk cId="3365478926" sldId="376"/>
            <ac:grpSpMk id="117" creationId="{BA36B1D9-EA0D-4717-A168-DED7D6450FEC}"/>
          </ac:grpSpMkLst>
        </pc:grpChg>
        <pc:graphicFrameChg chg="add mod modGraphic">
          <ac:chgData name="Shafiur Rahman" userId="47e631ac342a9572" providerId="LiveId" clId="{DD188789-D457-4302-AD0D-0EB3CC4DAAE6}" dt="2021-09-28T10:27:45.398" v="36142" actId="207"/>
          <ac:graphicFrameMkLst>
            <pc:docMk/>
            <pc:sldMk cId="3365478926" sldId="376"/>
            <ac:graphicFrameMk id="168" creationId="{92E35C4D-9EBE-42F8-9283-BB0B0E4201EA}"/>
          </ac:graphicFrameMkLst>
        </pc:graphicFrameChg>
        <pc:picChg chg="add mod">
          <ac:chgData name="Shafiur Rahman" userId="47e631ac342a9572" providerId="LiveId" clId="{DD188789-D457-4302-AD0D-0EB3CC4DAAE6}" dt="2021-09-28T21:11:41.258" v="49379"/>
          <ac:picMkLst>
            <pc:docMk/>
            <pc:sldMk cId="3365478926" sldId="376"/>
            <ac:picMk id="27" creationId="{0A615B59-DEE9-49D0-843E-F904E89D6E80}"/>
          </ac:picMkLst>
        </pc:picChg>
        <pc:picChg chg="add mod">
          <ac:chgData name="Shafiur Rahman" userId="47e631ac342a9572" providerId="LiveId" clId="{DD188789-D457-4302-AD0D-0EB3CC4DAAE6}" dt="2021-09-28T21:16:18.749" v="49383" actId="1076"/>
          <ac:picMkLst>
            <pc:docMk/>
            <pc:sldMk cId="3365478926" sldId="376"/>
            <ac:picMk id="28" creationId="{7B982155-F9DA-4C1E-AC4C-B03716570552}"/>
          </ac:picMkLst>
        </pc:picChg>
        <pc:cxnChg chg="mod">
          <ac:chgData name="Shafiur Rahman" userId="47e631ac342a9572" providerId="LiveId" clId="{DD188789-D457-4302-AD0D-0EB3CC4DAAE6}" dt="2021-09-27T02:25:13.658" v="7043" actId="571"/>
          <ac:cxnSpMkLst>
            <pc:docMk/>
            <pc:sldMk cId="3365478926" sldId="376"/>
            <ac:cxnSpMk id="7" creationId="{E894E891-ED35-4617-B52A-D2843C7DA83B}"/>
          </ac:cxnSpMkLst>
        </pc:cxnChg>
        <pc:cxnChg chg="mod">
          <ac:chgData name="Shafiur Rahman" userId="47e631ac342a9572" providerId="LiveId" clId="{DD188789-D457-4302-AD0D-0EB3CC4DAAE6}" dt="2021-09-27T02:25:13.658" v="7043" actId="571"/>
          <ac:cxnSpMkLst>
            <pc:docMk/>
            <pc:sldMk cId="3365478926" sldId="376"/>
            <ac:cxnSpMk id="8" creationId="{A9EE7346-64E8-4622-BBB2-FDB6C56EFD71}"/>
          </ac:cxnSpMkLst>
        </pc:cxnChg>
        <pc:cxnChg chg="mod">
          <ac:chgData name="Shafiur Rahman" userId="47e631ac342a9572" providerId="LiveId" clId="{DD188789-D457-4302-AD0D-0EB3CC4DAAE6}" dt="2021-09-27T02:25:13.658" v="7043" actId="571"/>
          <ac:cxnSpMkLst>
            <pc:docMk/>
            <pc:sldMk cId="3365478926" sldId="376"/>
            <ac:cxnSpMk id="11" creationId="{CE5C970C-76B4-4BCE-9967-2D85390DE751}"/>
          </ac:cxnSpMkLst>
        </pc:cxnChg>
        <pc:cxnChg chg="mod">
          <ac:chgData name="Shafiur Rahman" userId="47e631ac342a9572" providerId="LiveId" clId="{DD188789-D457-4302-AD0D-0EB3CC4DAAE6}" dt="2021-09-27T02:25:13.658" v="7043" actId="571"/>
          <ac:cxnSpMkLst>
            <pc:docMk/>
            <pc:sldMk cId="3365478926" sldId="376"/>
            <ac:cxnSpMk id="12" creationId="{6B0931A6-2A6E-4EAC-8CC7-B3ABEF3517F8}"/>
          </ac:cxnSpMkLst>
        </pc:cxnChg>
        <pc:cxnChg chg="mod">
          <ac:chgData name="Shafiur Rahman" userId="47e631ac342a9572" providerId="LiveId" clId="{DD188789-D457-4302-AD0D-0EB3CC4DAAE6}" dt="2021-09-27T02:25:13.658" v="7043" actId="571"/>
          <ac:cxnSpMkLst>
            <pc:docMk/>
            <pc:sldMk cId="3365478926" sldId="376"/>
            <ac:cxnSpMk id="13" creationId="{EE4A610E-457B-47B6-B1E5-B9D52FEC6DF8}"/>
          </ac:cxnSpMkLst>
        </pc:cxnChg>
        <pc:cxnChg chg="mod">
          <ac:chgData name="Shafiur Rahman" userId="47e631ac342a9572" providerId="LiveId" clId="{DD188789-D457-4302-AD0D-0EB3CC4DAAE6}" dt="2021-09-27T02:25:13.658" v="7043" actId="571"/>
          <ac:cxnSpMkLst>
            <pc:docMk/>
            <pc:sldMk cId="3365478926" sldId="376"/>
            <ac:cxnSpMk id="20" creationId="{3B493859-68B4-441F-B199-AE3B18794579}"/>
          </ac:cxnSpMkLst>
        </pc:cxnChg>
        <pc:cxnChg chg="mod">
          <ac:chgData name="Shafiur Rahman" userId="47e631ac342a9572" providerId="LiveId" clId="{DD188789-D457-4302-AD0D-0EB3CC4DAAE6}" dt="2021-09-27T02:25:13.658" v="7043" actId="571"/>
          <ac:cxnSpMkLst>
            <pc:docMk/>
            <pc:sldMk cId="3365478926" sldId="376"/>
            <ac:cxnSpMk id="21" creationId="{9115A81F-5C28-4972-BB13-BD2B4315E16A}"/>
          </ac:cxnSpMkLst>
        </pc:cxnChg>
        <pc:cxnChg chg="mod">
          <ac:chgData name="Shafiur Rahman" userId="47e631ac342a9572" providerId="LiveId" clId="{DD188789-D457-4302-AD0D-0EB3CC4DAAE6}" dt="2021-09-27T02:25:13.658" v="7043" actId="571"/>
          <ac:cxnSpMkLst>
            <pc:docMk/>
            <pc:sldMk cId="3365478926" sldId="376"/>
            <ac:cxnSpMk id="22" creationId="{D1120C0D-7120-4590-B54A-C4C37581544B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29" creationId="{019D820D-EE61-4463-874A-7043CCA762E3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30" creationId="{27125663-6869-4C7C-9448-504BB529A21A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44" creationId="{82855093-7F21-4A8B-9FF1-1CE655163005}"/>
          </ac:cxnSpMkLst>
        </pc:cxnChg>
        <pc:cxnChg chg="add mod">
          <ac:chgData name="Shafiur Rahman" userId="47e631ac342a9572" providerId="LiveId" clId="{DD188789-D457-4302-AD0D-0EB3CC4DAAE6}" dt="2021-09-28T10:32:27.650" v="36415" actId="692"/>
          <ac:cxnSpMkLst>
            <pc:docMk/>
            <pc:sldMk cId="3365478926" sldId="376"/>
            <ac:cxnSpMk id="54" creationId="{24532DBA-6F26-42D0-9188-464086645661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63" creationId="{8C5339F2-8BD7-49B2-8F21-D66C79B3A3A7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76" creationId="{BDC0B170-FB0F-4B0B-A99B-E30265E09E0F}"/>
          </ac:cxnSpMkLst>
        </pc:cxnChg>
        <pc:cxnChg chg="add mod topLvl">
          <ac:chgData name="Shafiur Rahman" userId="47e631ac342a9572" providerId="LiveId" clId="{DD188789-D457-4302-AD0D-0EB3CC4DAAE6}" dt="2021-09-28T09:50:53.197" v="34962" actId="165"/>
          <ac:cxnSpMkLst>
            <pc:docMk/>
            <pc:sldMk cId="3365478926" sldId="376"/>
            <ac:cxnSpMk id="79" creationId="{F90B514C-EFC6-405C-8E1C-96AEBAEA47A9}"/>
          </ac:cxnSpMkLst>
        </pc:cxnChg>
        <pc:cxnChg chg="add mod topLvl">
          <ac:chgData name="Shafiur Rahman" userId="47e631ac342a9572" providerId="LiveId" clId="{DD188789-D457-4302-AD0D-0EB3CC4DAAE6}" dt="2021-09-28T09:50:53.197" v="34962" actId="165"/>
          <ac:cxnSpMkLst>
            <pc:docMk/>
            <pc:sldMk cId="3365478926" sldId="376"/>
            <ac:cxnSpMk id="83" creationId="{6817E1C6-1FD0-4F0F-BC0A-0861C653D33C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87" creationId="{D278FDBD-5CF8-4696-8E4E-CD4204E08EBE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92" creationId="{CFB80BB3-E5AB-42D6-A8F2-EC77DE6F34E9}"/>
          </ac:cxnSpMkLst>
        </pc:cxnChg>
        <pc:cxnChg chg="add del mod">
          <ac:chgData name="Shafiur Rahman" userId="47e631ac342a9572" providerId="LiveId" clId="{DD188789-D457-4302-AD0D-0EB3CC4DAAE6}" dt="2021-09-27T01:32:42.773" v="6176" actId="478"/>
          <ac:cxnSpMkLst>
            <pc:docMk/>
            <pc:sldMk cId="3365478926" sldId="376"/>
            <ac:cxnSpMk id="94" creationId="{FBD42B89-2602-448C-8373-DC145EB73E22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96" creationId="{76E37F33-ACDE-4E83-8F99-4EB933F22210}"/>
          </ac:cxnSpMkLst>
        </pc:cxnChg>
        <pc:cxnChg chg="add del mod">
          <ac:chgData name="Shafiur Rahman" userId="47e631ac342a9572" providerId="LiveId" clId="{DD188789-D457-4302-AD0D-0EB3CC4DAAE6}" dt="2021-09-27T01:32:41.011" v="6175" actId="478"/>
          <ac:cxnSpMkLst>
            <pc:docMk/>
            <pc:sldMk cId="3365478926" sldId="376"/>
            <ac:cxnSpMk id="98" creationId="{1854A4F3-6B9D-4F70-95A9-282B018650C4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101" creationId="{C59D3104-D392-4F0E-949B-3A9D8BAAF748}"/>
          </ac:cxnSpMkLst>
        </pc:cxnChg>
        <pc:cxnChg chg="add del mod">
          <ac:chgData name="Shafiur Rahman" userId="47e631ac342a9572" providerId="LiveId" clId="{DD188789-D457-4302-AD0D-0EB3CC4DAAE6}" dt="2021-09-27T01:32:39.063" v="6174" actId="478"/>
          <ac:cxnSpMkLst>
            <pc:docMk/>
            <pc:sldMk cId="3365478926" sldId="376"/>
            <ac:cxnSpMk id="106" creationId="{8FC4DC75-BAE2-4102-ACE7-20F61B684B16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108" creationId="{9E337267-7F2B-4F44-A38B-8E965C4640DE}"/>
          </ac:cxnSpMkLst>
        </pc:cxnChg>
        <pc:cxnChg chg="add del mod">
          <ac:chgData name="Shafiur Rahman" userId="47e631ac342a9572" providerId="LiveId" clId="{DD188789-D457-4302-AD0D-0EB3CC4DAAE6}" dt="2021-09-27T01:32:39.063" v="6174" actId="478"/>
          <ac:cxnSpMkLst>
            <pc:docMk/>
            <pc:sldMk cId="3365478926" sldId="376"/>
            <ac:cxnSpMk id="114" creationId="{D815F3E5-C542-47E7-B92D-8FC1E5B16D35}"/>
          </ac:cxnSpMkLst>
        </pc:cxnChg>
        <pc:cxnChg chg="del mod">
          <ac:chgData name="Shafiur Rahman" userId="47e631ac342a9572" providerId="LiveId" clId="{DD188789-D457-4302-AD0D-0EB3CC4DAAE6}" dt="2021-09-27T01:26:28.646" v="5980" actId="478"/>
          <ac:cxnSpMkLst>
            <pc:docMk/>
            <pc:sldMk cId="3365478926" sldId="376"/>
            <ac:cxnSpMk id="119" creationId="{D4207A0D-9F49-435E-B309-E1D1F8CCF670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25" creationId="{D8DB8224-CB68-4466-B398-C28CDDE8A193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26" creationId="{24BF06E3-A8AB-4F73-873C-BA71E2E379C3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31" creationId="{1B1DC7E6-8628-48B3-8403-AF789486C8BC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38" creationId="{44A1F012-5AB4-4B75-BF4F-757CBC038617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42" creationId="{F8A1FD79-7AD4-4214-8B11-A9D80CEA6E9E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47" creationId="{7BAA08A1-C1FA-4330-A25C-F7C2DC4457BB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50" creationId="{6CABD195-AC5D-4935-8246-D0939FD03B18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52" creationId="{FD0BE098-FC19-4C5E-BBF2-601115D4B99F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55" creationId="{73B3F825-7863-4A08-BA3E-3D05B67D48D7}"/>
          </ac:cxnSpMkLst>
        </pc:cxnChg>
        <pc:cxnChg chg="mod topLvl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59" creationId="{2664A196-BE00-4E78-A6C9-127925B0E72D}"/>
          </ac:cxnSpMkLst>
        </pc:cxnChg>
        <pc:cxnChg chg="add mod">
          <ac:chgData name="Shafiur Rahman" userId="47e631ac342a9572" providerId="LiveId" clId="{DD188789-D457-4302-AD0D-0EB3CC4DAAE6}" dt="2021-09-28T10:25:29.316" v="36102" actId="164"/>
          <ac:cxnSpMkLst>
            <pc:docMk/>
            <pc:sldMk cId="3365478926" sldId="376"/>
            <ac:cxnSpMk id="166" creationId="{BE45363B-65CC-42B5-93E8-E08803FBD676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9T00:00:54.225" v="52234" actId="20577"/>
        <pc:sldMkLst>
          <pc:docMk/>
          <pc:sldMk cId="2299121807" sldId="377"/>
        </pc:sldMkLst>
        <pc:spChg chg="mod">
          <ac:chgData name="Shafiur Rahman" userId="47e631ac342a9572" providerId="LiveId" clId="{DD188789-D457-4302-AD0D-0EB3CC4DAAE6}" dt="2021-09-29T00:00:54.225" v="52234" actId="20577"/>
          <ac:spMkLst>
            <pc:docMk/>
            <pc:sldMk cId="2299121807" sldId="377"/>
            <ac:spMk id="2" creationId="{AD1914C3-906B-42ED-825B-02A773C5CA4C}"/>
          </ac:spMkLst>
        </pc:spChg>
        <pc:spChg chg="add mod">
          <ac:chgData name="Shafiur Rahman" userId="47e631ac342a9572" providerId="LiveId" clId="{DD188789-D457-4302-AD0D-0EB3CC4DAAE6}" dt="2021-09-27T02:13:17.156" v="6432" actId="113"/>
          <ac:spMkLst>
            <pc:docMk/>
            <pc:sldMk cId="2299121807" sldId="377"/>
            <ac:spMk id="3" creationId="{3C79D642-8296-43FF-ACB6-9CC70FC2FB23}"/>
          </ac:spMkLst>
        </pc:spChg>
        <pc:spChg chg="add del mod">
          <ac:chgData name="Shafiur Rahman" userId="47e631ac342a9572" providerId="LiveId" clId="{DD188789-D457-4302-AD0D-0EB3CC4DAAE6}" dt="2021-09-27T05:26:26.741" v="8411" actId="478"/>
          <ac:spMkLst>
            <pc:docMk/>
            <pc:sldMk cId="2299121807" sldId="377"/>
            <ac:spMk id="4" creationId="{290DF34E-D48F-45E1-81CB-C5A17DF86039}"/>
          </ac:spMkLst>
        </pc:spChg>
        <pc:spChg chg="mod">
          <ac:chgData name="Shafiur Rahman" userId="47e631ac342a9572" providerId="LiveId" clId="{DD188789-D457-4302-AD0D-0EB3CC4DAAE6}" dt="2021-09-27T02:12:16.478" v="6317" actId="20577"/>
          <ac:spMkLst>
            <pc:docMk/>
            <pc:sldMk cId="2299121807" sldId="377"/>
            <ac:spMk id="61" creationId="{B4D91D1A-2152-46A0-B210-DD427A35FD59}"/>
          </ac:spMkLst>
        </pc:spChg>
        <pc:spChg chg="mod">
          <ac:chgData name="Shafiur Rahman" userId="47e631ac342a9572" providerId="LiveId" clId="{DD188789-D457-4302-AD0D-0EB3CC4DAAE6}" dt="2021-09-27T02:12:11.760" v="6315" actId="6549"/>
          <ac:spMkLst>
            <pc:docMk/>
            <pc:sldMk cId="2299121807" sldId="377"/>
            <ac:spMk id="62" creationId="{E107EE91-C458-4DE3-B087-D566A09BD681}"/>
          </ac:spMkLst>
        </pc:spChg>
        <pc:spChg chg="del">
          <ac:chgData name="Shafiur Rahman" userId="47e631ac342a9572" providerId="LiveId" clId="{DD188789-D457-4302-AD0D-0EB3CC4DAAE6}" dt="2021-09-27T02:11:47.032" v="6313" actId="478"/>
          <ac:spMkLst>
            <pc:docMk/>
            <pc:sldMk cId="2299121807" sldId="377"/>
            <ac:spMk id="64" creationId="{07D961C0-8F20-4864-9D45-D0176F51BECC}"/>
          </ac:spMkLst>
        </pc:spChg>
        <pc:spChg chg="mod">
          <ac:chgData name="Shafiur Rahman" userId="47e631ac342a9572" providerId="LiveId" clId="{DD188789-D457-4302-AD0D-0EB3CC4DAAE6}" dt="2021-09-27T02:13:39.709" v="6437" actId="6549"/>
          <ac:spMkLst>
            <pc:docMk/>
            <pc:sldMk cId="2299121807" sldId="377"/>
            <ac:spMk id="137" creationId="{A8A75E46-9EC6-43D9-B4A4-8FF803DE7B3D}"/>
          </ac:spMkLst>
        </pc:spChg>
        <pc:spChg chg="mod">
          <ac:chgData name="Shafiur Rahman" userId="47e631ac342a9572" providerId="LiveId" clId="{DD188789-D457-4302-AD0D-0EB3CC4DAAE6}" dt="2021-09-27T02:13:50.083" v="6442" actId="20577"/>
          <ac:spMkLst>
            <pc:docMk/>
            <pc:sldMk cId="2299121807" sldId="377"/>
            <ac:spMk id="138" creationId="{96FBDD58-E015-4114-9E97-6956BCB31A57}"/>
          </ac:spMkLst>
        </pc:spChg>
        <pc:spChg chg="add del mod ord">
          <ac:chgData name="Shafiur Rahman" userId="47e631ac342a9572" providerId="LiveId" clId="{DD188789-D457-4302-AD0D-0EB3CC4DAAE6}" dt="2021-09-27T05:26:26.741" v="8411" actId="478"/>
          <ac:spMkLst>
            <pc:docMk/>
            <pc:sldMk cId="2299121807" sldId="377"/>
            <ac:spMk id="139" creationId="{1202A233-A386-43C9-885F-CA45912CABF8}"/>
          </ac:spMkLst>
        </pc:spChg>
        <pc:spChg chg="add mod">
          <ac:chgData name="Shafiur Rahman" userId="47e631ac342a9572" providerId="LiveId" clId="{DD188789-D457-4302-AD0D-0EB3CC4DAAE6}" dt="2021-09-28T10:35:22.939" v="36648" actId="692"/>
          <ac:spMkLst>
            <pc:docMk/>
            <pc:sldMk cId="2299121807" sldId="377"/>
            <ac:spMk id="140" creationId="{E8954B39-C0AB-407B-AE6B-3DE33E6855C6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42" creationId="{B1FEBEF3-4C6B-4F02-B90B-F7D75FBB6E63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43" creationId="{2A3C7D40-EB08-444D-83E3-93AC15CFC080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44" creationId="{BC6DCC5D-68CE-4B74-806C-0D61EC6E2D73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47" creationId="{0A50E40A-6993-464B-A06D-6F6E74AD52B5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48" creationId="{1E8D3F4D-758B-40FB-A0DF-F139499EE7CA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52" creationId="{6A76E4F7-580F-4DCD-8C9C-5F67C3CEF893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53" creationId="{AFC24BEE-E537-40D3-8A67-04D111854E94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54" creationId="{569D96AB-1D44-499B-B57F-76D153BA595E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55" creationId="{50DF798B-EAF4-40C7-9E6E-09B7C0E255AD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56" creationId="{6EAC93A1-BD62-43C6-B414-3ABF86300A8E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57" creationId="{6E80F2E7-9F9D-48AE-AA55-08D7BA9EC4D8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61" creationId="{5B5D755B-A619-4ED9-9034-2396A65F7C92}"/>
          </ac:spMkLst>
        </pc:spChg>
        <pc:spChg chg="mod">
          <ac:chgData name="Shafiur Rahman" userId="47e631ac342a9572" providerId="LiveId" clId="{DD188789-D457-4302-AD0D-0EB3CC4DAAE6}" dt="2021-09-27T02:18:59.052" v="6643"/>
          <ac:spMkLst>
            <pc:docMk/>
            <pc:sldMk cId="2299121807" sldId="377"/>
            <ac:spMk id="162" creationId="{0C4EA2A0-6D55-4DC1-B1DB-F342079A2F33}"/>
          </ac:spMkLst>
        </pc:spChg>
        <pc:spChg chg="add mod">
          <ac:chgData name="Shafiur Rahman" userId="47e631ac342a9572" providerId="LiveId" clId="{DD188789-D457-4302-AD0D-0EB3CC4DAAE6}" dt="2021-09-27T02:25:28.859" v="7048" actId="1076"/>
          <ac:spMkLst>
            <pc:docMk/>
            <pc:sldMk cId="2299121807" sldId="377"/>
            <ac:spMk id="164" creationId="{EB59143B-E1B5-44E3-9089-7D82BE5F4826}"/>
          </ac:spMkLst>
        </pc:spChg>
        <pc:spChg chg="mod">
          <ac:chgData name="Shafiur Rahman" userId="47e631ac342a9572" providerId="LiveId" clId="{DD188789-D457-4302-AD0D-0EB3CC4DAAE6}" dt="2021-09-27T05:26:27.571" v="8412"/>
          <ac:spMkLst>
            <pc:docMk/>
            <pc:sldMk cId="2299121807" sldId="377"/>
            <ac:spMk id="166" creationId="{24729C70-E3FB-4E1C-ADAC-A9A7E4A715F4}"/>
          </ac:spMkLst>
        </pc:spChg>
        <pc:spChg chg="mod">
          <ac:chgData name="Shafiur Rahman" userId="47e631ac342a9572" providerId="LiveId" clId="{DD188789-D457-4302-AD0D-0EB3CC4DAAE6}" dt="2021-09-27T05:26:27.571" v="8412"/>
          <ac:spMkLst>
            <pc:docMk/>
            <pc:sldMk cId="2299121807" sldId="377"/>
            <ac:spMk id="167" creationId="{4B04149F-F0B5-4C9A-B9AE-AC5DA3F92603}"/>
          </ac:spMkLst>
        </pc:spChg>
        <pc:spChg chg="add del mod">
          <ac:chgData name="Shafiur Rahman" userId="47e631ac342a9572" providerId="LiveId" clId="{DD188789-D457-4302-AD0D-0EB3CC4DAAE6}" dt="2021-09-28T10:30:35.485" v="36276" actId="478"/>
          <ac:spMkLst>
            <pc:docMk/>
            <pc:sldMk cId="2299121807" sldId="377"/>
            <ac:spMk id="168" creationId="{B5C2D663-343B-43F3-839A-CF4D8DB6EDAB}"/>
          </ac:spMkLst>
        </pc:spChg>
        <pc:spChg chg="add del mod">
          <ac:chgData name="Shafiur Rahman" userId="47e631ac342a9572" providerId="LiveId" clId="{DD188789-D457-4302-AD0D-0EB3CC4DAAE6}" dt="2021-09-28T10:30:41.253" v="36278" actId="478"/>
          <ac:spMkLst>
            <pc:docMk/>
            <pc:sldMk cId="2299121807" sldId="377"/>
            <ac:spMk id="169" creationId="{0B60A7A4-AD58-4277-ABE3-7F873273B1C8}"/>
          </ac:spMkLst>
        </pc:spChg>
        <pc:spChg chg="mod">
          <ac:chgData name="Shafiur Rahman" userId="47e631ac342a9572" providerId="LiveId" clId="{DD188789-D457-4302-AD0D-0EB3CC4DAAE6}" dt="2021-09-27T02:19:48.659" v="6649" actId="207"/>
          <ac:spMkLst>
            <pc:docMk/>
            <pc:sldMk cId="2299121807" sldId="377"/>
            <ac:spMk id="233" creationId="{C69A09BE-2247-4B46-9F18-7DB6C28E4668}"/>
          </ac:spMkLst>
        </pc:spChg>
        <pc:spChg chg="mod">
          <ac:chgData name="Shafiur Rahman" userId="47e631ac342a9572" providerId="LiveId" clId="{DD188789-D457-4302-AD0D-0EB3CC4DAAE6}" dt="2021-09-27T02:25:31.901" v="7050" actId="20577"/>
          <ac:spMkLst>
            <pc:docMk/>
            <pc:sldMk cId="2299121807" sldId="377"/>
            <ac:spMk id="234" creationId="{A9CB12E1-2E31-4148-8867-CFC4AD989C3D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66" creationId="{C6C5B3CB-CC11-4EA6-8459-49BAEB72EE4D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67" creationId="{1DDA5E5F-6033-4E09-92CC-1B182C058D34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68" creationId="{A054DF79-B692-4171-B27B-2C232C9DC047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69" creationId="{B1C88F42-F3E8-49E2-AA5A-737F6F45E6F0}"/>
          </ac:spMkLst>
        </pc:spChg>
        <pc:spChg chg="del mod">
          <ac:chgData name="Shafiur Rahman" userId="47e631ac342a9572" providerId="LiveId" clId="{DD188789-D457-4302-AD0D-0EB3CC4DAAE6}" dt="2021-09-27T02:23:08.289" v="6916" actId="478"/>
          <ac:spMkLst>
            <pc:docMk/>
            <pc:sldMk cId="2299121807" sldId="377"/>
            <ac:spMk id="270" creationId="{2A00EBB1-C7E3-4218-8F2F-594D90F7E75D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71" creationId="{138D0705-90B9-451E-89BF-8C3D89FDF158}"/>
          </ac:spMkLst>
        </pc:spChg>
        <pc:spChg chg="del mod">
          <ac:chgData name="Shafiur Rahman" userId="47e631ac342a9572" providerId="LiveId" clId="{DD188789-D457-4302-AD0D-0EB3CC4DAAE6}" dt="2021-09-27T02:21:57.112" v="6862" actId="478"/>
          <ac:spMkLst>
            <pc:docMk/>
            <pc:sldMk cId="2299121807" sldId="377"/>
            <ac:spMk id="272" creationId="{704C92B7-248F-4834-B992-AF7E30C48C46}"/>
          </ac:spMkLst>
        </pc:spChg>
        <pc:spChg chg="del mod">
          <ac:chgData name="Shafiur Rahman" userId="47e631ac342a9572" providerId="LiveId" clId="{DD188789-D457-4302-AD0D-0EB3CC4DAAE6}" dt="2021-09-27T02:21:57.112" v="6862" actId="478"/>
          <ac:spMkLst>
            <pc:docMk/>
            <pc:sldMk cId="2299121807" sldId="377"/>
            <ac:spMk id="273" creationId="{BA93D5DC-5399-4C42-B0C6-AEE9FDC19DD4}"/>
          </ac:spMkLst>
        </pc:spChg>
        <pc:spChg chg="del mod">
          <ac:chgData name="Shafiur Rahman" userId="47e631ac342a9572" providerId="LiveId" clId="{DD188789-D457-4302-AD0D-0EB3CC4DAAE6}" dt="2021-09-27T02:21:57.112" v="6862" actId="478"/>
          <ac:spMkLst>
            <pc:docMk/>
            <pc:sldMk cId="2299121807" sldId="377"/>
            <ac:spMk id="274" creationId="{3C144B9E-D58F-43CE-844F-1DBD962BBDEA}"/>
          </ac:spMkLst>
        </pc:spChg>
        <pc:spChg chg="del mod">
          <ac:chgData name="Shafiur Rahman" userId="47e631ac342a9572" providerId="LiveId" clId="{DD188789-D457-4302-AD0D-0EB3CC4DAAE6}" dt="2021-09-27T02:21:57.112" v="6862" actId="478"/>
          <ac:spMkLst>
            <pc:docMk/>
            <pc:sldMk cId="2299121807" sldId="377"/>
            <ac:spMk id="275" creationId="{C1AC8625-4229-466F-BFBA-732569BB11BC}"/>
          </ac:spMkLst>
        </pc:spChg>
        <pc:spChg chg="del mod">
          <ac:chgData name="Shafiur Rahman" userId="47e631ac342a9572" providerId="LiveId" clId="{DD188789-D457-4302-AD0D-0EB3CC4DAAE6}" dt="2021-09-27T02:21:57.112" v="6862" actId="478"/>
          <ac:spMkLst>
            <pc:docMk/>
            <pc:sldMk cId="2299121807" sldId="377"/>
            <ac:spMk id="276" creationId="{3B480138-21B4-4450-99EB-3FBCA235465D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77" creationId="{C3A4C0AF-6B98-4D5A-9CFE-177174CC30C1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78" creationId="{3B23E439-AC45-40CC-82A3-CD0AFA674DDD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79" creationId="{7BA4A862-A51B-4EAD-95E7-53D4C49EC347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80" creationId="{E414CC94-774F-443C-BF60-FDED66BAAA09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299" creationId="{AB71418D-2922-4CDE-BA20-BC76D92B37B5}"/>
          </ac:spMkLst>
        </pc:spChg>
        <pc:spChg chg="del mod">
          <ac:chgData name="Shafiur Rahman" userId="47e631ac342a9572" providerId="LiveId" clId="{DD188789-D457-4302-AD0D-0EB3CC4DAAE6}" dt="2021-09-27T02:23:01.594" v="6914" actId="478"/>
          <ac:spMkLst>
            <pc:docMk/>
            <pc:sldMk cId="2299121807" sldId="377"/>
            <ac:spMk id="300" creationId="{754C779C-F7B5-438B-A616-ED4D24B95842}"/>
          </ac:spMkLst>
        </pc:spChg>
        <pc:spChg chg="mod">
          <ac:chgData name="Shafiur Rahman" userId="47e631ac342a9572" providerId="LiveId" clId="{DD188789-D457-4302-AD0D-0EB3CC4DAAE6}" dt="2021-09-27T02:22:04.555" v="6913" actId="1038"/>
          <ac:spMkLst>
            <pc:docMk/>
            <pc:sldMk cId="2299121807" sldId="377"/>
            <ac:spMk id="304" creationId="{36809D8B-CE3C-4C6E-82FF-D955B6EA46D2}"/>
          </ac:spMkLst>
        </pc:spChg>
        <pc:spChg chg="mod">
          <ac:chgData name="Shafiur Rahman" userId="47e631ac342a9572" providerId="LiveId" clId="{DD188789-D457-4302-AD0D-0EB3CC4DAAE6}" dt="2021-09-27T02:24:14.051" v="7008" actId="1035"/>
          <ac:spMkLst>
            <pc:docMk/>
            <pc:sldMk cId="2299121807" sldId="377"/>
            <ac:spMk id="308" creationId="{06DD4DE7-D3BB-4CA8-897F-3C90461451F0}"/>
          </ac:spMkLst>
        </pc:spChg>
        <pc:spChg chg="del mod">
          <ac:chgData name="Shafiur Rahman" userId="47e631ac342a9572" providerId="LiveId" clId="{DD188789-D457-4302-AD0D-0EB3CC4DAAE6}" dt="2021-09-27T02:23:05.206" v="6915" actId="478"/>
          <ac:spMkLst>
            <pc:docMk/>
            <pc:sldMk cId="2299121807" sldId="377"/>
            <ac:spMk id="310" creationId="{B3708D0E-BE41-4770-BD24-FEB907EE200E}"/>
          </ac:spMkLst>
        </pc:spChg>
        <pc:spChg chg="del mod">
          <ac:chgData name="Shafiur Rahman" userId="47e631ac342a9572" providerId="LiveId" clId="{DD188789-D457-4302-AD0D-0EB3CC4DAAE6}" dt="2021-09-27T02:23:08.289" v="6916" actId="478"/>
          <ac:spMkLst>
            <pc:docMk/>
            <pc:sldMk cId="2299121807" sldId="377"/>
            <ac:spMk id="311" creationId="{0505E25D-C934-47CE-BC22-6F4090EDA427}"/>
          </ac:spMkLst>
        </pc:spChg>
        <pc:spChg chg="mod">
          <ac:chgData name="Shafiur Rahman" userId="47e631ac342a9572" providerId="LiveId" clId="{DD188789-D457-4302-AD0D-0EB3CC4DAAE6}" dt="2021-09-27T02:21:27.872" v="6861" actId="1037"/>
          <ac:spMkLst>
            <pc:docMk/>
            <pc:sldMk cId="2299121807" sldId="377"/>
            <ac:spMk id="312" creationId="{6326233F-2C99-4910-80B8-D5E27C8E2E2D}"/>
          </ac:spMkLst>
        </pc:spChg>
        <pc:spChg chg="mod">
          <ac:chgData name="Shafiur Rahman" userId="47e631ac342a9572" providerId="LiveId" clId="{DD188789-D457-4302-AD0D-0EB3CC4DAAE6}" dt="2021-09-27T02:21:27.872" v="6861" actId="1037"/>
          <ac:spMkLst>
            <pc:docMk/>
            <pc:sldMk cId="2299121807" sldId="377"/>
            <ac:spMk id="313" creationId="{4EDD2A09-C88D-4690-A018-32F6937A6F7E}"/>
          </ac:spMkLst>
        </pc:spChg>
        <pc:spChg chg="mod">
          <ac:chgData name="Shafiur Rahman" userId="47e631ac342a9572" providerId="LiveId" clId="{DD188789-D457-4302-AD0D-0EB3CC4DAAE6}" dt="2021-09-27T02:21:27.872" v="6861" actId="1037"/>
          <ac:spMkLst>
            <pc:docMk/>
            <pc:sldMk cId="2299121807" sldId="377"/>
            <ac:spMk id="314" creationId="{1EC617EF-3FB0-48DF-A8B0-01381E0B1876}"/>
          </ac:spMkLst>
        </pc:spChg>
        <pc:spChg chg="mod">
          <ac:chgData name="Shafiur Rahman" userId="47e631ac342a9572" providerId="LiveId" clId="{DD188789-D457-4302-AD0D-0EB3CC4DAAE6}" dt="2021-09-27T02:21:27.872" v="6861" actId="1037"/>
          <ac:spMkLst>
            <pc:docMk/>
            <pc:sldMk cId="2299121807" sldId="377"/>
            <ac:spMk id="315" creationId="{B94F88F2-9978-4A6B-A05E-F7D49007AB1E}"/>
          </ac:spMkLst>
        </pc:spChg>
        <pc:spChg chg="mod">
          <ac:chgData name="Shafiur Rahman" userId="47e631ac342a9572" providerId="LiveId" clId="{DD188789-D457-4302-AD0D-0EB3CC4DAAE6}" dt="2021-09-27T02:21:27.872" v="6861" actId="1037"/>
          <ac:spMkLst>
            <pc:docMk/>
            <pc:sldMk cId="2299121807" sldId="377"/>
            <ac:spMk id="316" creationId="{373C71CE-DC9C-4291-9141-CEEC4DDF1C59}"/>
          </ac:spMkLst>
        </pc:spChg>
        <pc:spChg chg="mod">
          <ac:chgData name="Shafiur Rahman" userId="47e631ac342a9572" providerId="LiveId" clId="{DD188789-D457-4302-AD0D-0EB3CC4DAAE6}" dt="2021-09-27T02:23:21.767" v="6999" actId="1037"/>
          <ac:spMkLst>
            <pc:docMk/>
            <pc:sldMk cId="2299121807" sldId="377"/>
            <ac:spMk id="319" creationId="{0B20D8B3-8A6E-400F-BBF8-D2A99A0FC2EC}"/>
          </ac:spMkLst>
        </pc:spChg>
        <pc:spChg chg="mod">
          <ac:chgData name="Shafiur Rahman" userId="47e631ac342a9572" providerId="LiveId" clId="{DD188789-D457-4302-AD0D-0EB3CC4DAAE6}" dt="2021-09-27T02:23:21.767" v="6999" actId="1037"/>
          <ac:spMkLst>
            <pc:docMk/>
            <pc:sldMk cId="2299121807" sldId="377"/>
            <ac:spMk id="326" creationId="{DB75E37C-DAC6-46F7-8550-91FEF520ED1B}"/>
          </ac:spMkLst>
        </pc:spChg>
        <pc:spChg chg="del">
          <ac:chgData name="Shafiur Rahman" userId="47e631ac342a9572" providerId="LiveId" clId="{DD188789-D457-4302-AD0D-0EB3CC4DAAE6}" dt="2021-09-27T04:01:25.683" v="7521" actId="478"/>
          <ac:spMkLst>
            <pc:docMk/>
            <pc:sldMk cId="2299121807" sldId="377"/>
            <ac:spMk id="327" creationId="{C9C46937-48BA-4FE5-9DE2-46DD7711D0D7}"/>
          </ac:spMkLst>
        </pc:spChg>
        <pc:spChg chg="del">
          <ac:chgData name="Shafiur Rahman" userId="47e631ac342a9572" providerId="LiveId" clId="{DD188789-D457-4302-AD0D-0EB3CC4DAAE6}" dt="2021-09-27T02:09:19.742" v="6268" actId="478"/>
          <ac:spMkLst>
            <pc:docMk/>
            <pc:sldMk cId="2299121807" sldId="377"/>
            <ac:spMk id="328" creationId="{40511348-3015-40FD-AEA2-15549EF5CE8C}"/>
          </ac:spMkLst>
        </pc:spChg>
        <pc:grpChg chg="mod">
          <ac:chgData name="Shafiur Rahman" userId="47e631ac342a9572" providerId="LiveId" clId="{DD188789-D457-4302-AD0D-0EB3CC4DAAE6}" dt="2021-09-27T02:12:25.144" v="6357" actId="1035"/>
          <ac:grpSpMkLst>
            <pc:docMk/>
            <pc:sldMk cId="2299121807" sldId="377"/>
            <ac:grpSpMk id="13" creationId="{35CA595E-7CCC-4F06-8962-32F1FDAEEEDA}"/>
          </ac:grpSpMkLst>
        </pc:grpChg>
        <pc:grpChg chg="del">
          <ac:chgData name="Shafiur Rahman" userId="47e631ac342a9572" providerId="LiveId" clId="{DD188789-D457-4302-AD0D-0EB3CC4DAAE6}" dt="2021-09-27T02:19:07.279" v="6645" actId="478"/>
          <ac:grpSpMkLst>
            <pc:docMk/>
            <pc:sldMk cId="2299121807" sldId="377"/>
            <ac:grpSpMk id="106" creationId="{663032C9-5490-4F4E-8153-1833FB9626CB}"/>
          </ac:grpSpMkLst>
        </pc:grpChg>
        <pc:grpChg chg="add del mod">
          <ac:chgData name="Shafiur Rahman" userId="47e631ac342a9572" providerId="LiveId" clId="{DD188789-D457-4302-AD0D-0EB3CC4DAAE6}" dt="2021-09-27T05:26:26.741" v="8411" actId="478"/>
          <ac:grpSpMkLst>
            <pc:docMk/>
            <pc:sldMk cId="2299121807" sldId="377"/>
            <ac:grpSpMk id="136" creationId="{60DD4DB8-406B-40C4-A0B2-08F5465DA96C}"/>
          </ac:grpSpMkLst>
        </pc:grpChg>
        <pc:grpChg chg="add mod">
          <ac:chgData name="Shafiur Rahman" userId="47e631ac342a9572" providerId="LiveId" clId="{DD188789-D457-4302-AD0D-0EB3CC4DAAE6}" dt="2021-09-27T02:19:05.506" v="6644" actId="1076"/>
          <ac:grpSpMkLst>
            <pc:docMk/>
            <pc:sldMk cId="2299121807" sldId="377"/>
            <ac:grpSpMk id="141" creationId="{A338545F-92F9-4E52-80CD-880A21A9147C}"/>
          </ac:grpSpMkLst>
        </pc:grpChg>
        <pc:grpChg chg="add del mod">
          <ac:chgData name="Shafiur Rahman" userId="47e631ac342a9572" providerId="LiveId" clId="{DD188789-D457-4302-AD0D-0EB3CC4DAAE6}" dt="2021-09-28T10:30:39.543" v="36277" actId="478"/>
          <ac:grpSpMkLst>
            <pc:docMk/>
            <pc:sldMk cId="2299121807" sldId="377"/>
            <ac:grpSpMk id="165" creationId="{27A448E4-0B16-444E-97B7-DAA2C7F0721C}"/>
          </ac:grpSpMkLst>
        </pc:grpChg>
        <pc:grpChg chg="mod">
          <ac:chgData name="Shafiur Rahman" userId="47e631ac342a9572" providerId="LiveId" clId="{DD188789-D457-4302-AD0D-0EB3CC4DAAE6}" dt="2021-09-27T02:19:48.659" v="6649" actId="207"/>
          <ac:grpSpMkLst>
            <pc:docMk/>
            <pc:sldMk cId="2299121807" sldId="377"/>
            <ac:grpSpMk id="232" creationId="{35C959F2-963F-4E50-A1B4-BCCDFAC49484}"/>
          </ac:grpSpMkLst>
        </pc:grpChg>
        <pc:grpChg chg="mod">
          <ac:chgData name="Shafiur Rahman" userId="47e631ac342a9572" providerId="LiveId" clId="{DD188789-D457-4302-AD0D-0EB3CC4DAAE6}" dt="2021-09-27T02:21:27.872" v="6861" actId="1037"/>
          <ac:grpSpMkLst>
            <pc:docMk/>
            <pc:sldMk cId="2299121807" sldId="377"/>
            <ac:grpSpMk id="235" creationId="{5C58FDA0-F3A7-472D-9827-7A4E8F6FBF5F}"/>
          </ac:grpSpMkLst>
        </pc:grpChg>
        <pc:grpChg chg="mod">
          <ac:chgData name="Shafiur Rahman" userId="47e631ac342a9572" providerId="LiveId" clId="{DD188789-D457-4302-AD0D-0EB3CC4DAAE6}" dt="2021-09-27T02:20:04.236" v="6673" actId="1038"/>
          <ac:grpSpMkLst>
            <pc:docMk/>
            <pc:sldMk cId="2299121807" sldId="377"/>
            <ac:grpSpMk id="248" creationId="{1FDEA8F7-46EB-40BD-8548-A98432009C07}"/>
          </ac:grpSpMkLst>
        </pc:grpChg>
        <pc:grpChg chg="del mod">
          <ac:chgData name="Shafiur Rahman" userId="47e631ac342a9572" providerId="LiveId" clId="{DD188789-D457-4302-AD0D-0EB3CC4DAAE6}" dt="2021-09-27T02:21:57.112" v="6862" actId="478"/>
          <ac:grpSpMkLst>
            <pc:docMk/>
            <pc:sldMk cId="2299121807" sldId="377"/>
            <ac:grpSpMk id="260" creationId="{D683FA98-F3E9-420C-8049-95F22DBE49B0}"/>
          </ac:grpSpMkLst>
        </pc:grpChg>
        <pc:grpChg chg="del">
          <ac:chgData name="Shafiur Rahman" userId="47e631ac342a9572" providerId="LiveId" clId="{DD188789-D457-4302-AD0D-0EB3CC4DAAE6}" dt="2021-09-27T02:19:36.275" v="6646" actId="478"/>
          <ac:grpSpMkLst>
            <pc:docMk/>
            <pc:sldMk cId="2299121807" sldId="377"/>
            <ac:grpSpMk id="281" creationId="{6FA80277-968B-40B7-9D14-13D883B12047}"/>
          </ac:grpSpMkLst>
        </pc:grpChg>
        <pc:grpChg chg="del">
          <ac:chgData name="Shafiur Rahman" userId="47e631ac342a9572" providerId="LiveId" clId="{DD188789-D457-4302-AD0D-0EB3CC4DAAE6}" dt="2021-09-27T02:19:36.275" v="6646" actId="478"/>
          <ac:grpSpMkLst>
            <pc:docMk/>
            <pc:sldMk cId="2299121807" sldId="377"/>
            <ac:grpSpMk id="284" creationId="{4AE98B10-F4CE-4AF4-BBDA-6AF02D21D3C8}"/>
          </ac:grpSpMkLst>
        </pc:grpChg>
        <pc:grpChg chg="del">
          <ac:chgData name="Shafiur Rahman" userId="47e631ac342a9572" providerId="LiveId" clId="{DD188789-D457-4302-AD0D-0EB3CC4DAAE6}" dt="2021-09-27T02:19:36.275" v="6646" actId="478"/>
          <ac:grpSpMkLst>
            <pc:docMk/>
            <pc:sldMk cId="2299121807" sldId="377"/>
            <ac:grpSpMk id="287" creationId="{23973DA0-9ED1-4074-B89F-A2B1835C369D}"/>
          </ac:grpSpMkLst>
        </pc:grpChg>
        <pc:grpChg chg="del">
          <ac:chgData name="Shafiur Rahman" userId="47e631ac342a9572" providerId="LiveId" clId="{DD188789-D457-4302-AD0D-0EB3CC4DAAE6}" dt="2021-09-27T02:19:36.275" v="6646" actId="478"/>
          <ac:grpSpMkLst>
            <pc:docMk/>
            <pc:sldMk cId="2299121807" sldId="377"/>
            <ac:grpSpMk id="290" creationId="{58DCDAB2-FC13-45B9-88CC-FAB734C6F224}"/>
          </ac:grpSpMkLst>
        </pc:grpChg>
        <pc:grpChg chg="del">
          <ac:chgData name="Shafiur Rahman" userId="47e631ac342a9572" providerId="LiveId" clId="{DD188789-D457-4302-AD0D-0EB3CC4DAAE6}" dt="2021-09-27T02:19:36.275" v="6646" actId="478"/>
          <ac:grpSpMkLst>
            <pc:docMk/>
            <pc:sldMk cId="2299121807" sldId="377"/>
            <ac:grpSpMk id="293" creationId="{7D4ADDD8-5CFF-4B90-A275-3D1811F8D30D}"/>
          </ac:grpSpMkLst>
        </pc:grpChg>
        <pc:grpChg chg="del">
          <ac:chgData name="Shafiur Rahman" userId="47e631ac342a9572" providerId="LiveId" clId="{DD188789-D457-4302-AD0D-0EB3CC4DAAE6}" dt="2021-09-27T02:19:36.275" v="6646" actId="478"/>
          <ac:grpSpMkLst>
            <pc:docMk/>
            <pc:sldMk cId="2299121807" sldId="377"/>
            <ac:grpSpMk id="296" creationId="{6422432F-C290-4D30-8DA9-9964B8910DB0}"/>
          </ac:grpSpMkLst>
        </pc:grpChg>
        <pc:grpChg chg="del">
          <ac:chgData name="Shafiur Rahman" userId="47e631ac342a9572" providerId="LiveId" clId="{DD188789-D457-4302-AD0D-0EB3CC4DAAE6}" dt="2021-09-27T02:19:36.275" v="6646" actId="478"/>
          <ac:grpSpMkLst>
            <pc:docMk/>
            <pc:sldMk cId="2299121807" sldId="377"/>
            <ac:grpSpMk id="301" creationId="{B47EE681-AB46-426C-98E9-875F6982300E}"/>
          </ac:grpSpMkLst>
        </pc:grpChg>
        <pc:grpChg chg="del">
          <ac:chgData name="Shafiur Rahman" userId="47e631ac342a9572" providerId="LiveId" clId="{DD188789-D457-4302-AD0D-0EB3CC4DAAE6}" dt="2021-09-27T02:19:36.275" v="6646" actId="478"/>
          <ac:grpSpMkLst>
            <pc:docMk/>
            <pc:sldMk cId="2299121807" sldId="377"/>
            <ac:grpSpMk id="305" creationId="{5CEE00C1-B911-457D-9D20-AFC7C54918AE}"/>
          </ac:grpSpMkLst>
        </pc:grpChg>
        <pc:grpChg chg="mod ord">
          <ac:chgData name="Shafiur Rahman" userId="47e631ac342a9572" providerId="LiveId" clId="{DD188789-D457-4302-AD0D-0EB3CC4DAAE6}" dt="2021-09-27T02:24:31.302" v="7038" actId="166"/>
          <ac:grpSpMkLst>
            <pc:docMk/>
            <pc:sldMk cId="2299121807" sldId="377"/>
            <ac:grpSpMk id="320" creationId="{DE02630B-7DAA-4CD7-A60F-6BFCFD9C216B}"/>
          </ac:grpSpMkLst>
        </pc:grpChg>
        <pc:picChg chg="add mod">
          <ac:chgData name="Shafiur Rahman" userId="47e631ac342a9572" providerId="LiveId" clId="{DD188789-D457-4302-AD0D-0EB3CC4DAAE6}" dt="2021-09-28T21:26:11.063" v="49486"/>
          <ac:picMkLst>
            <pc:docMk/>
            <pc:sldMk cId="2299121807" sldId="377"/>
            <ac:picMk id="5" creationId="{E16E5F1A-DDDB-4BA6-8239-489B7656D5D2}"/>
          </ac:picMkLst>
        </pc:picChg>
        <pc:cxnChg chg="add mod">
          <ac:chgData name="Shafiur Rahman" userId="47e631ac342a9572" providerId="LiveId" clId="{DD188789-D457-4302-AD0D-0EB3CC4DAAE6}" dt="2021-09-27T02:25:49.728" v="7053" actId="1582"/>
          <ac:cxnSpMkLst>
            <pc:docMk/>
            <pc:sldMk cId="2299121807" sldId="377"/>
            <ac:cxnSpMk id="6" creationId="{EFC51947-0965-4C65-8B91-E1B4A1D9ECDC}"/>
          </ac:cxnSpMkLst>
        </pc:cxnChg>
        <pc:cxnChg chg="mod">
          <ac:chgData name="Shafiur Rahman" userId="47e631ac342a9572" providerId="LiveId" clId="{DD188789-D457-4302-AD0D-0EB3CC4DAAE6}" dt="2021-09-27T02:19:07.279" v="6645" actId="478"/>
          <ac:cxnSpMkLst>
            <pc:docMk/>
            <pc:sldMk cId="2299121807" sldId="377"/>
            <ac:cxnSpMk id="116" creationId="{055F8C03-2E56-4763-A2EA-5569872659C6}"/>
          </ac:cxnSpMkLst>
        </pc:cxnChg>
        <pc:cxnChg chg="mod">
          <ac:chgData name="Shafiur Rahman" userId="47e631ac342a9572" providerId="LiveId" clId="{DD188789-D457-4302-AD0D-0EB3CC4DAAE6}" dt="2021-09-27T02:19:07.279" v="6645" actId="478"/>
          <ac:cxnSpMkLst>
            <pc:docMk/>
            <pc:sldMk cId="2299121807" sldId="377"/>
            <ac:cxnSpMk id="117" creationId="{C54D7DB4-E0A6-44F3-BEBA-005B03D602EF}"/>
          </ac:cxnSpMkLst>
        </pc:cxnChg>
        <pc:cxnChg chg="mod">
          <ac:chgData name="Shafiur Rahman" userId="47e631ac342a9572" providerId="LiveId" clId="{DD188789-D457-4302-AD0D-0EB3CC4DAAE6}" dt="2021-09-27T02:19:07.279" v="6645" actId="478"/>
          <ac:cxnSpMkLst>
            <pc:docMk/>
            <pc:sldMk cId="2299121807" sldId="377"/>
            <ac:cxnSpMk id="120" creationId="{1F43B858-FD56-4BC9-9298-20DC42C75AED}"/>
          </ac:cxnSpMkLst>
        </pc:cxnChg>
        <pc:cxnChg chg="mod">
          <ac:chgData name="Shafiur Rahman" userId="47e631ac342a9572" providerId="LiveId" clId="{DD188789-D457-4302-AD0D-0EB3CC4DAAE6}" dt="2021-09-27T02:19:07.279" v="6645" actId="478"/>
          <ac:cxnSpMkLst>
            <pc:docMk/>
            <pc:sldMk cId="2299121807" sldId="377"/>
            <ac:cxnSpMk id="121" creationId="{2B470082-1920-442D-A4EE-924ABC2F58C9}"/>
          </ac:cxnSpMkLst>
        </pc:cxnChg>
        <pc:cxnChg chg="mod">
          <ac:chgData name="Shafiur Rahman" userId="47e631ac342a9572" providerId="LiveId" clId="{DD188789-D457-4302-AD0D-0EB3CC4DAAE6}" dt="2021-09-27T02:19:07.279" v="6645" actId="478"/>
          <ac:cxnSpMkLst>
            <pc:docMk/>
            <pc:sldMk cId="2299121807" sldId="377"/>
            <ac:cxnSpMk id="124" creationId="{68E98FC1-ED80-4FED-A95B-2589A28AB55F}"/>
          </ac:cxnSpMkLst>
        </pc:cxnChg>
        <pc:cxnChg chg="mod">
          <ac:chgData name="Shafiur Rahman" userId="47e631ac342a9572" providerId="LiveId" clId="{DD188789-D457-4302-AD0D-0EB3CC4DAAE6}" dt="2021-09-27T02:19:07.279" v="6645" actId="478"/>
          <ac:cxnSpMkLst>
            <pc:docMk/>
            <pc:sldMk cId="2299121807" sldId="377"/>
            <ac:cxnSpMk id="131" creationId="{3B8748A7-D4A6-449C-8603-191433AAC54F}"/>
          </ac:cxnSpMkLst>
        </pc:cxnChg>
        <pc:cxnChg chg="mod">
          <ac:chgData name="Shafiur Rahman" userId="47e631ac342a9572" providerId="LiveId" clId="{DD188789-D457-4302-AD0D-0EB3CC4DAAE6}" dt="2021-09-27T02:19:07.279" v="6645" actId="478"/>
          <ac:cxnSpMkLst>
            <pc:docMk/>
            <pc:sldMk cId="2299121807" sldId="377"/>
            <ac:cxnSpMk id="132" creationId="{A4000FFF-E3E1-4BB5-B7A5-6A2CD0F29ED5}"/>
          </ac:cxnSpMkLst>
        </pc:cxnChg>
        <pc:cxnChg chg="mod">
          <ac:chgData name="Shafiur Rahman" userId="47e631ac342a9572" providerId="LiveId" clId="{DD188789-D457-4302-AD0D-0EB3CC4DAAE6}" dt="2021-09-27T02:19:07.279" v="6645" actId="478"/>
          <ac:cxnSpMkLst>
            <pc:docMk/>
            <pc:sldMk cId="2299121807" sldId="377"/>
            <ac:cxnSpMk id="133" creationId="{F28E12DC-70B7-429D-B832-4372654D04C0}"/>
          </ac:cxnSpMkLst>
        </pc:cxnChg>
        <pc:cxnChg chg="mod">
          <ac:chgData name="Shafiur Rahman" userId="47e631ac342a9572" providerId="LiveId" clId="{DD188789-D457-4302-AD0D-0EB3CC4DAAE6}" dt="2021-09-27T02:18:59.052" v="6643"/>
          <ac:cxnSpMkLst>
            <pc:docMk/>
            <pc:sldMk cId="2299121807" sldId="377"/>
            <ac:cxnSpMk id="145" creationId="{DF16F38A-BFDE-4B49-971C-FC06E6E60E9C}"/>
          </ac:cxnSpMkLst>
        </pc:cxnChg>
        <pc:cxnChg chg="mod">
          <ac:chgData name="Shafiur Rahman" userId="47e631ac342a9572" providerId="LiveId" clId="{DD188789-D457-4302-AD0D-0EB3CC4DAAE6}" dt="2021-09-27T02:18:59.052" v="6643"/>
          <ac:cxnSpMkLst>
            <pc:docMk/>
            <pc:sldMk cId="2299121807" sldId="377"/>
            <ac:cxnSpMk id="146" creationId="{8117A75D-1E59-4814-9770-2AF78B534365}"/>
          </ac:cxnSpMkLst>
        </pc:cxnChg>
        <pc:cxnChg chg="mod">
          <ac:chgData name="Shafiur Rahman" userId="47e631ac342a9572" providerId="LiveId" clId="{DD188789-D457-4302-AD0D-0EB3CC4DAAE6}" dt="2021-09-27T02:18:59.052" v="6643"/>
          <ac:cxnSpMkLst>
            <pc:docMk/>
            <pc:sldMk cId="2299121807" sldId="377"/>
            <ac:cxnSpMk id="149" creationId="{0FD9E80A-5E89-4F9C-825E-5D2828D1D798}"/>
          </ac:cxnSpMkLst>
        </pc:cxnChg>
        <pc:cxnChg chg="mod">
          <ac:chgData name="Shafiur Rahman" userId="47e631ac342a9572" providerId="LiveId" clId="{DD188789-D457-4302-AD0D-0EB3CC4DAAE6}" dt="2021-09-27T02:18:59.052" v="6643"/>
          <ac:cxnSpMkLst>
            <pc:docMk/>
            <pc:sldMk cId="2299121807" sldId="377"/>
            <ac:cxnSpMk id="150" creationId="{BB873FB6-90EF-43BF-8AF6-6D053A21A236}"/>
          </ac:cxnSpMkLst>
        </pc:cxnChg>
        <pc:cxnChg chg="mod">
          <ac:chgData name="Shafiur Rahman" userId="47e631ac342a9572" providerId="LiveId" clId="{DD188789-D457-4302-AD0D-0EB3CC4DAAE6}" dt="2021-09-27T02:18:59.052" v="6643"/>
          <ac:cxnSpMkLst>
            <pc:docMk/>
            <pc:sldMk cId="2299121807" sldId="377"/>
            <ac:cxnSpMk id="151" creationId="{91B14D84-475F-425F-A5FA-7321DC2B3189}"/>
          </ac:cxnSpMkLst>
        </pc:cxnChg>
        <pc:cxnChg chg="mod">
          <ac:chgData name="Shafiur Rahman" userId="47e631ac342a9572" providerId="LiveId" clId="{DD188789-D457-4302-AD0D-0EB3CC4DAAE6}" dt="2021-09-27T02:18:59.052" v="6643"/>
          <ac:cxnSpMkLst>
            <pc:docMk/>
            <pc:sldMk cId="2299121807" sldId="377"/>
            <ac:cxnSpMk id="158" creationId="{032C7840-EA92-4DF6-908B-92BE2DAA5A6B}"/>
          </ac:cxnSpMkLst>
        </pc:cxnChg>
        <pc:cxnChg chg="mod">
          <ac:chgData name="Shafiur Rahman" userId="47e631ac342a9572" providerId="LiveId" clId="{DD188789-D457-4302-AD0D-0EB3CC4DAAE6}" dt="2021-09-27T02:18:59.052" v="6643"/>
          <ac:cxnSpMkLst>
            <pc:docMk/>
            <pc:sldMk cId="2299121807" sldId="377"/>
            <ac:cxnSpMk id="159" creationId="{D8757C70-891B-44C4-8391-2D9A79EBF114}"/>
          </ac:cxnSpMkLst>
        </pc:cxnChg>
        <pc:cxnChg chg="mod">
          <ac:chgData name="Shafiur Rahman" userId="47e631ac342a9572" providerId="LiveId" clId="{DD188789-D457-4302-AD0D-0EB3CC4DAAE6}" dt="2021-09-27T02:18:59.052" v="6643"/>
          <ac:cxnSpMkLst>
            <pc:docMk/>
            <pc:sldMk cId="2299121807" sldId="377"/>
            <ac:cxnSpMk id="160" creationId="{5CD6B928-FC87-47B2-A3FE-AA5BA3591830}"/>
          </ac:cxnSpMkLst>
        </pc:cxnChg>
        <pc:cxnChg chg="add mod">
          <ac:chgData name="Shafiur Rahman" userId="47e631ac342a9572" providerId="LiveId" clId="{DD188789-D457-4302-AD0D-0EB3CC4DAAE6}" dt="2021-09-28T10:32:33.495" v="36416" actId="108"/>
          <ac:cxnSpMkLst>
            <pc:docMk/>
            <pc:sldMk cId="2299121807" sldId="377"/>
            <ac:cxnSpMk id="163" creationId="{94D07A5A-F754-4C44-9393-C2C663DE91BC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9T00:01:02.431" v="52242" actId="20577"/>
        <pc:sldMkLst>
          <pc:docMk/>
          <pc:sldMk cId="4120584678" sldId="378"/>
        </pc:sldMkLst>
        <pc:spChg chg="mod">
          <ac:chgData name="Shafiur Rahman" userId="47e631ac342a9572" providerId="LiveId" clId="{DD188789-D457-4302-AD0D-0EB3CC4DAAE6}" dt="2021-09-29T00:01:02.431" v="52242" actId="20577"/>
          <ac:spMkLst>
            <pc:docMk/>
            <pc:sldMk cId="4120584678" sldId="378"/>
            <ac:spMk id="2" creationId="{AD1914C3-906B-42ED-825B-02A773C5CA4C}"/>
          </ac:spMkLst>
        </pc:spChg>
        <pc:spChg chg="add del">
          <ac:chgData name="Shafiur Rahman" userId="47e631ac342a9572" providerId="LiveId" clId="{DD188789-D457-4302-AD0D-0EB3CC4DAAE6}" dt="2021-09-27T05:26:16.716" v="8398" actId="478"/>
          <ac:spMkLst>
            <pc:docMk/>
            <pc:sldMk cId="4120584678" sldId="378"/>
            <ac:spMk id="4" creationId="{290DF34E-D48F-45E1-81CB-C5A17DF86039}"/>
          </ac:spMkLst>
        </pc:spChg>
        <pc:spChg chg="add mod">
          <ac:chgData name="Shafiur Rahman" userId="47e631ac342a9572" providerId="LiveId" clId="{DD188789-D457-4302-AD0D-0EB3CC4DAAE6}" dt="2021-09-27T02:26:53.307" v="7056" actId="571"/>
          <ac:spMkLst>
            <pc:docMk/>
            <pc:sldMk cId="4120584678" sldId="378"/>
            <ac:spMk id="85" creationId="{98E3DCF5-865D-4668-9812-D84574D7B865}"/>
          </ac:spMkLst>
        </pc:spChg>
        <pc:spChg chg="add mod">
          <ac:chgData name="Shafiur Rahman" userId="47e631ac342a9572" providerId="LiveId" clId="{DD188789-D457-4302-AD0D-0EB3CC4DAAE6}" dt="2021-09-28T10:45:19.695" v="36919" actId="20577"/>
          <ac:spMkLst>
            <pc:docMk/>
            <pc:sldMk cId="4120584678" sldId="378"/>
            <ac:spMk id="86" creationId="{635332E4-D446-4653-A72A-3E7676A1E35B}"/>
          </ac:spMkLst>
        </pc:spChg>
        <pc:spChg chg="add mod">
          <ac:chgData name="Shafiur Rahman" userId="47e631ac342a9572" providerId="LiveId" clId="{DD188789-D457-4302-AD0D-0EB3CC4DAAE6}" dt="2021-09-27T02:26:53.307" v="7056" actId="571"/>
          <ac:spMkLst>
            <pc:docMk/>
            <pc:sldMk cId="4120584678" sldId="378"/>
            <ac:spMk id="87" creationId="{69BA1E3F-0146-4A9A-BB5A-133ECE2467EC}"/>
          </ac:spMkLst>
        </pc:spChg>
        <pc:spChg chg="add mod">
          <ac:chgData name="Shafiur Rahman" userId="47e631ac342a9572" providerId="LiveId" clId="{DD188789-D457-4302-AD0D-0EB3CC4DAAE6}" dt="2021-09-27T02:26:53.307" v="7056" actId="571"/>
          <ac:spMkLst>
            <pc:docMk/>
            <pc:sldMk cId="4120584678" sldId="378"/>
            <ac:spMk id="88" creationId="{156920BB-D89A-4DFF-B1C3-E3EB1DE7CA79}"/>
          </ac:spMkLst>
        </pc:spChg>
        <pc:spChg chg="add mod">
          <ac:chgData name="Shafiur Rahman" userId="47e631ac342a9572" providerId="LiveId" clId="{DD188789-D457-4302-AD0D-0EB3CC4DAAE6}" dt="2021-09-27T02:26:53.307" v="7056" actId="571"/>
          <ac:spMkLst>
            <pc:docMk/>
            <pc:sldMk cId="4120584678" sldId="378"/>
            <ac:spMk id="89" creationId="{1FB4C81B-DF09-43F4-A70B-E1C5374E9D53}"/>
          </ac:spMkLst>
        </pc:spChg>
        <pc:spChg chg="mod topLvl">
          <ac:chgData name="Shafiur Rahman" userId="47e631ac342a9572" providerId="LiveId" clId="{DD188789-D457-4302-AD0D-0EB3CC4DAAE6}" dt="2021-09-28T10:39:22.337" v="36891" actId="165"/>
          <ac:spMkLst>
            <pc:docMk/>
            <pc:sldMk cId="4120584678" sldId="378"/>
            <ac:spMk id="97" creationId="{A7729722-FBFF-4C58-927B-669757A1673C}"/>
          </ac:spMkLst>
        </pc:spChg>
        <pc:spChg chg="mod topLvl">
          <ac:chgData name="Shafiur Rahman" userId="47e631ac342a9572" providerId="LiveId" clId="{DD188789-D457-4302-AD0D-0EB3CC4DAAE6}" dt="2021-09-28T10:39:22.337" v="36891" actId="165"/>
          <ac:spMkLst>
            <pc:docMk/>
            <pc:sldMk cId="4120584678" sldId="378"/>
            <ac:spMk id="98" creationId="{54D9AA4A-ED17-4863-9831-A08783F09E6F}"/>
          </ac:spMkLst>
        </pc:spChg>
        <pc:spChg chg="mod">
          <ac:chgData name="Shafiur Rahman" userId="47e631ac342a9572" providerId="LiveId" clId="{DD188789-D457-4302-AD0D-0EB3CC4DAAE6}" dt="2021-09-27T05:26:17.615" v="8399"/>
          <ac:spMkLst>
            <pc:docMk/>
            <pc:sldMk cId="4120584678" sldId="378"/>
            <ac:spMk id="108" creationId="{228B5FC9-3CB1-4D38-996B-195374E4FDA4}"/>
          </ac:spMkLst>
        </pc:spChg>
        <pc:spChg chg="mod">
          <ac:chgData name="Shafiur Rahman" userId="47e631ac342a9572" providerId="LiveId" clId="{DD188789-D457-4302-AD0D-0EB3CC4DAAE6}" dt="2021-09-27T05:26:17.615" v="8399"/>
          <ac:spMkLst>
            <pc:docMk/>
            <pc:sldMk cId="4120584678" sldId="378"/>
            <ac:spMk id="109" creationId="{272D094C-A79E-4D9D-9A77-8E98FDA094C5}"/>
          </ac:spMkLst>
        </pc:spChg>
        <pc:spChg chg="add mod">
          <ac:chgData name="Shafiur Rahman" userId="47e631ac342a9572" providerId="LiveId" clId="{DD188789-D457-4302-AD0D-0EB3CC4DAAE6}" dt="2021-09-28T10:36:10.689" v="36716" actId="692"/>
          <ac:spMkLst>
            <pc:docMk/>
            <pc:sldMk cId="4120584678" sldId="378"/>
            <ac:spMk id="110" creationId="{68F373F6-E7C7-47DB-98C6-0AA50D80E419}"/>
          </ac:spMkLst>
        </pc:spChg>
        <pc:spChg chg="add mod">
          <ac:chgData name="Shafiur Rahman" userId="47e631ac342a9572" providerId="LiveId" clId="{DD188789-D457-4302-AD0D-0EB3CC4DAAE6}" dt="2021-09-27T05:26:19.587" v="8410" actId="1036"/>
          <ac:spMkLst>
            <pc:docMk/>
            <pc:sldMk cId="4120584678" sldId="378"/>
            <ac:spMk id="111" creationId="{F7465C64-724D-4C29-91E7-57F309A0EB39}"/>
          </ac:spMkLst>
        </pc:spChg>
        <pc:spChg chg="mod">
          <ac:chgData name="Shafiur Rahman" userId="47e631ac342a9572" providerId="LiveId" clId="{DD188789-D457-4302-AD0D-0EB3CC4DAAE6}" dt="2021-09-28T10:36:55.473" v="36719" actId="571"/>
          <ac:spMkLst>
            <pc:docMk/>
            <pc:sldMk cId="4120584678" sldId="378"/>
            <ac:spMk id="113" creationId="{905B2946-A616-4B9F-A096-AF2DAD113615}"/>
          </ac:spMkLst>
        </pc:spChg>
        <pc:spChg chg="mod">
          <ac:chgData name="Shafiur Rahman" userId="47e631ac342a9572" providerId="LiveId" clId="{DD188789-D457-4302-AD0D-0EB3CC4DAAE6}" dt="2021-09-28T10:36:55.473" v="36719" actId="571"/>
          <ac:spMkLst>
            <pc:docMk/>
            <pc:sldMk cId="4120584678" sldId="378"/>
            <ac:spMk id="114" creationId="{C7833FA5-DE6F-46FD-9FAE-6DEA1CA48F06}"/>
          </ac:spMkLst>
        </pc:spChg>
        <pc:spChg chg="mod">
          <ac:chgData name="Shafiur Rahman" userId="47e631ac342a9572" providerId="LiveId" clId="{DD188789-D457-4302-AD0D-0EB3CC4DAAE6}" dt="2021-09-28T10:36:55.473" v="36719" actId="571"/>
          <ac:spMkLst>
            <pc:docMk/>
            <pc:sldMk cId="4120584678" sldId="378"/>
            <ac:spMk id="115" creationId="{9AE4C9A8-6289-4C03-B447-5A51EFB9314C}"/>
          </ac:spMkLst>
        </pc:spChg>
        <pc:spChg chg="mod">
          <ac:chgData name="Shafiur Rahman" userId="47e631ac342a9572" providerId="LiveId" clId="{DD188789-D457-4302-AD0D-0EB3CC4DAAE6}" dt="2021-09-28T10:36:55.473" v="36719" actId="571"/>
          <ac:spMkLst>
            <pc:docMk/>
            <pc:sldMk cId="4120584678" sldId="378"/>
            <ac:spMk id="116" creationId="{AA3D14BD-281A-42CF-A9ED-45DA9227F6B9}"/>
          </ac:spMkLst>
        </pc:spChg>
        <pc:spChg chg="mod">
          <ac:chgData name="Shafiur Rahman" userId="47e631ac342a9572" providerId="LiveId" clId="{DD188789-D457-4302-AD0D-0EB3CC4DAAE6}" dt="2021-09-28T10:36:55.473" v="36719" actId="571"/>
          <ac:spMkLst>
            <pc:docMk/>
            <pc:sldMk cId="4120584678" sldId="378"/>
            <ac:spMk id="117" creationId="{501B1F9E-F926-450A-9523-090D89E4E9D4}"/>
          </ac:spMkLst>
        </pc:spChg>
        <pc:spChg chg="mod">
          <ac:chgData name="Shafiur Rahman" userId="47e631ac342a9572" providerId="LiveId" clId="{DD188789-D457-4302-AD0D-0EB3CC4DAAE6}" dt="2021-09-28T10:37:00.761" v="36720"/>
          <ac:spMkLst>
            <pc:docMk/>
            <pc:sldMk cId="4120584678" sldId="378"/>
            <ac:spMk id="119" creationId="{CAEE1EAA-61A6-4990-9DF0-779187CF5F42}"/>
          </ac:spMkLst>
        </pc:spChg>
        <pc:spChg chg="mod">
          <ac:chgData name="Shafiur Rahman" userId="47e631ac342a9572" providerId="LiveId" clId="{DD188789-D457-4302-AD0D-0EB3CC4DAAE6}" dt="2021-09-28T10:37:00.761" v="36720"/>
          <ac:spMkLst>
            <pc:docMk/>
            <pc:sldMk cId="4120584678" sldId="378"/>
            <ac:spMk id="120" creationId="{14499166-34BC-49DE-97BD-5317A4EB480F}"/>
          </ac:spMkLst>
        </pc:spChg>
        <pc:spChg chg="mod">
          <ac:chgData name="Shafiur Rahman" userId="47e631ac342a9572" providerId="LiveId" clId="{DD188789-D457-4302-AD0D-0EB3CC4DAAE6}" dt="2021-09-28T10:37:00.761" v="36720"/>
          <ac:spMkLst>
            <pc:docMk/>
            <pc:sldMk cId="4120584678" sldId="378"/>
            <ac:spMk id="121" creationId="{01C2CE41-7EDE-456B-B172-6F5C1BDBC20E}"/>
          </ac:spMkLst>
        </pc:spChg>
        <pc:spChg chg="mod">
          <ac:chgData name="Shafiur Rahman" userId="47e631ac342a9572" providerId="LiveId" clId="{DD188789-D457-4302-AD0D-0EB3CC4DAAE6}" dt="2021-09-28T10:37:00.761" v="36720"/>
          <ac:spMkLst>
            <pc:docMk/>
            <pc:sldMk cId="4120584678" sldId="378"/>
            <ac:spMk id="122" creationId="{CB0843B6-3C9D-445F-A464-87DDBA232859}"/>
          </ac:spMkLst>
        </pc:spChg>
        <pc:spChg chg="mod">
          <ac:chgData name="Shafiur Rahman" userId="47e631ac342a9572" providerId="LiveId" clId="{DD188789-D457-4302-AD0D-0EB3CC4DAAE6}" dt="2021-09-28T10:37:00.761" v="36720"/>
          <ac:spMkLst>
            <pc:docMk/>
            <pc:sldMk cId="4120584678" sldId="378"/>
            <ac:spMk id="123" creationId="{ECB176D2-FBFD-40FE-AA12-07F90E33CF11}"/>
          </ac:spMkLst>
        </pc:spChg>
        <pc:spChg chg="mod">
          <ac:chgData name="Shafiur Rahman" userId="47e631ac342a9572" providerId="LiveId" clId="{DD188789-D457-4302-AD0D-0EB3CC4DAAE6}" dt="2021-09-28T10:37:15.041" v="36722" actId="571"/>
          <ac:spMkLst>
            <pc:docMk/>
            <pc:sldMk cId="4120584678" sldId="378"/>
            <ac:spMk id="125" creationId="{0D204D8A-8C5F-4E78-AD97-5A69814AF72F}"/>
          </ac:spMkLst>
        </pc:spChg>
        <pc:spChg chg="mod">
          <ac:chgData name="Shafiur Rahman" userId="47e631ac342a9572" providerId="LiveId" clId="{DD188789-D457-4302-AD0D-0EB3CC4DAAE6}" dt="2021-09-28T10:37:15.041" v="36722" actId="571"/>
          <ac:spMkLst>
            <pc:docMk/>
            <pc:sldMk cId="4120584678" sldId="378"/>
            <ac:spMk id="126" creationId="{E2324941-9DFE-4DEC-81C7-3E4AD73217EC}"/>
          </ac:spMkLst>
        </pc:spChg>
        <pc:spChg chg="mod">
          <ac:chgData name="Shafiur Rahman" userId="47e631ac342a9572" providerId="LiveId" clId="{DD188789-D457-4302-AD0D-0EB3CC4DAAE6}" dt="2021-09-28T10:37:15.041" v="36722" actId="571"/>
          <ac:spMkLst>
            <pc:docMk/>
            <pc:sldMk cId="4120584678" sldId="378"/>
            <ac:spMk id="127" creationId="{B6326B53-E918-4694-8F6A-64595398672C}"/>
          </ac:spMkLst>
        </pc:spChg>
        <pc:spChg chg="mod">
          <ac:chgData name="Shafiur Rahman" userId="47e631ac342a9572" providerId="LiveId" clId="{DD188789-D457-4302-AD0D-0EB3CC4DAAE6}" dt="2021-09-28T10:37:15.041" v="36722" actId="571"/>
          <ac:spMkLst>
            <pc:docMk/>
            <pc:sldMk cId="4120584678" sldId="378"/>
            <ac:spMk id="128" creationId="{40D079EE-9E0E-4ED9-A039-1A8880DB361C}"/>
          </ac:spMkLst>
        </pc:spChg>
        <pc:spChg chg="mod">
          <ac:chgData name="Shafiur Rahman" userId="47e631ac342a9572" providerId="LiveId" clId="{DD188789-D457-4302-AD0D-0EB3CC4DAAE6}" dt="2021-09-28T10:37:15.041" v="36722" actId="571"/>
          <ac:spMkLst>
            <pc:docMk/>
            <pc:sldMk cId="4120584678" sldId="378"/>
            <ac:spMk id="129" creationId="{90C37F20-B819-4880-96CC-63C6BBC52B2C}"/>
          </ac:spMkLst>
        </pc:spChg>
        <pc:spChg chg="del">
          <ac:chgData name="Shafiur Rahman" userId="47e631ac342a9572" providerId="LiveId" clId="{DD188789-D457-4302-AD0D-0EB3CC4DAAE6}" dt="2021-09-27T05:26:16.716" v="8398" actId="478"/>
          <ac:spMkLst>
            <pc:docMk/>
            <pc:sldMk cId="4120584678" sldId="378"/>
            <ac:spMk id="139" creationId="{1202A233-A386-43C9-885F-CA45912CABF8}"/>
          </ac:spMkLst>
        </pc:spChg>
        <pc:spChg chg="mod topLvl">
          <ac:chgData name="Shafiur Rahman" userId="47e631ac342a9572" providerId="LiveId" clId="{DD188789-D457-4302-AD0D-0EB3CC4DAAE6}" dt="2021-09-28T10:36:25.023" v="36717" actId="165"/>
          <ac:spMkLst>
            <pc:docMk/>
            <pc:sldMk cId="4120584678" sldId="378"/>
            <ac:spMk id="233" creationId="{C69A09BE-2247-4B46-9F18-7DB6C28E4668}"/>
          </ac:spMkLst>
        </pc:spChg>
        <pc:spChg chg="mod topLvl">
          <ac:chgData name="Shafiur Rahman" userId="47e631ac342a9572" providerId="LiveId" clId="{DD188789-D457-4302-AD0D-0EB3CC4DAAE6}" dt="2021-09-28T10:36:25.023" v="36717" actId="165"/>
          <ac:spMkLst>
            <pc:docMk/>
            <pc:sldMk cId="4120584678" sldId="378"/>
            <ac:spMk id="234" creationId="{A9CB12E1-2E31-4148-8867-CFC4AD989C3D}"/>
          </ac:spMkLst>
        </pc:spChg>
        <pc:spChg chg="mod">
          <ac:chgData name="Shafiur Rahman" userId="47e631ac342a9572" providerId="LiveId" clId="{DD188789-D457-4302-AD0D-0EB3CC4DAAE6}" dt="2021-09-27T02:29:19.971" v="7091" actId="1038"/>
          <ac:spMkLst>
            <pc:docMk/>
            <pc:sldMk cId="4120584678" sldId="378"/>
            <ac:spMk id="304" creationId="{36809D8B-CE3C-4C6E-82FF-D955B6EA46D2}"/>
          </ac:spMkLst>
        </pc:spChg>
        <pc:spChg chg="mod">
          <ac:chgData name="Shafiur Rahman" userId="47e631ac342a9572" providerId="LiveId" clId="{DD188789-D457-4302-AD0D-0EB3CC4DAAE6}" dt="2021-09-27T02:29:19.971" v="7091" actId="1038"/>
          <ac:spMkLst>
            <pc:docMk/>
            <pc:sldMk cId="4120584678" sldId="378"/>
            <ac:spMk id="308" creationId="{06DD4DE7-D3BB-4CA8-897F-3C90461451F0}"/>
          </ac:spMkLst>
        </pc:spChg>
        <pc:spChg chg="mod">
          <ac:chgData name="Shafiur Rahman" userId="47e631ac342a9572" providerId="LiveId" clId="{DD188789-D457-4302-AD0D-0EB3CC4DAAE6}" dt="2021-09-27T02:29:37.122" v="7106" actId="1038"/>
          <ac:spMkLst>
            <pc:docMk/>
            <pc:sldMk cId="4120584678" sldId="378"/>
            <ac:spMk id="319" creationId="{0B20D8B3-8A6E-400F-BBF8-D2A99A0FC2EC}"/>
          </ac:spMkLst>
        </pc:spChg>
        <pc:spChg chg="mod">
          <ac:chgData name="Shafiur Rahman" userId="47e631ac342a9572" providerId="LiveId" clId="{DD188789-D457-4302-AD0D-0EB3CC4DAAE6}" dt="2021-09-27T02:29:37.122" v="7106" actId="1038"/>
          <ac:spMkLst>
            <pc:docMk/>
            <pc:sldMk cId="4120584678" sldId="378"/>
            <ac:spMk id="326" creationId="{DB75E37C-DAC6-46F7-8550-91FEF520ED1B}"/>
          </ac:spMkLst>
        </pc:spChg>
        <pc:spChg chg="del">
          <ac:chgData name="Shafiur Rahman" userId="47e631ac342a9572" providerId="LiveId" clId="{DD188789-D457-4302-AD0D-0EB3CC4DAAE6}" dt="2021-09-27T02:30:40.865" v="7107" actId="478"/>
          <ac:spMkLst>
            <pc:docMk/>
            <pc:sldMk cId="4120584678" sldId="378"/>
            <ac:spMk id="327" creationId="{C9C46937-48BA-4FE5-9DE2-46DD7711D0D7}"/>
          </ac:spMkLst>
        </pc:spChg>
        <pc:grpChg chg="add del mod">
          <ac:chgData name="Shafiur Rahman" userId="47e631ac342a9572" providerId="LiveId" clId="{DD188789-D457-4302-AD0D-0EB3CC4DAAE6}" dt="2021-09-28T10:39:22.337" v="36891" actId="165"/>
          <ac:grpSpMkLst>
            <pc:docMk/>
            <pc:sldMk cId="4120584678" sldId="378"/>
            <ac:grpSpMk id="96" creationId="{172FCA05-ECB2-4DCC-BCA1-E46243A389DF}"/>
          </ac:grpSpMkLst>
        </pc:grpChg>
        <pc:grpChg chg="add mod">
          <ac:chgData name="Shafiur Rahman" userId="47e631ac342a9572" providerId="LiveId" clId="{DD188789-D457-4302-AD0D-0EB3CC4DAAE6}" dt="2021-09-27T05:26:19.587" v="8410" actId="1036"/>
          <ac:grpSpMkLst>
            <pc:docMk/>
            <pc:sldMk cId="4120584678" sldId="378"/>
            <ac:grpSpMk id="107" creationId="{C200BAEE-35C6-4E82-BA3E-93942AF56F75}"/>
          </ac:grpSpMkLst>
        </pc:grpChg>
        <pc:grpChg chg="add mod">
          <ac:chgData name="Shafiur Rahman" userId="47e631ac342a9572" providerId="LiveId" clId="{DD188789-D457-4302-AD0D-0EB3CC4DAAE6}" dt="2021-09-28T10:36:55.473" v="36719" actId="571"/>
          <ac:grpSpMkLst>
            <pc:docMk/>
            <pc:sldMk cId="4120584678" sldId="378"/>
            <ac:grpSpMk id="112" creationId="{B8DF243E-7CDB-4B76-AF74-D63B3C550B0F}"/>
          </ac:grpSpMkLst>
        </pc:grpChg>
        <pc:grpChg chg="add mod">
          <ac:chgData name="Shafiur Rahman" userId="47e631ac342a9572" providerId="LiveId" clId="{DD188789-D457-4302-AD0D-0EB3CC4DAAE6}" dt="2021-09-28T10:37:09.973" v="36721" actId="14100"/>
          <ac:grpSpMkLst>
            <pc:docMk/>
            <pc:sldMk cId="4120584678" sldId="378"/>
            <ac:grpSpMk id="118" creationId="{CB0806C9-966A-44DD-B9D6-DD8100F759F4}"/>
          </ac:grpSpMkLst>
        </pc:grpChg>
        <pc:grpChg chg="add mod ord modVis">
          <ac:chgData name="Shafiur Rahman" userId="47e631ac342a9572" providerId="LiveId" clId="{DD188789-D457-4302-AD0D-0EB3CC4DAAE6}" dt="2021-09-28T10:45:23.097" v="36920" actId="14429"/>
          <ac:grpSpMkLst>
            <pc:docMk/>
            <pc:sldMk cId="4120584678" sldId="378"/>
            <ac:grpSpMk id="124" creationId="{1C04A6DE-1907-495D-A16C-236AEF337D01}"/>
          </ac:grpSpMkLst>
        </pc:grpChg>
        <pc:grpChg chg="del">
          <ac:chgData name="Shafiur Rahman" userId="47e631ac342a9572" providerId="LiveId" clId="{DD188789-D457-4302-AD0D-0EB3CC4DAAE6}" dt="2021-09-27T05:26:16.716" v="8398" actId="478"/>
          <ac:grpSpMkLst>
            <pc:docMk/>
            <pc:sldMk cId="4120584678" sldId="378"/>
            <ac:grpSpMk id="136" creationId="{60DD4DB8-406B-40C4-A0B2-08F5465DA96C}"/>
          </ac:grpSpMkLst>
        </pc:grpChg>
        <pc:grpChg chg="del">
          <ac:chgData name="Shafiur Rahman" userId="47e631ac342a9572" providerId="LiveId" clId="{DD188789-D457-4302-AD0D-0EB3CC4DAAE6}" dt="2021-09-28T10:36:25.023" v="36717" actId="165"/>
          <ac:grpSpMkLst>
            <pc:docMk/>
            <pc:sldMk cId="4120584678" sldId="378"/>
            <ac:grpSpMk id="232" creationId="{35C959F2-963F-4E50-A1B4-BCCDFAC49484}"/>
          </ac:grpSpMkLst>
        </pc:grpChg>
        <pc:grpChg chg="mod">
          <ac:chgData name="Shafiur Rahman" userId="47e631ac342a9572" providerId="LiveId" clId="{DD188789-D457-4302-AD0D-0EB3CC4DAAE6}" dt="2021-09-27T02:26:41.865" v="7055" actId="14100"/>
          <ac:grpSpMkLst>
            <pc:docMk/>
            <pc:sldMk cId="4120584678" sldId="378"/>
            <ac:grpSpMk id="320" creationId="{DE02630B-7DAA-4CD7-A60F-6BFCFD9C216B}"/>
          </ac:grpSpMkLst>
        </pc:grpChg>
        <pc:picChg chg="add mod">
          <ac:chgData name="Shafiur Rahman" userId="47e631ac342a9572" providerId="LiveId" clId="{DD188789-D457-4302-AD0D-0EB3CC4DAAE6}" dt="2021-09-28T21:26:05.082" v="49483"/>
          <ac:picMkLst>
            <pc:docMk/>
            <pc:sldMk cId="4120584678" sldId="378"/>
            <ac:picMk id="5" creationId="{32EA2610-662C-47EE-8A23-7676C8B7D0D5}"/>
          </ac:picMkLst>
        </pc:picChg>
        <pc:cxnChg chg="add del mod">
          <ac:chgData name="Shafiur Rahman" userId="47e631ac342a9572" providerId="LiveId" clId="{DD188789-D457-4302-AD0D-0EB3CC4DAAE6}" dt="2021-09-27T02:29:19.971" v="7091" actId="1038"/>
          <ac:cxnSpMkLst>
            <pc:docMk/>
            <pc:sldMk cId="4120584678" sldId="378"/>
            <ac:cxnSpMk id="6" creationId="{EFC51947-0965-4C65-8B91-E1B4A1D9ECDC}"/>
          </ac:cxnSpMkLst>
        </pc:cxnChg>
        <pc:cxnChg chg="add del mod">
          <ac:chgData name="Shafiur Rahman" userId="47e631ac342a9572" providerId="LiveId" clId="{DD188789-D457-4302-AD0D-0EB3CC4DAAE6}" dt="2021-09-27T02:27:24.787" v="7064" actId="11529"/>
          <ac:cxnSpMkLst>
            <pc:docMk/>
            <pc:sldMk cId="4120584678" sldId="378"/>
            <ac:cxnSpMk id="7" creationId="{698DC26B-05FB-4A5F-BC9F-4801C3395F38}"/>
          </ac:cxnSpMkLst>
        </pc:cxnChg>
        <pc:cxnChg chg="add mod">
          <ac:chgData name="Shafiur Rahman" userId="47e631ac342a9572" providerId="LiveId" clId="{DD188789-D457-4302-AD0D-0EB3CC4DAAE6}" dt="2021-09-27T02:29:28.796" v="7093" actId="14100"/>
          <ac:cxnSpMkLst>
            <pc:docMk/>
            <pc:sldMk cId="4120584678" sldId="378"/>
            <ac:cxnSpMk id="10" creationId="{5423EA45-4863-46D4-BC30-80610A852438}"/>
          </ac:cxnSpMkLst>
        </pc:cxnChg>
        <pc:cxnChg chg="add mod">
          <ac:chgData name="Shafiur Rahman" userId="47e631ac342a9572" providerId="LiveId" clId="{DD188789-D457-4302-AD0D-0EB3CC4DAAE6}" dt="2021-09-27T02:29:37.122" v="7106" actId="1038"/>
          <ac:cxnSpMkLst>
            <pc:docMk/>
            <pc:sldMk cId="4120584678" sldId="378"/>
            <ac:cxnSpMk id="16" creationId="{A09AB5F7-02B6-4A74-BBFB-3420C4D99EA2}"/>
          </ac:cxnSpMkLst>
        </pc:cxnChg>
        <pc:cxnChg chg="mod">
          <ac:chgData name="Shafiur Rahman" userId="47e631ac342a9572" providerId="LiveId" clId="{DD188789-D457-4302-AD0D-0EB3CC4DAAE6}" dt="2021-09-28T10:32:36.458" v="36417" actId="108"/>
          <ac:cxnSpMkLst>
            <pc:docMk/>
            <pc:sldMk cId="4120584678" sldId="378"/>
            <ac:cxnSpMk id="163" creationId="{94D07A5A-F754-4C44-9393-C2C663DE91BC}"/>
          </ac:cxnSpMkLst>
        </pc:cxnChg>
      </pc:sldChg>
      <pc:sldChg chg="add del">
        <pc:chgData name="Shafiur Rahman" userId="47e631ac342a9572" providerId="LiveId" clId="{DD188789-D457-4302-AD0D-0EB3CC4DAAE6}" dt="2021-09-27T02:32:32.010" v="7114"/>
        <pc:sldMkLst>
          <pc:docMk/>
          <pc:sldMk cId="530584950" sldId="379"/>
        </pc:sldMkLst>
      </pc:sldChg>
      <pc:sldChg chg="addSp delSp modSp add mod modTransition modAnim modNotesTx">
        <pc:chgData name="Shafiur Rahman" userId="47e631ac342a9572" providerId="LiveId" clId="{DD188789-D457-4302-AD0D-0EB3CC4DAAE6}" dt="2021-09-29T00:18:30.317" v="52342"/>
        <pc:sldMkLst>
          <pc:docMk/>
          <pc:sldMk cId="534199498" sldId="379"/>
        </pc:sldMkLst>
        <pc:spChg chg="mod">
          <ac:chgData name="Shafiur Rahman" userId="47e631ac342a9572" providerId="LiveId" clId="{DD188789-D457-4302-AD0D-0EB3CC4DAAE6}" dt="2021-09-27T02:32:43.334" v="7124" actId="20577"/>
          <ac:spMkLst>
            <pc:docMk/>
            <pc:sldMk cId="534199498" sldId="379"/>
            <ac:spMk id="2" creationId="{AD1914C3-906B-42ED-825B-02A773C5CA4C}"/>
          </ac:spMkLst>
        </pc:spChg>
        <pc:spChg chg="mod">
          <ac:chgData name="Shafiur Rahman" userId="47e631ac342a9572" providerId="LiveId" clId="{DD188789-D457-4302-AD0D-0EB3CC4DAAE6}" dt="2021-09-27T02:43:59.587" v="7161" actId="207"/>
          <ac:spMkLst>
            <pc:docMk/>
            <pc:sldMk cId="534199498" sldId="379"/>
            <ac:spMk id="15" creationId="{37E86639-006F-4942-BFE0-A543D558D0EC}"/>
          </ac:spMkLst>
        </pc:spChg>
        <pc:spChg chg="add del">
          <ac:chgData name="Shafiur Rahman" userId="47e631ac342a9572" providerId="LiveId" clId="{DD188789-D457-4302-AD0D-0EB3CC4DAAE6}" dt="2021-09-27T02:42:49.548" v="7129" actId="478"/>
          <ac:spMkLst>
            <pc:docMk/>
            <pc:sldMk cId="534199498" sldId="379"/>
            <ac:spMk id="25" creationId="{94A7E7B4-F0D0-435D-8020-E71EC11A6298}"/>
          </ac:spMkLst>
        </pc:spChg>
        <pc:spChg chg="add del mod">
          <ac:chgData name="Shafiur Rahman" userId="47e631ac342a9572" providerId="LiveId" clId="{DD188789-D457-4302-AD0D-0EB3CC4DAAE6}" dt="2021-09-28T11:22:07.982" v="38237" actId="478"/>
          <ac:spMkLst>
            <pc:docMk/>
            <pc:sldMk cId="534199498" sldId="379"/>
            <ac:spMk id="26" creationId="{558A7AE9-2270-4332-9B63-95A3620CE6F4}"/>
          </ac:spMkLst>
        </pc:spChg>
        <pc:spChg chg="add del mod">
          <ac:chgData name="Shafiur Rahman" userId="47e631ac342a9572" providerId="LiveId" clId="{DD188789-D457-4302-AD0D-0EB3CC4DAAE6}" dt="2021-09-27T02:50:23.052" v="7169" actId="11529"/>
          <ac:spMkLst>
            <pc:docMk/>
            <pc:sldMk cId="534199498" sldId="379"/>
            <ac:spMk id="27" creationId="{A7E6C361-103E-4E7D-B14E-F581199AA0B3}"/>
          </ac:spMkLst>
        </pc:spChg>
        <pc:spChg chg="add mod">
          <ac:chgData name="Shafiur Rahman" userId="47e631ac342a9572" providerId="LiveId" clId="{DD188789-D457-4302-AD0D-0EB3CC4DAAE6}" dt="2021-09-28T12:19:24.733" v="40556" actId="20577"/>
          <ac:spMkLst>
            <pc:docMk/>
            <pc:sldMk cId="534199498" sldId="379"/>
            <ac:spMk id="75" creationId="{883E3918-3080-4137-818A-4DEF6955BACF}"/>
          </ac:spMkLst>
        </pc:spChg>
        <pc:spChg chg="del mod topLvl">
          <ac:chgData name="Shafiur Rahman" userId="47e631ac342a9572" providerId="LiveId" clId="{DD188789-D457-4302-AD0D-0EB3CC4DAAE6}" dt="2021-09-28T10:51:02.108" v="37001" actId="478"/>
          <ac:spMkLst>
            <pc:docMk/>
            <pc:sldMk cId="534199498" sldId="379"/>
            <ac:spMk id="77" creationId="{1C8BD9CD-AFB9-4DC7-9EE6-20B91CF8F79B}"/>
          </ac:spMkLst>
        </pc:spChg>
        <pc:spChg chg="del mod topLvl">
          <ac:chgData name="Shafiur Rahman" userId="47e631ac342a9572" providerId="LiveId" clId="{DD188789-D457-4302-AD0D-0EB3CC4DAAE6}" dt="2021-09-28T10:51:02.108" v="37001" actId="478"/>
          <ac:spMkLst>
            <pc:docMk/>
            <pc:sldMk cId="534199498" sldId="379"/>
            <ac:spMk id="78" creationId="{2598F927-8341-4518-ADF7-31755CCFC798}"/>
          </ac:spMkLst>
        </pc:spChg>
        <pc:spChg chg="add del mod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80" creationId="{89B2EF58-7600-4BA9-A089-9A1B438F36F3}"/>
          </ac:spMkLst>
        </pc:spChg>
        <pc:spChg chg="add del mod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81" creationId="{EFDE56A9-9895-40E6-8C0C-7959D1E0BD20}"/>
          </ac:spMkLst>
        </pc:spChg>
        <pc:spChg chg="del mod topLvl">
          <ac:chgData name="Shafiur Rahman" userId="47e631ac342a9572" providerId="LiveId" clId="{DD188789-D457-4302-AD0D-0EB3CC4DAAE6}" dt="2021-09-28T10:51:02.108" v="37001" actId="478"/>
          <ac:spMkLst>
            <pc:docMk/>
            <pc:sldMk cId="534199498" sldId="379"/>
            <ac:spMk id="82" creationId="{2C3C9096-6A8C-4842-B988-06E15AF70D30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84" creationId="{CA86D3BE-167C-47D3-882D-B75A93B4EDDC}"/>
          </ac:spMkLst>
        </pc:spChg>
        <pc:spChg chg="del mod topLvl">
          <ac:chgData name="Shafiur Rahman" userId="47e631ac342a9572" providerId="LiveId" clId="{DD188789-D457-4302-AD0D-0EB3CC4DAAE6}" dt="2021-09-28T10:51:02.108" v="37001" actId="478"/>
          <ac:spMkLst>
            <pc:docMk/>
            <pc:sldMk cId="534199498" sldId="379"/>
            <ac:spMk id="85" creationId="{1473944B-4B02-4F24-836A-06B5D6868CF9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86" creationId="{D2EF0D5E-C73F-4291-9806-8D421F953A37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87" creationId="{AB2A08E4-278B-43E9-869E-3D0FC20FE39F}"/>
          </ac:spMkLst>
        </pc:spChg>
        <pc:spChg chg="del mod topLvl">
          <ac:chgData name="Shafiur Rahman" userId="47e631ac342a9572" providerId="LiveId" clId="{DD188789-D457-4302-AD0D-0EB3CC4DAAE6}" dt="2021-09-28T10:51:02.108" v="37001" actId="478"/>
          <ac:spMkLst>
            <pc:docMk/>
            <pc:sldMk cId="534199498" sldId="379"/>
            <ac:spMk id="88" creationId="{193FB88C-9843-471F-B293-4C137538DBA9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91" creationId="{64461AA0-008C-492F-AE51-E2ED57024207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92" creationId="{DE7F26AA-F719-4239-923C-36642BA9FD7D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93" creationId="{AFEAF673-C1C9-41A7-9B6B-E22622B36C0A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94" creationId="{D779C35B-C6F5-4CCF-998D-CCB219CD5A11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96" creationId="{A9881096-6349-4DA7-9A72-D87D8D668609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97" creationId="{8771C57D-DBFD-494C-8FB2-5F5CF85BFABE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98" creationId="{019345DD-15DD-45A4-A778-6442A06AD907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99" creationId="{21A9500B-C04F-48A6-9ECC-A93B27175173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00" creationId="{6B949B7B-46D8-42D1-B953-7DBE7FC3513E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01" creationId="{DED16D78-0B3A-40EA-B17C-D5EAC95C8625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03" creationId="{C078EE20-E733-479D-8E35-2E4B0DA61433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04" creationId="{1A6E1149-ECF0-48F5-8FC6-97B0C55125B6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05" creationId="{FE1C82CC-0142-413D-AA92-43CB38F8CCFE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07" creationId="{261B41BB-D009-4E2B-9EE8-7C376B050650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08" creationId="{9D6ACC86-E91B-4774-8D2B-455605AF0B5C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09" creationId="{8ECBDC7A-E93B-458D-906E-6B965F1A291B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10" creationId="{666F5716-0713-44AF-BE35-4ACA6ECBA2B3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12" creationId="{F5F08B2D-971F-4F28-B96C-D4B9797A285A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13" creationId="{66511D35-6F17-4E3F-BAFA-CF694DAF0811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15" creationId="{08AB72C3-9EDE-427F-937F-AC1FE4054A16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17" creationId="{AE4D586E-C085-4B63-860C-9CC2CC85F86F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18" creationId="{210230B6-F198-4A04-9ED9-9329B28F7517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20" creationId="{E59E3FC5-41E5-41EB-93A7-F0943969EDD0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21" creationId="{3BD69D8F-4552-468F-9854-28F2A34B3B17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22" creationId="{D5D04912-B09B-426A-AADB-82B614ABEB66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23" creationId="{1259010D-3D1E-4333-968C-504DC9A9A680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24" creationId="{A6C3FBD3-96B6-4145-817C-EC5F0D200A83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27" creationId="{25A6C413-8D90-43C5-811E-57FCD7A6B467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28" creationId="{9EA59027-BD54-467D-B1D3-D5CA6DC01032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29" creationId="{1024FDC8-6554-4389-9B74-95A7CB5DD5DC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30" creationId="{F9FC5951-0363-4FCD-AC9E-B317E6CFCCC5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32" creationId="{9458ABFD-4D65-4CDC-8F15-17264F8DC4F9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33" creationId="{3CCB85A8-11DC-47C8-98C7-810EECB6A313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34" creationId="{79E0B9CA-ADE5-45EE-82AD-63FF1D7590ED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35" creationId="{03E37BED-2D62-4E89-98E6-61D992FE1C88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36" creationId="{A1158FE9-0E1A-4FDA-BC9B-25B43E6F105B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37" creationId="{B8CED451-83DF-4004-BA4C-4DA5C289492C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39" creationId="{972692AA-644B-4389-9B3B-2F3FEE8B91EB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40" creationId="{94FCB31A-19A3-4C19-95AC-B7DD66BBBF2D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41" creationId="{26E94244-884D-4928-A094-BB43E2BE8B8A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43" creationId="{DDDFA169-F949-4C72-AC4A-C8E8D7095AE9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44" creationId="{4F1739E4-76D5-4BD5-B78D-F8C794EDE888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45" creationId="{1B552F1E-F7D8-4543-94AB-EB8793AABB08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46" creationId="{68ED44A8-DDB6-4006-95B6-3CBA45A38053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48" creationId="{290A0505-81F0-47B0-91BD-8633C78B10F3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49" creationId="{3E4BB555-32B2-4A36-A4B4-591789F40F1D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51" creationId="{413D0976-9DEA-430A-BD4F-9988B63790D8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53" creationId="{904C348B-EE3D-4DEF-9FE4-BAFFA69500FC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54" creationId="{25BD8BCA-C761-4E85-BF5B-8B0585668E48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56" creationId="{016A43B3-A589-4565-BC60-96CFAAB9F00F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57" creationId="{D21857B6-AADB-4AB5-853E-3D73F6F9167F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58" creationId="{B3B005C0-52C8-4404-94F2-76A7E513E4A5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60" creationId="{A047B3E7-768A-4377-AE97-740509525F2B}"/>
          </ac:spMkLst>
        </pc:spChg>
        <pc:spChg chg="del mod topLvl">
          <ac:chgData name="Shafiur Rahman" userId="47e631ac342a9572" providerId="LiveId" clId="{DD188789-D457-4302-AD0D-0EB3CC4DAAE6}" dt="2021-09-28T11:03:57.201" v="37519" actId="478"/>
          <ac:spMkLst>
            <pc:docMk/>
            <pc:sldMk cId="534199498" sldId="379"/>
            <ac:spMk id="161" creationId="{8565440D-2E61-45C5-9EDF-01B7BCC97AA1}"/>
          </ac:spMkLst>
        </pc:spChg>
        <pc:spChg chg="del">
          <ac:chgData name="Shafiur Rahman" userId="47e631ac342a9572" providerId="LiveId" clId="{DD188789-D457-4302-AD0D-0EB3CC4DAAE6}" dt="2021-09-27T02:42:25.615" v="7126" actId="478"/>
          <ac:spMkLst>
            <pc:docMk/>
            <pc:sldMk cId="534199498" sldId="379"/>
            <ac:spMk id="162" creationId="{181F1059-93A4-4E7F-99A9-AB67F683D8AC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62" creationId="{92A31B21-B0D2-44EE-9B40-87C1A10927E8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64" creationId="{DCAD5805-6D52-44B1-BEB3-B696E1A8D335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65" creationId="{821EE807-37B0-4C31-9210-6D5A0BBB0970}"/>
          </ac:spMkLst>
        </pc:spChg>
        <pc:spChg chg="mod topLvl">
          <ac:chgData name="Shafiur Rahman" userId="47e631ac342a9572" providerId="LiveId" clId="{DD188789-D457-4302-AD0D-0EB3CC4DAAE6}" dt="2021-09-28T11:04:22.955" v="37521" actId="165"/>
          <ac:spMkLst>
            <pc:docMk/>
            <pc:sldMk cId="534199498" sldId="379"/>
            <ac:spMk id="167" creationId="{1A06BDFF-6865-477A-AA84-21EB0E6724BC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69" creationId="{A2F96F4C-C3FA-436D-B940-B361EE9957FE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70" creationId="{7CEDAA5C-9B2C-4277-81BB-29F9BA8700A4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71" creationId="{76037A0E-ECA1-4B76-85FA-2F40E5F6A24D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74" creationId="{9F9DC355-EE3D-4809-85A7-D06EA51D5236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75" creationId="{F7906217-3357-455E-8D3A-B993418812B4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79" creationId="{FF255CE6-685B-454B-B79E-198DD1905205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80" creationId="{9E22B671-4A40-4662-A031-330BC2E82CD4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81" creationId="{C8A29ACA-2945-4CAC-A169-43D9AAFB662D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82" creationId="{90080A1B-8B88-4893-9C62-A57A7B1C2006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83" creationId="{CBEAF504-28CE-456B-92BF-FC9A69469E68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84" creationId="{74F8E85F-CBEE-4744-ACAF-3F8EB3C9FDCB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88" creationId="{A13B874F-9553-4608-A9AB-DA3D3C710BE6}"/>
          </ac:spMkLst>
        </pc:spChg>
        <pc:spChg chg="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89" creationId="{205A2C70-2CB5-4628-9CC0-0E7ED4B33FEE}"/>
          </ac:spMkLst>
        </pc:spChg>
        <pc:spChg chg="add mod">
          <ac:chgData name="Shafiur Rahman" userId="47e631ac342a9572" providerId="LiveId" clId="{DD188789-D457-4302-AD0D-0EB3CC4DAAE6}" dt="2021-09-28T11:22:05.276" v="38236"/>
          <ac:spMkLst>
            <pc:docMk/>
            <pc:sldMk cId="534199498" sldId="379"/>
            <ac:spMk id="190" creationId="{8589C96C-7B63-426F-88FA-3286F4187565}"/>
          </ac:spMkLst>
        </pc:spChg>
        <pc:grpChg chg="del">
          <ac:chgData name="Shafiur Rahman" userId="47e631ac342a9572" providerId="LiveId" clId="{DD188789-D457-4302-AD0D-0EB3CC4DAAE6}" dt="2021-09-28T11:22:04.737" v="38235" actId="478"/>
          <ac:grpSpMkLst>
            <pc:docMk/>
            <pc:sldMk cId="534199498" sldId="379"/>
            <ac:grpSpMk id="3" creationId="{9CFE1F9F-5510-4DD3-B56B-ACDB2D132AD4}"/>
          </ac:grpSpMkLst>
        </pc:grpChg>
        <pc:grpChg chg="del">
          <ac:chgData name="Shafiur Rahman" userId="47e631ac342a9572" providerId="LiveId" clId="{DD188789-D457-4302-AD0D-0EB3CC4DAAE6}" dt="2021-09-27T02:44:28.961" v="7162" actId="165"/>
          <ac:grpSpMkLst>
            <pc:docMk/>
            <pc:sldMk cId="534199498" sldId="379"/>
            <ac:grpSpMk id="52" creationId="{8D5650AF-CFDD-4ED1-B770-DF6D5DE83367}"/>
          </ac:grpSpMkLst>
        </pc:grpChg>
        <pc:grpChg chg="add del mod">
          <ac:chgData name="Shafiur Rahman" userId="47e631ac342a9572" providerId="LiveId" clId="{DD188789-D457-4302-AD0D-0EB3CC4DAAE6}" dt="2021-09-28T11:04:22.955" v="37521" actId="165"/>
          <ac:grpSpMkLst>
            <pc:docMk/>
            <pc:sldMk cId="534199498" sldId="379"/>
            <ac:grpSpMk id="76" creationId="{748B5164-1CA6-405E-B862-D369E60C129A}"/>
          </ac:grpSpMkLst>
        </pc:grpChg>
        <pc:grpChg chg="del mod topLvl">
          <ac:chgData name="Shafiur Rahman" userId="47e631ac342a9572" providerId="LiveId" clId="{DD188789-D457-4302-AD0D-0EB3CC4DAAE6}" dt="2021-09-27T02:44:35.760" v="7163" actId="165"/>
          <ac:grpSpMkLst>
            <pc:docMk/>
            <pc:sldMk cId="534199498" sldId="379"/>
            <ac:grpSpMk id="117" creationId="{BA36B1D9-EA0D-4717-A168-DED7D6450FEC}"/>
          </ac:grpSpMkLst>
        </pc:grpChg>
        <pc:grpChg chg="add mod">
          <ac:chgData name="Shafiur Rahman" userId="47e631ac342a9572" providerId="LiveId" clId="{DD188789-D457-4302-AD0D-0EB3CC4DAAE6}" dt="2021-09-28T11:22:05.276" v="38236"/>
          <ac:grpSpMkLst>
            <pc:docMk/>
            <pc:sldMk cId="534199498" sldId="379"/>
            <ac:grpSpMk id="168" creationId="{CCDC8347-6090-4776-9296-A6F87B000A6B}"/>
          </ac:grpSpMkLst>
        </pc:grpChg>
        <pc:picChg chg="add mod">
          <ac:chgData name="Shafiur Rahman" userId="47e631ac342a9572" providerId="LiveId" clId="{DD188789-D457-4302-AD0D-0EB3CC4DAAE6}" dt="2021-09-28T21:25:56.541" v="49480"/>
          <ac:picMkLst>
            <pc:docMk/>
            <pc:sldMk cId="534199498" sldId="379"/>
            <ac:picMk id="4" creationId="{02F3A318-83B3-4C33-B801-020119270EFA}"/>
          </ac:picMkLst>
        </pc:picChg>
        <pc:cxnChg chg="mod">
          <ac:chgData name="Shafiur Rahman" userId="47e631ac342a9572" providerId="LiveId" clId="{DD188789-D457-4302-AD0D-0EB3CC4DAAE6}" dt="2021-09-28T11:22:04.737" v="38235" actId="478"/>
          <ac:cxnSpMkLst>
            <pc:docMk/>
            <pc:sldMk cId="534199498" sldId="379"/>
            <ac:cxnSpMk id="7" creationId="{E894E891-ED35-4617-B52A-D2843C7DA83B}"/>
          </ac:cxnSpMkLst>
        </pc:cxnChg>
        <pc:cxnChg chg="mod">
          <ac:chgData name="Shafiur Rahman" userId="47e631ac342a9572" providerId="LiveId" clId="{DD188789-D457-4302-AD0D-0EB3CC4DAAE6}" dt="2021-09-28T11:22:04.737" v="38235" actId="478"/>
          <ac:cxnSpMkLst>
            <pc:docMk/>
            <pc:sldMk cId="534199498" sldId="379"/>
            <ac:cxnSpMk id="8" creationId="{A9EE7346-64E8-4622-BBB2-FDB6C56EFD71}"/>
          </ac:cxnSpMkLst>
        </pc:cxnChg>
        <pc:cxnChg chg="mod">
          <ac:chgData name="Shafiur Rahman" userId="47e631ac342a9572" providerId="LiveId" clId="{DD188789-D457-4302-AD0D-0EB3CC4DAAE6}" dt="2021-09-28T11:22:04.737" v="38235" actId="478"/>
          <ac:cxnSpMkLst>
            <pc:docMk/>
            <pc:sldMk cId="534199498" sldId="379"/>
            <ac:cxnSpMk id="11" creationId="{CE5C970C-76B4-4BCE-9967-2D85390DE751}"/>
          </ac:cxnSpMkLst>
        </pc:cxnChg>
        <pc:cxnChg chg="mod">
          <ac:chgData name="Shafiur Rahman" userId="47e631ac342a9572" providerId="LiveId" clId="{DD188789-D457-4302-AD0D-0EB3CC4DAAE6}" dt="2021-09-28T11:22:04.737" v="38235" actId="478"/>
          <ac:cxnSpMkLst>
            <pc:docMk/>
            <pc:sldMk cId="534199498" sldId="379"/>
            <ac:cxnSpMk id="12" creationId="{6B0931A6-2A6E-4EAC-8CC7-B3ABEF3517F8}"/>
          </ac:cxnSpMkLst>
        </pc:cxnChg>
        <pc:cxnChg chg="mod">
          <ac:chgData name="Shafiur Rahman" userId="47e631ac342a9572" providerId="LiveId" clId="{DD188789-D457-4302-AD0D-0EB3CC4DAAE6}" dt="2021-09-28T11:22:04.737" v="38235" actId="478"/>
          <ac:cxnSpMkLst>
            <pc:docMk/>
            <pc:sldMk cId="534199498" sldId="379"/>
            <ac:cxnSpMk id="13" creationId="{EE4A610E-457B-47B6-B1E5-B9D52FEC6DF8}"/>
          </ac:cxnSpMkLst>
        </pc:cxnChg>
        <pc:cxnChg chg="mod">
          <ac:chgData name="Shafiur Rahman" userId="47e631ac342a9572" providerId="LiveId" clId="{DD188789-D457-4302-AD0D-0EB3CC4DAAE6}" dt="2021-09-28T11:22:04.737" v="38235" actId="478"/>
          <ac:cxnSpMkLst>
            <pc:docMk/>
            <pc:sldMk cId="534199498" sldId="379"/>
            <ac:cxnSpMk id="20" creationId="{3B493859-68B4-441F-B199-AE3B18794579}"/>
          </ac:cxnSpMkLst>
        </pc:cxnChg>
        <pc:cxnChg chg="mod">
          <ac:chgData name="Shafiur Rahman" userId="47e631ac342a9572" providerId="LiveId" clId="{DD188789-D457-4302-AD0D-0EB3CC4DAAE6}" dt="2021-09-28T11:22:04.737" v="38235" actId="478"/>
          <ac:cxnSpMkLst>
            <pc:docMk/>
            <pc:sldMk cId="534199498" sldId="379"/>
            <ac:cxnSpMk id="21" creationId="{9115A81F-5C28-4972-BB13-BD2B4315E16A}"/>
          </ac:cxnSpMkLst>
        </pc:cxnChg>
        <pc:cxnChg chg="mod">
          <ac:chgData name="Shafiur Rahman" userId="47e631ac342a9572" providerId="LiveId" clId="{DD188789-D457-4302-AD0D-0EB3CC4DAAE6}" dt="2021-09-28T11:22:04.737" v="38235" actId="478"/>
          <ac:cxnSpMkLst>
            <pc:docMk/>
            <pc:sldMk cId="534199498" sldId="379"/>
            <ac:cxnSpMk id="22" creationId="{D1120C0D-7120-4590-B54A-C4C37581544B}"/>
          </ac:cxnSpMkLst>
        </pc:cxnChg>
        <pc:cxnChg chg="del mod">
          <ac:chgData name="Shafiur Rahman" userId="47e631ac342a9572" providerId="LiveId" clId="{DD188789-D457-4302-AD0D-0EB3CC4DAAE6}" dt="2021-09-27T02:42:22.877" v="7125" actId="478"/>
          <ac:cxnSpMkLst>
            <pc:docMk/>
            <pc:sldMk cId="534199498" sldId="379"/>
            <ac:cxnSpMk id="54" creationId="{24532DBA-6F26-42D0-9188-464086645661}"/>
          </ac:cxnSpMkLst>
        </pc:cxnChg>
        <pc:cxnChg chg="del mod topLvl">
          <ac:chgData name="Shafiur Rahman" userId="47e631ac342a9572" providerId="LiveId" clId="{DD188789-D457-4302-AD0D-0EB3CC4DAAE6}" dt="2021-09-28T10:51:00.124" v="37000" actId="478"/>
          <ac:cxnSpMkLst>
            <pc:docMk/>
            <pc:sldMk cId="534199498" sldId="379"/>
            <ac:cxnSpMk id="79" creationId="{F90B514C-EFC6-405C-8E1C-96AEBAEA47A9}"/>
          </ac:cxnSpMkLst>
        </pc:cxnChg>
        <pc:cxnChg chg="del mod topLvl">
          <ac:chgData name="Shafiur Rahman" userId="47e631ac342a9572" providerId="LiveId" clId="{DD188789-D457-4302-AD0D-0EB3CC4DAAE6}" dt="2021-09-28T10:51:02.108" v="37001" actId="478"/>
          <ac:cxnSpMkLst>
            <pc:docMk/>
            <pc:sldMk cId="534199498" sldId="379"/>
            <ac:cxnSpMk id="83" creationId="{6817E1C6-1FD0-4F0F-BC0A-0861C653D33C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89" creationId="{BC1EFD48-4458-43E8-B202-940CAB17D0AD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90" creationId="{CDC798D0-39F2-462A-9F3D-F4414EF237D6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95" creationId="{E5A4ACEA-742C-4489-A4B3-EE97CD71EC4E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102" creationId="{737E04DC-AEDC-433F-84A2-6B94C3EE10AF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106" creationId="{3263F77B-8A15-4704-89CA-EFD385141BCD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111" creationId="{BC4F1564-265E-4914-8B7E-BCADF789D553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114" creationId="{7EEEB2FD-920F-4A1B-A9E7-FB70200B4271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116" creationId="{EB12CB4C-0BDC-4224-B82F-47D0FCC75D6B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119" creationId="{FFFE641A-676E-494B-B1B4-B331A0A66B76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25" creationId="{D8DB8224-CB68-4466-B398-C28CDDE8A193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26" creationId="{24BF06E3-A8AB-4F73-873C-BA71E2E379C3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31" creationId="{1B1DC7E6-8628-48B3-8403-AF789486C8BC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38" creationId="{44A1F012-5AB4-4B75-BF4F-757CBC038617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42" creationId="{F8A1FD79-7AD4-4214-8B11-A9D80CEA6E9E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47" creationId="{7BAA08A1-C1FA-4330-A25C-F7C2DC4457BB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50" creationId="{6CABD195-AC5D-4935-8246-D0939FD03B18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52" creationId="{FD0BE098-FC19-4C5E-BBF2-601115D4B99F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55" creationId="{73B3F825-7863-4A08-BA3E-3D05B67D48D7}"/>
          </ac:cxnSpMkLst>
        </pc:cxnChg>
        <pc:cxnChg chg="del mod topLvl">
          <ac:chgData name="Shafiur Rahman" userId="47e631ac342a9572" providerId="LiveId" clId="{DD188789-D457-4302-AD0D-0EB3CC4DAAE6}" dt="2021-09-28T11:03:57.201" v="37519" actId="478"/>
          <ac:cxnSpMkLst>
            <pc:docMk/>
            <pc:sldMk cId="534199498" sldId="379"/>
            <ac:cxnSpMk id="159" creationId="{2664A196-BE00-4E78-A6C9-127925B0E72D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163" creationId="{C0381189-5844-4195-BBAC-57A3911590C7}"/>
          </ac:cxnSpMkLst>
        </pc:cxnChg>
        <pc:cxnChg chg="mod topLvl">
          <ac:chgData name="Shafiur Rahman" userId="47e631ac342a9572" providerId="LiveId" clId="{DD188789-D457-4302-AD0D-0EB3CC4DAAE6}" dt="2021-09-28T11:04:22.955" v="37521" actId="165"/>
          <ac:cxnSpMkLst>
            <pc:docMk/>
            <pc:sldMk cId="534199498" sldId="379"/>
            <ac:cxnSpMk id="166" creationId="{FCB7BFF1-8115-4D38-A7AA-B49EB65B7305}"/>
          </ac:cxnSpMkLst>
        </pc:cxnChg>
        <pc:cxnChg chg="mod">
          <ac:chgData name="Shafiur Rahman" userId="47e631ac342a9572" providerId="LiveId" clId="{DD188789-D457-4302-AD0D-0EB3CC4DAAE6}" dt="2021-09-28T11:22:05.276" v="38236"/>
          <ac:cxnSpMkLst>
            <pc:docMk/>
            <pc:sldMk cId="534199498" sldId="379"/>
            <ac:cxnSpMk id="172" creationId="{A4A57183-5831-4FDA-8F0C-9082FCD4F7BA}"/>
          </ac:cxnSpMkLst>
        </pc:cxnChg>
        <pc:cxnChg chg="mod">
          <ac:chgData name="Shafiur Rahman" userId="47e631ac342a9572" providerId="LiveId" clId="{DD188789-D457-4302-AD0D-0EB3CC4DAAE6}" dt="2021-09-28T11:22:05.276" v="38236"/>
          <ac:cxnSpMkLst>
            <pc:docMk/>
            <pc:sldMk cId="534199498" sldId="379"/>
            <ac:cxnSpMk id="173" creationId="{1BE96D21-116D-4691-BD27-DCE2EA5A6BBF}"/>
          </ac:cxnSpMkLst>
        </pc:cxnChg>
        <pc:cxnChg chg="mod">
          <ac:chgData name="Shafiur Rahman" userId="47e631ac342a9572" providerId="LiveId" clId="{DD188789-D457-4302-AD0D-0EB3CC4DAAE6}" dt="2021-09-28T11:22:05.276" v="38236"/>
          <ac:cxnSpMkLst>
            <pc:docMk/>
            <pc:sldMk cId="534199498" sldId="379"/>
            <ac:cxnSpMk id="176" creationId="{EF6FE214-4ED5-48AB-A1FA-D8E9502DD965}"/>
          </ac:cxnSpMkLst>
        </pc:cxnChg>
        <pc:cxnChg chg="mod">
          <ac:chgData name="Shafiur Rahman" userId="47e631ac342a9572" providerId="LiveId" clId="{DD188789-D457-4302-AD0D-0EB3CC4DAAE6}" dt="2021-09-28T11:22:05.276" v="38236"/>
          <ac:cxnSpMkLst>
            <pc:docMk/>
            <pc:sldMk cId="534199498" sldId="379"/>
            <ac:cxnSpMk id="177" creationId="{C4780BA5-E678-4098-96CB-576AD3BEAB53}"/>
          </ac:cxnSpMkLst>
        </pc:cxnChg>
        <pc:cxnChg chg="mod">
          <ac:chgData name="Shafiur Rahman" userId="47e631ac342a9572" providerId="LiveId" clId="{DD188789-D457-4302-AD0D-0EB3CC4DAAE6}" dt="2021-09-28T11:22:05.276" v="38236"/>
          <ac:cxnSpMkLst>
            <pc:docMk/>
            <pc:sldMk cId="534199498" sldId="379"/>
            <ac:cxnSpMk id="178" creationId="{0FBF2A62-E96E-441A-AFD0-4FBB207F9E95}"/>
          </ac:cxnSpMkLst>
        </pc:cxnChg>
        <pc:cxnChg chg="mod">
          <ac:chgData name="Shafiur Rahman" userId="47e631ac342a9572" providerId="LiveId" clId="{DD188789-D457-4302-AD0D-0EB3CC4DAAE6}" dt="2021-09-28T11:22:05.276" v="38236"/>
          <ac:cxnSpMkLst>
            <pc:docMk/>
            <pc:sldMk cId="534199498" sldId="379"/>
            <ac:cxnSpMk id="185" creationId="{A42782E3-45DF-47AE-9112-DD524E0D01FF}"/>
          </ac:cxnSpMkLst>
        </pc:cxnChg>
        <pc:cxnChg chg="mod">
          <ac:chgData name="Shafiur Rahman" userId="47e631ac342a9572" providerId="LiveId" clId="{DD188789-D457-4302-AD0D-0EB3CC4DAAE6}" dt="2021-09-28T11:22:05.276" v="38236"/>
          <ac:cxnSpMkLst>
            <pc:docMk/>
            <pc:sldMk cId="534199498" sldId="379"/>
            <ac:cxnSpMk id="186" creationId="{49E943D3-E2EC-4D72-B492-E5B5E16F6835}"/>
          </ac:cxnSpMkLst>
        </pc:cxnChg>
        <pc:cxnChg chg="mod">
          <ac:chgData name="Shafiur Rahman" userId="47e631ac342a9572" providerId="LiveId" clId="{DD188789-D457-4302-AD0D-0EB3CC4DAAE6}" dt="2021-09-28T11:22:05.276" v="38236"/>
          <ac:cxnSpMkLst>
            <pc:docMk/>
            <pc:sldMk cId="534199498" sldId="379"/>
            <ac:cxnSpMk id="187" creationId="{A1DB02DA-7501-4C9F-B371-D59CBE14910A}"/>
          </ac:cxnSpMkLst>
        </pc:cxnChg>
      </pc:sldChg>
      <pc:sldChg chg="addSp delSp modSp add del mod">
        <pc:chgData name="Shafiur Rahman" userId="47e631ac342a9572" providerId="LiveId" clId="{DD188789-D457-4302-AD0D-0EB3CC4DAAE6}" dt="2021-09-28T11:24:01.585" v="38244" actId="47"/>
        <pc:sldMkLst>
          <pc:docMk/>
          <pc:sldMk cId="3787199300" sldId="380"/>
        </pc:sldMkLst>
        <pc:spChg chg="add del mod">
          <ac:chgData name="Shafiur Rahman" userId="47e631ac342a9572" providerId="LiveId" clId="{DD188789-D457-4302-AD0D-0EB3CC4DAAE6}" dt="2021-09-28T11:11:46.833" v="37541"/>
          <ac:spMkLst>
            <pc:docMk/>
            <pc:sldMk cId="3787199300" sldId="380"/>
            <ac:spMk id="73" creationId="{C4254EFE-7A34-4559-8081-A76A83C3D547}"/>
          </ac:spMkLst>
        </pc:spChg>
        <pc:spChg chg="del mod">
          <ac:chgData name="Shafiur Rahman" userId="47e631ac342a9572" providerId="LiveId" clId="{DD188789-D457-4302-AD0D-0EB3CC4DAAE6}" dt="2021-09-27T02:57:37.852" v="7188" actId="478"/>
          <ac:spMkLst>
            <pc:docMk/>
            <pc:sldMk cId="3787199300" sldId="380"/>
            <ac:spMk id="77" creationId="{1C8BD9CD-AFB9-4DC7-9EE6-20B91CF8F79B}"/>
          </ac:spMkLst>
        </pc:spChg>
        <pc:spChg chg="del">
          <ac:chgData name="Shafiur Rahman" userId="47e631ac342a9572" providerId="LiveId" clId="{DD188789-D457-4302-AD0D-0EB3CC4DAAE6}" dt="2021-09-27T02:57:38.719" v="7189" actId="478"/>
          <ac:spMkLst>
            <pc:docMk/>
            <pc:sldMk cId="3787199300" sldId="380"/>
            <ac:spMk id="78" creationId="{2598F927-8341-4518-ADF7-31755CCFC798}"/>
          </ac:spMkLst>
        </pc:spChg>
        <pc:spChg chg="mod">
          <ac:chgData name="Shafiur Rahman" userId="47e631ac342a9572" providerId="LiveId" clId="{DD188789-D457-4302-AD0D-0EB3CC4DAAE6}" dt="2021-09-27T02:57:48.787" v="7191" actId="1076"/>
          <ac:spMkLst>
            <pc:docMk/>
            <pc:sldMk cId="3787199300" sldId="380"/>
            <ac:spMk id="82" creationId="{2C3C9096-6A8C-4842-B988-06E15AF70D30}"/>
          </ac:spMkLst>
        </pc:spChg>
        <pc:spChg chg="add del mod">
          <ac:chgData name="Shafiur Rahman" userId="47e631ac342a9572" providerId="LiveId" clId="{DD188789-D457-4302-AD0D-0EB3CC4DAAE6}" dt="2021-09-27T02:58:06.450" v="7195" actId="478"/>
          <ac:spMkLst>
            <pc:docMk/>
            <pc:sldMk cId="3787199300" sldId="380"/>
            <ac:spMk id="84" creationId="{BF071E2F-6BC8-4540-9511-8A97BC9C4BAA}"/>
          </ac:spMkLst>
        </pc:spChg>
        <pc:spChg chg="del">
          <ac:chgData name="Shafiur Rahman" userId="47e631ac342a9572" providerId="LiveId" clId="{DD188789-D457-4302-AD0D-0EB3CC4DAAE6}" dt="2021-09-27T02:57:35.892" v="7187" actId="478"/>
          <ac:spMkLst>
            <pc:docMk/>
            <pc:sldMk cId="3787199300" sldId="380"/>
            <ac:spMk id="85" creationId="{1473944B-4B02-4F24-836A-06B5D6868CF9}"/>
          </ac:spMkLst>
        </pc:spChg>
        <pc:spChg chg="add mod">
          <ac:chgData name="Shafiur Rahman" userId="47e631ac342a9572" providerId="LiveId" clId="{DD188789-D457-4302-AD0D-0EB3CC4DAAE6}" dt="2021-09-27T02:58:04.002" v="7194"/>
          <ac:spMkLst>
            <pc:docMk/>
            <pc:sldMk cId="3787199300" sldId="380"/>
            <ac:spMk id="86" creationId="{AEF625D9-CC63-4C6B-8A08-050C58255088}"/>
          </ac:spMkLst>
        </pc:spChg>
        <pc:spChg chg="mod">
          <ac:chgData name="Shafiur Rahman" userId="47e631ac342a9572" providerId="LiveId" clId="{DD188789-D457-4302-AD0D-0EB3CC4DAAE6}" dt="2021-09-27T02:57:48.787" v="7191" actId="1076"/>
          <ac:spMkLst>
            <pc:docMk/>
            <pc:sldMk cId="3787199300" sldId="380"/>
            <ac:spMk id="88" creationId="{193FB88C-9843-471F-B293-4C137538DBA9}"/>
          </ac:spMkLst>
        </pc:spChg>
        <pc:graphicFrameChg chg="add del mod modGraphic">
          <ac:chgData name="Shafiur Rahman" userId="47e631ac342a9572" providerId="LiveId" clId="{DD188789-D457-4302-AD0D-0EB3CC4DAAE6}" dt="2021-09-27T02:59:50.319" v="7207" actId="478"/>
          <ac:graphicFrameMkLst>
            <pc:docMk/>
            <pc:sldMk cId="3787199300" sldId="380"/>
            <ac:graphicFrameMk id="28" creationId="{2C99A468-5260-4568-8DCA-ABC604BEEE38}"/>
          </ac:graphicFrameMkLst>
        </pc:graphicFrameChg>
        <pc:graphicFrameChg chg="add mod modGraphic">
          <ac:chgData name="Shafiur Rahman" userId="47e631ac342a9572" providerId="LiveId" clId="{DD188789-D457-4302-AD0D-0EB3CC4DAAE6}" dt="2021-09-27T03:02:23.823" v="7278" actId="1076"/>
          <ac:graphicFrameMkLst>
            <pc:docMk/>
            <pc:sldMk cId="3787199300" sldId="380"/>
            <ac:graphicFrameMk id="29" creationId="{EED29405-6E9C-4AAA-8A87-E8757D2BCA2B}"/>
          </ac:graphicFrameMkLst>
        </pc:graphicFrameChg>
        <pc:cxnChg chg="mod">
          <ac:chgData name="Shafiur Rahman" userId="47e631ac342a9572" providerId="LiveId" clId="{DD188789-D457-4302-AD0D-0EB3CC4DAAE6}" dt="2021-09-27T02:57:48.787" v="7191" actId="1076"/>
          <ac:cxnSpMkLst>
            <pc:docMk/>
            <pc:sldMk cId="3787199300" sldId="380"/>
            <ac:cxnSpMk id="79" creationId="{F90B514C-EFC6-405C-8E1C-96AEBAEA47A9}"/>
          </ac:cxnSpMkLst>
        </pc:cxnChg>
        <pc:cxnChg chg="del mod">
          <ac:chgData name="Shafiur Rahman" userId="47e631ac342a9572" providerId="LiveId" clId="{DD188789-D457-4302-AD0D-0EB3CC4DAAE6}" dt="2021-09-27T02:57:32.459" v="7186" actId="478"/>
          <ac:cxnSpMkLst>
            <pc:docMk/>
            <pc:sldMk cId="3787199300" sldId="380"/>
            <ac:cxnSpMk id="83" creationId="{6817E1C6-1FD0-4F0F-BC0A-0861C653D33C}"/>
          </ac:cxnSpMkLst>
        </pc:cxnChg>
      </pc:sldChg>
      <pc:sldChg chg="addSp delSp modSp add del mod">
        <pc:chgData name="Shafiur Rahman" userId="47e631ac342a9572" providerId="LiveId" clId="{DD188789-D457-4302-AD0D-0EB3CC4DAAE6}" dt="2021-09-28T11:39:18.821" v="38584" actId="47"/>
        <pc:sldMkLst>
          <pc:docMk/>
          <pc:sldMk cId="1278713528" sldId="381"/>
        </pc:sldMkLst>
        <pc:spChg chg="add mod">
          <ac:chgData name="Shafiur Rahman" userId="47e631ac342a9572" providerId="LiveId" clId="{DD188789-D457-4302-AD0D-0EB3CC4DAAE6}" dt="2021-09-27T03:07:35.360" v="7306" actId="571"/>
          <ac:spMkLst>
            <pc:docMk/>
            <pc:sldMk cId="1278713528" sldId="381"/>
            <ac:spMk id="74" creationId="{E254576A-223D-4FAB-BB10-48C036A372E9}"/>
          </ac:spMkLst>
        </pc:spChg>
        <pc:spChg chg="add mod">
          <ac:chgData name="Shafiur Rahman" userId="47e631ac342a9572" providerId="LiveId" clId="{DD188789-D457-4302-AD0D-0EB3CC4DAAE6}" dt="2021-09-27T03:07:35.360" v="7306" actId="571"/>
          <ac:spMkLst>
            <pc:docMk/>
            <pc:sldMk cId="1278713528" sldId="381"/>
            <ac:spMk id="75" creationId="{DA6AFF2A-9753-4C72-A116-924926F32F7C}"/>
          </ac:spMkLst>
        </pc:spChg>
        <pc:spChg chg="add mod">
          <ac:chgData name="Shafiur Rahman" userId="47e631ac342a9572" providerId="LiveId" clId="{DD188789-D457-4302-AD0D-0EB3CC4DAAE6}" dt="2021-09-27T03:07:35.360" v="7306" actId="571"/>
          <ac:spMkLst>
            <pc:docMk/>
            <pc:sldMk cId="1278713528" sldId="381"/>
            <ac:spMk id="76" creationId="{D862CD84-34BE-40BA-B325-E90D2326FD3F}"/>
          </ac:spMkLst>
        </pc:spChg>
        <pc:spChg chg="mod">
          <ac:chgData name="Shafiur Rahman" userId="47e631ac342a9572" providerId="LiveId" clId="{DD188789-D457-4302-AD0D-0EB3CC4DAAE6}" dt="2021-09-27T03:08:32.998" v="7320" actId="1076"/>
          <ac:spMkLst>
            <pc:docMk/>
            <pc:sldMk cId="1278713528" sldId="381"/>
            <ac:spMk id="82" creationId="{2C3C9096-6A8C-4842-B988-06E15AF70D30}"/>
          </ac:spMkLst>
        </pc:spChg>
        <pc:spChg chg="add mod">
          <ac:chgData name="Shafiur Rahman" userId="47e631ac342a9572" providerId="LiveId" clId="{DD188789-D457-4302-AD0D-0EB3CC4DAAE6}" dt="2021-09-27T03:08:40.478" v="7323" actId="20577"/>
          <ac:spMkLst>
            <pc:docMk/>
            <pc:sldMk cId="1278713528" sldId="381"/>
            <ac:spMk id="84" creationId="{3749F079-460B-47C1-BD2D-F336D0FDD1C4}"/>
          </ac:spMkLst>
        </pc:spChg>
        <pc:spChg chg="add mod">
          <ac:chgData name="Shafiur Rahman" userId="47e631ac342a9572" providerId="LiveId" clId="{DD188789-D457-4302-AD0D-0EB3CC4DAAE6}" dt="2021-09-27T03:09:29.817" v="7342" actId="20577"/>
          <ac:spMkLst>
            <pc:docMk/>
            <pc:sldMk cId="1278713528" sldId="381"/>
            <ac:spMk id="85" creationId="{599E74B8-F94C-4710-B667-D2791FF9526E}"/>
          </ac:spMkLst>
        </pc:spChg>
        <pc:spChg chg="add del">
          <ac:chgData name="Shafiur Rahman" userId="47e631ac342a9572" providerId="LiveId" clId="{DD188789-D457-4302-AD0D-0EB3CC4DAAE6}" dt="2021-09-27T03:08:24.053" v="7319" actId="478"/>
          <ac:spMkLst>
            <pc:docMk/>
            <pc:sldMk cId="1278713528" sldId="381"/>
            <ac:spMk id="86" creationId="{AEF625D9-CC63-4C6B-8A08-050C58255088}"/>
          </ac:spMkLst>
        </pc:spChg>
        <pc:spChg chg="mod">
          <ac:chgData name="Shafiur Rahman" userId="47e631ac342a9572" providerId="LiveId" clId="{DD188789-D457-4302-AD0D-0EB3CC4DAAE6}" dt="2021-09-27T03:09:06.092" v="7334" actId="20577"/>
          <ac:spMkLst>
            <pc:docMk/>
            <pc:sldMk cId="1278713528" sldId="381"/>
            <ac:spMk id="88" creationId="{193FB88C-9843-471F-B293-4C137538DBA9}"/>
          </ac:spMkLst>
        </pc:spChg>
        <pc:spChg chg="add mod">
          <ac:chgData name="Shafiur Rahman" userId="47e631ac342a9572" providerId="LiveId" clId="{DD188789-D457-4302-AD0D-0EB3CC4DAAE6}" dt="2021-09-27T03:09:44.485" v="7350" actId="20577"/>
          <ac:spMkLst>
            <pc:docMk/>
            <pc:sldMk cId="1278713528" sldId="381"/>
            <ac:spMk id="89" creationId="{ED18B959-92D0-4E1F-95AD-A5A1BDF7F59A}"/>
          </ac:spMkLst>
        </pc:spChg>
        <pc:spChg chg="add mod">
          <ac:chgData name="Shafiur Rahman" userId="47e631ac342a9572" providerId="LiveId" clId="{DD188789-D457-4302-AD0D-0EB3CC4DAAE6}" dt="2021-09-27T03:09:39.551" v="7346" actId="20577"/>
          <ac:spMkLst>
            <pc:docMk/>
            <pc:sldMk cId="1278713528" sldId="381"/>
            <ac:spMk id="90" creationId="{2F693BF2-4784-4DFF-BF84-003F5B4D576A}"/>
          </ac:spMkLst>
        </pc:spChg>
        <pc:spChg chg="mod">
          <ac:chgData name="Shafiur Rahman" userId="47e631ac342a9572" providerId="LiveId" clId="{DD188789-D457-4302-AD0D-0EB3CC4DAAE6}" dt="2021-09-27T03:08:18.229" v="7318" actId="207"/>
          <ac:spMkLst>
            <pc:docMk/>
            <pc:sldMk cId="1278713528" sldId="381"/>
            <ac:spMk id="148" creationId="{290A0505-81F0-47B0-91BD-8633C78B10F3}"/>
          </ac:spMkLst>
        </pc:spChg>
        <pc:spChg chg="mod">
          <ac:chgData name="Shafiur Rahman" userId="47e631ac342a9572" providerId="LiveId" clId="{DD188789-D457-4302-AD0D-0EB3CC4DAAE6}" dt="2021-09-27T03:09:19.851" v="7336" actId="1076"/>
          <ac:spMkLst>
            <pc:docMk/>
            <pc:sldMk cId="1278713528" sldId="381"/>
            <ac:spMk id="151" creationId="{413D0976-9DEA-430A-BD4F-9988B63790D8}"/>
          </ac:spMkLst>
        </pc:spChg>
        <pc:graphicFrameChg chg="modGraphic">
          <ac:chgData name="Shafiur Rahman" userId="47e631ac342a9572" providerId="LiveId" clId="{DD188789-D457-4302-AD0D-0EB3CC4DAAE6}" dt="2021-09-27T03:10:02.507" v="7354" actId="207"/>
          <ac:graphicFrameMkLst>
            <pc:docMk/>
            <pc:sldMk cId="1278713528" sldId="381"/>
            <ac:graphicFrameMk id="29" creationId="{EED29405-6E9C-4AAA-8A87-E8757D2BCA2B}"/>
          </ac:graphicFrameMkLst>
        </pc:graphicFrameChg>
        <pc:cxnChg chg="add mod">
          <ac:chgData name="Shafiur Rahman" userId="47e631ac342a9572" providerId="LiveId" clId="{DD188789-D457-4302-AD0D-0EB3CC4DAAE6}" dt="2021-09-27T03:07:35.057" v="7305" actId="571"/>
          <ac:cxnSpMkLst>
            <pc:docMk/>
            <pc:sldMk cId="1278713528" sldId="381"/>
            <ac:cxnSpMk id="77" creationId="{BFF07E8B-E7A8-47D9-BD36-98C5823A9658}"/>
          </ac:cxnSpMkLst>
        </pc:cxnChg>
        <pc:cxnChg chg="add del mod">
          <ac:chgData name="Shafiur Rahman" userId="47e631ac342a9572" providerId="LiveId" clId="{DD188789-D457-4302-AD0D-0EB3CC4DAAE6}" dt="2021-09-27T03:08:32.998" v="7320" actId="1076"/>
          <ac:cxnSpMkLst>
            <pc:docMk/>
            <pc:sldMk cId="1278713528" sldId="381"/>
            <ac:cxnSpMk id="79" creationId="{F90B514C-EFC6-405C-8E1C-96AEBAEA47A9}"/>
          </ac:cxnSpMkLst>
        </pc:cxnChg>
        <pc:cxnChg chg="add mod">
          <ac:chgData name="Shafiur Rahman" userId="47e631ac342a9572" providerId="LiveId" clId="{DD188789-D457-4302-AD0D-0EB3CC4DAAE6}" dt="2021-09-27T03:08:46.341" v="7326" actId="14100"/>
          <ac:cxnSpMkLst>
            <pc:docMk/>
            <pc:sldMk cId="1278713528" sldId="381"/>
            <ac:cxnSpMk id="87" creationId="{1C10EEB7-D4DC-4E8D-A2E4-FA20C1029990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9T00:18:03.182" v="52341"/>
        <pc:sldMkLst>
          <pc:docMk/>
          <pc:sldMk cId="216407335" sldId="382"/>
        </pc:sldMkLst>
        <pc:spChg chg="mod">
          <ac:chgData name="Shafiur Rahman" userId="47e631ac342a9572" providerId="LiveId" clId="{DD188789-D457-4302-AD0D-0EB3CC4DAAE6}" dt="2021-09-27T03:30:54.773" v="7434" actId="20577"/>
          <ac:spMkLst>
            <pc:docMk/>
            <pc:sldMk cId="216407335" sldId="382"/>
            <ac:spMk id="2" creationId="{AD1914C3-906B-42ED-825B-02A773C5CA4C}"/>
          </ac:spMkLst>
        </pc:spChg>
        <pc:spChg chg="del">
          <ac:chgData name="Shafiur Rahman" userId="47e631ac342a9572" providerId="LiveId" clId="{DD188789-D457-4302-AD0D-0EB3CC4DAAE6}" dt="2021-09-28T11:44:32.227" v="39080" actId="478"/>
          <ac:spMkLst>
            <pc:docMk/>
            <pc:sldMk cId="216407335" sldId="382"/>
            <ac:spMk id="26" creationId="{558A7AE9-2270-4332-9B63-95A3620CE6F4}"/>
          </ac:spMkLst>
        </pc:spChg>
        <pc:spChg chg="add mod">
          <ac:chgData name="Shafiur Rahman" userId="47e631ac342a9572" providerId="LiveId" clId="{DD188789-D457-4302-AD0D-0EB3CC4DAAE6}" dt="2021-09-29T00:01:49.498" v="52247" actId="20577"/>
          <ac:spMkLst>
            <pc:docMk/>
            <pc:sldMk cId="216407335" sldId="382"/>
            <ac:spMk id="51" creationId="{FE465949-619B-4021-87CF-30BEA968C4E4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53" creationId="{FC9FB056-C704-4B37-A88B-35732C64C9AA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54" creationId="{62667980-3963-46E6-AB97-00069B153237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55" creationId="{97BC385C-3690-42C0-8B4C-874E66F27770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58" creationId="{74311A57-5480-4FCC-A450-BC47F55C9FE5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59" creationId="{A1259137-1FF9-4E13-80C9-A524049BF78B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63" creationId="{63699CEA-690D-4E86-8B68-26C1F9A18D4E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64" creationId="{47E42F76-D133-4C00-96E1-907E6D653367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65" creationId="{16DAA35A-F279-4D3D-B683-0AF9CC5FAE51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66" creationId="{095E76BA-AB79-462D-B074-C3B3E28416F3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67" creationId="{D0D91DA5-1469-4DE0-A149-C6F4EBC3FCDE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68" creationId="{4CE3CC8E-356F-464D-9F69-3892A2A0D670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72" creationId="{F1F60A86-02C5-4446-8139-A39DBFB3A068}"/>
          </ac:spMkLst>
        </pc:spChg>
        <pc:spChg chg="mod">
          <ac:chgData name="Shafiur Rahman" userId="47e631ac342a9572" providerId="LiveId" clId="{DD188789-D457-4302-AD0D-0EB3CC4DAAE6}" dt="2021-09-28T11:44:23.058" v="39078"/>
          <ac:spMkLst>
            <pc:docMk/>
            <pc:sldMk cId="216407335" sldId="382"/>
            <ac:spMk id="73" creationId="{3A7D7189-B20A-406B-9EF3-0C218D041753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75" creationId="{65C0971C-6BE8-4A4F-9A8F-A67936F16B5C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76" creationId="{59C2BB12-7418-4B58-828F-2401794165D7}"/>
          </ac:spMkLst>
        </pc:spChg>
        <pc:spChg chg="add mod topLvl">
          <ac:chgData name="Shafiur Rahman" userId="47e631ac342a9572" providerId="LiveId" clId="{DD188789-D457-4302-AD0D-0EB3CC4DAAE6}" dt="2021-09-28T11:45:22.611" v="39084" actId="11530"/>
          <ac:spMkLst>
            <pc:docMk/>
            <pc:sldMk cId="216407335" sldId="382"/>
            <ac:spMk id="77" creationId="{61181ACE-6C3D-4426-975B-41D9D72BA043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79" creationId="{115BDE89-5E3B-4735-A5EF-93D65066CA63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80" creationId="{89B2EF58-7600-4BA9-A089-9A1B438F36F3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81" creationId="{EFDE56A9-9895-40E6-8C0C-7959D1E0BD20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82" creationId="{2C3C9096-6A8C-4842-B988-06E15AF70D30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82" creationId="{E4142E93-E928-407E-95F2-8E9CD403E1E1}"/>
          </ac:spMkLst>
        </pc:spChg>
        <pc:spChg chg="add mod topLvl">
          <ac:chgData name="Shafiur Rahman" userId="47e631ac342a9572" providerId="LiveId" clId="{DD188789-D457-4302-AD0D-0EB3CC4DAAE6}" dt="2021-09-28T11:45:46.313" v="39092" actId="1076"/>
          <ac:spMkLst>
            <pc:docMk/>
            <pc:sldMk cId="216407335" sldId="382"/>
            <ac:spMk id="83" creationId="{CF6CDE6E-802B-42D9-AA08-0027FC5403D2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84" creationId="{3749F079-460B-47C1-BD2D-F336D0FDD1C4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84" creationId="{EA6220F9-B02E-45F5-8D5F-37EFFBD42884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85" creationId="{599E74B8-F94C-4710-B667-D2791FF9526E}"/>
          </ac:spMkLst>
        </pc:spChg>
        <pc:spChg chg="add mod topLvl">
          <ac:chgData name="Shafiur Rahman" userId="47e631ac342a9572" providerId="LiveId" clId="{DD188789-D457-4302-AD0D-0EB3CC4DAAE6}" dt="2021-09-28T11:45:22.611" v="39084" actId="11530"/>
          <ac:spMkLst>
            <pc:docMk/>
            <pc:sldMk cId="216407335" sldId="382"/>
            <ac:spMk id="86" creationId="{D058F299-19E2-4832-BF77-7B916F842000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88" creationId="{193FB88C-9843-471F-B293-4C137538DBA9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89" creationId="{8C142D4B-5CD6-40BD-937A-C82D7B34AD9E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89" creationId="{ED18B959-92D0-4E1F-95AD-A5A1BDF7F59A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90" creationId="{2F693BF2-4784-4DFF-BF84-003F5B4D576A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90" creationId="{80299977-2236-4A01-8C02-1DE56CE7CBA3}"/>
          </ac:spMkLst>
        </pc:spChg>
        <pc:spChg chg="add mod topLvl">
          <ac:chgData name="Shafiur Rahman" userId="47e631ac342a9572" providerId="LiveId" clId="{DD188789-D457-4302-AD0D-0EB3CC4DAAE6}" dt="2021-09-27T03:31:55.807" v="7443" actId="207"/>
          <ac:spMkLst>
            <pc:docMk/>
            <pc:sldMk cId="216407335" sldId="382"/>
            <ac:spMk id="91" creationId="{11295A62-F41F-46BD-857B-8174090F3964}"/>
          </ac:spMkLst>
        </pc:spChg>
        <pc:spChg chg="add mod topLvl">
          <ac:chgData name="Shafiur Rahman" userId="47e631ac342a9572" providerId="LiveId" clId="{DD188789-D457-4302-AD0D-0EB3CC4DAAE6}" dt="2021-09-28T11:45:22.611" v="39084" actId="11530"/>
          <ac:spMkLst>
            <pc:docMk/>
            <pc:sldMk cId="216407335" sldId="382"/>
            <ac:spMk id="92" creationId="{6F48271B-7193-44EF-A949-CECB30F94F1F}"/>
          </ac:spMkLst>
        </pc:spChg>
        <pc:spChg chg="add mod topLvl">
          <ac:chgData name="Shafiur Rahman" userId="47e631ac342a9572" providerId="LiveId" clId="{DD188789-D457-4302-AD0D-0EB3CC4DAAE6}" dt="2021-09-27T03:34:49.474" v="7491" actId="207"/>
          <ac:spMkLst>
            <pc:docMk/>
            <pc:sldMk cId="216407335" sldId="382"/>
            <ac:spMk id="94" creationId="{FAD0AEB8-31BD-42B9-8E5F-151E5BF099BB}"/>
          </ac:spMkLst>
        </pc:spChg>
        <pc:spChg chg="add mod topLvl">
          <ac:chgData name="Shafiur Rahman" userId="47e631ac342a9572" providerId="LiveId" clId="{DD188789-D457-4302-AD0D-0EB3CC4DAAE6}" dt="2021-09-27T03:31:59.549" v="7444" actId="207"/>
          <ac:spMkLst>
            <pc:docMk/>
            <pc:sldMk cId="216407335" sldId="382"/>
            <ac:spMk id="96" creationId="{27F632F3-2FF1-4B9F-91AD-46A988502799}"/>
          </ac:spMkLst>
        </pc:spChg>
        <pc:spChg chg="add mod topLvl">
          <ac:chgData name="Shafiur Rahman" userId="47e631ac342a9572" providerId="LiveId" clId="{DD188789-D457-4302-AD0D-0EB3CC4DAAE6}" dt="2021-09-28T11:45:22.611" v="39084" actId="11530"/>
          <ac:spMkLst>
            <pc:docMk/>
            <pc:sldMk cId="216407335" sldId="382"/>
            <ac:spMk id="97" creationId="{6A93142B-BC96-42B4-AD02-B6C6AAB40E02}"/>
          </ac:spMkLst>
        </pc:spChg>
        <pc:spChg chg="add mod topLvl">
          <ac:chgData name="Shafiur Rahman" userId="47e631ac342a9572" providerId="LiveId" clId="{DD188789-D457-4302-AD0D-0EB3CC4DAAE6}" dt="2021-09-27T03:29:26.243" v="7389"/>
          <ac:spMkLst>
            <pc:docMk/>
            <pc:sldMk cId="216407335" sldId="382"/>
            <ac:spMk id="99" creationId="{80F4A11D-FC79-486A-B2EF-21EBE4FDE875}"/>
          </ac:spMkLst>
        </pc:spChg>
        <pc:spChg chg="add mod topLvl">
          <ac:chgData name="Shafiur Rahman" userId="47e631ac342a9572" providerId="LiveId" clId="{DD188789-D457-4302-AD0D-0EB3CC4DAAE6}" dt="2021-09-27T03:31:59.549" v="7444" actId="207"/>
          <ac:spMkLst>
            <pc:docMk/>
            <pc:sldMk cId="216407335" sldId="382"/>
            <ac:spMk id="100" creationId="{36BB4F89-BC2D-403E-9EBB-A33F2C1D470A}"/>
          </ac:spMkLst>
        </pc:spChg>
        <pc:spChg chg="add mod topLvl">
          <ac:chgData name="Shafiur Rahman" userId="47e631ac342a9572" providerId="LiveId" clId="{DD188789-D457-4302-AD0D-0EB3CC4DAAE6}" dt="2021-09-28T11:45:22.611" v="39084" actId="11530"/>
          <ac:spMkLst>
            <pc:docMk/>
            <pc:sldMk cId="216407335" sldId="382"/>
            <ac:spMk id="101" creationId="{0621BD52-E2F1-41BD-8D1A-36C1331D4CA8}"/>
          </ac:spMkLst>
        </pc:spChg>
        <pc:spChg chg="add mod topLvl">
          <ac:chgData name="Shafiur Rahman" userId="47e631ac342a9572" providerId="LiveId" clId="{DD188789-D457-4302-AD0D-0EB3CC4DAAE6}" dt="2021-09-27T03:29:35.117" v="7392" actId="1076"/>
          <ac:spMkLst>
            <pc:docMk/>
            <pc:sldMk cId="216407335" sldId="382"/>
            <ac:spMk id="103" creationId="{55CB6139-C7EB-4880-9F48-5ABEF161DB66}"/>
          </ac:spMkLst>
        </pc:spChg>
        <pc:spChg chg="add mod topLvl">
          <ac:chgData name="Shafiur Rahman" userId="47e631ac342a9572" providerId="LiveId" clId="{DD188789-D457-4302-AD0D-0EB3CC4DAAE6}" dt="2021-09-27T03:30:28.933" v="7408"/>
          <ac:spMkLst>
            <pc:docMk/>
            <pc:sldMk cId="216407335" sldId="382"/>
            <ac:spMk id="104" creationId="{1A0F4464-302F-4F2B-A2E0-7F1EB35B9CB9}"/>
          </ac:spMkLst>
        </pc:spChg>
        <pc:spChg chg="add mod topLvl">
          <ac:chgData name="Shafiur Rahman" userId="47e631ac342a9572" providerId="LiveId" clId="{DD188789-D457-4302-AD0D-0EB3CC4DAAE6}" dt="2021-09-27T03:29:21.285" v="7387"/>
          <ac:spMkLst>
            <pc:docMk/>
            <pc:sldMk cId="216407335" sldId="382"/>
            <ac:spMk id="105" creationId="{74D9CF96-8AA8-4C78-B47F-CF06B9059166}"/>
          </ac:spMkLst>
        </pc:spChg>
        <pc:spChg chg="add mod topLvl">
          <ac:chgData name="Shafiur Rahman" userId="47e631ac342a9572" providerId="LiveId" clId="{DD188789-D457-4302-AD0D-0EB3CC4DAAE6}" dt="2021-09-27T03:29:24.304" v="7388"/>
          <ac:spMkLst>
            <pc:docMk/>
            <pc:sldMk cId="216407335" sldId="382"/>
            <ac:spMk id="106" creationId="{2BE5E8AF-4E66-4DF5-BAC1-63C3EF608E7B}"/>
          </ac:spMkLst>
        </pc:spChg>
        <pc:spChg chg="add mod">
          <ac:chgData name="Shafiur Rahman" userId="47e631ac342a9572" providerId="LiveId" clId="{DD188789-D457-4302-AD0D-0EB3CC4DAAE6}" dt="2021-09-28T11:45:22.611" v="39084" actId="11530"/>
          <ac:spMkLst>
            <pc:docMk/>
            <pc:sldMk cId="216407335" sldId="382"/>
            <ac:spMk id="107" creationId="{DD1558F7-061C-4821-B8C3-32F7E72F651D}"/>
          </ac:spMkLst>
        </pc:spChg>
        <pc:spChg chg="add mod">
          <ac:chgData name="Shafiur Rahman" userId="47e631ac342a9572" providerId="LiveId" clId="{DD188789-D457-4302-AD0D-0EB3CC4DAAE6}" dt="2021-09-27T03:31:21.561" v="7437" actId="1076"/>
          <ac:spMkLst>
            <pc:docMk/>
            <pc:sldMk cId="216407335" sldId="382"/>
            <ac:spMk id="109" creationId="{3EF6E614-678F-4D62-8612-BBA571EA2B5F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110" creationId="{13A8A44D-3ED3-4A3E-9FD5-A21D2998ABFD}"/>
          </ac:spMkLst>
        </pc:spChg>
        <pc:spChg chg="add del mod">
          <ac:chgData name="Shafiur Rahman" userId="47e631ac342a9572" providerId="LiveId" clId="{DD188789-D457-4302-AD0D-0EB3CC4DAAE6}" dt="2021-09-27T03:31:33.088" v="7440" actId="478"/>
          <ac:spMkLst>
            <pc:docMk/>
            <pc:sldMk cId="216407335" sldId="382"/>
            <ac:spMk id="110" creationId="{80809375-B2EF-4893-AF1C-432C2EE6C39B}"/>
          </ac:spMkLst>
        </pc:spChg>
        <pc:spChg chg="add del mod">
          <ac:chgData name="Shafiur Rahman" userId="47e631ac342a9572" providerId="LiveId" clId="{DD188789-D457-4302-AD0D-0EB3CC4DAAE6}" dt="2021-09-27T03:31:39.749" v="7442" actId="478"/>
          <ac:spMkLst>
            <pc:docMk/>
            <pc:sldMk cId="216407335" sldId="382"/>
            <ac:spMk id="111" creationId="{32899486-69E4-4880-A6D2-61A9F9AC7966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111" creationId="{3FA6D893-8D95-49BE-B7A1-2C58C6F2B5E7}"/>
          </ac:spMkLst>
        </pc:spChg>
        <pc:spChg chg="add mod">
          <ac:chgData name="Shafiur Rahman" userId="47e631ac342a9572" providerId="LiveId" clId="{DD188789-D457-4302-AD0D-0EB3CC4DAAE6}" dt="2021-09-27T03:31:37.687" v="7441" actId="571"/>
          <ac:spMkLst>
            <pc:docMk/>
            <pc:sldMk cId="216407335" sldId="382"/>
            <ac:spMk id="112" creationId="{26101990-74C0-47A1-97E1-37BCACC82C6D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113" creationId="{343227A5-E895-48B9-8E55-CFBFCC270D5A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114" creationId="{450220B5-9433-49C7-90E2-75D8FF4D89A7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118" creationId="{6F551A3E-8C25-49EB-AFDB-840A23DADD94}"/>
          </ac:spMkLst>
        </pc:spChg>
        <pc:spChg chg="mod">
          <ac:chgData name="Shafiur Rahman" userId="47e631ac342a9572" providerId="LiveId" clId="{DD188789-D457-4302-AD0D-0EB3CC4DAAE6}" dt="2021-09-28T11:44:32.999" v="39081"/>
          <ac:spMkLst>
            <pc:docMk/>
            <pc:sldMk cId="216407335" sldId="382"/>
            <ac:spMk id="119" creationId="{156D0C1E-9B60-45B7-A63D-B91C77EA356F}"/>
          </ac:spMkLst>
        </pc:spChg>
        <pc:spChg chg="add mod">
          <ac:chgData name="Shafiur Rahman" userId="47e631ac342a9572" providerId="LiveId" clId="{DD188789-D457-4302-AD0D-0EB3CC4DAAE6}" dt="2021-09-28T11:44:43.728" v="39082"/>
          <ac:spMkLst>
            <pc:docMk/>
            <pc:sldMk cId="216407335" sldId="382"/>
            <ac:spMk id="120" creationId="{5257D1AB-5456-43CE-A7BD-CB5360958D95}"/>
          </ac:spMkLst>
        </pc:spChg>
        <pc:spChg chg="add mod">
          <ac:chgData name="Shafiur Rahman" userId="47e631ac342a9572" providerId="LiveId" clId="{DD188789-D457-4302-AD0D-0EB3CC4DAAE6}" dt="2021-09-28T11:45:39.287" v="39091" actId="20577"/>
          <ac:spMkLst>
            <pc:docMk/>
            <pc:sldMk cId="216407335" sldId="382"/>
            <ac:spMk id="121" creationId="{A3D94136-FF33-4546-A845-974009023718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22" creationId="{D5D04912-B09B-426A-AADB-82B614ABEB66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23" creationId="{1259010D-3D1E-4333-968C-504DC9A9A680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24" creationId="{A6C3FBD3-96B6-4145-817C-EC5F0D200A83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27" creationId="{25A6C413-8D90-43C5-811E-57FCD7A6B467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28" creationId="{9EA59027-BD54-467D-B1D3-D5CA6DC01032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29" creationId="{1024FDC8-6554-4389-9B74-95A7CB5DD5DC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30" creationId="{F9FC5951-0363-4FCD-AC9E-B317E6CFCCC5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32" creationId="{9458ABFD-4D65-4CDC-8F15-17264F8DC4F9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33" creationId="{3CCB85A8-11DC-47C8-98C7-810EECB6A313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34" creationId="{79E0B9CA-ADE5-45EE-82AD-63FF1D7590ED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35" creationId="{03E37BED-2D62-4E89-98E6-61D992FE1C88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36" creationId="{A1158FE9-0E1A-4FDA-BC9B-25B43E6F105B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37" creationId="{B8CED451-83DF-4004-BA4C-4DA5C289492C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39" creationId="{972692AA-644B-4389-9B3B-2F3FEE8B91EB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40" creationId="{94FCB31A-19A3-4C19-95AC-B7DD66BBBF2D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41" creationId="{26E94244-884D-4928-A094-BB43E2BE8B8A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43" creationId="{DDDFA169-F949-4C72-AC4A-C8E8D7095AE9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44" creationId="{4F1739E4-76D5-4BD5-B78D-F8C794EDE888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45" creationId="{1B552F1E-F7D8-4543-94AB-EB8793AABB08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46" creationId="{68ED44A8-DDB6-4006-95B6-3CBA45A38053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48" creationId="{290A0505-81F0-47B0-91BD-8633C78B10F3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49" creationId="{3E4BB555-32B2-4A36-A4B4-591789F40F1D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51" creationId="{413D0976-9DEA-430A-BD4F-9988B63790D8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53" creationId="{904C348B-EE3D-4DEF-9FE4-BAFFA69500FC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54" creationId="{25BD8BCA-C761-4E85-BF5B-8B0585668E48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56" creationId="{016A43B3-A589-4565-BC60-96CFAAB9F00F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57" creationId="{D21857B6-AADB-4AB5-853E-3D73F6F9167F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58" creationId="{B3B005C0-52C8-4404-94F2-76A7E513E4A5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60" creationId="{A047B3E7-768A-4377-AE97-740509525F2B}"/>
          </ac:spMkLst>
        </pc:spChg>
        <pc:spChg chg="del">
          <ac:chgData name="Shafiur Rahman" userId="47e631ac342a9572" providerId="LiveId" clId="{DD188789-D457-4302-AD0D-0EB3CC4DAAE6}" dt="2021-09-27T03:28:27.548" v="7378" actId="478"/>
          <ac:spMkLst>
            <pc:docMk/>
            <pc:sldMk cId="216407335" sldId="382"/>
            <ac:spMk id="161" creationId="{8565440D-2E61-45C5-9EDF-01B7BCC97AA1}"/>
          </ac:spMkLst>
        </pc:spChg>
        <pc:grpChg chg="del">
          <ac:chgData name="Shafiur Rahman" userId="47e631ac342a9572" providerId="LiveId" clId="{DD188789-D457-4302-AD0D-0EB3CC4DAAE6}" dt="2021-09-28T11:44:22.692" v="39077" actId="478"/>
          <ac:grpSpMkLst>
            <pc:docMk/>
            <pc:sldMk cId="216407335" sldId="382"/>
            <ac:grpSpMk id="3" creationId="{9CFE1F9F-5510-4DD3-B56B-ACDB2D132AD4}"/>
          </ac:grpSpMkLst>
        </pc:grpChg>
        <pc:grpChg chg="add del mod">
          <ac:chgData name="Shafiur Rahman" userId="47e631ac342a9572" providerId="LiveId" clId="{DD188789-D457-4302-AD0D-0EB3CC4DAAE6}" dt="2021-09-27T03:28:38.428" v="7380" actId="165"/>
          <ac:grpSpMkLst>
            <pc:docMk/>
            <pc:sldMk cId="216407335" sldId="382"/>
            <ac:grpSpMk id="25" creationId="{98F8E68D-3FE2-4435-B76F-E4F42A84130C}"/>
          </ac:grpSpMkLst>
        </pc:grpChg>
        <pc:grpChg chg="add del mod">
          <ac:chgData name="Shafiur Rahman" userId="47e631ac342a9572" providerId="LiveId" clId="{DD188789-D457-4302-AD0D-0EB3CC4DAAE6}" dt="2021-09-28T11:44:30.222" v="39079"/>
          <ac:grpSpMkLst>
            <pc:docMk/>
            <pc:sldMk cId="216407335" sldId="382"/>
            <ac:grpSpMk id="52" creationId="{064A20BC-A43F-4119-B33E-C2345D1E3556}"/>
          </ac:grpSpMkLst>
        </pc:grpChg>
        <pc:grpChg chg="add mod">
          <ac:chgData name="Shafiur Rahman" userId="47e631ac342a9572" providerId="LiveId" clId="{DD188789-D457-4302-AD0D-0EB3CC4DAAE6}" dt="2021-09-28T11:44:32.999" v="39081"/>
          <ac:grpSpMkLst>
            <pc:docMk/>
            <pc:sldMk cId="216407335" sldId="382"/>
            <ac:grpSpMk id="74" creationId="{9EE7E705-35BB-4610-AE42-A6852D9FDBA3}"/>
          </ac:grpSpMkLst>
        </pc:grpChg>
        <pc:graphicFrameChg chg="mod modGraphic">
          <ac:chgData name="Shafiur Rahman" userId="47e631ac342a9572" providerId="LiveId" clId="{DD188789-D457-4302-AD0D-0EB3CC4DAAE6}" dt="2021-09-28T12:02:43.253" v="39431" actId="1076"/>
          <ac:graphicFrameMkLst>
            <pc:docMk/>
            <pc:sldMk cId="216407335" sldId="382"/>
            <ac:graphicFrameMk id="29" creationId="{EED29405-6E9C-4AAA-8A87-E8757D2BCA2B}"/>
          </ac:graphicFrameMkLst>
        </pc:graphicFrameChg>
        <pc:picChg chg="add mod">
          <ac:chgData name="Shafiur Rahman" userId="47e631ac342a9572" providerId="LiveId" clId="{DD188789-D457-4302-AD0D-0EB3CC4DAAE6}" dt="2021-09-28T21:25:17.297" v="49471"/>
          <ac:picMkLst>
            <pc:docMk/>
            <pc:sldMk cId="216407335" sldId="382"/>
            <ac:picMk id="4" creationId="{B6A06B90-3E53-45E2-900C-E89CECFE92D5}"/>
          </ac:picMkLst>
        </pc:picChg>
        <pc:cxnChg chg="mod">
          <ac:chgData name="Shafiur Rahman" userId="47e631ac342a9572" providerId="LiveId" clId="{DD188789-D457-4302-AD0D-0EB3CC4DAAE6}" dt="2021-09-28T11:44:22.692" v="39077" actId="478"/>
          <ac:cxnSpMkLst>
            <pc:docMk/>
            <pc:sldMk cId="216407335" sldId="382"/>
            <ac:cxnSpMk id="7" creationId="{E894E891-ED35-4617-B52A-D2843C7DA83B}"/>
          </ac:cxnSpMkLst>
        </pc:cxnChg>
        <pc:cxnChg chg="mod">
          <ac:chgData name="Shafiur Rahman" userId="47e631ac342a9572" providerId="LiveId" clId="{DD188789-D457-4302-AD0D-0EB3CC4DAAE6}" dt="2021-09-28T11:44:22.692" v="39077" actId="478"/>
          <ac:cxnSpMkLst>
            <pc:docMk/>
            <pc:sldMk cId="216407335" sldId="382"/>
            <ac:cxnSpMk id="8" creationId="{A9EE7346-64E8-4622-BBB2-FDB6C56EFD71}"/>
          </ac:cxnSpMkLst>
        </pc:cxnChg>
        <pc:cxnChg chg="mod">
          <ac:chgData name="Shafiur Rahman" userId="47e631ac342a9572" providerId="LiveId" clId="{DD188789-D457-4302-AD0D-0EB3CC4DAAE6}" dt="2021-09-28T11:44:22.692" v="39077" actId="478"/>
          <ac:cxnSpMkLst>
            <pc:docMk/>
            <pc:sldMk cId="216407335" sldId="382"/>
            <ac:cxnSpMk id="11" creationId="{CE5C970C-76B4-4BCE-9967-2D85390DE751}"/>
          </ac:cxnSpMkLst>
        </pc:cxnChg>
        <pc:cxnChg chg="mod">
          <ac:chgData name="Shafiur Rahman" userId="47e631ac342a9572" providerId="LiveId" clId="{DD188789-D457-4302-AD0D-0EB3CC4DAAE6}" dt="2021-09-28T11:44:22.692" v="39077" actId="478"/>
          <ac:cxnSpMkLst>
            <pc:docMk/>
            <pc:sldMk cId="216407335" sldId="382"/>
            <ac:cxnSpMk id="12" creationId="{6B0931A6-2A6E-4EAC-8CC7-B3ABEF3517F8}"/>
          </ac:cxnSpMkLst>
        </pc:cxnChg>
        <pc:cxnChg chg="mod">
          <ac:chgData name="Shafiur Rahman" userId="47e631ac342a9572" providerId="LiveId" clId="{DD188789-D457-4302-AD0D-0EB3CC4DAAE6}" dt="2021-09-28T11:44:22.692" v="39077" actId="478"/>
          <ac:cxnSpMkLst>
            <pc:docMk/>
            <pc:sldMk cId="216407335" sldId="382"/>
            <ac:cxnSpMk id="13" creationId="{EE4A610E-457B-47B6-B1E5-B9D52FEC6DF8}"/>
          </ac:cxnSpMkLst>
        </pc:cxnChg>
        <pc:cxnChg chg="mod">
          <ac:chgData name="Shafiur Rahman" userId="47e631ac342a9572" providerId="LiveId" clId="{DD188789-D457-4302-AD0D-0EB3CC4DAAE6}" dt="2021-09-28T11:44:22.692" v="39077" actId="478"/>
          <ac:cxnSpMkLst>
            <pc:docMk/>
            <pc:sldMk cId="216407335" sldId="382"/>
            <ac:cxnSpMk id="20" creationId="{3B493859-68B4-441F-B199-AE3B18794579}"/>
          </ac:cxnSpMkLst>
        </pc:cxnChg>
        <pc:cxnChg chg="mod">
          <ac:chgData name="Shafiur Rahman" userId="47e631ac342a9572" providerId="LiveId" clId="{DD188789-D457-4302-AD0D-0EB3CC4DAAE6}" dt="2021-09-28T11:44:22.692" v="39077" actId="478"/>
          <ac:cxnSpMkLst>
            <pc:docMk/>
            <pc:sldMk cId="216407335" sldId="382"/>
            <ac:cxnSpMk id="21" creationId="{9115A81F-5C28-4972-BB13-BD2B4315E16A}"/>
          </ac:cxnSpMkLst>
        </pc:cxnChg>
        <pc:cxnChg chg="mod">
          <ac:chgData name="Shafiur Rahman" userId="47e631ac342a9572" providerId="LiveId" clId="{DD188789-D457-4302-AD0D-0EB3CC4DAAE6}" dt="2021-09-28T11:44:22.692" v="39077" actId="478"/>
          <ac:cxnSpMkLst>
            <pc:docMk/>
            <pc:sldMk cId="216407335" sldId="382"/>
            <ac:cxnSpMk id="22" creationId="{D1120C0D-7120-4590-B54A-C4C37581544B}"/>
          </ac:cxnSpMkLst>
        </pc:cxnChg>
        <pc:cxnChg chg="mod">
          <ac:chgData name="Shafiur Rahman" userId="47e631ac342a9572" providerId="LiveId" clId="{DD188789-D457-4302-AD0D-0EB3CC4DAAE6}" dt="2021-09-28T11:44:23.058" v="39078"/>
          <ac:cxnSpMkLst>
            <pc:docMk/>
            <pc:sldMk cId="216407335" sldId="382"/>
            <ac:cxnSpMk id="56" creationId="{A53268BA-9ED5-4D11-AA0A-34ED900F6491}"/>
          </ac:cxnSpMkLst>
        </pc:cxnChg>
        <pc:cxnChg chg="mod">
          <ac:chgData name="Shafiur Rahman" userId="47e631ac342a9572" providerId="LiveId" clId="{DD188789-D457-4302-AD0D-0EB3CC4DAAE6}" dt="2021-09-28T11:44:23.058" v="39078"/>
          <ac:cxnSpMkLst>
            <pc:docMk/>
            <pc:sldMk cId="216407335" sldId="382"/>
            <ac:cxnSpMk id="57" creationId="{8C4D9F9D-3F9B-444B-834A-CFA600D7FE48}"/>
          </ac:cxnSpMkLst>
        </pc:cxnChg>
        <pc:cxnChg chg="mod">
          <ac:chgData name="Shafiur Rahman" userId="47e631ac342a9572" providerId="LiveId" clId="{DD188789-D457-4302-AD0D-0EB3CC4DAAE6}" dt="2021-09-28T11:44:23.058" v="39078"/>
          <ac:cxnSpMkLst>
            <pc:docMk/>
            <pc:sldMk cId="216407335" sldId="382"/>
            <ac:cxnSpMk id="60" creationId="{4FDEAD08-032A-4366-882A-813B8BD1E0F6}"/>
          </ac:cxnSpMkLst>
        </pc:cxnChg>
        <pc:cxnChg chg="mod">
          <ac:chgData name="Shafiur Rahman" userId="47e631ac342a9572" providerId="LiveId" clId="{DD188789-D457-4302-AD0D-0EB3CC4DAAE6}" dt="2021-09-28T11:44:23.058" v="39078"/>
          <ac:cxnSpMkLst>
            <pc:docMk/>
            <pc:sldMk cId="216407335" sldId="382"/>
            <ac:cxnSpMk id="61" creationId="{411636CB-87D1-47FA-87B8-0B46542A35F9}"/>
          </ac:cxnSpMkLst>
        </pc:cxnChg>
        <pc:cxnChg chg="mod">
          <ac:chgData name="Shafiur Rahman" userId="47e631ac342a9572" providerId="LiveId" clId="{DD188789-D457-4302-AD0D-0EB3CC4DAAE6}" dt="2021-09-28T11:44:23.058" v="39078"/>
          <ac:cxnSpMkLst>
            <pc:docMk/>
            <pc:sldMk cId="216407335" sldId="382"/>
            <ac:cxnSpMk id="62" creationId="{73174427-8183-45AF-8E13-51687E827B35}"/>
          </ac:cxnSpMkLst>
        </pc:cxnChg>
        <pc:cxnChg chg="mod">
          <ac:chgData name="Shafiur Rahman" userId="47e631ac342a9572" providerId="LiveId" clId="{DD188789-D457-4302-AD0D-0EB3CC4DAAE6}" dt="2021-09-28T11:44:23.058" v="39078"/>
          <ac:cxnSpMkLst>
            <pc:docMk/>
            <pc:sldMk cId="216407335" sldId="382"/>
            <ac:cxnSpMk id="69" creationId="{F4AC56FC-440C-476E-913B-B509C455A7F1}"/>
          </ac:cxnSpMkLst>
        </pc:cxnChg>
        <pc:cxnChg chg="mod">
          <ac:chgData name="Shafiur Rahman" userId="47e631ac342a9572" providerId="LiveId" clId="{DD188789-D457-4302-AD0D-0EB3CC4DAAE6}" dt="2021-09-28T11:44:23.058" v="39078"/>
          <ac:cxnSpMkLst>
            <pc:docMk/>
            <pc:sldMk cId="216407335" sldId="382"/>
            <ac:cxnSpMk id="70" creationId="{C261B5D7-1D0B-426E-ACC3-0D5C282DC2C2}"/>
          </ac:cxnSpMkLst>
        </pc:cxnChg>
        <pc:cxnChg chg="mod">
          <ac:chgData name="Shafiur Rahman" userId="47e631ac342a9572" providerId="LiveId" clId="{DD188789-D457-4302-AD0D-0EB3CC4DAAE6}" dt="2021-09-28T11:44:23.058" v="39078"/>
          <ac:cxnSpMkLst>
            <pc:docMk/>
            <pc:sldMk cId="216407335" sldId="382"/>
            <ac:cxnSpMk id="71" creationId="{E5AEDE65-F5CA-40CF-9AB9-091CDD3F3330}"/>
          </ac:cxnSpMkLst>
        </pc:cxnChg>
        <pc:cxnChg chg="add mod topLvl">
          <ac:chgData name="Shafiur Rahman" userId="47e631ac342a9572" providerId="LiveId" clId="{DD188789-D457-4302-AD0D-0EB3CC4DAAE6}" dt="2021-09-27T03:32:26.394" v="7445" actId="208"/>
          <ac:cxnSpMkLst>
            <pc:docMk/>
            <pc:sldMk cId="216407335" sldId="382"/>
            <ac:cxnSpMk id="78" creationId="{7134F928-6635-4D81-9CAA-5B5A47FF2B5E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79" creationId="{F90B514C-EFC6-405C-8E1C-96AEBAEA47A9}"/>
          </ac:cxnSpMkLst>
        </pc:cxnChg>
        <pc:cxnChg chg="mod">
          <ac:chgData name="Shafiur Rahman" userId="47e631ac342a9572" providerId="LiveId" clId="{DD188789-D457-4302-AD0D-0EB3CC4DAAE6}" dt="2021-09-28T11:44:32.999" v="39081"/>
          <ac:cxnSpMkLst>
            <pc:docMk/>
            <pc:sldMk cId="216407335" sldId="382"/>
            <ac:cxnSpMk id="80" creationId="{ECA23E3F-4190-4368-9F80-C841FE29C619}"/>
          </ac:cxnSpMkLst>
        </pc:cxnChg>
        <pc:cxnChg chg="mod">
          <ac:chgData name="Shafiur Rahman" userId="47e631ac342a9572" providerId="LiveId" clId="{DD188789-D457-4302-AD0D-0EB3CC4DAAE6}" dt="2021-09-28T11:44:32.999" v="39081"/>
          <ac:cxnSpMkLst>
            <pc:docMk/>
            <pc:sldMk cId="216407335" sldId="382"/>
            <ac:cxnSpMk id="81" creationId="{DDB5F237-B301-49E7-8735-7A542A4B84BD}"/>
          </ac:cxnSpMkLst>
        </pc:cxnChg>
        <pc:cxnChg chg="mod">
          <ac:chgData name="Shafiur Rahman" userId="47e631ac342a9572" providerId="LiveId" clId="{DD188789-D457-4302-AD0D-0EB3CC4DAAE6}" dt="2021-09-28T11:44:32.999" v="39081"/>
          <ac:cxnSpMkLst>
            <pc:docMk/>
            <pc:sldMk cId="216407335" sldId="382"/>
            <ac:cxnSpMk id="85" creationId="{DD89923D-CE1E-4E9E-8573-80EB74621EDA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87" creationId="{1C10EEB7-D4DC-4E8D-A2E4-FA20C1029990}"/>
          </ac:cxnSpMkLst>
        </pc:cxnChg>
        <pc:cxnChg chg="mod">
          <ac:chgData name="Shafiur Rahman" userId="47e631ac342a9572" providerId="LiveId" clId="{DD188789-D457-4302-AD0D-0EB3CC4DAAE6}" dt="2021-09-28T11:44:32.999" v="39081"/>
          <ac:cxnSpMkLst>
            <pc:docMk/>
            <pc:sldMk cId="216407335" sldId="382"/>
            <ac:cxnSpMk id="87" creationId="{1EA6AB52-EC3C-4FAB-B14A-EAE922D8AA67}"/>
          </ac:cxnSpMkLst>
        </pc:cxnChg>
        <pc:cxnChg chg="mod">
          <ac:chgData name="Shafiur Rahman" userId="47e631ac342a9572" providerId="LiveId" clId="{DD188789-D457-4302-AD0D-0EB3CC4DAAE6}" dt="2021-09-28T11:44:32.999" v="39081"/>
          <ac:cxnSpMkLst>
            <pc:docMk/>
            <pc:sldMk cId="216407335" sldId="382"/>
            <ac:cxnSpMk id="88" creationId="{50B1B61E-6497-4B60-8706-EBAFE273D9B6}"/>
          </ac:cxnSpMkLst>
        </pc:cxnChg>
        <pc:cxnChg chg="add mod topLvl">
          <ac:chgData name="Shafiur Rahman" userId="47e631ac342a9572" providerId="LiveId" clId="{DD188789-D457-4302-AD0D-0EB3CC4DAAE6}" dt="2021-09-27T03:32:26.394" v="7445" actId="208"/>
          <ac:cxnSpMkLst>
            <pc:docMk/>
            <pc:sldMk cId="216407335" sldId="382"/>
            <ac:cxnSpMk id="93" creationId="{E16622D4-2E43-4D14-8C88-FFB168FC293F}"/>
          </ac:cxnSpMkLst>
        </pc:cxnChg>
        <pc:cxnChg chg="add mod topLvl">
          <ac:chgData name="Shafiur Rahman" userId="47e631ac342a9572" providerId="LiveId" clId="{DD188789-D457-4302-AD0D-0EB3CC4DAAE6}" dt="2021-09-27T03:32:37.725" v="7446" actId="208"/>
          <ac:cxnSpMkLst>
            <pc:docMk/>
            <pc:sldMk cId="216407335" sldId="382"/>
            <ac:cxnSpMk id="95" creationId="{4AF9983D-F6AE-4873-925A-357B70EDD04A}"/>
          </ac:cxnSpMkLst>
        </pc:cxnChg>
        <pc:cxnChg chg="add mod topLvl">
          <ac:chgData name="Shafiur Rahman" userId="47e631ac342a9572" providerId="LiveId" clId="{DD188789-D457-4302-AD0D-0EB3CC4DAAE6}" dt="2021-09-27T03:32:37.725" v="7446" actId="208"/>
          <ac:cxnSpMkLst>
            <pc:docMk/>
            <pc:sldMk cId="216407335" sldId="382"/>
            <ac:cxnSpMk id="98" creationId="{59BC4C50-7665-44F8-A182-F87033311F77}"/>
          </ac:cxnSpMkLst>
        </pc:cxnChg>
        <pc:cxnChg chg="add mod topLvl">
          <ac:chgData name="Shafiur Rahman" userId="47e631ac342a9572" providerId="LiveId" clId="{DD188789-D457-4302-AD0D-0EB3CC4DAAE6}" dt="2021-09-27T03:32:37.725" v="7446" actId="208"/>
          <ac:cxnSpMkLst>
            <pc:docMk/>
            <pc:sldMk cId="216407335" sldId="382"/>
            <ac:cxnSpMk id="102" creationId="{7E1C9233-FECF-4798-81BB-7A6BE2C28CEE}"/>
          </ac:cxnSpMkLst>
        </pc:cxnChg>
        <pc:cxnChg chg="add mod">
          <ac:chgData name="Shafiur Rahman" userId="47e631ac342a9572" providerId="LiveId" clId="{DD188789-D457-4302-AD0D-0EB3CC4DAAE6}" dt="2021-09-27T03:32:26.394" v="7445" actId="208"/>
          <ac:cxnSpMkLst>
            <pc:docMk/>
            <pc:sldMk cId="216407335" sldId="382"/>
            <ac:cxnSpMk id="108" creationId="{3AFF4B6A-120C-443F-9565-91CC5458A98A}"/>
          </ac:cxnSpMkLst>
        </pc:cxnChg>
        <pc:cxnChg chg="mod">
          <ac:chgData name="Shafiur Rahman" userId="47e631ac342a9572" providerId="LiveId" clId="{DD188789-D457-4302-AD0D-0EB3CC4DAAE6}" dt="2021-09-28T11:44:32.999" v="39081"/>
          <ac:cxnSpMkLst>
            <pc:docMk/>
            <pc:sldMk cId="216407335" sldId="382"/>
            <ac:cxnSpMk id="115" creationId="{BD6BD4A1-EFA3-42B5-9C42-3CAB553ED04C}"/>
          </ac:cxnSpMkLst>
        </pc:cxnChg>
        <pc:cxnChg chg="mod">
          <ac:chgData name="Shafiur Rahman" userId="47e631ac342a9572" providerId="LiveId" clId="{DD188789-D457-4302-AD0D-0EB3CC4DAAE6}" dt="2021-09-28T11:44:32.999" v="39081"/>
          <ac:cxnSpMkLst>
            <pc:docMk/>
            <pc:sldMk cId="216407335" sldId="382"/>
            <ac:cxnSpMk id="116" creationId="{B2E75089-65EF-42A6-91EA-E209C362FBCE}"/>
          </ac:cxnSpMkLst>
        </pc:cxnChg>
        <pc:cxnChg chg="mod">
          <ac:chgData name="Shafiur Rahman" userId="47e631ac342a9572" providerId="LiveId" clId="{DD188789-D457-4302-AD0D-0EB3CC4DAAE6}" dt="2021-09-28T11:44:32.999" v="39081"/>
          <ac:cxnSpMkLst>
            <pc:docMk/>
            <pc:sldMk cId="216407335" sldId="382"/>
            <ac:cxnSpMk id="117" creationId="{6EDE5811-CA6A-4E33-976E-68B47377FF22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25" creationId="{D8DB8224-CB68-4466-B398-C28CDDE8A193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26" creationId="{24BF06E3-A8AB-4F73-873C-BA71E2E379C3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31" creationId="{1B1DC7E6-8628-48B3-8403-AF789486C8BC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38" creationId="{44A1F012-5AB4-4B75-BF4F-757CBC038617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42" creationId="{F8A1FD79-7AD4-4214-8B11-A9D80CEA6E9E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47" creationId="{7BAA08A1-C1FA-4330-A25C-F7C2DC4457BB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50" creationId="{6CABD195-AC5D-4935-8246-D0939FD03B18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52" creationId="{FD0BE098-FC19-4C5E-BBF2-601115D4B99F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55" creationId="{73B3F825-7863-4A08-BA3E-3D05B67D48D7}"/>
          </ac:cxnSpMkLst>
        </pc:cxnChg>
        <pc:cxnChg chg="del mod">
          <ac:chgData name="Shafiur Rahman" userId="47e631ac342a9572" providerId="LiveId" clId="{DD188789-D457-4302-AD0D-0EB3CC4DAAE6}" dt="2021-09-27T03:28:27.548" v="7378" actId="478"/>
          <ac:cxnSpMkLst>
            <pc:docMk/>
            <pc:sldMk cId="216407335" sldId="382"/>
            <ac:cxnSpMk id="159" creationId="{2664A196-BE00-4E78-A6C9-127925B0E72D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1:25:07.033" v="49467"/>
        <pc:sldMkLst>
          <pc:docMk/>
          <pc:sldMk cId="1956688049" sldId="383"/>
        </pc:sldMkLst>
        <pc:spChg chg="mod">
          <ac:chgData name="Shafiur Rahman" userId="47e631ac342a9572" providerId="LiveId" clId="{DD188789-D457-4302-AD0D-0EB3CC4DAAE6}" dt="2021-09-28T12:41:59.632" v="43334" actId="20577"/>
          <ac:spMkLst>
            <pc:docMk/>
            <pc:sldMk cId="1956688049" sldId="383"/>
            <ac:spMk id="2" creationId="{AD1914C3-906B-42ED-825B-02A773C5CA4C}"/>
          </ac:spMkLst>
        </pc:spChg>
        <pc:spChg chg="del">
          <ac:chgData name="Shafiur Rahman" userId="47e631ac342a9572" providerId="LiveId" clId="{DD188789-D457-4302-AD0D-0EB3CC4DAAE6}" dt="2021-09-27T03:59:31.178" v="7494" actId="478"/>
          <ac:spMkLst>
            <pc:docMk/>
            <pc:sldMk cId="1956688049" sldId="383"/>
            <ac:spMk id="26" creationId="{558A7AE9-2270-4332-9B63-95A3620CE6F4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51" creationId="{4A19AD5F-1B02-416C-A77F-1B114D5D000E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53" creationId="{A49A4331-F190-46E7-88E6-1C6765D86A4B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54" creationId="{21587184-0FCE-4831-9C76-4CCEB0BD6486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58" creationId="{59D0B050-8D19-4770-8243-264BA923ED64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59" creationId="{63B9C9A0-1201-47C2-B63F-1FB5CEF955D7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60" creationId="{D7BECFD8-9322-49C4-9F53-199516D3316D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61" creationId="{E0EA7D55-362A-402A-A5A8-21C0B7384AD1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62" creationId="{3D84E248-6666-45A0-A64E-5F453B4FE46B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63" creationId="{E81B84FF-1F5C-4687-9739-EBD2F9AD9B70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64" creationId="{09237FD1-FEAD-4E59-ABBE-4AFC07FD2B92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65" creationId="{30AC5592-A215-47A8-A627-4100CD21CCD7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66" creationId="{21687DF1-7BC7-42CF-87BA-29903B1EDCA7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67" creationId="{9C96DE13-ACF0-4090-8C8E-3B9643619220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75" creationId="{7507457E-8377-4671-A5A3-9D21B24F2AFA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76" creationId="{276F5950-6EE6-4E68-A0D9-896DAAB0FDCB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77" creationId="{61181ACE-6C3D-4426-975B-41D9D72BA043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79" creationId="{993291BD-AF91-4CC5-8ECC-172C599537CB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80" creationId="{EAC85674-D940-47D8-B96E-D522BF3D1BD1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81" creationId="{54E5F937-FB8A-4A8E-9381-3AC0886C01A7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83" creationId="{CF6CDE6E-802B-42D9-AA08-0027FC5403D2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84" creationId="{E6D57991-E06D-4DEA-B096-06716A53DA9A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85" creationId="{6D29F90D-E531-4DED-B842-F703FD0F7239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86" creationId="{D058F299-19E2-4832-BF77-7B916F842000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87" creationId="{8C084780-24D1-4996-8FB4-4FEA69E030AF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88" creationId="{4E516A47-31C0-4C30-AA7F-DD78D1AA6C65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89" creationId="{95D3AAA6-555D-43DB-8E17-12B3BBFD832B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90" creationId="{4A13FD47-AEC6-4D09-8AD3-FDBFCF73FCEA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91" creationId="{11295A62-F41F-46BD-857B-8174090F3964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92" creationId="{6F48271B-7193-44EF-A949-CECB30F94F1F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94" creationId="{FAD0AEB8-31BD-42B9-8E5F-151E5BF099BB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96" creationId="{27F632F3-2FF1-4B9F-91AD-46A988502799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97" creationId="{6A93142B-BC96-42B4-AD02-B6C6AAB40E02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99" creationId="{80F4A11D-FC79-486A-B2EF-21EBE4FDE875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00" creationId="{36BB4F89-BC2D-403E-9EBB-A33F2C1D470A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01" creationId="{0621BD52-E2F1-41BD-8D1A-36C1331D4CA8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03" creationId="{55CB6139-C7EB-4880-9F48-5ABEF161DB66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04" creationId="{1A0F4464-302F-4F2B-A2E0-7F1EB35B9CB9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05" creationId="{74D9CF96-8AA8-4C78-B47F-CF06B9059166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06" creationId="{2BE5E8AF-4E66-4DF5-BAC1-63C3EF608E7B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07" creationId="{DD1558F7-061C-4821-B8C3-32F7E72F651D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09" creationId="{3EF6E614-678F-4D62-8612-BBA571EA2B5F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0" creationId="{BB6DD68F-DD64-445B-8286-317846E3BED4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1" creationId="{02F45F4D-7E71-41A3-B3BF-A20B66383FD0}"/>
          </ac:spMkLst>
        </pc:spChg>
        <pc:spChg chg="del">
          <ac:chgData name="Shafiur Rahman" userId="47e631ac342a9572" providerId="LiveId" clId="{DD188789-D457-4302-AD0D-0EB3CC4DAAE6}" dt="2021-09-27T03:59:27.078" v="7493" actId="478"/>
          <ac:spMkLst>
            <pc:docMk/>
            <pc:sldMk cId="1956688049" sldId="383"/>
            <ac:spMk id="112" creationId="{26101990-74C0-47A1-97E1-37BCACC82C6D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3" creationId="{6247F37A-6C61-40D7-9CC2-26650BE94432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4" creationId="{989B45F9-B697-4565-8EE5-0F27FCD91869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5" creationId="{0302DC58-A8AB-4AC3-9DDF-A79E64F08769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6" creationId="{B05BB905-E7B9-4222-B957-ED61590BA51C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7" creationId="{031EC96F-94DB-4EB2-ABA6-52FCC009F644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8" creationId="{F09EB76E-0F03-492F-93DD-338C1F55E1AF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19" creationId="{AD244900-2124-4101-8CD7-4DD98B809EC3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20" creationId="{F131F1DB-539F-4C1B-B59B-20ED85025208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21" creationId="{89426CDF-705F-4F37-99BD-CA2C9A4EDD05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22" creationId="{CACA51CB-744F-4BC3-B640-5325C6AAB455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23" creationId="{4EDEAA32-443B-4D03-877D-36654C7CD119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24" creationId="{5EB9278A-FD7C-4CC3-9191-81DCCEE66A44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26" creationId="{1D1E0A07-46CB-4A03-890F-D48845936F60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27" creationId="{B6BE6600-BBE8-4CCD-B21B-577856E9D411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29" creationId="{FF64AA89-33AD-471D-8313-9156B7484A2D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30" creationId="{B0B2B49D-A787-4D61-990A-B88FBB1DB553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32" creationId="{2405373D-FB72-483A-BBAD-5EC240921554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33" creationId="{5238B224-66E3-4519-8F2B-5C75EB6C7EEE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35" creationId="{C9723766-A361-4308-B02F-6EB74468D3EA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36" creationId="{4C0A71BE-DB79-4EDF-8C2D-2A2648F1FFE7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38" creationId="{D777BB52-4072-4E93-89F8-F5018937627D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39" creationId="{25F2ABC7-EE09-4BC6-B4BD-49A254187142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41" creationId="{FCBDA9A9-ACFE-42C9-8B23-5CE0F6AB7727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42" creationId="{00F03875-415C-466E-8D4D-8EC5CC82D9A9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43" creationId="{A6D2BF2C-5EB7-472C-9962-F269D21472DD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44" creationId="{30FE54C8-6742-4B85-A396-0D2B7C5E96A3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46" creationId="{3613EEEA-07DA-4964-9D9A-2523FE8914AC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47" creationId="{C76FA4B6-87B6-4536-B1B1-DD67CA1BA698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48" creationId="{4AF163AD-4FC8-419F-B6C2-B5AE41B5F2A4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50" creationId="{ABF2A380-B69B-4CFF-A167-0B20DFAD4282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51" creationId="{77270F5B-C80B-401A-95FF-9B66C4C5D3BA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52" creationId="{B6929B95-3A10-4A00-BAC0-D010EBC20F28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53" creationId="{C06C8BF3-E5B8-48EF-A717-14EDA29B638F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54" creationId="{644EDFDB-3198-46AD-81BA-DA009A3308EA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55" creationId="{05D47029-AE98-4A1B-AF6C-089AA53D6951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56" creationId="{FD83D60E-AF4B-4EAD-A411-098DCEC2664E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57" creationId="{4AE344EB-2CB9-4CF3-AF33-351149ECFBC5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58" creationId="{5C010271-FA74-44C0-996B-776571E82214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59" creationId="{1E83B5A9-5A7E-44E7-BAD8-DE061484904C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60" creationId="{B6620A6B-24EE-46F2-B634-9C01D1FE29FE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61" creationId="{2D6F9A8B-4B40-43C2-9FBB-F45A2CABD043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63" creationId="{DBCCA6E8-BBB6-4B51-A3BB-562039D86F04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64" creationId="{C373DBEA-E6F4-4C83-9FCE-25E18718DCA0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65" creationId="{B34535B7-E3A4-4D02-A147-E2A6408D9B6E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66" creationId="{BEA5B121-C7B9-4414-AA7E-872F63F00C13}"/>
          </ac:spMkLst>
        </pc:spChg>
        <pc:spChg chg="mod">
          <ac:chgData name="Shafiur Rahman" userId="47e631ac342a9572" providerId="LiveId" clId="{DD188789-D457-4302-AD0D-0EB3CC4DAAE6}" dt="2021-09-27T03:59:33.013" v="7495"/>
          <ac:spMkLst>
            <pc:docMk/>
            <pc:sldMk cId="1956688049" sldId="383"/>
            <ac:spMk id="167" creationId="{69A06B5E-56C2-47A5-8D33-8A3A13F11263}"/>
          </ac:spMkLst>
        </pc:spChg>
        <pc:spChg chg="add del mod">
          <ac:chgData name="Shafiur Rahman" userId="47e631ac342a9572" providerId="LiveId" clId="{DD188789-D457-4302-AD0D-0EB3CC4DAAE6}" dt="2021-09-27T04:01:31.347" v="7522" actId="478"/>
          <ac:spMkLst>
            <pc:docMk/>
            <pc:sldMk cId="1956688049" sldId="383"/>
            <ac:spMk id="168" creationId="{660C3773-0F21-4C1C-91DF-01A131C68B25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70" creationId="{2B5F56B3-A887-4A0A-A152-542DE9BB4C70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71" creationId="{AA7F9964-23AF-44CD-9F6F-9083E6B5DD41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72" creationId="{269043BE-7797-455A-B8CF-C25890C7AF7B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75" creationId="{FB6667B9-350E-415F-B6E0-6610E20C6004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76" creationId="{209013F9-D4E3-49E7-83B6-311B130E0B43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80" creationId="{5DF63088-1C18-4AD4-881B-0D5165FAFFCD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81" creationId="{EC8B3B1B-C092-4D23-9B57-FDE516D1F3BC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82" creationId="{F178F287-38C6-431A-BEC7-3A438D97273C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83" creationId="{E84B44D0-A379-4948-A897-C660EFA7029B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84" creationId="{3A7C5C29-9414-4529-9768-F44CD5193B4C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85" creationId="{ABDD86B3-59C9-4864-8FD9-5A83D95CBD99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89" creationId="{8AF596E9-7A6D-417B-A822-F744DA49C340}"/>
          </ac:spMkLst>
        </pc:spChg>
        <pc:spChg chg="mod">
          <ac:chgData name="Shafiur Rahman" userId="47e631ac342a9572" providerId="LiveId" clId="{DD188789-D457-4302-AD0D-0EB3CC4DAAE6}" dt="2021-09-27T03:59:39.617" v="7496"/>
          <ac:spMkLst>
            <pc:docMk/>
            <pc:sldMk cId="1956688049" sldId="383"/>
            <ac:spMk id="190" creationId="{F1BF7BD9-5639-49FC-B2F0-B892F35452F7}"/>
          </ac:spMkLst>
        </pc:spChg>
        <pc:spChg chg="add mod">
          <ac:chgData name="Shafiur Rahman" userId="47e631ac342a9572" providerId="LiveId" clId="{DD188789-D457-4302-AD0D-0EB3CC4DAAE6}" dt="2021-09-27T03:59:44.447" v="7497" actId="1076"/>
          <ac:spMkLst>
            <pc:docMk/>
            <pc:sldMk cId="1956688049" sldId="383"/>
            <ac:spMk id="191" creationId="{E6BE2B2A-DE9A-47A0-A1D1-1042322AE9F1}"/>
          </ac:spMkLst>
        </pc:spChg>
        <pc:spChg chg="mod">
          <ac:chgData name="Shafiur Rahman" userId="47e631ac342a9572" providerId="LiveId" clId="{DD188789-D457-4302-AD0D-0EB3CC4DAAE6}" dt="2021-09-27T04:00:49.075" v="7517" actId="20577"/>
          <ac:spMkLst>
            <pc:docMk/>
            <pc:sldMk cId="1956688049" sldId="383"/>
            <ac:spMk id="193" creationId="{00CEC35F-0588-4864-999C-61684800ACCA}"/>
          </ac:spMkLst>
        </pc:spChg>
        <pc:spChg chg="mod">
          <ac:chgData name="Shafiur Rahman" userId="47e631ac342a9572" providerId="LiveId" clId="{DD188789-D457-4302-AD0D-0EB3CC4DAAE6}" dt="2021-09-27T04:00:56.299" v="7519" actId="20577"/>
          <ac:spMkLst>
            <pc:docMk/>
            <pc:sldMk cId="1956688049" sldId="383"/>
            <ac:spMk id="194" creationId="{194979C2-E797-4330-B069-B6C1D6189D23}"/>
          </ac:spMkLst>
        </pc:spChg>
        <pc:spChg chg="add mod">
          <ac:chgData name="Shafiur Rahman" userId="47e631ac342a9572" providerId="LiveId" clId="{DD188789-D457-4302-AD0D-0EB3CC4DAAE6}" dt="2021-09-27T04:00:09.791" v="7507" actId="20577"/>
          <ac:spMkLst>
            <pc:docMk/>
            <pc:sldMk cId="1956688049" sldId="383"/>
            <ac:spMk id="196" creationId="{C1242E2B-C9F8-4044-982F-2AB1BF08F7C2}"/>
          </ac:spMkLst>
        </pc:spChg>
        <pc:spChg chg="add mod">
          <ac:chgData name="Shafiur Rahman" userId="47e631ac342a9572" providerId="LiveId" clId="{DD188789-D457-4302-AD0D-0EB3CC4DAAE6}" dt="2021-09-28T12:43:38.141" v="43543" actId="692"/>
          <ac:spMkLst>
            <pc:docMk/>
            <pc:sldMk cId="1956688049" sldId="383"/>
            <ac:spMk id="197" creationId="{4B591DDE-33B9-4C69-8971-325747E4794D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198" creationId="{40383DD4-9261-4AC8-88D0-19E3489A7846}"/>
          </ac:spMkLst>
        </pc:spChg>
        <pc:spChg chg="mod">
          <ac:chgData name="Shafiur Rahman" userId="47e631ac342a9572" providerId="LiveId" clId="{DD188789-D457-4302-AD0D-0EB3CC4DAAE6}" dt="2021-09-27T04:01:43.913" v="7526" actId="20577"/>
          <ac:spMkLst>
            <pc:docMk/>
            <pc:sldMk cId="1956688049" sldId="383"/>
            <ac:spMk id="200" creationId="{E6EA55E0-455D-400A-B384-54D57FDD6254}"/>
          </ac:spMkLst>
        </pc:spChg>
        <pc:spChg chg="mod">
          <ac:chgData name="Shafiur Rahman" userId="47e631ac342a9572" providerId="LiveId" clId="{DD188789-D457-4302-AD0D-0EB3CC4DAAE6}" dt="2021-09-27T04:01:59.342" v="7532"/>
          <ac:spMkLst>
            <pc:docMk/>
            <pc:sldMk cId="1956688049" sldId="383"/>
            <ac:spMk id="201" creationId="{F0855D43-66EE-4782-A0D6-298F93D13B78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05" creationId="{AAA25C10-C4DB-4F5D-8E58-13F295397B9D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06" creationId="{4CF72A71-90C7-4C4F-937E-997721A93DA6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07" creationId="{25FF0006-49E9-4098-B6C8-9C9DB6D01D6A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08" creationId="{2CB4143C-4D69-478D-A436-D2A1E0CD8C68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09" creationId="{CAC46048-38EE-495E-A2C6-99441CB19978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10" creationId="{17469823-6274-462C-AF64-85F4D8AE5859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11" creationId="{406B4008-0700-4997-AB77-FBC8DD71BE11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12" creationId="{37779354-B378-4FD4-861C-0ECED317AE5D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13" creationId="{21E371A0-14C8-49D0-B455-1A0EAA2BCBCD}"/>
          </ac:spMkLst>
        </pc:spChg>
        <pc:spChg chg="mod">
          <ac:chgData name="Shafiur Rahman" userId="47e631ac342a9572" providerId="LiveId" clId="{DD188789-D457-4302-AD0D-0EB3CC4DAAE6}" dt="2021-09-27T04:01:32.207" v="7523"/>
          <ac:spMkLst>
            <pc:docMk/>
            <pc:sldMk cId="1956688049" sldId="383"/>
            <ac:spMk id="214" creationId="{0A7EE9C9-FB09-4B38-A45C-064568F0D530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22" creationId="{547960FE-E42E-4F1B-9247-F2ED57E54C34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23" creationId="{94B8EA45-5A14-440F-8D72-DFA717234EE9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24" creationId="{7C70ED46-9FCA-431E-9238-73D414C0B99E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25" creationId="{8904F376-3D07-49FB-AF14-D149907BFD24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26" creationId="{F2402B93-B8CF-487A-98D8-A3E5A3D56369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27" creationId="{33B5ACB6-7034-49B4-BCEB-91E425C1F5B8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28" creationId="{8660D18B-70C5-4037-8B6C-8F5B65E9BF84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29" creationId="{E110E4FD-AB77-4D7E-BC9F-EDE40E4E329F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30" creationId="{E2016A5B-2FE8-43A2-83BD-64856A8075D4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31" creationId="{AC543C39-BB88-4903-AD29-D2B7B5E952E1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32" creationId="{A6B53905-AB48-4763-9B2A-DDB65DBA69D9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33" creationId="{5FD57A13-815B-4259-90EA-E16E0E665C18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34" creationId="{B43626C8-6141-4995-9209-C8F4FB22F4DE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35" creationId="{49A9284F-60F2-46B5-9FD6-BEA24EF16BF9}"/>
          </ac:spMkLst>
        </pc:spChg>
        <pc:spChg chg="add del mod">
          <ac:chgData name="Shafiur Rahman" userId="47e631ac342a9572" providerId="LiveId" clId="{DD188789-D457-4302-AD0D-0EB3CC4DAAE6}" dt="2021-09-27T04:02:43.406" v="7539" actId="478"/>
          <ac:spMkLst>
            <pc:docMk/>
            <pc:sldMk cId="1956688049" sldId="383"/>
            <ac:spMk id="236" creationId="{06722016-A1FE-4DE9-A6E9-2AD5EEC8C153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38" creationId="{9072DDAC-B5A0-4672-A1A7-4F14D4332ADF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40" creationId="{AA6CF16C-2CC9-4D38-AD97-E1FC7FB42100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41" creationId="{DF4FC11D-3137-47F9-AD15-AF271E040678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45" creationId="{5CFFB48E-94EE-4020-B399-F8CE03757C04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46" creationId="{66A25FE8-EB52-4C60-9D8D-19252D08CE92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47" creationId="{E79E7CAD-C8C7-4784-A499-B8CC69DF7A88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48" creationId="{FF50C661-E782-478E-99C3-169E3155B42B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49" creationId="{BC875EE5-38B8-46F1-9542-5817888DC326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50" creationId="{78938FA8-9F69-4E8A-993D-B481EDFEF59C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51" creationId="{7240C680-6A62-4BE2-A557-26365F09AA76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52" creationId="{E96C6841-F9B4-48AD-A87B-DBEAA31109CC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53" creationId="{879C7282-CDE5-42E5-92B7-A9CC1FF9FFAC}"/>
          </ac:spMkLst>
        </pc:spChg>
        <pc:spChg chg="mod">
          <ac:chgData name="Shafiur Rahman" userId="47e631ac342a9572" providerId="LiveId" clId="{DD188789-D457-4302-AD0D-0EB3CC4DAAE6}" dt="2021-09-27T04:01:46.933" v="7528"/>
          <ac:spMkLst>
            <pc:docMk/>
            <pc:sldMk cId="1956688049" sldId="383"/>
            <ac:spMk id="254" creationId="{4B7EBC9D-D51B-4C24-9696-075275646A10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62" creationId="{6E5CFBBB-9E9E-465E-8009-DB046095E011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63" creationId="{7A7FC8F9-F2E9-4142-82D5-30118AF8B1FB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64" creationId="{DA24CBD1-87DA-4491-8623-FB0F74FD6130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65" creationId="{1D0CDF90-6AA5-43EA-B9B9-0EF13ED305DF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66" creationId="{70180FED-9935-44A0-A6C9-917024987298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67" creationId="{24629992-99B2-43BC-8CD3-87B99C1ACDF3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68" creationId="{F97DBB57-BFBA-4CFC-936B-39E677482396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69" creationId="{04BEEE28-B981-4B6F-A4CA-B69FB56E8199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70" creationId="{204AE07C-5030-45EB-94F9-9F4607BBA451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71" creationId="{0EC5FC39-D352-4211-AFA2-A0CC7796AE33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72" creationId="{EAFB7B58-9BC7-462C-95F1-02C6F76DC8F1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73" creationId="{8AC500B6-B86C-4801-9E38-E12F33E07750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74" creationId="{78CB0D21-A3C8-407D-9008-62E99A90E037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75" creationId="{B0ABB5C5-C11E-4945-85B3-A603D67172D2}"/>
          </ac:spMkLst>
        </pc:spChg>
        <pc:spChg chg="add del mod">
          <ac:chgData name="Shafiur Rahman" userId="47e631ac342a9572" providerId="LiveId" clId="{DD188789-D457-4302-AD0D-0EB3CC4DAAE6}" dt="2021-09-27T04:01:47.927" v="7529"/>
          <ac:spMkLst>
            <pc:docMk/>
            <pc:sldMk cId="1956688049" sldId="383"/>
            <ac:spMk id="276" creationId="{99E1E8B2-3B57-4C54-9382-6E2A5A20C39F}"/>
          </ac:spMkLst>
        </pc:spChg>
        <pc:spChg chg="add del">
          <ac:chgData name="Shafiur Rahman" userId="47e631ac342a9572" providerId="LiveId" clId="{DD188789-D457-4302-AD0D-0EB3CC4DAAE6}" dt="2021-09-27T04:01:57.563" v="7531" actId="22"/>
          <ac:spMkLst>
            <pc:docMk/>
            <pc:sldMk cId="1956688049" sldId="383"/>
            <ac:spMk id="278" creationId="{26C865F3-1CFF-45D6-89A3-DA863623C7C9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79" creationId="{E25E701F-57AF-4004-87DA-BDF3E275355C}"/>
          </ac:spMkLst>
        </pc:spChg>
        <pc:spChg chg="mod">
          <ac:chgData name="Shafiur Rahman" userId="47e631ac342a9572" providerId="LiveId" clId="{DD188789-D457-4302-AD0D-0EB3CC4DAAE6}" dt="2021-09-27T04:03:22.403" v="7543" actId="20577"/>
          <ac:spMkLst>
            <pc:docMk/>
            <pc:sldMk cId="1956688049" sldId="383"/>
            <ac:spMk id="281" creationId="{173B17CB-18E6-4C06-99CB-9E68FBD842DD}"/>
          </ac:spMkLst>
        </pc:spChg>
        <pc:spChg chg="mod">
          <ac:chgData name="Shafiur Rahman" userId="47e631ac342a9572" providerId="LiveId" clId="{DD188789-D457-4302-AD0D-0EB3CC4DAAE6}" dt="2021-09-27T04:03:27.247" v="7545"/>
          <ac:spMkLst>
            <pc:docMk/>
            <pc:sldMk cId="1956688049" sldId="383"/>
            <ac:spMk id="282" creationId="{F6C7BD64-1381-4BB2-80DA-9D2DA7575323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86" creationId="{880CACB0-D3A4-46C4-A956-83F92BC8AC8E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87" creationId="{6F04869B-B089-43BB-BC3A-6E238C10B493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88" creationId="{ED71F6C8-1EC1-489E-BA73-F01F925FAA54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89" creationId="{4BFF23A2-79CD-4E17-9C1E-D976E7147356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90" creationId="{5FC82816-FD72-46EB-AC4C-46CBC4CED22D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91" creationId="{11C2E08B-55BB-49E4-9418-840B9874E697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92" creationId="{6BA0EB00-64E4-40FF-82CD-405ADC94DA70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93" creationId="{88A9C7D4-4E64-4D30-BADF-0469323D96C1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94" creationId="{9FEB6A36-D4CE-4F1F-874D-F0E85F91DFAB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295" creationId="{8659AEAE-19E1-488C-A656-9751EFB89033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03" creationId="{6EA512EE-8932-462D-8B1F-9AE66675AC59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04" creationId="{07A77EF2-B499-4916-9D96-3949EAE70C83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05" creationId="{4353D584-31B4-437B-8972-966461C0AF85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06" creationId="{71E675CB-8C45-42F1-8EEB-33BC2625E322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07" creationId="{AFCE4123-9846-4B8F-9F4A-F8D2152F06C0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08" creationId="{9688A253-4992-4E9F-9CFC-AFE0B6E9AB19}"/>
          </ac:spMkLst>
        </pc:spChg>
        <pc:spChg chg="add mod">
          <ac:chgData name="Shafiur Rahman" userId="47e631ac342a9572" providerId="LiveId" clId="{DD188789-D457-4302-AD0D-0EB3CC4DAAE6}" dt="2021-09-27T04:09:03.905" v="7577" actId="1076"/>
          <ac:spMkLst>
            <pc:docMk/>
            <pc:sldMk cId="1956688049" sldId="383"/>
            <ac:spMk id="309" creationId="{2FE1BEFF-8828-490C-BEC4-D53D0733F510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0" creationId="{497F5833-EED8-4A7C-8C00-AD0A3C667617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1" creationId="{F94621E0-34BC-4A44-A5C1-2BED5040AB3E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2" creationId="{272159AA-37FC-4F33-982B-63B41ED2338F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3" creationId="{4D5FC69D-4543-4E45-9983-2AB570F11169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4" creationId="{96554468-CA57-44C3-8E87-92EA19E6F9B3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5" creationId="{D5A92D15-38BF-4325-968D-C083161676DD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6" creationId="{A6EE2E10-8592-4F4A-B73E-854CC08F487B}"/>
          </ac:spMkLst>
        </pc:spChg>
        <pc:spChg chg="add 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7" creationId="{FA977B46-ACB8-4BC0-8758-2697B7A38D3B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19" creationId="{E08CBBE8-9D82-4A9F-AA62-EA14F38B9011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20" creationId="{9D896916-EAD9-4A98-889D-670056BC21E8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21" creationId="{E2ED970C-3F84-45AB-9AFB-4C20CEE302B5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22" creationId="{4C3706BF-7AF7-4139-847E-AA90D2594AA6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23" creationId="{9F7A1E17-50F9-4574-9346-7F6BB59B74B9}"/>
          </ac:spMkLst>
        </pc:spChg>
        <pc:spChg chg="add del mod">
          <ac:chgData name="Shafiur Rahman" userId="47e631ac342a9572" providerId="LiveId" clId="{DD188789-D457-4302-AD0D-0EB3CC4DAAE6}" dt="2021-09-27T04:09:31.842" v="7580" actId="478"/>
          <ac:spMkLst>
            <pc:docMk/>
            <pc:sldMk cId="1956688049" sldId="383"/>
            <ac:spMk id="325" creationId="{25703F43-03B0-49BC-9EF9-72F44786C689}"/>
          </ac:spMkLst>
        </pc:spChg>
        <pc:spChg chg="add del mod">
          <ac:chgData name="Shafiur Rahman" userId="47e631ac342a9572" providerId="LiveId" clId="{DD188789-D457-4302-AD0D-0EB3CC4DAAE6}" dt="2021-09-27T04:09:35.019" v="7584" actId="478"/>
          <ac:spMkLst>
            <pc:docMk/>
            <pc:sldMk cId="1956688049" sldId="383"/>
            <ac:spMk id="326" creationId="{2266CB89-DCBE-45F9-8E6E-8AB24A2992ED}"/>
          </ac:spMkLst>
        </pc:spChg>
        <pc:spChg chg="add del mod">
          <ac:chgData name="Shafiur Rahman" userId="47e631ac342a9572" providerId="LiveId" clId="{DD188789-D457-4302-AD0D-0EB3CC4DAAE6}" dt="2021-09-27T04:09:32.572" v="7581" actId="478"/>
          <ac:spMkLst>
            <pc:docMk/>
            <pc:sldMk cId="1956688049" sldId="383"/>
            <ac:spMk id="327" creationId="{FC139BC3-F0FA-48FD-9A75-54AAA8C9BC38}"/>
          </ac:spMkLst>
        </pc:spChg>
        <pc:spChg chg="add del mod">
          <ac:chgData name="Shafiur Rahman" userId="47e631ac342a9572" providerId="LiveId" clId="{DD188789-D457-4302-AD0D-0EB3CC4DAAE6}" dt="2021-09-27T04:09:33.054" v="7582" actId="478"/>
          <ac:spMkLst>
            <pc:docMk/>
            <pc:sldMk cId="1956688049" sldId="383"/>
            <ac:spMk id="328" creationId="{10787D77-FC39-409C-9BEB-D1AB48CBA3C9}"/>
          </ac:spMkLst>
        </pc:spChg>
        <pc:spChg chg="add del mod">
          <ac:chgData name="Shafiur Rahman" userId="47e631ac342a9572" providerId="LiveId" clId="{DD188789-D457-4302-AD0D-0EB3CC4DAAE6}" dt="2021-09-27T04:09:34.405" v="7583" actId="478"/>
          <ac:spMkLst>
            <pc:docMk/>
            <pc:sldMk cId="1956688049" sldId="383"/>
            <ac:spMk id="329" creationId="{58AF2EDC-2603-45C8-A300-9771FC6C777D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32" creationId="{3109B0DB-245E-49EF-9C46-7116F8D60759}"/>
          </ac:spMkLst>
        </pc:spChg>
        <pc:spChg chg="mod">
          <ac:chgData name="Shafiur Rahman" userId="47e631ac342a9572" providerId="LiveId" clId="{DD188789-D457-4302-AD0D-0EB3CC4DAAE6}" dt="2021-09-27T04:03:08.442" v="7540"/>
          <ac:spMkLst>
            <pc:docMk/>
            <pc:sldMk cId="1956688049" sldId="383"/>
            <ac:spMk id="333" creationId="{2CE5F0DD-2EA7-4B6E-BF37-AF12536321DB}"/>
          </ac:spMkLst>
        </pc:spChg>
        <pc:spChg chg="mod">
          <ac:chgData name="Shafiur Rahman" userId="47e631ac342a9572" providerId="LiveId" clId="{DD188789-D457-4302-AD0D-0EB3CC4DAAE6}" dt="2021-09-27T04:04:31.292" v="7548"/>
          <ac:spMkLst>
            <pc:docMk/>
            <pc:sldMk cId="1956688049" sldId="383"/>
            <ac:spMk id="336" creationId="{DF3D97ED-F625-4D50-97D2-140385D96C08}"/>
          </ac:spMkLst>
        </pc:spChg>
        <pc:spChg chg="mod">
          <ac:chgData name="Shafiur Rahman" userId="47e631ac342a9572" providerId="LiveId" clId="{DD188789-D457-4302-AD0D-0EB3CC4DAAE6}" dt="2021-09-27T04:04:31.292" v="7548"/>
          <ac:spMkLst>
            <pc:docMk/>
            <pc:sldMk cId="1956688049" sldId="383"/>
            <ac:spMk id="337" creationId="{6C70337A-BF75-44AB-A4CA-05A26B9CDBED}"/>
          </ac:spMkLst>
        </pc:spChg>
        <pc:spChg chg="add del mod">
          <ac:chgData name="Shafiur Rahman" userId="47e631ac342a9572" providerId="LiveId" clId="{DD188789-D457-4302-AD0D-0EB3CC4DAAE6}" dt="2021-09-28T12:43:59.685" v="43545" actId="478"/>
          <ac:spMkLst>
            <pc:docMk/>
            <pc:sldMk cId="1956688049" sldId="383"/>
            <ac:spMk id="338" creationId="{0C53D9ED-DC47-47F7-81CF-9BCA6EFC3146}"/>
          </ac:spMkLst>
        </pc:spChg>
        <pc:spChg chg="add del mod">
          <ac:chgData name="Shafiur Rahman" userId="47e631ac342a9572" providerId="LiveId" clId="{DD188789-D457-4302-AD0D-0EB3CC4DAAE6}" dt="2021-09-28T12:44:06.196" v="43546" actId="478"/>
          <ac:spMkLst>
            <pc:docMk/>
            <pc:sldMk cId="1956688049" sldId="383"/>
            <ac:spMk id="339" creationId="{F5A96069-8E8D-4B8C-866F-E6B444E56EC7}"/>
          </ac:spMkLst>
        </pc:spChg>
        <pc:grpChg chg="del">
          <ac:chgData name="Shafiur Rahman" userId="47e631ac342a9572" providerId="LiveId" clId="{DD188789-D457-4302-AD0D-0EB3CC4DAAE6}" dt="2021-09-27T03:59:31.178" v="7494" actId="478"/>
          <ac:grpSpMkLst>
            <pc:docMk/>
            <pc:sldMk cId="1956688049" sldId="383"/>
            <ac:grpSpMk id="3" creationId="{9CFE1F9F-5510-4DD3-B56B-ACDB2D132AD4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52" creationId="{110249D5-9411-41FE-92C8-13D61D8F2970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55" creationId="{9DD1C913-FE45-47E5-85A1-344D93009585}"/>
          </ac:grpSpMkLst>
        </pc:grpChg>
        <pc:grpChg chg="mod">
          <ac:chgData name="Shafiur Rahman" userId="47e631ac342a9572" providerId="LiveId" clId="{DD188789-D457-4302-AD0D-0EB3CC4DAAE6}" dt="2021-09-27T03:59:33.013" v="7495"/>
          <ac:grpSpMkLst>
            <pc:docMk/>
            <pc:sldMk cId="1956688049" sldId="383"/>
            <ac:grpSpMk id="56" creationId="{97BB4524-C556-4D49-AD9C-40A19F9ADC9A}"/>
          </ac:grpSpMkLst>
        </pc:grpChg>
        <pc:grpChg chg="mod">
          <ac:chgData name="Shafiur Rahman" userId="47e631ac342a9572" providerId="LiveId" clId="{DD188789-D457-4302-AD0D-0EB3CC4DAAE6}" dt="2021-09-27T03:59:33.013" v="7495"/>
          <ac:grpSpMkLst>
            <pc:docMk/>
            <pc:sldMk cId="1956688049" sldId="383"/>
            <ac:grpSpMk id="57" creationId="{ADF13E9B-66D2-4E8E-A828-3BFC01D489EE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68" creationId="{6AA31395-3AA1-494E-9822-2FC1D467CD31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82" creationId="{182D8489-3B94-4500-99E6-338112BD1C80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125" creationId="{EED40D52-F9B6-43C9-9D5B-7067FEAB456B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128" creationId="{C05FFFD6-FC36-4234-B616-8BD4AFA5F5EA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131" creationId="{1BBD25F6-E7A9-4DE5-BF63-45DC91606A26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134" creationId="{45B78AA8-4EE9-4C52-ADE4-207596BEE134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137" creationId="{1F3F4868-4C64-4043-8075-2455B17C0C1A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140" creationId="{4B64B3D5-CE6D-4E22-9A2D-3E0580C75ADE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145" creationId="{F1BBD590-FB3D-4306-B6A6-96B18AA9253D}"/>
          </ac:grpSpMkLst>
        </pc:grpChg>
        <pc:grpChg chg="add del mod">
          <ac:chgData name="Shafiur Rahman" userId="47e631ac342a9572" providerId="LiveId" clId="{DD188789-D457-4302-AD0D-0EB3CC4DAAE6}" dt="2021-09-27T04:01:31.347" v="7522" actId="478"/>
          <ac:grpSpMkLst>
            <pc:docMk/>
            <pc:sldMk cId="1956688049" sldId="383"/>
            <ac:grpSpMk id="149" creationId="{E1BE5A77-8180-4752-8115-5AFA5632AA1D}"/>
          </ac:grpSpMkLst>
        </pc:grpChg>
        <pc:grpChg chg="add del mod">
          <ac:chgData name="Shafiur Rahman" userId="47e631ac342a9572" providerId="LiveId" clId="{DD188789-D457-4302-AD0D-0EB3CC4DAAE6}" dt="2021-09-27T04:02:43.406" v="7539" actId="478"/>
          <ac:grpSpMkLst>
            <pc:docMk/>
            <pc:sldMk cId="1956688049" sldId="383"/>
            <ac:grpSpMk id="162" creationId="{96B9DAB8-75D3-48A5-AA24-AE2EB1FD32AB}"/>
          </ac:grpSpMkLst>
        </pc:grpChg>
        <pc:grpChg chg="add mod">
          <ac:chgData name="Shafiur Rahman" userId="47e631ac342a9572" providerId="LiveId" clId="{DD188789-D457-4302-AD0D-0EB3CC4DAAE6}" dt="2021-09-27T03:59:44.447" v="7497" actId="1076"/>
          <ac:grpSpMkLst>
            <pc:docMk/>
            <pc:sldMk cId="1956688049" sldId="383"/>
            <ac:grpSpMk id="169" creationId="{9D949A59-C47F-42CC-B6BD-80481484CB71}"/>
          </ac:grpSpMkLst>
        </pc:grpChg>
        <pc:grpChg chg="add mod">
          <ac:chgData name="Shafiur Rahman" userId="47e631ac342a9572" providerId="LiveId" clId="{DD188789-D457-4302-AD0D-0EB3CC4DAAE6}" dt="2021-09-27T03:59:53.893" v="7498"/>
          <ac:grpSpMkLst>
            <pc:docMk/>
            <pc:sldMk cId="1956688049" sldId="383"/>
            <ac:grpSpMk id="192" creationId="{F93A80BC-7A76-4A7C-840E-A7B5ECFA0155}"/>
          </ac:grpSpMkLst>
        </pc:grpChg>
        <pc:grpChg chg="add del mod">
          <ac:chgData name="Shafiur Rahman" userId="47e631ac342a9572" providerId="LiveId" clId="{DD188789-D457-4302-AD0D-0EB3CC4DAAE6}" dt="2021-09-27T04:02:43.406" v="7539" actId="478"/>
          <ac:grpSpMkLst>
            <pc:docMk/>
            <pc:sldMk cId="1956688049" sldId="383"/>
            <ac:grpSpMk id="199" creationId="{5EA5A948-51B4-430D-A0AC-5BAC0DD91047}"/>
          </ac:grpSpMkLst>
        </pc:grpChg>
        <pc:grpChg chg="add del mod">
          <ac:chgData name="Shafiur Rahman" userId="47e631ac342a9572" providerId="LiveId" clId="{DD188789-D457-4302-AD0D-0EB3CC4DAAE6}" dt="2021-09-27T04:02:43.406" v="7539" actId="478"/>
          <ac:grpSpMkLst>
            <pc:docMk/>
            <pc:sldMk cId="1956688049" sldId="383"/>
            <ac:grpSpMk id="202" creationId="{67CEE8B5-6EDF-433E-8AB3-14C7A41F7957}"/>
          </ac:grpSpMkLst>
        </pc:grpChg>
        <pc:grpChg chg="mod">
          <ac:chgData name="Shafiur Rahman" userId="47e631ac342a9572" providerId="LiveId" clId="{DD188789-D457-4302-AD0D-0EB3CC4DAAE6}" dt="2021-09-27T04:01:32.207" v="7523"/>
          <ac:grpSpMkLst>
            <pc:docMk/>
            <pc:sldMk cId="1956688049" sldId="383"/>
            <ac:grpSpMk id="203" creationId="{2CAA9B35-8E48-4BAA-BAAA-D554C5B4D88E}"/>
          </ac:grpSpMkLst>
        </pc:grpChg>
        <pc:grpChg chg="mod">
          <ac:chgData name="Shafiur Rahman" userId="47e631ac342a9572" providerId="LiveId" clId="{DD188789-D457-4302-AD0D-0EB3CC4DAAE6}" dt="2021-09-27T04:01:32.207" v="7523"/>
          <ac:grpSpMkLst>
            <pc:docMk/>
            <pc:sldMk cId="1956688049" sldId="383"/>
            <ac:grpSpMk id="204" creationId="{FD05B0D6-AB0A-48AD-B6B9-9F4620951AC3}"/>
          </ac:grpSpMkLst>
        </pc:grpChg>
        <pc:grpChg chg="add del mod">
          <ac:chgData name="Shafiur Rahman" userId="47e631ac342a9572" providerId="LiveId" clId="{DD188789-D457-4302-AD0D-0EB3CC4DAAE6}" dt="2021-09-27T04:02:43.406" v="7539" actId="478"/>
          <ac:grpSpMkLst>
            <pc:docMk/>
            <pc:sldMk cId="1956688049" sldId="383"/>
            <ac:grpSpMk id="215" creationId="{9457DCE0-0DF3-4E11-B816-0382FA683680}"/>
          </ac:grpSpMkLst>
        </pc:grpChg>
        <pc:grpChg chg="add del mod">
          <ac:chgData name="Shafiur Rahman" userId="47e631ac342a9572" providerId="LiveId" clId="{DD188789-D457-4302-AD0D-0EB3CC4DAAE6}" dt="2021-09-27T04:01:47.927" v="7529"/>
          <ac:grpSpMkLst>
            <pc:docMk/>
            <pc:sldMk cId="1956688049" sldId="383"/>
            <ac:grpSpMk id="239" creationId="{C5D427D3-A523-49B9-889B-A1CCB617BFE6}"/>
          </ac:grpSpMkLst>
        </pc:grpChg>
        <pc:grpChg chg="add del mod">
          <ac:chgData name="Shafiur Rahman" userId="47e631ac342a9572" providerId="LiveId" clId="{DD188789-D457-4302-AD0D-0EB3CC4DAAE6}" dt="2021-09-27T04:01:47.927" v="7529"/>
          <ac:grpSpMkLst>
            <pc:docMk/>
            <pc:sldMk cId="1956688049" sldId="383"/>
            <ac:grpSpMk id="242" creationId="{B289A3C0-6046-4A24-B718-3B21F0750B48}"/>
          </ac:grpSpMkLst>
        </pc:grpChg>
        <pc:grpChg chg="mod">
          <ac:chgData name="Shafiur Rahman" userId="47e631ac342a9572" providerId="LiveId" clId="{DD188789-D457-4302-AD0D-0EB3CC4DAAE6}" dt="2021-09-27T04:01:46.933" v="7528"/>
          <ac:grpSpMkLst>
            <pc:docMk/>
            <pc:sldMk cId="1956688049" sldId="383"/>
            <ac:grpSpMk id="243" creationId="{2482126F-C357-42E5-952E-4C615C5CD0C8}"/>
          </ac:grpSpMkLst>
        </pc:grpChg>
        <pc:grpChg chg="mod">
          <ac:chgData name="Shafiur Rahman" userId="47e631ac342a9572" providerId="LiveId" clId="{DD188789-D457-4302-AD0D-0EB3CC4DAAE6}" dt="2021-09-27T04:01:46.933" v="7528"/>
          <ac:grpSpMkLst>
            <pc:docMk/>
            <pc:sldMk cId="1956688049" sldId="383"/>
            <ac:grpSpMk id="244" creationId="{18C28534-6B62-4A10-958B-A01850E0C66A}"/>
          </ac:grpSpMkLst>
        </pc:grpChg>
        <pc:grpChg chg="add del mod">
          <ac:chgData name="Shafiur Rahman" userId="47e631ac342a9572" providerId="LiveId" clId="{DD188789-D457-4302-AD0D-0EB3CC4DAAE6}" dt="2021-09-27T04:01:47.927" v="7529"/>
          <ac:grpSpMkLst>
            <pc:docMk/>
            <pc:sldMk cId="1956688049" sldId="383"/>
            <ac:grpSpMk id="255" creationId="{4A7AD7FC-F7F3-43D3-A0D2-E6CC8B1E6A7C}"/>
          </ac:grpSpMkLst>
        </pc:grpChg>
        <pc:grpChg chg="add mod">
          <ac:chgData name="Shafiur Rahman" userId="47e631ac342a9572" providerId="LiveId" clId="{DD188789-D457-4302-AD0D-0EB3CC4DAAE6}" dt="2021-09-27T04:03:19.525" v="7541" actId="207"/>
          <ac:grpSpMkLst>
            <pc:docMk/>
            <pc:sldMk cId="1956688049" sldId="383"/>
            <ac:grpSpMk id="280" creationId="{8F555425-FB86-4C27-BD4E-E0900DAAC600}"/>
          </ac:grpSpMkLst>
        </pc:grpChg>
        <pc:grpChg chg="add mod">
          <ac:chgData name="Shafiur Rahman" userId="47e631ac342a9572" providerId="LiveId" clId="{DD188789-D457-4302-AD0D-0EB3CC4DAAE6}" dt="2021-09-27T04:03:08.442" v="7540"/>
          <ac:grpSpMkLst>
            <pc:docMk/>
            <pc:sldMk cId="1956688049" sldId="383"/>
            <ac:grpSpMk id="283" creationId="{A73FE12A-6160-4A69-92A6-EFFB379DC2AF}"/>
          </ac:grpSpMkLst>
        </pc:grpChg>
        <pc:grpChg chg="mod">
          <ac:chgData name="Shafiur Rahman" userId="47e631ac342a9572" providerId="LiveId" clId="{DD188789-D457-4302-AD0D-0EB3CC4DAAE6}" dt="2021-09-27T04:03:08.442" v="7540"/>
          <ac:grpSpMkLst>
            <pc:docMk/>
            <pc:sldMk cId="1956688049" sldId="383"/>
            <ac:grpSpMk id="284" creationId="{78322C0F-BB7A-46FF-8C11-84BB120648E4}"/>
          </ac:grpSpMkLst>
        </pc:grpChg>
        <pc:grpChg chg="mod">
          <ac:chgData name="Shafiur Rahman" userId="47e631ac342a9572" providerId="LiveId" clId="{DD188789-D457-4302-AD0D-0EB3CC4DAAE6}" dt="2021-09-27T04:03:08.442" v="7540"/>
          <ac:grpSpMkLst>
            <pc:docMk/>
            <pc:sldMk cId="1956688049" sldId="383"/>
            <ac:grpSpMk id="285" creationId="{FC974FBA-9D3F-4B39-9E00-27E4C1F9FE1F}"/>
          </ac:grpSpMkLst>
        </pc:grpChg>
        <pc:grpChg chg="add mod">
          <ac:chgData name="Shafiur Rahman" userId="47e631ac342a9572" providerId="LiveId" clId="{DD188789-D457-4302-AD0D-0EB3CC4DAAE6}" dt="2021-09-27T04:03:08.442" v="7540"/>
          <ac:grpSpMkLst>
            <pc:docMk/>
            <pc:sldMk cId="1956688049" sldId="383"/>
            <ac:grpSpMk id="296" creationId="{3943B362-FD11-4D99-A037-912725C4C1B2}"/>
          </ac:grpSpMkLst>
        </pc:grpChg>
        <pc:grpChg chg="add mod">
          <ac:chgData name="Shafiur Rahman" userId="47e631ac342a9572" providerId="LiveId" clId="{DD188789-D457-4302-AD0D-0EB3CC4DAAE6}" dt="2021-09-27T04:09:54.367" v="7590" actId="14100"/>
          <ac:grpSpMkLst>
            <pc:docMk/>
            <pc:sldMk cId="1956688049" sldId="383"/>
            <ac:grpSpMk id="318" creationId="{E9CE69F4-1E1B-439E-A8BB-0DC330ACA0E4}"/>
          </ac:grpSpMkLst>
        </pc:grpChg>
        <pc:grpChg chg="add del mod">
          <ac:chgData name="Shafiur Rahman" userId="47e631ac342a9572" providerId="LiveId" clId="{DD188789-D457-4302-AD0D-0EB3CC4DAAE6}" dt="2021-09-27T04:09:49.691" v="7587" actId="478"/>
          <ac:grpSpMkLst>
            <pc:docMk/>
            <pc:sldMk cId="1956688049" sldId="383"/>
            <ac:grpSpMk id="331" creationId="{6B20037E-8335-49DE-B88D-665C9E9B4D1F}"/>
          </ac:grpSpMkLst>
        </pc:grpChg>
        <pc:grpChg chg="add del mod">
          <ac:chgData name="Shafiur Rahman" userId="47e631ac342a9572" providerId="LiveId" clId="{DD188789-D457-4302-AD0D-0EB3CC4DAAE6}" dt="2021-09-28T12:44:06.196" v="43546" actId="478"/>
          <ac:grpSpMkLst>
            <pc:docMk/>
            <pc:sldMk cId="1956688049" sldId="383"/>
            <ac:grpSpMk id="335" creationId="{69AE0EAD-29F8-4A7D-9A61-FD5FA5690ED5}"/>
          </ac:grpSpMkLst>
        </pc:grpChg>
        <pc:graphicFrameChg chg="del">
          <ac:chgData name="Shafiur Rahman" userId="47e631ac342a9572" providerId="LiveId" clId="{DD188789-D457-4302-AD0D-0EB3CC4DAAE6}" dt="2021-09-27T03:59:27.078" v="7493" actId="478"/>
          <ac:graphicFrameMkLst>
            <pc:docMk/>
            <pc:sldMk cId="1956688049" sldId="383"/>
            <ac:graphicFrameMk id="29" creationId="{EED29405-6E9C-4AAA-8A87-E8757D2BCA2B}"/>
          </ac:graphicFrameMkLst>
        </pc:graphicFrameChg>
        <pc:picChg chg="add mod">
          <ac:chgData name="Shafiur Rahman" userId="47e631ac342a9572" providerId="LiveId" clId="{DD188789-D457-4302-AD0D-0EB3CC4DAAE6}" dt="2021-09-28T21:25:03.755" v="49465"/>
          <ac:picMkLst>
            <pc:docMk/>
            <pc:sldMk cId="1956688049" sldId="383"/>
            <ac:picMk id="4" creationId="{C3306F9E-F20A-42F8-9508-1507C67C1CDD}"/>
          </ac:picMkLst>
        </pc:picChg>
        <pc:cxnChg chg="mod">
          <ac:chgData name="Shafiur Rahman" userId="47e631ac342a9572" providerId="LiveId" clId="{DD188789-D457-4302-AD0D-0EB3CC4DAAE6}" dt="2021-09-27T03:59:31.178" v="7494" actId="478"/>
          <ac:cxnSpMkLst>
            <pc:docMk/>
            <pc:sldMk cId="1956688049" sldId="383"/>
            <ac:cxnSpMk id="7" creationId="{E894E891-ED35-4617-B52A-D2843C7DA83B}"/>
          </ac:cxnSpMkLst>
        </pc:cxnChg>
        <pc:cxnChg chg="mod">
          <ac:chgData name="Shafiur Rahman" userId="47e631ac342a9572" providerId="LiveId" clId="{DD188789-D457-4302-AD0D-0EB3CC4DAAE6}" dt="2021-09-27T03:59:31.178" v="7494" actId="478"/>
          <ac:cxnSpMkLst>
            <pc:docMk/>
            <pc:sldMk cId="1956688049" sldId="383"/>
            <ac:cxnSpMk id="8" creationId="{A9EE7346-64E8-4622-BBB2-FDB6C56EFD71}"/>
          </ac:cxnSpMkLst>
        </pc:cxnChg>
        <pc:cxnChg chg="mod">
          <ac:chgData name="Shafiur Rahman" userId="47e631ac342a9572" providerId="LiveId" clId="{DD188789-D457-4302-AD0D-0EB3CC4DAAE6}" dt="2021-09-27T03:59:31.178" v="7494" actId="478"/>
          <ac:cxnSpMkLst>
            <pc:docMk/>
            <pc:sldMk cId="1956688049" sldId="383"/>
            <ac:cxnSpMk id="11" creationId="{CE5C970C-76B4-4BCE-9967-2D85390DE751}"/>
          </ac:cxnSpMkLst>
        </pc:cxnChg>
        <pc:cxnChg chg="mod">
          <ac:chgData name="Shafiur Rahman" userId="47e631ac342a9572" providerId="LiveId" clId="{DD188789-D457-4302-AD0D-0EB3CC4DAAE6}" dt="2021-09-27T03:59:31.178" v="7494" actId="478"/>
          <ac:cxnSpMkLst>
            <pc:docMk/>
            <pc:sldMk cId="1956688049" sldId="383"/>
            <ac:cxnSpMk id="12" creationId="{6B0931A6-2A6E-4EAC-8CC7-B3ABEF3517F8}"/>
          </ac:cxnSpMkLst>
        </pc:cxnChg>
        <pc:cxnChg chg="mod">
          <ac:chgData name="Shafiur Rahman" userId="47e631ac342a9572" providerId="LiveId" clId="{DD188789-D457-4302-AD0D-0EB3CC4DAAE6}" dt="2021-09-27T03:59:31.178" v="7494" actId="478"/>
          <ac:cxnSpMkLst>
            <pc:docMk/>
            <pc:sldMk cId="1956688049" sldId="383"/>
            <ac:cxnSpMk id="13" creationId="{EE4A610E-457B-47B6-B1E5-B9D52FEC6DF8}"/>
          </ac:cxnSpMkLst>
        </pc:cxnChg>
        <pc:cxnChg chg="mod">
          <ac:chgData name="Shafiur Rahman" userId="47e631ac342a9572" providerId="LiveId" clId="{DD188789-D457-4302-AD0D-0EB3CC4DAAE6}" dt="2021-09-27T03:59:31.178" v="7494" actId="478"/>
          <ac:cxnSpMkLst>
            <pc:docMk/>
            <pc:sldMk cId="1956688049" sldId="383"/>
            <ac:cxnSpMk id="20" creationId="{3B493859-68B4-441F-B199-AE3B18794579}"/>
          </ac:cxnSpMkLst>
        </pc:cxnChg>
        <pc:cxnChg chg="mod">
          <ac:chgData name="Shafiur Rahman" userId="47e631ac342a9572" providerId="LiveId" clId="{DD188789-D457-4302-AD0D-0EB3CC4DAAE6}" dt="2021-09-27T03:59:31.178" v="7494" actId="478"/>
          <ac:cxnSpMkLst>
            <pc:docMk/>
            <pc:sldMk cId="1956688049" sldId="383"/>
            <ac:cxnSpMk id="21" creationId="{9115A81F-5C28-4972-BB13-BD2B4315E16A}"/>
          </ac:cxnSpMkLst>
        </pc:cxnChg>
        <pc:cxnChg chg="mod">
          <ac:chgData name="Shafiur Rahman" userId="47e631ac342a9572" providerId="LiveId" clId="{DD188789-D457-4302-AD0D-0EB3CC4DAAE6}" dt="2021-09-27T03:59:31.178" v="7494" actId="478"/>
          <ac:cxnSpMkLst>
            <pc:docMk/>
            <pc:sldMk cId="1956688049" sldId="383"/>
            <ac:cxnSpMk id="22" creationId="{D1120C0D-7120-4590-B54A-C4C37581544B}"/>
          </ac:cxnSpMkLst>
        </pc:cxnChg>
        <pc:cxnChg chg="mod">
          <ac:chgData name="Shafiur Rahman" userId="47e631ac342a9572" providerId="LiveId" clId="{DD188789-D457-4302-AD0D-0EB3CC4DAAE6}" dt="2021-09-27T03:59:33.013" v="7495"/>
          <ac:cxnSpMkLst>
            <pc:docMk/>
            <pc:sldMk cId="1956688049" sldId="383"/>
            <ac:cxnSpMk id="69" creationId="{30472D82-C7D6-433C-8AFE-F302A3EF2CFA}"/>
          </ac:cxnSpMkLst>
        </pc:cxnChg>
        <pc:cxnChg chg="mod">
          <ac:chgData name="Shafiur Rahman" userId="47e631ac342a9572" providerId="LiveId" clId="{DD188789-D457-4302-AD0D-0EB3CC4DAAE6}" dt="2021-09-27T03:59:33.013" v="7495"/>
          <ac:cxnSpMkLst>
            <pc:docMk/>
            <pc:sldMk cId="1956688049" sldId="383"/>
            <ac:cxnSpMk id="70" creationId="{5E8014A1-9C27-4A69-9826-248C7148C567}"/>
          </ac:cxnSpMkLst>
        </pc:cxnChg>
        <pc:cxnChg chg="mod">
          <ac:chgData name="Shafiur Rahman" userId="47e631ac342a9572" providerId="LiveId" clId="{DD188789-D457-4302-AD0D-0EB3CC4DAAE6}" dt="2021-09-27T03:59:33.013" v="7495"/>
          <ac:cxnSpMkLst>
            <pc:docMk/>
            <pc:sldMk cId="1956688049" sldId="383"/>
            <ac:cxnSpMk id="71" creationId="{D19811EC-D077-4C42-9741-8F6DD86141D8}"/>
          </ac:cxnSpMkLst>
        </pc:cxnChg>
        <pc:cxnChg chg="mod">
          <ac:chgData name="Shafiur Rahman" userId="47e631ac342a9572" providerId="LiveId" clId="{DD188789-D457-4302-AD0D-0EB3CC4DAAE6}" dt="2021-09-27T03:59:33.013" v="7495"/>
          <ac:cxnSpMkLst>
            <pc:docMk/>
            <pc:sldMk cId="1956688049" sldId="383"/>
            <ac:cxnSpMk id="72" creationId="{7D3DD9C1-01B0-4E45-8030-761B0A606443}"/>
          </ac:cxnSpMkLst>
        </pc:cxnChg>
        <pc:cxnChg chg="mod">
          <ac:chgData name="Shafiur Rahman" userId="47e631ac342a9572" providerId="LiveId" clId="{DD188789-D457-4302-AD0D-0EB3CC4DAAE6}" dt="2021-09-27T03:59:33.013" v="7495"/>
          <ac:cxnSpMkLst>
            <pc:docMk/>
            <pc:sldMk cId="1956688049" sldId="383"/>
            <ac:cxnSpMk id="73" creationId="{662701B4-E857-479E-8D68-B9A8D4B8B505}"/>
          </ac:cxnSpMkLst>
        </pc:cxnChg>
        <pc:cxnChg chg="mod">
          <ac:chgData name="Shafiur Rahman" userId="47e631ac342a9572" providerId="LiveId" clId="{DD188789-D457-4302-AD0D-0EB3CC4DAAE6}" dt="2021-09-27T03:59:33.013" v="7495"/>
          <ac:cxnSpMkLst>
            <pc:docMk/>
            <pc:sldMk cId="1956688049" sldId="383"/>
            <ac:cxnSpMk id="74" creationId="{01F2CF7E-1B8A-4DD9-B681-911BBE40DBE9}"/>
          </ac:cxnSpMkLst>
        </pc:cxnChg>
        <pc:cxnChg chg="del mod">
          <ac:chgData name="Shafiur Rahman" userId="47e631ac342a9572" providerId="LiveId" clId="{DD188789-D457-4302-AD0D-0EB3CC4DAAE6}" dt="2021-09-27T03:59:27.078" v="7493" actId="478"/>
          <ac:cxnSpMkLst>
            <pc:docMk/>
            <pc:sldMk cId="1956688049" sldId="383"/>
            <ac:cxnSpMk id="78" creationId="{7134F928-6635-4D81-9CAA-5B5A47FF2B5E}"/>
          </ac:cxnSpMkLst>
        </pc:cxnChg>
        <pc:cxnChg chg="del mod">
          <ac:chgData name="Shafiur Rahman" userId="47e631ac342a9572" providerId="LiveId" clId="{DD188789-D457-4302-AD0D-0EB3CC4DAAE6}" dt="2021-09-27T03:59:27.078" v="7493" actId="478"/>
          <ac:cxnSpMkLst>
            <pc:docMk/>
            <pc:sldMk cId="1956688049" sldId="383"/>
            <ac:cxnSpMk id="93" creationId="{E16622D4-2E43-4D14-8C88-FFB168FC293F}"/>
          </ac:cxnSpMkLst>
        </pc:cxnChg>
        <pc:cxnChg chg="del mod">
          <ac:chgData name="Shafiur Rahman" userId="47e631ac342a9572" providerId="LiveId" clId="{DD188789-D457-4302-AD0D-0EB3CC4DAAE6}" dt="2021-09-27T03:59:27.078" v="7493" actId="478"/>
          <ac:cxnSpMkLst>
            <pc:docMk/>
            <pc:sldMk cId="1956688049" sldId="383"/>
            <ac:cxnSpMk id="95" creationId="{4AF9983D-F6AE-4873-925A-357B70EDD04A}"/>
          </ac:cxnSpMkLst>
        </pc:cxnChg>
        <pc:cxnChg chg="del mod">
          <ac:chgData name="Shafiur Rahman" userId="47e631ac342a9572" providerId="LiveId" clId="{DD188789-D457-4302-AD0D-0EB3CC4DAAE6}" dt="2021-09-27T03:59:27.078" v="7493" actId="478"/>
          <ac:cxnSpMkLst>
            <pc:docMk/>
            <pc:sldMk cId="1956688049" sldId="383"/>
            <ac:cxnSpMk id="98" creationId="{59BC4C50-7665-44F8-A182-F87033311F77}"/>
          </ac:cxnSpMkLst>
        </pc:cxnChg>
        <pc:cxnChg chg="del mod">
          <ac:chgData name="Shafiur Rahman" userId="47e631ac342a9572" providerId="LiveId" clId="{DD188789-D457-4302-AD0D-0EB3CC4DAAE6}" dt="2021-09-27T03:59:27.078" v="7493" actId="478"/>
          <ac:cxnSpMkLst>
            <pc:docMk/>
            <pc:sldMk cId="1956688049" sldId="383"/>
            <ac:cxnSpMk id="102" creationId="{7E1C9233-FECF-4798-81BB-7A6BE2C28CEE}"/>
          </ac:cxnSpMkLst>
        </pc:cxnChg>
        <pc:cxnChg chg="del mod">
          <ac:chgData name="Shafiur Rahman" userId="47e631ac342a9572" providerId="LiveId" clId="{DD188789-D457-4302-AD0D-0EB3CC4DAAE6}" dt="2021-09-27T03:59:27.078" v="7493" actId="478"/>
          <ac:cxnSpMkLst>
            <pc:docMk/>
            <pc:sldMk cId="1956688049" sldId="383"/>
            <ac:cxnSpMk id="108" creationId="{3AFF4B6A-120C-443F-9565-91CC5458A98A}"/>
          </ac:cxnSpMkLst>
        </pc:cxnChg>
        <pc:cxnChg chg="mod">
          <ac:chgData name="Shafiur Rahman" userId="47e631ac342a9572" providerId="LiveId" clId="{DD188789-D457-4302-AD0D-0EB3CC4DAAE6}" dt="2021-09-27T03:59:39.617" v="7496"/>
          <ac:cxnSpMkLst>
            <pc:docMk/>
            <pc:sldMk cId="1956688049" sldId="383"/>
            <ac:cxnSpMk id="173" creationId="{9E963275-64CD-444C-87D3-2167F71EF5CF}"/>
          </ac:cxnSpMkLst>
        </pc:cxnChg>
        <pc:cxnChg chg="mod">
          <ac:chgData name="Shafiur Rahman" userId="47e631ac342a9572" providerId="LiveId" clId="{DD188789-D457-4302-AD0D-0EB3CC4DAAE6}" dt="2021-09-27T03:59:39.617" v="7496"/>
          <ac:cxnSpMkLst>
            <pc:docMk/>
            <pc:sldMk cId="1956688049" sldId="383"/>
            <ac:cxnSpMk id="174" creationId="{4C739710-8E03-4D70-A1CF-2C343717386C}"/>
          </ac:cxnSpMkLst>
        </pc:cxnChg>
        <pc:cxnChg chg="mod">
          <ac:chgData name="Shafiur Rahman" userId="47e631ac342a9572" providerId="LiveId" clId="{DD188789-D457-4302-AD0D-0EB3CC4DAAE6}" dt="2021-09-27T03:59:39.617" v="7496"/>
          <ac:cxnSpMkLst>
            <pc:docMk/>
            <pc:sldMk cId="1956688049" sldId="383"/>
            <ac:cxnSpMk id="177" creationId="{D59EE2BC-9CE6-45F4-B180-85A1FB7DD5D3}"/>
          </ac:cxnSpMkLst>
        </pc:cxnChg>
        <pc:cxnChg chg="mod">
          <ac:chgData name="Shafiur Rahman" userId="47e631ac342a9572" providerId="LiveId" clId="{DD188789-D457-4302-AD0D-0EB3CC4DAAE6}" dt="2021-09-27T03:59:39.617" v="7496"/>
          <ac:cxnSpMkLst>
            <pc:docMk/>
            <pc:sldMk cId="1956688049" sldId="383"/>
            <ac:cxnSpMk id="178" creationId="{1DA82809-3CBB-4097-B36D-32A939487113}"/>
          </ac:cxnSpMkLst>
        </pc:cxnChg>
        <pc:cxnChg chg="mod">
          <ac:chgData name="Shafiur Rahman" userId="47e631ac342a9572" providerId="LiveId" clId="{DD188789-D457-4302-AD0D-0EB3CC4DAAE6}" dt="2021-09-27T03:59:39.617" v="7496"/>
          <ac:cxnSpMkLst>
            <pc:docMk/>
            <pc:sldMk cId="1956688049" sldId="383"/>
            <ac:cxnSpMk id="179" creationId="{DC10BFAE-31D0-4740-9C5B-24FADBEA2201}"/>
          </ac:cxnSpMkLst>
        </pc:cxnChg>
        <pc:cxnChg chg="mod">
          <ac:chgData name="Shafiur Rahman" userId="47e631ac342a9572" providerId="LiveId" clId="{DD188789-D457-4302-AD0D-0EB3CC4DAAE6}" dt="2021-09-27T03:59:39.617" v="7496"/>
          <ac:cxnSpMkLst>
            <pc:docMk/>
            <pc:sldMk cId="1956688049" sldId="383"/>
            <ac:cxnSpMk id="186" creationId="{80A06306-69D3-4334-B121-B3D1AA13C877}"/>
          </ac:cxnSpMkLst>
        </pc:cxnChg>
        <pc:cxnChg chg="mod">
          <ac:chgData name="Shafiur Rahman" userId="47e631ac342a9572" providerId="LiveId" clId="{DD188789-D457-4302-AD0D-0EB3CC4DAAE6}" dt="2021-09-27T03:59:39.617" v="7496"/>
          <ac:cxnSpMkLst>
            <pc:docMk/>
            <pc:sldMk cId="1956688049" sldId="383"/>
            <ac:cxnSpMk id="187" creationId="{DAA0EF75-4F40-4118-B933-03959A41CC1A}"/>
          </ac:cxnSpMkLst>
        </pc:cxnChg>
        <pc:cxnChg chg="mod">
          <ac:chgData name="Shafiur Rahman" userId="47e631ac342a9572" providerId="LiveId" clId="{DD188789-D457-4302-AD0D-0EB3CC4DAAE6}" dt="2021-09-27T03:59:39.617" v="7496"/>
          <ac:cxnSpMkLst>
            <pc:docMk/>
            <pc:sldMk cId="1956688049" sldId="383"/>
            <ac:cxnSpMk id="188" creationId="{C5BBC84F-D01A-4393-A787-2999A0F5F413}"/>
          </ac:cxnSpMkLst>
        </pc:cxnChg>
        <pc:cxnChg chg="add mod">
          <ac:chgData name="Shafiur Rahman" userId="47e631ac342a9572" providerId="LiveId" clId="{DD188789-D457-4302-AD0D-0EB3CC4DAAE6}" dt="2021-09-27T03:59:53.893" v="7498"/>
          <ac:cxnSpMkLst>
            <pc:docMk/>
            <pc:sldMk cId="1956688049" sldId="383"/>
            <ac:cxnSpMk id="195" creationId="{E164D852-9F0F-4ABD-B5DB-3D5B837AD358}"/>
          </ac:cxnSpMkLst>
        </pc:cxnChg>
        <pc:cxnChg chg="mod">
          <ac:chgData name="Shafiur Rahman" userId="47e631ac342a9572" providerId="LiveId" clId="{DD188789-D457-4302-AD0D-0EB3CC4DAAE6}" dt="2021-09-27T04:01:32.207" v="7523"/>
          <ac:cxnSpMkLst>
            <pc:docMk/>
            <pc:sldMk cId="1956688049" sldId="383"/>
            <ac:cxnSpMk id="216" creationId="{12D7465F-78F5-4057-9F28-C9BDA07419DB}"/>
          </ac:cxnSpMkLst>
        </pc:cxnChg>
        <pc:cxnChg chg="mod">
          <ac:chgData name="Shafiur Rahman" userId="47e631ac342a9572" providerId="LiveId" clId="{DD188789-D457-4302-AD0D-0EB3CC4DAAE6}" dt="2021-09-27T04:01:32.207" v="7523"/>
          <ac:cxnSpMkLst>
            <pc:docMk/>
            <pc:sldMk cId="1956688049" sldId="383"/>
            <ac:cxnSpMk id="217" creationId="{AFE2ABB8-9A56-464B-A514-7F15BF79CC60}"/>
          </ac:cxnSpMkLst>
        </pc:cxnChg>
        <pc:cxnChg chg="mod">
          <ac:chgData name="Shafiur Rahman" userId="47e631ac342a9572" providerId="LiveId" clId="{DD188789-D457-4302-AD0D-0EB3CC4DAAE6}" dt="2021-09-27T04:01:32.207" v="7523"/>
          <ac:cxnSpMkLst>
            <pc:docMk/>
            <pc:sldMk cId="1956688049" sldId="383"/>
            <ac:cxnSpMk id="218" creationId="{1070B5B3-8218-4C1D-8458-12BAD1E84E4A}"/>
          </ac:cxnSpMkLst>
        </pc:cxnChg>
        <pc:cxnChg chg="mod">
          <ac:chgData name="Shafiur Rahman" userId="47e631ac342a9572" providerId="LiveId" clId="{DD188789-D457-4302-AD0D-0EB3CC4DAAE6}" dt="2021-09-27T04:01:32.207" v="7523"/>
          <ac:cxnSpMkLst>
            <pc:docMk/>
            <pc:sldMk cId="1956688049" sldId="383"/>
            <ac:cxnSpMk id="219" creationId="{C19FC29D-5188-4E4D-8794-9C3F20AA224D}"/>
          </ac:cxnSpMkLst>
        </pc:cxnChg>
        <pc:cxnChg chg="mod">
          <ac:chgData name="Shafiur Rahman" userId="47e631ac342a9572" providerId="LiveId" clId="{DD188789-D457-4302-AD0D-0EB3CC4DAAE6}" dt="2021-09-27T04:01:32.207" v="7523"/>
          <ac:cxnSpMkLst>
            <pc:docMk/>
            <pc:sldMk cId="1956688049" sldId="383"/>
            <ac:cxnSpMk id="220" creationId="{13D38AB6-4426-44F8-A4B7-B9CB69AC7901}"/>
          </ac:cxnSpMkLst>
        </pc:cxnChg>
        <pc:cxnChg chg="mod">
          <ac:chgData name="Shafiur Rahman" userId="47e631ac342a9572" providerId="LiveId" clId="{DD188789-D457-4302-AD0D-0EB3CC4DAAE6}" dt="2021-09-27T04:01:32.207" v="7523"/>
          <ac:cxnSpMkLst>
            <pc:docMk/>
            <pc:sldMk cId="1956688049" sldId="383"/>
            <ac:cxnSpMk id="221" creationId="{4E3F81A9-B7CB-46F4-98A8-D45CE177699D}"/>
          </ac:cxnSpMkLst>
        </pc:cxnChg>
        <pc:cxnChg chg="add del mod">
          <ac:chgData name="Shafiur Rahman" userId="47e631ac342a9572" providerId="LiveId" clId="{DD188789-D457-4302-AD0D-0EB3CC4DAAE6}" dt="2021-09-27T04:01:39.113" v="7524" actId="478"/>
          <ac:cxnSpMkLst>
            <pc:docMk/>
            <pc:sldMk cId="1956688049" sldId="383"/>
            <ac:cxnSpMk id="237" creationId="{A4B061EC-639F-4AA1-8ED8-219271ACC2A7}"/>
          </ac:cxnSpMkLst>
        </pc:cxnChg>
        <pc:cxnChg chg="mod">
          <ac:chgData name="Shafiur Rahman" userId="47e631ac342a9572" providerId="LiveId" clId="{DD188789-D457-4302-AD0D-0EB3CC4DAAE6}" dt="2021-09-27T04:01:46.933" v="7528"/>
          <ac:cxnSpMkLst>
            <pc:docMk/>
            <pc:sldMk cId="1956688049" sldId="383"/>
            <ac:cxnSpMk id="256" creationId="{A79E154F-A5D5-440E-802C-99208F7A932D}"/>
          </ac:cxnSpMkLst>
        </pc:cxnChg>
        <pc:cxnChg chg="mod">
          <ac:chgData name="Shafiur Rahman" userId="47e631ac342a9572" providerId="LiveId" clId="{DD188789-D457-4302-AD0D-0EB3CC4DAAE6}" dt="2021-09-27T04:01:46.933" v="7528"/>
          <ac:cxnSpMkLst>
            <pc:docMk/>
            <pc:sldMk cId="1956688049" sldId="383"/>
            <ac:cxnSpMk id="257" creationId="{EE2A6745-28B1-4AD1-B379-35D88D1D056E}"/>
          </ac:cxnSpMkLst>
        </pc:cxnChg>
        <pc:cxnChg chg="mod">
          <ac:chgData name="Shafiur Rahman" userId="47e631ac342a9572" providerId="LiveId" clId="{DD188789-D457-4302-AD0D-0EB3CC4DAAE6}" dt="2021-09-27T04:01:46.933" v="7528"/>
          <ac:cxnSpMkLst>
            <pc:docMk/>
            <pc:sldMk cId="1956688049" sldId="383"/>
            <ac:cxnSpMk id="258" creationId="{623960CD-AB39-4E98-804D-64592D136AB0}"/>
          </ac:cxnSpMkLst>
        </pc:cxnChg>
        <pc:cxnChg chg="mod">
          <ac:chgData name="Shafiur Rahman" userId="47e631ac342a9572" providerId="LiveId" clId="{DD188789-D457-4302-AD0D-0EB3CC4DAAE6}" dt="2021-09-27T04:01:46.933" v="7528"/>
          <ac:cxnSpMkLst>
            <pc:docMk/>
            <pc:sldMk cId="1956688049" sldId="383"/>
            <ac:cxnSpMk id="259" creationId="{156ED4F8-28D9-45E2-A3C4-4CE4EB668ED4}"/>
          </ac:cxnSpMkLst>
        </pc:cxnChg>
        <pc:cxnChg chg="mod">
          <ac:chgData name="Shafiur Rahman" userId="47e631ac342a9572" providerId="LiveId" clId="{DD188789-D457-4302-AD0D-0EB3CC4DAAE6}" dt="2021-09-27T04:01:46.933" v="7528"/>
          <ac:cxnSpMkLst>
            <pc:docMk/>
            <pc:sldMk cId="1956688049" sldId="383"/>
            <ac:cxnSpMk id="260" creationId="{698BEB78-E911-4322-A296-9EA8A83B44A2}"/>
          </ac:cxnSpMkLst>
        </pc:cxnChg>
        <pc:cxnChg chg="mod">
          <ac:chgData name="Shafiur Rahman" userId="47e631ac342a9572" providerId="LiveId" clId="{DD188789-D457-4302-AD0D-0EB3CC4DAAE6}" dt="2021-09-27T04:01:46.933" v="7528"/>
          <ac:cxnSpMkLst>
            <pc:docMk/>
            <pc:sldMk cId="1956688049" sldId="383"/>
            <ac:cxnSpMk id="261" creationId="{FC163921-F3FE-4533-BE3C-A0A939217398}"/>
          </ac:cxnSpMkLst>
        </pc:cxnChg>
        <pc:cxnChg chg="add del mod">
          <ac:chgData name="Shafiur Rahman" userId="47e631ac342a9572" providerId="LiveId" clId="{DD188789-D457-4302-AD0D-0EB3CC4DAAE6}" dt="2021-09-27T04:01:47.927" v="7529"/>
          <ac:cxnSpMkLst>
            <pc:docMk/>
            <pc:sldMk cId="1956688049" sldId="383"/>
            <ac:cxnSpMk id="277" creationId="{F4951153-9E9F-40A7-A451-9B179AC5DB5B}"/>
          </ac:cxnSpMkLst>
        </pc:cxnChg>
        <pc:cxnChg chg="mod">
          <ac:chgData name="Shafiur Rahman" userId="47e631ac342a9572" providerId="LiveId" clId="{DD188789-D457-4302-AD0D-0EB3CC4DAAE6}" dt="2021-09-27T04:03:08.442" v="7540"/>
          <ac:cxnSpMkLst>
            <pc:docMk/>
            <pc:sldMk cId="1956688049" sldId="383"/>
            <ac:cxnSpMk id="297" creationId="{62437175-44BB-47BA-993A-DB6218A990C9}"/>
          </ac:cxnSpMkLst>
        </pc:cxnChg>
        <pc:cxnChg chg="mod">
          <ac:chgData name="Shafiur Rahman" userId="47e631ac342a9572" providerId="LiveId" clId="{DD188789-D457-4302-AD0D-0EB3CC4DAAE6}" dt="2021-09-27T04:03:08.442" v="7540"/>
          <ac:cxnSpMkLst>
            <pc:docMk/>
            <pc:sldMk cId="1956688049" sldId="383"/>
            <ac:cxnSpMk id="298" creationId="{46864B78-AEC8-43CD-B8EF-CFB5A3E320C6}"/>
          </ac:cxnSpMkLst>
        </pc:cxnChg>
        <pc:cxnChg chg="mod">
          <ac:chgData name="Shafiur Rahman" userId="47e631ac342a9572" providerId="LiveId" clId="{DD188789-D457-4302-AD0D-0EB3CC4DAAE6}" dt="2021-09-27T04:03:08.442" v="7540"/>
          <ac:cxnSpMkLst>
            <pc:docMk/>
            <pc:sldMk cId="1956688049" sldId="383"/>
            <ac:cxnSpMk id="299" creationId="{6F98F1E8-49D5-49FD-B83F-CEB55600C6C5}"/>
          </ac:cxnSpMkLst>
        </pc:cxnChg>
        <pc:cxnChg chg="mod">
          <ac:chgData name="Shafiur Rahman" userId="47e631ac342a9572" providerId="LiveId" clId="{DD188789-D457-4302-AD0D-0EB3CC4DAAE6}" dt="2021-09-27T04:03:08.442" v="7540"/>
          <ac:cxnSpMkLst>
            <pc:docMk/>
            <pc:sldMk cId="1956688049" sldId="383"/>
            <ac:cxnSpMk id="300" creationId="{60C5575E-2613-47E1-B78A-300A8EBC2996}"/>
          </ac:cxnSpMkLst>
        </pc:cxnChg>
        <pc:cxnChg chg="mod">
          <ac:chgData name="Shafiur Rahman" userId="47e631ac342a9572" providerId="LiveId" clId="{DD188789-D457-4302-AD0D-0EB3CC4DAAE6}" dt="2021-09-27T04:03:08.442" v="7540"/>
          <ac:cxnSpMkLst>
            <pc:docMk/>
            <pc:sldMk cId="1956688049" sldId="383"/>
            <ac:cxnSpMk id="301" creationId="{A83372D3-31D1-47E9-A4A2-F184BF5CA03F}"/>
          </ac:cxnSpMkLst>
        </pc:cxnChg>
        <pc:cxnChg chg="mod">
          <ac:chgData name="Shafiur Rahman" userId="47e631ac342a9572" providerId="LiveId" clId="{DD188789-D457-4302-AD0D-0EB3CC4DAAE6}" dt="2021-09-27T04:03:08.442" v="7540"/>
          <ac:cxnSpMkLst>
            <pc:docMk/>
            <pc:sldMk cId="1956688049" sldId="383"/>
            <ac:cxnSpMk id="302" creationId="{D13842FD-9CF7-4C5C-B999-2E6E6165489F}"/>
          </ac:cxnSpMkLst>
        </pc:cxnChg>
        <pc:cxnChg chg="add del mod">
          <ac:chgData name="Shafiur Rahman" userId="47e631ac342a9572" providerId="LiveId" clId="{DD188789-D457-4302-AD0D-0EB3CC4DAAE6}" dt="2021-09-27T04:09:51.300" v="7589" actId="478"/>
          <ac:cxnSpMkLst>
            <pc:docMk/>
            <pc:sldMk cId="1956688049" sldId="383"/>
            <ac:cxnSpMk id="324" creationId="{BC645D36-2A9F-4799-AA53-8505D9F980F2}"/>
          </ac:cxnSpMkLst>
        </pc:cxnChg>
        <pc:cxnChg chg="add del mod">
          <ac:chgData name="Shafiur Rahman" userId="47e631ac342a9572" providerId="LiveId" clId="{DD188789-D457-4302-AD0D-0EB3CC4DAAE6}" dt="2021-09-27T04:09:55.675" v="7591" actId="478"/>
          <ac:cxnSpMkLst>
            <pc:docMk/>
            <pc:sldMk cId="1956688049" sldId="383"/>
            <ac:cxnSpMk id="330" creationId="{5E61C07C-6448-45F9-A0C4-213424B28E81}"/>
          </ac:cxnSpMkLst>
        </pc:cxnChg>
        <pc:cxnChg chg="add del mod">
          <ac:chgData name="Shafiur Rahman" userId="47e631ac342a9572" providerId="LiveId" clId="{DD188789-D457-4302-AD0D-0EB3CC4DAAE6}" dt="2021-09-27T04:09:50.356" v="7588" actId="478"/>
          <ac:cxnSpMkLst>
            <pc:docMk/>
            <pc:sldMk cId="1956688049" sldId="383"/>
            <ac:cxnSpMk id="334" creationId="{05D5EC77-9493-47B1-BC48-01140BEB88F3}"/>
          </ac:cxnSpMkLst>
        </pc:cxnChg>
      </pc:sldChg>
      <pc:sldChg chg="addSp delSp modSp add mod modTransition delAnim modAnim modNotesTx">
        <pc:chgData name="Shafiur Rahman" userId="47e631ac342a9572" providerId="LiveId" clId="{DD188789-D457-4302-AD0D-0EB3CC4DAAE6}" dt="2021-09-28T23:50:00.989" v="52210" actId="14429"/>
        <pc:sldMkLst>
          <pc:docMk/>
          <pc:sldMk cId="1101334151" sldId="384"/>
        </pc:sldMkLst>
        <pc:spChg chg="mod">
          <ac:chgData name="Shafiur Rahman" userId="47e631ac342a9572" providerId="LiveId" clId="{DD188789-D457-4302-AD0D-0EB3CC4DAAE6}" dt="2021-09-28T12:44:42.201" v="43576" actId="20577"/>
          <ac:spMkLst>
            <pc:docMk/>
            <pc:sldMk cId="1101334151" sldId="384"/>
            <ac:spMk id="2" creationId="{AD1914C3-906B-42ED-825B-02A773C5CA4C}"/>
          </ac:spMkLst>
        </pc:spChg>
        <pc:spChg chg="add mod">
          <ac:chgData name="Shafiur Rahman" userId="47e631ac342a9572" providerId="LiveId" clId="{DD188789-D457-4302-AD0D-0EB3CC4DAAE6}" dt="2021-09-27T04:12:24.285" v="7682" actId="1035"/>
          <ac:spMkLst>
            <pc:docMk/>
            <pc:sldMk cId="1101334151" sldId="384"/>
            <ac:spMk id="96" creationId="{65BC5E8D-98FA-4150-BCBC-9C529A9EA8FD}"/>
          </ac:spMkLst>
        </pc:spChg>
        <pc:spChg chg="add mod">
          <ac:chgData name="Shafiur Rahman" userId="47e631ac342a9572" providerId="LiveId" clId="{DD188789-D457-4302-AD0D-0EB3CC4DAAE6}" dt="2021-09-27T04:12:43.534" v="7686" actId="1076"/>
          <ac:spMkLst>
            <pc:docMk/>
            <pc:sldMk cId="1101334151" sldId="384"/>
            <ac:spMk id="97" creationId="{9851841B-59E2-4ABB-9DF8-04911C55E64D}"/>
          </ac:spMkLst>
        </pc:spChg>
        <pc:spChg chg="mod topLvl">
          <ac:chgData name="Shafiur Rahman" userId="47e631ac342a9572" providerId="LiveId" clId="{DD188789-D457-4302-AD0D-0EB3CC4DAAE6}" dt="2021-09-28T12:53:06.893" v="43969" actId="165"/>
          <ac:spMkLst>
            <pc:docMk/>
            <pc:sldMk cId="1101334151" sldId="384"/>
            <ac:spMk id="100" creationId="{AFECB647-7BF6-4578-B92D-46E459A8AF87}"/>
          </ac:spMkLst>
        </pc:spChg>
        <pc:spChg chg="mod topLvl">
          <ac:chgData name="Shafiur Rahman" userId="47e631ac342a9572" providerId="LiveId" clId="{DD188789-D457-4302-AD0D-0EB3CC4DAAE6}" dt="2021-09-28T12:53:06.893" v="43969" actId="165"/>
          <ac:spMkLst>
            <pc:docMk/>
            <pc:sldMk cId="1101334151" sldId="384"/>
            <ac:spMk id="101" creationId="{D8590194-42FB-4263-B63E-DD28111A7D0F}"/>
          </ac:spMkLst>
        </pc:spChg>
        <pc:spChg chg="mod topLvl">
          <ac:chgData name="Shafiur Rahman" userId="47e631ac342a9572" providerId="LiveId" clId="{DD188789-D457-4302-AD0D-0EB3CC4DAAE6}" dt="2021-09-28T12:53:06.893" v="43969" actId="165"/>
          <ac:spMkLst>
            <pc:docMk/>
            <pc:sldMk cId="1101334151" sldId="384"/>
            <ac:spMk id="107" creationId="{46B2E9E0-F5AE-45F5-9742-EA8487800849}"/>
          </ac:spMkLst>
        </pc:spChg>
        <pc:spChg chg="mod topLvl">
          <ac:chgData name="Shafiur Rahman" userId="47e631ac342a9572" providerId="LiveId" clId="{DD188789-D457-4302-AD0D-0EB3CC4DAAE6}" dt="2021-09-28T12:53:06.893" v="43969" actId="165"/>
          <ac:spMkLst>
            <pc:docMk/>
            <pc:sldMk cId="1101334151" sldId="384"/>
            <ac:spMk id="108" creationId="{7963753A-47A9-4562-BF05-2ABD272C0DDA}"/>
          </ac:spMkLst>
        </pc:spChg>
        <pc:spChg chg="add mod">
          <ac:chgData name="Shafiur Rahman" userId="47e631ac342a9572" providerId="LiveId" clId="{DD188789-D457-4302-AD0D-0EB3CC4DAAE6}" dt="2021-09-27T04:13:57.428" v="7734" actId="1038"/>
          <ac:spMkLst>
            <pc:docMk/>
            <pc:sldMk cId="1101334151" sldId="384"/>
            <ac:spMk id="111" creationId="{D76904BD-31CA-479C-A968-8603648F563F}"/>
          </ac:spMkLst>
        </pc:spChg>
        <pc:spChg chg="add mod">
          <ac:chgData name="Shafiur Rahman" userId="47e631ac342a9572" providerId="LiveId" clId="{DD188789-D457-4302-AD0D-0EB3CC4DAAE6}" dt="2021-09-27T04:14:02.674" v="7735" actId="571"/>
          <ac:spMkLst>
            <pc:docMk/>
            <pc:sldMk cId="1101334151" sldId="384"/>
            <ac:spMk id="112" creationId="{06EFCD66-5CE2-4370-8C5F-AB44FC0D5376}"/>
          </ac:spMkLst>
        </pc:spChg>
        <pc:spChg chg="mod topLvl">
          <ac:chgData name="Shafiur Rahman" userId="47e631ac342a9572" providerId="LiveId" clId="{DD188789-D457-4302-AD0D-0EB3CC4DAAE6}" dt="2021-09-28T12:53:06.893" v="43969" actId="165"/>
          <ac:spMkLst>
            <pc:docMk/>
            <pc:sldMk cId="1101334151" sldId="384"/>
            <ac:spMk id="118" creationId="{D4E9A90C-7D4F-4AD1-B072-8C364F6CF782}"/>
          </ac:spMkLst>
        </pc:spChg>
        <pc:spChg chg="mod topLvl">
          <ac:chgData name="Shafiur Rahman" userId="47e631ac342a9572" providerId="LiveId" clId="{DD188789-D457-4302-AD0D-0EB3CC4DAAE6}" dt="2021-09-28T12:53:06.893" v="43969" actId="165"/>
          <ac:spMkLst>
            <pc:docMk/>
            <pc:sldMk cId="1101334151" sldId="384"/>
            <ac:spMk id="119" creationId="{E877FB50-220F-4322-B24B-32661975F9C0}"/>
          </ac:spMkLst>
        </pc:spChg>
        <pc:spChg chg="add mod">
          <ac:chgData name="Shafiur Rahman" userId="47e631ac342a9572" providerId="LiveId" clId="{DD188789-D457-4302-AD0D-0EB3CC4DAAE6}" dt="2021-09-28T12:50:25.322" v="43952" actId="14100"/>
          <ac:spMkLst>
            <pc:docMk/>
            <pc:sldMk cId="1101334151" sldId="384"/>
            <ac:spMk id="121" creationId="{D088DD07-967F-4955-A075-04F174007459}"/>
          </ac:spMkLst>
        </pc:spChg>
        <pc:spChg chg="add mod">
          <ac:chgData name="Shafiur Rahman" userId="47e631ac342a9572" providerId="LiveId" clId="{DD188789-D457-4302-AD0D-0EB3CC4DAAE6}" dt="2021-09-27T04:15:43.479" v="7790" actId="1038"/>
          <ac:spMkLst>
            <pc:docMk/>
            <pc:sldMk cId="1101334151" sldId="384"/>
            <ac:spMk id="123" creationId="{DD8EC849-7CFA-4C50-A55C-691DEE62FFA3}"/>
          </ac:spMkLst>
        </pc:spChg>
        <pc:spChg chg="mod">
          <ac:chgData name="Shafiur Rahman" userId="47e631ac342a9572" providerId="LiveId" clId="{DD188789-D457-4302-AD0D-0EB3CC4DAAE6}" dt="2021-09-28T12:55:08.925" v="43987" actId="571"/>
          <ac:spMkLst>
            <pc:docMk/>
            <pc:sldMk cId="1101334151" sldId="384"/>
            <ac:spMk id="124" creationId="{1F1B99C1-95D8-4991-9D11-2E8A7B0B41FB}"/>
          </ac:spMkLst>
        </pc:spChg>
        <pc:spChg chg="mod">
          <ac:chgData name="Shafiur Rahman" userId="47e631ac342a9572" providerId="LiveId" clId="{DD188789-D457-4302-AD0D-0EB3CC4DAAE6}" dt="2021-09-28T12:55:08.925" v="43987" actId="571"/>
          <ac:spMkLst>
            <pc:docMk/>
            <pc:sldMk cId="1101334151" sldId="384"/>
            <ac:spMk id="125" creationId="{04D37C7A-54D2-4CE0-8B78-0802716B5FFB}"/>
          </ac:spMkLst>
        </pc:spChg>
        <pc:spChg chg="add mod">
          <ac:chgData name="Shafiur Rahman" userId="47e631ac342a9572" providerId="LiveId" clId="{DD188789-D457-4302-AD0D-0EB3CC4DAAE6}" dt="2021-09-27T04:16:20.091" v="7881" actId="1037"/>
          <ac:spMkLst>
            <pc:docMk/>
            <pc:sldMk cId="1101334151" sldId="384"/>
            <ac:spMk id="126" creationId="{C2371D71-4FC4-45D6-890B-FBED1C257934}"/>
          </ac:spMkLst>
        </pc:spChg>
        <pc:spChg chg="add mod">
          <ac:chgData name="Shafiur Rahman" userId="47e631ac342a9572" providerId="LiveId" clId="{DD188789-D457-4302-AD0D-0EB3CC4DAAE6}" dt="2021-09-27T04:16:40.766" v="7883" actId="1076"/>
          <ac:spMkLst>
            <pc:docMk/>
            <pc:sldMk cId="1101334151" sldId="384"/>
            <ac:spMk id="127" creationId="{FDABBC3C-3CAF-4F56-A88F-5CD02974157C}"/>
          </ac:spMkLst>
        </pc:spChg>
        <pc:spChg chg="mod">
          <ac:chgData name="Shafiur Rahman" userId="47e631ac342a9572" providerId="LiveId" clId="{DD188789-D457-4302-AD0D-0EB3CC4DAAE6}" dt="2021-09-28T12:55:08.925" v="43987" actId="571"/>
          <ac:spMkLst>
            <pc:docMk/>
            <pc:sldMk cId="1101334151" sldId="384"/>
            <ac:spMk id="129" creationId="{81E16119-115B-425E-B28D-392C4D1349A6}"/>
          </ac:spMkLst>
        </pc:spChg>
        <pc:spChg chg="mod">
          <ac:chgData name="Shafiur Rahman" userId="47e631ac342a9572" providerId="LiveId" clId="{DD188789-D457-4302-AD0D-0EB3CC4DAAE6}" dt="2021-09-28T12:55:08.925" v="43987" actId="571"/>
          <ac:spMkLst>
            <pc:docMk/>
            <pc:sldMk cId="1101334151" sldId="384"/>
            <ac:spMk id="130" creationId="{DE7ECB31-7EAB-4F97-BC52-CBE908609408}"/>
          </ac:spMkLst>
        </pc:spChg>
        <pc:spChg chg="mod">
          <ac:chgData name="Shafiur Rahman" userId="47e631ac342a9572" providerId="LiveId" clId="{DD188789-D457-4302-AD0D-0EB3CC4DAAE6}" dt="2021-09-28T12:55:08.925" v="43987" actId="571"/>
          <ac:spMkLst>
            <pc:docMk/>
            <pc:sldMk cId="1101334151" sldId="384"/>
            <ac:spMk id="131" creationId="{525E4EF2-D053-4BF9-B88E-D26551116FC7}"/>
          </ac:spMkLst>
        </pc:spChg>
        <pc:spChg chg="mod">
          <ac:chgData name="Shafiur Rahman" userId="47e631ac342a9572" providerId="LiveId" clId="{DD188789-D457-4302-AD0D-0EB3CC4DAAE6}" dt="2021-09-28T12:55:20.861" v="43989" actId="571"/>
          <ac:spMkLst>
            <pc:docMk/>
            <pc:sldMk cId="1101334151" sldId="384"/>
            <ac:spMk id="133" creationId="{AAD5B2EE-9301-4A01-8BD4-73C04D4AE349}"/>
          </ac:spMkLst>
        </pc:spChg>
        <pc:spChg chg="del mod topLvl">
          <ac:chgData name="Shafiur Rahman" userId="47e631ac342a9572" providerId="LiveId" clId="{DD188789-D457-4302-AD0D-0EB3CC4DAAE6}" dt="2021-09-28T13:04:33.502" v="44072" actId="478"/>
          <ac:spMkLst>
            <pc:docMk/>
            <pc:sldMk cId="1101334151" sldId="384"/>
            <ac:spMk id="135" creationId="{19FDBA65-A692-4B2F-8274-B8B17327C01C}"/>
          </ac:spMkLst>
        </pc:spChg>
        <pc:spChg chg="del mod topLvl">
          <ac:chgData name="Shafiur Rahman" userId="47e631ac342a9572" providerId="LiveId" clId="{DD188789-D457-4302-AD0D-0EB3CC4DAAE6}" dt="2021-09-28T13:04:34.313" v="44073" actId="478"/>
          <ac:spMkLst>
            <pc:docMk/>
            <pc:sldMk cId="1101334151" sldId="384"/>
            <ac:spMk id="136" creationId="{055F57ED-E335-4256-973B-016C4399BC61}"/>
          </ac:spMkLst>
        </pc:spChg>
        <pc:spChg chg="mod">
          <ac:chgData name="Shafiur Rahman" userId="47e631ac342a9572" providerId="LiveId" clId="{DD188789-D457-4302-AD0D-0EB3CC4DAAE6}" dt="2021-09-28T12:55:20.861" v="43989" actId="571"/>
          <ac:spMkLst>
            <pc:docMk/>
            <pc:sldMk cId="1101334151" sldId="384"/>
            <ac:spMk id="138" creationId="{EF361F84-A9D7-4A7A-A14D-071ACCD0199B}"/>
          </ac:spMkLst>
        </pc:spChg>
        <pc:spChg chg="mod">
          <ac:chgData name="Shafiur Rahman" userId="47e631ac342a9572" providerId="LiveId" clId="{DD188789-D457-4302-AD0D-0EB3CC4DAAE6}" dt="2021-09-28T12:55:20.861" v="43989" actId="571"/>
          <ac:spMkLst>
            <pc:docMk/>
            <pc:sldMk cId="1101334151" sldId="384"/>
            <ac:spMk id="139" creationId="{329A106E-EF96-4F9E-960D-C44FB9ED85B6}"/>
          </ac:spMkLst>
        </pc:spChg>
        <pc:spChg chg="add mod">
          <ac:chgData name="Shafiur Rahman" userId="47e631ac342a9572" providerId="LiveId" clId="{DD188789-D457-4302-AD0D-0EB3CC4DAAE6}" dt="2021-09-27T04:17:47.864" v="7914" actId="1038"/>
          <ac:spMkLst>
            <pc:docMk/>
            <pc:sldMk cId="1101334151" sldId="384"/>
            <ac:spMk id="140" creationId="{551969D5-EF3A-40FE-A71D-88744445DCDF}"/>
          </ac:spMkLst>
        </pc:spChg>
        <pc:spChg chg="mod">
          <ac:chgData name="Shafiur Rahman" userId="47e631ac342a9572" providerId="LiveId" clId="{DD188789-D457-4302-AD0D-0EB3CC4DAAE6}" dt="2021-09-28T12:55:20.861" v="43989" actId="571"/>
          <ac:spMkLst>
            <pc:docMk/>
            <pc:sldMk cId="1101334151" sldId="384"/>
            <ac:spMk id="142" creationId="{BA7F059D-FD87-44FB-9734-795F3700B3D8}"/>
          </ac:spMkLst>
        </pc:spChg>
        <pc:spChg chg="mod">
          <ac:chgData name="Shafiur Rahman" userId="47e631ac342a9572" providerId="LiveId" clId="{DD188789-D457-4302-AD0D-0EB3CC4DAAE6}" dt="2021-09-28T12:55:20.861" v="43989" actId="571"/>
          <ac:spMkLst>
            <pc:docMk/>
            <pc:sldMk cId="1101334151" sldId="384"/>
            <ac:spMk id="143" creationId="{8566C8D3-8E0B-401B-9614-42EA66E45141}"/>
          </ac:spMkLst>
        </pc:spChg>
        <pc:spChg chg="add mod">
          <ac:chgData name="Shafiur Rahman" userId="47e631ac342a9572" providerId="LiveId" clId="{DD188789-D457-4302-AD0D-0EB3CC4DAAE6}" dt="2021-09-27T04:25:45.585" v="8082" actId="571"/>
          <ac:spMkLst>
            <pc:docMk/>
            <pc:sldMk cId="1101334151" sldId="384"/>
            <ac:spMk id="145" creationId="{14E44737-FF57-45BC-B5A2-E016A19664B0}"/>
          </ac:spMkLst>
        </pc:spChg>
        <pc:spChg chg="add mod">
          <ac:chgData name="Shafiur Rahman" userId="47e631ac342a9572" providerId="LiveId" clId="{DD188789-D457-4302-AD0D-0EB3CC4DAAE6}" dt="2021-09-27T04:25:58.517" v="8083" actId="571"/>
          <ac:spMkLst>
            <pc:docMk/>
            <pc:sldMk cId="1101334151" sldId="384"/>
            <ac:spMk id="146" creationId="{870442C0-CBF6-491B-8302-CA06E7EADD46}"/>
          </ac:spMkLst>
        </pc:spChg>
        <pc:spChg chg="mod">
          <ac:chgData name="Shafiur Rahman" userId="47e631ac342a9572" providerId="LiveId" clId="{DD188789-D457-4302-AD0D-0EB3CC4DAAE6}" dt="2021-09-28T12:55:36.432" v="43991" actId="571"/>
          <ac:spMkLst>
            <pc:docMk/>
            <pc:sldMk cId="1101334151" sldId="384"/>
            <ac:spMk id="147" creationId="{0FD8E5A2-9BBB-458D-B414-47A0158D6BC0}"/>
          </ac:spMkLst>
        </pc:spChg>
        <pc:spChg chg="mod">
          <ac:chgData name="Shafiur Rahman" userId="47e631ac342a9572" providerId="LiveId" clId="{DD188789-D457-4302-AD0D-0EB3CC4DAAE6}" dt="2021-09-28T12:55:36.432" v="43991" actId="571"/>
          <ac:spMkLst>
            <pc:docMk/>
            <pc:sldMk cId="1101334151" sldId="384"/>
            <ac:spMk id="148" creationId="{389CE367-F5E4-4E31-8EED-45726BB3C1AA}"/>
          </ac:spMkLst>
        </pc:spChg>
        <pc:spChg chg="mod">
          <ac:chgData name="Shafiur Rahman" userId="47e631ac342a9572" providerId="LiveId" clId="{DD188789-D457-4302-AD0D-0EB3CC4DAAE6}" dt="2021-09-28T12:55:36.432" v="43991" actId="571"/>
          <ac:spMkLst>
            <pc:docMk/>
            <pc:sldMk cId="1101334151" sldId="384"/>
            <ac:spMk id="149" creationId="{42FB6376-5A4C-458B-A724-21583CC8E2C2}"/>
          </ac:spMkLst>
        </pc:spChg>
        <pc:spChg chg="mod">
          <ac:chgData name="Shafiur Rahman" userId="47e631ac342a9572" providerId="LiveId" clId="{DD188789-D457-4302-AD0D-0EB3CC4DAAE6}" dt="2021-09-28T12:55:36.432" v="43991" actId="571"/>
          <ac:spMkLst>
            <pc:docMk/>
            <pc:sldMk cId="1101334151" sldId="384"/>
            <ac:spMk id="150" creationId="{37DBB00A-3591-4CBD-8A3B-464372B790D1}"/>
          </ac:spMkLst>
        </pc:spChg>
        <pc:spChg chg="mod">
          <ac:chgData name="Shafiur Rahman" userId="47e631ac342a9572" providerId="LiveId" clId="{DD188789-D457-4302-AD0D-0EB3CC4DAAE6}" dt="2021-09-28T12:55:36.432" v="43991" actId="571"/>
          <ac:spMkLst>
            <pc:docMk/>
            <pc:sldMk cId="1101334151" sldId="384"/>
            <ac:spMk id="151" creationId="{4F0F9147-21C0-4010-87B2-6D44047101CD}"/>
          </ac:spMkLst>
        </pc:spChg>
        <pc:spChg chg="mod topLvl">
          <ac:chgData name="Shafiur Rahman" userId="47e631ac342a9572" providerId="LiveId" clId="{DD188789-D457-4302-AD0D-0EB3CC4DAAE6}" dt="2021-09-28T12:50:36.728" v="43953" actId="165"/>
          <ac:spMkLst>
            <pc:docMk/>
            <pc:sldMk cId="1101334151" sldId="384"/>
            <ac:spMk id="281" creationId="{173B17CB-18E6-4C06-99CB-9E68FBD842DD}"/>
          </ac:spMkLst>
        </pc:spChg>
        <pc:spChg chg="mod topLvl">
          <ac:chgData name="Shafiur Rahman" userId="47e631ac342a9572" providerId="LiveId" clId="{DD188789-D457-4302-AD0D-0EB3CC4DAAE6}" dt="2021-09-28T12:50:36.728" v="43953" actId="165"/>
          <ac:spMkLst>
            <pc:docMk/>
            <pc:sldMk cId="1101334151" sldId="384"/>
            <ac:spMk id="282" creationId="{F6C7BD64-1381-4BB2-80DA-9D2DA7575323}"/>
          </ac:spMkLst>
        </pc:spChg>
        <pc:spChg chg="del">
          <ac:chgData name="Shafiur Rahman" userId="47e631ac342a9572" providerId="LiveId" clId="{DD188789-D457-4302-AD0D-0EB3CC4DAAE6}" dt="2021-09-27T04:11:30.507" v="7638" actId="478"/>
          <ac:spMkLst>
            <pc:docMk/>
            <pc:sldMk cId="1101334151" sldId="384"/>
            <ac:spMk id="308" creationId="{9688A253-4992-4E9F-9CFC-AFE0B6E9AB19}"/>
          </ac:spMkLst>
        </pc:spChg>
        <pc:spChg chg="del">
          <ac:chgData name="Shafiur Rahman" userId="47e631ac342a9572" providerId="LiveId" clId="{DD188789-D457-4302-AD0D-0EB3CC4DAAE6}" dt="2021-09-27T04:11:43.995" v="7639" actId="478"/>
          <ac:spMkLst>
            <pc:docMk/>
            <pc:sldMk cId="1101334151" sldId="384"/>
            <ac:spMk id="316" creationId="{A6EE2E10-8592-4F4A-B73E-854CC08F487B}"/>
          </ac:spMkLst>
        </pc:spChg>
        <pc:spChg chg="add del mod">
          <ac:chgData name="Shafiur Rahman" userId="47e631ac342a9572" providerId="LiveId" clId="{DD188789-D457-4302-AD0D-0EB3CC4DAAE6}" dt="2021-09-28T23:49:59.229" v="52209" actId="1038"/>
          <ac:spMkLst>
            <pc:docMk/>
            <pc:sldMk cId="1101334151" sldId="384"/>
            <ac:spMk id="317" creationId="{FA977B46-ACB8-4BC0-8758-2697B7A38D3B}"/>
          </ac:spMkLst>
        </pc:spChg>
        <pc:spChg chg="mod">
          <ac:chgData name="Shafiur Rahman" userId="47e631ac342a9572" providerId="LiveId" clId="{DD188789-D457-4302-AD0D-0EB3CC4DAAE6}" dt="2021-09-27T04:10:38.058" v="7593" actId="164"/>
          <ac:spMkLst>
            <pc:docMk/>
            <pc:sldMk cId="1101334151" sldId="384"/>
            <ac:spMk id="325" creationId="{25703F43-03B0-49BC-9EF9-72F44786C689}"/>
          </ac:spMkLst>
        </pc:spChg>
        <pc:spChg chg="mod">
          <ac:chgData name="Shafiur Rahman" userId="47e631ac342a9572" providerId="LiveId" clId="{DD188789-D457-4302-AD0D-0EB3CC4DAAE6}" dt="2021-09-27T04:18:26.327" v="7955"/>
          <ac:spMkLst>
            <pc:docMk/>
            <pc:sldMk cId="1101334151" sldId="384"/>
            <ac:spMk id="326" creationId="{2266CB89-DCBE-45F9-8E6E-8AB24A2992ED}"/>
          </ac:spMkLst>
        </pc:spChg>
        <pc:spChg chg="mod">
          <ac:chgData name="Shafiur Rahman" userId="47e631ac342a9572" providerId="LiveId" clId="{DD188789-D457-4302-AD0D-0EB3CC4DAAE6}" dt="2021-09-27T04:18:32.445" v="7959"/>
          <ac:spMkLst>
            <pc:docMk/>
            <pc:sldMk cId="1101334151" sldId="384"/>
            <ac:spMk id="327" creationId="{FC139BC3-F0FA-48FD-9A75-54AAA8C9BC38}"/>
          </ac:spMkLst>
        </pc:spChg>
        <pc:spChg chg="mod">
          <ac:chgData name="Shafiur Rahman" userId="47e631ac342a9572" providerId="LiveId" clId="{DD188789-D457-4302-AD0D-0EB3CC4DAAE6}" dt="2021-09-27T04:18:34.567" v="7960"/>
          <ac:spMkLst>
            <pc:docMk/>
            <pc:sldMk cId="1101334151" sldId="384"/>
            <ac:spMk id="328" creationId="{10787D77-FC39-409C-9BEB-D1AB48CBA3C9}"/>
          </ac:spMkLst>
        </pc:spChg>
        <pc:spChg chg="mod">
          <ac:chgData name="Shafiur Rahman" userId="47e631ac342a9572" providerId="LiveId" clId="{DD188789-D457-4302-AD0D-0EB3CC4DAAE6}" dt="2021-09-27T04:18:29.723" v="7957"/>
          <ac:spMkLst>
            <pc:docMk/>
            <pc:sldMk cId="1101334151" sldId="384"/>
            <ac:spMk id="329" creationId="{58AF2EDC-2603-45C8-A300-9771FC6C777D}"/>
          </ac:spMkLst>
        </pc:spChg>
        <pc:spChg chg="mod topLvl">
          <ac:chgData name="Shafiur Rahman" userId="47e631ac342a9572" providerId="LiveId" clId="{DD188789-D457-4302-AD0D-0EB3CC4DAAE6}" dt="2021-09-28T12:53:06.893" v="43969" actId="165"/>
          <ac:spMkLst>
            <pc:docMk/>
            <pc:sldMk cId="1101334151" sldId="384"/>
            <ac:spMk id="332" creationId="{3109B0DB-245E-49EF-9C46-7116F8D60759}"/>
          </ac:spMkLst>
        </pc:spChg>
        <pc:spChg chg="mod topLvl">
          <ac:chgData name="Shafiur Rahman" userId="47e631ac342a9572" providerId="LiveId" clId="{DD188789-D457-4302-AD0D-0EB3CC4DAAE6}" dt="2021-09-28T12:53:06.893" v="43969" actId="165"/>
          <ac:spMkLst>
            <pc:docMk/>
            <pc:sldMk cId="1101334151" sldId="384"/>
            <ac:spMk id="333" creationId="{2CE5F0DD-2EA7-4B6E-BF37-AF12536321DB}"/>
          </ac:spMkLst>
        </pc:spChg>
        <pc:spChg chg="mod">
          <ac:chgData name="Shafiur Rahman" userId="47e631ac342a9572" providerId="LiveId" clId="{DD188789-D457-4302-AD0D-0EB3CC4DAAE6}" dt="2021-09-27T04:21:21.840" v="8062" actId="6549"/>
          <ac:spMkLst>
            <pc:docMk/>
            <pc:sldMk cId="1101334151" sldId="384"/>
            <ac:spMk id="336" creationId="{DF3D97ED-F625-4D50-97D2-140385D96C08}"/>
          </ac:spMkLst>
        </pc:spChg>
        <pc:spChg chg="mod">
          <ac:chgData name="Shafiur Rahman" userId="47e631ac342a9572" providerId="LiveId" clId="{DD188789-D457-4302-AD0D-0EB3CC4DAAE6}" dt="2021-09-27T04:21:39.198" v="8065" actId="20577"/>
          <ac:spMkLst>
            <pc:docMk/>
            <pc:sldMk cId="1101334151" sldId="384"/>
            <ac:spMk id="337" creationId="{6C70337A-BF75-44AB-A4CA-05A26B9CDBED}"/>
          </ac:spMkLst>
        </pc:spChg>
        <pc:spChg chg="mod">
          <ac:chgData name="Shafiur Rahman" userId="47e631ac342a9572" providerId="LiveId" clId="{DD188789-D457-4302-AD0D-0EB3CC4DAAE6}" dt="2021-09-28T12:45:04.007" v="43586" actId="692"/>
          <ac:spMkLst>
            <pc:docMk/>
            <pc:sldMk cId="1101334151" sldId="384"/>
            <ac:spMk id="338" creationId="{0C53D9ED-DC47-47F7-81CF-9BCA6EFC3146}"/>
          </ac:spMkLst>
        </pc:spChg>
        <pc:grpChg chg="add mod">
          <ac:chgData name="Shafiur Rahman" userId="47e631ac342a9572" providerId="LiveId" clId="{DD188789-D457-4302-AD0D-0EB3CC4DAAE6}" dt="2021-09-27T04:25:35.805" v="8080" actId="1038"/>
          <ac:grpSpMkLst>
            <pc:docMk/>
            <pc:sldMk cId="1101334151" sldId="384"/>
            <ac:grpSpMk id="4" creationId="{39C086DF-821C-4F8E-8901-1B1F526290C7}"/>
          </ac:grpSpMkLst>
        </pc:grpChg>
        <pc:grpChg chg="add del mod">
          <ac:chgData name="Shafiur Rahman" userId="47e631ac342a9572" providerId="LiveId" clId="{DD188789-D457-4302-AD0D-0EB3CC4DAAE6}" dt="2021-09-28T12:53:06.893" v="43969" actId="165"/>
          <ac:grpSpMkLst>
            <pc:docMk/>
            <pc:sldMk cId="1101334151" sldId="384"/>
            <ac:grpSpMk id="99" creationId="{583B7A4B-54BE-4ACF-A75A-7228F82A0DF3}"/>
          </ac:grpSpMkLst>
        </pc:grpChg>
        <pc:grpChg chg="add del mod">
          <ac:chgData name="Shafiur Rahman" userId="47e631ac342a9572" providerId="LiveId" clId="{DD188789-D457-4302-AD0D-0EB3CC4DAAE6}" dt="2021-09-28T12:53:06.893" v="43969" actId="165"/>
          <ac:grpSpMkLst>
            <pc:docMk/>
            <pc:sldMk cId="1101334151" sldId="384"/>
            <ac:grpSpMk id="106" creationId="{B59D0FFA-1106-4562-B2D0-12C87F0EAA5B}"/>
          </ac:grpSpMkLst>
        </pc:grpChg>
        <pc:grpChg chg="add del mod">
          <ac:chgData name="Shafiur Rahman" userId="47e631ac342a9572" providerId="LiveId" clId="{DD188789-D457-4302-AD0D-0EB3CC4DAAE6}" dt="2021-09-28T12:53:06.893" v="43969" actId="165"/>
          <ac:grpSpMkLst>
            <pc:docMk/>
            <pc:sldMk cId="1101334151" sldId="384"/>
            <ac:grpSpMk id="117" creationId="{98C54CC1-9F57-4EFA-8550-42EBDE7CCF50}"/>
          </ac:grpSpMkLst>
        </pc:grpChg>
        <pc:grpChg chg="add mod modVis">
          <ac:chgData name="Shafiur Rahman" userId="47e631ac342a9572" providerId="LiveId" clId="{DD188789-D457-4302-AD0D-0EB3CC4DAAE6}" dt="2021-09-28T23:50:00.989" v="52210" actId="14429"/>
          <ac:grpSpMkLst>
            <pc:docMk/>
            <pc:sldMk cId="1101334151" sldId="384"/>
            <ac:grpSpMk id="122" creationId="{A38E463C-22EB-4005-812F-F5E9EBEBDCE9}"/>
          </ac:grpSpMkLst>
        </pc:grpChg>
        <pc:grpChg chg="add mod">
          <ac:chgData name="Shafiur Rahman" userId="47e631ac342a9572" providerId="LiveId" clId="{DD188789-D457-4302-AD0D-0EB3CC4DAAE6}" dt="2021-09-28T12:55:27.199" v="43990" actId="14100"/>
          <ac:grpSpMkLst>
            <pc:docMk/>
            <pc:sldMk cId="1101334151" sldId="384"/>
            <ac:grpSpMk id="132" creationId="{5750D3B5-D74A-4A08-9590-1D387E195EEF}"/>
          </ac:grpSpMkLst>
        </pc:grpChg>
        <pc:grpChg chg="add del mod">
          <ac:chgData name="Shafiur Rahman" userId="47e631ac342a9572" providerId="LiveId" clId="{DD188789-D457-4302-AD0D-0EB3CC4DAAE6}" dt="2021-09-28T12:53:06.893" v="43969" actId="165"/>
          <ac:grpSpMkLst>
            <pc:docMk/>
            <pc:sldMk cId="1101334151" sldId="384"/>
            <ac:grpSpMk id="134" creationId="{EA411AF9-AC0E-40FC-929B-853591F6A2A9}"/>
          </ac:grpSpMkLst>
        </pc:grpChg>
        <pc:grpChg chg="add mod">
          <ac:chgData name="Shafiur Rahman" userId="47e631ac342a9572" providerId="LiveId" clId="{DD188789-D457-4302-AD0D-0EB3CC4DAAE6}" dt="2021-09-28T12:55:48.042" v="43992" actId="14100"/>
          <ac:grpSpMkLst>
            <pc:docMk/>
            <pc:sldMk cId="1101334151" sldId="384"/>
            <ac:grpSpMk id="144" creationId="{4DAC9424-214A-4F99-9BE5-F8FDD671BAC3}"/>
          </ac:grpSpMkLst>
        </pc:grpChg>
        <pc:grpChg chg="del">
          <ac:chgData name="Shafiur Rahman" userId="47e631ac342a9572" providerId="LiveId" clId="{DD188789-D457-4302-AD0D-0EB3CC4DAAE6}" dt="2021-09-28T12:50:36.728" v="43953" actId="165"/>
          <ac:grpSpMkLst>
            <pc:docMk/>
            <pc:sldMk cId="1101334151" sldId="384"/>
            <ac:grpSpMk id="280" creationId="{8F555425-FB86-4C27-BD4E-E0900DAAC600}"/>
          </ac:grpSpMkLst>
        </pc:grpChg>
        <pc:grpChg chg="mod">
          <ac:chgData name="Shafiur Rahman" userId="47e631ac342a9572" providerId="LiveId" clId="{DD188789-D457-4302-AD0D-0EB3CC4DAAE6}" dt="2021-09-27T04:25:40.387" v="8081" actId="14100"/>
          <ac:grpSpMkLst>
            <pc:docMk/>
            <pc:sldMk cId="1101334151" sldId="384"/>
            <ac:grpSpMk id="318" creationId="{E9CE69F4-1E1B-439E-A8BB-0DC330ACA0E4}"/>
          </ac:grpSpMkLst>
        </pc:grpChg>
        <pc:grpChg chg="del mod">
          <ac:chgData name="Shafiur Rahman" userId="47e631ac342a9572" providerId="LiveId" clId="{DD188789-D457-4302-AD0D-0EB3CC4DAAE6}" dt="2021-09-28T12:53:06.893" v="43969" actId="165"/>
          <ac:grpSpMkLst>
            <pc:docMk/>
            <pc:sldMk cId="1101334151" sldId="384"/>
            <ac:grpSpMk id="331" creationId="{6B20037E-8335-49DE-B88D-665C9E9B4D1F}"/>
          </ac:grpSpMkLst>
        </pc:grpChg>
        <pc:picChg chg="add mod">
          <ac:chgData name="Shafiur Rahman" userId="47e631ac342a9572" providerId="LiveId" clId="{DD188789-D457-4302-AD0D-0EB3CC4DAAE6}" dt="2021-09-28T21:24:52.076" v="49462"/>
          <ac:picMkLst>
            <pc:docMk/>
            <pc:sldMk cId="1101334151" sldId="384"/>
            <ac:picMk id="5" creationId="{CA88BDC8-A5AB-4022-93ED-A8D0179BDE35}"/>
          </ac:picMkLst>
        </pc:picChg>
        <pc:cxnChg chg="add mod ord">
          <ac:chgData name="Shafiur Rahman" userId="47e631ac342a9572" providerId="LiveId" clId="{DD188789-D457-4302-AD0D-0EB3CC4DAAE6}" dt="2021-09-28T13:06:24.587" v="44114" actId="166"/>
          <ac:cxnSpMkLst>
            <pc:docMk/>
            <pc:sldMk cId="1101334151" sldId="384"/>
            <ac:cxnSpMk id="98" creationId="{C7EE60E4-3458-43E6-9DD9-84125F52FA9D}"/>
          </ac:cxnSpMkLst>
        </pc:cxnChg>
        <pc:cxnChg chg="add del mod">
          <ac:chgData name="Shafiur Rahman" userId="47e631ac342a9572" providerId="LiveId" clId="{DD188789-D457-4302-AD0D-0EB3CC4DAAE6}" dt="2021-09-28T13:04:43.576" v="44077" actId="478"/>
          <ac:cxnSpMkLst>
            <pc:docMk/>
            <pc:sldMk cId="1101334151" sldId="384"/>
            <ac:cxnSpMk id="102" creationId="{909D2C54-8F70-4E71-B246-515AC99FED40}"/>
          </ac:cxnSpMkLst>
        </pc:cxnChg>
        <pc:cxnChg chg="add mod ord">
          <ac:chgData name="Shafiur Rahman" userId="47e631ac342a9572" providerId="LiveId" clId="{DD188789-D457-4302-AD0D-0EB3CC4DAAE6}" dt="2021-09-28T13:06:42.784" v="44115" actId="166"/>
          <ac:cxnSpMkLst>
            <pc:docMk/>
            <pc:sldMk cId="1101334151" sldId="384"/>
            <ac:cxnSpMk id="113" creationId="{8079C76C-CACA-475F-A33A-4CF5BB8B0B28}"/>
          </ac:cxnSpMkLst>
        </pc:cxnChg>
        <pc:cxnChg chg="add mod ord">
          <ac:chgData name="Shafiur Rahman" userId="47e631ac342a9572" providerId="LiveId" clId="{DD188789-D457-4302-AD0D-0EB3CC4DAAE6}" dt="2021-09-28T13:06:24.587" v="44114" actId="166"/>
          <ac:cxnSpMkLst>
            <pc:docMk/>
            <pc:sldMk cId="1101334151" sldId="384"/>
            <ac:cxnSpMk id="120" creationId="{3E209807-EB23-409B-80D0-E3D8E094620F}"/>
          </ac:cxnSpMkLst>
        </pc:cxnChg>
        <pc:cxnChg chg="add del mod">
          <ac:chgData name="Shafiur Rahman" userId="47e631ac342a9572" providerId="LiveId" clId="{DD188789-D457-4302-AD0D-0EB3CC4DAAE6}" dt="2021-09-28T13:04:41.939" v="44076" actId="478"/>
          <ac:cxnSpMkLst>
            <pc:docMk/>
            <pc:sldMk cId="1101334151" sldId="384"/>
            <ac:cxnSpMk id="128" creationId="{960E9349-44C7-40A6-AF80-85E2D8926057}"/>
          </ac:cxnSpMkLst>
        </pc:cxnChg>
        <pc:cxnChg chg="add del mod">
          <ac:chgData name="Shafiur Rahman" userId="47e631ac342a9572" providerId="LiveId" clId="{DD188789-D457-4302-AD0D-0EB3CC4DAAE6}" dt="2021-09-28T13:04:40.794" v="44075" actId="478"/>
          <ac:cxnSpMkLst>
            <pc:docMk/>
            <pc:sldMk cId="1101334151" sldId="384"/>
            <ac:cxnSpMk id="137" creationId="{85EC9100-47B2-44EC-871A-3FA4A6BDB72F}"/>
          </ac:cxnSpMkLst>
        </pc:cxnChg>
        <pc:cxnChg chg="add del mod">
          <ac:chgData name="Shafiur Rahman" userId="47e631ac342a9572" providerId="LiveId" clId="{DD188789-D457-4302-AD0D-0EB3CC4DAAE6}" dt="2021-09-28T13:04:38.729" v="44074" actId="478"/>
          <ac:cxnSpMkLst>
            <pc:docMk/>
            <pc:sldMk cId="1101334151" sldId="384"/>
            <ac:cxnSpMk id="141" creationId="{A03E8D95-9C6B-4BFB-98F5-413A0FA9C4B6}"/>
          </ac:cxnSpMkLst>
        </pc:cxnChg>
        <pc:cxnChg chg="mod ord">
          <ac:chgData name="Shafiur Rahman" userId="47e631ac342a9572" providerId="LiveId" clId="{DD188789-D457-4302-AD0D-0EB3CC4DAAE6}" dt="2021-09-28T13:06:42.784" v="44115" actId="166"/>
          <ac:cxnSpMkLst>
            <pc:docMk/>
            <pc:sldMk cId="1101334151" sldId="384"/>
            <ac:cxnSpMk id="324" creationId="{BC645D36-2A9F-4799-AA53-8505D9F980F2}"/>
          </ac:cxnSpMkLst>
        </pc:cxnChg>
        <pc:cxnChg chg="ord">
          <ac:chgData name="Shafiur Rahman" userId="47e631ac342a9572" providerId="LiveId" clId="{DD188789-D457-4302-AD0D-0EB3CC4DAAE6}" dt="2021-09-28T13:06:42.784" v="44115" actId="166"/>
          <ac:cxnSpMkLst>
            <pc:docMk/>
            <pc:sldMk cId="1101334151" sldId="384"/>
            <ac:cxnSpMk id="330" creationId="{5E61C07C-6448-45F9-A0C4-213424B28E81}"/>
          </ac:cxnSpMkLst>
        </pc:cxnChg>
        <pc:cxnChg chg="mod ord">
          <ac:chgData name="Shafiur Rahman" userId="47e631ac342a9572" providerId="LiveId" clId="{DD188789-D457-4302-AD0D-0EB3CC4DAAE6}" dt="2021-09-28T13:06:42.784" v="44115" actId="166"/>
          <ac:cxnSpMkLst>
            <pc:docMk/>
            <pc:sldMk cId="1101334151" sldId="384"/>
            <ac:cxnSpMk id="334" creationId="{05D5EC77-9493-47B1-BC48-01140BEB88F3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1:24:37.388" v="49461"/>
        <pc:sldMkLst>
          <pc:docMk/>
          <pc:sldMk cId="648351060" sldId="385"/>
        </pc:sldMkLst>
        <pc:spChg chg="mod">
          <ac:chgData name="Shafiur Rahman" userId="47e631ac342a9572" providerId="LiveId" clId="{DD188789-D457-4302-AD0D-0EB3CC4DAAE6}" dt="2021-09-27T05:11:05.047" v="8175" actId="20577"/>
          <ac:spMkLst>
            <pc:docMk/>
            <pc:sldMk cId="648351060" sldId="385"/>
            <ac:spMk id="2" creationId="{AD1914C3-906B-42ED-825B-02A773C5CA4C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96" creationId="{65BC5E8D-98FA-4150-BCBC-9C529A9EA8FD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97" creationId="{9851841B-59E2-4ABB-9DF8-04911C55E64D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111" creationId="{D76904BD-31CA-479C-A968-8603648F563F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112" creationId="{06EFCD66-5CE2-4370-8C5F-AB44FC0D5376}"/>
          </ac:spMkLst>
        </pc:spChg>
        <pc:spChg chg="mod">
          <ac:chgData name="Shafiur Rahman" userId="47e631ac342a9572" providerId="LiveId" clId="{DD188789-D457-4302-AD0D-0EB3CC4DAAE6}" dt="2021-09-27T05:24:04.201" v="8392" actId="20577"/>
          <ac:spMkLst>
            <pc:docMk/>
            <pc:sldMk cId="648351060" sldId="385"/>
            <ac:spMk id="122" creationId="{72426118-7331-415E-9759-C13784645FA9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123" creationId="{DD8EC849-7CFA-4C50-A55C-691DEE62FFA3}"/>
          </ac:spMkLst>
        </pc:spChg>
        <pc:spChg chg="mod">
          <ac:chgData name="Shafiur Rahman" userId="47e631ac342a9572" providerId="LiveId" clId="{DD188789-D457-4302-AD0D-0EB3CC4DAAE6}" dt="2021-09-27T05:23:23.311" v="8344"/>
          <ac:spMkLst>
            <pc:docMk/>
            <pc:sldMk cId="648351060" sldId="385"/>
            <ac:spMk id="124" creationId="{585F987E-9245-4386-904D-8A9F90A15176}"/>
          </ac:spMkLst>
        </pc:spChg>
        <pc:spChg chg="add del mod modVis">
          <ac:chgData name="Shafiur Rahman" userId="47e631ac342a9572" providerId="LiveId" clId="{DD188789-D457-4302-AD0D-0EB3CC4DAAE6}" dt="2021-09-28T13:21:33.448" v="44482" actId="478"/>
          <ac:spMkLst>
            <pc:docMk/>
            <pc:sldMk cId="648351060" sldId="385"/>
            <ac:spMk id="125" creationId="{0C0C24C9-F68F-4834-8E2E-6F7352BFA2CC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126" creationId="{C2371D71-4FC4-45D6-890B-FBED1C257934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127" creationId="{FDABBC3C-3CAF-4F56-A88F-5CD02974157C}"/>
          </ac:spMkLst>
        </pc:spChg>
        <pc:spChg chg="add del mod">
          <ac:chgData name="Shafiur Rahman" userId="47e631ac342a9572" providerId="LiveId" clId="{DD188789-D457-4302-AD0D-0EB3CC4DAAE6}" dt="2021-09-28T13:21:41.464" v="44484" actId="478"/>
          <ac:spMkLst>
            <pc:docMk/>
            <pc:sldMk cId="648351060" sldId="385"/>
            <ac:spMk id="129" creationId="{3C375149-594F-4315-A24C-E9BF7AE9378C}"/>
          </ac:spMkLst>
        </pc:spChg>
        <pc:spChg chg="mod">
          <ac:chgData name="Shafiur Rahman" userId="47e631ac342a9572" providerId="LiveId" clId="{DD188789-D457-4302-AD0D-0EB3CC4DAAE6}" dt="2021-09-28T13:23:34.505" v="44492" actId="207"/>
          <ac:spMkLst>
            <pc:docMk/>
            <pc:sldMk cId="648351060" sldId="385"/>
            <ac:spMk id="131" creationId="{812553D6-1D15-45B6-9A9A-72C1F09A7F2A}"/>
          </ac:spMkLst>
        </pc:spChg>
        <pc:spChg chg="mod">
          <ac:chgData name="Shafiur Rahman" userId="47e631ac342a9572" providerId="LiveId" clId="{DD188789-D457-4302-AD0D-0EB3CC4DAAE6}" dt="2021-09-28T13:23:34.505" v="44492" actId="207"/>
          <ac:spMkLst>
            <pc:docMk/>
            <pc:sldMk cId="648351060" sldId="385"/>
            <ac:spMk id="132" creationId="{FEACB96D-D08F-4E57-B827-472368AD44C2}"/>
          </ac:spMkLst>
        </pc:spChg>
        <pc:spChg chg="mod">
          <ac:chgData name="Shafiur Rahman" userId="47e631ac342a9572" providerId="LiveId" clId="{DD188789-D457-4302-AD0D-0EB3CC4DAAE6}" dt="2021-09-28T13:23:19.057" v="44491" actId="207"/>
          <ac:spMkLst>
            <pc:docMk/>
            <pc:sldMk cId="648351060" sldId="385"/>
            <ac:spMk id="138" creationId="{B419B405-22A0-45E2-9C37-67AD38A8D585}"/>
          </ac:spMkLst>
        </pc:spChg>
        <pc:spChg chg="mod">
          <ac:chgData name="Shafiur Rahman" userId="47e631ac342a9572" providerId="LiveId" clId="{DD188789-D457-4302-AD0D-0EB3CC4DAAE6}" dt="2021-09-28T13:23:19.057" v="44491" actId="207"/>
          <ac:spMkLst>
            <pc:docMk/>
            <pc:sldMk cId="648351060" sldId="385"/>
            <ac:spMk id="139" creationId="{0CBFF931-4D28-4CF9-BB76-B538942BC728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140" creationId="{551969D5-EF3A-40FE-A71D-88744445DCDF}"/>
          </ac:spMkLst>
        </pc:spChg>
        <pc:spChg chg="mod">
          <ac:chgData name="Shafiur Rahman" userId="47e631ac342a9572" providerId="LiveId" clId="{DD188789-D457-4302-AD0D-0EB3CC4DAAE6}" dt="2021-09-27T05:38:16.240" v="8562" actId="571"/>
          <ac:spMkLst>
            <pc:docMk/>
            <pc:sldMk cId="648351060" sldId="385"/>
            <ac:spMk id="143" creationId="{6737027C-8ABB-4346-BB7C-0B436E14550C}"/>
          </ac:spMkLst>
        </pc:spChg>
        <pc:spChg chg="mod">
          <ac:chgData name="Shafiur Rahman" userId="47e631ac342a9572" providerId="LiveId" clId="{DD188789-D457-4302-AD0D-0EB3CC4DAAE6}" dt="2021-09-27T05:38:16.240" v="8562" actId="571"/>
          <ac:spMkLst>
            <pc:docMk/>
            <pc:sldMk cId="648351060" sldId="385"/>
            <ac:spMk id="144" creationId="{12573111-3551-4646-A6F0-A5291AF94199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145" creationId="{14E44737-FF57-45BC-B5A2-E016A19664B0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146" creationId="{870442C0-CBF6-491B-8302-CA06E7EADD46}"/>
          </ac:spMkLst>
        </pc:spChg>
        <pc:spChg chg="mod">
          <ac:chgData name="Shafiur Rahman" userId="47e631ac342a9572" providerId="LiveId" clId="{DD188789-D457-4302-AD0D-0EB3CC4DAAE6}" dt="2021-09-28T13:23:13.969" v="44490" actId="207"/>
          <ac:spMkLst>
            <pc:docMk/>
            <pc:sldMk cId="648351060" sldId="385"/>
            <ac:spMk id="148" creationId="{01BEC026-FB06-4DD5-984F-092B4685CACB}"/>
          </ac:spMkLst>
        </pc:spChg>
        <pc:spChg chg="mod">
          <ac:chgData name="Shafiur Rahman" userId="47e631ac342a9572" providerId="LiveId" clId="{DD188789-D457-4302-AD0D-0EB3CC4DAAE6}" dt="2021-09-28T13:23:13.969" v="44490" actId="207"/>
          <ac:spMkLst>
            <pc:docMk/>
            <pc:sldMk cId="648351060" sldId="385"/>
            <ac:spMk id="149" creationId="{65ADCF30-3364-423F-A825-DFD4BA033C38}"/>
          </ac:spMkLst>
        </pc:spChg>
        <pc:spChg chg="mod">
          <ac:chgData name="Shafiur Rahman" userId="47e631ac342a9572" providerId="LiveId" clId="{DD188789-D457-4302-AD0D-0EB3CC4DAAE6}" dt="2021-09-28T13:23:13.969" v="44490" actId="207"/>
          <ac:spMkLst>
            <pc:docMk/>
            <pc:sldMk cId="648351060" sldId="385"/>
            <ac:spMk id="151" creationId="{DCE9684E-539F-474B-9A11-7911B75786D3}"/>
          </ac:spMkLst>
        </pc:spChg>
        <pc:spChg chg="mod">
          <ac:chgData name="Shafiur Rahman" userId="47e631ac342a9572" providerId="LiveId" clId="{DD188789-D457-4302-AD0D-0EB3CC4DAAE6}" dt="2021-09-28T13:23:13.969" v="44490" actId="207"/>
          <ac:spMkLst>
            <pc:docMk/>
            <pc:sldMk cId="648351060" sldId="385"/>
            <ac:spMk id="152" creationId="{FF7F7B67-8C03-49D8-A5B0-DADB9C05C23D}"/>
          </ac:spMkLst>
        </pc:spChg>
        <pc:spChg chg="mod">
          <ac:chgData name="Shafiur Rahman" userId="47e631ac342a9572" providerId="LiveId" clId="{DD188789-D457-4302-AD0D-0EB3CC4DAAE6}" dt="2021-09-28T13:23:42.441" v="44493" actId="207"/>
          <ac:spMkLst>
            <pc:docMk/>
            <pc:sldMk cId="648351060" sldId="385"/>
            <ac:spMk id="154" creationId="{B2229B49-0F4B-4B54-8B9E-40795B3023F5}"/>
          </ac:spMkLst>
        </pc:spChg>
        <pc:spChg chg="mod">
          <ac:chgData name="Shafiur Rahman" userId="47e631ac342a9572" providerId="LiveId" clId="{DD188789-D457-4302-AD0D-0EB3CC4DAAE6}" dt="2021-09-28T13:23:42.441" v="44493" actId="207"/>
          <ac:spMkLst>
            <pc:docMk/>
            <pc:sldMk cId="648351060" sldId="385"/>
            <ac:spMk id="155" creationId="{5B751312-825C-4C53-9740-D56DDAB38845}"/>
          </ac:spMkLst>
        </pc:spChg>
        <pc:spChg chg="mod">
          <ac:chgData name="Shafiur Rahman" userId="47e631ac342a9572" providerId="LiveId" clId="{DD188789-D457-4302-AD0D-0EB3CC4DAAE6}" dt="2021-09-28T13:23:42.441" v="44493" actId="207"/>
          <ac:spMkLst>
            <pc:docMk/>
            <pc:sldMk cId="648351060" sldId="385"/>
            <ac:spMk id="157" creationId="{DC59502B-C529-4852-9DEB-738F516E631E}"/>
          </ac:spMkLst>
        </pc:spChg>
        <pc:spChg chg="mod">
          <ac:chgData name="Shafiur Rahman" userId="47e631ac342a9572" providerId="LiveId" clId="{DD188789-D457-4302-AD0D-0EB3CC4DAAE6}" dt="2021-09-28T13:23:42.441" v="44493" actId="207"/>
          <ac:spMkLst>
            <pc:docMk/>
            <pc:sldMk cId="648351060" sldId="385"/>
            <ac:spMk id="158" creationId="{92B42920-F769-487F-BD7C-47014E1BFEFB}"/>
          </ac:spMkLst>
        </pc:spChg>
        <pc:spChg chg="del">
          <ac:chgData name="Shafiur Rahman" userId="47e631ac342a9572" providerId="LiveId" clId="{DD188789-D457-4302-AD0D-0EB3CC4DAAE6}" dt="2021-09-27T05:36:30.789" v="8433" actId="478"/>
          <ac:spMkLst>
            <pc:docMk/>
            <pc:sldMk cId="648351060" sldId="385"/>
            <ac:spMk id="181" creationId="{EC8B3B1B-C092-4D23-9B57-FDE516D1F3BC}"/>
          </ac:spMkLst>
        </pc:spChg>
        <pc:spChg chg="del">
          <ac:chgData name="Shafiur Rahman" userId="47e631ac342a9572" providerId="LiveId" clId="{DD188789-D457-4302-AD0D-0EB3CC4DAAE6}" dt="2021-09-27T05:36:28.280" v="8432" actId="478"/>
          <ac:spMkLst>
            <pc:docMk/>
            <pc:sldMk cId="648351060" sldId="385"/>
            <ac:spMk id="191" creationId="{E6BE2B2A-DE9A-47A0-A1D1-1042322AE9F1}"/>
          </ac:spMkLst>
        </pc:spChg>
        <pc:spChg chg="mod">
          <ac:chgData name="Shafiur Rahman" userId="47e631ac342a9572" providerId="LiveId" clId="{DD188789-D457-4302-AD0D-0EB3CC4DAAE6}" dt="2021-09-27T05:24:26.237" v="8394" actId="20577"/>
          <ac:spMkLst>
            <pc:docMk/>
            <pc:sldMk cId="648351060" sldId="385"/>
            <ac:spMk id="193" creationId="{00CEC35F-0588-4864-999C-61684800ACCA}"/>
          </ac:spMkLst>
        </pc:spChg>
        <pc:spChg chg="mod">
          <ac:chgData name="Shafiur Rahman" userId="47e631ac342a9572" providerId="LiveId" clId="{DD188789-D457-4302-AD0D-0EB3CC4DAAE6}" dt="2021-09-27T05:22:57.062" v="8341" actId="20577"/>
          <ac:spMkLst>
            <pc:docMk/>
            <pc:sldMk cId="648351060" sldId="385"/>
            <ac:spMk id="194" creationId="{194979C2-E797-4330-B069-B6C1D6189D23}"/>
          </ac:spMkLst>
        </pc:spChg>
        <pc:spChg chg="mod">
          <ac:chgData name="Shafiur Rahman" userId="47e631ac342a9572" providerId="LiveId" clId="{DD188789-D457-4302-AD0D-0EB3CC4DAAE6}" dt="2021-09-27T05:36:09.730" v="8431" actId="20577"/>
          <ac:spMkLst>
            <pc:docMk/>
            <pc:sldMk cId="648351060" sldId="385"/>
            <ac:spMk id="196" creationId="{C1242E2B-C9F8-4044-982F-2AB1BF08F7C2}"/>
          </ac:spMkLst>
        </pc:spChg>
        <pc:spChg chg="mod">
          <ac:chgData name="Shafiur Rahman" userId="47e631ac342a9572" providerId="LiveId" clId="{DD188789-D457-4302-AD0D-0EB3CC4DAAE6}" dt="2021-09-27T05:23:02.140" v="8342" actId="14100"/>
          <ac:spMkLst>
            <pc:docMk/>
            <pc:sldMk cId="648351060" sldId="385"/>
            <ac:spMk id="197" creationId="{4B591DDE-33B9-4C69-8971-325747E4794D}"/>
          </ac:spMkLst>
        </pc:spChg>
        <pc:spChg chg="mod">
          <ac:chgData name="Shafiur Rahman" userId="47e631ac342a9572" providerId="LiveId" clId="{DD188789-D457-4302-AD0D-0EB3CC4DAAE6}" dt="2021-09-28T13:23:34.505" v="44492" actId="207"/>
          <ac:spMkLst>
            <pc:docMk/>
            <pc:sldMk cId="648351060" sldId="385"/>
            <ac:spMk id="281" creationId="{173B17CB-18E6-4C06-99CB-9E68FBD842DD}"/>
          </ac:spMkLst>
        </pc:spChg>
        <pc:spChg chg="mod">
          <ac:chgData name="Shafiur Rahman" userId="47e631ac342a9572" providerId="LiveId" clId="{DD188789-D457-4302-AD0D-0EB3CC4DAAE6}" dt="2021-09-28T13:23:34.505" v="44492" actId="207"/>
          <ac:spMkLst>
            <pc:docMk/>
            <pc:sldMk cId="648351060" sldId="385"/>
            <ac:spMk id="282" creationId="{F6C7BD64-1381-4BB2-80DA-9D2DA7575323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309" creationId="{2FE1BEFF-8828-490C-BEC4-D53D0733F510}"/>
          </ac:spMkLst>
        </pc:spChg>
        <pc:spChg chg="del">
          <ac:chgData name="Shafiur Rahman" userId="47e631ac342a9572" providerId="LiveId" clId="{DD188789-D457-4302-AD0D-0EB3CC4DAAE6}" dt="2021-09-27T05:37:30.721" v="8455" actId="478"/>
          <ac:spMkLst>
            <pc:docMk/>
            <pc:sldMk cId="648351060" sldId="385"/>
            <ac:spMk id="310" creationId="{497F5833-EED8-4A7C-8C00-AD0A3C667617}"/>
          </ac:spMkLst>
        </pc:spChg>
        <pc:spChg chg="del">
          <ac:chgData name="Shafiur Rahman" userId="47e631ac342a9572" providerId="LiveId" clId="{DD188789-D457-4302-AD0D-0EB3CC4DAAE6}" dt="2021-09-27T05:37:30.721" v="8455" actId="478"/>
          <ac:spMkLst>
            <pc:docMk/>
            <pc:sldMk cId="648351060" sldId="385"/>
            <ac:spMk id="311" creationId="{F94621E0-34BC-4A44-A5C1-2BED5040AB3E}"/>
          </ac:spMkLst>
        </pc:spChg>
        <pc:spChg chg="del">
          <ac:chgData name="Shafiur Rahman" userId="47e631ac342a9572" providerId="LiveId" clId="{DD188789-D457-4302-AD0D-0EB3CC4DAAE6}" dt="2021-09-27T05:37:30.721" v="8455" actId="478"/>
          <ac:spMkLst>
            <pc:docMk/>
            <pc:sldMk cId="648351060" sldId="385"/>
            <ac:spMk id="312" creationId="{272159AA-37FC-4F33-982B-63B41ED2338F}"/>
          </ac:spMkLst>
        </pc:spChg>
        <pc:spChg chg="del">
          <ac:chgData name="Shafiur Rahman" userId="47e631ac342a9572" providerId="LiveId" clId="{DD188789-D457-4302-AD0D-0EB3CC4DAAE6}" dt="2021-09-27T05:37:30.721" v="8455" actId="478"/>
          <ac:spMkLst>
            <pc:docMk/>
            <pc:sldMk cId="648351060" sldId="385"/>
            <ac:spMk id="313" creationId="{4D5FC69D-4543-4E45-9983-2AB570F11169}"/>
          </ac:spMkLst>
        </pc:spChg>
        <pc:spChg chg="del">
          <ac:chgData name="Shafiur Rahman" userId="47e631ac342a9572" providerId="LiveId" clId="{DD188789-D457-4302-AD0D-0EB3CC4DAAE6}" dt="2021-09-27T05:37:30.721" v="8455" actId="478"/>
          <ac:spMkLst>
            <pc:docMk/>
            <pc:sldMk cId="648351060" sldId="385"/>
            <ac:spMk id="314" creationId="{96554468-CA57-44C3-8E87-92EA19E6F9B3}"/>
          </ac:spMkLst>
        </pc:spChg>
        <pc:spChg chg="del">
          <ac:chgData name="Shafiur Rahman" userId="47e631ac342a9572" providerId="LiveId" clId="{DD188789-D457-4302-AD0D-0EB3CC4DAAE6}" dt="2021-09-27T05:37:22.538" v="8451" actId="478"/>
          <ac:spMkLst>
            <pc:docMk/>
            <pc:sldMk cId="648351060" sldId="385"/>
            <ac:spMk id="317" creationId="{FA977B46-ACB8-4BC0-8758-2697B7A38D3B}"/>
          </ac:spMkLst>
        </pc:spChg>
        <pc:spChg chg="mod">
          <ac:chgData name="Shafiur Rahman" userId="47e631ac342a9572" providerId="LiveId" clId="{DD188789-D457-4302-AD0D-0EB3CC4DAAE6}" dt="2021-09-27T05:37:03.516" v="8443" actId="20577"/>
          <ac:spMkLst>
            <pc:docMk/>
            <pc:sldMk cId="648351060" sldId="385"/>
            <ac:spMk id="332" creationId="{3109B0DB-245E-49EF-9C46-7116F8D60759}"/>
          </ac:spMkLst>
        </pc:spChg>
        <pc:spChg chg="del mod">
          <ac:chgData name="Shafiur Rahman" userId="47e631ac342a9572" providerId="LiveId" clId="{DD188789-D457-4302-AD0D-0EB3CC4DAAE6}" dt="2021-09-27T05:23:22.757" v="8343" actId="478"/>
          <ac:spMkLst>
            <pc:docMk/>
            <pc:sldMk cId="648351060" sldId="385"/>
            <ac:spMk id="338" creationId="{0C53D9ED-DC47-47F7-81CF-9BCA6EFC3146}"/>
          </ac:spMkLst>
        </pc:spChg>
        <pc:spChg chg="del mod">
          <ac:chgData name="Shafiur Rahman" userId="47e631ac342a9572" providerId="LiveId" clId="{DD188789-D457-4302-AD0D-0EB3CC4DAAE6}" dt="2021-09-27T05:23:22.757" v="8343" actId="478"/>
          <ac:spMkLst>
            <pc:docMk/>
            <pc:sldMk cId="648351060" sldId="385"/>
            <ac:spMk id="339" creationId="{F5A96069-8E8D-4B8C-866F-E6B444E56EC7}"/>
          </ac:spMkLst>
        </pc:spChg>
        <pc:grpChg chg="add del mod">
          <ac:chgData name="Shafiur Rahman" userId="47e631ac342a9572" providerId="LiveId" clId="{DD188789-D457-4302-AD0D-0EB3CC4DAAE6}" dt="2021-09-27T05:37:39.956" v="8559" actId="1037"/>
          <ac:grpSpMkLst>
            <pc:docMk/>
            <pc:sldMk cId="648351060" sldId="385"/>
            <ac:grpSpMk id="4" creationId="{39C086DF-821C-4F8E-8901-1B1F526290C7}"/>
          </ac:grpSpMkLst>
        </pc:grpChg>
        <pc:grpChg chg="del">
          <ac:chgData name="Shafiur Rahman" userId="47e631ac342a9572" providerId="LiveId" clId="{DD188789-D457-4302-AD0D-0EB3CC4DAAE6}" dt="2021-09-27T05:37:10.711" v="8444" actId="478"/>
          <ac:grpSpMkLst>
            <pc:docMk/>
            <pc:sldMk cId="648351060" sldId="385"/>
            <ac:grpSpMk id="99" creationId="{583B7A4B-54BE-4ACF-A75A-7228F82A0DF3}"/>
          </ac:grpSpMkLst>
        </pc:grpChg>
        <pc:grpChg chg="del">
          <ac:chgData name="Shafiur Rahman" userId="47e631ac342a9572" providerId="LiveId" clId="{DD188789-D457-4302-AD0D-0EB3CC4DAAE6}" dt="2021-09-27T05:37:10.711" v="8444" actId="478"/>
          <ac:grpSpMkLst>
            <pc:docMk/>
            <pc:sldMk cId="648351060" sldId="385"/>
            <ac:grpSpMk id="106" creationId="{B59D0FFA-1106-4562-B2D0-12C87F0EAA5B}"/>
          </ac:grpSpMkLst>
        </pc:grpChg>
        <pc:grpChg chg="del">
          <ac:chgData name="Shafiur Rahman" userId="47e631ac342a9572" providerId="LiveId" clId="{DD188789-D457-4302-AD0D-0EB3CC4DAAE6}" dt="2021-09-27T05:37:10.711" v="8444" actId="478"/>
          <ac:grpSpMkLst>
            <pc:docMk/>
            <pc:sldMk cId="648351060" sldId="385"/>
            <ac:grpSpMk id="117" creationId="{98C54CC1-9F57-4EFA-8550-42EBDE7CCF50}"/>
          </ac:grpSpMkLst>
        </pc:grpChg>
        <pc:grpChg chg="add del mod">
          <ac:chgData name="Shafiur Rahman" userId="47e631ac342a9572" providerId="LiveId" clId="{DD188789-D457-4302-AD0D-0EB3CC4DAAE6}" dt="2021-09-28T13:21:39.826" v="44483" actId="478"/>
          <ac:grpSpMkLst>
            <pc:docMk/>
            <pc:sldMk cId="648351060" sldId="385"/>
            <ac:grpSpMk id="121" creationId="{605C173F-873D-4558-8FB1-D4F930097D32}"/>
          </ac:grpSpMkLst>
        </pc:grpChg>
        <pc:grpChg chg="add mod">
          <ac:chgData name="Shafiur Rahman" userId="47e631ac342a9572" providerId="LiveId" clId="{DD188789-D457-4302-AD0D-0EB3CC4DAAE6}" dt="2021-09-28T13:23:34.505" v="44492" actId="207"/>
          <ac:grpSpMkLst>
            <pc:docMk/>
            <pc:sldMk cId="648351060" sldId="385"/>
            <ac:grpSpMk id="130" creationId="{D0277D72-EE4A-4396-963D-3004E773A3DE}"/>
          </ac:grpSpMkLst>
        </pc:grpChg>
        <pc:grpChg chg="add mod">
          <ac:chgData name="Shafiur Rahman" userId="47e631ac342a9572" providerId="LiveId" clId="{DD188789-D457-4302-AD0D-0EB3CC4DAAE6}" dt="2021-09-28T13:23:19.057" v="44491" actId="207"/>
          <ac:grpSpMkLst>
            <pc:docMk/>
            <pc:sldMk cId="648351060" sldId="385"/>
            <ac:grpSpMk id="133" creationId="{D6FF4B7A-B77A-444D-975D-9FE853EFB1F3}"/>
          </ac:grpSpMkLst>
        </pc:grpChg>
        <pc:grpChg chg="del">
          <ac:chgData name="Shafiur Rahman" userId="47e631ac342a9572" providerId="LiveId" clId="{DD188789-D457-4302-AD0D-0EB3CC4DAAE6}" dt="2021-09-27T05:37:10.711" v="8444" actId="478"/>
          <ac:grpSpMkLst>
            <pc:docMk/>
            <pc:sldMk cId="648351060" sldId="385"/>
            <ac:grpSpMk id="134" creationId="{EA411AF9-AC0E-40FC-929B-853591F6A2A9}"/>
          </ac:grpSpMkLst>
        </pc:grpChg>
        <pc:grpChg chg="add del mod">
          <ac:chgData name="Shafiur Rahman" userId="47e631ac342a9572" providerId="LiveId" clId="{DD188789-D457-4302-AD0D-0EB3CC4DAAE6}" dt="2021-09-27T05:38:31.336" v="8573" actId="478"/>
          <ac:grpSpMkLst>
            <pc:docMk/>
            <pc:sldMk cId="648351060" sldId="385"/>
            <ac:grpSpMk id="142" creationId="{B4F712FF-D3BC-4301-93BC-19028839E7B6}"/>
          </ac:grpSpMkLst>
        </pc:grpChg>
        <pc:grpChg chg="add mod">
          <ac:chgData name="Shafiur Rahman" userId="47e631ac342a9572" providerId="LiveId" clId="{DD188789-D457-4302-AD0D-0EB3CC4DAAE6}" dt="2021-09-28T13:23:13.969" v="44490" actId="207"/>
          <ac:grpSpMkLst>
            <pc:docMk/>
            <pc:sldMk cId="648351060" sldId="385"/>
            <ac:grpSpMk id="147" creationId="{C584321F-3783-4909-A9E5-88FECBCFC8A0}"/>
          </ac:grpSpMkLst>
        </pc:grpChg>
        <pc:grpChg chg="add mod">
          <ac:chgData name="Shafiur Rahman" userId="47e631ac342a9572" providerId="LiveId" clId="{DD188789-D457-4302-AD0D-0EB3CC4DAAE6}" dt="2021-09-28T13:23:13.969" v="44490" actId="207"/>
          <ac:grpSpMkLst>
            <pc:docMk/>
            <pc:sldMk cId="648351060" sldId="385"/>
            <ac:grpSpMk id="150" creationId="{142830AC-CD45-40AB-9E89-CF07F9C2641C}"/>
          </ac:grpSpMkLst>
        </pc:grpChg>
        <pc:grpChg chg="add mod">
          <ac:chgData name="Shafiur Rahman" userId="47e631ac342a9572" providerId="LiveId" clId="{DD188789-D457-4302-AD0D-0EB3CC4DAAE6}" dt="2021-09-28T13:23:42.441" v="44493" actId="207"/>
          <ac:grpSpMkLst>
            <pc:docMk/>
            <pc:sldMk cId="648351060" sldId="385"/>
            <ac:grpSpMk id="153" creationId="{D1AE2DD8-0B6C-4E1D-BA69-9E4B09B8D9FD}"/>
          </ac:grpSpMkLst>
        </pc:grpChg>
        <pc:grpChg chg="add mod">
          <ac:chgData name="Shafiur Rahman" userId="47e631ac342a9572" providerId="LiveId" clId="{DD188789-D457-4302-AD0D-0EB3CC4DAAE6}" dt="2021-09-28T13:23:42.441" v="44493" actId="207"/>
          <ac:grpSpMkLst>
            <pc:docMk/>
            <pc:sldMk cId="648351060" sldId="385"/>
            <ac:grpSpMk id="156" creationId="{1B6D4C32-A12A-47A2-8856-2FCDECE0738A}"/>
          </ac:grpSpMkLst>
        </pc:grpChg>
        <pc:grpChg chg="mod">
          <ac:chgData name="Shafiur Rahman" userId="47e631ac342a9572" providerId="LiveId" clId="{DD188789-D457-4302-AD0D-0EB3CC4DAAE6}" dt="2021-09-27T05:11:34.665" v="8216" actId="1035"/>
          <ac:grpSpMkLst>
            <pc:docMk/>
            <pc:sldMk cId="648351060" sldId="385"/>
            <ac:grpSpMk id="192" creationId="{F93A80BC-7A76-4A7C-840E-A7B5ECFA0155}"/>
          </ac:grpSpMkLst>
        </pc:grpChg>
        <pc:grpChg chg="mod">
          <ac:chgData name="Shafiur Rahman" userId="47e631ac342a9572" providerId="LiveId" clId="{DD188789-D457-4302-AD0D-0EB3CC4DAAE6}" dt="2021-09-28T13:23:34.505" v="44492" actId="207"/>
          <ac:grpSpMkLst>
            <pc:docMk/>
            <pc:sldMk cId="648351060" sldId="385"/>
            <ac:grpSpMk id="280" creationId="{8F555425-FB86-4C27-BD4E-E0900DAAC600}"/>
          </ac:grpSpMkLst>
        </pc:grpChg>
        <pc:grpChg chg="mod">
          <ac:chgData name="Shafiur Rahman" userId="47e631ac342a9572" providerId="LiveId" clId="{DD188789-D457-4302-AD0D-0EB3CC4DAAE6}" dt="2021-09-27T05:39:49.831" v="8604" actId="14100"/>
          <ac:grpSpMkLst>
            <pc:docMk/>
            <pc:sldMk cId="648351060" sldId="385"/>
            <ac:grpSpMk id="318" creationId="{E9CE69F4-1E1B-439E-A8BB-0DC330ACA0E4}"/>
          </ac:grpSpMkLst>
        </pc:grpChg>
        <pc:grpChg chg="del">
          <ac:chgData name="Shafiur Rahman" userId="47e631ac342a9572" providerId="LiveId" clId="{DD188789-D457-4302-AD0D-0EB3CC4DAAE6}" dt="2021-09-27T05:37:10.711" v="8444" actId="478"/>
          <ac:grpSpMkLst>
            <pc:docMk/>
            <pc:sldMk cId="648351060" sldId="385"/>
            <ac:grpSpMk id="331" creationId="{6B20037E-8335-49DE-B88D-665C9E9B4D1F}"/>
          </ac:grpSpMkLst>
        </pc:grpChg>
        <pc:grpChg chg="del mod">
          <ac:chgData name="Shafiur Rahman" userId="47e631ac342a9572" providerId="LiveId" clId="{DD188789-D457-4302-AD0D-0EB3CC4DAAE6}" dt="2021-09-27T05:23:22.757" v="8343" actId="478"/>
          <ac:grpSpMkLst>
            <pc:docMk/>
            <pc:sldMk cId="648351060" sldId="385"/>
            <ac:grpSpMk id="335" creationId="{69AE0EAD-29F8-4A7D-9A61-FD5FA5690ED5}"/>
          </ac:grpSpMkLst>
        </pc:grpChg>
        <pc:picChg chg="add mod">
          <ac:chgData name="Shafiur Rahman" userId="47e631ac342a9572" providerId="LiveId" clId="{DD188789-D457-4302-AD0D-0EB3CC4DAAE6}" dt="2021-09-28T21:24:35.414" v="49459"/>
          <ac:picMkLst>
            <pc:docMk/>
            <pc:sldMk cId="648351060" sldId="385"/>
            <ac:picMk id="5" creationId="{F1655FA2-54C1-4981-BB51-943BED3938B8}"/>
          </ac:picMkLst>
        </pc:picChg>
        <pc:cxnChg chg="del mod">
          <ac:chgData name="Shafiur Rahman" userId="47e631ac342a9572" providerId="LiveId" clId="{DD188789-D457-4302-AD0D-0EB3CC4DAAE6}" dt="2021-09-27T05:37:18.122" v="8448" actId="478"/>
          <ac:cxnSpMkLst>
            <pc:docMk/>
            <pc:sldMk cId="648351060" sldId="385"/>
            <ac:cxnSpMk id="98" creationId="{C7EE60E4-3458-43E6-9DD9-84125F52FA9D}"/>
          </ac:cxnSpMkLst>
        </pc:cxnChg>
        <pc:cxnChg chg="del mod">
          <ac:chgData name="Shafiur Rahman" userId="47e631ac342a9572" providerId="LiveId" clId="{DD188789-D457-4302-AD0D-0EB3CC4DAAE6}" dt="2021-09-27T05:37:18.877" v="8449" actId="478"/>
          <ac:cxnSpMkLst>
            <pc:docMk/>
            <pc:sldMk cId="648351060" sldId="385"/>
            <ac:cxnSpMk id="102" creationId="{909D2C54-8F70-4E71-B246-515AC99FED40}"/>
          </ac:cxnSpMkLst>
        </pc:cxnChg>
        <pc:cxnChg chg="del mod">
          <ac:chgData name="Shafiur Rahman" userId="47e631ac342a9572" providerId="LiveId" clId="{DD188789-D457-4302-AD0D-0EB3CC4DAAE6}" dt="2021-09-27T05:37:16.938" v="8447" actId="478"/>
          <ac:cxnSpMkLst>
            <pc:docMk/>
            <pc:sldMk cId="648351060" sldId="385"/>
            <ac:cxnSpMk id="113" creationId="{8079C76C-CACA-475F-A33A-4CF5BB8B0B28}"/>
          </ac:cxnSpMkLst>
        </pc:cxnChg>
        <pc:cxnChg chg="del">
          <ac:chgData name="Shafiur Rahman" userId="47e631ac342a9572" providerId="LiveId" clId="{DD188789-D457-4302-AD0D-0EB3CC4DAAE6}" dt="2021-09-27T05:37:19.511" v="8450" actId="478"/>
          <ac:cxnSpMkLst>
            <pc:docMk/>
            <pc:sldMk cId="648351060" sldId="385"/>
            <ac:cxnSpMk id="120" creationId="{3E209807-EB23-409B-80D0-E3D8E094620F}"/>
          </ac:cxnSpMkLst>
        </pc:cxnChg>
        <pc:cxnChg chg="del mod">
          <ac:chgData name="Shafiur Rahman" userId="47e631ac342a9572" providerId="LiveId" clId="{DD188789-D457-4302-AD0D-0EB3CC4DAAE6}" dt="2021-09-27T05:37:22.538" v="8451" actId="478"/>
          <ac:cxnSpMkLst>
            <pc:docMk/>
            <pc:sldMk cId="648351060" sldId="385"/>
            <ac:cxnSpMk id="128" creationId="{960E9349-44C7-40A6-AF80-85E2D8926057}"/>
          </ac:cxnSpMkLst>
        </pc:cxnChg>
        <pc:cxnChg chg="del">
          <ac:chgData name="Shafiur Rahman" userId="47e631ac342a9572" providerId="LiveId" clId="{DD188789-D457-4302-AD0D-0EB3CC4DAAE6}" dt="2021-09-27T05:37:22.538" v="8451" actId="478"/>
          <ac:cxnSpMkLst>
            <pc:docMk/>
            <pc:sldMk cId="648351060" sldId="385"/>
            <ac:cxnSpMk id="137" creationId="{85EC9100-47B2-44EC-871A-3FA4A6BDB72F}"/>
          </ac:cxnSpMkLst>
        </pc:cxnChg>
        <pc:cxnChg chg="del mod">
          <ac:chgData name="Shafiur Rahman" userId="47e631ac342a9572" providerId="LiveId" clId="{DD188789-D457-4302-AD0D-0EB3CC4DAAE6}" dt="2021-09-27T05:37:22.538" v="8451" actId="478"/>
          <ac:cxnSpMkLst>
            <pc:docMk/>
            <pc:sldMk cId="648351060" sldId="385"/>
            <ac:cxnSpMk id="141" creationId="{A03E8D95-9C6B-4BFB-98F5-413A0FA9C4B6}"/>
          </ac:cxnSpMkLst>
        </pc:cxnChg>
        <pc:cxnChg chg="add mod">
          <ac:chgData name="Shafiur Rahman" userId="47e631ac342a9572" providerId="LiveId" clId="{DD188789-D457-4302-AD0D-0EB3CC4DAAE6}" dt="2021-09-27T05:40:09.353" v="8607" actId="14100"/>
          <ac:cxnSpMkLst>
            <pc:docMk/>
            <pc:sldMk cId="648351060" sldId="385"/>
            <ac:cxnSpMk id="159" creationId="{BF969C46-8007-44FA-9B24-73B8389D96AF}"/>
          </ac:cxnSpMkLst>
        </pc:cxnChg>
        <pc:cxnChg chg="add mod">
          <ac:chgData name="Shafiur Rahman" userId="47e631ac342a9572" providerId="LiveId" clId="{DD188789-D457-4302-AD0D-0EB3CC4DAAE6}" dt="2021-09-27T05:40:14.857" v="8610" actId="14100"/>
          <ac:cxnSpMkLst>
            <pc:docMk/>
            <pc:sldMk cId="648351060" sldId="385"/>
            <ac:cxnSpMk id="160" creationId="{4B2F80C4-0277-47BD-AAED-5D6BD6A52C6D}"/>
          </ac:cxnSpMkLst>
        </pc:cxnChg>
        <pc:cxnChg chg="del mod">
          <ac:chgData name="Shafiur Rahman" userId="47e631ac342a9572" providerId="LiveId" clId="{DD188789-D457-4302-AD0D-0EB3CC4DAAE6}" dt="2021-09-27T05:36:32.496" v="8434" actId="478"/>
          <ac:cxnSpMkLst>
            <pc:docMk/>
            <pc:sldMk cId="648351060" sldId="385"/>
            <ac:cxnSpMk id="174" creationId="{4C739710-8E03-4D70-A1CF-2C343717386C}"/>
          </ac:cxnSpMkLst>
        </pc:cxnChg>
        <pc:cxnChg chg="del mod">
          <ac:chgData name="Shafiur Rahman" userId="47e631ac342a9572" providerId="LiveId" clId="{DD188789-D457-4302-AD0D-0EB3CC4DAAE6}" dt="2021-09-27T05:37:15.447" v="8445" actId="478"/>
          <ac:cxnSpMkLst>
            <pc:docMk/>
            <pc:sldMk cId="648351060" sldId="385"/>
            <ac:cxnSpMk id="324" creationId="{BC645D36-2A9F-4799-AA53-8505D9F980F2}"/>
          </ac:cxnSpMkLst>
        </pc:cxnChg>
        <pc:cxnChg chg="del mod">
          <ac:chgData name="Shafiur Rahman" userId="47e631ac342a9572" providerId="LiveId" clId="{DD188789-D457-4302-AD0D-0EB3CC4DAAE6}" dt="2021-09-27T05:37:23.986" v="8452" actId="478"/>
          <ac:cxnSpMkLst>
            <pc:docMk/>
            <pc:sldMk cId="648351060" sldId="385"/>
            <ac:cxnSpMk id="330" creationId="{5E61C07C-6448-45F9-A0C4-213424B28E81}"/>
          </ac:cxnSpMkLst>
        </pc:cxnChg>
        <pc:cxnChg chg="del mod">
          <ac:chgData name="Shafiur Rahman" userId="47e631ac342a9572" providerId="LiveId" clId="{DD188789-D457-4302-AD0D-0EB3CC4DAAE6}" dt="2021-09-27T05:37:16.213" v="8446" actId="478"/>
          <ac:cxnSpMkLst>
            <pc:docMk/>
            <pc:sldMk cId="648351060" sldId="385"/>
            <ac:cxnSpMk id="334" creationId="{05D5EC77-9493-47B1-BC48-01140BEB88F3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1:24:29.138" v="49458"/>
        <pc:sldMkLst>
          <pc:docMk/>
          <pc:sldMk cId="1159456018" sldId="386"/>
        </pc:sldMkLst>
        <pc:spChg chg="add mod">
          <ac:chgData name="Shafiur Rahman" userId="47e631ac342a9572" providerId="LiveId" clId="{DD188789-D457-4302-AD0D-0EB3CC4DAAE6}" dt="2021-09-27T05:43:17.748" v="8624" actId="1035"/>
          <ac:spMkLst>
            <pc:docMk/>
            <pc:sldMk cId="1159456018" sldId="386"/>
            <ac:spMk id="96" creationId="{C8499B2E-DA78-4509-B9B0-ACABDD821E92}"/>
          </ac:spMkLst>
        </pc:spChg>
        <pc:spChg chg="del">
          <ac:chgData name="Shafiur Rahman" userId="47e631ac342a9572" providerId="LiveId" clId="{DD188789-D457-4302-AD0D-0EB3CC4DAAE6}" dt="2021-09-28T13:24:06.779" v="44494" actId="478"/>
          <ac:spMkLst>
            <pc:docMk/>
            <pc:sldMk cId="1159456018" sldId="386"/>
            <ac:spMk id="125" creationId="{0C0C24C9-F68F-4834-8E2E-6F7352BFA2CC}"/>
          </ac:spMkLst>
        </pc:spChg>
        <pc:spChg chg="del">
          <ac:chgData name="Shafiur Rahman" userId="47e631ac342a9572" providerId="LiveId" clId="{DD188789-D457-4302-AD0D-0EB3CC4DAAE6}" dt="2021-09-28T13:24:06.779" v="44494" actId="478"/>
          <ac:spMkLst>
            <pc:docMk/>
            <pc:sldMk cId="1159456018" sldId="386"/>
            <ac:spMk id="129" creationId="{3C375149-594F-4315-A24C-E9BF7AE9378C}"/>
          </ac:spMkLst>
        </pc:spChg>
        <pc:spChg chg="mod">
          <ac:chgData name="Shafiur Rahman" userId="47e631ac342a9572" providerId="LiveId" clId="{DD188789-D457-4302-AD0D-0EB3CC4DAAE6}" dt="2021-09-27T05:43:56.129" v="8633" actId="207"/>
          <ac:spMkLst>
            <pc:docMk/>
            <pc:sldMk cId="1159456018" sldId="386"/>
            <ac:spMk id="131" creationId="{812553D6-1D15-45B6-9A9A-72C1F09A7F2A}"/>
          </ac:spMkLst>
        </pc:spChg>
        <pc:spChg chg="mod">
          <ac:chgData name="Shafiur Rahman" userId="47e631ac342a9572" providerId="LiveId" clId="{DD188789-D457-4302-AD0D-0EB3CC4DAAE6}" dt="2021-09-27T05:43:56.129" v="8633" actId="207"/>
          <ac:spMkLst>
            <pc:docMk/>
            <pc:sldMk cId="1159456018" sldId="386"/>
            <ac:spMk id="132" creationId="{FEACB96D-D08F-4E57-B827-472368AD44C2}"/>
          </ac:spMkLst>
        </pc:spChg>
        <pc:spChg chg="mod">
          <ac:chgData name="Shafiur Rahman" userId="47e631ac342a9572" providerId="LiveId" clId="{DD188789-D457-4302-AD0D-0EB3CC4DAAE6}" dt="2021-09-27T05:44:05.510" v="8634" actId="207"/>
          <ac:spMkLst>
            <pc:docMk/>
            <pc:sldMk cId="1159456018" sldId="386"/>
            <ac:spMk id="148" creationId="{01BEC026-FB06-4DD5-984F-092B4685CACB}"/>
          </ac:spMkLst>
        </pc:spChg>
        <pc:spChg chg="mod">
          <ac:chgData name="Shafiur Rahman" userId="47e631ac342a9572" providerId="LiveId" clId="{DD188789-D457-4302-AD0D-0EB3CC4DAAE6}" dt="2021-09-27T05:44:05.510" v="8634" actId="207"/>
          <ac:spMkLst>
            <pc:docMk/>
            <pc:sldMk cId="1159456018" sldId="386"/>
            <ac:spMk id="149" creationId="{65ADCF30-3364-423F-A825-DFD4BA033C38}"/>
          </ac:spMkLst>
        </pc:spChg>
        <pc:spChg chg="mod">
          <ac:chgData name="Shafiur Rahman" userId="47e631ac342a9572" providerId="LiveId" clId="{DD188789-D457-4302-AD0D-0EB3CC4DAAE6}" dt="2021-09-27T05:44:08.069" v="8635" actId="207"/>
          <ac:spMkLst>
            <pc:docMk/>
            <pc:sldMk cId="1159456018" sldId="386"/>
            <ac:spMk id="151" creationId="{DCE9684E-539F-474B-9A11-7911B75786D3}"/>
          </ac:spMkLst>
        </pc:spChg>
        <pc:spChg chg="mod">
          <ac:chgData name="Shafiur Rahman" userId="47e631ac342a9572" providerId="LiveId" clId="{DD188789-D457-4302-AD0D-0EB3CC4DAAE6}" dt="2021-09-27T05:44:08.069" v="8635" actId="207"/>
          <ac:spMkLst>
            <pc:docMk/>
            <pc:sldMk cId="1159456018" sldId="386"/>
            <ac:spMk id="152" creationId="{FF7F7B67-8C03-49D8-A5B0-DADB9C05C23D}"/>
          </ac:spMkLst>
        </pc:spChg>
        <pc:spChg chg="mod">
          <ac:chgData name="Shafiur Rahman" userId="47e631ac342a9572" providerId="LiveId" clId="{DD188789-D457-4302-AD0D-0EB3CC4DAAE6}" dt="2021-09-27T05:44:13.461" v="8636" actId="207"/>
          <ac:spMkLst>
            <pc:docMk/>
            <pc:sldMk cId="1159456018" sldId="386"/>
            <ac:spMk id="154" creationId="{B2229B49-0F4B-4B54-8B9E-40795B3023F5}"/>
          </ac:spMkLst>
        </pc:spChg>
        <pc:spChg chg="mod">
          <ac:chgData name="Shafiur Rahman" userId="47e631ac342a9572" providerId="LiveId" clId="{DD188789-D457-4302-AD0D-0EB3CC4DAAE6}" dt="2021-09-27T05:44:13.461" v="8636" actId="207"/>
          <ac:spMkLst>
            <pc:docMk/>
            <pc:sldMk cId="1159456018" sldId="386"/>
            <ac:spMk id="155" creationId="{5B751312-825C-4C53-9740-D56DDAB38845}"/>
          </ac:spMkLst>
        </pc:spChg>
        <pc:spChg chg="mod">
          <ac:chgData name="Shafiur Rahman" userId="47e631ac342a9572" providerId="LiveId" clId="{DD188789-D457-4302-AD0D-0EB3CC4DAAE6}" dt="2021-09-27T05:44:16.015" v="8637" actId="207"/>
          <ac:spMkLst>
            <pc:docMk/>
            <pc:sldMk cId="1159456018" sldId="386"/>
            <ac:spMk id="157" creationId="{DC59502B-C529-4852-9DEB-738F516E631E}"/>
          </ac:spMkLst>
        </pc:spChg>
        <pc:spChg chg="mod">
          <ac:chgData name="Shafiur Rahman" userId="47e631ac342a9572" providerId="LiveId" clId="{DD188789-D457-4302-AD0D-0EB3CC4DAAE6}" dt="2021-09-27T05:44:16.015" v="8637" actId="207"/>
          <ac:spMkLst>
            <pc:docMk/>
            <pc:sldMk cId="1159456018" sldId="386"/>
            <ac:spMk id="158" creationId="{92B42920-F769-487F-BD7C-47014E1BFEFB}"/>
          </ac:spMkLst>
        </pc:spChg>
        <pc:spChg chg="mod">
          <ac:chgData name="Shafiur Rahman" userId="47e631ac342a9572" providerId="LiveId" clId="{DD188789-D457-4302-AD0D-0EB3CC4DAAE6}" dt="2021-09-27T05:43:50.427" v="8631" actId="207"/>
          <ac:spMkLst>
            <pc:docMk/>
            <pc:sldMk cId="1159456018" sldId="386"/>
            <ac:spMk id="281" creationId="{173B17CB-18E6-4C06-99CB-9E68FBD842DD}"/>
          </ac:spMkLst>
        </pc:spChg>
        <pc:spChg chg="mod">
          <ac:chgData name="Shafiur Rahman" userId="47e631ac342a9572" providerId="LiveId" clId="{DD188789-D457-4302-AD0D-0EB3CC4DAAE6}" dt="2021-09-27T05:43:50.427" v="8631" actId="207"/>
          <ac:spMkLst>
            <pc:docMk/>
            <pc:sldMk cId="1159456018" sldId="386"/>
            <ac:spMk id="282" creationId="{F6C7BD64-1381-4BB2-80DA-9D2DA7575323}"/>
          </ac:spMkLst>
        </pc:spChg>
        <pc:grpChg chg="del">
          <ac:chgData name="Shafiur Rahman" userId="47e631ac342a9572" providerId="LiveId" clId="{DD188789-D457-4302-AD0D-0EB3CC4DAAE6}" dt="2021-09-28T13:24:06.779" v="44494" actId="478"/>
          <ac:grpSpMkLst>
            <pc:docMk/>
            <pc:sldMk cId="1159456018" sldId="386"/>
            <ac:grpSpMk id="121" creationId="{605C173F-873D-4558-8FB1-D4F930097D32}"/>
          </ac:grpSpMkLst>
        </pc:grpChg>
        <pc:grpChg chg="mod">
          <ac:chgData name="Shafiur Rahman" userId="47e631ac342a9572" providerId="LiveId" clId="{DD188789-D457-4302-AD0D-0EB3CC4DAAE6}" dt="2021-09-27T05:43:56.129" v="8633" actId="207"/>
          <ac:grpSpMkLst>
            <pc:docMk/>
            <pc:sldMk cId="1159456018" sldId="386"/>
            <ac:grpSpMk id="130" creationId="{D0277D72-EE4A-4396-963D-3004E773A3DE}"/>
          </ac:grpSpMkLst>
        </pc:grpChg>
        <pc:grpChg chg="mod">
          <ac:chgData name="Shafiur Rahman" userId="47e631ac342a9572" providerId="LiveId" clId="{DD188789-D457-4302-AD0D-0EB3CC4DAAE6}" dt="2021-09-27T05:44:05.510" v="8634" actId="207"/>
          <ac:grpSpMkLst>
            <pc:docMk/>
            <pc:sldMk cId="1159456018" sldId="386"/>
            <ac:grpSpMk id="147" creationId="{C584321F-3783-4909-A9E5-88FECBCFC8A0}"/>
          </ac:grpSpMkLst>
        </pc:grpChg>
        <pc:grpChg chg="mod">
          <ac:chgData name="Shafiur Rahman" userId="47e631ac342a9572" providerId="LiveId" clId="{DD188789-D457-4302-AD0D-0EB3CC4DAAE6}" dt="2021-09-27T05:44:08.069" v="8635" actId="207"/>
          <ac:grpSpMkLst>
            <pc:docMk/>
            <pc:sldMk cId="1159456018" sldId="386"/>
            <ac:grpSpMk id="150" creationId="{142830AC-CD45-40AB-9E89-CF07F9C2641C}"/>
          </ac:grpSpMkLst>
        </pc:grpChg>
        <pc:grpChg chg="mod">
          <ac:chgData name="Shafiur Rahman" userId="47e631ac342a9572" providerId="LiveId" clId="{DD188789-D457-4302-AD0D-0EB3CC4DAAE6}" dt="2021-09-27T05:44:13.461" v="8636" actId="207"/>
          <ac:grpSpMkLst>
            <pc:docMk/>
            <pc:sldMk cId="1159456018" sldId="386"/>
            <ac:grpSpMk id="153" creationId="{D1AE2DD8-0B6C-4E1D-BA69-9E4B09B8D9FD}"/>
          </ac:grpSpMkLst>
        </pc:grpChg>
        <pc:grpChg chg="mod">
          <ac:chgData name="Shafiur Rahman" userId="47e631ac342a9572" providerId="LiveId" clId="{DD188789-D457-4302-AD0D-0EB3CC4DAAE6}" dt="2021-09-27T05:44:16.015" v="8637" actId="207"/>
          <ac:grpSpMkLst>
            <pc:docMk/>
            <pc:sldMk cId="1159456018" sldId="386"/>
            <ac:grpSpMk id="156" creationId="{1B6D4C32-A12A-47A2-8856-2FCDECE0738A}"/>
          </ac:grpSpMkLst>
        </pc:grpChg>
        <pc:grpChg chg="mod">
          <ac:chgData name="Shafiur Rahman" userId="47e631ac342a9572" providerId="LiveId" clId="{DD188789-D457-4302-AD0D-0EB3CC4DAAE6}" dt="2021-09-27T05:43:50.427" v="8631" actId="207"/>
          <ac:grpSpMkLst>
            <pc:docMk/>
            <pc:sldMk cId="1159456018" sldId="386"/>
            <ac:grpSpMk id="280" creationId="{8F555425-FB86-4C27-BD4E-E0900DAAC600}"/>
          </ac:grpSpMkLst>
        </pc:grpChg>
        <pc:picChg chg="add mod">
          <ac:chgData name="Shafiur Rahman" userId="47e631ac342a9572" providerId="LiveId" clId="{DD188789-D457-4302-AD0D-0EB3CC4DAAE6}" dt="2021-09-28T21:24:27.162" v="49456"/>
          <ac:picMkLst>
            <pc:docMk/>
            <pc:sldMk cId="1159456018" sldId="386"/>
            <ac:picMk id="6" creationId="{1F90A617-88A8-4CF7-B20E-9415611060AA}"/>
          </ac:picMkLst>
        </pc:picChg>
        <pc:cxnChg chg="add mod">
          <ac:chgData name="Shafiur Rahman" userId="47e631ac342a9572" providerId="LiveId" clId="{DD188789-D457-4302-AD0D-0EB3CC4DAAE6}" dt="2021-09-27T05:43:11.532" v="8616" actId="1582"/>
          <ac:cxnSpMkLst>
            <pc:docMk/>
            <pc:sldMk cId="1159456018" sldId="386"/>
            <ac:cxnSpMk id="5" creationId="{37720087-ACA0-4964-B961-7075CAA134A9}"/>
          </ac:cxnSpMkLst>
        </pc:cxnChg>
        <pc:cxnChg chg="add mod">
          <ac:chgData name="Shafiur Rahman" userId="47e631ac342a9572" providerId="LiveId" clId="{DD188789-D457-4302-AD0D-0EB3CC4DAAE6}" dt="2021-09-27T05:43:40.703" v="8629" actId="108"/>
          <ac:cxnSpMkLst>
            <pc:docMk/>
            <pc:sldMk cId="1159456018" sldId="386"/>
            <ac:cxnSpMk id="7" creationId="{CCFDE0ED-42AE-4E06-B9CF-E5B3FB241CB9}"/>
          </ac:cxnSpMkLst>
        </pc:cxnChg>
        <pc:cxnChg chg="add del">
          <ac:chgData name="Shafiur Rahman" userId="47e631ac342a9572" providerId="LiveId" clId="{DD188789-D457-4302-AD0D-0EB3CC4DAAE6}" dt="2021-09-27T05:43:29.653" v="8627" actId="11529"/>
          <ac:cxnSpMkLst>
            <pc:docMk/>
            <pc:sldMk cId="1159456018" sldId="386"/>
            <ac:cxnSpMk id="9" creationId="{EABE3F34-2538-4753-BA35-93248AB089D8}"/>
          </ac:cxnSpMkLst>
        </pc:cxnChg>
        <pc:cxnChg chg="add mod">
          <ac:chgData name="Shafiur Rahman" userId="47e631ac342a9572" providerId="LiveId" clId="{DD188789-D457-4302-AD0D-0EB3CC4DAAE6}" dt="2021-09-27T05:43:41.662" v="8630" actId="108"/>
          <ac:cxnSpMkLst>
            <pc:docMk/>
            <pc:sldMk cId="1159456018" sldId="386"/>
            <ac:cxnSpMk id="11" creationId="{D0065CAC-54F2-42BE-AC7D-4FF55F9D41A1}"/>
          </ac:cxnSpMkLst>
        </pc:cxnChg>
        <pc:cxnChg chg="del mod">
          <ac:chgData name="Shafiur Rahman" userId="47e631ac342a9572" providerId="LiveId" clId="{DD188789-D457-4302-AD0D-0EB3CC4DAAE6}" dt="2021-09-28T13:26:36.634" v="44617" actId="478"/>
          <ac:cxnSpMkLst>
            <pc:docMk/>
            <pc:sldMk cId="1159456018" sldId="386"/>
            <ac:cxnSpMk id="159" creationId="{BF969C46-8007-44FA-9B24-73B8389D96AF}"/>
          </ac:cxnSpMkLst>
        </pc:cxnChg>
        <pc:cxnChg chg="del mod">
          <ac:chgData name="Shafiur Rahman" userId="47e631ac342a9572" providerId="LiveId" clId="{DD188789-D457-4302-AD0D-0EB3CC4DAAE6}" dt="2021-09-28T13:26:35.800" v="44616" actId="478"/>
          <ac:cxnSpMkLst>
            <pc:docMk/>
            <pc:sldMk cId="1159456018" sldId="386"/>
            <ac:cxnSpMk id="160" creationId="{4B2F80C4-0277-47BD-AAED-5D6BD6A52C6D}"/>
          </ac:cxnSpMkLst>
        </pc:cxnChg>
      </pc:sldChg>
      <pc:sldChg chg="addSp delSp modSp add mod modTransition modAnim modNotesTx">
        <pc:chgData name="Shafiur Rahman" userId="47e631ac342a9572" providerId="LiveId" clId="{DD188789-D457-4302-AD0D-0EB3CC4DAAE6}" dt="2021-09-28T23:15:42.730" v="52162"/>
        <pc:sldMkLst>
          <pc:docMk/>
          <pc:sldMk cId="2706117909" sldId="387"/>
        </pc:sldMkLst>
        <pc:spChg chg="del">
          <ac:chgData name="Shafiur Rahman" userId="47e631ac342a9572" providerId="LiveId" clId="{DD188789-D457-4302-AD0D-0EB3CC4DAAE6}" dt="2021-09-27T05:45:20.387" v="8703" actId="478"/>
          <ac:spMkLst>
            <pc:docMk/>
            <pc:sldMk cId="2706117909" sldId="387"/>
            <ac:spMk id="96" creationId="{C8499B2E-DA78-4509-B9B0-ACABDD821E92}"/>
          </ac:spMkLst>
        </pc:spChg>
        <pc:spChg chg="add del mod">
          <ac:chgData name="Shafiur Rahman" userId="47e631ac342a9572" providerId="LiveId" clId="{DD188789-D457-4302-AD0D-0EB3CC4DAAE6}" dt="2021-09-27T06:01:38.382" v="8969" actId="478"/>
          <ac:spMkLst>
            <pc:docMk/>
            <pc:sldMk cId="2706117909" sldId="387"/>
            <ac:spMk id="100" creationId="{2F0D7299-94DC-4979-AEE3-C82FC3D5EBE3}"/>
          </ac:spMkLst>
        </pc:spChg>
        <pc:spChg chg="add del mod">
          <ac:chgData name="Shafiur Rahman" userId="47e631ac342a9572" providerId="LiveId" clId="{DD188789-D457-4302-AD0D-0EB3CC4DAAE6}" dt="2021-09-27T06:01:40.625" v="8971" actId="478"/>
          <ac:spMkLst>
            <pc:docMk/>
            <pc:sldMk cId="2706117909" sldId="387"/>
            <ac:spMk id="101" creationId="{D4D50273-9693-42E2-A8E3-B2A4EBFAFB1C}"/>
          </ac:spMkLst>
        </pc:spChg>
        <pc:spChg chg="add mod">
          <ac:chgData name="Shafiur Rahman" userId="47e631ac342a9572" providerId="LiveId" clId="{DD188789-D457-4302-AD0D-0EB3CC4DAAE6}" dt="2021-09-27T05:45:15.047" v="8700" actId="1037"/>
          <ac:spMkLst>
            <pc:docMk/>
            <pc:sldMk cId="2706117909" sldId="387"/>
            <ac:spMk id="102" creationId="{F257D38C-1957-4B4E-9A84-465322A4E4C8}"/>
          </ac:spMkLst>
        </pc:spChg>
        <pc:spChg chg="add mod">
          <ac:chgData name="Shafiur Rahman" userId="47e631ac342a9572" providerId="LiveId" clId="{DD188789-D457-4302-AD0D-0EB3CC4DAAE6}" dt="2021-09-27T05:45:40.445" v="8718" actId="1038"/>
          <ac:spMkLst>
            <pc:docMk/>
            <pc:sldMk cId="2706117909" sldId="387"/>
            <ac:spMk id="103" creationId="{A4D1CA1A-D6CC-485E-99ED-FFA5B2A7BE34}"/>
          </ac:spMkLst>
        </pc:spChg>
        <pc:spChg chg="add mod">
          <ac:chgData name="Shafiur Rahman" userId="47e631ac342a9572" providerId="LiveId" clId="{DD188789-D457-4302-AD0D-0EB3CC4DAAE6}" dt="2021-09-27T05:48:35.566" v="8963" actId="1037"/>
          <ac:spMkLst>
            <pc:docMk/>
            <pc:sldMk cId="2706117909" sldId="387"/>
            <ac:spMk id="104" creationId="{C1A25E05-1A20-4AAD-9EB2-8AAA26D42E6C}"/>
          </ac:spMkLst>
        </pc:spChg>
        <pc:spChg chg="add mod">
          <ac:chgData name="Shafiur Rahman" userId="47e631ac342a9572" providerId="LiveId" clId="{DD188789-D457-4302-AD0D-0EB3CC4DAAE6}" dt="2021-09-27T05:46:24.598" v="8908" actId="20577"/>
          <ac:spMkLst>
            <pc:docMk/>
            <pc:sldMk cId="2706117909" sldId="387"/>
            <ac:spMk id="105" creationId="{74D852D8-3FEE-4A84-B0E5-1B06FA478F42}"/>
          </ac:spMkLst>
        </pc:spChg>
        <pc:spChg chg="add del mod">
          <ac:chgData name="Shafiur Rahman" userId="47e631ac342a9572" providerId="LiveId" clId="{DD188789-D457-4302-AD0D-0EB3CC4DAAE6}" dt="2021-09-27T06:01:43.524" v="8972" actId="478"/>
          <ac:spMkLst>
            <pc:docMk/>
            <pc:sldMk cId="2706117909" sldId="387"/>
            <ac:spMk id="106" creationId="{E5D47244-9BCE-4F6B-856B-40AC44D606C3}"/>
          </ac:spMkLst>
        </pc:spChg>
        <pc:spChg chg="mod">
          <ac:chgData name="Shafiur Rahman" userId="47e631ac342a9572" providerId="LiveId" clId="{DD188789-D457-4302-AD0D-0EB3CC4DAAE6}" dt="2021-09-28T13:31:43.293" v="45389" actId="571"/>
          <ac:spMkLst>
            <pc:docMk/>
            <pc:sldMk cId="2706117909" sldId="387"/>
            <ac:spMk id="107" creationId="{06DD493F-84F8-40CE-89F0-5FBC179AF39B}"/>
          </ac:spMkLst>
        </pc:spChg>
        <pc:spChg chg="add del mod">
          <ac:chgData name="Shafiur Rahman" userId="47e631ac342a9572" providerId="LiveId" clId="{DD188789-D457-4302-AD0D-0EB3CC4DAAE6}" dt="2021-09-27T06:01:43.524" v="8972" actId="478"/>
          <ac:spMkLst>
            <pc:docMk/>
            <pc:sldMk cId="2706117909" sldId="387"/>
            <ac:spMk id="107" creationId="{1CE2670D-090E-4B35-98D9-88D306C7B334}"/>
          </ac:spMkLst>
        </pc:spChg>
        <pc:spChg chg="add del mod">
          <ac:chgData name="Shafiur Rahman" userId="47e631ac342a9572" providerId="LiveId" clId="{DD188789-D457-4302-AD0D-0EB3CC4DAAE6}" dt="2021-09-27T06:01:43.524" v="8972" actId="478"/>
          <ac:spMkLst>
            <pc:docMk/>
            <pc:sldMk cId="2706117909" sldId="387"/>
            <ac:spMk id="108" creationId="{59292674-6413-48DB-8494-E8C9A145BC85}"/>
          </ac:spMkLst>
        </pc:spChg>
        <pc:spChg chg="mod">
          <ac:chgData name="Shafiur Rahman" userId="47e631ac342a9572" providerId="LiveId" clId="{DD188789-D457-4302-AD0D-0EB3CC4DAAE6}" dt="2021-09-28T13:31:43.293" v="45389" actId="571"/>
          <ac:spMkLst>
            <pc:docMk/>
            <pc:sldMk cId="2706117909" sldId="387"/>
            <ac:spMk id="108" creationId="{C6838BDA-870A-442F-8332-29103E1228C8}"/>
          </ac:spMkLst>
        </pc:spChg>
        <pc:spChg chg="add mod">
          <ac:chgData name="Shafiur Rahman" userId="47e631ac342a9572" providerId="LiveId" clId="{DD188789-D457-4302-AD0D-0EB3CC4DAAE6}" dt="2021-09-27T05:48:35.566" v="8963" actId="1037"/>
          <ac:spMkLst>
            <pc:docMk/>
            <pc:sldMk cId="2706117909" sldId="387"/>
            <ac:spMk id="109" creationId="{46D7E2E3-246A-413D-9D97-4CEF76CE1CFA}"/>
          </ac:spMkLst>
        </pc:spChg>
        <pc:spChg chg="add del mod">
          <ac:chgData name="Shafiur Rahman" userId="47e631ac342a9572" providerId="LiveId" clId="{DD188789-D457-4302-AD0D-0EB3CC4DAAE6}" dt="2021-09-27T06:01:43.524" v="8972" actId="478"/>
          <ac:spMkLst>
            <pc:docMk/>
            <pc:sldMk cId="2706117909" sldId="387"/>
            <ac:spMk id="110" creationId="{B5B90B55-906E-4AE9-B2CA-7CC7F2C7863A}"/>
          </ac:spMkLst>
        </pc:spChg>
        <pc:spChg chg="mod">
          <ac:chgData name="Shafiur Rahman" userId="47e631ac342a9572" providerId="LiveId" clId="{DD188789-D457-4302-AD0D-0EB3CC4DAAE6}" dt="2021-09-28T13:31:43.293" v="45389" actId="571"/>
          <ac:spMkLst>
            <pc:docMk/>
            <pc:sldMk cId="2706117909" sldId="387"/>
            <ac:spMk id="110" creationId="{D3E1F89F-8545-4360-A6F5-3C49F1778A5D}"/>
          </ac:spMkLst>
        </pc:spChg>
        <pc:spChg chg="add mod">
          <ac:chgData name="Shafiur Rahman" userId="47e631ac342a9572" providerId="LiveId" clId="{DD188789-D457-4302-AD0D-0EB3CC4DAAE6}" dt="2021-09-27T05:48:35.566" v="8963" actId="1037"/>
          <ac:spMkLst>
            <pc:docMk/>
            <pc:sldMk cId="2706117909" sldId="387"/>
            <ac:spMk id="111" creationId="{1E5B6C8B-183E-45C9-9403-8693236AB4BB}"/>
          </ac:spMkLst>
        </pc:spChg>
        <pc:spChg chg="mod">
          <ac:chgData name="Shafiur Rahman" userId="47e631ac342a9572" providerId="LiveId" clId="{DD188789-D457-4302-AD0D-0EB3CC4DAAE6}" dt="2021-09-28T13:31:43.293" v="45389" actId="571"/>
          <ac:spMkLst>
            <pc:docMk/>
            <pc:sldMk cId="2706117909" sldId="387"/>
            <ac:spMk id="112" creationId="{905B6B35-3E4C-4052-BF09-26B032CC017D}"/>
          </ac:spMkLst>
        </pc:spChg>
        <pc:spChg chg="mod">
          <ac:chgData name="Shafiur Rahman" userId="47e631ac342a9572" providerId="LiveId" clId="{DD188789-D457-4302-AD0D-0EB3CC4DAAE6}" dt="2021-09-28T13:31:43.293" v="45389" actId="571"/>
          <ac:spMkLst>
            <pc:docMk/>
            <pc:sldMk cId="2706117909" sldId="387"/>
            <ac:spMk id="113" creationId="{B73802E0-4EF8-4786-B40E-E3BDF7E6D5A7}"/>
          </ac:spMkLst>
        </pc:spChg>
        <pc:spChg chg="mod">
          <ac:chgData name="Shafiur Rahman" userId="47e631ac342a9572" providerId="LiveId" clId="{DD188789-D457-4302-AD0D-0EB3CC4DAAE6}" dt="2021-09-27T05:47:07.164" v="8909" actId="571"/>
          <ac:spMkLst>
            <pc:docMk/>
            <pc:sldMk cId="2706117909" sldId="387"/>
            <ac:spMk id="116" creationId="{EAB028BB-731C-417C-8BFD-B83CD371EA88}"/>
          </ac:spMkLst>
        </pc:spChg>
        <pc:spChg chg="mod">
          <ac:chgData name="Shafiur Rahman" userId="47e631ac342a9572" providerId="LiveId" clId="{DD188789-D457-4302-AD0D-0EB3CC4DAAE6}" dt="2021-09-27T05:47:11.212" v="8912" actId="20577"/>
          <ac:spMkLst>
            <pc:docMk/>
            <pc:sldMk cId="2706117909" sldId="387"/>
            <ac:spMk id="117" creationId="{65ADBA76-E4DD-4969-8087-A859E1D32C4A}"/>
          </ac:spMkLst>
        </pc:spChg>
        <pc:spChg chg="mod">
          <ac:chgData name="Shafiur Rahman" userId="47e631ac342a9572" providerId="LiveId" clId="{DD188789-D457-4302-AD0D-0EB3CC4DAAE6}" dt="2021-09-27T05:47:17.098" v="8913" actId="571"/>
          <ac:spMkLst>
            <pc:docMk/>
            <pc:sldMk cId="2706117909" sldId="387"/>
            <ac:spMk id="119" creationId="{067CE5B8-2B56-4764-B91F-8FEEEBA44843}"/>
          </ac:spMkLst>
        </pc:spChg>
        <pc:spChg chg="mod">
          <ac:chgData name="Shafiur Rahman" userId="47e631ac342a9572" providerId="LiveId" clId="{DD188789-D457-4302-AD0D-0EB3CC4DAAE6}" dt="2021-09-27T05:47:19.297" v="8915" actId="20577"/>
          <ac:spMkLst>
            <pc:docMk/>
            <pc:sldMk cId="2706117909" sldId="387"/>
            <ac:spMk id="120" creationId="{9BAEDB8C-22BF-4100-A871-1FE72C1F1430}"/>
          </ac:spMkLst>
        </pc:spChg>
        <pc:spChg chg="mod">
          <ac:chgData name="Shafiur Rahman" userId="47e631ac342a9572" providerId="LiveId" clId="{DD188789-D457-4302-AD0D-0EB3CC4DAAE6}" dt="2021-09-28T23:15:23.543" v="52161" actId="571"/>
          <ac:spMkLst>
            <pc:docMk/>
            <pc:sldMk cId="2706117909" sldId="387"/>
            <ac:spMk id="123" creationId="{0AE20D41-0134-4775-A06E-027F727FA07D}"/>
          </ac:spMkLst>
        </pc:spChg>
        <pc:spChg chg="mod">
          <ac:chgData name="Shafiur Rahman" userId="47e631ac342a9572" providerId="LiveId" clId="{DD188789-D457-4302-AD0D-0EB3CC4DAAE6}" dt="2021-09-28T23:15:23.543" v="52161" actId="571"/>
          <ac:spMkLst>
            <pc:docMk/>
            <pc:sldMk cId="2706117909" sldId="387"/>
            <ac:spMk id="126" creationId="{89EF261C-950B-400B-828C-E3AB3D3724DE}"/>
          </ac:spMkLst>
        </pc:spChg>
        <pc:spChg chg="mod">
          <ac:chgData name="Shafiur Rahman" userId="47e631ac342a9572" providerId="LiveId" clId="{DD188789-D457-4302-AD0D-0EB3CC4DAAE6}" dt="2021-09-27T05:44:37.027" v="8640" actId="6549"/>
          <ac:spMkLst>
            <pc:docMk/>
            <pc:sldMk cId="2706117909" sldId="387"/>
            <ac:spMk id="131" creationId="{812553D6-1D15-45B6-9A9A-72C1F09A7F2A}"/>
          </ac:spMkLst>
        </pc:spChg>
        <pc:spChg chg="mod topLvl">
          <ac:chgData name="Shafiur Rahman" userId="47e631ac342a9572" providerId="LiveId" clId="{DD188789-D457-4302-AD0D-0EB3CC4DAAE6}" dt="2021-09-28T13:33:21.307" v="45399" actId="165"/>
          <ac:spMkLst>
            <pc:docMk/>
            <pc:sldMk cId="2706117909" sldId="387"/>
            <ac:spMk id="138" creationId="{B419B405-22A0-45E2-9C37-67AD38A8D585}"/>
          </ac:spMkLst>
        </pc:spChg>
        <pc:spChg chg="mod topLvl">
          <ac:chgData name="Shafiur Rahman" userId="47e631ac342a9572" providerId="LiveId" clId="{DD188789-D457-4302-AD0D-0EB3CC4DAAE6}" dt="2021-09-28T13:33:21.307" v="45399" actId="165"/>
          <ac:spMkLst>
            <pc:docMk/>
            <pc:sldMk cId="2706117909" sldId="387"/>
            <ac:spMk id="139" creationId="{0CBFF931-4D28-4CF9-BB76-B538942BC728}"/>
          </ac:spMkLst>
        </pc:spChg>
        <pc:spChg chg="mod topLvl">
          <ac:chgData name="Shafiur Rahman" userId="47e631ac342a9572" providerId="LiveId" clId="{DD188789-D457-4302-AD0D-0EB3CC4DAAE6}" dt="2021-09-28T13:33:21.307" v="45399" actId="165"/>
          <ac:spMkLst>
            <pc:docMk/>
            <pc:sldMk cId="2706117909" sldId="387"/>
            <ac:spMk id="148" creationId="{01BEC026-FB06-4DD5-984F-092B4685CACB}"/>
          </ac:spMkLst>
        </pc:spChg>
        <pc:spChg chg="mod topLvl">
          <ac:chgData name="Shafiur Rahman" userId="47e631ac342a9572" providerId="LiveId" clId="{DD188789-D457-4302-AD0D-0EB3CC4DAAE6}" dt="2021-09-28T13:33:21.307" v="45399" actId="165"/>
          <ac:spMkLst>
            <pc:docMk/>
            <pc:sldMk cId="2706117909" sldId="387"/>
            <ac:spMk id="149" creationId="{65ADCF30-3364-423F-A825-DFD4BA033C38}"/>
          </ac:spMkLst>
        </pc:spChg>
        <pc:spChg chg="mod topLvl">
          <ac:chgData name="Shafiur Rahman" userId="47e631ac342a9572" providerId="LiveId" clId="{DD188789-D457-4302-AD0D-0EB3CC4DAAE6}" dt="2021-09-28T13:33:21.307" v="45399" actId="165"/>
          <ac:spMkLst>
            <pc:docMk/>
            <pc:sldMk cId="2706117909" sldId="387"/>
            <ac:spMk id="281" creationId="{173B17CB-18E6-4C06-99CB-9E68FBD842DD}"/>
          </ac:spMkLst>
        </pc:spChg>
        <pc:spChg chg="mod topLvl">
          <ac:chgData name="Shafiur Rahman" userId="47e631ac342a9572" providerId="LiveId" clId="{DD188789-D457-4302-AD0D-0EB3CC4DAAE6}" dt="2021-09-28T13:33:21.307" v="45399" actId="165"/>
          <ac:spMkLst>
            <pc:docMk/>
            <pc:sldMk cId="2706117909" sldId="387"/>
            <ac:spMk id="282" creationId="{F6C7BD64-1381-4BB2-80DA-9D2DA7575323}"/>
          </ac:spMkLst>
        </pc:spChg>
        <pc:grpChg chg="add mod">
          <ac:chgData name="Shafiur Rahman" userId="47e631ac342a9572" providerId="LiveId" clId="{DD188789-D457-4302-AD0D-0EB3CC4DAAE6}" dt="2021-09-28T13:32:54.982" v="45393" actId="14100"/>
          <ac:grpSpMkLst>
            <pc:docMk/>
            <pc:sldMk cId="2706117909" sldId="387"/>
            <ac:grpSpMk id="106" creationId="{40DD9CCB-3A8B-446F-A6D4-2B3C24608D3C}"/>
          </ac:grpSpMkLst>
        </pc:grpChg>
        <pc:grpChg chg="add mod">
          <ac:chgData name="Shafiur Rahman" userId="47e631ac342a9572" providerId="LiveId" clId="{DD188789-D457-4302-AD0D-0EB3CC4DAAE6}" dt="2021-09-28T23:15:23.543" v="52161" actId="571"/>
          <ac:grpSpMkLst>
            <pc:docMk/>
            <pc:sldMk cId="2706117909" sldId="387"/>
            <ac:grpSpMk id="114" creationId="{61F8F261-B073-4AAD-AB93-51F8F1EE4E36}"/>
          </ac:grpSpMkLst>
        </pc:grpChg>
        <pc:grpChg chg="add mod">
          <ac:chgData name="Shafiur Rahman" userId="47e631ac342a9572" providerId="LiveId" clId="{DD188789-D457-4302-AD0D-0EB3CC4DAAE6}" dt="2021-09-27T05:47:33.129" v="8932" actId="1038"/>
          <ac:grpSpMkLst>
            <pc:docMk/>
            <pc:sldMk cId="2706117909" sldId="387"/>
            <ac:grpSpMk id="115" creationId="{7980532E-497B-48F4-AA54-15682E033A9D}"/>
          </ac:grpSpMkLst>
        </pc:grpChg>
        <pc:grpChg chg="add mod">
          <ac:chgData name="Shafiur Rahman" userId="47e631ac342a9572" providerId="LiveId" clId="{DD188789-D457-4302-AD0D-0EB3CC4DAAE6}" dt="2021-09-27T05:47:33.129" v="8932" actId="1038"/>
          <ac:grpSpMkLst>
            <pc:docMk/>
            <pc:sldMk cId="2706117909" sldId="387"/>
            <ac:grpSpMk id="118" creationId="{0DAF43D1-F3B2-4EEC-B01C-1646D41DEB8F}"/>
          </ac:grpSpMkLst>
        </pc:grpChg>
        <pc:grpChg chg="del">
          <ac:chgData name="Shafiur Rahman" userId="47e631ac342a9572" providerId="LiveId" clId="{DD188789-D457-4302-AD0D-0EB3CC4DAAE6}" dt="2021-09-27T05:44:39.498" v="8641" actId="478"/>
          <ac:grpSpMkLst>
            <pc:docMk/>
            <pc:sldMk cId="2706117909" sldId="387"/>
            <ac:grpSpMk id="130" creationId="{D0277D72-EE4A-4396-963D-3004E773A3DE}"/>
          </ac:grpSpMkLst>
        </pc:grpChg>
        <pc:grpChg chg="del mod">
          <ac:chgData name="Shafiur Rahman" userId="47e631ac342a9572" providerId="LiveId" clId="{DD188789-D457-4302-AD0D-0EB3CC4DAAE6}" dt="2021-09-28T13:33:21.307" v="45399" actId="165"/>
          <ac:grpSpMkLst>
            <pc:docMk/>
            <pc:sldMk cId="2706117909" sldId="387"/>
            <ac:grpSpMk id="133" creationId="{D6FF4B7A-B77A-444D-975D-9FE853EFB1F3}"/>
          </ac:grpSpMkLst>
        </pc:grpChg>
        <pc:grpChg chg="del mod">
          <ac:chgData name="Shafiur Rahman" userId="47e631ac342a9572" providerId="LiveId" clId="{DD188789-D457-4302-AD0D-0EB3CC4DAAE6}" dt="2021-09-28T13:33:21.307" v="45399" actId="165"/>
          <ac:grpSpMkLst>
            <pc:docMk/>
            <pc:sldMk cId="2706117909" sldId="387"/>
            <ac:grpSpMk id="147" creationId="{C584321F-3783-4909-A9E5-88FECBCFC8A0}"/>
          </ac:grpSpMkLst>
        </pc:grpChg>
        <pc:grpChg chg="del">
          <ac:chgData name="Shafiur Rahman" userId="47e631ac342a9572" providerId="LiveId" clId="{DD188789-D457-4302-AD0D-0EB3CC4DAAE6}" dt="2021-09-27T05:44:43.700" v="8643" actId="478"/>
          <ac:grpSpMkLst>
            <pc:docMk/>
            <pc:sldMk cId="2706117909" sldId="387"/>
            <ac:grpSpMk id="150" creationId="{142830AC-CD45-40AB-9E89-CF07F9C2641C}"/>
          </ac:grpSpMkLst>
        </pc:grpChg>
        <pc:grpChg chg="mod">
          <ac:chgData name="Shafiur Rahman" userId="47e631ac342a9572" providerId="LiveId" clId="{DD188789-D457-4302-AD0D-0EB3CC4DAAE6}" dt="2021-09-27T05:47:33.129" v="8932" actId="1038"/>
          <ac:grpSpMkLst>
            <pc:docMk/>
            <pc:sldMk cId="2706117909" sldId="387"/>
            <ac:grpSpMk id="153" creationId="{D1AE2DD8-0B6C-4E1D-BA69-9E4B09B8D9FD}"/>
          </ac:grpSpMkLst>
        </pc:grpChg>
        <pc:grpChg chg="del">
          <ac:chgData name="Shafiur Rahman" userId="47e631ac342a9572" providerId="LiveId" clId="{DD188789-D457-4302-AD0D-0EB3CC4DAAE6}" dt="2021-09-27T05:44:46.211" v="8645" actId="478"/>
          <ac:grpSpMkLst>
            <pc:docMk/>
            <pc:sldMk cId="2706117909" sldId="387"/>
            <ac:grpSpMk id="156" creationId="{1B6D4C32-A12A-47A2-8856-2FCDECE0738A}"/>
          </ac:grpSpMkLst>
        </pc:grpChg>
        <pc:grpChg chg="del">
          <ac:chgData name="Shafiur Rahman" userId="47e631ac342a9572" providerId="LiveId" clId="{DD188789-D457-4302-AD0D-0EB3CC4DAAE6}" dt="2021-09-28T13:33:21.307" v="45399" actId="165"/>
          <ac:grpSpMkLst>
            <pc:docMk/>
            <pc:sldMk cId="2706117909" sldId="387"/>
            <ac:grpSpMk id="280" creationId="{8F555425-FB86-4C27-BD4E-E0900DAAC600}"/>
          </ac:grpSpMkLst>
        </pc:grpChg>
        <pc:grpChg chg="mod">
          <ac:chgData name="Shafiur Rahman" userId="47e631ac342a9572" providerId="LiveId" clId="{DD188789-D457-4302-AD0D-0EB3CC4DAAE6}" dt="2021-09-27T06:01:47.296" v="8973" actId="14100"/>
          <ac:grpSpMkLst>
            <pc:docMk/>
            <pc:sldMk cId="2706117909" sldId="387"/>
            <ac:grpSpMk id="318" creationId="{E9CE69F4-1E1B-439E-A8BB-0DC330ACA0E4}"/>
          </ac:grpSpMkLst>
        </pc:grpChg>
        <pc:picChg chg="add mod">
          <ac:chgData name="Shafiur Rahman" userId="47e631ac342a9572" providerId="LiveId" clId="{DD188789-D457-4302-AD0D-0EB3CC4DAAE6}" dt="2021-09-28T21:24:17.632" v="49453" actId="1076"/>
          <ac:picMkLst>
            <pc:docMk/>
            <pc:sldMk cId="2706117909" sldId="387"/>
            <ac:picMk id="5" creationId="{79FA3620-0FFC-4D63-9F97-2AE095B202FE}"/>
          </ac:picMkLst>
        </pc:picChg>
        <pc:cxnChg chg="del mod">
          <ac:chgData name="Shafiur Rahman" userId="47e631ac342a9572" providerId="LiveId" clId="{DD188789-D457-4302-AD0D-0EB3CC4DAAE6}" dt="2021-09-27T05:44:35.901" v="8639" actId="478"/>
          <ac:cxnSpMkLst>
            <pc:docMk/>
            <pc:sldMk cId="2706117909" sldId="387"/>
            <ac:cxnSpMk id="5" creationId="{37720087-ACA0-4964-B961-7075CAA134A9}"/>
          </ac:cxnSpMkLst>
        </pc:cxnChg>
        <pc:cxnChg chg="add mod ord">
          <ac:chgData name="Shafiur Rahman" userId="47e631ac342a9572" providerId="LiveId" clId="{DD188789-D457-4302-AD0D-0EB3CC4DAAE6}" dt="2021-09-28T13:32:08.905" v="45391" actId="166"/>
          <ac:cxnSpMkLst>
            <pc:docMk/>
            <pc:sldMk cId="2706117909" sldId="387"/>
            <ac:cxnSpMk id="6" creationId="{CFF5789D-A2E7-4AC5-A909-BBF0C0D482FD}"/>
          </ac:cxnSpMkLst>
        </pc:cxnChg>
        <pc:cxnChg chg="del mod">
          <ac:chgData name="Shafiur Rahman" userId="47e631ac342a9572" providerId="LiveId" clId="{DD188789-D457-4302-AD0D-0EB3CC4DAAE6}" dt="2021-09-27T05:44:41.937" v="8642" actId="478"/>
          <ac:cxnSpMkLst>
            <pc:docMk/>
            <pc:sldMk cId="2706117909" sldId="387"/>
            <ac:cxnSpMk id="7" creationId="{CCFDE0ED-42AE-4E06-B9CF-E5B3FB241CB9}"/>
          </ac:cxnSpMkLst>
        </pc:cxnChg>
        <pc:cxnChg chg="add mod ord">
          <ac:chgData name="Shafiur Rahman" userId="47e631ac342a9572" providerId="LiveId" clId="{DD188789-D457-4302-AD0D-0EB3CC4DAAE6}" dt="2021-09-28T13:32:08.905" v="45391" actId="166"/>
          <ac:cxnSpMkLst>
            <pc:docMk/>
            <pc:sldMk cId="2706117909" sldId="387"/>
            <ac:cxnSpMk id="10" creationId="{C09CB2D6-9CCE-4066-9D05-F7765B4C05F3}"/>
          </ac:cxnSpMkLst>
        </pc:cxnChg>
        <pc:cxnChg chg="del mod">
          <ac:chgData name="Shafiur Rahman" userId="47e631ac342a9572" providerId="LiveId" clId="{DD188789-D457-4302-AD0D-0EB3CC4DAAE6}" dt="2021-09-27T05:44:45.143" v="8644" actId="478"/>
          <ac:cxnSpMkLst>
            <pc:docMk/>
            <pc:sldMk cId="2706117909" sldId="387"/>
            <ac:cxnSpMk id="11" creationId="{D0065CAC-54F2-42BE-AC7D-4FF55F9D41A1}"/>
          </ac:cxnSpMkLst>
        </pc:cxnChg>
        <pc:cxnChg chg="add mod ord">
          <ac:chgData name="Shafiur Rahman" userId="47e631ac342a9572" providerId="LiveId" clId="{DD188789-D457-4302-AD0D-0EB3CC4DAAE6}" dt="2021-09-28T13:32:08.905" v="45391" actId="166"/>
          <ac:cxnSpMkLst>
            <pc:docMk/>
            <pc:sldMk cId="2706117909" sldId="387"/>
            <ac:cxnSpMk id="13" creationId="{0C006A44-3A0D-4231-BC05-8EE1C3D11DB2}"/>
          </ac:cxnSpMkLst>
        </pc:cxnChg>
        <pc:cxnChg chg="add mod ord">
          <ac:chgData name="Shafiur Rahman" userId="47e631ac342a9572" providerId="LiveId" clId="{DD188789-D457-4302-AD0D-0EB3CC4DAAE6}" dt="2021-09-28T13:32:08.905" v="45391" actId="166"/>
          <ac:cxnSpMkLst>
            <pc:docMk/>
            <pc:sldMk cId="2706117909" sldId="387"/>
            <ac:cxnSpMk id="127" creationId="{9DB940B5-C3DC-4D32-874F-2D6E94E13C13}"/>
          </ac:cxnSpMkLst>
        </pc:cxnChg>
        <pc:cxnChg chg="add mod ord">
          <ac:chgData name="Shafiur Rahman" userId="47e631ac342a9572" providerId="LiveId" clId="{DD188789-D457-4302-AD0D-0EB3CC4DAAE6}" dt="2021-09-28T13:32:08.905" v="45391" actId="166"/>
          <ac:cxnSpMkLst>
            <pc:docMk/>
            <pc:sldMk cId="2706117909" sldId="387"/>
            <ac:cxnSpMk id="134" creationId="{7EB1D78D-F620-4698-8B20-075FA252BDBD}"/>
          </ac:cxnSpMkLst>
        </pc:cxnChg>
        <pc:cxnChg chg="del mod">
          <ac:chgData name="Shafiur Rahman" userId="47e631ac342a9572" providerId="LiveId" clId="{DD188789-D457-4302-AD0D-0EB3CC4DAAE6}" dt="2021-09-27T05:45:18.399" v="8701" actId="478"/>
          <ac:cxnSpMkLst>
            <pc:docMk/>
            <pc:sldMk cId="2706117909" sldId="387"/>
            <ac:cxnSpMk id="159" creationId="{BF969C46-8007-44FA-9B24-73B8389D96AF}"/>
          </ac:cxnSpMkLst>
        </pc:cxnChg>
        <pc:cxnChg chg="del mod">
          <ac:chgData name="Shafiur Rahman" userId="47e631ac342a9572" providerId="LiveId" clId="{DD188789-D457-4302-AD0D-0EB3CC4DAAE6}" dt="2021-09-27T05:45:19.418" v="8702" actId="478"/>
          <ac:cxnSpMkLst>
            <pc:docMk/>
            <pc:sldMk cId="2706117909" sldId="387"/>
            <ac:cxnSpMk id="160" creationId="{4B2F80C4-0277-47BD-AAED-5D6BD6A52C6D}"/>
          </ac:cxnSpMkLst>
        </pc:cxnChg>
      </pc:sldChg>
      <pc:sldChg chg="addSp delSp modSp add mod modTransition delAnim modAnim modNotesTx">
        <pc:chgData name="Shafiur Rahman" userId="47e631ac342a9572" providerId="LiveId" clId="{DD188789-D457-4302-AD0D-0EB3CC4DAAE6}" dt="2021-09-28T23:54:04.040" v="52226" actId="207"/>
        <pc:sldMkLst>
          <pc:docMk/>
          <pc:sldMk cId="2179253963" sldId="388"/>
        </pc:sldMkLst>
        <pc:spChg chg="mod">
          <ac:chgData name="Shafiur Rahman" userId="47e631ac342a9572" providerId="LiveId" clId="{DD188789-D457-4302-AD0D-0EB3CC4DAAE6}" dt="2021-09-27T06:04:55.057" v="9072" actId="1037"/>
          <ac:spMkLst>
            <pc:docMk/>
            <pc:sldMk cId="2179253963" sldId="388"/>
            <ac:spMk id="100" creationId="{2F0D7299-94DC-4979-AEE3-C82FC3D5EBE3}"/>
          </ac:spMkLst>
        </pc:spChg>
        <pc:spChg chg="mod">
          <ac:chgData name="Shafiur Rahman" userId="47e631ac342a9572" providerId="LiveId" clId="{DD188789-D457-4302-AD0D-0EB3CC4DAAE6}" dt="2021-09-27T06:04:55.057" v="9072" actId="1037"/>
          <ac:spMkLst>
            <pc:docMk/>
            <pc:sldMk cId="2179253963" sldId="388"/>
            <ac:spMk id="101" creationId="{D4D50273-9693-42E2-A8E3-B2A4EBFAFB1C}"/>
          </ac:spMkLst>
        </pc:spChg>
        <pc:spChg chg="mod">
          <ac:chgData name="Shafiur Rahman" userId="47e631ac342a9572" providerId="LiveId" clId="{DD188789-D457-4302-AD0D-0EB3CC4DAAE6}" dt="2021-09-27T06:02:45.894" v="8993" actId="1037"/>
          <ac:spMkLst>
            <pc:docMk/>
            <pc:sldMk cId="2179253963" sldId="388"/>
            <ac:spMk id="106" creationId="{E5D47244-9BCE-4F6B-856B-40AC44D606C3}"/>
          </ac:spMkLst>
        </pc:spChg>
        <pc:spChg chg="mod">
          <ac:chgData name="Shafiur Rahman" userId="47e631ac342a9572" providerId="LiveId" clId="{DD188789-D457-4302-AD0D-0EB3CC4DAAE6}" dt="2021-09-27T06:07:23.670" v="9137" actId="14100"/>
          <ac:spMkLst>
            <pc:docMk/>
            <pc:sldMk cId="2179253963" sldId="388"/>
            <ac:spMk id="107" creationId="{1CE2670D-090E-4B35-98D9-88D306C7B334}"/>
          </ac:spMkLst>
        </pc:spChg>
        <pc:spChg chg="del">
          <ac:chgData name="Shafiur Rahman" userId="47e631ac342a9572" providerId="LiveId" clId="{DD188789-D457-4302-AD0D-0EB3CC4DAAE6}" dt="2021-09-27T06:04:03.614" v="9041" actId="478"/>
          <ac:spMkLst>
            <pc:docMk/>
            <pc:sldMk cId="2179253963" sldId="388"/>
            <ac:spMk id="108" creationId="{59292674-6413-48DB-8494-E8C9A145BC85}"/>
          </ac:spMkLst>
        </pc:spChg>
        <pc:spChg chg="del">
          <ac:chgData name="Shafiur Rahman" userId="47e631ac342a9572" providerId="LiveId" clId="{DD188789-D457-4302-AD0D-0EB3CC4DAAE6}" dt="2021-09-27T06:04:03.614" v="9041" actId="478"/>
          <ac:spMkLst>
            <pc:docMk/>
            <pc:sldMk cId="2179253963" sldId="388"/>
            <ac:spMk id="110" creationId="{B5B90B55-906E-4AE9-B2CA-7CC7F2C7863A}"/>
          </ac:spMkLst>
        </pc:spChg>
        <pc:spChg chg="mod topLvl">
          <ac:chgData name="Shafiur Rahman" userId="47e631ac342a9572" providerId="LiveId" clId="{DD188789-D457-4302-AD0D-0EB3CC4DAAE6}" dt="2021-09-28T13:41:34.995" v="45479" actId="165"/>
          <ac:spMkLst>
            <pc:docMk/>
            <pc:sldMk cId="2179253963" sldId="388"/>
            <ac:spMk id="126" creationId="{209C9BEA-78BA-41FA-9DF8-83DCCCF33DCD}"/>
          </ac:spMkLst>
        </pc:spChg>
        <pc:spChg chg="mod topLvl">
          <ac:chgData name="Shafiur Rahman" userId="47e631ac342a9572" providerId="LiveId" clId="{DD188789-D457-4302-AD0D-0EB3CC4DAAE6}" dt="2021-09-28T13:41:34.995" v="45479" actId="165"/>
          <ac:spMkLst>
            <pc:docMk/>
            <pc:sldMk cId="2179253963" sldId="388"/>
            <ac:spMk id="127" creationId="{30164DA8-06C1-4A39-A2E1-1173DEBA6EA3}"/>
          </ac:spMkLst>
        </pc:spChg>
        <pc:spChg chg="mod topLvl">
          <ac:chgData name="Shafiur Rahman" userId="47e631ac342a9572" providerId="LiveId" clId="{DD188789-D457-4302-AD0D-0EB3CC4DAAE6}" dt="2021-09-28T13:41:34.995" v="45479" actId="165"/>
          <ac:spMkLst>
            <pc:docMk/>
            <pc:sldMk cId="2179253963" sldId="388"/>
            <ac:spMk id="130" creationId="{AD688965-28F6-4D12-9150-334B2E5E1D6E}"/>
          </ac:spMkLst>
        </pc:spChg>
        <pc:spChg chg="mod topLvl">
          <ac:chgData name="Shafiur Rahman" userId="47e631ac342a9572" providerId="LiveId" clId="{DD188789-D457-4302-AD0D-0EB3CC4DAAE6}" dt="2021-09-28T13:41:34.995" v="45479" actId="165"/>
          <ac:spMkLst>
            <pc:docMk/>
            <pc:sldMk cId="2179253963" sldId="388"/>
            <ac:spMk id="131" creationId="{184159F3-C97A-47B5-844B-E43295ED8109}"/>
          </ac:spMkLst>
        </pc:spChg>
        <pc:spChg chg="mod topLvl">
          <ac:chgData name="Shafiur Rahman" userId="47e631ac342a9572" providerId="LiveId" clId="{DD188789-D457-4302-AD0D-0EB3CC4DAAE6}" dt="2021-09-28T13:41:34.995" v="45479" actId="165"/>
          <ac:spMkLst>
            <pc:docMk/>
            <pc:sldMk cId="2179253963" sldId="388"/>
            <ac:spMk id="134" creationId="{68EA435A-22B3-44C0-9E73-8DB5AB05092F}"/>
          </ac:spMkLst>
        </pc:spChg>
        <pc:spChg chg="mod topLvl">
          <ac:chgData name="Shafiur Rahman" userId="47e631ac342a9572" providerId="LiveId" clId="{DD188789-D457-4302-AD0D-0EB3CC4DAAE6}" dt="2021-09-28T13:41:34.995" v="45479" actId="165"/>
          <ac:spMkLst>
            <pc:docMk/>
            <pc:sldMk cId="2179253963" sldId="388"/>
            <ac:spMk id="135" creationId="{B94D17AA-6EFC-41E0-9C20-9C336C591237}"/>
          </ac:spMkLst>
        </pc:spChg>
        <pc:spChg chg="add mod">
          <ac:chgData name="Shafiur Rahman" userId="47e631ac342a9572" providerId="LiveId" clId="{DD188789-D457-4302-AD0D-0EB3CC4DAAE6}" dt="2021-09-27T06:06:10.591" v="9082" actId="571"/>
          <ac:spMkLst>
            <pc:docMk/>
            <pc:sldMk cId="2179253963" sldId="388"/>
            <ac:spMk id="137" creationId="{81F20D80-B319-4983-8B45-491A0EFFCB8D}"/>
          </ac:spMkLst>
        </pc:spChg>
        <pc:spChg chg="mod">
          <ac:chgData name="Shafiur Rahman" userId="47e631ac342a9572" providerId="LiveId" clId="{DD188789-D457-4302-AD0D-0EB3CC4DAAE6}" dt="2021-09-28T23:54:04.040" v="52226" actId="207"/>
          <ac:spMkLst>
            <pc:docMk/>
            <pc:sldMk cId="2179253963" sldId="388"/>
            <ac:spMk id="138" creationId="{B419B405-22A0-45E2-9C37-67AD38A8D585}"/>
          </ac:spMkLst>
        </pc:spChg>
        <pc:spChg chg="mod">
          <ac:chgData name="Shafiur Rahman" userId="47e631ac342a9572" providerId="LiveId" clId="{DD188789-D457-4302-AD0D-0EB3CC4DAAE6}" dt="2021-09-28T23:54:04.040" v="52226" actId="207"/>
          <ac:spMkLst>
            <pc:docMk/>
            <pc:sldMk cId="2179253963" sldId="388"/>
            <ac:spMk id="139" creationId="{0CBFF931-4D28-4CF9-BB76-B538942BC728}"/>
          </ac:spMkLst>
        </pc:spChg>
        <pc:spChg chg="add mod">
          <ac:chgData name="Shafiur Rahman" userId="47e631ac342a9572" providerId="LiveId" clId="{DD188789-D457-4302-AD0D-0EB3CC4DAAE6}" dt="2021-09-27T06:07:28.531" v="9141" actId="20577"/>
          <ac:spMkLst>
            <pc:docMk/>
            <pc:sldMk cId="2179253963" sldId="388"/>
            <ac:spMk id="140" creationId="{518EB6F6-198F-4FA1-AE85-AAB5CBED4BA0}"/>
          </ac:spMkLst>
        </pc:spChg>
        <pc:spChg chg="add mod">
          <ac:chgData name="Shafiur Rahman" userId="47e631ac342a9572" providerId="LiveId" clId="{DD188789-D457-4302-AD0D-0EB3CC4DAAE6}" dt="2021-09-27T06:06:18.258" v="9083" actId="571"/>
          <ac:spMkLst>
            <pc:docMk/>
            <pc:sldMk cId="2179253963" sldId="388"/>
            <ac:spMk id="141" creationId="{D3CCBA02-A182-4F61-BEEF-DDB2448E514A}"/>
          </ac:spMkLst>
        </pc:spChg>
        <pc:spChg chg="add mod">
          <ac:chgData name="Shafiur Rahman" userId="47e631ac342a9572" providerId="LiveId" clId="{DD188789-D457-4302-AD0D-0EB3CC4DAAE6}" dt="2021-09-27T06:07:25.610" v="9139" actId="20577"/>
          <ac:spMkLst>
            <pc:docMk/>
            <pc:sldMk cId="2179253963" sldId="388"/>
            <ac:spMk id="142" creationId="{76E377B2-F227-404B-A5EF-224D9F91B056}"/>
          </ac:spMkLst>
        </pc:spChg>
        <pc:spChg chg="mod">
          <ac:chgData name="Shafiur Rahman" userId="47e631ac342a9572" providerId="LiveId" clId="{DD188789-D457-4302-AD0D-0EB3CC4DAAE6}" dt="2021-09-27T06:07:06.013" v="9126" actId="571"/>
          <ac:spMkLst>
            <pc:docMk/>
            <pc:sldMk cId="2179253963" sldId="388"/>
            <ac:spMk id="144" creationId="{342C2B29-8400-47B1-BC36-7DC105B96281}"/>
          </ac:spMkLst>
        </pc:spChg>
        <pc:spChg chg="mod">
          <ac:chgData name="Shafiur Rahman" userId="47e631ac342a9572" providerId="LiveId" clId="{DD188789-D457-4302-AD0D-0EB3CC4DAAE6}" dt="2021-09-27T06:07:17.782" v="9133" actId="20577"/>
          <ac:spMkLst>
            <pc:docMk/>
            <pc:sldMk cId="2179253963" sldId="388"/>
            <ac:spMk id="145" creationId="{C41E4A18-7151-46E5-AACF-AAC7B03838EF}"/>
          </ac:spMkLst>
        </pc:spChg>
        <pc:spChg chg="mod">
          <ac:chgData name="Shafiur Rahman" userId="47e631ac342a9572" providerId="LiveId" clId="{DD188789-D457-4302-AD0D-0EB3CC4DAAE6}" dt="2021-09-27T06:07:06.013" v="9126" actId="571"/>
          <ac:spMkLst>
            <pc:docMk/>
            <pc:sldMk cId="2179253963" sldId="388"/>
            <ac:spMk id="146" creationId="{C88C7E3E-E298-48D7-949B-E568F6F939CF}"/>
          </ac:spMkLst>
        </pc:spChg>
        <pc:spChg chg="mod">
          <ac:chgData name="Shafiur Rahman" userId="47e631ac342a9572" providerId="LiveId" clId="{DD188789-D457-4302-AD0D-0EB3CC4DAAE6}" dt="2021-09-28T23:54:04.040" v="52226" actId="207"/>
          <ac:spMkLst>
            <pc:docMk/>
            <pc:sldMk cId="2179253963" sldId="388"/>
            <ac:spMk id="148" creationId="{01BEC026-FB06-4DD5-984F-092B4685CACB}"/>
          </ac:spMkLst>
        </pc:spChg>
        <pc:spChg chg="mod">
          <ac:chgData name="Shafiur Rahman" userId="47e631ac342a9572" providerId="LiveId" clId="{DD188789-D457-4302-AD0D-0EB3CC4DAAE6}" dt="2021-09-28T23:54:04.040" v="52226" actId="207"/>
          <ac:spMkLst>
            <pc:docMk/>
            <pc:sldMk cId="2179253963" sldId="388"/>
            <ac:spMk id="149" creationId="{65ADCF30-3364-423F-A825-DFD4BA033C38}"/>
          </ac:spMkLst>
        </pc:spChg>
        <pc:spChg chg="mod">
          <ac:chgData name="Shafiur Rahman" userId="47e631ac342a9572" providerId="LiveId" clId="{DD188789-D457-4302-AD0D-0EB3CC4DAAE6}" dt="2021-09-27T06:07:09.727" v="9128" actId="20577"/>
          <ac:spMkLst>
            <pc:docMk/>
            <pc:sldMk cId="2179253963" sldId="388"/>
            <ac:spMk id="150" creationId="{324523EC-D6C3-4E15-B12B-983116A01DCD}"/>
          </ac:spMkLst>
        </pc:spChg>
        <pc:spChg chg="mod">
          <ac:chgData name="Shafiur Rahman" userId="47e631ac342a9572" providerId="LiveId" clId="{DD188789-D457-4302-AD0D-0EB3CC4DAAE6}" dt="2021-09-27T06:07:13.805" v="9130" actId="20577"/>
          <ac:spMkLst>
            <pc:docMk/>
            <pc:sldMk cId="2179253963" sldId="388"/>
            <ac:spMk id="151" creationId="{CFF80687-8C29-48AC-8757-08278C7D4949}"/>
          </ac:spMkLst>
        </pc:spChg>
        <pc:spChg chg="mod">
          <ac:chgData name="Shafiur Rahman" userId="47e631ac342a9572" providerId="LiveId" clId="{DD188789-D457-4302-AD0D-0EB3CC4DAAE6}" dt="2021-09-28T13:38:51.504" v="45456"/>
          <ac:spMkLst>
            <pc:docMk/>
            <pc:sldMk cId="2179253963" sldId="388"/>
            <ac:spMk id="152" creationId="{CA523B28-23D3-4B6E-84CE-DC88B31F6884}"/>
          </ac:spMkLst>
        </pc:spChg>
        <pc:spChg chg="mod topLvl">
          <ac:chgData name="Shafiur Rahman" userId="47e631ac342a9572" providerId="LiveId" clId="{DD188789-D457-4302-AD0D-0EB3CC4DAAE6}" dt="2021-09-28T13:41:25.464" v="45478" actId="165"/>
          <ac:spMkLst>
            <pc:docMk/>
            <pc:sldMk cId="2179253963" sldId="388"/>
            <ac:spMk id="154" creationId="{B2229B49-0F4B-4B54-8B9E-40795B3023F5}"/>
          </ac:spMkLst>
        </pc:spChg>
        <pc:spChg chg="mod topLvl">
          <ac:chgData name="Shafiur Rahman" userId="47e631ac342a9572" providerId="LiveId" clId="{DD188789-D457-4302-AD0D-0EB3CC4DAAE6}" dt="2021-09-28T13:41:25.464" v="45478" actId="165"/>
          <ac:spMkLst>
            <pc:docMk/>
            <pc:sldMk cId="2179253963" sldId="388"/>
            <ac:spMk id="155" creationId="{5B751312-825C-4C53-9740-D56DDAB38845}"/>
          </ac:spMkLst>
        </pc:spChg>
        <pc:spChg chg="mod">
          <ac:chgData name="Shafiur Rahman" userId="47e631ac342a9572" providerId="LiveId" clId="{DD188789-D457-4302-AD0D-0EB3CC4DAAE6}" dt="2021-09-28T13:38:51.504" v="45456"/>
          <ac:spMkLst>
            <pc:docMk/>
            <pc:sldMk cId="2179253963" sldId="388"/>
            <ac:spMk id="156" creationId="{00B71D78-F97B-4CD8-8465-0D3AFDD2FFE4}"/>
          </ac:spMkLst>
        </pc:spChg>
        <pc:spChg chg="mod">
          <ac:chgData name="Shafiur Rahman" userId="47e631ac342a9572" providerId="LiveId" clId="{DD188789-D457-4302-AD0D-0EB3CC4DAAE6}" dt="2021-09-28T13:38:51.504" v="45456"/>
          <ac:spMkLst>
            <pc:docMk/>
            <pc:sldMk cId="2179253963" sldId="388"/>
            <ac:spMk id="157" creationId="{0F5AF5CD-1582-44CE-8FD2-1F1D56C1BF4C}"/>
          </ac:spMkLst>
        </pc:spChg>
        <pc:spChg chg="mod">
          <ac:chgData name="Shafiur Rahman" userId="47e631ac342a9572" providerId="LiveId" clId="{DD188789-D457-4302-AD0D-0EB3CC4DAAE6}" dt="2021-09-28T13:38:51.504" v="45456"/>
          <ac:spMkLst>
            <pc:docMk/>
            <pc:sldMk cId="2179253963" sldId="388"/>
            <ac:spMk id="158" creationId="{7CA343AA-BFFC-4E40-B96D-7498CEE23C70}"/>
          </ac:spMkLst>
        </pc:spChg>
        <pc:spChg chg="mod">
          <ac:chgData name="Shafiur Rahman" userId="47e631ac342a9572" providerId="LiveId" clId="{DD188789-D457-4302-AD0D-0EB3CC4DAAE6}" dt="2021-09-28T13:38:51.504" v="45456"/>
          <ac:spMkLst>
            <pc:docMk/>
            <pc:sldMk cId="2179253963" sldId="388"/>
            <ac:spMk id="159" creationId="{06121337-9E00-4B4B-8DD6-CFC71C9B7BAD}"/>
          </ac:spMkLst>
        </pc:spChg>
        <pc:spChg chg="mod">
          <ac:chgData name="Shafiur Rahman" userId="47e631ac342a9572" providerId="LiveId" clId="{DD188789-D457-4302-AD0D-0EB3CC4DAAE6}" dt="2021-09-28T13:39:12.977" v="45458" actId="571"/>
          <ac:spMkLst>
            <pc:docMk/>
            <pc:sldMk cId="2179253963" sldId="388"/>
            <ac:spMk id="161" creationId="{77BC1832-3BCF-42A8-BCD0-00CDB5A16B38}"/>
          </ac:spMkLst>
        </pc:spChg>
        <pc:spChg chg="mod">
          <ac:chgData name="Shafiur Rahman" userId="47e631ac342a9572" providerId="LiveId" clId="{DD188789-D457-4302-AD0D-0EB3CC4DAAE6}" dt="2021-09-28T13:39:12.977" v="45458" actId="571"/>
          <ac:spMkLst>
            <pc:docMk/>
            <pc:sldMk cId="2179253963" sldId="388"/>
            <ac:spMk id="162" creationId="{BEDEFB7E-9D9B-419E-960B-B8BBC2AE11EF}"/>
          </ac:spMkLst>
        </pc:spChg>
        <pc:spChg chg="mod">
          <ac:chgData name="Shafiur Rahman" userId="47e631ac342a9572" providerId="LiveId" clId="{DD188789-D457-4302-AD0D-0EB3CC4DAAE6}" dt="2021-09-28T13:39:12.977" v="45458" actId="571"/>
          <ac:spMkLst>
            <pc:docMk/>
            <pc:sldMk cId="2179253963" sldId="388"/>
            <ac:spMk id="163" creationId="{3723924A-F9C3-4A53-B859-A0CFDBF4CB9D}"/>
          </ac:spMkLst>
        </pc:spChg>
        <pc:spChg chg="mod">
          <ac:chgData name="Shafiur Rahman" userId="47e631ac342a9572" providerId="LiveId" clId="{DD188789-D457-4302-AD0D-0EB3CC4DAAE6}" dt="2021-09-28T13:39:12.977" v="45458" actId="571"/>
          <ac:spMkLst>
            <pc:docMk/>
            <pc:sldMk cId="2179253963" sldId="388"/>
            <ac:spMk id="164" creationId="{A13DFD79-82E4-4355-897A-506FF510D1BD}"/>
          </ac:spMkLst>
        </pc:spChg>
        <pc:spChg chg="mod">
          <ac:chgData name="Shafiur Rahman" userId="47e631ac342a9572" providerId="LiveId" clId="{DD188789-D457-4302-AD0D-0EB3CC4DAAE6}" dt="2021-09-28T13:39:12.977" v="45458" actId="571"/>
          <ac:spMkLst>
            <pc:docMk/>
            <pc:sldMk cId="2179253963" sldId="388"/>
            <ac:spMk id="165" creationId="{82BAD67B-62A3-442D-AA35-57A5D3AD81C4}"/>
          </ac:spMkLst>
        </pc:spChg>
        <pc:spChg chg="mod">
          <ac:chgData name="Shafiur Rahman" userId="47e631ac342a9572" providerId="LiveId" clId="{DD188789-D457-4302-AD0D-0EB3CC4DAAE6}" dt="2021-09-28T13:39:23.491" v="45461" actId="571"/>
          <ac:spMkLst>
            <pc:docMk/>
            <pc:sldMk cId="2179253963" sldId="388"/>
            <ac:spMk id="200" creationId="{E72D1A23-E33A-4A9F-923D-740FD4419113}"/>
          </ac:spMkLst>
        </pc:spChg>
        <pc:spChg chg="mod">
          <ac:chgData name="Shafiur Rahman" userId="47e631ac342a9572" providerId="LiveId" clId="{DD188789-D457-4302-AD0D-0EB3CC4DAAE6}" dt="2021-09-28T13:39:23.491" v="45461" actId="571"/>
          <ac:spMkLst>
            <pc:docMk/>
            <pc:sldMk cId="2179253963" sldId="388"/>
            <ac:spMk id="201" creationId="{39543DD7-90D2-45AA-9A7B-4BF734DAF39C}"/>
          </ac:spMkLst>
        </pc:spChg>
        <pc:spChg chg="mod">
          <ac:chgData name="Shafiur Rahman" userId="47e631ac342a9572" providerId="LiveId" clId="{DD188789-D457-4302-AD0D-0EB3CC4DAAE6}" dt="2021-09-28T13:39:23.491" v="45461" actId="571"/>
          <ac:spMkLst>
            <pc:docMk/>
            <pc:sldMk cId="2179253963" sldId="388"/>
            <ac:spMk id="202" creationId="{4926D1A5-7CE3-415F-9F50-CD2E3CC46AB8}"/>
          </ac:spMkLst>
        </pc:spChg>
        <pc:spChg chg="mod">
          <ac:chgData name="Shafiur Rahman" userId="47e631ac342a9572" providerId="LiveId" clId="{DD188789-D457-4302-AD0D-0EB3CC4DAAE6}" dt="2021-09-28T13:39:23.491" v="45461" actId="571"/>
          <ac:spMkLst>
            <pc:docMk/>
            <pc:sldMk cId="2179253963" sldId="388"/>
            <ac:spMk id="203" creationId="{0E9793FE-4500-4672-A36F-865BB2F00F36}"/>
          </ac:spMkLst>
        </pc:spChg>
        <pc:spChg chg="mod">
          <ac:chgData name="Shafiur Rahman" userId="47e631ac342a9572" providerId="LiveId" clId="{DD188789-D457-4302-AD0D-0EB3CC4DAAE6}" dt="2021-09-28T13:39:23.491" v="45461" actId="571"/>
          <ac:spMkLst>
            <pc:docMk/>
            <pc:sldMk cId="2179253963" sldId="388"/>
            <ac:spMk id="204" creationId="{C3889566-A191-474E-A155-6D053278902F}"/>
          </ac:spMkLst>
        </pc:spChg>
        <pc:spChg chg="mod">
          <ac:chgData name="Shafiur Rahman" userId="47e631ac342a9572" providerId="LiveId" clId="{DD188789-D457-4302-AD0D-0EB3CC4DAAE6}" dt="2021-09-28T13:39:28.431" v="45462" actId="571"/>
          <ac:spMkLst>
            <pc:docMk/>
            <pc:sldMk cId="2179253963" sldId="388"/>
            <ac:spMk id="206" creationId="{10118AD5-C8C4-4240-99DD-3ED2870CFB0F}"/>
          </ac:spMkLst>
        </pc:spChg>
        <pc:spChg chg="mod">
          <ac:chgData name="Shafiur Rahman" userId="47e631ac342a9572" providerId="LiveId" clId="{DD188789-D457-4302-AD0D-0EB3CC4DAAE6}" dt="2021-09-28T13:39:28.431" v="45462" actId="571"/>
          <ac:spMkLst>
            <pc:docMk/>
            <pc:sldMk cId="2179253963" sldId="388"/>
            <ac:spMk id="207" creationId="{C56F023A-3F73-46D7-98AE-978A3A731CEB}"/>
          </ac:spMkLst>
        </pc:spChg>
        <pc:spChg chg="mod">
          <ac:chgData name="Shafiur Rahman" userId="47e631ac342a9572" providerId="LiveId" clId="{DD188789-D457-4302-AD0D-0EB3CC4DAAE6}" dt="2021-09-28T13:39:28.431" v="45462" actId="571"/>
          <ac:spMkLst>
            <pc:docMk/>
            <pc:sldMk cId="2179253963" sldId="388"/>
            <ac:spMk id="208" creationId="{AAAC10FF-4C75-4DDE-B61E-46E11FBD7A93}"/>
          </ac:spMkLst>
        </pc:spChg>
        <pc:spChg chg="mod">
          <ac:chgData name="Shafiur Rahman" userId="47e631ac342a9572" providerId="LiveId" clId="{DD188789-D457-4302-AD0D-0EB3CC4DAAE6}" dt="2021-09-28T13:39:28.431" v="45462" actId="571"/>
          <ac:spMkLst>
            <pc:docMk/>
            <pc:sldMk cId="2179253963" sldId="388"/>
            <ac:spMk id="209" creationId="{A5C30306-DA70-4C56-833A-30A1B7B07542}"/>
          </ac:spMkLst>
        </pc:spChg>
        <pc:spChg chg="mod">
          <ac:chgData name="Shafiur Rahman" userId="47e631ac342a9572" providerId="LiveId" clId="{DD188789-D457-4302-AD0D-0EB3CC4DAAE6}" dt="2021-09-28T13:39:28.431" v="45462" actId="571"/>
          <ac:spMkLst>
            <pc:docMk/>
            <pc:sldMk cId="2179253963" sldId="388"/>
            <ac:spMk id="210" creationId="{2BB3EEEE-556D-4964-9945-E54446463569}"/>
          </ac:spMkLst>
        </pc:spChg>
        <pc:spChg chg="mod">
          <ac:chgData name="Shafiur Rahman" userId="47e631ac342a9572" providerId="LiveId" clId="{DD188789-D457-4302-AD0D-0EB3CC4DAAE6}" dt="2021-09-28T23:54:04.040" v="52226" actId="207"/>
          <ac:spMkLst>
            <pc:docMk/>
            <pc:sldMk cId="2179253963" sldId="388"/>
            <ac:spMk id="281" creationId="{173B17CB-18E6-4C06-99CB-9E68FBD842DD}"/>
          </ac:spMkLst>
        </pc:spChg>
        <pc:spChg chg="mod">
          <ac:chgData name="Shafiur Rahman" userId="47e631ac342a9572" providerId="LiveId" clId="{DD188789-D457-4302-AD0D-0EB3CC4DAAE6}" dt="2021-09-28T23:54:04.040" v="52226" actId="207"/>
          <ac:spMkLst>
            <pc:docMk/>
            <pc:sldMk cId="2179253963" sldId="388"/>
            <ac:spMk id="282" creationId="{F6C7BD64-1381-4BB2-80DA-9D2DA7575323}"/>
          </ac:spMkLst>
        </pc:spChg>
        <pc:grpChg chg="del">
          <ac:chgData name="Shafiur Rahman" userId="47e631ac342a9572" providerId="LiveId" clId="{DD188789-D457-4302-AD0D-0EB3CC4DAAE6}" dt="2021-09-27T06:03:41.361" v="9038" actId="478"/>
          <ac:grpSpMkLst>
            <pc:docMk/>
            <pc:sldMk cId="2179253963" sldId="388"/>
            <ac:grpSpMk id="115" creationId="{7980532E-497B-48F4-AA54-15682E033A9D}"/>
          </ac:grpSpMkLst>
        </pc:grpChg>
        <pc:grpChg chg="del">
          <ac:chgData name="Shafiur Rahman" userId="47e631ac342a9572" providerId="LiveId" clId="{DD188789-D457-4302-AD0D-0EB3CC4DAAE6}" dt="2021-09-27T06:03:40.556" v="9037" actId="478"/>
          <ac:grpSpMkLst>
            <pc:docMk/>
            <pc:sldMk cId="2179253963" sldId="388"/>
            <ac:grpSpMk id="118" creationId="{0DAF43D1-F3B2-4EEC-B01C-1646D41DEB8F}"/>
          </ac:grpSpMkLst>
        </pc:grpChg>
        <pc:grpChg chg="add mod">
          <ac:chgData name="Shafiur Rahman" userId="47e631ac342a9572" providerId="LiveId" clId="{DD188789-D457-4302-AD0D-0EB3CC4DAAE6}" dt="2021-09-28T13:39:07.865" v="45457" actId="14100"/>
          <ac:grpSpMkLst>
            <pc:docMk/>
            <pc:sldMk cId="2179253963" sldId="388"/>
            <ac:grpSpMk id="120" creationId="{E1E1BD72-FBC7-4ADC-A60E-6277F2FDE548}"/>
          </ac:grpSpMkLst>
        </pc:grpChg>
        <pc:grpChg chg="add del mod">
          <ac:chgData name="Shafiur Rahman" userId="47e631ac342a9572" providerId="LiveId" clId="{DD188789-D457-4302-AD0D-0EB3CC4DAAE6}" dt="2021-09-28T13:41:34.995" v="45479" actId="165"/>
          <ac:grpSpMkLst>
            <pc:docMk/>
            <pc:sldMk cId="2179253963" sldId="388"/>
            <ac:grpSpMk id="123" creationId="{93A4854B-BB7A-46E0-89D8-496BC300C112}"/>
          </ac:grpSpMkLst>
        </pc:grpChg>
        <pc:grpChg chg="add del mod">
          <ac:chgData name="Shafiur Rahman" userId="47e631ac342a9572" providerId="LiveId" clId="{DD188789-D457-4302-AD0D-0EB3CC4DAAE6}" dt="2021-09-28T13:41:34.995" v="45479" actId="165"/>
          <ac:grpSpMkLst>
            <pc:docMk/>
            <pc:sldMk cId="2179253963" sldId="388"/>
            <ac:grpSpMk id="128" creationId="{78AC2F9B-6E9F-49AC-9ABD-8F50BDBE7F2B}"/>
          </ac:grpSpMkLst>
        </pc:grpChg>
        <pc:grpChg chg="add del mod">
          <ac:chgData name="Shafiur Rahman" userId="47e631ac342a9572" providerId="LiveId" clId="{DD188789-D457-4302-AD0D-0EB3CC4DAAE6}" dt="2021-09-28T13:41:34.995" v="45479" actId="165"/>
          <ac:grpSpMkLst>
            <pc:docMk/>
            <pc:sldMk cId="2179253963" sldId="388"/>
            <ac:grpSpMk id="132" creationId="{6B7CD86C-89D1-40A7-9230-4B56C72EC920}"/>
          </ac:grpSpMkLst>
        </pc:grpChg>
        <pc:grpChg chg="mod">
          <ac:chgData name="Shafiur Rahman" userId="47e631ac342a9572" providerId="LiveId" clId="{DD188789-D457-4302-AD0D-0EB3CC4DAAE6}" dt="2021-09-28T23:54:04.040" v="52226" actId="207"/>
          <ac:grpSpMkLst>
            <pc:docMk/>
            <pc:sldMk cId="2179253963" sldId="388"/>
            <ac:grpSpMk id="133" creationId="{D6FF4B7A-B77A-444D-975D-9FE853EFB1F3}"/>
          </ac:grpSpMkLst>
        </pc:grpChg>
        <pc:grpChg chg="add mod">
          <ac:chgData name="Shafiur Rahman" userId="47e631ac342a9572" providerId="LiveId" clId="{DD188789-D457-4302-AD0D-0EB3CC4DAAE6}" dt="2021-09-27T06:07:06.013" v="9126" actId="571"/>
          <ac:grpSpMkLst>
            <pc:docMk/>
            <pc:sldMk cId="2179253963" sldId="388"/>
            <ac:grpSpMk id="143" creationId="{C212F693-66D2-4E45-B56C-AD18128D682E}"/>
          </ac:grpSpMkLst>
        </pc:grpChg>
        <pc:grpChg chg="mod">
          <ac:chgData name="Shafiur Rahman" userId="47e631ac342a9572" providerId="LiveId" clId="{DD188789-D457-4302-AD0D-0EB3CC4DAAE6}" dt="2021-09-28T23:54:04.040" v="52226" actId="207"/>
          <ac:grpSpMkLst>
            <pc:docMk/>
            <pc:sldMk cId="2179253963" sldId="388"/>
            <ac:grpSpMk id="147" creationId="{C584321F-3783-4909-A9E5-88FECBCFC8A0}"/>
          </ac:grpSpMkLst>
        </pc:grpChg>
        <pc:grpChg chg="del">
          <ac:chgData name="Shafiur Rahman" userId="47e631ac342a9572" providerId="LiveId" clId="{DD188789-D457-4302-AD0D-0EB3CC4DAAE6}" dt="2021-09-28T13:41:25.464" v="45478" actId="165"/>
          <ac:grpSpMkLst>
            <pc:docMk/>
            <pc:sldMk cId="2179253963" sldId="388"/>
            <ac:grpSpMk id="153" creationId="{D1AE2DD8-0B6C-4E1D-BA69-9E4B09B8D9FD}"/>
          </ac:grpSpMkLst>
        </pc:grpChg>
        <pc:grpChg chg="add mod">
          <ac:chgData name="Shafiur Rahman" userId="47e631ac342a9572" providerId="LiveId" clId="{DD188789-D457-4302-AD0D-0EB3CC4DAAE6}" dt="2021-09-28T13:39:19.455" v="45459" actId="14100"/>
          <ac:grpSpMkLst>
            <pc:docMk/>
            <pc:sldMk cId="2179253963" sldId="388"/>
            <ac:grpSpMk id="160" creationId="{F122DAE7-4124-4684-B1CC-AD4A7DFCF5F4}"/>
          </ac:grpSpMkLst>
        </pc:grpChg>
        <pc:grpChg chg="add mod">
          <ac:chgData name="Shafiur Rahman" userId="47e631ac342a9572" providerId="LiveId" clId="{DD188789-D457-4302-AD0D-0EB3CC4DAAE6}" dt="2021-09-28T13:39:23.491" v="45461" actId="571"/>
          <ac:grpSpMkLst>
            <pc:docMk/>
            <pc:sldMk cId="2179253963" sldId="388"/>
            <ac:grpSpMk id="166" creationId="{6A1C77A0-B53A-420B-91F2-3752A64B5D65}"/>
          </ac:grpSpMkLst>
        </pc:grpChg>
        <pc:grpChg chg="add mod">
          <ac:chgData name="Shafiur Rahman" userId="47e631ac342a9572" providerId="LiveId" clId="{DD188789-D457-4302-AD0D-0EB3CC4DAAE6}" dt="2021-09-28T13:39:23.491" v="45461" actId="571"/>
          <ac:grpSpMkLst>
            <pc:docMk/>
            <pc:sldMk cId="2179253963" sldId="388"/>
            <ac:grpSpMk id="199" creationId="{B97E880B-C2AE-4160-8334-19EFDFE41BDA}"/>
          </ac:grpSpMkLst>
        </pc:grpChg>
        <pc:grpChg chg="add mod">
          <ac:chgData name="Shafiur Rahman" userId="47e631ac342a9572" providerId="LiveId" clId="{DD188789-D457-4302-AD0D-0EB3CC4DAAE6}" dt="2021-09-28T13:39:31.473" v="45463" actId="14100"/>
          <ac:grpSpMkLst>
            <pc:docMk/>
            <pc:sldMk cId="2179253963" sldId="388"/>
            <ac:grpSpMk id="205" creationId="{B3D88F10-47CC-44B2-A7EB-A4DFA9385E26}"/>
          </ac:grpSpMkLst>
        </pc:grpChg>
        <pc:grpChg chg="mod">
          <ac:chgData name="Shafiur Rahman" userId="47e631ac342a9572" providerId="LiveId" clId="{DD188789-D457-4302-AD0D-0EB3CC4DAAE6}" dt="2021-09-28T23:54:04.040" v="52226" actId="207"/>
          <ac:grpSpMkLst>
            <pc:docMk/>
            <pc:sldMk cId="2179253963" sldId="388"/>
            <ac:grpSpMk id="280" creationId="{8F555425-FB86-4C27-BD4E-E0900DAAC600}"/>
          </ac:grpSpMkLst>
        </pc:grpChg>
        <pc:grpChg chg="del mod">
          <ac:chgData name="Shafiur Rahman" userId="47e631ac342a9572" providerId="LiveId" clId="{DD188789-D457-4302-AD0D-0EB3CC4DAAE6}" dt="2021-09-28T13:38:50.422" v="45455" actId="478"/>
          <ac:grpSpMkLst>
            <pc:docMk/>
            <pc:sldMk cId="2179253963" sldId="388"/>
            <ac:grpSpMk id="318" creationId="{E9CE69F4-1E1B-439E-A8BB-0DC330ACA0E4}"/>
          </ac:grpSpMkLst>
        </pc:grpChg>
        <pc:picChg chg="add del mod">
          <ac:chgData name="Shafiur Rahman" userId="47e631ac342a9572" providerId="LiveId" clId="{DD188789-D457-4302-AD0D-0EB3CC4DAAE6}" dt="2021-09-28T22:07:51.940" v="52004" actId="21"/>
          <ac:picMkLst>
            <pc:docMk/>
            <pc:sldMk cId="2179253963" sldId="388"/>
            <ac:picMk id="6" creationId="{5E529C97-46C3-4368-AA5F-57C4F103094C}"/>
          </ac:picMkLst>
        </pc:picChg>
        <pc:cxnChg chg="add mod ord">
          <ac:chgData name="Shafiur Rahman" userId="47e631ac342a9572" providerId="LiveId" clId="{DD188789-D457-4302-AD0D-0EB3CC4DAAE6}" dt="2021-09-28T13:39:40.634" v="45464" actId="166"/>
          <ac:cxnSpMkLst>
            <pc:docMk/>
            <pc:sldMk cId="2179253963" sldId="388"/>
            <ac:cxnSpMk id="5" creationId="{606B1B85-724A-4BDA-874E-2DFC57835E64}"/>
          </ac:cxnSpMkLst>
        </pc:cxnChg>
        <pc:cxnChg chg="del mod">
          <ac:chgData name="Shafiur Rahman" userId="47e631ac342a9572" providerId="LiveId" clId="{DD188789-D457-4302-AD0D-0EB3CC4DAAE6}" dt="2021-09-27T06:02:26.091" v="8982" actId="478"/>
          <ac:cxnSpMkLst>
            <pc:docMk/>
            <pc:sldMk cId="2179253963" sldId="388"/>
            <ac:cxnSpMk id="6" creationId="{CFF5789D-A2E7-4AC5-A909-BBF0C0D482FD}"/>
          </ac:cxnSpMkLst>
        </pc:cxnChg>
        <pc:cxnChg chg="del mod">
          <ac:chgData name="Shafiur Rahman" userId="47e631ac342a9572" providerId="LiveId" clId="{DD188789-D457-4302-AD0D-0EB3CC4DAAE6}" dt="2021-09-27T06:02:26.939" v="8983" actId="478"/>
          <ac:cxnSpMkLst>
            <pc:docMk/>
            <pc:sldMk cId="2179253963" sldId="388"/>
            <ac:cxnSpMk id="10" creationId="{C09CB2D6-9CCE-4066-9D05-F7765B4C05F3}"/>
          </ac:cxnSpMkLst>
        </pc:cxnChg>
        <pc:cxnChg chg="del mod">
          <ac:chgData name="Shafiur Rahman" userId="47e631ac342a9572" providerId="LiveId" clId="{DD188789-D457-4302-AD0D-0EB3CC4DAAE6}" dt="2021-09-27T06:02:27.658" v="8984" actId="478"/>
          <ac:cxnSpMkLst>
            <pc:docMk/>
            <pc:sldMk cId="2179253963" sldId="388"/>
            <ac:cxnSpMk id="13" creationId="{0C006A44-3A0D-4231-BC05-8EE1C3D11DB2}"/>
          </ac:cxnSpMkLst>
        </pc:cxnChg>
        <pc:cxnChg chg="add mod ord">
          <ac:chgData name="Shafiur Rahman" userId="47e631ac342a9572" providerId="LiveId" clId="{DD188789-D457-4302-AD0D-0EB3CC4DAAE6}" dt="2021-09-28T13:39:40.634" v="45464" actId="166"/>
          <ac:cxnSpMkLst>
            <pc:docMk/>
            <pc:sldMk cId="2179253963" sldId="388"/>
            <ac:cxnSpMk id="18" creationId="{EA517B9E-91C2-4263-AABB-8F20B2A4266B}"/>
          </ac:cxnSpMkLst>
        </pc:cxnChg>
        <pc:cxnChg chg="add mod ord">
          <ac:chgData name="Shafiur Rahman" userId="47e631ac342a9572" providerId="LiveId" clId="{DD188789-D457-4302-AD0D-0EB3CC4DAAE6}" dt="2021-09-28T13:39:40.634" v="45464" actId="166"/>
          <ac:cxnSpMkLst>
            <pc:docMk/>
            <pc:sldMk cId="2179253963" sldId="388"/>
            <ac:cxnSpMk id="23" creationId="{BE71F9E2-8B78-4652-B779-CBFF00CE98DC}"/>
          </ac:cxnSpMkLst>
        </pc:cxnChg>
        <pc:cxnChg chg="add mod ord">
          <ac:chgData name="Shafiur Rahman" userId="47e631ac342a9572" providerId="LiveId" clId="{DD188789-D457-4302-AD0D-0EB3CC4DAAE6}" dt="2021-09-28T13:39:40.634" v="45464" actId="166"/>
          <ac:cxnSpMkLst>
            <pc:docMk/>
            <pc:sldMk cId="2179253963" sldId="388"/>
            <ac:cxnSpMk id="25" creationId="{374C5807-E5EC-470D-8E6E-EB2D09345502}"/>
          </ac:cxnSpMkLst>
        </pc:cxnChg>
        <pc:cxnChg chg="add mod ord">
          <ac:chgData name="Shafiur Rahman" userId="47e631ac342a9572" providerId="LiveId" clId="{DD188789-D457-4302-AD0D-0EB3CC4DAAE6}" dt="2021-09-28T13:39:40.634" v="45464" actId="166"/>
          <ac:cxnSpMkLst>
            <pc:docMk/>
            <pc:sldMk cId="2179253963" sldId="388"/>
            <ac:cxnSpMk id="114" creationId="{C61B24B1-3AE0-458F-A31A-D970AE4E2965}"/>
          </ac:cxnSpMkLst>
        </pc:cxnChg>
        <pc:cxnChg chg="add mod ord">
          <ac:chgData name="Shafiur Rahman" userId="47e631ac342a9572" providerId="LiveId" clId="{DD188789-D457-4302-AD0D-0EB3CC4DAAE6}" dt="2021-09-28T13:39:40.634" v="45464" actId="166"/>
          <ac:cxnSpMkLst>
            <pc:docMk/>
            <pc:sldMk cId="2179253963" sldId="388"/>
            <ac:cxnSpMk id="136" creationId="{320226A6-A2C8-4B70-953E-EBA1CDC3E0BD}"/>
          </ac:cxnSpMkLst>
        </pc:cxnChg>
        <pc:cxnChg chg="mod">
          <ac:chgData name="Shafiur Rahman" userId="47e631ac342a9572" providerId="LiveId" clId="{DD188789-D457-4302-AD0D-0EB3CC4DAAE6}" dt="2021-09-28T13:39:23.491" v="45461" actId="571"/>
          <ac:cxnSpMkLst>
            <pc:docMk/>
            <pc:sldMk cId="2179253963" sldId="388"/>
            <ac:cxnSpMk id="167" creationId="{96D47572-0599-47CA-8766-393532DC96AA}"/>
          </ac:cxnSpMkLst>
        </pc:cxnChg>
        <pc:cxnChg chg="mod">
          <ac:chgData name="Shafiur Rahman" userId="47e631ac342a9572" providerId="LiveId" clId="{DD188789-D457-4302-AD0D-0EB3CC4DAAE6}" dt="2021-09-28T13:39:23.491" v="45461" actId="571"/>
          <ac:cxnSpMkLst>
            <pc:docMk/>
            <pc:sldMk cId="2179253963" sldId="388"/>
            <ac:cxnSpMk id="168" creationId="{3C4F64D0-B8F7-4177-9728-79389F3DF6DC}"/>
          </ac:cxnSpMkLst>
        </pc:cxnChg>
        <pc:cxnChg chg="mod">
          <ac:chgData name="Shafiur Rahman" userId="47e631ac342a9572" providerId="LiveId" clId="{DD188789-D457-4302-AD0D-0EB3CC4DAAE6}" dt="2021-09-28T13:39:23.491" v="45461" actId="571"/>
          <ac:cxnSpMkLst>
            <pc:docMk/>
            <pc:sldMk cId="2179253963" sldId="388"/>
            <ac:cxnSpMk id="174" creationId="{67B843DC-1242-45B6-BA2A-F486DA7DD8A6}"/>
          </ac:cxnSpMkLst>
        </pc:cxnChg>
        <pc:cxnChg chg="mod">
          <ac:chgData name="Shafiur Rahman" userId="47e631ac342a9572" providerId="LiveId" clId="{DD188789-D457-4302-AD0D-0EB3CC4DAAE6}" dt="2021-09-28T13:39:23.491" v="45461" actId="571"/>
          <ac:cxnSpMkLst>
            <pc:docMk/>
            <pc:sldMk cId="2179253963" sldId="388"/>
            <ac:cxnSpMk id="181" creationId="{55461268-A929-4E33-9BF9-1EF67921615B}"/>
          </ac:cxnSpMkLst>
        </pc:cxnChg>
        <pc:cxnChg chg="mod">
          <ac:chgData name="Shafiur Rahman" userId="47e631ac342a9572" providerId="LiveId" clId="{DD188789-D457-4302-AD0D-0EB3CC4DAAE6}" dt="2021-09-28T13:39:23.491" v="45461" actId="571"/>
          <ac:cxnSpMkLst>
            <pc:docMk/>
            <pc:sldMk cId="2179253963" sldId="388"/>
            <ac:cxnSpMk id="191" creationId="{8DFF31A8-4DEC-46DB-A0A2-72498B0E37C7}"/>
          </ac:cxnSpMkLst>
        </pc:cxnChg>
        <pc:cxnChg chg="mod">
          <ac:chgData name="Shafiur Rahman" userId="47e631ac342a9572" providerId="LiveId" clId="{DD188789-D457-4302-AD0D-0EB3CC4DAAE6}" dt="2021-09-28T13:39:23.491" v="45461" actId="571"/>
          <ac:cxnSpMkLst>
            <pc:docMk/>
            <pc:sldMk cId="2179253963" sldId="388"/>
            <ac:cxnSpMk id="198" creationId="{604295F2-4E1D-4D42-94EE-09A0EB9BF133}"/>
          </ac:cxnSpMkLst>
        </pc:cxnChg>
      </pc:sldChg>
      <pc:sldChg chg="addSp delSp modSp add mod ord modTransition modAnim modNotesTx">
        <pc:chgData name="Shafiur Rahman" userId="47e631ac342a9572" providerId="LiveId" clId="{DD188789-D457-4302-AD0D-0EB3CC4DAAE6}" dt="2021-09-29T00:17:46.810" v="52340"/>
        <pc:sldMkLst>
          <pc:docMk/>
          <pc:sldMk cId="2515050064" sldId="389"/>
        </pc:sldMkLst>
        <pc:spChg chg="mod">
          <ac:chgData name="Shafiur Rahman" userId="47e631ac342a9572" providerId="LiveId" clId="{DD188789-D457-4302-AD0D-0EB3CC4DAAE6}" dt="2021-09-28T12:03:07.388" v="39449" actId="1076"/>
          <ac:spMkLst>
            <pc:docMk/>
            <pc:sldMk cId="2515050064" sldId="389"/>
            <ac:spMk id="2" creationId="{AD1914C3-906B-42ED-825B-02A773C5CA4C}"/>
          </ac:spMkLst>
        </pc:spChg>
        <pc:spChg chg="add mod">
          <ac:chgData name="Shafiur Rahman" userId="47e631ac342a9572" providerId="LiveId" clId="{DD188789-D457-4302-AD0D-0EB3CC4DAAE6}" dt="2021-09-29T00:02:16.471" v="52270" actId="1035"/>
          <ac:spMkLst>
            <pc:docMk/>
            <pc:sldMk cId="2515050064" sldId="389"/>
            <ac:spMk id="6" creationId="{BBCEF32E-0E7A-4C83-8942-D42AA284D247}"/>
          </ac:spMkLst>
        </pc:spChg>
        <pc:spChg chg="del">
          <ac:chgData name="Shafiur Rahman" userId="47e631ac342a9572" providerId="LiveId" clId="{DD188789-D457-4302-AD0D-0EB3CC4DAAE6}" dt="2021-09-27T06:16:29.633" v="9293" actId="478"/>
          <ac:spMkLst>
            <pc:docMk/>
            <pc:sldMk cId="2515050064" sldId="389"/>
            <ac:spMk id="15" creationId="{37E86639-006F-4942-BFE0-A543D558D0EC}"/>
          </ac:spMkLst>
        </pc:spChg>
        <pc:spChg chg="add mod">
          <ac:chgData name="Shafiur Rahman" userId="47e631ac342a9572" providerId="LiveId" clId="{DD188789-D457-4302-AD0D-0EB3CC4DAAE6}" dt="2021-09-29T00:02:39.107" v="52317" actId="14100"/>
          <ac:spMkLst>
            <pc:docMk/>
            <pc:sldMk cId="2515050064" sldId="389"/>
            <ac:spMk id="41" creationId="{1D69251C-B78C-4A79-B064-71E6E3B008DE}"/>
          </ac:spMkLst>
        </pc:spChg>
        <pc:spChg chg="add mod">
          <ac:chgData name="Shafiur Rahman" userId="47e631ac342a9572" providerId="LiveId" clId="{DD188789-D457-4302-AD0D-0EB3CC4DAAE6}" dt="2021-09-29T00:02:32.959" v="52316" actId="1035"/>
          <ac:spMkLst>
            <pc:docMk/>
            <pc:sldMk cId="2515050064" sldId="389"/>
            <ac:spMk id="42" creationId="{12AAA5B4-A34E-4592-8573-5730E9212EC6}"/>
          </ac:spMkLst>
        </pc:spChg>
        <pc:spChg chg="add mod">
          <ac:chgData name="Shafiur Rahman" userId="47e631ac342a9572" providerId="LiveId" clId="{DD188789-D457-4302-AD0D-0EB3CC4DAAE6}" dt="2021-09-28T12:36:10.071" v="42762" actId="20577"/>
          <ac:spMkLst>
            <pc:docMk/>
            <pc:sldMk cId="2515050064" sldId="389"/>
            <ac:spMk id="66" creationId="{CFD6C726-B2FB-4122-A77B-9EA9F8717E37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68" creationId="{980E5C8B-01C4-407B-91AB-EECD55728BFB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69" creationId="{4EE3A128-DBE0-4FFA-8C51-1C21FDE150A1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70" creationId="{C3C4AE8A-1E7C-4C7D-A033-F3909D17C819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73" creationId="{732DA0A3-3878-428B-877C-90BC9A59FADC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74" creationId="{FD650033-3207-40B6-9F88-60BC71A84709}"/>
          </ac:spMkLst>
        </pc:spChg>
        <pc:spChg chg="del mod topLvl">
          <ac:chgData name="Shafiur Rahman" userId="47e631ac342a9572" providerId="LiveId" clId="{DD188789-D457-4302-AD0D-0EB3CC4DAAE6}" dt="2021-09-27T06:09:09.934" v="9146" actId="478"/>
          <ac:spMkLst>
            <pc:docMk/>
            <pc:sldMk cId="2515050064" sldId="389"/>
            <ac:spMk id="77" creationId="{1C8BD9CD-AFB9-4DC7-9EE6-20B91CF8F79B}"/>
          </ac:spMkLst>
        </pc:spChg>
        <pc:spChg chg="del mod topLvl">
          <ac:chgData name="Shafiur Rahman" userId="47e631ac342a9572" providerId="LiveId" clId="{DD188789-D457-4302-AD0D-0EB3CC4DAAE6}" dt="2021-09-27T06:09:09.934" v="9146" actId="478"/>
          <ac:spMkLst>
            <pc:docMk/>
            <pc:sldMk cId="2515050064" sldId="389"/>
            <ac:spMk id="78" creationId="{2598F927-8341-4518-ADF7-31755CCFC798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78" creationId="{7549206D-B4D1-484D-851F-86527F2D72EA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79" creationId="{465E417B-5528-4A55-A7ED-3988DD8B37D9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80" creationId="{668E499C-0807-4A19-B6DF-1F8722B618C0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81" creationId="{D5AAF1C6-6EF8-4A09-A77E-9D31120FE6BC}"/>
          </ac:spMkLst>
        </pc:spChg>
        <pc:spChg chg="del mod topLvl">
          <ac:chgData name="Shafiur Rahman" userId="47e631ac342a9572" providerId="LiveId" clId="{DD188789-D457-4302-AD0D-0EB3CC4DAAE6}" dt="2021-09-27T06:09:09.934" v="9146" actId="478"/>
          <ac:spMkLst>
            <pc:docMk/>
            <pc:sldMk cId="2515050064" sldId="389"/>
            <ac:spMk id="82" creationId="{2C3C9096-6A8C-4842-B988-06E15AF70D30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82" creationId="{D79DA46D-71C9-4904-96E8-E567D905D8EF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83" creationId="{A092DF92-436C-4C24-AC4A-9EB00F9AC3E4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84" creationId="{C4DE6FB7-ACD5-4A8B-8873-4F33D6CB4607}"/>
          </ac:spMkLst>
        </pc:spChg>
        <pc:spChg chg="del mod topLvl">
          <ac:chgData name="Shafiur Rahman" userId="47e631ac342a9572" providerId="LiveId" clId="{DD188789-D457-4302-AD0D-0EB3CC4DAAE6}" dt="2021-09-27T06:09:09.934" v="9146" actId="478"/>
          <ac:spMkLst>
            <pc:docMk/>
            <pc:sldMk cId="2515050064" sldId="389"/>
            <ac:spMk id="85" creationId="{1473944B-4B02-4F24-836A-06B5D6868CF9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87" creationId="{3C53E2E3-D114-4CE2-B98E-2D9928B314CB}"/>
          </ac:spMkLst>
        </pc:spChg>
        <pc:spChg chg="del mod topLvl">
          <ac:chgData name="Shafiur Rahman" userId="47e631ac342a9572" providerId="LiveId" clId="{DD188789-D457-4302-AD0D-0EB3CC4DAAE6}" dt="2021-09-27T06:09:09.934" v="9146" actId="478"/>
          <ac:spMkLst>
            <pc:docMk/>
            <pc:sldMk cId="2515050064" sldId="389"/>
            <ac:spMk id="88" creationId="{193FB88C-9843-471F-B293-4C137538DBA9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89" creationId="{9D57D53F-36DE-412B-8E8C-732468919DBF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91" creationId="{78D2C32C-F5C8-4ED8-991F-90B1FC125791}"/>
          </ac:spMkLst>
        </pc:spChg>
        <pc:spChg chg="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92" creationId="{491783EB-BE5E-4681-B952-A59EF5BD3F5B}"/>
          </ac:spMkLst>
        </pc:spChg>
        <pc:spChg chg="add mod">
          <ac:chgData name="Shafiur Rahman" userId="47e631ac342a9572" providerId="LiveId" clId="{DD188789-D457-4302-AD0D-0EB3CC4DAAE6}" dt="2021-09-28T12:03:15.563" v="39451"/>
          <ac:spMkLst>
            <pc:docMk/>
            <pc:sldMk cId="2515050064" sldId="389"/>
            <ac:spMk id="93" creationId="{6F108DA2-5633-4753-8EBB-0111E2CEAA1F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94" creationId="{963FAAA5-E818-405E-ADF3-3345D6D90E3A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95" creationId="{3E4060D1-C5E7-4B69-83E7-EAD53093732D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97" creationId="{8BBD404A-7D62-4514-BDF6-558B8D395DF6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99" creationId="{0D5A1A28-8BBB-42CA-AB43-465EF035C25E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00" creationId="{3E290503-CE8F-4B3A-83D2-3D4ACED7CCC9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01" creationId="{20EB8B38-11E6-4A6D-B4A9-86BC5D3D242F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02" creationId="{7890EB8D-456D-490C-B413-2FF367CCEE4D}"/>
          </ac:spMkLst>
        </pc:spChg>
        <pc:spChg chg="add mod">
          <ac:chgData name="Shafiur Rahman" userId="47e631ac342a9572" providerId="LiveId" clId="{DD188789-D457-4302-AD0D-0EB3CC4DAAE6}" dt="2021-09-28T12:11:08.415" v="39941" actId="571"/>
          <ac:spMkLst>
            <pc:docMk/>
            <pc:sldMk cId="2515050064" sldId="389"/>
            <ac:spMk id="103" creationId="{91ED086D-3B3A-4022-87F2-40652E60D455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04" creationId="{684E9D64-9569-44B2-86E0-4548B730D79D}"/>
          </ac:spMkLst>
        </pc:spChg>
        <pc:spChg chg="add mod">
          <ac:chgData name="Shafiur Rahman" userId="47e631ac342a9572" providerId="LiveId" clId="{DD188789-D457-4302-AD0D-0EB3CC4DAAE6}" dt="2021-09-28T12:16:07.789" v="40225" actId="1035"/>
          <ac:spMkLst>
            <pc:docMk/>
            <pc:sldMk cId="2515050064" sldId="389"/>
            <ac:spMk id="104" creationId="{6A7A086D-2189-45DC-8CBC-B00F2FF6E8EA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05" creationId="{C2C80637-A23D-49F8-9018-901564732BB6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06" creationId="{B10EEBBE-7A58-4F14-8DC1-60EE3FD98BE0}"/>
          </ac:spMkLst>
        </pc:spChg>
        <pc:spChg chg="add mod">
          <ac:chgData name="Shafiur Rahman" userId="47e631ac342a9572" providerId="LiveId" clId="{DD188789-D457-4302-AD0D-0EB3CC4DAAE6}" dt="2021-09-28T12:16:07.789" v="40225" actId="1035"/>
          <ac:spMkLst>
            <pc:docMk/>
            <pc:sldMk cId="2515050064" sldId="389"/>
            <ac:spMk id="106" creationId="{E0CACE4F-1621-4A5E-82C9-8558901E0228}"/>
          </ac:spMkLst>
        </pc:spChg>
        <pc:spChg chg="add mod">
          <ac:chgData name="Shafiur Rahman" userId="47e631ac342a9572" providerId="LiveId" clId="{DD188789-D457-4302-AD0D-0EB3CC4DAAE6}" dt="2021-09-28T12:16:07.789" v="40225" actId="1035"/>
          <ac:spMkLst>
            <pc:docMk/>
            <pc:sldMk cId="2515050064" sldId="389"/>
            <ac:spMk id="107" creationId="{E2D9E544-AF5A-4BEB-8F22-D7D598717816}"/>
          </ac:spMkLst>
        </pc:spChg>
        <pc:spChg chg="add mod">
          <ac:chgData name="Shafiur Rahman" userId="47e631ac342a9572" providerId="LiveId" clId="{DD188789-D457-4302-AD0D-0EB3CC4DAAE6}" dt="2021-09-28T12:16:07.789" v="40225" actId="1035"/>
          <ac:spMkLst>
            <pc:docMk/>
            <pc:sldMk cId="2515050064" sldId="389"/>
            <ac:spMk id="108" creationId="{C68CE976-2AFF-40D2-B4FE-E25E6B8963AC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09" creationId="{B2572BB2-F76C-458A-9051-E30388ABD31F}"/>
          </ac:spMkLst>
        </pc:spChg>
        <pc:spChg chg="add mod">
          <ac:chgData name="Shafiur Rahman" userId="47e631ac342a9572" providerId="LiveId" clId="{DD188789-D457-4302-AD0D-0EB3CC4DAAE6}" dt="2021-09-28T12:13:03.316" v="40052" actId="207"/>
          <ac:spMkLst>
            <pc:docMk/>
            <pc:sldMk cId="2515050064" sldId="389"/>
            <ac:spMk id="109" creationId="{B82D155F-A444-4665-A282-CD98A48AAB54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10" creationId="{059A43C9-316C-4FE3-AB02-C95631EA74C4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10" creationId="{7C7D105F-D56F-46AB-817F-5565B9768E9C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11" creationId="{86BDBD75-3F52-4748-98B2-CDE91F8DF98A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13" creationId="{BF9C323D-81F7-48FE-808B-04E93A24462E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14" creationId="{4A2EE58E-8CB2-49D9-9FD6-02C163C2F2C8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14" creationId="{BDDF6224-9D01-4709-8C5A-481C06336C35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15" creationId="{81608726-6D38-4DF2-A566-406242549BD1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15" creationId="{822CC103-75C7-4CC7-9A59-678669A69962}"/>
          </ac:spMkLst>
        </pc:spChg>
        <pc:spChg chg="add mod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16" creationId="{69B808A1-30A4-4082-92BB-AD267C080D7E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16" creationId="{F7E3053D-6E2B-412A-9B28-7F4E8B5432D3}"/>
          </ac:spMkLst>
        </pc:spChg>
        <pc:spChg chg="add mod">
          <ac:chgData name="Shafiur Rahman" userId="47e631ac342a9572" providerId="LiveId" clId="{DD188789-D457-4302-AD0D-0EB3CC4DAAE6}" dt="2021-09-28T12:16:28.410" v="40238" actId="571"/>
          <ac:spMkLst>
            <pc:docMk/>
            <pc:sldMk cId="2515050064" sldId="389"/>
            <ac:spMk id="117" creationId="{06CEBD89-907E-4C3A-A678-34CFA306A211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18" creationId="{7601FF3B-D0A3-4871-A58A-765A5020E8DF}"/>
          </ac:spMkLst>
        </pc:spChg>
        <pc:spChg chg="add mod">
          <ac:chgData name="Shafiur Rahman" userId="47e631ac342a9572" providerId="LiveId" clId="{DD188789-D457-4302-AD0D-0EB3CC4DAAE6}" dt="2021-09-28T12:16:28.410" v="40238" actId="571"/>
          <ac:spMkLst>
            <pc:docMk/>
            <pc:sldMk cId="2515050064" sldId="389"/>
            <ac:spMk id="119" creationId="{91879140-E620-4BC3-8524-2E5DC18E3FF2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19" creationId="{D34CE025-CBDC-44E4-87D6-90A534E698EB}"/>
          </ac:spMkLst>
        </pc:spChg>
        <pc:spChg chg="add mod">
          <ac:chgData name="Shafiur Rahman" userId="47e631ac342a9572" providerId="LiveId" clId="{DD188789-D457-4302-AD0D-0EB3CC4DAAE6}" dt="2021-09-28T12:16:37.092" v="40241" actId="20577"/>
          <ac:spMkLst>
            <pc:docMk/>
            <pc:sldMk cId="2515050064" sldId="389"/>
            <ac:spMk id="120" creationId="{2403DDAE-2F58-410F-8002-8D0AADC0C7B0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20" creationId="{D1BA94D9-9B95-4B24-94CF-D2296FF82292}"/>
          </ac:spMkLst>
        </pc:spChg>
        <pc:spChg chg="add mod">
          <ac:chgData name="Shafiur Rahman" userId="47e631ac342a9572" providerId="LiveId" clId="{DD188789-D457-4302-AD0D-0EB3CC4DAAE6}" dt="2021-09-28T12:16:35.425" v="40239" actId="571"/>
          <ac:spMkLst>
            <pc:docMk/>
            <pc:sldMk cId="2515050064" sldId="389"/>
            <ac:spMk id="121" creationId="{38C980FB-8B4E-4E2A-9DC1-B7B946C429B8}"/>
          </ac:spMkLst>
        </pc:spChg>
        <pc:spChg chg="del mod topLvl">
          <ac:chgData name="Shafiur Rahman" userId="47e631ac342a9572" providerId="LiveId" clId="{DD188789-D457-4302-AD0D-0EB3CC4DAAE6}" dt="2021-09-27T06:09:22.416" v="9149" actId="478"/>
          <ac:spMkLst>
            <pc:docMk/>
            <pc:sldMk cId="2515050064" sldId="389"/>
            <ac:spMk id="122" creationId="{D5D04912-B09B-426A-AADB-82B614ABEB66}"/>
          </ac:spMkLst>
        </pc:spChg>
        <pc:spChg chg="add mod">
          <ac:chgData name="Shafiur Rahman" userId="47e631ac342a9572" providerId="LiveId" clId="{DD188789-D457-4302-AD0D-0EB3CC4DAAE6}" dt="2021-09-29T00:02:16.471" v="52270" actId="1035"/>
          <ac:spMkLst>
            <pc:docMk/>
            <pc:sldMk cId="2515050064" sldId="389"/>
            <ac:spMk id="122" creationId="{FE03B04D-A1BB-4F3F-A0BC-774D33163CCF}"/>
          </ac:spMkLst>
        </pc:spChg>
        <pc:spChg chg="mod topLvl">
          <ac:chgData name="Shafiur Rahman" userId="47e631ac342a9572" providerId="LiveId" clId="{DD188789-D457-4302-AD0D-0EB3CC4DAAE6}" dt="2021-09-28T12:11:57.721" v="39981" actId="1038"/>
          <ac:spMkLst>
            <pc:docMk/>
            <pc:sldMk cId="2515050064" sldId="389"/>
            <ac:spMk id="123" creationId="{1259010D-3D1E-4333-968C-504DC9A9A680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24" creationId="{A6C3FBD3-96B6-4145-817C-EC5F0D200A83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27" creationId="{25A6C413-8D90-43C5-811E-57FCD7A6B467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28" creationId="{9EA59027-BD54-467D-B1D3-D5CA6DC01032}"/>
          </ac:spMkLst>
        </pc:spChg>
        <pc:spChg chg="mod topLvl">
          <ac:chgData name="Shafiur Rahman" userId="47e631ac342a9572" providerId="LiveId" clId="{DD188789-D457-4302-AD0D-0EB3CC4DAAE6}" dt="2021-09-28T12:14:05.841" v="40133" actId="1036"/>
          <ac:spMkLst>
            <pc:docMk/>
            <pc:sldMk cId="2515050064" sldId="389"/>
            <ac:spMk id="129" creationId="{1024FDC8-6554-4389-9B74-95A7CB5DD5DC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30" creationId="{F9FC5951-0363-4FCD-AC9E-B317E6CFCCC5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32" creationId="{9458ABFD-4D65-4CDC-8F15-17264F8DC4F9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33" creationId="{3CCB85A8-11DC-47C8-98C7-810EECB6A313}"/>
          </ac:spMkLst>
        </pc:spChg>
        <pc:spChg chg="del mod topLvl">
          <ac:chgData name="Shafiur Rahman" userId="47e631ac342a9572" providerId="LiveId" clId="{DD188789-D457-4302-AD0D-0EB3CC4DAAE6}" dt="2021-09-27T06:09:24.088" v="9150" actId="478"/>
          <ac:spMkLst>
            <pc:docMk/>
            <pc:sldMk cId="2515050064" sldId="389"/>
            <ac:spMk id="134" creationId="{79E0B9CA-ADE5-45EE-82AD-63FF1D7590ED}"/>
          </ac:spMkLst>
        </pc:spChg>
        <pc:spChg chg="mod topLvl">
          <ac:chgData name="Shafiur Rahman" userId="47e631ac342a9572" providerId="LiveId" clId="{DD188789-D457-4302-AD0D-0EB3CC4DAAE6}" dt="2021-09-28T12:12:15.723" v="40005" actId="1038"/>
          <ac:spMkLst>
            <pc:docMk/>
            <pc:sldMk cId="2515050064" sldId="389"/>
            <ac:spMk id="135" creationId="{03E37BED-2D62-4E89-98E6-61D992FE1C88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36" creationId="{A1158FE9-0E1A-4FDA-BC9B-25B43E6F105B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37" creationId="{B8CED451-83DF-4004-BA4C-4DA5C289492C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39" creationId="{972692AA-644B-4389-9B3B-2F3FEE8B91EB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40" creationId="{94FCB31A-19A3-4C19-95AC-B7DD66BBBF2D}"/>
          </ac:spMkLst>
        </pc:spChg>
        <pc:spChg chg="mod topLvl">
          <ac:chgData name="Shafiur Rahman" userId="47e631ac342a9572" providerId="LiveId" clId="{DD188789-D457-4302-AD0D-0EB3CC4DAAE6}" dt="2021-09-28T12:10:23.266" v="39932" actId="11530"/>
          <ac:spMkLst>
            <pc:docMk/>
            <pc:sldMk cId="2515050064" sldId="389"/>
            <ac:spMk id="141" creationId="{26E94244-884D-4928-A094-BB43E2BE8B8A}"/>
          </ac:spMkLst>
        </pc:spChg>
        <pc:spChg chg="mod topLvl">
          <ac:chgData name="Shafiur Rahman" userId="47e631ac342a9572" providerId="LiveId" clId="{DD188789-D457-4302-AD0D-0EB3CC4DAAE6}" dt="2021-09-28T12:12:20.824" v="40018" actId="1038"/>
          <ac:spMkLst>
            <pc:docMk/>
            <pc:sldMk cId="2515050064" sldId="389"/>
            <ac:spMk id="143" creationId="{DDDFA169-F949-4C72-AC4A-C8E8D7095AE9}"/>
          </ac:spMkLst>
        </pc:spChg>
        <pc:spChg chg="mod topLvl">
          <ac:chgData name="Shafiur Rahman" userId="47e631ac342a9572" providerId="LiveId" clId="{DD188789-D457-4302-AD0D-0EB3CC4DAAE6}" dt="2021-09-27T06:14:16.550" v="9256" actId="1038"/>
          <ac:spMkLst>
            <pc:docMk/>
            <pc:sldMk cId="2515050064" sldId="389"/>
            <ac:spMk id="144" creationId="{4F1739E4-76D5-4BD5-B78D-F8C794EDE888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45" creationId="{1B552F1E-F7D8-4543-94AB-EB8793AABB08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46" creationId="{68ED44A8-DDB6-4006-95B6-3CBA45A38053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48" creationId="{290A0505-81F0-47B0-91BD-8633C78B10F3}"/>
          </ac:spMkLst>
        </pc:spChg>
        <pc:spChg chg="mod topLvl">
          <ac:chgData name="Shafiur Rahman" userId="47e631ac342a9572" providerId="LiveId" clId="{DD188789-D457-4302-AD0D-0EB3CC4DAAE6}" dt="2021-09-28T12:16:17.923" v="40237" actId="1035"/>
          <ac:spMkLst>
            <pc:docMk/>
            <pc:sldMk cId="2515050064" sldId="389"/>
            <ac:spMk id="149" creationId="{3E4BB555-32B2-4A36-A4B4-591789F40F1D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51" creationId="{413D0976-9DEA-430A-BD4F-9988B63790D8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53" creationId="{904C348B-EE3D-4DEF-9FE4-BAFFA69500FC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54" creationId="{25BD8BCA-C761-4E85-BF5B-8B0585668E48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56" creationId="{016A43B3-A589-4565-BC60-96CFAAB9F00F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57" creationId="{D21857B6-AADB-4AB5-853E-3D73F6F9167F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58" creationId="{B3B005C0-52C8-4404-94F2-76A7E513E4A5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60" creationId="{A047B3E7-768A-4377-AE97-740509525F2B}"/>
          </ac:spMkLst>
        </pc:spChg>
        <pc:spChg chg="del mod topLvl">
          <ac:chgData name="Shafiur Rahman" userId="47e631ac342a9572" providerId="LiveId" clId="{DD188789-D457-4302-AD0D-0EB3CC4DAAE6}" dt="2021-09-27T06:13:37.735" v="9220" actId="478"/>
          <ac:spMkLst>
            <pc:docMk/>
            <pc:sldMk cId="2515050064" sldId="389"/>
            <ac:spMk id="161" creationId="{8565440D-2E61-45C5-9EDF-01B7BCC97AA1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65" creationId="{BDE17DA3-5FA4-4BCF-8581-B7E8BDA2C46F}"/>
          </ac:spMkLst>
        </pc:spChg>
        <pc:spChg chg="mod">
          <ac:chgData name="Shafiur Rahman" userId="47e631ac342a9572" providerId="LiveId" clId="{DD188789-D457-4302-AD0D-0EB3CC4DAAE6}" dt="2021-09-27T06:17:14.694" v="9297"/>
          <ac:spMkLst>
            <pc:docMk/>
            <pc:sldMk cId="2515050064" sldId="389"/>
            <ac:spMk id="166" creationId="{CDFEC802-29D5-45E6-9602-D38F8FD47427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68" creationId="{173B7FA9-F69F-46A0-ACC4-40C83F79CBAF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69" creationId="{00F68701-416F-4CC6-8FD6-EFAB6D49171D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70" creationId="{D18E7E8B-B11E-43A0-938A-D08D594CB46A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73" creationId="{09D332F8-E207-4068-AAA6-1AF367B2DAEA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74" creationId="{8DAA58C2-FFC7-4BE4-A8DD-CA60E0401034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78" creationId="{DA324265-49A9-40B8-A24F-79F477866471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79" creationId="{33746EF5-F92E-4E99-873D-F29AB8FFE5C9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80" creationId="{9EC5B1DE-8F91-4F96-84F5-F65140D9E0D0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81" creationId="{945CFD7F-7B3A-43AB-9D2B-7D610359FE4D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82" creationId="{FCD0F860-C0C8-46AD-9355-8FAD25570F5B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83" creationId="{56603BF4-F483-49BC-A21F-7D4ECFD5BC6A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87" creationId="{78FC94AE-8B6D-4162-972A-8F25D5730D61}"/>
          </ac:spMkLst>
        </pc:spChg>
        <pc:spChg chg="mod">
          <ac:chgData name="Shafiur Rahman" userId="47e631ac342a9572" providerId="LiveId" clId="{DD188789-D457-4302-AD0D-0EB3CC4DAAE6}" dt="2021-09-27T06:17:33.782" v="9303"/>
          <ac:spMkLst>
            <pc:docMk/>
            <pc:sldMk cId="2515050064" sldId="389"/>
            <ac:spMk id="188" creationId="{67284C2D-F386-4093-8CE9-FBBBA8A29B8F}"/>
          </ac:spMkLst>
        </pc:spChg>
        <pc:spChg chg="add del mod">
          <ac:chgData name="Shafiur Rahman" userId="47e631ac342a9572" providerId="LiveId" clId="{DD188789-D457-4302-AD0D-0EB3CC4DAAE6}" dt="2021-09-28T12:03:10.541" v="39450" actId="478"/>
          <ac:spMkLst>
            <pc:docMk/>
            <pc:sldMk cId="2515050064" sldId="389"/>
            <ac:spMk id="189" creationId="{475BA5B1-4F3E-4DE2-8669-AFF36AF3F751}"/>
          </ac:spMkLst>
        </pc:spChg>
        <pc:grpChg chg="del">
          <ac:chgData name="Shafiur Rahman" userId="47e631ac342a9572" providerId="LiveId" clId="{DD188789-D457-4302-AD0D-0EB3CC4DAAE6}" dt="2021-09-27T06:17:13.752" v="9296" actId="478"/>
          <ac:grpSpMkLst>
            <pc:docMk/>
            <pc:sldMk cId="2515050064" sldId="389"/>
            <ac:grpSpMk id="3" creationId="{9CFE1F9F-5510-4DD3-B56B-ACDB2D132AD4}"/>
          </ac:grpSpMkLst>
        </pc:grpChg>
        <pc:grpChg chg="del">
          <ac:chgData name="Shafiur Rahman" userId="47e631ac342a9572" providerId="LiveId" clId="{DD188789-D457-4302-AD0D-0EB3CC4DAAE6}" dt="2021-09-27T06:09:06.618" v="9145" actId="165"/>
          <ac:grpSpMkLst>
            <pc:docMk/>
            <pc:sldMk cId="2515050064" sldId="389"/>
            <ac:grpSpMk id="52" creationId="{8D5650AF-CFDD-4ED1-B770-DF6D5DE83367}"/>
          </ac:grpSpMkLst>
        </pc:grpChg>
        <pc:grpChg chg="add mod">
          <ac:chgData name="Shafiur Rahman" userId="47e631ac342a9572" providerId="LiveId" clId="{DD188789-D457-4302-AD0D-0EB3CC4DAAE6}" dt="2021-09-28T12:03:15.563" v="39451"/>
          <ac:grpSpMkLst>
            <pc:docMk/>
            <pc:sldMk cId="2515050064" sldId="389"/>
            <ac:grpSpMk id="67" creationId="{AEB20F7A-E40F-420B-81BD-C5632EC680F9}"/>
          </ac:grpSpMkLst>
        </pc:grpChg>
        <pc:grpChg chg="add del mod">
          <ac:chgData name="Shafiur Rahman" userId="47e631ac342a9572" providerId="LiveId" clId="{DD188789-D457-4302-AD0D-0EB3CC4DAAE6}" dt="2021-09-27T06:17:21.586" v="9298"/>
          <ac:grpSpMkLst>
            <pc:docMk/>
            <pc:sldMk cId="2515050064" sldId="389"/>
            <ac:grpSpMk id="103" creationId="{071EC0B4-BE21-46CE-8D65-651E18648E68}"/>
          </ac:grpSpMkLst>
        </pc:grpChg>
        <pc:grpChg chg="del mod topLvl">
          <ac:chgData name="Shafiur Rahman" userId="47e631ac342a9572" providerId="LiveId" clId="{DD188789-D457-4302-AD0D-0EB3CC4DAAE6}" dt="2021-09-27T06:09:14.454" v="9148" actId="165"/>
          <ac:grpSpMkLst>
            <pc:docMk/>
            <pc:sldMk cId="2515050064" sldId="389"/>
            <ac:grpSpMk id="117" creationId="{BA36B1D9-EA0D-4717-A168-DED7D6450FEC}"/>
          </ac:grpSpMkLst>
        </pc:grpChg>
        <pc:grpChg chg="add del mod">
          <ac:chgData name="Shafiur Rahman" userId="47e631ac342a9572" providerId="LiveId" clId="{DD188789-D457-4302-AD0D-0EB3CC4DAAE6}" dt="2021-09-28T12:03:10.541" v="39450" actId="478"/>
          <ac:grpSpMkLst>
            <pc:docMk/>
            <pc:sldMk cId="2515050064" sldId="389"/>
            <ac:grpSpMk id="167" creationId="{ECBD864E-7985-49A1-A08F-7FE1BCE5C7D8}"/>
          </ac:grpSpMkLst>
        </pc:grpChg>
        <pc:graphicFrameChg chg="add del mod modGraphic">
          <ac:chgData name="Shafiur Rahman" userId="47e631ac342a9572" providerId="LiveId" clId="{DD188789-D457-4302-AD0D-0EB3CC4DAAE6}" dt="2021-09-29T00:02:25.902" v="52271" actId="1076"/>
          <ac:graphicFrameMkLst>
            <pc:docMk/>
            <pc:sldMk cId="2515050064" sldId="389"/>
            <ac:graphicFrameMk id="40" creationId="{9AB8879F-AC0E-4819-BE39-1AD21DEC3C37}"/>
          </ac:graphicFrameMkLst>
        </pc:graphicFrameChg>
        <pc:graphicFrameChg chg="add mod modGraphic">
          <ac:chgData name="Shafiur Rahman" userId="47e631ac342a9572" providerId="LiveId" clId="{DD188789-D457-4302-AD0D-0EB3CC4DAAE6}" dt="2021-09-29T00:02:16.471" v="52270" actId="1035"/>
          <ac:graphicFrameMkLst>
            <pc:docMk/>
            <pc:sldMk cId="2515050064" sldId="389"/>
            <ac:graphicFrameMk id="190" creationId="{CEAA8FB0-C579-468D-A13F-88A81E21CE0B}"/>
          </ac:graphicFrameMkLst>
        </pc:graphicFrameChg>
        <pc:graphicFrameChg chg="add del mod modGraphic">
          <ac:chgData name="Shafiur Rahman" userId="47e631ac342a9572" providerId="LiveId" clId="{DD188789-D457-4302-AD0D-0EB3CC4DAAE6}" dt="2021-09-27T06:18:52.429" v="9326" actId="478"/>
          <ac:graphicFrameMkLst>
            <pc:docMk/>
            <pc:sldMk cId="2515050064" sldId="389"/>
            <ac:graphicFrameMk id="191" creationId="{36B0F027-6666-4BBF-B180-105AD04BECA2}"/>
          </ac:graphicFrameMkLst>
        </pc:graphicFrameChg>
        <pc:picChg chg="add mod">
          <ac:chgData name="Shafiur Rahman" userId="47e631ac342a9572" providerId="LiveId" clId="{DD188789-D457-4302-AD0D-0EB3CC4DAAE6}" dt="2021-09-28T21:25:12.107" v="49468"/>
          <ac:picMkLst>
            <pc:docMk/>
            <pc:sldMk cId="2515050064" sldId="389"/>
            <ac:picMk id="4" creationId="{8302A460-C232-4E4F-B25C-00B773ADD421}"/>
          </ac:picMkLst>
        </pc:picChg>
        <pc:cxnChg chg="mod">
          <ac:chgData name="Shafiur Rahman" userId="47e631ac342a9572" providerId="LiveId" clId="{DD188789-D457-4302-AD0D-0EB3CC4DAAE6}" dt="2021-09-27T06:17:13.752" v="9296" actId="478"/>
          <ac:cxnSpMkLst>
            <pc:docMk/>
            <pc:sldMk cId="2515050064" sldId="389"/>
            <ac:cxnSpMk id="7" creationId="{E894E891-ED35-4617-B52A-D2843C7DA83B}"/>
          </ac:cxnSpMkLst>
        </pc:cxnChg>
        <pc:cxnChg chg="mod">
          <ac:chgData name="Shafiur Rahman" userId="47e631ac342a9572" providerId="LiveId" clId="{DD188789-D457-4302-AD0D-0EB3CC4DAAE6}" dt="2021-09-27T06:17:13.752" v="9296" actId="478"/>
          <ac:cxnSpMkLst>
            <pc:docMk/>
            <pc:sldMk cId="2515050064" sldId="389"/>
            <ac:cxnSpMk id="8" creationId="{A9EE7346-64E8-4622-BBB2-FDB6C56EFD71}"/>
          </ac:cxnSpMkLst>
        </pc:cxnChg>
        <pc:cxnChg chg="mod">
          <ac:chgData name="Shafiur Rahman" userId="47e631ac342a9572" providerId="LiveId" clId="{DD188789-D457-4302-AD0D-0EB3CC4DAAE6}" dt="2021-09-27T06:17:13.752" v="9296" actId="478"/>
          <ac:cxnSpMkLst>
            <pc:docMk/>
            <pc:sldMk cId="2515050064" sldId="389"/>
            <ac:cxnSpMk id="11" creationId="{CE5C970C-76B4-4BCE-9967-2D85390DE751}"/>
          </ac:cxnSpMkLst>
        </pc:cxnChg>
        <pc:cxnChg chg="mod">
          <ac:chgData name="Shafiur Rahman" userId="47e631ac342a9572" providerId="LiveId" clId="{DD188789-D457-4302-AD0D-0EB3CC4DAAE6}" dt="2021-09-27T06:17:13.752" v="9296" actId="478"/>
          <ac:cxnSpMkLst>
            <pc:docMk/>
            <pc:sldMk cId="2515050064" sldId="389"/>
            <ac:cxnSpMk id="12" creationId="{6B0931A6-2A6E-4EAC-8CC7-B3ABEF3517F8}"/>
          </ac:cxnSpMkLst>
        </pc:cxnChg>
        <pc:cxnChg chg="mod">
          <ac:chgData name="Shafiur Rahman" userId="47e631ac342a9572" providerId="LiveId" clId="{DD188789-D457-4302-AD0D-0EB3CC4DAAE6}" dt="2021-09-27T06:17:13.752" v="9296" actId="478"/>
          <ac:cxnSpMkLst>
            <pc:docMk/>
            <pc:sldMk cId="2515050064" sldId="389"/>
            <ac:cxnSpMk id="13" creationId="{EE4A610E-457B-47B6-B1E5-B9D52FEC6DF8}"/>
          </ac:cxnSpMkLst>
        </pc:cxnChg>
        <pc:cxnChg chg="mod">
          <ac:chgData name="Shafiur Rahman" userId="47e631ac342a9572" providerId="LiveId" clId="{DD188789-D457-4302-AD0D-0EB3CC4DAAE6}" dt="2021-09-27T06:17:13.752" v="9296" actId="478"/>
          <ac:cxnSpMkLst>
            <pc:docMk/>
            <pc:sldMk cId="2515050064" sldId="389"/>
            <ac:cxnSpMk id="20" creationId="{3B493859-68B4-441F-B199-AE3B18794579}"/>
          </ac:cxnSpMkLst>
        </pc:cxnChg>
        <pc:cxnChg chg="mod">
          <ac:chgData name="Shafiur Rahman" userId="47e631ac342a9572" providerId="LiveId" clId="{DD188789-D457-4302-AD0D-0EB3CC4DAAE6}" dt="2021-09-27T06:17:13.752" v="9296" actId="478"/>
          <ac:cxnSpMkLst>
            <pc:docMk/>
            <pc:sldMk cId="2515050064" sldId="389"/>
            <ac:cxnSpMk id="21" creationId="{9115A81F-5C28-4972-BB13-BD2B4315E16A}"/>
          </ac:cxnSpMkLst>
        </pc:cxnChg>
        <pc:cxnChg chg="mod">
          <ac:chgData name="Shafiur Rahman" userId="47e631ac342a9572" providerId="LiveId" clId="{DD188789-D457-4302-AD0D-0EB3CC4DAAE6}" dt="2021-09-27T06:17:13.752" v="9296" actId="478"/>
          <ac:cxnSpMkLst>
            <pc:docMk/>
            <pc:sldMk cId="2515050064" sldId="389"/>
            <ac:cxnSpMk id="22" creationId="{D1120C0D-7120-4590-B54A-C4C37581544B}"/>
          </ac:cxnSpMkLst>
        </pc:cxnChg>
        <pc:cxnChg chg="del mod">
          <ac:chgData name="Shafiur Rahman" userId="47e631ac342a9572" providerId="LiveId" clId="{DD188789-D457-4302-AD0D-0EB3CC4DAAE6}" dt="2021-09-27T06:16:25.597" v="9292" actId="478"/>
          <ac:cxnSpMkLst>
            <pc:docMk/>
            <pc:sldMk cId="2515050064" sldId="389"/>
            <ac:cxnSpMk id="54" creationId="{24532DBA-6F26-42D0-9188-464086645661}"/>
          </ac:cxnSpMkLst>
        </pc:cxnChg>
        <pc:cxnChg chg="mod">
          <ac:chgData name="Shafiur Rahman" userId="47e631ac342a9572" providerId="LiveId" clId="{DD188789-D457-4302-AD0D-0EB3CC4DAAE6}" dt="2021-09-28T12:03:15.563" v="39451"/>
          <ac:cxnSpMkLst>
            <pc:docMk/>
            <pc:sldMk cId="2515050064" sldId="389"/>
            <ac:cxnSpMk id="71" creationId="{73A8F2F7-BEED-4E89-9C8C-6D9DA594DE62}"/>
          </ac:cxnSpMkLst>
        </pc:cxnChg>
        <pc:cxnChg chg="mod">
          <ac:chgData name="Shafiur Rahman" userId="47e631ac342a9572" providerId="LiveId" clId="{DD188789-D457-4302-AD0D-0EB3CC4DAAE6}" dt="2021-09-28T12:03:15.563" v="39451"/>
          <ac:cxnSpMkLst>
            <pc:docMk/>
            <pc:sldMk cId="2515050064" sldId="389"/>
            <ac:cxnSpMk id="72" creationId="{BCE791EA-5352-45BB-B65F-2F338874F98A}"/>
          </ac:cxnSpMkLst>
        </pc:cxnChg>
        <pc:cxnChg chg="mod">
          <ac:chgData name="Shafiur Rahman" userId="47e631ac342a9572" providerId="LiveId" clId="{DD188789-D457-4302-AD0D-0EB3CC4DAAE6}" dt="2021-09-28T12:03:15.563" v="39451"/>
          <ac:cxnSpMkLst>
            <pc:docMk/>
            <pc:sldMk cId="2515050064" sldId="389"/>
            <ac:cxnSpMk id="75" creationId="{8F462CD1-D40E-43C4-ACC1-E0562C77D290}"/>
          </ac:cxnSpMkLst>
        </pc:cxnChg>
        <pc:cxnChg chg="mod">
          <ac:chgData name="Shafiur Rahman" userId="47e631ac342a9572" providerId="LiveId" clId="{DD188789-D457-4302-AD0D-0EB3CC4DAAE6}" dt="2021-09-28T12:03:15.563" v="39451"/>
          <ac:cxnSpMkLst>
            <pc:docMk/>
            <pc:sldMk cId="2515050064" sldId="389"/>
            <ac:cxnSpMk id="76" creationId="{028C7250-6BB5-4D4E-987D-6023F86EE0C8}"/>
          </ac:cxnSpMkLst>
        </pc:cxnChg>
        <pc:cxnChg chg="mod">
          <ac:chgData name="Shafiur Rahman" userId="47e631ac342a9572" providerId="LiveId" clId="{DD188789-D457-4302-AD0D-0EB3CC4DAAE6}" dt="2021-09-28T12:03:15.563" v="39451"/>
          <ac:cxnSpMkLst>
            <pc:docMk/>
            <pc:sldMk cId="2515050064" sldId="389"/>
            <ac:cxnSpMk id="77" creationId="{466EA50C-223C-4915-AB08-57E868E9F2AE}"/>
          </ac:cxnSpMkLst>
        </pc:cxnChg>
        <pc:cxnChg chg="del mod topLvl">
          <ac:chgData name="Shafiur Rahman" userId="47e631ac342a9572" providerId="LiveId" clId="{DD188789-D457-4302-AD0D-0EB3CC4DAAE6}" dt="2021-09-27T06:09:10.912" v="9147" actId="478"/>
          <ac:cxnSpMkLst>
            <pc:docMk/>
            <pc:sldMk cId="2515050064" sldId="389"/>
            <ac:cxnSpMk id="79" creationId="{F90B514C-EFC6-405C-8E1C-96AEBAEA47A9}"/>
          </ac:cxnSpMkLst>
        </pc:cxnChg>
        <pc:cxnChg chg="del mod topLvl">
          <ac:chgData name="Shafiur Rahman" userId="47e631ac342a9572" providerId="LiveId" clId="{DD188789-D457-4302-AD0D-0EB3CC4DAAE6}" dt="2021-09-27T06:09:09.934" v="9146" actId="478"/>
          <ac:cxnSpMkLst>
            <pc:docMk/>
            <pc:sldMk cId="2515050064" sldId="389"/>
            <ac:cxnSpMk id="83" creationId="{6817E1C6-1FD0-4F0F-BC0A-0861C653D33C}"/>
          </ac:cxnSpMkLst>
        </pc:cxnChg>
        <pc:cxnChg chg="mod">
          <ac:chgData name="Shafiur Rahman" userId="47e631ac342a9572" providerId="LiveId" clId="{DD188789-D457-4302-AD0D-0EB3CC4DAAE6}" dt="2021-09-28T12:03:15.563" v="39451"/>
          <ac:cxnSpMkLst>
            <pc:docMk/>
            <pc:sldMk cId="2515050064" sldId="389"/>
            <ac:cxnSpMk id="85" creationId="{EA5C42DB-CEC2-4C93-B5D0-A6ED38B0C997}"/>
          </ac:cxnSpMkLst>
        </pc:cxnChg>
        <pc:cxnChg chg="add mod">
          <ac:chgData name="Shafiur Rahman" userId="47e631ac342a9572" providerId="LiveId" clId="{DD188789-D457-4302-AD0D-0EB3CC4DAAE6}" dt="2021-09-28T12:16:17.923" v="40237" actId="1035"/>
          <ac:cxnSpMkLst>
            <pc:docMk/>
            <pc:sldMk cId="2515050064" sldId="389"/>
            <ac:cxnSpMk id="86" creationId="{9C4A9959-8DCD-4327-BB37-B55B28FEA664}"/>
          </ac:cxnSpMkLst>
        </pc:cxnChg>
        <pc:cxnChg chg="mod">
          <ac:chgData name="Shafiur Rahman" userId="47e631ac342a9572" providerId="LiveId" clId="{DD188789-D457-4302-AD0D-0EB3CC4DAAE6}" dt="2021-09-28T12:03:15.563" v="39451"/>
          <ac:cxnSpMkLst>
            <pc:docMk/>
            <pc:sldMk cId="2515050064" sldId="389"/>
            <ac:cxnSpMk id="88" creationId="{627BC4F6-D9BD-4802-AA7A-9F7CCF93E33E}"/>
          </ac:cxnSpMkLst>
        </pc:cxnChg>
        <pc:cxnChg chg="mod">
          <ac:chgData name="Shafiur Rahman" userId="47e631ac342a9572" providerId="LiveId" clId="{DD188789-D457-4302-AD0D-0EB3CC4DAAE6}" dt="2021-09-28T12:03:15.563" v="39451"/>
          <ac:cxnSpMkLst>
            <pc:docMk/>
            <pc:sldMk cId="2515050064" sldId="389"/>
            <ac:cxnSpMk id="90" creationId="{B7F9EA71-26B6-4EB9-98AC-59F203A73926}"/>
          </ac:cxnSpMkLst>
        </pc:cxnChg>
        <pc:cxnChg chg="add mod">
          <ac:chgData name="Shafiur Rahman" userId="47e631ac342a9572" providerId="LiveId" clId="{DD188789-D457-4302-AD0D-0EB3CC4DAAE6}" dt="2021-09-28T12:16:17.923" v="40237" actId="1035"/>
          <ac:cxnSpMkLst>
            <pc:docMk/>
            <pc:sldMk cId="2515050064" sldId="389"/>
            <ac:cxnSpMk id="96" creationId="{9B238D53-D526-411C-BBF3-668ADCFB19F1}"/>
          </ac:cxnSpMkLst>
        </pc:cxnChg>
        <pc:cxnChg chg="add mod">
          <ac:chgData name="Shafiur Rahman" userId="47e631ac342a9572" providerId="LiveId" clId="{DD188789-D457-4302-AD0D-0EB3CC4DAAE6}" dt="2021-09-28T12:16:17.923" v="40237" actId="1035"/>
          <ac:cxnSpMkLst>
            <pc:docMk/>
            <pc:sldMk cId="2515050064" sldId="389"/>
            <ac:cxnSpMk id="98" creationId="{FEEDA318-CE64-498E-950F-DA9731F74A15}"/>
          </ac:cxnSpMkLst>
        </pc:cxnChg>
        <pc:cxnChg chg="add mod">
          <ac:chgData name="Shafiur Rahman" userId="47e631ac342a9572" providerId="LiveId" clId="{DD188789-D457-4302-AD0D-0EB3CC4DAAE6}" dt="2021-09-28T12:16:07.789" v="40225" actId="1035"/>
          <ac:cxnSpMkLst>
            <pc:docMk/>
            <pc:sldMk cId="2515050064" sldId="389"/>
            <ac:cxnSpMk id="105" creationId="{BA69252E-5B00-4564-B716-4D4E90AE8790}"/>
          </ac:cxnSpMkLst>
        </pc:cxnChg>
        <pc:cxnChg chg="mod">
          <ac:chgData name="Shafiur Rahman" userId="47e631ac342a9572" providerId="LiveId" clId="{DD188789-D457-4302-AD0D-0EB3CC4DAAE6}" dt="2021-09-27T06:17:14.694" v="9297"/>
          <ac:cxnSpMkLst>
            <pc:docMk/>
            <pc:sldMk cId="2515050064" sldId="389"/>
            <ac:cxnSpMk id="107" creationId="{9ABAAD66-7366-4F22-8FC9-01EFAB7CE388}"/>
          </ac:cxnSpMkLst>
        </pc:cxnChg>
        <pc:cxnChg chg="mod">
          <ac:chgData name="Shafiur Rahman" userId="47e631ac342a9572" providerId="LiveId" clId="{DD188789-D457-4302-AD0D-0EB3CC4DAAE6}" dt="2021-09-27T06:17:14.694" v="9297"/>
          <ac:cxnSpMkLst>
            <pc:docMk/>
            <pc:sldMk cId="2515050064" sldId="389"/>
            <ac:cxnSpMk id="108" creationId="{C0355F0B-C930-455E-996B-952CEFEFA9A6}"/>
          </ac:cxnSpMkLst>
        </pc:cxnChg>
        <pc:cxnChg chg="mod">
          <ac:chgData name="Shafiur Rahman" userId="47e631ac342a9572" providerId="LiveId" clId="{DD188789-D457-4302-AD0D-0EB3CC4DAAE6}" dt="2021-09-27T06:17:14.694" v="9297"/>
          <ac:cxnSpMkLst>
            <pc:docMk/>
            <pc:sldMk cId="2515050064" sldId="389"/>
            <ac:cxnSpMk id="111" creationId="{B500F6B8-73E1-47F4-A1CA-8F719F54A24D}"/>
          </ac:cxnSpMkLst>
        </pc:cxnChg>
        <pc:cxnChg chg="mod">
          <ac:chgData name="Shafiur Rahman" userId="47e631ac342a9572" providerId="LiveId" clId="{DD188789-D457-4302-AD0D-0EB3CC4DAAE6}" dt="2021-09-27T06:17:14.694" v="9297"/>
          <ac:cxnSpMkLst>
            <pc:docMk/>
            <pc:sldMk cId="2515050064" sldId="389"/>
            <ac:cxnSpMk id="112" creationId="{04CC4A8D-7C3C-4EDA-BDA4-9FFB79569406}"/>
          </ac:cxnSpMkLst>
        </pc:cxnChg>
        <pc:cxnChg chg="add mod">
          <ac:chgData name="Shafiur Rahman" userId="47e631ac342a9572" providerId="LiveId" clId="{DD188789-D457-4302-AD0D-0EB3CC4DAAE6}" dt="2021-09-28T12:16:17.923" v="40237" actId="1035"/>
          <ac:cxnSpMkLst>
            <pc:docMk/>
            <pc:sldMk cId="2515050064" sldId="389"/>
            <ac:cxnSpMk id="112" creationId="{3EE0B4D2-1ACF-4B26-80D4-FD68CA51A422}"/>
          </ac:cxnSpMkLst>
        </pc:cxnChg>
        <pc:cxnChg chg="mod">
          <ac:chgData name="Shafiur Rahman" userId="47e631ac342a9572" providerId="LiveId" clId="{DD188789-D457-4302-AD0D-0EB3CC4DAAE6}" dt="2021-09-27T06:17:14.694" v="9297"/>
          <ac:cxnSpMkLst>
            <pc:docMk/>
            <pc:sldMk cId="2515050064" sldId="389"/>
            <ac:cxnSpMk id="113" creationId="{F978F1A7-B863-4366-85F3-8AF3178077C6}"/>
          </ac:cxnSpMkLst>
        </pc:cxnChg>
        <pc:cxnChg chg="add mod">
          <ac:chgData name="Shafiur Rahman" userId="47e631ac342a9572" providerId="LiveId" clId="{DD188789-D457-4302-AD0D-0EB3CC4DAAE6}" dt="2021-09-28T12:16:28.410" v="40238" actId="571"/>
          <ac:cxnSpMkLst>
            <pc:docMk/>
            <pc:sldMk cId="2515050064" sldId="389"/>
            <ac:cxnSpMk id="118" creationId="{2BB350B3-BCC2-43DA-9AD5-43499771D650}"/>
          </ac:cxnSpMkLst>
        </pc:cxnChg>
        <pc:cxnChg chg="mod">
          <ac:chgData name="Shafiur Rahman" userId="47e631ac342a9572" providerId="LiveId" clId="{DD188789-D457-4302-AD0D-0EB3CC4DAAE6}" dt="2021-09-27T06:17:14.694" v="9297"/>
          <ac:cxnSpMkLst>
            <pc:docMk/>
            <pc:sldMk cId="2515050064" sldId="389"/>
            <ac:cxnSpMk id="121" creationId="{14052894-788F-4E94-88FA-699210EAA06C}"/>
          </ac:cxnSpMkLst>
        </pc:cxnChg>
        <pc:cxnChg chg="mod topLvl">
          <ac:chgData name="Shafiur Rahman" userId="47e631ac342a9572" providerId="LiveId" clId="{DD188789-D457-4302-AD0D-0EB3CC4DAAE6}" dt="2021-09-28T12:12:03.382" v="39982" actId="14100"/>
          <ac:cxnSpMkLst>
            <pc:docMk/>
            <pc:sldMk cId="2515050064" sldId="389"/>
            <ac:cxnSpMk id="125" creationId="{D8DB8224-CB68-4466-B398-C28CDDE8A193}"/>
          </ac:cxnSpMkLst>
        </pc:cxnChg>
        <pc:cxnChg chg="mod topLvl">
          <ac:chgData name="Shafiur Rahman" userId="47e631ac342a9572" providerId="LiveId" clId="{DD188789-D457-4302-AD0D-0EB3CC4DAAE6}" dt="2021-09-28T12:16:17.923" v="40237" actId="1035"/>
          <ac:cxnSpMkLst>
            <pc:docMk/>
            <pc:sldMk cId="2515050064" sldId="389"/>
            <ac:cxnSpMk id="126" creationId="{24BF06E3-A8AB-4F73-873C-BA71E2E379C3}"/>
          </ac:cxnSpMkLst>
        </pc:cxnChg>
        <pc:cxnChg chg="mod topLvl">
          <ac:chgData name="Shafiur Rahman" userId="47e631ac342a9572" providerId="LiveId" clId="{DD188789-D457-4302-AD0D-0EB3CC4DAAE6}" dt="2021-09-28T12:16:17.923" v="40237" actId="1035"/>
          <ac:cxnSpMkLst>
            <pc:docMk/>
            <pc:sldMk cId="2515050064" sldId="389"/>
            <ac:cxnSpMk id="131" creationId="{1B1DC7E6-8628-48B3-8403-AF789486C8BC}"/>
          </ac:cxnSpMkLst>
        </pc:cxnChg>
        <pc:cxnChg chg="mod topLvl">
          <ac:chgData name="Shafiur Rahman" userId="47e631ac342a9572" providerId="LiveId" clId="{DD188789-D457-4302-AD0D-0EB3CC4DAAE6}" dt="2021-09-28T12:16:17.923" v="40237" actId="1035"/>
          <ac:cxnSpMkLst>
            <pc:docMk/>
            <pc:sldMk cId="2515050064" sldId="389"/>
            <ac:cxnSpMk id="138" creationId="{44A1F012-5AB4-4B75-BF4F-757CBC038617}"/>
          </ac:cxnSpMkLst>
        </pc:cxnChg>
        <pc:cxnChg chg="mod topLvl">
          <ac:chgData name="Shafiur Rahman" userId="47e631ac342a9572" providerId="LiveId" clId="{DD188789-D457-4302-AD0D-0EB3CC4DAAE6}" dt="2021-09-28T12:12:06.929" v="39983" actId="14100"/>
          <ac:cxnSpMkLst>
            <pc:docMk/>
            <pc:sldMk cId="2515050064" sldId="389"/>
            <ac:cxnSpMk id="142" creationId="{F8A1FD79-7AD4-4214-8B11-A9D80CEA6E9E}"/>
          </ac:cxnSpMkLst>
        </pc:cxnChg>
        <pc:cxnChg chg="mod topLvl">
          <ac:chgData name="Shafiur Rahman" userId="47e631ac342a9572" providerId="LiveId" clId="{DD188789-D457-4302-AD0D-0EB3CC4DAAE6}" dt="2021-09-28T12:16:17.923" v="40237" actId="1035"/>
          <ac:cxnSpMkLst>
            <pc:docMk/>
            <pc:sldMk cId="2515050064" sldId="389"/>
            <ac:cxnSpMk id="147" creationId="{7BAA08A1-C1FA-4330-A25C-F7C2DC4457BB}"/>
          </ac:cxnSpMkLst>
        </pc:cxnChg>
        <pc:cxnChg chg="del mod topLvl">
          <ac:chgData name="Shafiur Rahman" userId="47e631ac342a9572" providerId="LiveId" clId="{DD188789-D457-4302-AD0D-0EB3CC4DAAE6}" dt="2021-09-27T06:13:40.530" v="9222" actId="478"/>
          <ac:cxnSpMkLst>
            <pc:docMk/>
            <pc:sldMk cId="2515050064" sldId="389"/>
            <ac:cxnSpMk id="150" creationId="{6CABD195-AC5D-4935-8246-D0939FD03B18}"/>
          </ac:cxnSpMkLst>
        </pc:cxnChg>
        <pc:cxnChg chg="del mod topLvl">
          <ac:chgData name="Shafiur Rahman" userId="47e631ac342a9572" providerId="LiveId" clId="{DD188789-D457-4302-AD0D-0EB3CC4DAAE6}" dt="2021-09-27T06:13:39.927" v="9221" actId="478"/>
          <ac:cxnSpMkLst>
            <pc:docMk/>
            <pc:sldMk cId="2515050064" sldId="389"/>
            <ac:cxnSpMk id="152" creationId="{FD0BE098-FC19-4C5E-BBF2-601115D4B99F}"/>
          </ac:cxnSpMkLst>
        </pc:cxnChg>
        <pc:cxnChg chg="del mod topLvl">
          <ac:chgData name="Shafiur Rahman" userId="47e631ac342a9572" providerId="LiveId" clId="{DD188789-D457-4302-AD0D-0EB3CC4DAAE6}" dt="2021-09-27T06:13:37.735" v="9220" actId="478"/>
          <ac:cxnSpMkLst>
            <pc:docMk/>
            <pc:sldMk cId="2515050064" sldId="389"/>
            <ac:cxnSpMk id="155" creationId="{73B3F825-7863-4A08-BA3E-3D05B67D48D7}"/>
          </ac:cxnSpMkLst>
        </pc:cxnChg>
        <pc:cxnChg chg="del mod topLvl">
          <ac:chgData name="Shafiur Rahman" userId="47e631ac342a9572" providerId="LiveId" clId="{DD188789-D457-4302-AD0D-0EB3CC4DAAE6}" dt="2021-09-27T06:13:37.735" v="9220" actId="478"/>
          <ac:cxnSpMkLst>
            <pc:docMk/>
            <pc:sldMk cId="2515050064" sldId="389"/>
            <ac:cxnSpMk id="159" creationId="{2664A196-BE00-4E78-A6C9-127925B0E72D}"/>
          </ac:cxnSpMkLst>
        </pc:cxnChg>
        <pc:cxnChg chg="mod">
          <ac:chgData name="Shafiur Rahman" userId="47e631ac342a9572" providerId="LiveId" clId="{DD188789-D457-4302-AD0D-0EB3CC4DAAE6}" dt="2021-09-27T06:17:14.694" v="9297"/>
          <ac:cxnSpMkLst>
            <pc:docMk/>
            <pc:sldMk cId="2515050064" sldId="389"/>
            <ac:cxnSpMk id="163" creationId="{D488FBD5-209D-4053-96BD-67B1FCF4C707}"/>
          </ac:cxnSpMkLst>
        </pc:cxnChg>
        <pc:cxnChg chg="mod">
          <ac:chgData name="Shafiur Rahman" userId="47e631ac342a9572" providerId="LiveId" clId="{DD188789-D457-4302-AD0D-0EB3CC4DAAE6}" dt="2021-09-27T06:17:14.694" v="9297"/>
          <ac:cxnSpMkLst>
            <pc:docMk/>
            <pc:sldMk cId="2515050064" sldId="389"/>
            <ac:cxnSpMk id="164" creationId="{12F36009-E68A-4F41-BA46-1EE9281BA3D9}"/>
          </ac:cxnSpMkLst>
        </pc:cxnChg>
        <pc:cxnChg chg="mod">
          <ac:chgData name="Shafiur Rahman" userId="47e631ac342a9572" providerId="LiveId" clId="{DD188789-D457-4302-AD0D-0EB3CC4DAAE6}" dt="2021-09-28T12:03:10.541" v="39450" actId="478"/>
          <ac:cxnSpMkLst>
            <pc:docMk/>
            <pc:sldMk cId="2515050064" sldId="389"/>
            <ac:cxnSpMk id="171" creationId="{B6D02271-8D81-47AD-A3EE-5EADDF1714BE}"/>
          </ac:cxnSpMkLst>
        </pc:cxnChg>
        <pc:cxnChg chg="mod">
          <ac:chgData name="Shafiur Rahman" userId="47e631ac342a9572" providerId="LiveId" clId="{DD188789-D457-4302-AD0D-0EB3CC4DAAE6}" dt="2021-09-28T12:03:10.541" v="39450" actId="478"/>
          <ac:cxnSpMkLst>
            <pc:docMk/>
            <pc:sldMk cId="2515050064" sldId="389"/>
            <ac:cxnSpMk id="172" creationId="{D1596C15-4F5E-4E2C-A1BB-7D03DBF179C3}"/>
          </ac:cxnSpMkLst>
        </pc:cxnChg>
        <pc:cxnChg chg="mod">
          <ac:chgData name="Shafiur Rahman" userId="47e631ac342a9572" providerId="LiveId" clId="{DD188789-D457-4302-AD0D-0EB3CC4DAAE6}" dt="2021-09-28T12:03:10.541" v="39450" actId="478"/>
          <ac:cxnSpMkLst>
            <pc:docMk/>
            <pc:sldMk cId="2515050064" sldId="389"/>
            <ac:cxnSpMk id="175" creationId="{B96D91BA-E086-4ECD-B1E6-0F0F7664F8C4}"/>
          </ac:cxnSpMkLst>
        </pc:cxnChg>
        <pc:cxnChg chg="mod">
          <ac:chgData name="Shafiur Rahman" userId="47e631ac342a9572" providerId="LiveId" clId="{DD188789-D457-4302-AD0D-0EB3CC4DAAE6}" dt="2021-09-28T12:03:10.541" v="39450" actId="478"/>
          <ac:cxnSpMkLst>
            <pc:docMk/>
            <pc:sldMk cId="2515050064" sldId="389"/>
            <ac:cxnSpMk id="176" creationId="{D7B19487-45DC-4E52-BA27-836513719043}"/>
          </ac:cxnSpMkLst>
        </pc:cxnChg>
        <pc:cxnChg chg="mod">
          <ac:chgData name="Shafiur Rahman" userId="47e631ac342a9572" providerId="LiveId" clId="{DD188789-D457-4302-AD0D-0EB3CC4DAAE6}" dt="2021-09-28T12:03:10.541" v="39450" actId="478"/>
          <ac:cxnSpMkLst>
            <pc:docMk/>
            <pc:sldMk cId="2515050064" sldId="389"/>
            <ac:cxnSpMk id="177" creationId="{FA63963B-D5BD-4B14-99D6-FC0A25934093}"/>
          </ac:cxnSpMkLst>
        </pc:cxnChg>
        <pc:cxnChg chg="mod">
          <ac:chgData name="Shafiur Rahman" userId="47e631ac342a9572" providerId="LiveId" clId="{DD188789-D457-4302-AD0D-0EB3CC4DAAE6}" dt="2021-09-28T12:03:10.541" v="39450" actId="478"/>
          <ac:cxnSpMkLst>
            <pc:docMk/>
            <pc:sldMk cId="2515050064" sldId="389"/>
            <ac:cxnSpMk id="184" creationId="{F0065940-F856-432F-9800-D7B1A95BC858}"/>
          </ac:cxnSpMkLst>
        </pc:cxnChg>
        <pc:cxnChg chg="mod">
          <ac:chgData name="Shafiur Rahman" userId="47e631ac342a9572" providerId="LiveId" clId="{DD188789-D457-4302-AD0D-0EB3CC4DAAE6}" dt="2021-09-28T12:03:10.541" v="39450" actId="478"/>
          <ac:cxnSpMkLst>
            <pc:docMk/>
            <pc:sldMk cId="2515050064" sldId="389"/>
            <ac:cxnSpMk id="185" creationId="{46A9F4D3-4E39-4C37-B449-CA85D8EF8417}"/>
          </ac:cxnSpMkLst>
        </pc:cxnChg>
        <pc:cxnChg chg="mod">
          <ac:chgData name="Shafiur Rahman" userId="47e631ac342a9572" providerId="LiveId" clId="{DD188789-D457-4302-AD0D-0EB3CC4DAAE6}" dt="2021-09-28T12:03:10.541" v="39450" actId="478"/>
          <ac:cxnSpMkLst>
            <pc:docMk/>
            <pc:sldMk cId="2515050064" sldId="389"/>
            <ac:cxnSpMk id="186" creationId="{D75F7188-5F94-4A1C-8EF2-1EEE3CA84B7D}"/>
          </ac:cxnSpMkLst>
        </pc:cxnChg>
      </pc:sldChg>
      <pc:sldChg chg="add del">
        <pc:chgData name="Shafiur Rahman" userId="47e631ac342a9572" providerId="LiveId" clId="{DD188789-D457-4302-AD0D-0EB3CC4DAAE6}" dt="2021-09-27T06:08:49.311" v="9143" actId="47"/>
        <pc:sldMkLst>
          <pc:docMk/>
          <pc:sldMk cId="2625324214" sldId="389"/>
        </pc:sldMkLst>
      </pc:sldChg>
      <pc:sldChg chg="addSp delSp modSp add mod modTransition modAnim modNotesTx">
        <pc:chgData name="Shafiur Rahman" userId="47e631ac342a9572" providerId="LiveId" clId="{DD188789-D457-4302-AD0D-0EB3CC4DAAE6}" dt="2021-09-28T21:22:56.030" v="49443"/>
        <pc:sldMkLst>
          <pc:docMk/>
          <pc:sldMk cId="1637828274" sldId="390"/>
        </pc:sldMkLst>
        <pc:spChg chg="mod">
          <ac:chgData name="Shafiur Rahman" userId="47e631ac342a9572" providerId="LiveId" clId="{DD188789-D457-4302-AD0D-0EB3CC4DAAE6}" dt="2021-09-27T17:35:20.476" v="11233" actId="20577"/>
          <ac:spMkLst>
            <pc:docMk/>
            <pc:sldMk cId="1637828274" sldId="390"/>
            <ac:spMk id="2" creationId="{AD1914C3-906B-42ED-825B-02A773C5CA4C}"/>
          </ac:spMkLst>
        </pc:spChg>
        <pc:spChg chg="del">
          <ac:chgData name="Shafiur Rahman" userId="47e631ac342a9572" providerId="LiveId" clId="{DD188789-D457-4302-AD0D-0EB3CC4DAAE6}" dt="2021-09-27T17:06:28.883" v="10240" actId="478"/>
          <ac:spMkLst>
            <pc:docMk/>
            <pc:sldMk cId="1637828274" sldId="390"/>
            <ac:spMk id="3" creationId="{ACA537A1-0F16-4698-B60C-2AC19D89A5BA}"/>
          </ac:spMkLst>
        </pc:spChg>
        <pc:spChg chg="del">
          <ac:chgData name="Shafiur Rahman" userId="47e631ac342a9572" providerId="LiveId" clId="{DD188789-D457-4302-AD0D-0EB3CC4DAAE6}" dt="2021-09-27T17:06:24.253" v="10239" actId="478"/>
          <ac:spMkLst>
            <pc:docMk/>
            <pc:sldMk cId="1637828274" sldId="390"/>
            <ac:spMk id="4" creationId="{8FCB5AB7-76F8-4444-A2C9-F350D75F9EB1}"/>
          </ac:spMkLst>
        </pc:spChg>
        <pc:spChg chg="add del mod">
          <ac:chgData name="Shafiur Rahman" userId="47e631ac342a9572" providerId="LiveId" clId="{DD188789-D457-4302-AD0D-0EB3CC4DAAE6}" dt="2021-09-27T17:06:32.798" v="10241" actId="478"/>
          <ac:spMkLst>
            <pc:docMk/>
            <pc:sldMk cId="1637828274" sldId="390"/>
            <ac:spMk id="19" creationId="{D7906386-627F-41A1-B71C-FF53CB3305CD}"/>
          </ac:spMkLst>
        </pc:spChg>
        <pc:spChg chg="add del mod">
          <ac:chgData name="Shafiur Rahman" userId="47e631ac342a9572" providerId="LiveId" clId="{DD188789-D457-4302-AD0D-0EB3CC4DAAE6}" dt="2021-09-27T17:07:36.984" v="10250" actId="478"/>
          <ac:spMkLst>
            <pc:docMk/>
            <pc:sldMk cId="1637828274" sldId="390"/>
            <ac:spMk id="20" creationId="{95C014D8-1B35-42CE-9B4B-718AA9BE9A2A}"/>
          </ac:spMkLst>
        </pc:spChg>
        <pc:spChg chg="add del mod">
          <ac:chgData name="Shafiur Rahman" userId="47e631ac342a9572" providerId="LiveId" clId="{DD188789-D457-4302-AD0D-0EB3CC4DAAE6}" dt="2021-09-27T17:08:11.549" v="10258" actId="478"/>
          <ac:spMkLst>
            <pc:docMk/>
            <pc:sldMk cId="1637828274" sldId="390"/>
            <ac:spMk id="21" creationId="{0BC0D6EC-B115-441E-BCA8-8FFFA227AC81}"/>
          </ac:spMkLst>
        </pc:spChg>
        <pc:spChg chg="add mod">
          <ac:chgData name="Shafiur Rahman" userId="47e631ac342a9572" providerId="LiveId" clId="{DD188789-D457-4302-AD0D-0EB3CC4DAAE6}" dt="2021-09-27T17:23:17.798" v="11051" actId="14100"/>
          <ac:spMkLst>
            <pc:docMk/>
            <pc:sldMk cId="1637828274" sldId="390"/>
            <ac:spMk id="22" creationId="{71F5F339-5D64-4420-B033-EAF22A7ED1AE}"/>
          </ac:spMkLst>
        </pc:spChg>
        <pc:spChg chg="add mod">
          <ac:chgData name="Shafiur Rahman" userId="47e631ac342a9572" providerId="LiveId" clId="{DD188789-D457-4302-AD0D-0EB3CC4DAAE6}" dt="2021-09-27T17:23:21.892" v="11052" actId="14100"/>
          <ac:spMkLst>
            <pc:docMk/>
            <pc:sldMk cId="1637828274" sldId="390"/>
            <ac:spMk id="23" creationId="{3AAA3280-7577-481B-960B-86419179CA10}"/>
          </ac:spMkLst>
        </pc:spChg>
        <pc:spChg chg="add mod">
          <ac:chgData name="Shafiur Rahman" userId="47e631ac342a9572" providerId="LiveId" clId="{DD188789-D457-4302-AD0D-0EB3CC4DAAE6}" dt="2021-09-27T17:32:22.193" v="11169" actId="14100"/>
          <ac:spMkLst>
            <pc:docMk/>
            <pc:sldMk cId="1637828274" sldId="390"/>
            <ac:spMk id="24" creationId="{43BFC49E-6B9E-4EC8-95A6-52945538892D}"/>
          </ac:spMkLst>
        </pc:spChg>
        <pc:spChg chg="add mod">
          <ac:chgData name="Shafiur Rahman" userId="47e631ac342a9572" providerId="LiveId" clId="{DD188789-D457-4302-AD0D-0EB3CC4DAAE6}" dt="2021-09-27T17:26:05.687" v="11151" actId="12"/>
          <ac:spMkLst>
            <pc:docMk/>
            <pc:sldMk cId="1637828274" sldId="390"/>
            <ac:spMk id="25" creationId="{00863A90-340D-4FF2-BA08-309E6C7CA11C}"/>
          </ac:spMkLst>
        </pc:spChg>
        <pc:spChg chg="add mod">
          <ac:chgData name="Shafiur Rahman" userId="47e631ac342a9572" providerId="LiveId" clId="{DD188789-D457-4302-AD0D-0EB3CC4DAAE6}" dt="2021-09-27T17:25:51.917" v="11150" actId="12"/>
          <ac:spMkLst>
            <pc:docMk/>
            <pc:sldMk cId="1637828274" sldId="390"/>
            <ac:spMk id="26" creationId="{76EE6BEB-C8B7-4203-B7F8-55E584F39482}"/>
          </ac:spMkLst>
        </pc:spChg>
        <pc:spChg chg="add del mod">
          <ac:chgData name="Shafiur Rahman" userId="47e631ac342a9572" providerId="LiveId" clId="{DD188789-D457-4302-AD0D-0EB3CC4DAAE6}" dt="2021-09-27T17:20:19.295" v="10783" actId="478"/>
          <ac:spMkLst>
            <pc:docMk/>
            <pc:sldMk cId="1637828274" sldId="390"/>
            <ac:spMk id="27" creationId="{E3CF4D26-B44B-4ABC-9693-3FEC673F0A0D}"/>
          </ac:spMkLst>
        </pc:spChg>
        <pc:spChg chg="add mod">
          <ac:chgData name="Shafiur Rahman" userId="47e631ac342a9572" providerId="LiveId" clId="{DD188789-D457-4302-AD0D-0EB3CC4DAAE6}" dt="2021-09-27T17:32:12.641" v="11167" actId="1036"/>
          <ac:spMkLst>
            <pc:docMk/>
            <pc:sldMk cId="1637828274" sldId="390"/>
            <ac:spMk id="28" creationId="{5805CBA0-9FA7-4DA4-8934-17E212EF8F1B}"/>
          </ac:spMkLst>
        </pc:spChg>
        <pc:spChg chg="add mod">
          <ac:chgData name="Shafiur Rahman" userId="47e631ac342a9572" providerId="LiveId" clId="{DD188789-D457-4302-AD0D-0EB3CC4DAAE6}" dt="2021-09-27T17:20:29.647" v="10785" actId="571"/>
          <ac:spMkLst>
            <pc:docMk/>
            <pc:sldMk cId="1637828274" sldId="390"/>
            <ac:spMk id="29" creationId="{36628CF4-BCCE-40C8-8C3D-833E7B607626}"/>
          </ac:spMkLst>
        </pc:spChg>
        <pc:spChg chg="add mod">
          <ac:chgData name="Shafiur Rahman" userId="47e631ac342a9572" providerId="LiveId" clId="{DD188789-D457-4302-AD0D-0EB3CC4DAAE6}" dt="2021-09-27T17:35:11.936" v="11217" actId="20577"/>
          <ac:spMkLst>
            <pc:docMk/>
            <pc:sldMk cId="1637828274" sldId="390"/>
            <ac:spMk id="30" creationId="{EB0BA63E-C23F-43A4-AAD5-5699A2CDAB35}"/>
          </ac:spMkLst>
        </pc:spChg>
        <pc:grpChg chg="del">
          <ac:chgData name="Shafiur Rahman" userId="47e631ac342a9572" providerId="LiveId" clId="{DD188789-D457-4302-AD0D-0EB3CC4DAAE6}" dt="2021-09-27T17:06:40.509" v="10242" actId="478"/>
          <ac:grpSpMkLst>
            <pc:docMk/>
            <pc:sldMk cId="1637828274" sldId="390"/>
            <ac:grpSpMk id="9" creationId="{2EB56E0F-78ED-4A37-909D-8FCE026B991F}"/>
          </ac:grpSpMkLst>
        </pc:grpChg>
        <pc:picChg chg="add mod">
          <ac:chgData name="Shafiur Rahman" userId="47e631ac342a9572" providerId="LiveId" clId="{DD188789-D457-4302-AD0D-0EB3CC4DAAE6}" dt="2021-09-28T21:22:10.116" v="49437"/>
          <ac:picMkLst>
            <pc:docMk/>
            <pc:sldMk cId="1637828274" sldId="390"/>
            <ac:picMk id="4" creationId="{DC7DAE8F-87FF-4362-9C4D-8D03F0307F7B}"/>
          </ac:picMkLst>
        </pc:picChg>
        <pc:picChg chg="add mod">
          <ac:chgData name="Shafiur Rahman" userId="47e631ac342a9572" providerId="LiveId" clId="{DD188789-D457-4302-AD0D-0EB3CC4DAAE6}" dt="2021-09-28T21:22:37.275" v="49441" actId="1076"/>
          <ac:picMkLst>
            <pc:docMk/>
            <pc:sldMk cId="1637828274" sldId="390"/>
            <ac:picMk id="5" creationId="{67F8FEAF-2752-427C-960F-B5484634319B}"/>
          </ac:picMkLst>
        </pc:picChg>
        <pc:picChg chg="del">
          <ac:chgData name="Shafiur Rahman" userId="47e631ac342a9572" providerId="LiveId" clId="{DD188789-D457-4302-AD0D-0EB3CC4DAAE6}" dt="2021-09-27T17:06:11.082" v="10238" actId="478"/>
          <ac:picMkLst>
            <pc:docMk/>
            <pc:sldMk cId="1637828274" sldId="390"/>
            <ac:picMk id="5" creationId="{7101EC49-9719-41EF-ABEA-254A8DC840A2}"/>
          </ac:picMkLst>
        </pc:picChg>
        <pc:picChg chg="del">
          <ac:chgData name="Shafiur Rahman" userId="47e631ac342a9572" providerId="LiveId" clId="{DD188789-D457-4302-AD0D-0EB3CC4DAAE6}" dt="2021-09-27T17:00:03.725" v="10218" actId="478"/>
          <ac:picMkLst>
            <pc:docMk/>
            <pc:sldMk cId="1637828274" sldId="390"/>
            <ac:picMk id="6" creationId="{2892939F-D399-46FD-9A15-F9ACE3AA90C0}"/>
          </ac:picMkLst>
        </pc:picChg>
        <pc:picChg chg="add del mod">
          <ac:chgData name="Shafiur Rahman" userId="47e631ac342a9572" providerId="LiveId" clId="{DD188789-D457-4302-AD0D-0EB3CC4DAAE6}" dt="2021-09-27T17:01:42.861" v="10222" actId="478"/>
          <ac:picMkLst>
            <pc:docMk/>
            <pc:sldMk cId="1637828274" sldId="390"/>
            <ac:picMk id="11" creationId="{FEB9F8FE-BA4D-4D91-98BD-DF9A3546B283}"/>
          </ac:picMkLst>
        </pc:picChg>
        <pc:picChg chg="add del mod">
          <ac:chgData name="Shafiur Rahman" userId="47e631ac342a9572" providerId="LiveId" clId="{DD188789-D457-4302-AD0D-0EB3CC4DAAE6}" dt="2021-09-27T17:01:48.433" v="10225" actId="478"/>
          <ac:picMkLst>
            <pc:docMk/>
            <pc:sldMk cId="1637828274" sldId="390"/>
            <ac:picMk id="13" creationId="{26050723-F17F-46D5-ACB8-905D22189D6F}"/>
          </ac:picMkLst>
        </pc:picChg>
        <pc:picChg chg="add del mod">
          <ac:chgData name="Shafiur Rahman" userId="47e631ac342a9572" providerId="LiveId" clId="{DD188789-D457-4302-AD0D-0EB3CC4DAAE6}" dt="2021-09-27T17:04:54.563" v="10235" actId="478"/>
          <ac:picMkLst>
            <pc:docMk/>
            <pc:sldMk cId="1637828274" sldId="390"/>
            <ac:picMk id="15" creationId="{5011B6EA-6C87-4E41-9166-8226F1B7FD12}"/>
          </ac:picMkLst>
        </pc:picChg>
        <pc:picChg chg="add mod">
          <ac:chgData name="Shafiur Rahman" userId="47e631ac342a9572" providerId="LiveId" clId="{DD188789-D457-4302-AD0D-0EB3CC4DAAE6}" dt="2021-09-27T17:23:11.648" v="11050" actId="1037"/>
          <ac:picMkLst>
            <pc:docMk/>
            <pc:sldMk cId="1637828274" sldId="390"/>
            <ac:picMk id="17" creationId="{3EFB9605-5591-4E51-93DD-3725D2C9763F}"/>
          </ac:picMkLst>
        </pc:picChg>
      </pc:sldChg>
      <pc:sldChg chg="addSp delSp modSp new mod modTransition modAnim modNotesTx">
        <pc:chgData name="Shafiur Rahman" userId="47e631ac342a9572" providerId="LiveId" clId="{DD188789-D457-4302-AD0D-0EB3CC4DAAE6}" dt="2021-09-28T22:53:57.369" v="52112"/>
        <pc:sldMkLst>
          <pc:docMk/>
          <pc:sldMk cId="4218202353" sldId="391"/>
        </pc:sldMkLst>
        <pc:spChg chg="mod">
          <ac:chgData name="Shafiur Rahman" userId="47e631ac342a9572" providerId="LiveId" clId="{DD188789-D457-4302-AD0D-0EB3CC4DAAE6}" dt="2021-09-27T17:50:48.602" v="11283" actId="20577"/>
          <ac:spMkLst>
            <pc:docMk/>
            <pc:sldMk cId="4218202353" sldId="391"/>
            <ac:spMk id="2" creationId="{10FF69C7-B748-4A45-B034-369EA790D9C3}"/>
          </ac:spMkLst>
        </pc:spChg>
        <pc:spChg chg="del">
          <ac:chgData name="Shafiur Rahman" userId="47e631ac342a9572" providerId="LiveId" clId="{DD188789-D457-4302-AD0D-0EB3CC4DAAE6}" dt="2021-09-27T17:46:40.017" v="11236" actId="478"/>
          <ac:spMkLst>
            <pc:docMk/>
            <pc:sldMk cId="4218202353" sldId="391"/>
            <ac:spMk id="3" creationId="{1A697774-561B-404B-BB30-4618D8905FE5}"/>
          </ac:spMkLst>
        </pc:spChg>
        <pc:spChg chg="add mod">
          <ac:chgData name="Shafiur Rahman" userId="47e631ac342a9572" providerId="LiveId" clId="{DD188789-D457-4302-AD0D-0EB3CC4DAAE6}" dt="2021-09-27T17:56:36.468" v="11410" actId="164"/>
          <ac:spMkLst>
            <pc:docMk/>
            <pc:sldMk cId="4218202353" sldId="391"/>
            <ac:spMk id="8" creationId="{7232B9EA-B32C-42E5-ACB5-EC42AA6D7918}"/>
          </ac:spMkLst>
        </pc:spChg>
        <pc:spChg chg="add mod">
          <ac:chgData name="Shafiur Rahman" userId="47e631ac342a9572" providerId="LiveId" clId="{DD188789-D457-4302-AD0D-0EB3CC4DAAE6}" dt="2021-09-27T17:56:36.468" v="11410" actId="164"/>
          <ac:spMkLst>
            <pc:docMk/>
            <pc:sldMk cId="4218202353" sldId="391"/>
            <ac:spMk id="9" creationId="{1DB29991-7FF8-4638-8755-5AAA872859D2}"/>
          </ac:spMkLst>
        </pc:spChg>
        <pc:spChg chg="add mod">
          <ac:chgData name="Shafiur Rahman" userId="47e631ac342a9572" providerId="LiveId" clId="{DD188789-D457-4302-AD0D-0EB3CC4DAAE6}" dt="2021-09-27T17:56:36.468" v="11410" actId="164"/>
          <ac:spMkLst>
            <pc:docMk/>
            <pc:sldMk cId="4218202353" sldId="391"/>
            <ac:spMk id="10" creationId="{59B345EB-6EC9-4934-8A1C-005C92FD0B03}"/>
          </ac:spMkLst>
        </pc:spChg>
        <pc:spChg chg="add mod">
          <ac:chgData name="Shafiur Rahman" userId="47e631ac342a9572" providerId="LiveId" clId="{DD188789-D457-4302-AD0D-0EB3CC4DAAE6}" dt="2021-09-27T19:07:10.569" v="12158" actId="20577"/>
          <ac:spMkLst>
            <pc:docMk/>
            <pc:sldMk cId="4218202353" sldId="391"/>
            <ac:spMk id="12" creationId="{6C7EA4F3-172C-478A-AD79-AABE638AB226}"/>
          </ac:spMkLst>
        </pc:spChg>
        <pc:spChg chg="add mod">
          <ac:chgData name="Shafiur Rahman" userId="47e631ac342a9572" providerId="LiveId" clId="{DD188789-D457-4302-AD0D-0EB3CC4DAAE6}" dt="2021-09-27T19:09:47.811" v="12250" actId="20577"/>
          <ac:spMkLst>
            <pc:docMk/>
            <pc:sldMk cId="4218202353" sldId="391"/>
            <ac:spMk id="13" creationId="{D404CDB6-5766-4822-AE86-8FFDB2EC808E}"/>
          </ac:spMkLst>
        </pc:spChg>
        <pc:spChg chg="add mod">
          <ac:chgData name="Shafiur Rahman" userId="47e631ac342a9572" providerId="LiveId" clId="{DD188789-D457-4302-AD0D-0EB3CC4DAAE6}" dt="2021-09-27T19:02:18.443" v="11967" actId="552"/>
          <ac:spMkLst>
            <pc:docMk/>
            <pc:sldMk cId="4218202353" sldId="391"/>
            <ac:spMk id="14" creationId="{303F676E-A791-4F27-AA68-411DB31E9FD6}"/>
          </ac:spMkLst>
        </pc:spChg>
        <pc:spChg chg="add mod">
          <ac:chgData name="Shafiur Rahman" userId="47e631ac342a9572" providerId="LiveId" clId="{DD188789-D457-4302-AD0D-0EB3CC4DAAE6}" dt="2021-09-27T19:11:33.947" v="12276" actId="207"/>
          <ac:spMkLst>
            <pc:docMk/>
            <pc:sldMk cId="4218202353" sldId="391"/>
            <ac:spMk id="15" creationId="{38534383-D2E0-4AF3-A8B8-F45CA92C6632}"/>
          </ac:spMkLst>
        </pc:spChg>
        <pc:spChg chg="add mod">
          <ac:chgData name="Shafiur Rahman" userId="47e631ac342a9572" providerId="LiveId" clId="{DD188789-D457-4302-AD0D-0EB3CC4DAAE6}" dt="2021-09-27T19:13:02.656" v="12340" actId="1038"/>
          <ac:spMkLst>
            <pc:docMk/>
            <pc:sldMk cId="4218202353" sldId="391"/>
            <ac:spMk id="16" creationId="{88DC16CF-60EB-4399-A1CE-DDE33CCD732A}"/>
          </ac:spMkLst>
        </pc:spChg>
        <pc:spChg chg="add mod">
          <ac:chgData name="Shafiur Rahman" userId="47e631ac342a9572" providerId="LiveId" clId="{DD188789-D457-4302-AD0D-0EB3CC4DAAE6}" dt="2021-09-27T19:03:01.984" v="12002" actId="1036"/>
          <ac:spMkLst>
            <pc:docMk/>
            <pc:sldMk cId="4218202353" sldId="391"/>
            <ac:spMk id="17" creationId="{8345FDDA-D8C7-4DF8-894D-32FD36B2DA94}"/>
          </ac:spMkLst>
        </pc:spChg>
        <pc:spChg chg="add mod">
          <ac:chgData name="Shafiur Rahman" userId="47e631ac342a9572" providerId="LiveId" clId="{DD188789-D457-4302-AD0D-0EB3CC4DAAE6}" dt="2021-09-27T19:05:59.966" v="12104" actId="207"/>
          <ac:spMkLst>
            <pc:docMk/>
            <pc:sldMk cId="4218202353" sldId="391"/>
            <ac:spMk id="18" creationId="{6A72A374-0EF3-43E9-9BA7-BC00B43DCDE8}"/>
          </ac:spMkLst>
        </pc:spChg>
        <pc:spChg chg="add del mod">
          <ac:chgData name="Shafiur Rahman" userId="47e631ac342a9572" providerId="LiveId" clId="{DD188789-D457-4302-AD0D-0EB3CC4DAAE6}" dt="2021-09-27T19:08:31.674" v="12214" actId="478"/>
          <ac:spMkLst>
            <pc:docMk/>
            <pc:sldMk cId="4218202353" sldId="391"/>
            <ac:spMk id="19" creationId="{6E9FB71A-31AB-467C-A25E-4B5D948D849E}"/>
          </ac:spMkLst>
        </pc:spChg>
        <pc:spChg chg="add mod">
          <ac:chgData name="Shafiur Rahman" userId="47e631ac342a9572" providerId="LiveId" clId="{DD188789-D457-4302-AD0D-0EB3CC4DAAE6}" dt="2021-09-27T19:09:08.083" v="12232" actId="1035"/>
          <ac:spMkLst>
            <pc:docMk/>
            <pc:sldMk cId="4218202353" sldId="391"/>
            <ac:spMk id="20" creationId="{8B33E02D-92D4-4245-B322-70461C5F1138}"/>
          </ac:spMkLst>
        </pc:spChg>
        <pc:spChg chg="add mod">
          <ac:chgData name="Shafiur Rahman" userId="47e631ac342a9572" providerId="LiveId" clId="{DD188789-D457-4302-AD0D-0EB3CC4DAAE6}" dt="2021-09-27T19:13:39.129" v="12383" actId="1036"/>
          <ac:spMkLst>
            <pc:docMk/>
            <pc:sldMk cId="4218202353" sldId="391"/>
            <ac:spMk id="21" creationId="{C5723D5C-81DB-4269-82AC-CCC8E05807AF}"/>
          </ac:spMkLst>
        </pc:spChg>
        <pc:spChg chg="add mod">
          <ac:chgData name="Shafiur Rahman" userId="47e631ac342a9572" providerId="LiveId" clId="{DD188789-D457-4302-AD0D-0EB3CC4DAAE6}" dt="2021-09-27T19:09:27.661" v="12237" actId="20577"/>
          <ac:spMkLst>
            <pc:docMk/>
            <pc:sldMk cId="4218202353" sldId="391"/>
            <ac:spMk id="22" creationId="{6102845C-8701-4887-B243-4F22C213054B}"/>
          </ac:spMkLst>
        </pc:spChg>
        <pc:spChg chg="add mod">
          <ac:chgData name="Shafiur Rahman" userId="47e631ac342a9572" providerId="LiveId" clId="{DD188789-D457-4302-AD0D-0EB3CC4DAAE6}" dt="2021-09-27T19:09:41.555" v="12241" actId="571"/>
          <ac:spMkLst>
            <pc:docMk/>
            <pc:sldMk cId="4218202353" sldId="391"/>
            <ac:spMk id="23" creationId="{CF75A775-7A24-4F2E-8C4C-03BABFE3C4CB}"/>
          </ac:spMkLst>
        </pc:spChg>
        <pc:spChg chg="add mod">
          <ac:chgData name="Shafiur Rahman" userId="47e631ac342a9572" providerId="LiveId" clId="{DD188789-D457-4302-AD0D-0EB3CC4DAAE6}" dt="2021-09-27T19:13:39.129" v="12383" actId="1036"/>
          <ac:spMkLst>
            <pc:docMk/>
            <pc:sldMk cId="4218202353" sldId="391"/>
            <ac:spMk id="24" creationId="{186D2029-8493-43A3-9862-84405A2F8AE2}"/>
          </ac:spMkLst>
        </pc:spChg>
        <pc:spChg chg="add mod">
          <ac:chgData name="Shafiur Rahman" userId="47e631ac342a9572" providerId="LiveId" clId="{DD188789-D457-4302-AD0D-0EB3CC4DAAE6}" dt="2021-09-27T19:13:39.129" v="12383" actId="1036"/>
          <ac:spMkLst>
            <pc:docMk/>
            <pc:sldMk cId="4218202353" sldId="391"/>
            <ac:spMk id="25" creationId="{1BE2CE12-C1BE-4F89-B7E1-C323DAF118D3}"/>
          </ac:spMkLst>
        </pc:spChg>
        <pc:spChg chg="add mod">
          <ac:chgData name="Shafiur Rahman" userId="47e631ac342a9572" providerId="LiveId" clId="{DD188789-D457-4302-AD0D-0EB3CC4DAAE6}" dt="2021-09-27T19:10:16.103" v="12255" actId="20577"/>
          <ac:spMkLst>
            <pc:docMk/>
            <pc:sldMk cId="4218202353" sldId="391"/>
            <ac:spMk id="26" creationId="{2A74CCFC-5C3B-4C5C-A035-9C2024A7C933}"/>
          </ac:spMkLst>
        </pc:spChg>
        <pc:spChg chg="add mod">
          <ac:chgData name="Shafiur Rahman" userId="47e631ac342a9572" providerId="LiveId" clId="{DD188789-D457-4302-AD0D-0EB3CC4DAAE6}" dt="2021-09-27T19:10:23.382" v="12258" actId="20577"/>
          <ac:spMkLst>
            <pc:docMk/>
            <pc:sldMk cId="4218202353" sldId="391"/>
            <ac:spMk id="27" creationId="{FDC70F6E-FDE0-406F-AAFD-0FC786AD6BE3}"/>
          </ac:spMkLst>
        </pc:spChg>
        <pc:spChg chg="add mod">
          <ac:chgData name="Shafiur Rahman" userId="47e631ac342a9572" providerId="LiveId" clId="{DD188789-D457-4302-AD0D-0EB3CC4DAAE6}" dt="2021-09-27T19:13:39.129" v="12383" actId="1036"/>
          <ac:spMkLst>
            <pc:docMk/>
            <pc:sldMk cId="4218202353" sldId="391"/>
            <ac:spMk id="28" creationId="{51411AAB-97FE-4FC5-B574-E2237D267EC1}"/>
          </ac:spMkLst>
        </pc:spChg>
        <pc:spChg chg="add mod">
          <ac:chgData name="Shafiur Rahman" userId="47e631ac342a9572" providerId="LiveId" clId="{DD188789-D457-4302-AD0D-0EB3CC4DAAE6}" dt="2021-09-27T19:10:40.175" v="12261" actId="571"/>
          <ac:spMkLst>
            <pc:docMk/>
            <pc:sldMk cId="4218202353" sldId="391"/>
            <ac:spMk id="29" creationId="{81534EDD-F52B-4973-B264-40972C0BF705}"/>
          </ac:spMkLst>
        </pc:spChg>
        <pc:spChg chg="add mod">
          <ac:chgData name="Shafiur Rahman" userId="47e631ac342a9572" providerId="LiveId" clId="{DD188789-D457-4302-AD0D-0EB3CC4DAAE6}" dt="2021-09-27T19:10:40.175" v="12261" actId="571"/>
          <ac:spMkLst>
            <pc:docMk/>
            <pc:sldMk cId="4218202353" sldId="391"/>
            <ac:spMk id="30" creationId="{CC308174-E8E5-4F27-816A-F96D1EEED4A2}"/>
          </ac:spMkLst>
        </pc:spChg>
        <pc:spChg chg="add mod">
          <ac:chgData name="Shafiur Rahman" userId="47e631ac342a9572" providerId="LiveId" clId="{DD188789-D457-4302-AD0D-0EB3CC4DAAE6}" dt="2021-09-27T19:13:39.129" v="12383" actId="1036"/>
          <ac:spMkLst>
            <pc:docMk/>
            <pc:sldMk cId="4218202353" sldId="391"/>
            <ac:spMk id="31" creationId="{7F19B6DC-B040-48B4-BE71-FE5F00A6971C}"/>
          </ac:spMkLst>
        </pc:spChg>
        <pc:spChg chg="add mod">
          <ac:chgData name="Shafiur Rahman" userId="47e631ac342a9572" providerId="LiveId" clId="{DD188789-D457-4302-AD0D-0EB3CC4DAAE6}" dt="2021-09-27T19:11:02.303" v="12268" actId="571"/>
          <ac:spMkLst>
            <pc:docMk/>
            <pc:sldMk cId="4218202353" sldId="391"/>
            <ac:spMk id="32" creationId="{644D1F96-2650-4837-BE45-4ADE21EB209B}"/>
          </ac:spMkLst>
        </pc:spChg>
        <pc:spChg chg="add mod">
          <ac:chgData name="Shafiur Rahman" userId="47e631ac342a9572" providerId="LiveId" clId="{DD188789-D457-4302-AD0D-0EB3CC4DAAE6}" dt="2021-09-27T19:11:07.265" v="12270" actId="20577"/>
          <ac:spMkLst>
            <pc:docMk/>
            <pc:sldMk cId="4218202353" sldId="391"/>
            <ac:spMk id="33" creationId="{CDBF5050-69CB-40D3-889C-F7860778FDD3}"/>
          </ac:spMkLst>
        </pc:spChg>
        <pc:spChg chg="add mod">
          <ac:chgData name="Shafiur Rahman" userId="47e631ac342a9572" providerId="LiveId" clId="{DD188789-D457-4302-AD0D-0EB3CC4DAAE6}" dt="2021-09-27T19:11:17.061" v="12274" actId="20577"/>
          <ac:spMkLst>
            <pc:docMk/>
            <pc:sldMk cId="4218202353" sldId="391"/>
            <ac:spMk id="34" creationId="{C62A4239-C1F4-4707-84DF-1469A9E3F43E}"/>
          </ac:spMkLst>
        </pc:spChg>
        <pc:spChg chg="add mod">
          <ac:chgData name="Shafiur Rahman" userId="47e631ac342a9572" providerId="LiveId" clId="{DD188789-D457-4302-AD0D-0EB3CC4DAAE6}" dt="2021-09-27T19:13:39.129" v="12383" actId="1036"/>
          <ac:spMkLst>
            <pc:docMk/>
            <pc:sldMk cId="4218202353" sldId="391"/>
            <ac:spMk id="35" creationId="{7933A708-46A2-438F-B75A-A887BC1D9282}"/>
          </ac:spMkLst>
        </pc:spChg>
        <pc:spChg chg="add mod">
          <ac:chgData name="Shafiur Rahman" userId="47e631ac342a9572" providerId="LiveId" clId="{DD188789-D457-4302-AD0D-0EB3CC4DAAE6}" dt="2021-09-27T19:13:39.129" v="12383" actId="1036"/>
          <ac:spMkLst>
            <pc:docMk/>
            <pc:sldMk cId="4218202353" sldId="391"/>
            <ac:spMk id="36" creationId="{BA555F98-0507-4A39-8005-3C6861763711}"/>
          </ac:spMkLst>
        </pc:spChg>
        <pc:spChg chg="add mod">
          <ac:chgData name="Shafiur Rahman" userId="47e631ac342a9572" providerId="LiveId" clId="{DD188789-D457-4302-AD0D-0EB3CC4DAAE6}" dt="2021-09-27T19:13:02.656" v="12340" actId="1038"/>
          <ac:spMkLst>
            <pc:docMk/>
            <pc:sldMk cId="4218202353" sldId="391"/>
            <ac:spMk id="37" creationId="{2097D077-8D2F-4DCF-B231-B96D779883DB}"/>
          </ac:spMkLst>
        </pc:spChg>
        <pc:spChg chg="add mod">
          <ac:chgData name="Shafiur Rahman" userId="47e631ac342a9572" providerId="LiveId" clId="{DD188789-D457-4302-AD0D-0EB3CC4DAAE6}" dt="2021-09-27T19:13:02.656" v="12340" actId="1038"/>
          <ac:spMkLst>
            <pc:docMk/>
            <pc:sldMk cId="4218202353" sldId="391"/>
            <ac:spMk id="38" creationId="{78C27B3B-462E-4DF9-9F2D-3B492725DD3D}"/>
          </ac:spMkLst>
        </pc:spChg>
        <pc:spChg chg="add del mod">
          <ac:chgData name="Shafiur Rahman" userId="47e631ac342a9572" providerId="LiveId" clId="{DD188789-D457-4302-AD0D-0EB3CC4DAAE6}" dt="2021-09-27T19:12:46.100" v="12317" actId="478"/>
          <ac:spMkLst>
            <pc:docMk/>
            <pc:sldMk cId="4218202353" sldId="391"/>
            <ac:spMk id="39" creationId="{EB5F475C-20C6-4BE9-80F4-1B4497D3AF06}"/>
          </ac:spMkLst>
        </pc:spChg>
        <pc:spChg chg="add mod">
          <ac:chgData name="Shafiur Rahman" userId="47e631ac342a9572" providerId="LiveId" clId="{DD188789-D457-4302-AD0D-0EB3CC4DAAE6}" dt="2021-09-27T19:13:21.285" v="12362" actId="20577"/>
          <ac:spMkLst>
            <pc:docMk/>
            <pc:sldMk cId="4218202353" sldId="391"/>
            <ac:spMk id="40" creationId="{719E8428-2F44-4A01-A39D-389BC7B63362}"/>
          </ac:spMkLst>
        </pc:spChg>
        <pc:spChg chg="add mod">
          <ac:chgData name="Shafiur Rahman" userId="47e631ac342a9572" providerId="LiveId" clId="{DD188789-D457-4302-AD0D-0EB3CC4DAAE6}" dt="2021-09-27T19:13:28.140" v="12364" actId="20577"/>
          <ac:spMkLst>
            <pc:docMk/>
            <pc:sldMk cId="4218202353" sldId="391"/>
            <ac:spMk id="41" creationId="{B9E45A88-75F3-4103-B59E-CBC406C50EAC}"/>
          </ac:spMkLst>
        </pc:spChg>
        <pc:spChg chg="add mod">
          <ac:chgData name="Shafiur Rahman" userId="47e631ac342a9572" providerId="LiveId" clId="{DD188789-D457-4302-AD0D-0EB3CC4DAAE6}" dt="2021-09-27T19:13:49.349" v="12384" actId="571"/>
          <ac:spMkLst>
            <pc:docMk/>
            <pc:sldMk cId="4218202353" sldId="391"/>
            <ac:spMk id="42" creationId="{BE91DDE5-EAEE-4A57-83E8-37BF542D7FC2}"/>
          </ac:spMkLst>
        </pc:spChg>
        <pc:spChg chg="add mod">
          <ac:chgData name="Shafiur Rahman" userId="47e631ac342a9572" providerId="LiveId" clId="{DD188789-D457-4302-AD0D-0EB3CC4DAAE6}" dt="2021-09-28T08:58:14.562" v="31404" actId="1037"/>
          <ac:spMkLst>
            <pc:docMk/>
            <pc:sldMk cId="4218202353" sldId="391"/>
            <ac:spMk id="43" creationId="{06DCDB20-858F-49E4-86D4-0D9B54E357E6}"/>
          </ac:spMkLst>
        </pc:spChg>
        <pc:spChg chg="add mod">
          <ac:chgData name="Shafiur Rahman" userId="47e631ac342a9572" providerId="LiveId" clId="{DD188789-D457-4302-AD0D-0EB3CC4DAAE6}" dt="2021-09-27T19:14:04.737" v="12391" actId="1036"/>
          <ac:spMkLst>
            <pc:docMk/>
            <pc:sldMk cId="4218202353" sldId="391"/>
            <ac:spMk id="44" creationId="{2A85507E-3F95-492B-99E8-52385FEA9E06}"/>
          </ac:spMkLst>
        </pc:spChg>
        <pc:spChg chg="add mod">
          <ac:chgData name="Shafiur Rahman" userId="47e631ac342a9572" providerId="LiveId" clId="{DD188789-D457-4302-AD0D-0EB3CC4DAAE6}" dt="2021-09-27T19:14:14.007" v="12392" actId="571"/>
          <ac:spMkLst>
            <pc:docMk/>
            <pc:sldMk cId="4218202353" sldId="391"/>
            <ac:spMk id="45" creationId="{ED281878-0BAA-4A57-9B6B-3126B428BA3E}"/>
          </ac:spMkLst>
        </pc:spChg>
        <pc:grpChg chg="add mod">
          <ac:chgData name="Shafiur Rahman" userId="47e631ac342a9572" providerId="LiveId" clId="{DD188789-D457-4302-AD0D-0EB3CC4DAAE6}" dt="2021-09-27T19:13:12.937" v="12360" actId="1036"/>
          <ac:grpSpMkLst>
            <pc:docMk/>
            <pc:sldMk cId="4218202353" sldId="391"/>
            <ac:grpSpMk id="11" creationId="{01C91AE0-9657-4272-838B-09966FC22263}"/>
          </ac:grpSpMkLst>
        </pc:grpChg>
        <pc:picChg chg="add mod">
          <ac:chgData name="Shafiur Rahman" userId="47e631ac342a9572" providerId="LiveId" clId="{DD188789-D457-4302-AD0D-0EB3CC4DAAE6}" dt="2021-09-28T21:20:48.217" v="49430"/>
          <ac:picMkLst>
            <pc:docMk/>
            <pc:sldMk cId="4218202353" sldId="391"/>
            <ac:picMk id="4" creationId="{E3AF1098-FAD5-4E14-8C1C-29826B6D8247}"/>
          </ac:picMkLst>
        </pc:picChg>
        <pc:picChg chg="add del mod">
          <ac:chgData name="Shafiur Rahman" userId="47e631ac342a9572" providerId="LiveId" clId="{DD188789-D457-4302-AD0D-0EB3CC4DAAE6}" dt="2021-09-27T17:46:58.248" v="11240" actId="478"/>
          <ac:picMkLst>
            <pc:docMk/>
            <pc:sldMk cId="4218202353" sldId="391"/>
            <ac:picMk id="5" creationId="{36CE9748-257B-4ADC-B357-DB3DAFBA7E3B}"/>
          </ac:picMkLst>
        </pc:picChg>
        <pc:picChg chg="add mod">
          <ac:chgData name="Shafiur Rahman" userId="47e631ac342a9572" providerId="LiveId" clId="{DD188789-D457-4302-AD0D-0EB3CC4DAAE6}" dt="2021-09-28T21:20:56.871" v="49434" actId="1076"/>
          <ac:picMkLst>
            <pc:docMk/>
            <pc:sldMk cId="4218202353" sldId="391"/>
            <ac:picMk id="5" creationId="{4CF89FA0-F796-4615-A840-0ECD3DB6C4B8}"/>
          </ac:picMkLst>
        </pc:picChg>
        <pc:picChg chg="add mod">
          <ac:chgData name="Shafiur Rahman" userId="47e631ac342a9572" providerId="LiveId" clId="{DD188789-D457-4302-AD0D-0EB3CC4DAAE6}" dt="2021-09-27T17:56:36.468" v="11410" actId="164"/>
          <ac:picMkLst>
            <pc:docMk/>
            <pc:sldMk cId="4218202353" sldId="391"/>
            <ac:picMk id="7" creationId="{DFD58013-3D6E-41BF-9E50-79708D23DF9F}"/>
          </ac:picMkLst>
        </pc:picChg>
      </pc:sldChg>
      <pc:sldChg chg="add del">
        <pc:chgData name="Shafiur Rahman" userId="47e631ac342a9572" providerId="LiveId" clId="{DD188789-D457-4302-AD0D-0EB3CC4DAAE6}" dt="2021-09-27T19:44:53.040" v="12393" actId="47"/>
        <pc:sldMkLst>
          <pc:docMk/>
          <pc:sldMk cId="1915471515" sldId="392"/>
        </pc:sldMkLst>
      </pc:sldChg>
      <pc:sldChg chg="addSp delSp modSp add mod modTransition modAnim modNotesTx">
        <pc:chgData name="Shafiur Rahman" userId="47e631ac342a9572" providerId="LiveId" clId="{DD188789-D457-4302-AD0D-0EB3CC4DAAE6}" dt="2021-09-29T00:16:15.402" v="52335"/>
        <pc:sldMkLst>
          <pc:docMk/>
          <pc:sldMk cId="3089811877" sldId="392"/>
        </pc:sldMkLst>
        <pc:spChg chg="mod">
          <ac:chgData name="Shafiur Rahman" userId="47e631ac342a9572" providerId="LiveId" clId="{DD188789-D457-4302-AD0D-0EB3CC4DAAE6}" dt="2021-09-27T20:28:18.489" v="13498" actId="20577"/>
          <ac:spMkLst>
            <pc:docMk/>
            <pc:sldMk cId="3089811877" sldId="392"/>
            <ac:spMk id="2" creationId="{10FF69C7-B748-4A45-B034-369EA790D9C3}"/>
          </ac:spMkLst>
        </pc:spChg>
        <pc:spChg chg="add del mod">
          <ac:chgData name="Shafiur Rahman" userId="47e631ac342a9572" providerId="LiveId" clId="{DD188789-D457-4302-AD0D-0EB3CC4DAAE6}" dt="2021-09-28T06:32:28.985" v="26850" actId="207"/>
          <ac:spMkLst>
            <pc:docMk/>
            <pc:sldMk cId="3089811877" sldId="392"/>
            <ac:spMk id="3" creationId="{B2907755-3DC9-4F74-AD37-4B37B78117B1}"/>
          </ac:spMkLst>
        </pc:spChg>
        <pc:spChg chg="add mod">
          <ac:chgData name="Shafiur Rahman" userId="47e631ac342a9572" providerId="LiveId" clId="{DD188789-D457-4302-AD0D-0EB3CC4DAAE6}" dt="2021-09-27T19:53:43.337" v="12506" actId="2711"/>
          <ac:spMkLst>
            <pc:docMk/>
            <pc:sldMk cId="3089811877" sldId="392"/>
            <ac:spMk id="4" creationId="{C8B9B664-735F-4205-A5A1-72B2E7448AAE}"/>
          </ac:spMkLst>
        </pc:spChg>
        <pc:spChg chg="add mod">
          <ac:chgData name="Shafiur Rahman" userId="47e631ac342a9572" providerId="LiveId" clId="{DD188789-D457-4302-AD0D-0EB3CC4DAAE6}" dt="2021-09-27T19:55:28.112" v="12528" actId="1037"/>
          <ac:spMkLst>
            <pc:docMk/>
            <pc:sldMk cId="3089811877" sldId="392"/>
            <ac:spMk id="5" creationId="{D87149C5-56F8-430F-A688-4DA46C801E5C}"/>
          </ac:spMkLst>
        </pc:spChg>
        <pc:spChg chg="add mod">
          <ac:chgData name="Shafiur Rahman" userId="47e631ac342a9572" providerId="LiveId" clId="{DD188789-D457-4302-AD0D-0EB3CC4DAAE6}" dt="2021-09-27T19:56:18.686" v="12538" actId="1036"/>
          <ac:spMkLst>
            <pc:docMk/>
            <pc:sldMk cId="3089811877" sldId="392"/>
            <ac:spMk id="6" creationId="{B5DC04BD-24CE-48C0-AE17-3732848A3907}"/>
          </ac:spMkLst>
        </pc:spChg>
        <pc:spChg chg="del mod topLvl">
          <ac:chgData name="Shafiur Rahman" userId="47e631ac342a9572" providerId="LiveId" clId="{DD188789-D457-4302-AD0D-0EB3CC4DAAE6}" dt="2021-09-27T19:45:53.152" v="12459" actId="478"/>
          <ac:spMkLst>
            <pc:docMk/>
            <pc:sldMk cId="3089811877" sldId="392"/>
            <ac:spMk id="8" creationId="{7232B9EA-B32C-42E5-ACB5-EC42AA6D7918}"/>
          </ac:spMkLst>
        </pc:spChg>
        <pc:spChg chg="del mod topLvl">
          <ac:chgData name="Shafiur Rahman" userId="47e631ac342a9572" providerId="LiveId" clId="{DD188789-D457-4302-AD0D-0EB3CC4DAAE6}" dt="2021-09-27T19:45:56.288" v="12461" actId="478"/>
          <ac:spMkLst>
            <pc:docMk/>
            <pc:sldMk cId="3089811877" sldId="392"/>
            <ac:spMk id="9" creationId="{1DB29991-7FF8-4638-8755-5AAA872859D2}"/>
          </ac:spMkLst>
        </pc:spChg>
        <pc:spChg chg="del mod topLvl">
          <ac:chgData name="Shafiur Rahman" userId="47e631ac342a9572" providerId="LiveId" clId="{DD188789-D457-4302-AD0D-0EB3CC4DAAE6}" dt="2021-09-27T19:45:54.917" v="12460" actId="478"/>
          <ac:spMkLst>
            <pc:docMk/>
            <pc:sldMk cId="3089811877" sldId="392"/>
            <ac:spMk id="10" creationId="{59B345EB-6EC9-4934-8A1C-005C92FD0B03}"/>
          </ac:spMkLst>
        </pc:spChg>
        <pc:spChg chg="del">
          <ac:chgData name="Shafiur Rahman" userId="47e631ac342a9572" providerId="LiveId" clId="{DD188789-D457-4302-AD0D-0EB3CC4DAAE6}" dt="2021-09-27T19:45:38.919" v="12456" actId="478"/>
          <ac:spMkLst>
            <pc:docMk/>
            <pc:sldMk cId="3089811877" sldId="392"/>
            <ac:spMk id="12" creationId="{6C7EA4F3-172C-478A-AD79-AABE638AB226}"/>
          </ac:spMkLst>
        </pc:spChg>
        <pc:spChg chg="del">
          <ac:chgData name="Shafiur Rahman" userId="47e631ac342a9572" providerId="LiveId" clId="{DD188789-D457-4302-AD0D-0EB3CC4DAAE6}" dt="2021-09-27T19:45:38.919" v="12456" actId="478"/>
          <ac:spMkLst>
            <pc:docMk/>
            <pc:sldMk cId="3089811877" sldId="392"/>
            <ac:spMk id="13" creationId="{D404CDB6-5766-4822-AE86-8FFDB2EC808E}"/>
          </ac:spMkLst>
        </pc:spChg>
        <pc:spChg chg="del">
          <ac:chgData name="Shafiur Rahman" userId="47e631ac342a9572" providerId="LiveId" clId="{DD188789-D457-4302-AD0D-0EB3CC4DAAE6}" dt="2021-09-27T19:45:38.919" v="12456" actId="478"/>
          <ac:spMkLst>
            <pc:docMk/>
            <pc:sldMk cId="3089811877" sldId="392"/>
            <ac:spMk id="14" creationId="{303F676E-A791-4F27-AA68-411DB31E9FD6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15" creationId="{38534383-D2E0-4AF3-A8B8-F45CA92C6632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16" creationId="{88DC16CF-60EB-4399-A1CE-DDE33CCD732A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17" creationId="{8345FDDA-D8C7-4DF8-894D-32FD36B2DA94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18" creationId="{6A72A374-0EF3-43E9-9BA7-BC00B43DCDE8}"/>
          </ac:spMkLst>
        </pc:spChg>
        <pc:spChg chg="add mod">
          <ac:chgData name="Shafiur Rahman" userId="47e631ac342a9572" providerId="LiveId" clId="{DD188789-D457-4302-AD0D-0EB3CC4DAAE6}" dt="2021-09-28T06:33:39.648" v="26859" actId="404"/>
          <ac:spMkLst>
            <pc:docMk/>
            <pc:sldMk cId="3089811877" sldId="392"/>
            <ac:spMk id="19" creationId="{20BECDC0-25AA-4090-8C86-C446E7692DAF}"/>
          </ac:spMkLst>
        </pc:spChg>
        <pc:spChg chg="del">
          <ac:chgData name="Shafiur Rahman" userId="47e631ac342a9572" providerId="LiveId" clId="{DD188789-D457-4302-AD0D-0EB3CC4DAAE6}" dt="2021-09-27T19:45:38.919" v="12456" actId="478"/>
          <ac:spMkLst>
            <pc:docMk/>
            <pc:sldMk cId="3089811877" sldId="392"/>
            <ac:spMk id="20" creationId="{8B33E02D-92D4-4245-B322-70461C5F1138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21" creationId="{C5723D5C-81DB-4269-82AC-CCC8E05807AF}"/>
          </ac:spMkLst>
        </pc:spChg>
        <pc:spChg chg="del">
          <ac:chgData name="Shafiur Rahman" userId="47e631ac342a9572" providerId="LiveId" clId="{DD188789-D457-4302-AD0D-0EB3CC4DAAE6}" dt="2021-09-27T19:45:38.919" v="12456" actId="478"/>
          <ac:spMkLst>
            <pc:docMk/>
            <pc:sldMk cId="3089811877" sldId="392"/>
            <ac:spMk id="22" creationId="{6102845C-8701-4887-B243-4F22C213054B}"/>
          </ac:spMkLst>
        </pc:spChg>
        <pc:spChg chg="del">
          <ac:chgData name="Shafiur Rahman" userId="47e631ac342a9572" providerId="LiveId" clId="{DD188789-D457-4302-AD0D-0EB3CC4DAAE6}" dt="2021-09-27T19:45:38.919" v="12456" actId="478"/>
          <ac:spMkLst>
            <pc:docMk/>
            <pc:sldMk cId="3089811877" sldId="392"/>
            <ac:spMk id="23" creationId="{CF75A775-7A24-4F2E-8C4C-03BABFE3C4CB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24" creationId="{186D2029-8493-43A3-9862-84405A2F8AE2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25" creationId="{1BE2CE12-C1BE-4F89-B7E1-C323DAF118D3}"/>
          </ac:spMkLst>
        </pc:spChg>
        <pc:spChg chg="del">
          <ac:chgData name="Shafiur Rahman" userId="47e631ac342a9572" providerId="LiveId" clId="{DD188789-D457-4302-AD0D-0EB3CC4DAAE6}" dt="2021-09-27T19:45:38.919" v="12456" actId="478"/>
          <ac:spMkLst>
            <pc:docMk/>
            <pc:sldMk cId="3089811877" sldId="392"/>
            <ac:spMk id="26" creationId="{2A74CCFC-5C3B-4C5C-A035-9C2024A7C933}"/>
          </ac:spMkLst>
        </pc:spChg>
        <pc:spChg chg="del">
          <ac:chgData name="Shafiur Rahman" userId="47e631ac342a9572" providerId="LiveId" clId="{DD188789-D457-4302-AD0D-0EB3CC4DAAE6}" dt="2021-09-27T19:45:38.919" v="12456" actId="478"/>
          <ac:spMkLst>
            <pc:docMk/>
            <pc:sldMk cId="3089811877" sldId="392"/>
            <ac:spMk id="27" creationId="{FDC70F6E-FDE0-406F-AAFD-0FC786AD6BE3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28" creationId="{51411AAB-97FE-4FC5-B574-E2237D267EC1}"/>
          </ac:spMkLst>
        </pc:spChg>
        <pc:spChg chg="add del mod">
          <ac:chgData name="Shafiur Rahman" userId="47e631ac342a9572" providerId="LiveId" clId="{DD188789-D457-4302-AD0D-0EB3CC4DAAE6}" dt="2021-09-27T20:25:59.960" v="13434" actId="478"/>
          <ac:spMkLst>
            <pc:docMk/>
            <pc:sldMk cId="3089811877" sldId="392"/>
            <ac:spMk id="29" creationId="{69AAB2D0-68B3-4F68-B0F2-074D5871BC42}"/>
          </ac:spMkLst>
        </pc:spChg>
        <pc:spChg chg="add del mod">
          <ac:chgData name="Shafiur Rahman" userId="47e631ac342a9572" providerId="LiveId" clId="{DD188789-D457-4302-AD0D-0EB3CC4DAAE6}" dt="2021-09-28T09:28:52.242" v="32767" actId="6549"/>
          <ac:spMkLst>
            <pc:docMk/>
            <pc:sldMk cId="3089811877" sldId="392"/>
            <ac:spMk id="30" creationId="{A975F668-4FE8-465F-8478-D9BFD8FF86F4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31" creationId="{7F19B6DC-B040-48B4-BE71-FE5F00A6971C}"/>
          </ac:spMkLst>
        </pc:spChg>
        <pc:spChg chg="add del mod">
          <ac:chgData name="Shafiur Rahman" userId="47e631ac342a9572" providerId="LiveId" clId="{DD188789-D457-4302-AD0D-0EB3CC4DAAE6}" dt="2021-09-28T06:33:39.648" v="26859" actId="404"/>
          <ac:spMkLst>
            <pc:docMk/>
            <pc:sldMk cId="3089811877" sldId="392"/>
            <ac:spMk id="32" creationId="{BF901F90-C333-4099-A2C6-9B146FB952F4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33" creationId="{CDBF5050-69CB-40D3-889C-F7860778FDD3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34" creationId="{C62A4239-C1F4-4707-84DF-1469A9E3F43E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35" creationId="{7933A708-46A2-438F-B75A-A887BC1D9282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36" creationId="{BA555F98-0507-4A39-8005-3C6861763711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37" creationId="{2097D077-8D2F-4DCF-B231-B96D779883DB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38" creationId="{78C27B3B-462E-4DF9-9F2D-3B492725DD3D}"/>
          </ac:spMkLst>
        </pc:spChg>
        <pc:spChg chg="add del mod">
          <ac:chgData name="Shafiur Rahman" userId="47e631ac342a9572" providerId="LiveId" clId="{DD188789-D457-4302-AD0D-0EB3CC4DAAE6}" dt="2021-09-28T06:32:31.904" v="26851" actId="108"/>
          <ac:spMkLst>
            <pc:docMk/>
            <pc:sldMk cId="3089811877" sldId="392"/>
            <ac:spMk id="39" creationId="{C7349C86-103F-4698-9319-BAD36F2CEE38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40" creationId="{719E8428-2F44-4A01-A39D-389BC7B63362}"/>
          </ac:spMkLst>
        </pc:spChg>
        <pc:spChg chg="del">
          <ac:chgData name="Shafiur Rahman" userId="47e631ac342a9572" providerId="LiveId" clId="{DD188789-D457-4302-AD0D-0EB3CC4DAAE6}" dt="2021-09-27T19:45:34.483" v="12455" actId="478"/>
          <ac:spMkLst>
            <pc:docMk/>
            <pc:sldMk cId="3089811877" sldId="392"/>
            <ac:spMk id="41" creationId="{B9E45A88-75F3-4103-B59E-CBC406C50EAC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42" creationId="{BE91DDE5-EAEE-4A57-83E8-37BF542D7FC2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43" creationId="{06DCDB20-858F-49E4-86D4-0D9B54E357E6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44" creationId="{2A85507E-3F95-492B-99E8-52385FEA9E06}"/>
          </ac:spMkLst>
        </pc:spChg>
        <pc:spChg chg="del">
          <ac:chgData name="Shafiur Rahman" userId="47e631ac342a9572" providerId="LiveId" clId="{DD188789-D457-4302-AD0D-0EB3CC4DAAE6}" dt="2021-09-27T19:45:47.830" v="12457" actId="478"/>
          <ac:spMkLst>
            <pc:docMk/>
            <pc:sldMk cId="3089811877" sldId="392"/>
            <ac:spMk id="45" creationId="{ED281878-0BAA-4A57-9B6B-3126B428BA3E}"/>
          </ac:spMkLst>
        </pc:spChg>
        <pc:spChg chg="add del mod ord modVis">
          <ac:chgData name="Shafiur Rahman" userId="47e631ac342a9572" providerId="LiveId" clId="{DD188789-D457-4302-AD0D-0EB3CC4DAAE6}" dt="2021-09-28T06:32:44.389" v="26856" actId="1076"/>
          <ac:spMkLst>
            <pc:docMk/>
            <pc:sldMk cId="3089811877" sldId="392"/>
            <ac:spMk id="46" creationId="{2F25E91F-CDDE-4F8B-A897-6B1EAFD7535D}"/>
          </ac:spMkLst>
        </pc:spChg>
        <pc:spChg chg="add del mod ord modVis">
          <ac:chgData name="Shafiur Rahman" userId="47e631ac342a9572" providerId="LiveId" clId="{DD188789-D457-4302-AD0D-0EB3CC4DAAE6}" dt="2021-09-28T06:32:26.467" v="26849" actId="207"/>
          <ac:spMkLst>
            <pc:docMk/>
            <pc:sldMk cId="3089811877" sldId="392"/>
            <ac:spMk id="47" creationId="{1853F3A8-0FD0-4867-843D-CF708E1731C4}"/>
          </ac:spMkLst>
        </pc:spChg>
        <pc:spChg chg="add del mod ord modVis">
          <ac:chgData name="Shafiur Rahman" userId="47e631ac342a9572" providerId="LiveId" clId="{DD188789-D457-4302-AD0D-0EB3CC4DAAE6}" dt="2021-09-28T06:32:32.806" v="26852" actId="108"/>
          <ac:spMkLst>
            <pc:docMk/>
            <pc:sldMk cId="3089811877" sldId="392"/>
            <ac:spMk id="48" creationId="{54CE179C-AC8B-43FD-BFE7-DA6E64D64B97}"/>
          </ac:spMkLst>
        </pc:spChg>
        <pc:spChg chg="add del mod">
          <ac:chgData name="Shafiur Rahman" userId="47e631ac342a9572" providerId="LiveId" clId="{DD188789-D457-4302-AD0D-0EB3CC4DAAE6}" dt="2021-09-28T06:32:33.592" v="26853" actId="108"/>
          <ac:spMkLst>
            <pc:docMk/>
            <pc:sldMk cId="3089811877" sldId="392"/>
            <ac:spMk id="49" creationId="{84916B04-4A95-447B-A30B-ABFA8CA8E26F}"/>
          </ac:spMkLst>
        </pc:spChg>
        <pc:spChg chg="add del mod ord">
          <ac:chgData name="Shafiur Rahman" userId="47e631ac342a9572" providerId="LiveId" clId="{DD188789-D457-4302-AD0D-0EB3CC4DAAE6}" dt="2021-09-28T06:32:34.442" v="26854" actId="108"/>
          <ac:spMkLst>
            <pc:docMk/>
            <pc:sldMk cId="3089811877" sldId="392"/>
            <ac:spMk id="50" creationId="{6EF61296-4C51-4931-8E6E-8839BD07C7F8}"/>
          </ac:spMkLst>
        </pc:spChg>
        <pc:spChg chg="add mod">
          <ac:chgData name="Shafiur Rahman" userId="47e631ac342a9572" providerId="LiveId" clId="{DD188789-D457-4302-AD0D-0EB3CC4DAAE6}" dt="2021-09-27T19:56:49.307" v="12545" actId="14100"/>
          <ac:spMkLst>
            <pc:docMk/>
            <pc:sldMk cId="3089811877" sldId="392"/>
            <ac:spMk id="51" creationId="{F63E93D2-2320-488C-9FB1-08F7339F092D}"/>
          </ac:spMkLst>
        </pc:spChg>
        <pc:spChg chg="add mod">
          <ac:chgData name="Shafiur Rahman" userId="47e631ac342a9572" providerId="LiveId" clId="{DD188789-D457-4302-AD0D-0EB3CC4DAAE6}" dt="2021-09-27T19:57:26.325" v="12550" actId="14100"/>
          <ac:spMkLst>
            <pc:docMk/>
            <pc:sldMk cId="3089811877" sldId="392"/>
            <ac:spMk id="52" creationId="{75316AC2-B5AA-49A7-A356-AAE81392DCAC}"/>
          </ac:spMkLst>
        </pc:spChg>
        <pc:spChg chg="add mod">
          <ac:chgData name="Shafiur Rahman" userId="47e631ac342a9572" providerId="LiveId" clId="{DD188789-D457-4302-AD0D-0EB3CC4DAAE6}" dt="2021-09-28T06:33:39.648" v="26859" actId="404"/>
          <ac:spMkLst>
            <pc:docMk/>
            <pc:sldMk cId="3089811877" sldId="392"/>
            <ac:spMk id="53" creationId="{8E51C398-C042-4B44-8B7D-A97DB7BFF4D1}"/>
          </ac:spMkLst>
        </pc:spChg>
        <pc:spChg chg="add del mod">
          <ac:chgData name="Shafiur Rahman" userId="47e631ac342a9572" providerId="LiveId" clId="{DD188789-D457-4302-AD0D-0EB3CC4DAAE6}" dt="2021-09-27T20:23:50.983" v="13249" actId="478"/>
          <ac:spMkLst>
            <pc:docMk/>
            <pc:sldMk cId="3089811877" sldId="392"/>
            <ac:spMk id="54" creationId="{92C21A36-46EB-42D3-9990-76D6CAF61FD1}"/>
          </ac:spMkLst>
        </pc:spChg>
        <pc:spChg chg="add del mod">
          <ac:chgData name="Shafiur Rahman" userId="47e631ac342a9572" providerId="LiveId" clId="{DD188789-D457-4302-AD0D-0EB3CC4DAAE6}" dt="2021-09-28T06:33:39.648" v="26859" actId="404"/>
          <ac:spMkLst>
            <pc:docMk/>
            <pc:sldMk cId="3089811877" sldId="392"/>
            <ac:spMk id="55" creationId="{17D4933A-504B-42A8-B335-E0C142BCE3D9}"/>
          </ac:spMkLst>
        </pc:spChg>
        <pc:spChg chg="add mod">
          <ac:chgData name="Shafiur Rahman" userId="47e631ac342a9572" providerId="LiveId" clId="{DD188789-D457-4302-AD0D-0EB3CC4DAAE6}" dt="2021-09-28T06:33:39.648" v="26859" actId="404"/>
          <ac:spMkLst>
            <pc:docMk/>
            <pc:sldMk cId="3089811877" sldId="392"/>
            <ac:spMk id="56" creationId="{198915BE-D8F8-4561-951D-466C433117F1}"/>
          </ac:spMkLst>
        </pc:spChg>
        <pc:spChg chg="add del">
          <ac:chgData name="Shafiur Rahman" userId="47e631ac342a9572" providerId="LiveId" clId="{DD188789-D457-4302-AD0D-0EB3CC4DAAE6}" dt="2021-09-27T20:28:21.139" v="13499" actId="22"/>
          <ac:spMkLst>
            <pc:docMk/>
            <pc:sldMk cId="3089811877" sldId="392"/>
            <ac:spMk id="58" creationId="{E945A92B-8DB3-4C0D-AB1B-49803DC5A71A}"/>
          </ac:spMkLst>
        </pc:spChg>
        <pc:grpChg chg="del">
          <ac:chgData name="Shafiur Rahman" userId="47e631ac342a9572" providerId="LiveId" clId="{DD188789-D457-4302-AD0D-0EB3CC4DAAE6}" dt="2021-09-27T19:45:51.475" v="12458" actId="165"/>
          <ac:grpSpMkLst>
            <pc:docMk/>
            <pc:sldMk cId="3089811877" sldId="392"/>
            <ac:grpSpMk id="11" creationId="{01C91AE0-9657-4272-838B-09966FC22263}"/>
          </ac:grpSpMkLst>
        </pc:grpChg>
        <pc:picChg chg="mod topLvl">
          <ac:chgData name="Shafiur Rahman" userId="47e631ac342a9572" providerId="LiveId" clId="{DD188789-D457-4302-AD0D-0EB3CC4DAAE6}" dt="2021-09-27T19:45:51.475" v="12458" actId="165"/>
          <ac:picMkLst>
            <pc:docMk/>
            <pc:sldMk cId="3089811877" sldId="392"/>
            <ac:picMk id="7" creationId="{DFD58013-3D6E-41BF-9E50-79708D23DF9F}"/>
          </ac:picMkLst>
        </pc:picChg>
        <pc:picChg chg="add mod">
          <ac:chgData name="Shafiur Rahman" userId="47e631ac342a9572" providerId="LiveId" clId="{DD188789-D457-4302-AD0D-0EB3CC4DAAE6}" dt="2021-09-28T21:20:35.847" v="49427"/>
          <ac:picMkLst>
            <pc:docMk/>
            <pc:sldMk cId="3089811877" sldId="392"/>
            <ac:picMk id="9" creationId="{0B3553AD-0B98-4A3F-B6B5-0571C65048DE}"/>
          </ac:picMkLst>
        </pc:picChg>
      </pc:sldChg>
      <pc:sldChg chg="addSp delSp modSp add mod modTransition modAnim modNotesTx">
        <pc:chgData name="Shafiur Rahman" userId="47e631ac342a9572" providerId="LiveId" clId="{DD188789-D457-4302-AD0D-0EB3CC4DAAE6}" dt="2021-09-29T00:16:20.322" v="52336"/>
        <pc:sldMkLst>
          <pc:docMk/>
          <pc:sldMk cId="1988387585" sldId="393"/>
        </pc:sldMkLst>
        <pc:spChg chg="mod">
          <ac:chgData name="Shafiur Rahman" userId="47e631ac342a9572" providerId="LiveId" clId="{DD188789-D457-4302-AD0D-0EB3CC4DAAE6}" dt="2021-09-27T20:29:30.594" v="13526" actId="20577"/>
          <ac:spMkLst>
            <pc:docMk/>
            <pc:sldMk cId="1988387585" sldId="393"/>
            <ac:spMk id="2" creationId="{10FF69C7-B748-4A45-B034-369EA790D9C3}"/>
          </ac:spMkLst>
        </pc:spChg>
        <pc:spChg chg="del">
          <ac:chgData name="Shafiur Rahman" userId="47e631ac342a9572" providerId="LiveId" clId="{DD188789-D457-4302-AD0D-0EB3CC4DAAE6}" dt="2021-09-27T20:28:42.518" v="13503" actId="478"/>
          <ac:spMkLst>
            <pc:docMk/>
            <pc:sldMk cId="1988387585" sldId="393"/>
            <ac:spMk id="3" creationId="{B2907755-3DC9-4F74-AD37-4B37B78117B1}"/>
          </ac:spMkLst>
        </pc:spChg>
        <pc:spChg chg="mod">
          <ac:chgData name="Shafiur Rahman" userId="47e631ac342a9572" providerId="LiveId" clId="{DD188789-D457-4302-AD0D-0EB3CC4DAAE6}" dt="2021-09-27T20:35:12.028" v="13527" actId="164"/>
          <ac:spMkLst>
            <pc:docMk/>
            <pc:sldMk cId="1988387585" sldId="393"/>
            <ac:spMk id="4" creationId="{C8B9B664-735F-4205-A5A1-72B2E7448AAE}"/>
          </ac:spMkLst>
        </pc:spChg>
        <pc:spChg chg="mod">
          <ac:chgData name="Shafiur Rahman" userId="47e631ac342a9572" providerId="LiveId" clId="{DD188789-D457-4302-AD0D-0EB3CC4DAAE6}" dt="2021-09-27T20:35:12.028" v="13527" actId="164"/>
          <ac:spMkLst>
            <pc:docMk/>
            <pc:sldMk cId="1988387585" sldId="393"/>
            <ac:spMk id="5" creationId="{D87149C5-56F8-430F-A688-4DA46C801E5C}"/>
          </ac:spMkLst>
        </pc:spChg>
        <pc:spChg chg="mod">
          <ac:chgData name="Shafiur Rahman" userId="47e631ac342a9572" providerId="LiveId" clId="{DD188789-D457-4302-AD0D-0EB3CC4DAAE6}" dt="2021-09-27T20:35:12.028" v="13527" actId="164"/>
          <ac:spMkLst>
            <pc:docMk/>
            <pc:sldMk cId="1988387585" sldId="393"/>
            <ac:spMk id="6" creationId="{B5DC04BD-24CE-48C0-AE17-3732848A3907}"/>
          </ac:spMkLst>
        </pc:spChg>
        <pc:spChg chg="del">
          <ac:chgData name="Shafiur Rahman" userId="47e631ac342a9572" providerId="LiveId" clId="{DD188789-D457-4302-AD0D-0EB3CC4DAAE6}" dt="2021-09-27T20:28:42.518" v="13503" actId="478"/>
          <ac:spMkLst>
            <pc:docMk/>
            <pc:sldMk cId="1988387585" sldId="393"/>
            <ac:spMk id="19" creationId="{20BECDC0-25AA-4090-8C86-C446E7692DAF}"/>
          </ac:spMkLst>
        </pc:spChg>
        <pc:spChg chg="add del mod">
          <ac:chgData name="Shafiur Rahman" userId="47e631ac342a9572" providerId="LiveId" clId="{DD188789-D457-4302-AD0D-0EB3CC4DAAE6}" dt="2021-09-27T21:15:57.799" v="13821" actId="478"/>
          <ac:spMkLst>
            <pc:docMk/>
            <pc:sldMk cId="1988387585" sldId="393"/>
            <ac:spMk id="23" creationId="{7ACB283D-7EA5-4242-BD9E-96AAE8B926DA}"/>
          </ac:spMkLst>
        </pc:spChg>
        <pc:spChg chg="add del mod">
          <ac:chgData name="Shafiur Rahman" userId="47e631ac342a9572" providerId="LiveId" clId="{DD188789-D457-4302-AD0D-0EB3CC4DAAE6}" dt="2021-09-27T21:15:59.978" v="13822" actId="478"/>
          <ac:spMkLst>
            <pc:docMk/>
            <pc:sldMk cId="1988387585" sldId="393"/>
            <ac:spMk id="24" creationId="{76E140F5-BA28-4FED-A8DF-99BA9FA1869D}"/>
          </ac:spMkLst>
        </pc:spChg>
        <pc:spChg chg="add del mod">
          <ac:chgData name="Shafiur Rahman" userId="47e631ac342a9572" providerId="LiveId" clId="{DD188789-D457-4302-AD0D-0EB3CC4DAAE6}" dt="2021-09-27T21:15:59.978" v="13822" actId="478"/>
          <ac:spMkLst>
            <pc:docMk/>
            <pc:sldMk cId="1988387585" sldId="393"/>
            <ac:spMk id="25" creationId="{0C223873-F972-4AF2-8093-AC9CDB4C31D8}"/>
          </ac:spMkLst>
        </pc:spChg>
        <pc:spChg chg="add mod">
          <ac:chgData name="Shafiur Rahman" userId="47e631ac342a9572" providerId="LiveId" clId="{DD188789-D457-4302-AD0D-0EB3CC4DAAE6}" dt="2021-09-27T21:07:40.738" v="13528"/>
          <ac:spMkLst>
            <pc:docMk/>
            <pc:sldMk cId="1988387585" sldId="393"/>
            <ac:spMk id="26" creationId="{9850D512-33FA-4819-9B03-93BD81B1D04E}"/>
          </ac:spMkLst>
        </pc:spChg>
        <pc:spChg chg="add mod">
          <ac:chgData name="Shafiur Rahman" userId="47e631ac342a9572" providerId="LiveId" clId="{DD188789-D457-4302-AD0D-0EB3CC4DAAE6}" dt="2021-09-27T21:07:40.738" v="13528"/>
          <ac:spMkLst>
            <pc:docMk/>
            <pc:sldMk cId="1988387585" sldId="393"/>
            <ac:spMk id="27" creationId="{20C0F2B4-019D-476C-A642-09911E9E6A07}"/>
          </ac:spMkLst>
        </pc:spChg>
        <pc:spChg chg="add mod">
          <ac:chgData name="Shafiur Rahman" userId="47e631ac342a9572" providerId="LiveId" clId="{DD188789-D457-4302-AD0D-0EB3CC4DAAE6}" dt="2021-09-27T21:07:40.738" v="13528"/>
          <ac:spMkLst>
            <pc:docMk/>
            <pc:sldMk cId="1988387585" sldId="393"/>
            <ac:spMk id="28" creationId="{2AAE0021-9FBB-471F-BDC8-6FDA353FAFE2}"/>
          </ac:spMkLst>
        </pc:spChg>
        <pc:spChg chg="add mod">
          <ac:chgData name="Shafiur Rahman" userId="47e631ac342a9572" providerId="LiveId" clId="{DD188789-D457-4302-AD0D-0EB3CC4DAAE6}" dt="2021-09-27T21:07:40.738" v="13528"/>
          <ac:spMkLst>
            <pc:docMk/>
            <pc:sldMk cId="1988387585" sldId="393"/>
            <ac:spMk id="29" creationId="{A9C186C8-F2AA-428D-994D-FE7F9B682D4B}"/>
          </ac:spMkLst>
        </pc:spChg>
        <pc:spChg chg="del">
          <ac:chgData name="Shafiur Rahman" userId="47e631ac342a9572" providerId="LiveId" clId="{DD188789-D457-4302-AD0D-0EB3CC4DAAE6}" dt="2021-09-27T20:28:55.292" v="13507" actId="478"/>
          <ac:spMkLst>
            <pc:docMk/>
            <pc:sldMk cId="1988387585" sldId="393"/>
            <ac:spMk id="30" creationId="{A975F668-4FE8-465F-8478-D9BFD8FF86F4}"/>
          </ac:spMkLst>
        </pc:spChg>
        <pc:spChg chg="add del mod">
          <ac:chgData name="Shafiur Rahman" userId="47e631ac342a9572" providerId="LiveId" clId="{DD188789-D457-4302-AD0D-0EB3CC4DAAE6}" dt="2021-09-27T21:16:04.858" v="13823" actId="478"/>
          <ac:spMkLst>
            <pc:docMk/>
            <pc:sldMk cId="1988387585" sldId="393"/>
            <ac:spMk id="31" creationId="{9307DF9B-1CDE-4E90-8B9B-6064E7A44A1C}"/>
          </ac:spMkLst>
        </pc:spChg>
        <pc:spChg chg="del">
          <ac:chgData name="Shafiur Rahman" userId="47e631ac342a9572" providerId="LiveId" clId="{DD188789-D457-4302-AD0D-0EB3CC4DAAE6}" dt="2021-09-27T20:28:55.292" v="13507" actId="478"/>
          <ac:spMkLst>
            <pc:docMk/>
            <pc:sldMk cId="1988387585" sldId="393"/>
            <ac:spMk id="32" creationId="{BF901F90-C333-4099-A2C6-9B146FB952F4}"/>
          </ac:spMkLst>
        </pc:spChg>
        <pc:spChg chg="add mod">
          <ac:chgData name="Shafiur Rahman" userId="47e631ac342a9572" providerId="LiveId" clId="{DD188789-D457-4302-AD0D-0EB3CC4DAAE6}" dt="2021-09-27T21:07:40.738" v="13528"/>
          <ac:spMkLst>
            <pc:docMk/>
            <pc:sldMk cId="1988387585" sldId="393"/>
            <ac:spMk id="33" creationId="{457F9751-5517-461E-82F6-98E397B4DB6A}"/>
          </ac:spMkLst>
        </pc:spChg>
        <pc:spChg chg="add mod">
          <ac:chgData name="Shafiur Rahman" userId="47e631ac342a9572" providerId="LiveId" clId="{DD188789-D457-4302-AD0D-0EB3CC4DAAE6}" dt="2021-09-27T21:07:40.738" v="13528"/>
          <ac:spMkLst>
            <pc:docMk/>
            <pc:sldMk cId="1988387585" sldId="393"/>
            <ac:spMk id="34" creationId="{DD51FB00-897E-4D23-BFD6-DB0E9E1395B6}"/>
          </ac:spMkLst>
        </pc:spChg>
        <pc:spChg chg="add mod">
          <ac:chgData name="Shafiur Rahman" userId="47e631ac342a9572" providerId="LiveId" clId="{DD188789-D457-4302-AD0D-0EB3CC4DAAE6}" dt="2021-09-27T21:07:40.738" v="13528"/>
          <ac:spMkLst>
            <pc:docMk/>
            <pc:sldMk cId="1988387585" sldId="393"/>
            <ac:spMk id="35" creationId="{AB6EB559-B7C2-422A-B4D9-D532533A6E2D}"/>
          </ac:spMkLst>
        </pc:spChg>
        <pc:spChg chg="add mod">
          <ac:chgData name="Shafiur Rahman" userId="47e631ac342a9572" providerId="LiveId" clId="{DD188789-D457-4302-AD0D-0EB3CC4DAAE6}" dt="2021-09-27T21:10:39.363" v="13590" actId="20577"/>
          <ac:spMkLst>
            <pc:docMk/>
            <pc:sldMk cId="1988387585" sldId="393"/>
            <ac:spMk id="36" creationId="{907F30E9-2F33-4902-BBB8-B0CB1DAE6CF6}"/>
          </ac:spMkLst>
        </pc:spChg>
        <pc:spChg chg="add mod">
          <ac:chgData name="Shafiur Rahman" userId="47e631ac342a9572" providerId="LiveId" clId="{DD188789-D457-4302-AD0D-0EB3CC4DAAE6}" dt="2021-09-27T21:15:37.748" v="13819" actId="1037"/>
          <ac:spMkLst>
            <pc:docMk/>
            <pc:sldMk cId="1988387585" sldId="393"/>
            <ac:spMk id="37" creationId="{34E3E0FD-0D14-4F39-82EA-DB4384815217}"/>
          </ac:spMkLst>
        </pc:spChg>
        <pc:spChg chg="add mod">
          <ac:chgData name="Shafiur Rahman" userId="47e631ac342a9572" providerId="LiveId" clId="{DD188789-D457-4302-AD0D-0EB3CC4DAAE6}" dt="2021-09-27T21:15:37.748" v="13819" actId="1037"/>
          <ac:spMkLst>
            <pc:docMk/>
            <pc:sldMk cId="1988387585" sldId="393"/>
            <ac:spMk id="38" creationId="{7E2478BE-9296-4977-B8F3-74890D44B27E}"/>
          </ac:spMkLst>
        </pc:spChg>
        <pc:spChg chg="del">
          <ac:chgData name="Shafiur Rahman" userId="47e631ac342a9572" providerId="LiveId" clId="{DD188789-D457-4302-AD0D-0EB3CC4DAAE6}" dt="2021-09-27T20:28:42.518" v="13503" actId="478"/>
          <ac:spMkLst>
            <pc:docMk/>
            <pc:sldMk cId="1988387585" sldId="393"/>
            <ac:spMk id="39" creationId="{C7349C86-103F-4698-9319-BAD36F2CEE38}"/>
          </ac:spMkLst>
        </pc:spChg>
        <pc:spChg chg="add del mod">
          <ac:chgData name="Shafiur Rahman" userId="47e631ac342a9572" providerId="LiveId" clId="{DD188789-D457-4302-AD0D-0EB3CC4DAAE6}" dt="2021-09-27T21:11:26.881" v="13628" actId="478"/>
          <ac:spMkLst>
            <pc:docMk/>
            <pc:sldMk cId="1988387585" sldId="393"/>
            <ac:spMk id="40" creationId="{2CEE1391-1A04-476E-B29A-076E375CF2B1}"/>
          </ac:spMkLst>
        </pc:spChg>
        <pc:spChg chg="add mod">
          <ac:chgData name="Shafiur Rahman" userId="47e631ac342a9572" providerId="LiveId" clId="{DD188789-D457-4302-AD0D-0EB3CC4DAAE6}" dt="2021-09-27T21:11:40.283" v="13630" actId="571"/>
          <ac:spMkLst>
            <pc:docMk/>
            <pc:sldMk cId="1988387585" sldId="393"/>
            <ac:spMk id="41" creationId="{4A9ABDE1-8A42-449D-B4B8-89B5852F51C3}"/>
          </ac:spMkLst>
        </pc:spChg>
        <pc:spChg chg="add mod">
          <ac:chgData name="Shafiur Rahman" userId="47e631ac342a9572" providerId="LiveId" clId="{DD188789-D457-4302-AD0D-0EB3CC4DAAE6}" dt="2021-09-27T21:13:32.892" v="13682" actId="1076"/>
          <ac:spMkLst>
            <pc:docMk/>
            <pc:sldMk cId="1988387585" sldId="393"/>
            <ac:spMk id="42" creationId="{446CF004-E808-463B-88A6-CA0F48BB14FC}"/>
          </ac:spMkLst>
        </pc:spChg>
        <pc:spChg chg="add mod">
          <ac:chgData name="Shafiur Rahman" userId="47e631ac342a9572" providerId="LiveId" clId="{DD188789-D457-4302-AD0D-0EB3CC4DAAE6}" dt="2021-09-27T21:13:32.892" v="13682" actId="1076"/>
          <ac:spMkLst>
            <pc:docMk/>
            <pc:sldMk cId="1988387585" sldId="393"/>
            <ac:spMk id="43" creationId="{DE94983F-0916-4613-8D30-4C9264C7B05E}"/>
          </ac:spMkLst>
        </pc:spChg>
        <pc:spChg chg="add mod">
          <ac:chgData name="Shafiur Rahman" userId="47e631ac342a9572" providerId="LiveId" clId="{DD188789-D457-4302-AD0D-0EB3CC4DAAE6}" dt="2021-09-27T21:14:18.628" v="13751" actId="1038"/>
          <ac:spMkLst>
            <pc:docMk/>
            <pc:sldMk cId="1988387585" sldId="393"/>
            <ac:spMk id="44" creationId="{B94F375B-ED76-4D73-AC12-8C46C011A757}"/>
          </ac:spMkLst>
        </pc:spChg>
        <pc:spChg chg="add mod">
          <ac:chgData name="Shafiur Rahman" userId="47e631ac342a9572" providerId="LiveId" clId="{DD188789-D457-4302-AD0D-0EB3CC4DAAE6}" dt="2021-09-27T21:13:52.456" v="13714" actId="20577"/>
          <ac:spMkLst>
            <pc:docMk/>
            <pc:sldMk cId="1988387585" sldId="393"/>
            <ac:spMk id="45" creationId="{1161BFE1-8D39-4633-8CBF-89D15334E200}"/>
          </ac:spMkLst>
        </pc:spChg>
        <pc:spChg chg="del">
          <ac:chgData name="Shafiur Rahman" userId="47e631ac342a9572" providerId="LiveId" clId="{DD188789-D457-4302-AD0D-0EB3CC4DAAE6}" dt="2021-09-27T20:28:58.010" v="13508" actId="478"/>
          <ac:spMkLst>
            <pc:docMk/>
            <pc:sldMk cId="1988387585" sldId="393"/>
            <ac:spMk id="46" creationId="{2F25E91F-CDDE-4F8B-A897-6B1EAFD7535D}"/>
          </ac:spMkLst>
        </pc:spChg>
        <pc:spChg chg="del">
          <ac:chgData name="Shafiur Rahman" userId="47e631ac342a9572" providerId="LiveId" clId="{DD188789-D457-4302-AD0D-0EB3CC4DAAE6}" dt="2021-09-27T20:28:47.897" v="13505" actId="478"/>
          <ac:spMkLst>
            <pc:docMk/>
            <pc:sldMk cId="1988387585" sldId="393"/>
            <ac:spMk id="47" creationId="{1853F3A8-0FD0-4867-843D-CF708E1731C4}"/>
          </ac:spMkLst>
        </pc:spChg>
        <pc:spChg chg="del">
          <ac:chgData name="Shafiur Rahman" userId="47e631ac342a9572" providerId="LiveId" clId="{DD188789-D457-4302-AD0D-0EB3CC4DAAE6}" dt="2021-09-27T20:28:59.580" v="13509" actId="478"/>
          <ac:spMkLst>
            <pc:docMk/>
            <pc:sldMk cId="1988387585" sldId="393"/>
            <ac:spMk id="48" creationId="{54CE179C-AC8B-43FD-BFE7-DA6E64D64B97}"/>
          </ac:spMkLst>
        </pc:spChg>
        <pc:spChg chg="del">
          <ac:chgData name="Shafiur Rahman" userId="47e631ac342a9572" providerId="LiveId" clId="{DD188789-D457-4302-AD0D-0EB3CC4DAAE6}" dt="2021-09-27T20:29:01.741" v="13510" actId="478"/>
          <ac:spMkLst>
            <pc:docMk/>
            <pc:sldMk cId="1988387585" sldId="393"/>
            <ac:spMk id="49" creationId="{84916B04-4A95-447B-A30B-ABFA8CA8E26F}"/>
          </ac:spMkLst>
        </pc:spChg>
        <pc:spChg chg="del">
          <ac:chgData name="Shafiur Rahman" userId="47e631ac342a9572" providerId="LiveId" clId="{DD188789-D457-4302-AD0D-0EB3CC4DAAE6}" dt="2021-09-27T20:28:45.501" v="13504" actId="478"/>
          <ac:spMkLst>
            <pc:docMk/>
            <pc:sldMk cId="1988387585" sldId="393"/>
            <ac:spMk id="50" creationId="{6EF61296-4C51-4931-8E6E-8839BD07C7F8}"/>
          </ac:spMkLst>
        </pc:spChg>
        <pc:spChg chg="mod">
          <ac:chgData name="Shafiur Rahman" userId="47e631ac342a9572" providerId="LiveId" clId="{DD188789-D457-4302-AD0D-0EB3CC4DAAE6}" dt="2021-09-27T20:35:12.028" v="13527" actId="164"/>
          <ac:spMkLst>
            <pc:docMk/>
            <pc:sldMk cId="1988387585" sldId="393"/>
            <ac:spMk id="51" creationId="{F63E93D2-2320-488C-9FB1-08F7339F092D}"/>
          </ac:spMkLst>
        </pc:spChg>
        <pc:spChg chg="mod">
          <ac:chgData name="Shafiur Rahman" userId="47e631ac342a9572" providerId="LiveId" clId="{DD188789-D457-4302-AD0D-0EB3CC4DAAE6}" dt="2021-09-27T20:35:12.028" v="13527" actId="164"/>
          <ac:spMkLst>
            <pc:docMk/>
            <pc:sldMk cId="1988387585" sldId="393"/>
            <ac:spMk id="52" creationId="{75316AC2-B5AA-49A7-A356-AAE81392DCAC}"/>
          </ac:spMkLst>
        </pc:spChg>
        <pc:spChg chg="del">
          <ac:chgData name="Shafiur Rahman" userId="47e631ac342a9572" providerId="LiveId" clId="{DD188789-D457-4302-AD0D-0EB3CC4DAAE6}" dt="2021-09-27T20:28:42.518" v="13503" actId="478"/>
          <ac:spMkLst>
            <pc:docMk/>
            <pc:sldMk cId="1988387585" sldId="393"/>
            <ac:spMk id="53" creationId="{8E51C398-C042-4B44-8B7D-A97DB7BFF4D1}"/>
          </ac:spMkLst>
        </pc:spChg>
        <pc:spChg chg="add mod">
          <ac:chgData name="Shafiur Rahman" userId="47e631ac342a9572" providerId="LiveId" clId="{DD188789-D457-4302-AD0D-0EB3CC4DAAE6}" dt="2021-09-27T21:15:00.664" v="13800" actId="20577"/>
          <ac:spMkLst>
            <pc:docMk/>
            <pc:sldMk cId="1988387585" sldId="393"/>
            <ac:spMk id="54" creationId="{595AA62D-6FDB-4790-B542-D75D77AF0C5E}"/>
          </ac:spMkLst>
        </pc:spChg>
        <pc:spChg chg="del">
          <ac:chgData name="Shafiur Rahman" userId="47e631ac342a9572" providerId="LiveId" clId="{DD188789-D457-4302-AD0D-0EB3CC4DAAE6}" dt="2021-09-27T20:28:49.426" v="13506" actId="478"/>
          <ac:spMkLst>
            <pc:docMk/>
            <pc:sldMk cId="1988387585" sldId="393"/>
            <ac:spMk id="55" creationId="{17D4933A-504B-42A8-B335-E0C142BCE3D9}"/>
          </ac:spMkLst>
        </pc:spChg>
        <pc:spChg chg="del">
          <ac:chgData name="Shafiur Rahman" userId="47e631ac342a9572" providerId="LiveId" clId="{DD188789-D457-4302-AD0D-0EB3CC4DAAE6}" dt="2021-09-27T20:28:42.518" v="13503" actId="478"/>
          <ac:spMkLst>
            <pc:docMk/>
            <pc:sldMk cId="1988387585" sldId="393"/>
            <ac:spMk id="56" creationId="{198915BE-D8F8-4561-951D-466C433117F1}"/>
          </ac:spMkLst>
        </pc:spChg>
        <pc:spChg chg="add mod">
          <ac:chgData name="Shafiur Rahman" userId="47e631ac342a9572" providerId="LiveId" clId="{DD188789-D457-4302-AD0D-0EB3CC4DAAE6}" dt="2021-09-27T21:14:48.475" v="13777" actId="20577"/>
          <ac:spMkLst>
            <pc:docMk/>
            <pc:sldMk cId="1988387585" sldId="393"/>
            <ac:spMk id="57" creationId="{97EEBDC4-0409-41D6-8BCB-F07759E26A09}"/>
          </ac:spMkLst>
        </pc:spChg>
        <pc:spChg chg="add mod">
          <ac:chgData name="Shafiur Rahman" userId="47e631ac342a9572" providerId="LiveId" clId="{DD188789-D457-4302-AD0D-0EB3CC4DAAE6}" dt="2021-09-27T21:14:02.746" v="13718" actId="20577"/>
          <ac:spMkLst>
            <pc:docMk/>
            <pc:sldMk cId="1988387585" sldId="393"/>
            <ac:spMk id="58" creationId="{2EE4F55D-AE28-440C-914C-19BBFDDE052C}"/>
          </ac:spMkLst>
        </pc:spChg>
        <pc:spChg chg="add mod">
          <ac:chgData name="Shafiur Rahman" userId="47e631ac342a9572" providerId="LiveId" clId="{DD188789-D457-4302-AD0D-0EB3CC4DAAE6}" dt="2021-09-27T21:14:05.341" v="13720" actId="20577"/>
          <ac:spMkLst>
            <pc:docMk/>
            <pc:sldMk cId="1988387585" sldId="393"/>
            <ac:spMk id="59" creationId="{E9FA8F69-58BF-4982-832F-6B9775B5EF17}"/>
          </ac:spMkLst>
        </pc:spChg>
        <pc:spChg chg="add mod">
          <ac:chgData name="Shafiur Rahman" userId="47e631ac342a9572" providerId="LiveId" clId="{DD188789-D457-4302-AD0D-0EB3CC4DAAE6}" dt="2021-09-27T21:14:46.645" v="13775" actId="20577"/>
          <ac:spMkLst>
            <pc:docMk/>
            <pc:sldMk cId="1988387585" sldId="393"/>
            <ac:spMk id="60" creationId="{66633110-0094-4112-96C5-366C13AFA07B}"/>
          </ac:spMkLst>
        </pc:spChg>
        <pc:spChg chg="add mod">
          <ac:chgData name="Shafiur Rahman" userId="47e631ac342a9572" providerId="LiveId" clId="{DD188789-D457-4302-AD0D-0EB3CC4DAAE6}" dt="2021-09-27T21:14:44.497" v="13773" actId="20577"/>
          <ac:spMkLst>
            <pc:docMk/>
            <pc:sldMk cId="1988387585" sldId="393"/>
            <ac:spMk id="61" creationId="{C5C55664-FB2B-47CE-B3DE-D9DF567B12E3}"/>
          </ac:spMkLst>
        </pc:spChg>
        <pc:grpChg chg="add mod">
          <ac:chgData name="Shafiur Rahman" userId="47e631ac342a9572" providerId="LiveId" clId="{DD188789-D457-4302-AD0D-0EB3CC4DAAE6}" dt="2021-09-27T20:35:12.028" v="13527" actId="164"/>
          <ac:grpSpMkLst>
            <pc:docMk/>
            <pc:sldMk cId="1988387585" sldId="393"/>
            <ac:grpSpMk id="8" creationId="{414EAA15-B610-4BA4-8EA6-DFC889BE8816}"/>
          </ac:grpSpMkLst>
        </pc:grpChg>
        <pc:picChg chg="mod">
          <ac:chgData name="Shafiur Rahman" userId="47e631ac342a9572" providerId="LiveId" clId="{DD188789-D457-4302-AD0D-0EB3CC4DAAE6}" dt="2021-09-27T20:35:12.028" v="13527" actId="164"/>
          <ac:picMkLst>
            <pc:docMk/>
            <pc:sldMk cId="1988387585" sldId="393"/>
            <ac:picMk id="7" creationId="{DFD58013-3D6E-41BF-9E50-79708D23DF9F}"/>
          </ac:picMkLst>
        </pc:picChg>
        <pc:picChg chg="add mod">
          <ac:chgData name="Shafiur Rahman" userId="47e631ac342a9572" providerId="LiveId" clId="{DD188789-D457-4302-AD0D-0EB3CC4DAAE6}" dt="2021-09-28T21:20:29.776" v="49424"/>
          <ac:picMkLst>
            <pc:docMk/>
            <pc:sldMk cId="1988387585" sldId="393"/>
            <ac:picMk id="9" creationId="{E70B87E2-8B62-4EDD-B90B-92E52E60B37D}"/>
          </ac:picMkLst>
        </pc:picChg>
      </pc:sldChg>
      <pc:sldChg chg="add del">
        <pc:chgData name="Shafiur Rahman" userId="47e631ac342a9572" providerId="LiveId" clId="{DD188789-D457-4302-AD0D-0EB3CC4DAAE6}" dt="2021-09-27T21:47:50.349" v="14513" actId="47"/>
        <pc:sldMkLst>
          <pc:docMk/>
          <pc:sldMk cId="424629997" sldId="394"/>
        </pc:sldMkLst>
      </pc:sldChg>
      <pc:sldChg chg="addSp delSp modSp add mod modTransition modAnim modNotesTx">
        <pc:chgData name="Shafiur Rahman" userId="47e631ac342a9572" providerId="LiveId" clId="{DD188789-D457-4302-AD0D-0EB3CC4DAAE6}" dt="2021-09-29T00:16:23.873" v="52337"/>
        <pc:sldMkLst>
          <pc:docMk/>
          <pc:sldMk cId="427317610" sldId="395"/>
        </pc:sldMkLst>
        <pc:spChg chg="add mod">
          <ac:chgData name="Shafiur Rahman" userId="47e631ac342a9572" providerId="LiveId" clId="{DD188789-D457-4302-AD0D-0EB3CC4DAAE6}" dt="2021-09-27T21:28:36.481" v="13983" actId="13822"/>
          <ac:spMkLst>
            <pc:docMk/>
            <pc:sldMk cId="427317610" sldId="395"/>
            <ac:spMk id="3" creationId="{ED5E28AD-5235-4A53-9CE3-AB4C8DB67AE1}"/>
          </ac:spMkLst>
        </pc:spChg>
        <pc:spChg chg="del">
          <ac:chgData name="Shafiur Rahman" userId="47e631ac342a9572" providerId="LiveId" clId="{DD188789-D457-4302-AD0D-0EB3CC4DAAE6}" dt="2021-09-27T21:30:41.350" v="14070" actId="478"/>
          <ac:spMkLst>
            <pc:docMk/>
            <pc:sldMk cId="427317610" sldId="395"/>
            <ac:spMk id="23" creationId="{7ACB283D-7EA5-4242-BD9E-96AAE8B926DA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24" creationId="{76E140F5-BA28-4FED-A8DF-99BA9FA1869D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25" creationId="{0C223873-F972-4AF2-8093-AC9CDB4C31D8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26" creationId="{9850D512-33FA-4819-9B03-93BD81B1D04E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27" creationId="{20C0F2B4-019D-476C-A642-09911E9E6A07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28" creationId="{2AAE0021-9FBB-471F-BDC8-6FDA353FAFE2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29" creationId="{A9C186C8-F2AA-428D-994D-FE7F9B682D4B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31" creationId="{9307DF9B-1CDE-4E90-8B9B-6064E7A44A1C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33" creationId="{457F9751-5517-461E-82F6-98E397B4DB6A}"/>
          </ac:spMkLst>
        </pc:spChg>
        <pc:spChg chg="del">
          <ac:chgData name="Shafiur Rahman" userId="47e631ac342a9572" providerId="LiveId" clId="{DD188789-D457-4302-AD0D-0EB3CC4DAAE6}" dt="2021-09-27T21:30:46.717" v="14071" actId="478"/>
          <ac:spMkLst>
            <pc:docMk/>
            <pc:sldMk cId="427317610" sldId="395"/>
            <ac:spMk id="34" creationId="{DD51FB00-897E-4D23-BFD6-DB0E9E1395B6}"/>
          </ac:spMkLst>
        </pc:spChg>
        <pc:spChg chg="del">
          <ac:chgData name="Shafiur Rahman" userId="47e631ac342a9572" providerId="LiveId" clId="{DD188789-D457-4302-AD0D-0EB3CC4DAAE6}" dt="2021-09-27T21:30:49.140" v="14072" actId="478"/>
          <ac:spMkLst>
            <pc:docMk/>
            <pc:sldMk cId="427317610" sldId="395"/>
            <ac:spMk id="35" creationId="{AB6EB559-B7C2-422A-B4D9-D532533A6E2D}"/>
          </ac:spMkLst>
        </pc:spChg>
        <pc:spChg chg="mod">
          <ac:chgData name="Shafiur Rahman" userId="47e631ac342a9572" providerId="LiveId" clId="{DD188789-D457-4302-AD0D-0EB3CC4DAAE6}" dt="2021-09-27T21:27:13.961" v="13910" actId="20577"/>
          <ac:spMkLst>
            <pc:docMk/>
            <pc:sldMk cId="427317610" sldId="395"/>
            <ac:spMk id="36" creationId="{907F30E9-2F33-4902-BBB8-B0CB1DAE6CF6}"/>
          </ac:spMkLst>
        </pc:spChg>
        <pc:spChg chg="mod">
          <ac:chgData name="Shafiur Rahman" userId="47e631ac342a9572" providerId="LiveId" clId="{DD188789-D457-4302-AD0D-0EB3CC4DAAE6}" dt="2021-09-27T21:30:15.439" v="14069" actId="20577"/>
          <ac:spMkLst>
            <pc:docMk/>
            <pc:sldMk cId="427317610" sldId="395"/>
            <ac:spMk id="37" creationId="{34E3E0FD-0D14-4F39-82EA-DB4384815217}"/>
          </ac:spMkLst>
        </pc:spChg>
        <pc:spChg chg="mod">
          <ac:chgData name="Shafiur Rahman" userId="47e631ac342a9572" providerId="LiveId" clId="{DD188789-D457-4302-AD0D-0EB3CC4DAAE6}" dt="2021-09-27T21:28:15.177" v="13974" actId="20577"/>
          <ac:spMkLst>
            <pc:docMk/>
            <pc:sldMk cId="427317610" sldId="395"/>
            <ac:spMk id="38" creationId="{7E2478BE-9296-4977-B8F3-74890D44B27E}"/>
          </ac:spMkLst>
        </pc:spChg>
        <pc:spChg chg="add del mod">
          <ac:chgData name="Shafiur Rahman" userId="47e631ac342a9572" providerId="LiveId" clId="{DD188789-D457-4302-AD0D-0EB3CC4DAAE6}" dt="2021-09-27T21:27:53.297" v="13967" actId="571"/>
          <ac:spMkLst>
            <pc:docMk/>
            <pc:sldMk cId="427317610" sldId="395"/>
            <ac:spMk id="39" creationId="{0C2320A9-7417-48EC-8AA3-92C58DE763DB}"/>
          </ac:spMkLst>
        </pc:spChg>
        <pc:spChg chg="add del mod">
          <ac:chgData name="Shafiur Rahman" userId="47e631ac342a9572" providerId="LiveId" clId="{DD188789-D457-4302-AD0D-0EB3CC4DAAE6}" dt="2021-09-27T21:27:53.297" v="13967" actId="571"/>
          <ac:spMkLst>
            <pc:docMk/>
            <pc:sldMk cId="427317610" sldId="395"/>
            <ac:spMk id="40" creationId="{7E767E01-7841-4817-A84D-AB5D869CF6D3}"/>
          </ac:spMkLst>
        </pc:spChg>
        <pc:spChg chg="del">
          <ac:chgData name="Shafiur Rahman" userId="47e631ac342a9572" providerId="LiveId" clId="{DD188789-D457-4302-AD0D-0EB3CC4DAAE6}" dt="2021-09-27T21:31:03.074" v="14083" actId="478"/>
          <ac:spMkLst>
            <pc:docMk/>
            <pc:sldMk cId="427317610" sldId="395"/>
            <ac:spMk id="41" creationId="{4A9ABDE1-8A42-449D-B4B8-89B5852F51C3}"/>
          </ac:spMkLst>
        </pc:spChg>
        <pc:spChg chg="mod">
          <ac:chgData name="Shafiur Rahman" userId="47e631ac342a9572" providerId="LiveId" clId="{DD188789-D457-4302-AD0D-0EB3CC4DAAE6}" dt="2021-09-27T21:29:36.606" v="14046" actId="20577"/>
          <ac:spMkLst>
            <pc:docMk/>
            <pc:sldMk cId="427317610" sldId="395"/>
            <ac:spMk id="42" creationId="{446CF004-E808-463B-88A6-CA0F48BB14FC}"/>
          </ac:spMkLst>
        </pc:spChg>
        <pc:spChg chg="mod">
          <ac:chgData name="Shafiur Rahman" userId="47e631ac342a9572" providerId="LiveId" clId="{DD188789-D457-4302-AD0D-0EB3CC4DAAE6}" dt="2021-09-27T21:29:26.352" v="14023" actId="1036"/>
          <ac:spMkLst>
            <pc:docMk/>
            <pc:sldMk cId="427317610" sldId="395"/>
            <ac:spMk id="43" creationId="{DE94983F-0916-4613-8D30-4C9264C7B05E}"/>
          </ac:spMkLst>
        </pc:spChg>
        <pc:spChg chg="del">
          <ac:chgData name="Shafiur Rahman" userId="47e631ac342a9572" providerId="LiveId" clId="{DD188789-D457-4302-AD0D-0EB3CC4DAAE6}" dt="2021-09-27T21:29:13.430" v="14014" actId="478"/>
          <ac:spMkLst>
            <pc:docMk/>
            <pc:sldMk cId="427317610" sldId="395"/>
            <ac:spMk id="44" creationId="{B94F375B-ED76-4D73-AC12-8C46C011A757}"/>
          </ac:spMkLst>
        </pc:spChg>
        <pc:spChg chg="del">
          <ac:chgData name="Shafiur Rahman" userId="47e631ac342a9572" providerId="LiveId" clId="{DD188789-D457-4302-AD0D-0EB3CC4DAAE6}" dt="2021-09-27T21:29:13.430" v="14014" actId="478"/>
          <ac:spMkLst>
            <pc:docMk/>
            <pc:sldMk cId="427317610" sldId="395"/>
            <ac:spMk id="45" creationId="{1161BFE1-8D39-4633-8CBF-89D15334E200}"/>
          </ac:spMkLst>
        </pc:spChg>
        <pc:spChg chg="add mod">
          <ac:chgData name="Shafiur Rahman" userId="47e631ac342a9572" providerId="LiveId" clId="{DD188789-D457-4302-AD0D-0EB3CC4DAAE6}" dt="2021-09-27T21:28:06.044" v="13972" actId="20577"/>
          <ac:spMkLst>
            <pc:docMk/>
            <pc:sldMk cId="427317610" sldId="395"/>
            <ac:spMk id="46" creationId="{2BF9A23B-83ED-4CBC-A4A7-0138255D2D93}"/>
          </ac:spMkLst>
        </pc:spChg>
        <pc:spChg chg="add mod">
          <ac:chgData name="Shafiur Rahman" userId="47e631ac342a9572" providerId="LiveId" clId="{DD188789-D457-4302-AD0D-0EB3CC4DAAE6}" dt="2021-09-27T21:30:59.747" v="14082" actId="20577"/>
          <ac:spMkLst>
            <pc:docMk/>
            <pc:sldMk cId="427317610" sldId="395"/>
            <ac:spMk id="47" creationId="{B0A24CED-FBE9-4147-AE61-B730C90BC5ED}"/>
          </ac:spMkLst>
        </pc:spChg>
        <pc:spChg chg="del">
          <ac:chgData name="Shafiur Rahman" userId="47e631ac342a9572" providerId="LiveId" clId="{DD188789-D457-4302-AD0D-0EB3CC4DAAE6}" dt="2021-09-27T21:29:13.430" v="14014" actId="478"/>
          <ac:spMkLst>
            <pc:docMk/>
            <pc:sldMk cId="427317610" sldId="395"/>
            <ac:spMk id="54" creationId="{595AA62D-6FDB-4790-B542-D75D77AF0C5E}"/>
          </ac:spMkLst>
        </pc:spChg>
        <pc:spChg chg="del">
          <ac:chgData name="Shafiur Rahman" userId="47e631ac342a9572" providerId="LiveId" clId="{DD188789-D457-4302-AD0D-0EB3CC4DAAE6}" dt="2021-09-27T21:29:13.430" v="14014" actId="478"/>
          <ac:spMkLst>
            <pc:docMk/>
            <pc:sldMk cId="427317610" sldId="395"/>
            <ac:spMk id="57" creationId="{97EEBDC4-0409-41D6-8BCB-F07759E26A09}"/>
          </ac:spMkLst>
        </pc:spChg>
        <pc:spChg chg="del">
          <ac:chgData name="Shafiur Rahman" userId="47e631ac342a9572" providerId="LiveId" clId="{DD188789-D457-4302-AD0D-0EB3CC4DAAE6}" dt="2021-09-27T21:29:13.430" v="14014" actId="478"/>
          <ac:spMkLst>
            <pc:docMk/>
            <pc:sldMk cId="427317610" sldId="395"/>
            <ac:spMk id="58" creationId="{2EE4F55D-AE28-440C-914C-19BBFDDE052C}"/>
          </ac:spMkLst>
        </pc:spChg>
        <pc:spChg chg="del">
          <ac:chgData name="Shafiur Rahman" userId="47e631ac342a9572" providerId="LiveId" clId="{DD188789-D457-4302-AD0D-0EB3CC4DAAE6}" dt="2021-09-27T21:29:13.430" v="14014" actId="478"/>
          <ac:spMkLst>
            <pc:docMk/>
            <pc:sldMk cId="427317610" sldId="395"/>
            <ac:spMk id="59" creationId="{E9FA8F69-58BF-4982-832F-6B9775B5EF17}"/>
          </ac:spMkLst>
        </pc:spChg>
        <pc:spChg chg="del">
          <ac:chgData name="Shafiur Rahman" userId="47e631ac342a9572" providerId="LiveId" clId="{DD188789-D457-4302-AD0D-0EB3CC4DAAE6}" dt="2021-09-27T21:29:13.430" v="14014" actId="478"/>
          <ac:spMkLst>
            <pc:docMk/>
            <pc:sldMk cId="427317610" sldId="395"/>
            <ac:spMk id="60" creationId="{66633110-0094-4112-96C5-366C13AFA07B}"/>
          </ac:spMkLst>
        </pc:spChg>
        <pc:spChg chg="del">
          <ac:chgData name="Shafiur Rahman" userId="47e631ac342a9572" providerId="LiveId" clId="{DD188789-D457-4302-AD0D-0EB3CC4DAAE6}" dt="2021-09-27T21:29:13.430" v="14014" actId="478"/>
          <ac:spMkLst>
            <pc:docMk/>
            <pc:sldMk cId="427317610" sldId="395"/>
            <ac:spMk id="61" creationId="{C5C55664-FB2B-47CE-B3DE-D9DF567B12E3}"/>
          </ac:spMkLst>
        </pc:spChg>
        <pc:picChg chg="add mod">
          <ac:chgData name="Shafiur Rahman" userId="47e631ac342a9572" providerId="LiveId" clId="{DD188789-D457-4302-AD0D-0EB3CC4DAAE6}" dt="2021-09-28T21:20:23.312" v="49421"/>
          <ac:picMkLst>
            <pc:docMk/>
            <pc:sldMk cId="427317610" sldId="395"/>
            <ac:picMk id="10" creationId="{A225DEC9-393C-42AC-91C2-7EAC0705EBEE}"/>
          </ac:picMkLst>
        </pc:picChg>
      </pc:sldChg>
      <pc:sldChg chg="addSp modSp add mod ord modTransition modAnim modNotesTx">
        <pc:chgData name="Shafiur Rahman" userId="47e631ac342a9572" providerId="LiveId" clId="{DD188789-D457-4302-AD0D-0EB3CC4DAAE6}" dt="2021-09-29T00:16:31.570" v="52338"/>
        <pc:sldMkLst>
          <pc:docMk/>
          <pc:sldMk cId="2449527934" sldId="396"/>
        </pc:sldMkLst>
        <pc:spChg chg="add mod">
          <ac:chgData name="Shafiur Rahman" userId="47e631ac342a9572" providerId="LiveId" clId="{DD188789-D457-4302-AD0D-0EB3CC4DAAE6}" dt="2021-09-27T21:47:43.775" v="14512" actId="164"/>
          <ac:spMkLst>
            <pc:docMk/>
            <pc:sldMk cId="2449527934" sldId="396"/>
            <ac:spMk id="31" creationId="{6D2825C0-2761-4657-AE47-3E6A80C7A148}"/>
          </ac:spMkLst>
        </pc:spChg>
        <pc:spChg chg="add mod">
          <ac:chgData name="Shafiur Rahman" userId="47e631ac342a9572" providerId="LiveId" clId="{DD188789-D457-4302-AD0D-0EB3CC4DAAE6}" dt="2021-09-27T21:47:43.775" v="14512" actId="164"/>
          <ac:spMkLst>
            <pc:docMk/>
            <pc:sldMk cId="2449527934" sldId="396"/>
            <ac:spMk id="32" creationId="{7030E0F6-7B9F-4997-917B-5ACA73C961CC}"/>
          </ac:spMkLst>
        </pc:spChg>
        <pc:spChg chg="mod">
          <ac:chgData name="Shafiur Rahman" userId="47e631ac342a9572" providerId="LiveId" clId="{DD188789-D457-4302-AD0D-0EB3CC4DAAE6}" dt="2021-09-27T21:39:00.108" v="14144" actId="20577"/>
          <ac:spMkLst>
            <pc:docMk/>
            <pc:sldMk cId="2449527934" sldId="396"/>
            <ac:spMk id="36" creationId="{907F30E9-2F33-4902-BBB8-B0CB1DAE6CF6}"/>
          </ac:spMkLst>
        </pc:spChg>
        <pc:spChg chg="mod">
          <ac:chgData name="Shafiur Rahman" userId="47e631ac342a9572" providerId="LiveId" clId="{DD188789-D457-4302-AD0D-0EB3CC4DAAE6}" dt="2021-09-27T21:39:48.462" v="14173" actId="20577"/>
          <ac:spMkLst>
            <pc:docMk/>
            <pc:sldMk cId="2449527934" sldId="396"/>
            <ac:spMk id="37" creationId="{34E3E0FD-0D14-4F39-82EA-DB4384815217}"/>
          </ac:spMkLst>
        </pc:spChg>
        <pc:spChg chg="mod">
          <ac:chgData name="Shafiur Rahman" userId="47e631ac342a9572" providerId="LiveId" clId="{DD188789-D457-4302-AD0D-0EB3CC4DAAE6}" dt="2021-09-27T21:39:15.175" v="14146" actId="20577"/>
          <ac:spMkLst>
            <pc:docMk/>
            <pc:sldMk cId="2449527934" sldId="396"/>
            <ac:spMk id="38" creationId="{7E2478BE-9296-4977-B8F3-74890D44B27E}"/>
          </ac:spMkLst>
        </pc:spChg>
        <pc:spChg chg="add mod">
          <ac:chgData name="Shafiur Rahman" userId="47e631ac342a9572" providerId="LiveId" clId="{DD188789-D457-4302-AD0D-0EB3CC4DAAE6}" dt="2021-09-27T21:47:43.775" v="14512" actId="164"/>
          <ac:spMkLst>
            <pc:docMk/>
            <pc:sldMk cId="2449527934" sldId="396"/>
            <ac:spMk id="39" creationId="{712E2CDC-1BA1-4E9E-ADDC-1612376966B5}"/>
          </ac:spMkLst>
        </pc:spChg>
        <pc:spChg chg="add mod">
          <ac:chgData name="Shafiur Rahman" userId="47e631ac342a9572" providerId="LiveId" clId="{DD188789-D457-4302-AD0D-0EB3CC4DAAE6}" dt="2021-09-27T21:47:43.775" v="14512" actId="164"/>
          <ac:spMkLst>
            <pc:docMk/>
            <pc:sldMk cId="2449527934" sldId="396"/>
            <ac:spMk id="40" creationId="{E6390046-4629-4262-8CBA-6D7C1EBB1254}"/>
          </ac:spMkLst>
        </pc:spChg>
        <pc:spChg chg="mod">
          <ac:chgData name="Shafiur Rahman" userId="47e631ac342a9572" providerId="LiveId" clId="{DD188789-D457-4302-AD0D-0EB3CC4DAAE6}" dt="2021-09-27T21:39:24.563" v="14149" actId="1076"/>
          <ac:spMkLst>
            <pc:docMk/>
            <pc:sldMk cId="2449527934" sldId="396"/>
            <ac:spMk id="41" creationId="{4A9ABDE1-8A42-449D-B4B8-89B5852F51C3}"/>
          </ac:spMkLst>
        </pc:spChg>
        <pc:spChg chg="mod">
          <ac:chgData name="Shafiur Rahman" userId="47e631ac342a9572" providerId="LiveId" clId="{DD188789-D457-4302-AD0D-0EB3CC4DAAE6}" dt="2021-09-27T21:40:28.477" v="14275" actId="20577"/>
          <ac:spMkLst>
            <pc:docMk/>
            <pc:sldMk cId="2449527934" sldId="396"/>
            <ac:spMk id="42" creationId="{446CF004-E808-463B-88A6-CA0F48BB14FC}"/>
          </ac:spMkLst>
        </pc:spChg>
        <pc:spChg chg="mod">
          <ac:chgData name="Shafiur Rahman" userId="47e631ac342a9572" providerId="LiveId" clId="{DD188789-D457-4302-AD0D-0EB3CC4DAAE6}" dt="2021-09-27T21:45:14.338" v="14369" actId="1038"/>
          <ac:spMkLst>
            <pc:docMk/>
            <pc:sldMk cId="2449527934" sldId="396"/>
            <ac:spMk id="44" creationId="{B94F375B-ED76-4D73-AC12-8C46C011A757}"/>
          </ac:spMkLst>
        </pc:spChg>
        <pc:spChg chg="mod">
          <ac:chgData name="Shafiur Rahman" userId="47e631ac342a9572" providerId="LiveId" clId="{DD188789-D457-4302-AD0D-0EB3CC4DAAE6}" dt="2021-09-27T21:45:36.836" v="14416" actId="1037"/>
          <ac:spMkLst>
            <pc:docMk/>
            <pc:sldMk cId="2449527934" sldId="396"/>
            <ac:spMk id="45" creationId="{1161BFE1-8D39-4633-8CBF-89D15334E200}"/>
          </ac:spMkLst>
        </pc:spChg>
        <pc:spChg chg="add mod">
          <ac:chgData name="Shafiur Rahman" userId="47e631ac342a9572" providerId="LiveId" clId="{DD188789-D457-4302-AD0D-0EB3CC4DAAE6}" dt="2021-09-27T21:47:43.775" v="14512" actId="164"/>
          <ac:spMkLst>
            <pc:docMk/>
            <pc:sldMk cId="2449527934" sldId="396"/>
            <ac:spMk id="46" creationId="{422ED851-7D31-4C68-A9AB-DB5B8A974347}"/>
          </ac:spMkLst>
        </pc:spChg>
        <pc:spChg chg="add mod">
          <ac:chgData name="Shafiur Rahman" userId="47e631ac342a9572" providerId="LiveId" clId="{DD188789-D457-4302-AD0D-0EB3CC4DAAE6}" dt="2021-09-28T09:43:27.174" v="34607" actId="20577"/>
          <ac:spMkLst>
            <pc:docMk/>
            <pc:sldMk cId="2449527934" sldId="396"/>
            <ac:spMk id="47" creationId="{B5D2A3AB-99BA-437D-B295-0BE33A593001}"/>
          </ac:spMkLst>
        </pc:spChg>
        <pc:spChg chg="add mod">
          <ac:chgData name="Shafiur Rahman" userId="47e631ac342a9572" providerId="LiveId" clId="{DD188789-D457-4302-AD0D-0EB3CC4DAAE6}" dt="2021-09-28T09:43:35.243" v="34611" actId="1037"/>
          <ac:spMkLst>
            <pc:docMk/>
            <pc:sldMk cId="2449527934" sldId="396"/>
            <ac:spMk id="48" creationId="{A7B489B8-365F-425A-AB25-8F0FCADDEFD2}"/>
          </ac:spMkLst>
        </pc:spChg>
        <pc:spChg chg="mod">
          <ac:chgData name="Shafiur Rahman" userId="47e631ac342a9572" providerId="LiveId" clId="{DD188789-D457-4302-AD0D-0EB3CC4DAAE6}" dt="2021-09-27T21:45:27.636" v="14414" actId="20577"/>
          <ac:spMkLst>
            <pc:docMk/>
            <pc:sldMk cId="2449527934" sldId="396"/>
            <ac:spMk id="54" creationId="{595AA62D-6FDB-4790-B542-D75D77AF0C5E}"/>
          </ac:spMkLst>
        </pc:spChg>
        <pc:spChg chg="mod">
          <ac:chgData name="Shafiur Rahman" userId="47e631ac342a9572" providerId="LiveId" clId="{DD188789-D457-4302-AD0D-0EB3CC4DAAE6}" dt="2021-09-27T21:45:21.504" v="14400" actId="1038"/>
          <ac:spMkLst>
            <pc:docMk/>
            <pc:sldMk cId="2449527934" sldId="396"/>
            <ac:spMk id="57" creationId="{97EEBDC4-0409-41D6-8BCB-F07759E26A09}"/>
          </ac:spMkLst>
        </pc:spChg>
        <pc:spChg chg="mod">
          <ac:chgData name="Shafiur Rahman" userId="47e631ac342a9572" providerId="LiveId" clId="{DD188789-D457-4302-AD0D-0EB3CC4DAAE6}" dt="2021-09-27T21:45:14.338" v="14369" actId="1038"/>
          <ac:spMkLst>
            <pc:docMk/>
            <pc:sldMk cId="2449527934" sldId="396"/>
            <ac:spMk id="58" creationId="{2EE4F55D-AE28-440C-914C-19BBFDDE052C}"/>
          </ac:spMkLst>
        </pc:spChg>
        <pc:spChg chg="mod">
          <ac:chgData name="Shafiur Rahman" userId="47e631ac342a9572" providerId="LiveId" clId="{DD188789-D457-4302-AD0D-0EB3CC4DAAE6}" dt="2021-09-27T21:45:14.338" v="14369" actId="1038"/>
          <ac:spMkLst>
            <pc:docMk/>
            <pc:sldMk cId="2449527934" sldId="396"/>
            <ac:spMk id="59" creationId="{E9FA8F69-58BF-4982-832F-6B9775B5EF17}"/>
          </ac:spMkLst>
        </pc:spChg>
        <pc:spChg chg="mod">
          <ac:chgData name="Shafiur Rahman" userId="47e631ac342a9572" providerId="LiveId" clId="{DD188789-D457-4302-AD0D-0EB3CC4DAAE6}" dt="2021-09-27T21:45:21.504" v="14400" actId="1038"/>
          <ac:spMkLst>
            <pc:docMk/>
            <pc:sldMk cId="2449527934" sldId="396"/>
            <ac:spMk id="60" creationId="{66633110-0094-4112-96C5-366C13AFA07B}"/>
          </ac:spMkLst>
        </pc:spChg>
        <pc:spChg chg="mod">
          <ac:chgData name="Shafiur Rahman" userId="47e631ac342a9572" providerId="LiveId" clId="{DD188789-D457-4302-AD0D-0EB3CC4DAAE6}" dt="2021-09-27T21:45:21.504" v="14400" actId="1038"/>
          <ac:spMkLst>
            <pc:docMk/>
            <pc:sldMk cId="2449527934" sldId="396"/>
            <ac:spMk id="61" creationId="{C5C55664-FB2B-47CE-B3DE-D9DF567B12E3}"/>
          </ac:spMkLst>
        </pc:spChg>
        <pc:grpChg chg="add mod">
          <ac:chgData name="Shafiur Rahman" userId="47e631ac342a9572" providerId="LiveId" clId="{DD188789-D457-4302-AD0D-0EB3CC4DAAE6}" dt="2021-09-27T21:47:43.775" v="14512" actId="164"/>
          <ac:grpSpMkLst>
            <pc:docMk/>
            <pc:sldMk cId="2449527934" sldId="396"/>
            <ac:grpSpMk id="3" creationId="{87961AD6-B956-48E1-A4FE-9D9EAAA9831A}"/>
          </ac:grpSpMkLst>
        </pc:grpChg>
        <pc:picChg chg="add mod">
          <ac:chgData name="Shafiur Rahman" userId="47e631ac342a9572" providerId="LiveId" clId="{DD188789-D457-4302-AD0D-0EB3CC4DAAE6}" dt="2021-09-28T21:20:03.303" v="49418"/>
          <ac:picMkLst>
            <pc:docMk/>
            <pc:sldMk cId="2449527934" sldId="396"/>
            <ac:picMk id="10" creationId="{C2451C62-F7DB-41B2-9843-DF4835F0A593}"/>
          </ac:picMkLst>
        </pc:picChg>
      </pc:sldChg>
      <pc:sldChg chg="addSp delSp modSp add mod modTransition setBg modAnim modNotesTx">
        <pc:chgData name="Shafiur Rahman" userId="47e631ac342a9572" providerId="LiveId" clId="{DD188789-D457-4302-AD0D-0EB3CC4DAAE6}" dt="2021-09-29T00:15:08.465" v="52331"/>
        <pc:sldMkLst>
          <pc:docMk/>
          <pc:sldMk cId="2670109848" sldId="397"/>
        </pc:sldMkLst>
        <pc:spChg chg="mod">
          <ac:chgData name="Shafiur Rahman" userId="47e631ac342a9572" providerId="LiveId" clId="{DD188789-D457-4302-AD0D-0EB3CC4DAAE6}" dt="2021-09-27T23:15:54.009" v="15808" actId="26606"/>
          <ac:spMkLst>
            <pc:docMk/>
            <pc:sldMk cId="2670109848" sldId="397"/>
            <ac:spMk id="2" creationId="{10FF69C7-B748-4A45-B034-369EA790D9C3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26" creationId="{9850D512-33FA-4819-9B03-93BD81B1D04E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27" creationId="{20C0F2B4-019D-476C-A642-09911E9E6A07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28" creationId="{2AAE0021-9FBB-471F-BDC8-6FDA353FAFE2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29" creationId="{A9C186C8-F2AA-428D-994D-FE7F9B682D4B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33" creationId="{457F9751-5517-461E-82F6-98E397B4DB6A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34" creationId="{DD51FB00-897E-4D23-BFD6-DB0E9E1395B6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35" creationId="{AB6EB559-B7C2-422A-B4D9-D532533A6E2D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36" creationId="{907F30E9-2F33-4902-BBB8-B0CB1DAE6CF6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37" creationId="{34E3E0FD-0D14-4F39-82EA-DB4384815217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38" creationId="{7E2478BE-9296-4977-B8F3-74890D44B27E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41" creationId="{4A9ABDE1-8A42-449D-B4B8-89B5852F51C3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42" creationId="{446CF004-E808-463B-88A6-CA0F48BB14FC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43" creationId="{DE94983F-0916-4613-8D30-4C9264C7B05E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44" creationId="{B94F375B-ED76-4D73-AC12-8C46C011A757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45" creationId="{1161BFE1-8D39-4633-8CBF-89D15334E200}"/>
          </ac:spMkLst>
        </pc:spChg>
        <pc:spChg chg="add mod">
          <ac:chgData name="Shafiur Rahman" userId="47e631ac342a9572" providerId="LiveId" clId="{DD188789-D457-4302-AD0D-0EB3CC4DAAE6}" dt="2021-09-28T01:57:24.042" v="16187" actId="20577"/>
          <ac:spMkLst>
            <pc:docMk/>
            <pc:sldMk cId="2670109848" sldId="397"/>
            <ac:spMk id="48" creationId="{1459E06A-3F7D-4945-B737-9D9858075B11}"/>
          </ac:spMkLst>
        </pc:spChg>
        <pc:spChg chg="add del">
          <ac:chgData name="Shafiur Rahman" userId="47e631ac342a9572" providerId="LiveId" clId="{DD188789-D457-4302-AD0D-0EB3CC4DAAE6}" dt="2021-09-27T23:15:44.550" v="15802" actId="26606"/>
          <ac:spMkLst>
            <pc:docMk/>
            <pc:sldMk cId="2670109848" sldId="397"/>
            <ac:spMk id="52" creationId="{A4AC5506-6312-4701-8D3C-40187889A947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54" creationId="{595AA62D-6FDB-4790-B542-D75D77AF0C5E}"/>
          </ac:spMkLst>
        </pc:spChg>
        <pc:spChg chg="add del">
          <ac:chgData name="Shafiur Rahman" userId="47e631ac342a9572" providerId="LiveId" clId="{DD188789-D457-4302-AD0D-0EB3CC4DAAE6}" dt="2021-09-27T23:15:46.720" v="15805" actId="26606"/>
          <ac:spMkLst>
            <pc:docMk/>
            <pc:sldMk cId="2670109848" sldId="397"/>
            <ac:spMk id="55" creationId="{53F29798-D584-4792-9B62-3F5F5C36D619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57" creationId="{97EEBDC4-0409-41D6-8BCB-F07759E26A09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58" creationId="{2EE4F55D-AE28-440C-914C-19BBFDDE052C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59" creationId="{E9FA8F69-58BF-4982-832F-6B9775B5EF17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60" creationId="{66633110-0094-4112-96C5-366C13AFA07B}"/>
          </ac:spMkLst>
        </pc:spChg>
        <pc:spChg chg="del">
          <ac:chgData name="Shafiur Rahman" userId="47e631ac342a9572" providerId="LiveId" clId="{DD188789-D457-4302-AD0D-0EB3CC4DAAE6}" dt="2021-09-27T21:48:09.373" v="14515" actId="478"/>
          <ac:spMkLst>
            <pc:docMk/>
            <pc:sldMk cId="2670109848" sldId="397"/>
            <ac:spMk id="61" creationId="{C5C55664-FB2B-47CE-B3DE-D9DF567B12E3}"/>
          </ac:spMkLst>
        </pc:spChg>
        <pc:spChg chg="add del">
          <ac:chgData name="Shafiur Rahman" userId="47e631ac342a9572" providerId="LiveId" clId="{DD188789-D457-4302-AD0D-0EB3CC4DAAE6}" dt="2021-09-27T23:15:54.009" v="15808" actId="26606"/>
          <ac:spMkLst>
            <pc:docMk/>
            <pc:sldMk cId="2670109848" sldId="397"/>
            <ac:spMk id="62" creationId="{A4AC5506-6312-4701-8D3C-40187889A947}"/>
          </ac:spMkLst>
        </pc:spChg>
        <pc:grpChg chg="del">
          <ac:chgData name="Shafiur Rahman" userId="47e631ac342a9572" providerId="LiveId" clId="{DD188789-D457-4302-AD0D-0EB3CC4DAAE6}" dt="2021-09-27T21:48:09.373" v="14515" actId="478"/>
          <ac:grpSpMkLst>
            <pc:docMk/>
            <pc:sldMk cId="2670109848" sldId="397"/>
            <ac:grpSpMk id="3" creationId="{87961AD6-B956-48E1-A4FE-9D9EAAA9831A}"/>
          </ac:grpSpMkLst>
        </pc:grpChg>
        <pc:grpChg chg="del">
          <ac:chgData name="Shafiur Rahman" userId="47e631ac342a9572" providerId="LiveId" clId="{DD188789-D457-4302-AD0D-0EB3CC4DAAE6}" dt="2021-09-27T21:48:09.373" v="14515" actId="478"/>
          <ac:grpSpMkLst>
            <pc:docMk/>
            <pc:sldMk cId="2670109848" sldId="397"/>
            <ac:grpSpMk id="8" creationId="{414EAA15-B610-4BA4-8EA6-DFC889BE8816}"/>
          </ac:grpSpMkLst>
        </pc:grpChg>
        <pc:graphicFrameChg chg="add mod">
          <ac:chgData name="Shafiur Rahman" userId="47e631ac342a9572" providerId="LiveId" clId="{DD188789-D457-4302-AD0D-0EB3CC4DAAE6}" dt="2021-09-28T02:14:01.975" v="16230"/>
          <ac:graphicFrameMkLst>
            <pc:docMk/>
            <pc:sldMk cId="2670109848" sldId="397"/>
            <ac:graphicFrameMk id="47" creationId="{1C06FFC0-36D1-47EE-BFEE-389EA9ACB797}"/>
          </ac:graphicFrameMkLst>
        </pc:graphicFrameChg>
        <pc:picChg chg="add mod">
          <ac:chgData name="Shafiur Rahman" userId="47e631ac342a9572" providerId="LiveId" clId="{DD188789-D457-4302-AD0D-0EB3CC4DAAE6}" dt="2021-09-28T21:19:38.917" v="49409"/>
          <ac:picMkLst>
            <pc:docMk/>
            <pc:sldMk cId="2670109848" sldId="397"/>
            <ac:picMk id="4" creationId="{07875F12-29A4-4E91-A686-BB7223BAC222}"/>
          </ac:picMkLst>
        </pc:picChg>
      </pc:sldChg>
      <pc:sldChg chg="add del">
        <pc:chgData name="Shafiur Rahman" userId="47e631ac342a9572" providerId="LiveId" clId="{DD188789-D457-4302-AD0D-0EB3CC4DAAE6}" dt="2021-09-27T22:24:41.174" v="15785" actId="47"/>
        <pc:sldMkLst>
          <pc:docMk/>
          <pc:sldMk cId="1779172112" sldId="398"/>
        </pc:sldMkLst>
      </pc:sldChg>
      <pc:sldChg chg="addSp modSp add mod modTransition modAnim modNotesTx">
        <pc:chgData name="Shafiur Rahman" userId="47e631ac342a9572" providerId="LiveId" clId="{DD188789-D457-4302-AD0D-0EB3CC4DAAE6}" dt="2021-09-29T00:15:20.029" v="52332"/>
        <pc:sldMkLst>
          <pc:docMk/>
          <pc:sldMk cId="2301662898" sldId="399"/>
        </pc:sldMkLst>
        <pc:spChg chg="mod">
          <ac:chgData name="Shafiur Rahman" userId="47e631ac342a9572" providerId="LiveId" clId="{DD188789-D457-4302-AD0D-0EB3CC4DAAE6}" dt="2021-09-27T22:16:41.627" v="15142" actId="20577"/>
          <ac:spMkLst>
            <pc:docMk/>
            <pc:sldMk cId="2301662898" sldId="399"/>
            <ac:spMk id="2" creationId="{AD1914C3-906B-42ED-825B-02A773C5CA4C}"/>
          </ac:spMkLst>
        </pc:spChg>
        <pc:spChg chg="mod">
          <ac:chgData name="Shafiur Rahman" userId="47e631ac342a9572" providerId="LiveId" clId="{DD188789-D457-4302-AD0D-0EB3CC4DAAE6}" dt="2021-09-28T06:30:48.078" v="26846" actId="404"/>
          <ac:spMkLst>
            <pc:docMk/>
            <pc:sldMk cId="2301662898" sldId="399"/>
            <ac:spMk id="7" creationId="{1A05C856-4EBD-41B1-9B5F-CF4B003CEAB2}"/>
          </ac:spMkLst>
        </pc:spChg>
        <pc:spChg chg="mod">
          <ac:chgData name="Shafiur Rahman" userId="47e631ac342a9572" providerId="LiveId" clId="{DD188789-D457-4302-AD0D-0EB3CC4DAAE6}" dt="2021-09-27T22:23:35.281" v="15766" actId="1036"/>
          <ac:spMkLst>
            <pc:docMk/>
            <pc:sldMk cId="2301662898" sldId="399"/>
            <ac:spMk id="8" creationId="{EF997B77-FD3C-43FD-AF33-0E6D7E83FD48}"/>
          </ac:spMkLst>
        </pc:spChg>
        <pc:spChg chg="mod">
          <ac:chgData name="Shafiur Rahman" userId="47e631ac342a9572" providerId="LiveId" clId="{DD188789-D457-4302-AD0D-0EB3CC4DAAE6}" dt="2021-09-27T22:23:35.281" v="15766" actId="1036"/>
          <ac:spMkLst>
            <pc:docMk/>
            <pc:sldMk cId="2301662898" sldId="399"/>
            <ac:spMk id="9" creationId="{55397176-11BA-4A20-91AC-A6044A3AE63D}"/>
          </ac:spMkLst>
        </pc:spChg>
        <pc:spChg chg="mod">
          <ac:chgData name="Shafiur Rahman" userId="47e631ac342a9572" providerId="LiveId" clId="{DD188789-D457-4302-AD0D-0EB3CC4DAAE6}" dt="2021-09-27T22:23:35.281" v="15766" actId="1036"/>
          <ac:spMkLst>
            <pc:docMk/>
            <pc:sldMk cId="2301662898" sldId="399"/>
            <ac:spMk id="10" creationId="{3EED6A93-00ED-4D19-AD9E-9949C2448F72}"/>
          </ac:spMkLst>
        </pc:spChg>
        <pc:spChg chg="mod">
          <ac:chgData name="Shafiur Rahman" userId="47e631ac342a9572" providerId="LiveId" clId="{DD188789-D457-4302-AD0D-0EB3CC4DAAE6}" dt="2021-09-27T22:23:35.281" v="15766" actId="1036"/>
          <ac:spMkLst>
            <pc:docMk/>
            <pc:sldMk cId="2301662898" sldId="399"/>
            <ac:spMk id="33" creationId="{E99D0DEB-2094-4453-842A-4DF3AB445346}"/>
          </ac:spMkLst>
        </pc:spChg>
        <pc:spChg chg="mod">
          <ac:chgData name="Shafiur Rahman" userId="47e631ac342a9572" providerId="LiveId" clId="{DD188789-D457-4302-AD0D-0EB3CC4DAAE6}" dt="2021-09-27T22:23:35.281" v="15766" actId="1036"/>
          <ac:spMkLst>
            <pc:docMk/>
            <pc:sldMk cId="2301662898" sldId="399"/>
            <ac:spMk id="34" creationId="{22309DD0-1132-4EAC-AC48-DEB364164E76}"/>
          </ac:spMkLst>
        </pc:spChg>
        <pc:spChg chg="mod">
          <ac:chgData name="Shafiur Rahman" userId="47e631ac342a9572" providerId="LiveId" clId="{DD188789-D457-4302-AD0D-0EB3CC4DAAE6}" dt="2021-09-27T22:23:35.281" v="15766" actId="1036"/>
          <ac:spMkLst>
            <pc:docMk/>
            <pc:sldMk cId="2301662898" sldId="399"/>
            <ac:spMk id="35" creationId="{B3581B78-55F6-4EB4-A260-2ABF35495A98}"/>
          </ac:spMkLst>
        </pc:spChg>
        <pc:spChg chg="mod">
          <ac:chgData name="Shafiur Rahman" userId="47e631ac342a9572" providerId="LiveId" clId="{DD188789-D457-4302-AD0D-0EB3CC4DAAE6}" dt="2021-09-27T22:23:35.281" v="15766" actId="1036"/>
          <ac:spMkLst>
            <pc:docMk/>
            <pc:sldMk cId="2301662898" sldId="399"/>
            <ac:spMk id="36" creationId="{3EB0A57B-460C-4B65-86C2-E67AE2C2F576}"/>
          </ac:spMkLst>
        </pc:spChg>
        <pc:picChg chg="add mod">
          <ac:chgData name="Shafiur Rahman" userId="47e631ac342a9572" providerId="LiveId" clId="{DD188789-D457-4302-AD0D-0EB3CC4DAAE6}" dt="2021-09-28T21:19:46.525" v="49412"/>
          <ac:picMkLst>
            <pc:docMk/>
            <pc:sldMk cId="2301662898" sldId="399"/>
            <ac:picMk id="4" creationId="{6D462BDF-44BF-4227-86D0-96429153FFC9}"/>
          </ac:picMkLst>
        </pc:picChg>
      </pc:sldChg>
      <pc:sldChg chg="addSp delSp modSp add mod modTransition modAnim modNotesTx">
        <pc:chgData name="Shafiur Rahman" userId="47e631ac342a9572" providerId="LiveId" clId="{DD188789-D457-4302-AD0D-0EB3CC4DAAE6}" dt="2021-09-29T00:14:50.839" v="52330"/>
        <pc:sldMkLst>
          <pc:docMk/>
          <pc:sldMk cId="788367100" sldId="400"/>
        </pc:sldMkLst>
        <pc:spChg chg="mod">
          <ac:chgData name="Shafiur Rahman" userId="47e631ac342a9572" providerId="LiveId" clId="{DD188789-D457-4302-AD0D-0EB3CC4DAAE6}" dt="2021-09-28T01:57:45.810" v="16199" actId="20577"/>
          <ac:spMkLst>
            <pc:docMk/>
            <pc:sldMk cId="788367100" sldId="400"/>
            <ac:spMk id="48" creationId="{1459E06A-3F7D-4945-B737-9D9858075B11}"/>
          </ac:spMkLst>
        </pc:spChg>
        <pc:graphicFrameChg chg="add del mod">
          <ac:chgData name="Shafiur Rahman" userId="47e631ac342a9572" providerId="LiveId" clId="{DD188789-D457-4302-AD0D-0EB3CC4DAAE6}" dt="2021-09-28T01:52:10.762" v="16142"/>
          <ac:graphicFrameMkLst>
            <pc:docMk/>
            <pc:sldMk cId="788367100" sldId="400"/>
            <ac:graphicFrameMk id="5" creationId="{0D67B009-5E4B-40CE-91EE-A53783C7E74F}"/>
          </ac:graphicFrameMkLst>
        </pc:graphicFrameChg>
        <pc:graphicFrameChg chg="add del mod">
          <ac:chgData name="Shafiur Rahman" userId="47e631ac342a9572" providerId="LiveId" clId="{DD188789-D457-4302-AD0D-0EB3CC4DAAE6}" dt="2021-09-28T02:27:01.120" v="16343"/>
          <ac:graphicFrameMkLst>
            <pc:docMk/>
            <pc:sldMk cId="788367100" sldId="400"/>
            <ac:graphicFrameMk id="47" creationId="{1C06FFC0-36D1-47EE-BFEE-389EA9ACB797}"/>
          </ac:graphicFrameMkLst>
        </pc:graphicFrameChg>
        <pc:picChg chg="add mod">
          <ac:chgData name="Shafiur Rahman" userId="47e631ac342a9572" providerId="LiveId" clId="{DD188789-D457-4302-AD0D-0EB3CC4DAAE6}" dt="2021-09-28T21:19:32.353" v="49406"/>
          <ac:picMkLst>
            <pc:docMk/>
            <pc:sldMk cId="788367100" sldId="400"/>
            <ac:picMk id="4" creationId="{5CD47DF1-73F6-44AB-B927-F54F055D41C8}"/>
          </ac:picMkLst>
        </pc:picChg>
      </pc:sldChg>
      <pc:sldChg chg="addSp delSp modSp add mod ord modTransition modAnim modNotesTx">
        <pc:chgData name="Shafiur Rahman" userId="47e631ac342a9572" providerId="LiveId" clId="{DD188789-D457-4302-AD0D-0EB3CC4DAAE6}" dt="2021-09-29T00:14:29.219" v="52328"/>
        <pc:sldMkLst>
          <pc:docMk/>
          <pc:sldMk cId="314526148" sldId="401"/>
        </pc:sldMkLst>
        <pc:spChg chg="mod">
          <ac:chgData name="Shafiur Rahman" userId="47e631ac342a9572" providerId="LiveId" clId="{DD188789-D457-4302-AD0D-0EB3CC4DAAE6}" dt="2021-09-28T02:14:37.423" v="16251" actId="20577"/>
          <ac:spMkLst>
            <pc:docMk/>
            <pc:sldMk cId="314526148" sldId="401"/>
            <ac:spMk id="2" creationId="{10FF69C7-B748-4A45-B034-369EA790D9C3}"/>
          </ac:spMkLst>
        </pc:spChg>
        <pc:spChg chg="add mod">
          <ac:chgData name="Shafiur Rahman" userId="47e631ac342a9572" providerId="LiveId" clId="{DD188789-D457-4302-AD0D-0EB3CC4DAAE6}" dt="2021-09-28T02:31:52.278" v="16420" actId="1076"/>
          <ac:spMkLst>
            <pc:docMk/>
            <pc:sldMk cId="314526148" sldId="401"/>
            <ac:spMk id="3" creationId="{B7622A71-2461-4823-B46A-A60F6B6A08FD}"/>
          </ac:spMkLst>
        </pc:spChg>
        <pc:spChg chg="mod">
          <ac:chgData name="Shafiur Rahman" userId="47e631ac342a9572" providerId="LiveId" clId="{DD188789-D457-4302-AD0D-0EB3CC4DAAE6}" dt="2021-09-28T02:34:39.386" v="16648" actId="108"/>
          <ac:spMkLst>
            <pc:docMk/>
            <pc:sldMk cId="314526148" sldId="401"/>
            <ac:spMk id="48" creationId="{1459E06A-3F7D-4945-B737-9D9858075B11}"/>
          </ac:spMkLst>
        </pc:spChg>
        <pc:graphicFrameChg chg="add mod">
          <ac:chgData name="Shafiur Rahman" userId="47e631ac342a9572" providerId="LiveId" clId="{DD188789-D457-4302-AD0D-0EB3CC4DAAE6}" dt="2021-09-28T03:12:10.198" v="16947"/>
          <ac:graphicFrameMkLst>
            <pc:docMk/>
            <pc:sldMk cId="314526148" sldId="401"/>
            <ac:graphicFrameMk id="5" creationId="{C9A559DF-10F5-4106-8CBC-78E5F30BE224}"/>
          </ac:graphicFrameMkLst>
        </pc:graphicFrameChg>
        <pc:graphicFrameChg chg="del">
          <ac:chgData name="Shafiur Rahman" userId="47e631ac342a9572" providerId="LiveId" clId="{DD188789-D457-4302-AD0D-0EB3CC4DAAE6}" dt="2021-09-28T02:22:16.982" v="16263" actId="478"/>
          <ac:graphicFrameMkLst>
            <pc:docMk/>
            <pc:sldMk cId="314526148" sldId="401"/>
            <ac:graphicFrameMk id="47" creationId="{1C06FFC0-36D1-47EE-BFEE-389EA9ACB797}"/>
          </ac:graphicFrameMkLst>
        </pc:graphicFrameChg>
        <pc:picChg chg="add mod">
          <ac:chgData name="Shafiur Rahman" userId="47e631ac342a9572" providerId="LiveId" clId="{DD188789-D457-4302-AD0D-0EB3CC4DAAE6}" dt="2021-09-28T21:19:15.720" v="49400"/>
          <ac:picMkLst>
            <pc:docMk/>
            <pc:sldMk cId="314526148" sldId="401"/>
            <ac:picMk id="6" creationId="{73D67B6F-2ADA-472D-A9F2-8AD2F1EE1D01}"/>
          </ac:picMkLst>
        </pc:picChg>
      </pc:sldChg>
      <pc:sldChg chg="addSp delSp modSp add mod modTransition modAnim modNotesTx">
        <pc:chgData name="Shafiur Rahman" userId="47e631ac342a9572" providerId="LiveId" clId="{DD188789-D457-4302-AD0D-0EB3CC4DAAE6}" dt="2021-09-29T00:14:17.308" v="52327"/>
        <pc:sldMkLst>
          <pc:docMk/>
          <pc:sldMk cId="3684157333" sldId="402"/>
        </pc:sldMkLst>
        <pc:spChg chg="mod">
          <ac:chgData name="Shafiur Rahman" userId="47e631ac342a9572" providerId="LiveId" clId="{DD188789-D457-4302-AD0D-0EB3CC4DAAE6}" dt="2021-09-28T03:12:00.879" v="16946" actId="20577"/>
          <ac:spMkLst>
            <pc:docMk/>
            <pc:sldMk cId="3684157333" sldId="402"/>
            <ac:spMk id="2" creationId="{10FF69C7-B748-4A45-B034-369EA790D9C3}"/>
          </ac:spMkLst>
        </pc:spChg>
        <pc:spChg chg="del">
          <ac:chgData name="Shafiur Rahman" userId="47e631ac342a9572" providerId="LiveId" clId="{DD188789-D457-4302-AD0D-0EB3CC4DAAE6}" dt="2021-09-28T02:35:34.150" v="16651" actId="478"/>
          <ac:spMkLst>
            <pc:docMk/>
            <pc:sldMk cId="3684157333" sldId="402"/>
            <ac:spMk id="3" creationId="{B7622A71-2461-4823-B46A-A60F6B6A08FD}"/>
          </ac:spMkLst>
        </pc:spChg>
        <pc:spChg chg="add mod">
          <ac:chgData name="Shafiur Rahman" userId="47e631ac342a9572" providerId="LiveId" clId="{DD188789-D457-4302-AD0D-0EB3CC4DAAE6}" dt="2021-09-28T03:12:27.009" v="16949" actId="113"/>
          <ac:spMkLst>
            <pc:docMk/>
            <pc:sldMk cId="3684157333" sldId="402"/>
            <ac:spMk id="4" creationId="{DA36D60D-A63E-4233-AC6B-F62D89E34DF4}"/>
          </ac:spMkLst>
        </pc:spChg>
        <pc:spChg chg="mod">
          <ac:chgData name="Shafiur Rahman" userId="47e631ac342a9572" providerId="LiveId" clId="{DD188789-D457-4302-AD0D-0EB3CC4DAAE6}" dt="2021-09-28T03:10:56.411" v="16866" actId="20577"/>
          <ac:spMkLst>
            <pc:docMk/>
            <pc:sldMk cId="3684157333" sldId="402"/>
            <ac:spMk id="48" creationId="{1459E06A-3F7D-4945-B737-9D9858075B11}"/>
          </ac:spMkLst>
        </pc:spChg>
        <pc:graphicFrameChg chg="del">
          <ac:chgData name="Shafiur Rahman" userId="47e631ac342a9572" providerId="LiveId" clId="{DD188789-D457-4302-AD0D-0EB3CC4DAAE6}" dt="2021-09-28T02:35:31.058" v="16650" actId="478"/>
          <ac:graphicFrameMkLst>
            <pc:docMk/>
            <pc:sldMk cId="3684157333" sldId="402"/>
            <ac:graphicFrameMk id="5" creationId="{C9A559DF-10F5-4106-8CBC-78E5F30BE224}"/>
          </ac:graphicFrameMkLst>
        </pc:graphicFrameChg>
        <pc:graphicFrameChg chg="add mod">
          <ac:chgData name="Shafiur Rahman" userId="47e631ac342a9572" providerId="LiveId" clId="{DD188789-D457-4302-AD0D-0EB3CC4DAAE6}" dt="2021-09-28T03:09:20.133" v="16677"/>
          <ac:graphicFrameMkLst>
            <pc:docMk/>
            <pc:sldMk cId="3684157333" sldId="402"/>
            <ac:graphicFrameMk id="6" creationId="{EC2B613B-D33A-4E47-8DB5-7E21BDB78978}"/>
          </ac:graphicFrameMkLst>
        </pc:graphicFrameChg>
        <pc:graphicFrameChg chg="add mod">
          <ac:chgData name="Shafiur Rahman" userId="47e631ac342a9572" providerId="LiveId" clId="{DD188789-D457-4302-AD0D-0EB3CC4DAAE6}" dt="2021-09-28T03:09:17.817" v="16676"/>
          <ac:graphicFrameMkLst>
            <pc:docMk/>
            <pc:sldMk cId="3684157333" sldId="402"/>
            <ac:graphicFrameMk id="7" creationId="{4C02C2B0-3DA9-4FB7-B55E-A7D5D80AB9AE}"/>
          </ac:graphicFrameMkLst>
        </pc:graphicFrameChg>
        <pc:picChg chg="add mod">
          <ac:chgData name="Shafiur Rahman" userId="47e631ac342a9572" providerId="LiveId" clId="{DD188789-D457-4302-AD0D-0EB3CC4DAAE6}" dt="2021-09-28T21:19:08.061" v="49397"/>
          <ac:picMkLst>
            <pc:docMk/>
            <pc:sldMk cId="3684157333" sldId="402"/>
            <ac:picMk id="5" creationId="{290F9E85-F843-46DF-9572-15E5088BC961}"/>
          </ac:picMkLst>
        </pc:picChg>
      </pc:sldChg>
      <pc:sldChg chg="addSp delSp modSp add mod ord modTransition modAnim modNotesTx">
        <pc:chgData name="Shafiur Rahman" userId="47e631ac342a9572" providerId="LiveId" clId="{DD188789-D457-4302-AD0D-0EB3CC4DAAE6}" dt="2021-09-29T00:14:41.055" v="52329"/>
        <pc:sldMkLst>
          <pc:docMk/>
          <pc:sldMk cId="4200745294" sldId="403"/>
        </pc:sldMkLst>
        <pc:spChg chg="mod">
          <ac:chgData name="Shafiur Rahman" userId="47e631ac342a9572" providerId="LiveId" clId="{DD188789-D457-4302-AD0D-0EB3CC4DAAE6}" dt="2021-09-28T03:32:21.686" v="17903" actId="20577"/>
          <ac:spMkLst>
            <pc:docMk/>
            <pc:sldMk cId="4200745294" sldId="403"/>
            <ac:spMk id="2" creationId="{10FF69C7-B748-4A45-B034-369EA790D9C3}"/>
          </ac:spMkLst>
        </pc:spChg>
        <pc:spChg chg="del">
          <ac:chgData name="Shafiur Rahman" userId="47e631ac342a9572" providerId="LiveId" clId="{DD188789-D457-4302-AD0D-0EB3CC4DAAE6}" dt="2021-09-28T03:31:23.519" v="17819" actId="478"/>
          <ac:spMkLst>
            <pc:docMk/>
            <pc:sldMk cId="4200745294" sldId="403"/>
            <ac:spMk id="3" creationId="{B7622A71-2461-4823-B46A-A60F6B6A08FD}"/>
          </ac:spMkLst>
        </pc:spChg>
        <pc:spChg chg="mod">
          <ac:chgData name="Shafiur Rahman" userId="47e631ac342a9572" providerId="LiveId" clId="{DD188789-D457-4302-AD0D-0EB3CC4DAAE6}" dt="2021-09-28T03:37:36.700" v="18150" actId="6549"/>
          <ac:spMkLst>
            <pc:docMk/>
            <pc:sldMk cId="4200745294" sldId="403"/>
            <ac:spMk id="48" creationId="{1459E06A-3F7D-4945-B737-9D9858075B11}"/>
          </ac:spMkLst>
        </pc:spChg>
        <pc:graphicFrameChg chg="del">
          <ac:chgData name="Shafiur Rahman" userId="47e631ac342a9572" providerId="LiveId" clId="{DD188789-D457-4302-AD0D-0EB3CC4DAAE6}" dt="2021-09-28T03:31:20.189" v="17818" actId="478"/>
          <ac:graphicFrameMkLst>
            <pc:docMk/>
            <pc:sldMk cId="4200745294" sldId="403"/>
            <ac:graphicFrameMk id="5" creationId="{C9A559DF-10F5-4106-8CBC-78E5F30BE224}"/>
          </ac:graphicFrameMkLst>
        </pc:graphicFrameChg>
        <pc:graphicFrameChg chg="add mod">
          <ac:chgData name="Shafiur Rahman" userId="47e631ac342a9572" providerId="LiveId" clId="{DD188789-D457-4302-AD0D-0EB3CC4DAAE6}" dt="2021-09-28T03:35:19.141" v="17982" actId="6549"/>
          <ac:graphicFrameMkLst>
            <pc:docMk/>
            <pc:sldMk cId="4200745294" sldId="403"/>
            <ac:graphicFrameMk id="6" creationId="{FE4D2148-2595-40CB-8928-6F0AF85C58A3}"/>
          </ac:graphicFrameMkLst>
        </pc:graphicFrameChg>
        <pc:picChg chg="add mod">
          <ac:chgData name="Shafiur Rahman" userId="47e631ac342a9572" providerId="LiveId" clId="{DD188789-D457-4302-AD0D-0EB3CC4DAAE6}" dt="2021-09-28T21:19:24.768" v="49403"/>
          <ac:picMkLst>
            <pc:docMk/>
            <pc:sldMk cId="4200745294" sldId="403"/>
            <ac:picMk id="4" creationId="{5A468268-90C5-4432-BBD2-14F8F76BCE5C}"/>
          </ac:picMkLst>
        </pc:picChg>
      </pc:sldChg>
      <pc:sldChg chg="addSp modSp add mod modTransition modAnim">
        <pc:chgData name="Shafiur Rahman" userId="47e631ac342a9572" providerId="LiveId" clId="{DD188789-D457-4302-AD0D-0EB3CC4DAAE6}" dt="2021-09-29T00:13:54.807" v="52325"/>
        <pc:sldMkLst>
          <pc:docMk/>
          <pc:sldMk cId="2693364126" sldId="404"/>
        </pc:sldMkLst>
        <pc:picChg chg="add mod">
          <ac:chgData name="Shafiur Rahman" userId="47e631ac342a9572" providerId="LiveId" clId="{DD188789-D457-4302-AD0D-0EB3CC4DAAE6}" dt="2021-09-28T21:18:54.484" v="49391" actId="1076"/>
          <ac:picMkLst>
            <pc:docMk/>
            <pc:sldMk cId="2693364126" sldId="404"/>
            <ac:picMk id="7" creationId="{BE1ADF66-93FC-4B32-AC72-7FC013549170}"/>
          </ac:picMkLst>
        </pc:picChg>
      </pc:sldChg>
      <pc:sldChg chg="addSp modSp add mod modTransition modAnim modNotesTx">
        <pc:chgData name="Shafiur Rahman" userId="47e631ac342a9572" providerId="LiveId" clId="{DD188789-D457-4302-AD0D-0EB3CC4DAAE6}" dt="2021-09-28T21:25:43.837" v="49479"/>
        <pc:sldMkLst>
          <pc:docMk/>
          <pc:sldMk cId="3014831954" sldId="405"/>
        </pc:sldMkLst>
        <pc:spChg chg="mod">
          <ac:chgData name="Shafiur Rahman" userId="47e631ac342a9572" providerId="LiveId" clId="{DD188789-D457-4302-AD0D-0EB3CC4DAAE6}" dt="2021-09-28T11:21:52.212" v="38200" actId="1076"/>
          <ac:spMkLst>
            <pc:docMk/>
            <pc:sldMk cId="3014831954" sldId="405"/>
            <ac:spMk id="2" creationId="{AD1914C3-906B-42ED-825B-02A773C5CA4C}"/>
          </ac:spMkLst>
        </pc:spChg>
        <pc:spChg chg="mod">
          <ac:chgData name="Shafiur Rahman" userId="47e631ac342a9572" providerId="LiveId" clId="{DD188789-D457-4302-AD0D-0EB3CC4DAAE6}" dt="2021-09-28T11:21:59.452" v="38234" actId="1036"/>
          <ac:spMkLst>
            <pc:docMk/>
            <pc:sldMk cId="3014831954" sldId="405"/>
            <ac:spMk id="26" creationId="{558A7AE9-2270-4332-9B63-95A3620CE6F4}"/>
          </ac:spMkLst>
        </pc:spChg>
        <pc:spChg chg="add mod">
          <ac:chgData name="Shafiur Rahman" userId="47e631ac342a9572" providerId="LiveId" clId="{DD188789-D457-4302-AD0D-0EB3CC4DAAE6}" dt="2021-09-28T11:31:33.817" v="38310" actId="1038"/>
          <ac:spMkLst>
            <pc:docMk/>
            <pc:sldMk cId="3014831954" sldId="405"/>
            <ac:spMk id="70" creationId="{BDC0DA69-DE3E-48F3-8B5B-951CAEC3F5A9}"/>
          </ac:spMkLst>
        </pc:spChg>
        <pc:spChg chg="add mod">
          <ac:chgData name="Shafiur Rahman" userId="47e631ac342a9572" providerId="LiveId" clId="{DD188789-D457-4302-AD0D-0EB3CC4DAAE6}" dt="2021-09-28T11:31:33.817" v="38310" actId="1038"/>
          <ac:spMkLst>
            <pc:docMk/>
            <pc:sldMk cId="3014831954" sldId="405"/>
            <ac:spMk id="71" creationId="{F8728FF0-BEC4-49E6-AD13-5D672E0C8563}"/>
          </ac:spMkLst>
        </pc:spChg>
        <pc:spChg chg="add mod">
          <ac:chgData name="Shafiur Rahman" userId="47e631ac342a9572" providerId="LiveId" clId="{DD188789-D457-4302-AD0D-0EB3CC4DAAE6}" dt="2021-09-28T11:31:33.817" v="38310" actId="1038"/>
          <ac:spMkLst>
            <pc:docMk/>
            <pc:sldMk cId="3014831954" sldId="405"/>
            <ac:spMk id="72" creationId="{AC334299-6990-408C-AF14-758D7F98B770}"/>
          </ac:spMkLst>
        </pc:spChg>
        <pc:spChg chg="mod">
          <ac:chgData name="Shafiur Rahman" userId="47e631ac342a9572" providerId="LiveId" clId="{DD188789-D457-4302-AD0D-0EB3CC4DAAE6}" dt="2021-09-28T11:59:10.558" v="39340" actId="20577"/>
          <ac:spMkLst>
            <pc:docMk/>
            <pc:sldMk cId="3014831954" sldId="405"/>
            <ac:spMk id="75" creationId="{883E3918-3080-4137-818A-4DEF6955BACF}"/>
          </ac:spMkLst>
        </pc:spChg>
        <pc:spChg chg="add mod">
          <ac:chgData name="Shafiur Rahman" userId="47e631ac342a9572" providerId="LiveId" clId="{DD188789-D457-4302-AD0D-0EB3CC4DAAE6}" dt="2021-09-28T11:15:28.524" v="37640" actId="207"/>
          <ac:spMkLst>
            <pc:docMk/>
            <pc:sldMk cId="3014831954" sldId="405"/>
            <ac:spMk id="76" creationId="{55518488-B31D-4254-91E0-5F1A0B9EDFE1}"/>
          </ac:spMkLst>
        </pc:spChg>
        <pc:spChg chg="add mod ord">
          <ac:chgData name="Shafiur Rahman" userId="47e631ac342a9572" providerId="LiveId" clId="{DD188789-D457-4302-AD0D-0EB3CC4DAAE6}" dt="2021-09-28T11:31:33.817" v="38310" actId="1038"/>
          <ac:spMkLst>
            <pc:docMk/>
            <pc:sldMk cId="3014831954" sldId="405"/>
            <ac:spMk id="78" creationId="{3920B224-FC16-4D51-852B-E93D6DD22C53}"/>
          </ac:spMkLst>
        </pc:spChg>
        <pc:spChg chg="add mod">
          <ac:chgData name="Shafiur Rahman" userId="47e631ac342a9572" providerId="LiveId" clId="{DD188789-D457-4302-AD0D-0EB3CC4DAAE6}" dt="2021-09-28T11:37:00.091" v="38442" actId="1035"/>
          <ac:spMkLst>
            <pc:docMk/>
            <pc:sldMk cId="3014831954" sldId="405"/>
            <ac:spMk id="79" creationId="{E82B2213-78B2-4333-B9AA-E18BBD61D4F2}"/>
          </ac:spMkLst>
        </pc:spChg>
        <pc:spChg chg="mod">
          <ac:chgData name="Shafiur Rahman" userId="47e631ac342a9572" providerId="LiveId" clId="{DD188789-D457-4302-AD0D-0EB3CC4DAAE6}" dt="2021-09-28T11:12:54.886" v="37559" actId="692"/>
          <ac:spMkLst>
            <pc:docMk/>
            <pc:sldMk cId="3014831954" sldId="405"/>
            <ac:spMk id="87" creationId="{AB2A08E4-278B-43E9-869E-3D0FC20FE39F}"/>
          </ac:spMkLst>
        </pc:spChg>
        <pc:spChg chg="mod">
          <ac:chgData name="Shafiur Rahman" userId="47e631ac342a9572" providerId="LiveId" clId="{DD188789-D457-4302-AD0D-0EB3CC4DAAE6}" dt="2021-09-28T11:13:25.500" v="37561" actId="207"/>
          <ac:spMkLst>
            <pc:docMk/>
            <pc:sldMk cId="3014831954" sldId="405"/>
            <ac:spMk id="94" creationId="{D779C35B-C6F5-4CCF-998D-CCB219CD5A11}"/>
          </ac:spMkLst>
        </pc:spChg>
        <pc:spChg chg="mod">
          <ac:chgData name="Shafiur Rahman" userId="47e631ac342a9572" providerId="LiveId" clId="{DD188789-D457-4302-AD0D-0EB3CC4DAAE6}" dt="2021-09-28T11:12:54.886" v="37559" actId="692"/>
          <ac:spMkLst>
            <pc:docMk/>
            <pc:sldMk cId="3014831954" sldId="405"/>
            <ac:spMk id="97" creationId="{8771C57D-DBFD-494C-8FB2-5F5CF85BFABE}"/>
          </ac:spMkLst>
        </pc:spChg>
        <pc:spChg chg="mod">
          <ac:chgData name="Shafiur Rahman" userId="47e631ac342a9572" providerId="LiveId" clId="{DD188789-D457-4302-AD0D-0EB3CC4DAAE6}" dt="2021-09-28T11:13:06.605" v="37560" actId="207"/>
          <ac:spMkLst>
            <pc:docMk/>
            <pc:sldMk cId="3014831954" sldId="405"/>
            <ac:spMk id="101" creationId="{DED16D78-0B3A-40EA-B17C-D5EAC95C8625}"/>
          </ac:spMkLst>
        </pc:spChg>
        <pc:spChg chg="mod">
          <ac:chgData name="Shafiur Rahman" userId="47e631ac342a9572" providerId="LiveId" clId="{DD188789-D457-4302-AD0D-0EB3CC4DAAE6}" dt="2021-09-28T11:12:54.886" v="37559" actId="692"/>
          <ac:spMkLst>
            <pc:docMk/>
            <pc:sldMk cId="3014831954" sldId="405"/>
            <ac:spMk id="109" creationId="{8ECBDC7A-E93B-458D-906E-6B965F1A291B}"/>
          </ac:spMkLst>
        </pc:spChg>
        <pc:spChg chg="mod">
          <ac:chgData name="Shafiur Rahman" userId="47e631ac342a9572" providerId="LiveId" clId="{DD188789-D457-4302-AD0D-0EB3CC4DAAE6}" dt="2021-09-28T11:13:06.605" v="37560" actId="207"/>
          <ac:spMkLst>
            <pc:docMk/>
            <pc:sldMk cId="3014831954" sldId="405"/>
            <ac:spMk id="117" creationId="{AE4D586E-C085-4B63-860C-9CC2CC85F86F}"/>
          </ac:spMkLst>
        </pc:spChg>
        <pc:spChg chg="mod">
          <ac:chgData name="Shafiur Rahman" userId="47e631ac342a9572" providerId="LiveId" clId="{DD188789-D457-4302-AD0D-0EB3CC4DAAE6}" dt="2021-09-28T11:12:54.886" v="37559" actId="692"/>
          <ac:spMkLst>
            <pc:docMk/>
            <pc:sldMk cId="3014831954" sldId="405"/>
            <ac:spMk id="118" creationId="{210230B6-F198-4A04-9ED9-9329B28F7517}"/>
          </ac:spMkLst>
        </pc:spChg>
        <pc:spChg chg="mod">
          <ac:chgData name="Shafiur Rahman" userId="47e631ac342a9572" providerId="LiveId" clId="{DD188789-D457-4302-AD0D-0EB3CC4DAAE6}" dt="2021-09-28T11:13:25.500" v="37561" actId="207"/>
          <ac:spMkLst>
            <pc:docMk/>
            <pc:sldMk cId="3014831954" sldId="405"/>
            <ac:spMk id="120" creationId="{E59E3FC5-41E5-41EB-93A7-F0943969EDD0}"/>
          </ac:spMkLst>
        </pc:spChg>
        <pc:spChg chg="mod">
          <ac:chgData name="Shafiur Rahman" userId="47e631ac342a9572" providerId="LiveId" clId="{DD188789-D457-4302-AD0D-0EB3CC4DAAE6}" dt="2021-09-28T11:13:06.605" v="37560" actId="207"/>
          <ac:spMkLst>
            <pc:docMk/>
            <pc:sldMk cId="3014831954" sldId="405"/>
            <ac:spMk id="121" creationId="{3BD69D8F-4552-468F-9854-28F2A34B3B17}"/>
          </ac:spMkLst>
        </pc:spChg>
        <pc:spChg chg="mod">
          <ac:chgData name="Shafiur Rahman" userId="47e631ac342a9572" providerId="LiveId" clId="{DD188789-D457-4302-AD0D-0EB3CC4DAAE6}" dt="2021-09-28T11:12:54.886" v="37559" actId="692"/>
          <ac:spMkLst>
            <pc:docMk/>
            <pc:sldMk cId="3014831954" sldId="405"/>
            <ac:spMk id="162" creationId="{92A31B21-B0D2-44EE-9B40-87C1A10927E8}"/>
          </ac:spMkLst>
        </pc:spChg>
        <pc:spChg chg="mod">
          <ac:chgData name="Shafiur Rahman" userId="47e631ac342a9572" providerId="LiveId" clId="{DD188789-D457-4302-AD0D-0EB3CC4DAAE6}" dt="2021-09-28T11:13:25.500" v="37561" actId="207"/>
          <ac:spMkLst>
            <pc:docMk/>
            <pc:sldMk cId="3014831954" sldId="405"/>
            <ac:spMk id="164" creationId="{DCAD5805-6D52-44B1-BEB3-B696E1A8D335}"/>
          </ac:spMkLst>
        </pc:spChg>
        <pc:grpChg chg="mod">
          <ac:chgData name="Shafiur Rahman" userId="47e631ac342a9572" providerId="LiveId" clId="{DD188789-D457-4302-AD0D-0EB3CC4DAAE6}" dt="2021-09-28T11:21:59.452" v="38234" actId="1036"/>
          <ac:grpSpMkLst>
            <pc:docMk/>
            <pc:sldMk cId="3014831954" sldId="405"/>
            <ac:grpSpMk id="3" creationId="{9CFE1F9F-5510-4DD3-B56B-ACDB2D132AD4}"/>
          </ac:grpSpMkLst>
        </pc:grpChg>
        <pc:graphicFrameChg chg="add mod modGraphic">
          <ac:chgData name="Shafiur Rahman" userId="47e631ac342a9572" providerId="LiveId" clId="{DD188789-D457-4302-AD0D-0EB3CC4DAAE6}" dt="2021-09-28T11:31:25.045" v="38266" actId="20577"/>
          <ac:graphicFrameMkLst>
            <pc:docMk/>
            <pc:sldMk cId="3014831954" sldId="405"/>
            <ac:graphicFrameMk id="77" creationId="{6DAF5ADF-EE06-49DE-9E9C-33685D153495}"/>
          </ac:graphicFrameMkLst>
        </pc:graphicFrameChg>
        <pc:picChg chg="add mod">
          <ac:chgData name="Shafiur Rahman" userId="47e631ac342a9572" providerId="LiveId" clId="{DD188789-D457-4302-AD0D-0EB3CC4DAAE6}" dt="2021-09-28T21:25:41.082" v="49477"/>
          <ac:picMkLst>
            <pc:docMk/>
            <pc:sldMk cId="3014831954" sldId="405"/>
            <ac:picMk id="27" creationId="{0433B755-CCD3-4798-BBED-94EAC4B33970}"/>
          </ac:picMkLst>
        </pc:picChg>
        <pc:cxnChg chg="add mod">
          <ac:chgData name="Shafiur Rahman" userId="47e631ac342a9572" providerId="LiveId" clId="{DD188789-D457-4302-AD0D-0EB3CC4DAAE6}" dt="2021-09-28T11:31:33.817" v="38310" actId="1038"/>
          <ac:cxnSpMkLst>
            <pc:docMk/>
            <pc:sldMk cId="3014831954" sldId="405"/>
            <ac:cxnSpMk id="69" creationId="{A5DE9185-8407-4356-B264-A47CD13B7C7C}"/>
          </ac:cxnSpMkLst>
        </pc:cxnChg>
        <pc:cxnChg chg="mod">
          <ac:chgData name="Shafiur Rahman" userId="47e631ac342a9572" providerId="LiveId" clId="{DD188789-D457-4302-AD0D-0EB3CC4DAAE6}" dt="2021-09-28T11:12:54.886" v="37559" actId="692"/>
          <ac:cxnSpMkLst>
            <pc:docMk/>
            <pc:sldMk cId="3014831954" sldId="405"/>
            <ac:cxnSpMk id="90" creationId="{CDC798D0-39F2-462A-9F3D-F4414EF237D6}"/>
          </ac:cxnSpMkLst>
        </pc:cxnChg>
        <pc:cxnChg chg="mod">
          <ac:chgData name="Shafiur Rahman" userId="47e631ac342a9572" providerId="LiveId" clId="{DD188789-D457-4302-AD0D-0EB3CC4DAAE6}" dt="2021-09-28T11:12:54.886" v="37559" actId="692"/>
          <ac:cxnSpMkLst>
            <pc:docMk/>
            <pc:sldMk cId="3014831954" sldId="405"/>
            <ac:cxnSpMk id="114" creationId="{7EEEB2FD-920F-4A1B-A9E7-FB70200B4271}"/>
          </ac:cxnSpMkLst>
        </pc:cxnChg>
        <pc:cxnChg chg="mod">
          <ac:chgData name="Shafiur Rahman" userId="47e631ac342a9572" providerId="LiveId" clId="{DD188789-D457-4302-AD0D-0EB3CC4DAAE6}" dt="2021-09-28T11:12:54.886" v="37559" actId="692"/>
          <ac:cxnSpMkLst>
            <pc:docMk/>
            <pc:sldMk cId="3014831954" sldId="405"/>
            <ac:cxnSpMk id="116" creationId="{EB12CB4C-0BDC-4224-B82F-47D0FCC75D6B}"/>
          </ac:cxnSpMkLst>
        </pc:cxnChg>
        <pc:cxnChg chg="mod">
          <ac:chgData name="Shafiur Rahman" userId="47e631ac342a9572" providerId="LiveId" clId="{DD188789-D457-4302-AD0D-0EB3CC4DAAE6}" dt="2021-09-28T11:12:54.886" v="37559" actId="692"/>
          <ac:cxnSpMkLst>
            <pc:docMk/>
            <pc:sldMk cId="3014831954" sldId="405"/>
            <ac:cxnSpMk id="119" creationId="{FFFE641A-676E-494B-B1B4-B331A0A66B76}"/>
          </ac:cxnSpMkLst>
        </pc:cxnChg>
        <pc:cxnChg chg="mod">
          <ac:chgData name="Shafiur Rahman" userId="47e631ac342a9572" providerId="LiveId" clId="{DD188789-D457-4302-AD0D-0EB3CC4DAAE6}" dt="2021-09-28T11:12:54.886" v="37559" actId="692"/>
          <ac:cxnSpMkLst>
            <pc:docMk/>
            <pc:sldMk cId="3014831954" sldId="405"/>
            <ac:cxnSpMk id="163" creationId="{C0381189-5844-4195-BBAC-57A3911590C7}"/>
          </ac:cxnSpMkLst>
        </pc:cxnChg>
      </pc:sldChg>
      <pc:sldChg chg="add del">
        <pc:chgData name="Shafiur Rahman" userId="47e631ac342a9572" providerId="LiveId" clId="{DD188789-D457-4302-AD0D-0EB3CC4DAAE6}" dt="2021-09-28T11:12:02.027" v="37543" actId="47"/>
        <pc:sldMkLst>
          <pc:docMk/>
          <pc:sldMk cId="3064376235" sldId="405"/>
        </pc:sldMkLst>
      </pc:sldChg>
      <pc:sldChg chg="modSp add del mod">
        <pc:chgData name="Shafiur Rahman" userId="47e631ac342a9572" providerId="LiveId" clId="{DD188789-D457-4302-AD0D-0EB3CC4DAAE6}" dt="2021-09-28T11:31:44.041" v="38311" actId="47"/>
        <pc:sldMkLst>
          <pc:docMk/>
          <pc:sldMk cId="363553635" sldId="406"/>
        </pc:sldMkLst>
        <pc:graphicFrameChg chg="modGraphic">
          <ac:chgData name="Shafiur Rahman" userId="47e631ac342a9572" providerId="LiveId" clId="{DD188789-D457-4302-AD0D-0EB3CC4DAAE6}" dt="2021-09-28T11:29:50.539" v="38257" actId="20577"/>
          <ac:graphicFrameMkLst>
            <pc:docMk/>
            <pc:sldMk cId="363553635" sldId="406"/>
            <ac:graphicFrameMk id="77" creationId="{6DAF5ADF-EE06-49DE-9E9C-33685D153495}"/>
          </ac:graphicFrameMkLst>
        </pc:graphicFrameChg>
      </pc:sldChg>
      <pc:sldChg chg="add del">
        <pc:chgData name="Shafiur Rahman" userId="47e631ac342a9572" providerId="LiveId" clId="{DD188789-D457-4302-AD0D-0EB3CC4DAAE6}" dt="2021-09-28T11:39:12.136" v="38583" actId="47"/>
        <pc:sldMkLst>
          <pc:docMk/>
          <pc:sldMk cId="2779080481" sldId="407"/>
        </pc:sldMkLst>
      </pc:sldChg>
      <pc:sldChg chg="addSp modSp add mod modTransition modAnim modNotesTx">
        <pc:chgData name="Shafiur Rahman" userId="47e631ac342a9572" providerId="LiveId" clId="{DD188789-D457-4302-AD0D-0EB3CC4DAAE6}" dt="2021-09-28T21:25:28.648" v="49476"/>
        <pc:sldMkLst>
          <pc:docMk/>
          <pc:sldMk cId="878645749" sldId="408"/>
        </pc:sldMkLst>
        <pc:spChg chg="mod">
          <ac:chgData name="Shafiur Rahman" userId="47e631ac342a9572" providerId="LiveId" clId="{DD188789-D457-4302-AD0D-0EB3CC4DAAE6}" dt="2021-09-28T11:32:39.902" v="38314" actId="207"/>
          <ac:spMkLst>
            <pc:docMk/>
            <pc:sldMk cId="878645749" sldId="408"/>
            <ac:spMk id="71" creationId="{F8728FF0-BEC4-49E6-AD13-5D672E0C8563}"/>
          </ac:spMkLst>
        </pc:spChg>
        <pc:spChg chg="mod">
          <ac:chgData name="Shafiur Rahman" userId="47e631ac342a9572" providerId="LiveId" clId="{DD188789-D457-4302-AD0D-0EB3CC4DAAE6}" dt="2021-09-28T11:38:20.552" v="38582" actId="20577"/>
          <ac:spMkLst>
            <pc:docMk/>
            <pc:sldMk cId="878645749" sldId="408"/>
            <ac:spMk id="75" creationId="{883E3918-3080-4137-818A-4DEF6955BACF}"/>
          </ac:spMkLst>
        </pc:spChg>
        <pc:spChg chg="mod">
          <ac:chgData name="Shafiur Rahman" userId="47e631ac342a9572" providerId="LiveId" clId="{DD188789-D457-4302-AD0D-0EB3CC4DAAE6}" dt="2021-09-28T11:34:47.240" v="38334" actId="14100"/>
          <ac:spMkLst>
            <pc:docMk/>
            <pc:sldMk cId="878645749" sldId="408"/>
            <ac:spMk id="78" creationId="{3920B224-FC16-4D51-852B-E93D6DD22C53}"/>
          </ac:spMkLst>
        </pc:spChg>
        <pc:spChg chg="add mod">
          <ac:chgData name="Shafiur Rahman" userId="47e631ac342a9572" providerId="LiveId" clId="{DD188789-D457-4302-AD0D-0EB3CC4DAAE6}" dt="2021-09-28T11:33:19.715" v="38319" actId="108"/>
          <ac:spMkLst>
            <pc:docMk/>
            <pc:sldMk cId="878645749" sldId="408"/>
            <ac:spMk id="79" creationId="{502B7708-29E9-49DC-8644-C506DCDE2FBE}"/>
          </ac:spMkLst>
        </pc:spChg>
        <pc:spChg chg="add mod">
          <ac:chgData name="Shafiur Rahman" userId="47e631ac342a9572" providerId="LiveId" clId="{DD188789-D457-4302-AD0D-0EB3CC4DAAE6}" dt="2021-09-28T11:33:18.668" v="38318" actId="108"/>
          <ac:spMkLst>
            <pc:docMk/>
            <pc:sldMk cId="878645749" sldId="408"/>
            <ac:spMk id="80" creationId="{566F5CFC-36B5-4026-AD6B-4E1FC2EED579}"/>
          </ac:spMkLst>
        </pc:spChg>
        <pc:spChg chg="add mod">
          <ac:chgData name="Shafiur Rahman" userId="47e631ac342a9572" providerId="LiveId" clId="{DD188789-D457-4302-AD0D-0EB3CC4DAAE6}" dt="2021-09-28T11:33:11.792" v="38315" actId="571"/>
          <ac:spMkLst>
            <pc:docMk/>
            <pc:sldMk cId="878645749" sldId="408"/>
            <ac:spMk id="82" creationId="{04DEF0DF-3E9A-4317-9E1B-8FF69A6C70D0}"/>
          </ac:spMkLst>
        </pc:spChg>
        <pc:spChg chg="add mod">
          <ac:chgData name="Shafiur Rahman" userId="47e631ac342a9572" providerId="LiveId" clId="{DD188789-D457-4302-AD0D-0EB3CC4DAAE6}" dt="2021-09-28T11:34:15.876" v="38327" actId="1076"/>
          <ac:spMkLst>
            <pc:docMk/>
            <pc:sldMk cId="878645749" sldId="408"/>
            <ac:spMk id="85" creationId="{71051604-9A29-43A1-B451-3D1A055BCC7C}"/>
          </ac:spMkLst>
        </pc:spChg>
        <pc:spChg chg="add mod">
          <ac:chgData name="Shafiur Rahman" userId="47e631ac342a9572" providerId="LiveId" clId="{DD188789-D457-4302-AD0D-0EB3CC4DAAE6}" dt="2021-09-28T11:34:44.351" v="38333" actId="1076"/>
          <ac:spMkLst>
            <pc:docMk/>
            <pc:sldMk cId="878645749" sldId="408"/>
            <ac:spMk id="88" creationId="{50C02D5C-CCDB-4294-854C-50A00A66B5C3}"/>
          </ac:spMkLst>
        </pc:spChg>
        <pc:spChg chg="add mod">
          <ac:chgData name="Shafiur Rahman" userId="47e631ac342a9572" providerId="LiveId" clId="{DD188789-D457-4302-AD0D-0EB3CC4DAAE6}" dt="2021-09-28T11:34:27.640" v="38329" actId="571"/>
          <ac:spMkLst>
            <pc:docMk/>
            <pc:sldMk cId="878645749" sldId="408"/>
            <ac:spMk id="122" creationId="{ADD05FF2-A7AF-4148-B37A-BD628F139B2B}"/>
          </ac:spMkLst>
        </pc:spChg>
        <pc:spChg chg="add mod">
          <ac:chgData name="Shafiur Rahman" userId="47e631ac342a9572" providerId="LiveId" clId="{DD188789-D457-4302-AD0D-0EB3CC4DAAE6}" dt="2021-09-28T12:00:05.956" v="39343" actId="14100"/>
          <ac:spMkLst>
            <pc:docMk/>
            <pc:sldMk cId="878645749" sldId="408"/>
            <ac:spMk id="123" creationId="{79B1DE7C-FE6A-4FB3-8E2A-8C7726A308A2}"/>
          </ac:spMkLst>
        </pc:spChg>
        <pc:graphicFrameChg chg="mod modGraphic">
          <ac:chgData name="Shafiur Rahman" userId="47e631ac342a9572" providerId="LiveId" clId="{DD188789-D457-4302-AD0D-0EB3CC4DAAE6}" dt="2021-09-28T11:34:01.096" v="38325" actId="207"/>
          <ac:graphicFrameMkLst>
            <pc:docMk/>
            <pc:sldMk cId="878645749" sldId="408"/>
            <ac:graphicFrameMk id="77" creationId="{6DAF5ADF-EE06-49DE-9E9C-33685D153495}"/>
          </ac:graphicFrameMkLst>
        </pc:graphicFrameChg>
        <pc:picChg chg="add mod">
          <ac:chgData name="Shafiur Rahman" userId="47e631ac342a9572" providerId="LiveId" clId="{DD188789-D457-4302-AD0D-0EB3CC4DAAE6}" dt="2021-09-28T21:25:26.320" v="49474"/>
          <ac:picMkLst>
            <pc:docMk/>
            <pc:sldMk cId="878645749" sldId="408"/>
            <ac:picMk id="27" creationId="{C4893EE6-1CF4-4B08-9F66-7D60F081F0E4}"/>
          </ac:picMkLst>
        </pc:picChg>
        <pc:cxnChg chg="add mod">
          <ac:chgData name="Shafiur Rahman" userId="47e631ac342a9572" providerId="LiveId" clId="{DD188789-D457-4302-AD0D-0EB3CC4DAAE6}" dt="2021-09-28T11:33:17.466" v="38317" actId="108"/>
          <ac:cxnSpMkLst>
            <pc:docMk/>
            <pc:sldMk cId="878645749" sldId="408"/>
            <ac:cxnSpMk id="81" creationId="{6478AFEB-582D-481D-902A-EC677515E993}"/>
          </ac:cxnSpMkLst>
        </pc:cxnChg>
        <pc:cxnChg chg="add mod">
          <ac:chgData name="Shafiur Rahman" userId="47e631ac342a9572" providerId="LiveId" clId="{DD188789-D457-4302-AD0D-0EB3CC4DAAE6}" dt="2021-09-28T11:33:16.632" v="38316" actId="108"/>
          <ac:cxnSpMkLst>
            <pc:docMk/>
            <pc:sldMk cId="878645749" sldId="408"/>
            <ac:cxnSpMk id="83" creationId="{E840B485-5024-4546-8074-F043E59411C6}"/>
          </ac:cxnSpMkLst>
        </pc:cxnChg>
      </pc:sldChg>
      <pc:sldChg chg="addSp delSp modSp add mod modTransition delAnim modAnim">
        <pc:chgData name="Shafiur Rahman" userId="47e631ac342a9572" providerId="LiveId" clId="{DD188789-D457-4302-AD0D-0EB3CC4DAAE6}" dt="2021-09-28T23:50:22.317" v="52225" actId="1037"/>
        <pc:sldMkLst>
          <pc:docMk/>
          <pc:sldMk cId="806496139" sldId="409"/>
        </pc:sldMkLst>
        <pc:spChg chg="mod">
          <ac:chgData name="Shafiur Rahman" userId="47e631ac342a9572" providerId="LiveId" clId="{DD188789-D457-4302-AD0D-0EB3CC4DAAE6}" dt="2021-09-28T13:05:59.875" v="44112" actId="108"/>
          <ac:spMkLst>
            <pc:docMk/>
            <pc:sldMk cId="806496139" sldId="409"/>
            <ac:spMk id="107" creationId="{46B2E9E0-F5AE-45F5-9742-EA8487800849}"/>
          </ac:spMkLst>
        </pc:spChg>
        <pc:spChg chg="mod">
          <ac:chgData name="Shafiur Rahman" userId="47e631ac342a9572" providerId="LiveId" clId="{DD188789-D457-4302-AD0D-0EB3CC4DAAE6}" dt="2021-09-28T13:06:00.302" v="44113" actId="108"/>
          <ac:spMkLst>
            <pc:docMk/>
            <pc:sldMk cId="806496139" sldId="409"/>
            <ac:spMk id="108" creationId="{7963753A-47A9-4562-BF05-2ABD272C0DDA}"/>
          </ac:spMkLst>
        </pc:spChg>
        <pc:spChg chg="mod">
          <ac:chgData name="Shafiur Rahman" userId="47e631ac342a9572" providerId="LiveId" clId="{DD188789-D457-4302-AD0D-0EB3CC4DAAE6}" dt="2021-09-28T13:10:27.281" v="44188" actId="571"/>
          <ac:spMkLst>
            <pc:docMk/>
            <pc:sldMk cId="806496139" sldId="409"/>
            <ac:spMk id="152" creationId="{71F15302-B1A4-4EB2-9112-EFBEC6B520AD}"/>
          </ac:spMkLst>
        </pc:spChg>
        <pc:spChg chg="mod">
          <ac:chgData name="Shafiur Rahman" userId="47e631ac342a9572" providerId="LiveId" clId="{DD188789-D457-4302-AD0D-0EB3CC4DAAE6}" dt="2021-09-28T13:10:27.281" v="44188" actId="571"/>
          <ac:spMkLst>
            <pc:docMk/>
            <pc:sldMk cId="806496139" sldId="409"/>
            <ac:spMk id="153" creationId="{B2017324-73E0-469F-A423-0737AA81553D}"/>
          </ac:spMkLst>
        </pc:spChg>
        <pc:spChg chg="mod">
          <ac:chgData name="Shafiur Rahman" userId="47e631ac342a9572" providerId="LiveId" clId="{DD188789-D457-4302-AD0D-0EB3CC4DAAE6}" dt="2021-09-28T13:10:27.281" v="44188" actId="571"/>
          <ac:spMkLst>
            <pc:docMk/>
            <pc:sldMk cId="806496139" sldId="409"/>
            <ac:spMk id="154" creationId="{3E78D425-020E-4F04-B73A-7FD975A758D3}"/>
          </ac:spMkLst>
        </pc:spChg>
        <pc:spChg chg="mod">
          <ac:chgData name="Shafiur Rahman" userId="47e631ac342a9572" providerId="LiveId" clId="{DD188789-D457-4302-AD0D-0EB3CC4DAAE6}" dt="2021-09-28T13:10:27.281" v="44188" actId="571"/>
          <ac:spMkLst>
            <pc:docMk/>
            <pc:sldMk cId="806496139" sldId="409"/>
            <ac:spMk id="155" creationId="{9F1F8604-1301-4159-BD08-D9492958DED5}"/>
          </ac:spMkLst>
        </pc:spChg>
        <pc:spChg chg="mod">
          <ac:chgData name="Shafiur Rahman" userId="47e631ac342a9572" providerId="LiveId" clId="{DD188789-D457-4302-AD0D-0EB3CC4DAAE6}" dt="2021-09-28T13:10:27.281" v="44188" actId="571"/>
          <ac:spMkLst>
            <pc:docMk/>
            <pc:sldMk cId="806496139" sldId="409"/>
            <ac:spMk id="156" creationId="{17BAF5FC-8E69-4ECD-8920-DBCF1FF5E7FC}"/>
          </ac:spMkLst>
        </pc:spChg>
        <pc:spChg chg="mod">
          <ac:chgData name="Shafiur Rahman" userId="47e631ac342a9572" providerId="LiveId" clId="{DD188789-D457-4302-AD0D-0EB3CC4DAAE6}" dt="2021-09-28T13:05:54.879" v="44108" actId="207"/>
          <ac:spMkLst>
            <pc:docMk/>
            <pc:sldMk cId="806496139" sldId="409"/>
            <ac:spMk id="281" creationId="{173B17CB-18E6-4C06-99CB-9E68FBD842DD}"/>
          </ac:spMkLst>
        </pc:spChg>
        <pc:spChg chg="mod">
          <ac:chgData name="Shafiur Rahman" userId="47e631ac342a9572" providerId="LiveId" clId="{DD188789-D457-4302-AD0D-0EB3CC4DAAE6}" dt="2021-09-28T13:05:58.362" v="44109" actId="108"/>
          <ac:spMkLst>
            <pc:docMk/>
            <pc:sldMk cId="806496139" sldId="409"/>
            <ac:spMk id="282" creationId="{F6C7BD64-1381-4BB2-80DA-9D2DA7575323}"/>
          </ac:spMkLst>
        </pc:spChg>
        <pc:spChg chg="mod">
          <ac:chgData name="Shafiur Rahman" userId="47e631ac342a9572" providerId="LiveId" clId="{DD188789-D457-4302-AD0D-0EB3CC4DAAE6}" dt="2021-09-28T23:50:22.317" v="52225" actId="1037"/>
          <ac:spMkLst>
            <pc:docMk/>
            <pc:sldMk cId="806496139" sldId="409"/>
            <ac:spMk id="317" creationId="{FA977B46-ACB8-4BC0-8758-2697B7A38D3B}"/>
          </ac:spMkLst>
        </pc:spChg>
        <pc:spChg chg="mod">
          <ac:chgData name="Shafiur Rahman" userId="47e631ac342a9572" providerId="LiveId" clId="{DD188789-D457-4302-AD0D-0EB3CC4DAAE6}" dt="2021-09-28T13:05:58.985" v="44110" actId="108"/>
          <ac:spMkLst>
            <pc:docMk/>
            <pc:sldMk cId="806496139" sldId="409"/>
            <ac:spMk id="332" creationId="{3109B0DB-245E-49EF-9C46-7116F8D60759}"/>
          </ac:spMkLst>
        </pc:spChg>
        <pc:spChg chg="mod">
          <ac:chgData name="Shafiur Rahman" userId="47e631ac342a9572" providerId="LiveId" clId="{DD188789-D457-4302-AD0D-0EB3CC4DAAE6}" dt="2021-09-28T13:05:59.381" v="44111" actId="108"/>
          <ac:spMkLst>
            <pc:docMk/>
            <pc:sldMk cId="806496139" sldId="409"/>
            <ac:spMk id="333" creationId="{2CE5F0DD-2EA7-4B6E-BF37-AF12536321DB}"/>
          </ac:spMkLst>
        </pc:spChg>
        <pc:grpChg chg="del">
          <ac:chgData name="Shafiur Rahman" userId="47e631ac342a9572" providerId="LiveId" clId="{DD188789-D457-4302-AD0D-0EB3CC4DAAE6}" dt="2021-09-28T13:04:57.971" v="44080" actId="478"/>
          <ac:grpSpMkLst>
            <pc:docMk/>
            <pc:sldMk cId="806496139" sldId="409"/>
            <ac:grpSpMk id="122" creationId="{A38E463C-22EB-4005-812F-F5E9EBEBDCE9}"/>
          </ac:grpSpMkLst>
        </pc:grpChg>
        <pc:grpChg chg="del">
          <ac:chgData name="Shafiur Rahman" userId="47e631ac342a9572" providerId="LiveId" clId="{DD188789-D457-4302-AD0D-0EB3CC4DAAE6}" dt="2021-09-28T13:04:59.837" v="44081" actId="478"/>
          <ac:grpSpMkLst>
            <pc:docMk/>
            <pc:sldMk cId="806496139" sldId="409"/>
            <ac:grpSpMk id="132" creationId="{5750D3B5-D74A-4A08-9590-1D387E195EEF}"/>
          </ac:grpSpMkLst>
        </pc:grpChg>
        <pc:grpChg chg="add mod">
          <ac:chgData name="Shafiur Rahman" userId="47e631ac342a9572" providerId="LiveId" clId="{DD188789-D457-4302-AD0D-0EB3CC4DAAE6}" dt="2021-09-28T13:10:30.462" v="44190" actId="1037"/>
          <ac:grpSpMkLst>
            <pc:docMk/>
            <pc:sldMk cId="806496139" sldId="409"/>
            <ac:grpSpMk id="134" creationId="{39B23F39-B691-47F6-868B-E0176B310B32}"/>
          </ac:grpSpMkLst>
        </pc:grpChg>
        <pc:grpChg chg="mod">
          <ac:chgData name="Shafiur Rahman" userId="47e631ac342a9572" providerId="LiveId" clId="{DD188789-D457-4302-AD0D-0EB3CC4DAAE6}" dt="2021-09-28T13:10:14.118" v="44187" actId="14100"/>
          <ac:grpSpMkLst>
            <pc:docMk/>
            <pc:sldMk cId="806496139" sldId="409"/>
            <ac:grpSpMk id="144" creationId="{4DAC9424-214A-4F99-9BE5-F8FDD671BAC3}"/>
          </ac:grpSpMkLst>
        </pc:grpChg>
        <pc:cxnChg chg="del mod">
          <ac:chgData name="Shafiur Rahman" userId="47e631ac342a9572" providerId="LiveId" clId="{DD188789-D457-4302-AD0D-0EB3CC4DAAE6}" dt="2021-09-28T13:05:11.833" v="44082" actId="478"/>
          <ac:cxnSpMkLst>
            <pc:docMk/>
            <pc:sldMk cId="806496139" sldId="409"/>
            <ac:cxnSpMk id="98" creationId="{C7EE60E4-3458-43E6-9DD9-84125F52FA9D}"/>
          </ac:cxnSpMkLst>
        </pc:cxnChg>
        <pc:cxnChg chg="ord">
          <ac:chgData name="Shafiur Rahman" userId="47e631ac342a9572" providerId="LiveId" clId="{DD188789-D457-4302-AD0D-0EB3CC4DAAE6}" dt="2021-09-28T13:07:12.346" v="44116" actId="166"/>
          <ac:cxnSpMkLst>
            <pc:docMk/>
            <pc:sldMk cId="806496139" sldId="409"/>
            <ac:cxnSpMk id="102" creationId="{909D2C54-8F70-4E71-B246-515AC99FED40}"/>
          </ac:cxnSpMkLst>
        </pc:cxnChg>
        <pc:cxnChg chg="del mod">
          <ac:chgData name="Shafiur Rahman" userId="47e631ac342a9572" providerId="LiveId" clId="{DD188789-D457-4302-AD0D-0EB3CC4DAAE6}" dt="2021-09-28T13:05:12.863" v="44083" actId="478"/>
          <ac:cxnSpMkLst>
            <pc:docMk/>
            <pc:sldMk cId="806496139" sldId="409"/>
            <ac:cxnSpMk id="113" creationId="{8079C76C-CACA-475F-A33A-4CF5BB8B0B28}"/>
          </ac:cxnSpMkLst>
        </pc:cxnChg>
        <pc:cxnChg chg="del">
          <ac:chgData name="Shafiur Rahman" userId="47e631ac342a9572" providerId="LiveId" clId="{DD188789-D457-4302-AD0D-0EB3CC4DAAE6}" dt="2021-09-28T13:05:15.588" v="44085" actId="478"/>
          <ac:cxnSpMkLst>
            <pc:docMk/>
            <pc:sldMk cId="806496139" sldId="409"/>
            <ac:cxnSpMk id="120" creationId="{3E209807-EB23-409B-80D0-E3D8E094620F}"/>
          </ac:cxnSpMkLst>
        </pc:cxnChg>
        <pc:cxnChg chg="ord">
          <ac:chgData name="Shafiur Rahman" userId="47e631ac342a9572" providerId="LiveId" clId="{DD188789-D457-4302-AD0D-0EB3CC4DAAE6}" dt="2021-09-28T13:07:12.346" v="44116" actId="166"/>
          <ac:cxnSpMkLst>
            <pc:docMk/>
            <pc:sldMk cId="806496139" sldId="409"/>
            <ac:cxnSpMk id="128" creationId="{960E9349-44C7-40A6-AF80-85E2D8926057}"/>
          </ac:cxnSpMkLst>
        </pc:cxnChg>
        <pc:cxnChg chg="ord">
          <ac:chgData name="Shafiur Rahman" userId="47e631ac342a9572" providerId="LiveId" clId="{DD188789-D457-4302-AD0D-0EB3CC4DAAE6}" dt="2021-09-28T13:07:12.346" v="44116" actId="166"/>
          <ac:cxnSpMkLst>
            <pc:docMk/>
            <pc:sldMk cId="806496139" sldId="409"/>
            <ac:cxnSpMk id="137" creationId="{85EC9100-47B2-44EC-871A-3FA4A6BDB72F}"/>
          </ac:cxnSpMkLst>
        </pc:cxnChg>
        <pc:cxnChg chg="ord">
          <ac:chgData name="Shafiur Rahman" userId="47e631ac342a9572" providerId="LiveId" clId="{DD188789-D457-4302-AD0D-0EB3CC4DAAE6}" dt="2021-09-28T13:07:12.346" v="44116" actId="166"/>
          <ac:cxnSpMkLst>
            <pc:docMk/>
            <pc:sldMk cId="806496139" sldId="409"/>
            <ac:cxnSpMk id="141" creationId="{A03E8D95-9C6B-4BFB-98F5-413A0FA9C4B6}"/>
          </ac:cxnSpMkLst>
        </pc:cxnChg>
        <pc:cxnChg chg="del mod">
          <ac:chgData name="Shafiur Rahman" userId="47e631ac342a9572" providerId="LiveId" clId="{DD188789-D457-4302-AD0D-0EB3CC4DAAE6}" dt="2021-09-28T13:04:57.077" v="44079" actId="478"/>
          <ac:cxnSpMkLst>
            <pc:docMk/>
            <pc:sldMk cId="806496139" sldId="409"/>
            <ac:cxnSpMk id="324" creationId="{BC645D36-2A9F-4799-AA53-8505D9F980F2}"/>
          </ac:cxnSpMkLst>
        </pc:cxnChg>
        <pc:cxnChg chg="del mod">
          <ac:chgData name="Shafiur Rahman" userId="47e631ac342a9572" providerId="LiveId" clId="{DD188789-D457-4302-AD0D-0EB3CC4DAAE6}" dt="2021-09-28T13:04:56.205" v="44078" actId="478"/>
          <ac:cxnSpMkLst>
            <pc:docMk/>
            <pc:sldMk cId="806496139" sldId="409"/>
            <ac:cxnSpMk id="330" creationId="{5E61C07C-6448-45F9-A0C4-213424B28E81}"/>
          </ac:cxnSpMkLst>
        </pc:cxnChg>
        <pc:cxnChg chg="del mod">
          <ac:chgData name="Shafiur Rahman" userId="47e631ac342a9572" providerId="LiveId" clId="{DD188789-D457-4302-AD0D-0EB3CC4DAAE6}" dt="2021-09-28T13:05:13.860" v="44084" actId="478"/>
          <ac:cxnSpMkLst>
            <pc:docMk/>
            <pc:sldMk cId="806496139" sldId="409"/>
            <ac:cxnSpMk id="334" creationId="{05D5EC77-9493-47B1-BC48-01140BEB88F3}"/>
          </ac:cxnSpMkLst>
        </pc:cxnChg>
      </pc:sldChg>
      <pc:sldChg chg="addSp delSp modSp add mod modTransition addAnim delAnim modAnim modNotesTx">
        <pc:chgData name="Shafiur Rahman" userId="47e631ac342a9572" providerId="LiveId" clId="{DD188789-D457-4302-AD0D-0EB3CC4DAAE6}" dt="2021-09-29T00:17:18.931" v="52339"/>
        <pc:sldMkLst>
          <pc:docMk/>
          <pc:sldMk cId="2175460761" sldId="410"/>
        </pc:sldMkLst>
        <pc:spChg chg="mod">
          <ac:chgData name="Shafiur Rahman" userId="47e631ac342a9572" providerId="LiveId" clId="{DD188789-D457-4302-AD0D-0EB3CC4DAAE6}" dt="2021-09-28T21:42:20.412" v="49659" actId="20577"/>
          <ac:spMkLst>
            <pc:docMk/>
            <pc:sldMk cId="2175460761" sldId="410"/>
            <ac:spMk id="2" creationId="{AD1914C3-906B-42ED-825B-02A773C5CA4C}"/>
          </ac:spMkLst>
        </pc:spChg>
        <pc:spChg chg="add del">
          <ac:chgData name="Shafiur Rahman" userId="47e631ac342a9572" providerId="LiveId" clId="{DD188789-D457-4302-AD0D-0EB3CC4DAAE6}" dt="2021-09-28T22:44:27.018" v="52084" actId="478"/>
          <ac:spMkLst>
            <pc:docMk/>
            <pc:sldMk cId="2175460761" sldId="410"/>
            <ac:spMk id="3" creationId="{1A42019E-D6C7-45F5-BB63-F5D83CEE54CC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6" creationId="{BBCEF32E-0E7A-4C83-8942-D42AA284D247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41" creationId="{1D69251C-B78C-4A79-B064-71E6E3B008DE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42" creationId="{12AAA5B4-A34E-4592-8573-5730E9212EC6}"/>
          </ac:spMkLst>
        </pc:spChg>
        <pc:spChg chg="mod">
          <ac:chgData name="Shafiur Rahman" userId="47e631ac342a9572" providerId="LiveId" clId="{DD188789-D457-4302-AD0D-0EB3CC4DAAE6}" dt="2021-09-28T21:48:29.839" v="50227" actId="20577"/>
          <ac:spMkLst>
            <pc:docMk/>
            <pc:sldMk cId="2175460761" sldId="410"/>
            <ac:spMk id="66" creationId="{CFD6C726-B2FB-4122-A77B-9EA9F8717E37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84" creationId="{C4DE6FB7-ACD5-4A8B-8873-4F33D6CB4607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87" creationId="{3C53E2E3-D114-4CE2-B98E-2D9928B314CB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89" creationId="{9D57D53F-36DE-412B-8E8C-732468919DBF}"/>
          </ac:spMkLst>
        </pc:spChg>
        <pc:spChg chg="del">
          <ac:chgData name="Shafiur Rahman" userId="47e631ac342a9572" providerId="LiveId" clId="{DD188789-D457-4302-AD0D-0EB3CC4DAAE6}" dt="2021-09-28T21:42:36.030" v="49661" actId="478"/>
          <ac:spMkLst>
            <pc:docMk/>
            <pc:sldMk cId="2175460761" sldId="410"/>
            <ac:spMk id="93" creationId="{6F108DA2-5633-4753-8EBB-0111E2CEAA1F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94" creationId="{963FAAA5-E818-405E-ADF3-3345D6D90E3A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95" creationId="{3E4060D1-C5E7-4B69-83E7-EAD53093732D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97" creationId="{8BBD404A-7D62-4514-BDF6-558B8D395DF6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99" creationId="{0D5A1A28-8BBB-42CA-AB43-465EF035C25E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00" creationId="{3E290503-CE8F-4B3A-83D2-3D4ACED7CCC9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01" creationId="{20EB8B38-11E6-4A6D-B4A9-86BC5D3D242F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02" creationId="{7890EB8D-456D-490C-B413-2FF367CCEE4D}"/>
          </ac:spMkLst>
        </pc:spChg>
        <pc:spChg chg="add del mod">
          <ac:chgData name="Shafiur Rahman" userId="47e631ac342a9572" providerId="LiveId" clId="{DD188789-D457-4302-AD0D-0EB3CC4DAAE6}" dt="2021-09-28T22:45:25.360" v="52096" actId="164"/>
          <ac:spMkLst>
            <pc:docMk/>
            <pc:sldMk cId="2175460761" sldId="410"/>
            <ac:spMk id="103" creationId="{5CEE708E-B6CD-4FF8-9677-0135BEF3B33C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04" creationId="{6A7A086D-2189-45DC-8CBC-B00F2FF6E8EA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06" creationId="{E0CACE4F-1621-4A5E-82C9-8558901E0228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07" creationId="{E2D9E544-AF5A-4BEB-8F22-D7D598717816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08" creationId="{C68CE976-2AFF-40D2-B4FE-E25E6B8963AC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09" creationId="{B82D155F-A444-4665-A282-CD98A48AAB54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10" creationId="{7C7D105F-D56F-46AB-817F-5565B9768E9C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11" creationId="{86BDBD75-3F52-4748-98B2-CDE91F8DF98A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13" creationId="{BF9C323D-81F7-48FE-808B-04E93A24462E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14" creationId="{4A2EE58E-8CB2-49D9-9FD6-02C163C2F2C8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15" creationId="{81608726-6D38-4DF2-A566-406242549BD1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16" creationId="{69B808A1-30A4-4082-92BB-AD267C080D7E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17" creationId="{06CEBD89-907E-4C3A-A678-34CFA306A211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19" creationId="{91879140-E620-4BC3-8524-2E5DC18E3FF2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20" creationId="{2403DDAE-2F58-410F-8002-8D0AADC0C7B0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21" creationId="{38C980FB-8B4E-4E2A-9DC1-B7B946C429B8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22" creationId="{FE03B04D-A1BB-4F3F-A0BC-774D33163CCF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23" creationId="{1259010D-3D1E-4333-968C-504DC9A9A680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24" creationId="{A6C3FBD3-96B6-4145-817C-EC5F0D200A83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27" creationId="{25A6C413-8D90-43C5-811E-57FCD7A6B467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28" creationId="{9EA59027-BD54-467D-B1D3-D5CA6DC01032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29" creationId="{1024FDC8-6554-4389-9B74-95A7CB5DD5DC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30" creationId="{F9FC5951-0363-4FCD-AC9E-B317E6CFCCC5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32" creationId="{9458ABFD-4D65-4CDC-8F15-17264F8DC4F9}"/>
          </ac:spMkLst>
        </pc:spChg>
        <pc:spChg chg="add del mod">
          <ac:chgData name="Shafiur Rahman" userId="47e631ac342a9572" providerId="LiveId" clId="{DD188789-D457-4302-AD0D-0EB3CC4DAAE6}" dt="2021-09-28T22:45:25.360" v="52096" actId="164"/>
          <ac:spMkLst>
            <pc:docMk/>
            <pc:sldMk cId="2175460761" sldId="410"/>
            <ac:spMk id="133" creationId="{19830061-F265-42EA-B988-C25B43BDC6A8}"/>
          </ac:spMkLst>
        </pc:spChg>
        <pc:spChg chg="add del mod">
          <ac:chgData name="Shafiur Rahman" userId="47e631ac342a9572" providerId="LiveId" clId="{DD188789-D457-4302-AD0D-0EB3CC4DAAE6}" dt="2021-09-28T22:45:25.360" v="52096" actId="164"/>
          <ac:spMkLst>
            <pc:docMk/>
            <pc:sldMk cId="2175460761" sldId="410"/>
            <ac:spMk id="134" creationId="{238BDF07-1FC1-473E-A5E4-054C5B2BC89E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35" creationId="{03E37BED-2D62-4E89-98E6-61D992FE1C88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36" creationId="{A1158FE9-0E1A-4FDA-BC9B-25B43E6F105B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37" creationId="{B8CED451-83DF-4004-BA4C-4DA5C289492C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39" creationId="{972692AA-644B-4389-9B3B-2F3FEE8B91EB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40" creationId="{94FCB31A-19A3-4C19-95AC-B7DD66BBBF2D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41" creationId="{26E94244-884D-4928-A094-BB43E2BE8B8A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43" creationId="{DDDFA169-F949-4C72-AC4A-C8E8D7095AE9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44" creationId="{4F1739E4-76D5-4BD5-B78D-F8C794EDE888}"/>
          </ac:spMkLst>
        </pc:spChg>
        <pc:spChg chg="add del mod">
          <ac:chgData name="Shafiur Rahman" userId="47e631ac342a9572" providerId="LiveId" clId="{DD188789-D457-4302-AD0D-0EB3CC4DAAE6}" dt="2021-09-28T22:45:25.360" v="52096" actId="164"/>
          <ac:spMkLst>
            <pc:docMk/>
            <pc:sldMk cId="2175460761" sldId="410"/>
            <ac:spMk id="145" creationId="{551F2778-C0CF-4540-B816-AD867FA0E354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46" creationId="{68ED44A8-DDB6-4006-95B6-3CBA45A38053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48" creationId="{290A0505-81F0-47B0-91BD-8633C78B10F3}"/>
          </ac:spMkLst>
        </pc:spChg>
        <pc:spChg chg="del">
          <ac:chgData name="Shafiur Rahman" userId="47e631ac342a9572" providerId="LiveId" clId="{DD188789-D457-4302-AD0D-0EB3CC4DAAE6}" dt="2021-09-28T21:42:28.028" v="49660" actId="478"/>
          <ac:spMkLst>
            <pc:docMk/>
            <pc:sldMk cId="2175460761" sldId="410"/>
            <ac:spMk id="149" creationId="{3E4BB555-32B2-4A36-A4B4-591789F40F1D}"/>
          </ac:spMkLst>
        </pc:spChg>
        <pc:grpChg chg="add mod">
          <ac:chgData name="Shafiur Rahman" userId="47e631ac342a9572" providerId="LiveId" clId="{DD188789-D457-4302-AD0D-0EB3CC4DAAE6}" dt="2021-09-28T22:45:25.360" v="52096" actId="164"/>
          <ac:grpSpMkLst>
            <pc:docMk/>
            <pc:sldMk cId="2175460761" sldId="410"/>
            <ac:grpSpMk id="7" creationId="{D23F589F-2FE5-45E5-BBC1-3CF6C4832DB7}"/>
          </ac:grpSpMkLst>
        </pc:grpChg>
        <pc:grpChg chg="del">
          <ac:chgData name="Shafiur Rahman" userId="47e631ac342a9572" providerId="LiveId" clId="{DD188789-D457-4302-AD0D-0EB3CC4DAAE6}" dt="2021-09-28T21:42:36.030" v="49661" actId="478"/>
          <ac:grpSpMkLst>
            <pc:docMk/>
            <pc:sldMk cId="2175460761" sldId="410"/>
            <ac:grpSpMk id="67" creationId="{AEB20F7A-E40F-420B-81BD-C5632EC680F9}"/>
          </ac:grpSpMkLst>
        </pc:grpChg>
        <pc:graphicFrameChg chg="del">
          <ac:chgData name="Shafiur Rahman" userId="47e631ac342a9572" providerId="LiveId" clId="{DD188789-D457-4302-AD0D-0EB3CC4DAAE6}" dt="2021-09-28T21:42:28.028" v="49660" actId="478"/>
          <ac:graphicFrameMkLst>
            <pc:docMk/>
            <pc:sldMk cId="2175460761" sldId="410"/>
            <ac:graphicFrameMk id="40" creationId="{9AB8879F-AC0E-4819-BE39-1AD21DEC3C37}"/>
          </ac:graphicFrameMkLst>
        </pc:graphicFrameChg>
        <pc:graphicFrameChg chg="del">
          <ac:chgData name="Shafiur Rahman" userId="47e631ac342a9572" providerId="LiveId" clId="{DD188789-D457-4302-AD0D-0EB3CC4DAAE6}" dt="2021-09-28T21:42:28.028" v="49660" actId="478"/>
          <ac:graphicFrameMkLst>
            <pc:docMk/>
            <pc:sldMk cId="2175460761" sldId="410"/>
            <ac:graphicFrameMk id="190" creationId="{CEAA8FB0-C579-468D-A13F-88A81E21CE0B}"/>
          </ac:graphicFrameMkLst>
        </pc:graphicFrameChg>
        <pc:picChg chg="del">
          <ac:chgData name="Shafiur Rahman" userId="47e631ac342a9572" providerId="LiveId" clId="{DD188789-D457-4302-AD0D-0EB3CC4DAAE6}" dt="2021-09-28T22:05:04.053" v="51994" actId="478"/>
          <ac:picMkLst>
            <pc:docMk/>
            <pc:sldMk cId="2175460761" sldId="410"/>
            <ac:picMk id="4" creationId="{8302A460-C232-4E4F-B25C-00B773ADD421}"/>
          </ac:picMkLst>
        </pc:picChg>
        <pc:picChg chg="add mod">
          <ac:chgData name="Shafiur Rahman" userId="47e631ac342a9572" providerId="LiveId" clId="{DD188789-D457-4302-AD0D-0EB3CC4DAAE6}" dt="2021-09-28T22:05:12.601" v="51996" actId="1076"/>
          <ac:picMkLst>
            <pc:docMk/>
            <pc:sldMk cId="2175460761" sldId="410"/>
            <ac:picMk id="5" creationId="{9A511921-DDDA-46EC-BBA0-33550CD26AB3}"/>
          </ac:picMkLst>
        </pc:picChg>
        <pc:cxnChg chg="mod">
          <ac:chgData name="Shafiur Rahman" userId="47e631ac342a9572" providerId="LiveId" clId="{DD188789-D457-4302-AD0D-0EB3CC4DAAE6}" dt="2021-09-28T21:42:36.030" v="49661" actId="478"/>
          <ac:cxnSpMkLst>
            <pc:docMk/>
            <pc:sldMk cId="2175460761" sldId="410"/>
            <ac:cxnSpMk id="71" creationId="{73A8F2F7-BEED-4E89-9C8C-6D9DA594DE62}"/>
          </ac:cxnSpMkLst>
        </pc:cxnChg>
        <pc:cxnChg chg="mod">
          <ac:chgData name="Shafiur Rahman" userId="47e631ac342a9572" providerId="LiveId" clId="{DD188789-D457-4302-AD0D-0EB3CC4DAAE6}" dt="2021-09-28T21:42:36.030" v="49661" actId="478"/>
          <ac:cxnSpMkLst>
            <pc:docMk/>
            <pc:sldMk cId="2175460761" sldId="410"/>
            <ac:cxnSpMk id="72" creationId="{BCE791EA-5352-45BB-B65F-2F338874F98A}"/>
          </ac:cxnSpMkLst>
        </pc:cxnChg>
        <pc:cxnChg chg="mod">
          <ac:chgData name="Shafiur Rahman" userId="47e631ac342a9572" providerId="LiveId" clId="{DD188789-D457-4302-AD0D-0EB3CC4DAAE6}" dt="2021-09-28T21:42:36.030" v="49661" actId="478"/>
          <ac:cxnSpMkLst>
            <pc:docMk/>
            <pc:sldMk cId="2175460761" sldId="410"/>
            <ac:cxnSpMk id="75" creationId="{8F462CD1-D40E-43C4-ACC1-E0562C77D290}"/>
          </ac:cxnSpMkLst>
        </pc:cxnChg>
        <pc:cxnChg chg="mod">
          <ac:chgData name="Shafiur Rahman" userId="47e631ac342a9572" providerId="LiveId" clId="{DD188789-D457-4302-AD0D-0EB3CC4DAAE6}" dt="2021-09-28T21:42:36.030" v="49661" actId="478"/>
          <ac:cxnSpMkLst>
            <pc:docMk/>
            <pc:sldMk cId="2175460761" sldId="410"/>
            <ac:cxnSpMk id="76" creationId="{028C7250-6BB5-4D4E-987D-6023F86EE0C8}"/>
          </ac:cxnSpMkLst>
        </pc:cxnChg>
        <pc:cxnChg chg="mod">
          <ac:chgData name="Shafiur Rahman" userId="47e631ac342a9572" providerId="LiveId" clId="{DD188789-D457-4302-AD0D-0EB3CC4DAAE6}" dt="2021-09-28T21:42:36.030" v="49661" actId="478"/>
          <ac:cxnSpMkLst>
            <pc:docMk/>
            <pc:sldMk cId="2175460761" sldId="410"/>
            <ac:cxnSpMk id="77" creationId="{466EA50C-223C-4915-AB08-57E868E9F2AE}"/>
          </ac:cxnSpMkLst>
        </pc:cxnChg>
        <pc:cxnChg chg="mod">
          <ac:chgData name="Shafiur Rahman" userId="47e631ac342a9572" providerId="LiveId" clId="{DD188789-D457-4302-AD0D-0EB3CC4DAAE6}" dt="2021-09-28T21:42:36.030" v="49661" actId="478"/>
          <ac:cxnSpMkLst>
            <pc:docMk/>
            <pc:sldMk cId="2175460761" sldId="410"/>
            <ac:cxnSpMk id="85" creationId="{EA5C42DB-CEC2-4C93-B5D0-A6ED38B0C997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86" creationId="{9C4A9959-8DCD-4327-BB37-B55B28FEA664}"/>
          </ac:cxnSpMkLst>
        </pc:cxnChg>
        <pc:cxnChg chg="mod">
          <ac:chgData name="Shafiur Rahman" userId="47e631ac342a9572" providerId="LiveId" clId="{DD188789-D457-4302-AD0D-0EB3CC4DAAE6}" dt="2021-09-28T21:42:36.030" v="49661" actId="478"/>
          <ac:cxnSpMkLst>
            <pc:docMk/>
            <pc:sldMk cId="2175460761" sldId="410"/>
            <ac:cxnSpMk id="88" creationId="{627BC4F6-D9BD-4802-AA7A-9F7CCF93E33E}"/>
          </ac:cxnSpMkLst>
        </pc:cxnChg>
        <pc:cxnChg chg="mod">
          <ac:chgData name="Shafiur Rahman" userId="47e631ac342a9572" providerId="LiveId" clId="{DD188789-D457-4302-AD0D-0EB3CC4DAAE6}" dt="2021-09-28T21:42:36.030" v="49661" actId="478"/>
          <ac:cxnSpMkLst>
            <pc:docMk/>
            <pc:sldMk cId="2175460761" sldId="410"/>
            <ac:cxnSpMk id="90" creationId="{B7F9EA71-26B6-4EB9-98AC-59F203A73926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96" creationId="{9B238D53-D526-411C-BBF3-668ADCFB19F1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98" creationId="{FEEDA318-CE64-498E-950F-DA9731F74A15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05" creationId="{BA69252E-5B00-4564-B716-4D4E90AE8790}"/>
          </ac:cxnSpMkLst>
        </pc:cxnChg>
        <pc:cxnChg chg="del mod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12" creationId="{3EE0B4D2-1ACF-4B26-80D4-FD68CA51A422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18" creationId="{2BB350B3-BCC2-43DA-9AD5-43499771D650}"/>
          </ac:cxnSpMkLst>
        </pc:cxnChg>
        <pc:cxnChg chg="del mod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25" creationId="{D8DB8224-CB68-4466-B398-C28CDDE8A193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26" creationId="{24BF06E3-A8AB-4F73-873C-BA71E2E379C3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31" creationId="{1B1DC7E6-8628-48B3-8403-AF789486C8BC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38" creationId="{44A1F012-5AB4-4B75-BF4F-757CBC038617}"/>
          </ac:cxnSpMkLst>
        </pc:cxnChg>
        <pc:cxnChg chg="del mod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42" creationId="{F8A1FD79-7AD4-4214-8B11-A9D80CEA6E9E}"/>
          </ac:cxnSpMkLst>
        </pc:cxnChg>
        <pc:cxnChg chg="del">
          <ac:chgData name="Shafiur Rahman" userId="47e631ac342a9572" providerId="LiveId" clId="{DD188789-D457-4302-AD0D-0EB3CC4DAAE6}" dt="2021-09-28T21:42:28.028" v="49660" actId="478"/>
          <ac:cxnSpMkLst>
            <pc:docMk/>
            <pc:sldMk cId="2175460761" sldId="410"/>
            <ac:cxnSpMk id="147" creationId="{7BAA08A1-C1FA-4330-A25C-F7C2DC4457BB}"/>
          </ac:cxnSpMkLst>
        </pc:cxnChg>
      </pc:sldChg>
      <pc:sldChg chg="modSp add del mod">
        <pc:chgData name="Shafiur Rahman" userId="47e631ac342a9572" providerId="LiveId" clId="{DD188789-D457-4302-AD0D-0EB3CC4DAAE6}" dt="2021-09-28T21:39:48.577" v="49531" actId="47"/>
        <pc:sldMkLst>
          <pc:docMk/>
          <pc:sldMk cId="3356825998" sldId="410"/>
        </pc:sldMkLst>
        <pc:spChg chg="mod">
          <ac:chgData name="Shafiur Rahman" userId="47e631ac342a9572" providerId="LiveId" clId="{DD188789-D457-4302-AD0D-0EB3CC4DAAE6}" dt="2021-09-28T21:39:13.533" v="49530" actId="20577"/>
          <ac:spMkLst>
            <pc:docMk/>
            <pc:sldMk cId="3356825998" sldId="410"/>
            <ac:spMk id="2" creationId="{AD1914C3-906B-42ED-825B-02A773C5CA4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jetstream-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jetstream-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jetstream-pp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jetstream-pp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jetstream-pp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jetstream-pp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Speedup over GraphPulse and KickStarter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Sheet1!$O$11</c:f>
              <c:strCache>
                <c:ptCount val="1"/>
                <c:pt idx="0">
                  <c:v>Full Computation on GraphPulse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-2.5468226143264962E-2"/>
                  <c:y val="0.15802908881849409"/>
                </c:manualLayout>
              </c:layout>
              <c:tx>
                <c:rich>
                  <a:bodyPr/>
                  <a:lstStyle/>
                  <a:p>
                    <a:fld id="{04EC36A0-C62A-4177-A35F-C28566E3B706}" type="VALUE">
                      <a:rPr lang="en-US" sz="11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A9C-4E26-9400-B79F5B0CAA50}"/>
                </c:ext>
              </c:extLst>
            </c:dLbl>
            <c:dLbl>
              <c:idx val="4"/>
              <c:layout>
                <c:manualLayout>
                  <c:x val="2.3447324558882696E-2"/>
                  <c:y val="0.123361393975048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1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9C-4E26-9400-B79F5B0CAA50}"/>
                </c:ext>
              </c:extLst>
            </c:dLbl>
            <c:dLbl>
              <c:idx val="8"/>
              <c:layout>
                <c:manualLayout>
                  <c:x val="-2.1310132766250933E-2"/>
                  <c:y val="0.157034177554365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100" b="0" i="0" u="none" strike="noStrike" kern="1200" baseline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9C-4E26-9400-B79F5B0CAA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Sheet1!$M$12:$N$32</c:f>
              <c:multiLvlStrCache>
                <c:ptCount val="21"/>
                <c:lvl>
                  <c:pt idx="0">
                    <c:v>WK</c:v>
                  </c:pt>
                  <c:pt idx="1">
                    <c:v>FB</c:v>
                  </c:pt>
                  <c:pt idx="2">
                    <c:v>LJ</c:v>
                  </c:pt>
                  <c:pt idx="3">
                    <c:v>UK</c:v>
                  </c:pt>
                  <c:pt idx="4">
                    <c:v>TW</c:v>
                  </c:pt>
                  <c:pt idx="5">
                    <c:v>WK</c:v>
                  </c:pt>
                  <c:pt idx="6">
                    <c:v>FB</c:v>
                  </c:pt>
                  <c:pt idx="7">
                    <c:v>LJ</c:v>
                  </c:pt>
                  <c:pt idx="8">
                    <c:v>UK</c:v>
                  </c:pt>
                  <c:pt idx="9">
                    <c:v>TW</c:v>
                  </c:pt>
                  <c:pt idx="10">
                    <c:v>WK</c:v>
                  </c:pt>
                  <c:pt idx="11">
                    <c:v>FB</c:v>
                  </c:pt>
                  <c:pt idx="12">
                    <c:v>LJ</c:v>
                  </c:pt>
                  <c:pt idx="13">
                    <c:v>UK</c:v>
                  </c:pt>
                  <c:pt idx="14">
                    <c:v>TW</c:v>
                  </c:pt>
                  <c:pt idx="15">
                    <c:v>WK</c:v>
                  </c:pt>
                  <c:pt idx="16">
                    <c:v>FB</c:v>
                  </c:pt>
                  <c:pt idx="17">
                    <c:v>LJ</c:v>
                  </c:pt>
                  <c:pt idx="18">
                    <c:v>UK</c:v>
                  </c:pt>
                  <c:pt idx="19">
                    <c:v>TW</c:v>
                  </c:pt>
                  <c:pt idx="20">
                    <c:v>Geo.</c:v>
                  </c:pt>
                </c:lvl>
                <c:lvl>
                  <c:pt idx="0">
                    <c:v>Single-Source Widest Path</c:v>
                  </c:pt>
                  <c:pt idx="5">
                    <c:v>Single-Source Shortest Path</c:v>
                  </c:pt>
                  <c:pt idx="10">
                    <c:v>Breadth-First Search</c:v>
                  </c:pt>
                  <c:pt idx="15">
                    <c:v>Connected Components</c:v>
                  </c:pt>
                  <c:pt idx="20">
                    <c:v>Mean</c:v>
                  </c:pt>
                </c:lvl>
              </c:multiLvlStrCache>
            </c:multiLvlStrRef>
          </c:cat>
          <c:val>
            <c:numRef>
              <c:f>Sheet1!$O$12:$O$32</c:f>
              <c:numCache>
                <c:formatCode>General</c:formatCode>
                <c:ptCount val="21"/>
                <c:pt idx="0">
                  <c:v>10.4</c:v>
                </c:pt>
                <c:pt idx="1">
                  <c:v>9.3000000000000007</c:v>
                </c:pt>
                <c:pt idx="2">
                  <c:v>16.7</c:v>
                </c:pt>
                <c:pt idx="3">
                  <c:v>66.7</c:v>
                </c:pt>
                <c:pt idx="4">
                  <c:v>43.2</c:v>
                </c:pt>
                <c:pt idx="5">
                  <c:v>9.4</c:v>
                </c:pt>
                <c:pt idx="6">
                  <c:v>9.9499999999999993</c:v>
                </c:pt>
                <c:pt idx="7">
                  <c:v>13.3</c:v>
                </c:pt>
                <c:pt idx="8">
                  <c:v>73.400000000000006</c:v>
                </c:pt>
                <c:pt idx="9">
                  <c:v>35.5</c:v>
                </c:pt>
                <c:pt idx="10">
                  <c:v>3.1</c:v>
                </c:pt>
                <c:pt idx="11">
                  <c:v>5.35</c:v>
                </c:pt>
                <c:pt idx="12">
                  <c:v>7.8</c:v>
                </c:pt>
                <c:pt idx="13">
                  <c:v>8.18</c:v>
                </c:pt>
                <c:pt idx="14">
                  <c:v>15.1</c:v>
                </c:pt>
                <c:pt idx="15">
                  <c:v>12.9</c:v>
                </c:pt>
                <c:pt idx="16">
                  <c:v>13.2</c:v>
                </c:pt>
                <c:pt idx="17">
                  <c:v>12.4</c:v>
                </c:pt>
                <c:pt idx="18">
                  <c:v>21.4</c:v>
                </c:pt>
                <c:pt idx="19">
                  <c:v>23.4</c:v>
                </c:pt>
                <c:pt idx="20">
                  <c:v>14.801857904933799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9C-4E26-9400-B79F5B0CAA50}"/>
            </c:ext>
          </c:extLst>
        </c:ser>
        <c:ser>
          <c:idx val="1"/>
          <c:order val="1"/>
          <c:tx>
            <c:strRef>
              <c:f>Sheet1!$P$11</c:f>
              <c:strCache>
                <c:ptCount val="1"/>
                <c:pt idx="0">
                  <c:v>Incremental Computation on KickStarter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Sheet1!$M$12:$N$32</c:f>
              <c:multiLvlStrCache>
                <c:ptCount val="21"/>
                <c:lvl>
                  <c:pt idx="0">
                    <c:v>WK</c:v>
                  </c:pt>
                  <c:pt idx="1">
                    <c:v>FB</c:v>
                  </c:pt>
                  <c:pt idx="2">
                    <c:v>LJ</c:v>
                  </c:pt>
                  <c:pt idx="3">
                    <c:v>UK</c:v>
                  </c:pt>
                  <c:pt idx="4">
                    <c:v>TW</c:v>
                  </c:pt>
                  <c:pt idx="5">
                    <c:v>WK</c:v>
                  </c:pt>
                  <c:pt idx="6">
                    <c:v>FB</c:v>
                  </c:pt>
                  <c:pt idx="7">
                    <c:v>LJ</c:v>
                  </c:pt>
                  <c:pt idx="8">
                    <c:v>UK</c:v>
                  </c:pt>
                  <c:pt idx="9">
                    <c:v>TW</c:v>
                  </c:pt>
                  <c:pt idx="10">
                    <c:v>WK</c:v>
                  </c:pt>
                  <c:pt idx="11">
                    <c:v>FB</c:v>
                  </c:pt>
                  <c:pt idx="12">
                    <c:v>LJ</c:v>
                  </c:pt>
                  <c:pt idx="13">
                    <c:v>UK</c:v>
                  </c:pt>
                  <c:pt idx="14">
                    <c:v>TW</c:v>
                  </c:pt>
                  <c:pt idx="15">
                    <c:v>WK</c:v>
                  </c:pt>
                  <c:pt idx="16">
                    <c:v>FB</c:v>
                  </c:pt>
                  <c:pt idx="17">
                    <c:v>LJ</c:v>
                  </c:pt>
                  <c:pt idx="18">
                    <c:v>UK</c:v>
                  </c:pt>
                  <c:pt idx="19">
                    <c:v>TW</c:v>
                  </c:pt>
                  <c:pt idx="20">
                    <c:v>Geo.</c:v>
                  </c:pt>
                </c:lvl>
                <c:lvl>
                  <c:pt idx="0">
                    <c:v>Single-Source Widest Path</c:v>
                  </c:pt>
                  <c:pt idx="5">
                    <c:v>Single-Source Shortest Path</c:v>
                  </c:pt>
                  <c:pt idx="10">
                    <c:v>Breadth-First Search</c:v>
                  </c:pt>
                  <c:pt idx="15">
                    <c:v>Connected Components</c:v>
                  </c:pt>
                  <c:pt idx="20">
                    <c:v>Mean</c:v>
                  </c:pt>
                </c:lvl>
              </c:multiLvlStrCache>
            </c:multiLvlStrRef>
          </c:cat>
          <c:val>
            <c:numRef>
              <c:f>Sheet1!$P$12:$P$32</c:f>
              <c:numCache>
                <c:formatCode>General</c:formatCode>
                <c:ptCount val="21"/>
                <c:pt idx="0">
                  <c:v>12.4</c:v>
                </c:pt>
                <c:pt idx="1">
                  <c:v>13.1</c:v>
                </c:pt>
                <c:pt idx="2">
                  <c:v>8.4</c:v>
                </c:pt>
                <c:pt idx="3">
                  <c:v>24.2</c:v>
                </c:pt>
                <c:pt idx="4">
                  <c:v>5.2</c:v>
                </c:pt>
                <c:pt idx="5">
                  <c:v>21.8</c:v>
                </c:pt>
                <c:pt idx="6">
                  <c:v>8.6999999999999993</c:v>
                </c:pt>
                <c:pt idx="7">
                  <c:v>6.5</c:v>
                </c:pt>
                <c:pt idx="8">
                  <c:v>25.6</c:v>
                </c:pt>
                <c:pt idx="9">
                  <c:v>11.2</c:v>
                </c:pt>
                <c:pt idx="10">
                  <c:v>30.1</c:v>
                </c:pt>
                <c:pt idx="11">
                  <c:v>8.31</c:v>
                </c:pt>
                <c:pt idx="12">
                  <c:v>11.7</c:v>
                </c:pt>
                <c:pt idx="13">
                  <c:v>11.5</c:v>
                </c:pt>
                <c:pt idx="14">
                  <c:v>5.57</c:v>
                </c:pt>
                <c:pt idx="15">
                  <c:v>7.62</c:v>
                </c:pt>
                <c:pt idx="16">
                  <c:v>8.6</c:v>
                </c:pt>
                <c:pt idx="17">
                  <c:v>5.25</c:v>
                </c:pt>
                <c:pt idx="18">
                  <c:v>9.3800000000000008</c:v>
                </c:pt>
                <c:pt idx="19">
                  <c:v>8.51</c:v>
                </c:pt>
                <c:pt idx="20">
                  <c:v>10.586185027824136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9C-4E26-9400-B79F5B0CA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9525872"/>
        <c:axId val="479526200"/>
      </c:barChart>
      <c:catAx>
        <c:axId val="47952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26200"/>
        <c:crosses val="autoZero"/>
        <c:auto val="1"/>
        <c:lblAlgn val="ctr"/>
        <c:lblOffset val="50"/>
        <c:noMultiLvlLbl val="0"/>
      </c:catAx>
      <c:valAx>
        <c:axId val="479526200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Speedup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2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0391872307258876"/>
          <c:y val="0.13892625590577445"/>
          <c:w val="0.25985769248197366"/>
          <c:h val="0.16158988426554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Speedup over GraphPulse and GraphBolt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62287357874413E-2"/>
          <c:y val="0.15293260709783696"/>
          <c:w val="0.8841591647663618"/>
          <c:h val="0.622675599829935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Sheet1!$T$11</c:f>
              <c:strCache>
                <c:ptCount val="1"/>
                <c:pt idx="0">
                  <c:v>Full Computation on GraphPulse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Sheet1!$R$12:$S$22</c:f>
              <c:multiLvlStrCache>
                <c:ptCount val="11"/>
                <c:lvl>
                  <c:pt idx="0">
                    <c:v>WK</c:v>
                  </c:pt>
                  <c:pt idx="1">
                    <c:v>FB</c:v>
                  </c:pt>
                  <c:pt idx="2">
                    <c:v>LJ</c:v>
                  </c:pt>
                  <c:pt idx="3">
                    <c:v>UK</c:v>
                  </c:pt>
                  <c:pt idx="4">
                    <c:v>TW</c:v>
                  </c:pt>
                  <c:pt idx="5">
                    <c:v>WK</c:v>
                  </c:pt>
                  <c:pt idx="6">
                    <c:v>FB</c:v>
                  </c:pt>
                  <c:pt idx="7">
                    <c:v>LJ</c:v>
                  </c:pt>
                  <c:pt idx="8">
                    <c:v>UK</c:v>
                  </c:pt>
                  <c:pt idx="9">
                    <c:v>TW</c:v>
                  </c:pt>
                  <c:pt idx="10">
                    <c:v>Geo.</c:v>
                  </c:pt>
                </c:lvl>
                <c:lvl>
                  <c:pt idx="0">
                    <c:v>PageRank</c:v>
                  </c:pt>
                  <c:pt idx="5">
                    <c:v>Adsorption</c:v>
                  </c:pt>
                  <c:pt idx="10">
                    <c:v>Mean</c:v>
                  </c:pt>
                </c:lvl>
              </c:multiLvlStrCache>
            </c:multiLvlStrRef>
          </c:cat>
          <c:val>
            <c:numRef>
              <c:f>Sheet1!$T$12:$T$22</c:f>
              <c:numCache>
                <c:formatCode>General</c:formatCode>
                <c:ptCount val="11"/>
                <c:pt idx="0">
                  <c:v>12.8</c:v>
                </c:pt>
                <c:pt idx="1">
                  <c:v>19.5</c:v>
                </c:pt>
                <c:pt idx="2">
                  <c:v>19.899999999999999</c:v>
                </c:pt>
                <c:pt idx="3">
                  <c:v>56.6</c:v>
                </c:pt>
                <c:pt idx="4">
                  <c:v>9.6999999999999993</c:v>
                </c:pt>
                <c:pt idx="5">
                  <c:v>5.78</c:v>
                </c:pt>
                <c:pt idx="6">
                  <c:v>3.9</c:v>
                </c:pt>
                <c:pt idx="7">
                  <c:v>5.08</c:v>
                </c:pt>
                <c:pt idx="8">
                  <c:v>5.95</c:v>
                </c:pt>
                <c:pt idx="9">
                  <c:v>9.41</c:v>
                </c:pt>
                <c:pt idx="10">
                  <c:v>10.574622119898189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9C-4E26-9400-B79F5B0CAA50}"/>
            </c:ext>
          </c:extLst>
        </c:ser>
        <c:ser>
          <c:idx val="1"/>
          <c:order val="1"/>
          <c:tx>
            <c:strRef>
              <c:f>Sheet1!$U$11</c:f>
              <c:strCache>
                <c:ptCount val="1"/>
                <c:pt idx="0">
                  <c:v>Incremental Computation on GraphBolt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3.0595358224016145E-2"/>
                  <c:y val="0.1562816826737981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0A-45DA-896B-EBB91282D8F8}"/>
                </c:ext>
              </c:extLst>
            </c:dLbl>
            <c:dLbl>
              <c:idx val="1"/>
              <c:layout>
                <c:manualLayout>
                  <c:x val="-3.0595358224016145E-2"/>
                  <c:y val="0.152638264838034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0A-45DA-896B-EBB91282D8F8}"/>
                </c:ext>
              </c:extLst>
            </c:dLbl>
            <c:dLbl>
              <c:idx val="2"/>
              <c:layout>
                <c:manualLayout>
                  <c:x val="-2.6559031281533804E-2"/>
                  <c:y val="0.1562816826737981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0A-45DA-896B-EBB91282D8F8}"/>
                </c:ext>
              </c:extLst>
            </c:dLbl>
            <c:dLbl>
              <c:idx val="3"/>
              <c:layout>
                <c:manualLayout>
                  <c:x val="3.1967709384460141E-2"/>
                  <c:y val="0.159925100509562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0A-45DA-896B-EBB91282D8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Sheet1!$R$12:$S$22</c:f>
              <c:multiLvlStrCache>
                <c:ptCount val="11"/>
                <c:lvl>
                  <c:pt idx="0">
                    <c:v>WK</c:v>
                  </c:pt>
                  <c:pt idx="1">
                    <c:v>FB</c:v>
                  </c:pt>
                  <c:pt idx="2">
                    <c:v>LJ</c:v>
                  </c:pt>
                  <c:pt idx="3">
                    <c:v>UK</c:v>
                  </c:pt>
                  <c:pt idx="4">
                    <c:v>TW</c:v>
                  </c:pt>
                  <c:pt idx="5">
                    <c:v>WK</c:v>
                  </c:pt>
                  <c:pt idx="6">
                    <c:v>FB</c:v>
                  </c:pt>
                  <c:pt idx="7">
                    <c:v>LJ</c:v>
                  </c:pt>
                  <c:pt idx="8">
                    <c:v>UK</c:v>
                  </c:pt>
                  <c:pt idx="9">
                    <c:v>TW</c:v>
                  </c:pt>
                  <c:pt idx="10">
                    <c:v>Geo.</c:v>
                  </c:pt>
                </c:lvl>
                <c:lvl>
                  <c:pt idx="0">
                    <c:v>PageRank</c:v>
                  </c:pt>
                  <c:pt idx="5">
                    <c:v>Adsorption</c:v>
                  </c:pt>
                  <c:pt idx="10">
                    <c:v>Mean</c:v>
                  </c:pt>
                </c:lvl>
              </c:multiLvlStrCache>
            </c:multiLvlStrRef>
          </c:cat>
          <c:val>
            <c:numRef>
              <c:f>Sheet1!$U$12:$U$22</c:f>
              <c:numCache>
                <c:formatCode>General</c:formatCode>
                <c:ptCount val="11"/>
                <c:pt idx="0">
                  <c:v>143</c:v>
                </c:pt>
                <c:pt idx="1">
                  <c:v>231</c:v>
                </c:pt>
                <c:pt idx="2">
                  <c:v>180</c:v>
                </c:pt>
                <c:pt idx="3">
                  <c:v>402</c:v>
                </c:pt>
                <c:pt idx="4">
                  <c:v>51.6</c:v>
                </c:pt>
                <c:pt idx="5">
                  <c:v>12.7</c:v>
                </c:pt>
                <c:pt idx="6">
                  <c:v>14.4</c:v>
                </c:pt>
                <c:pt idx="7">
                  <c:v>15.9</c:v>
                </c:pt>
                <c:pt idx="8">
                  <c:v>12.8</c:v>
                </c:pt>
                <c:pt idx="9">
                  <c:v>38.6</c:v>
                </c:pt>
                <c:pt idx="10">
                  <c:v>53.069584681374586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9C-4E26-9400-B79F5B0CA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9525872"/>
        <c:axId val="479526200"/>
      </c:barChart>
      <c:catAx>
        <c:axId val="47952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26200"/>
        <c:crosses val="autoZero"/>
        <c:auto val="1"/>
        <c:lblAlgn val="ctr"/>
        <c:lblOffset val="50"/>
        <c:noMultiLvlLbl val="0"/>
      </c:catAx>
      <c:valAx>
        <c:axId val="479526200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Speedup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2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068492018719658"/>
          <c:y val="0.14985664441791091"/>
          <c:w val="0.41121987652653402"/>
          <c:h val="0.190737226951652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Vertex Computation Normalized</a:t>
            </a:r>
            <a:r>
              <a:rPr lang="en-US" sz="1800" baseline="0" dirty="0">
                <a:solidFill>
                  <a:schemeClr val="accent2">
                    <a:lumMod val="50000"/>
                  </a:schemeClr>
                </a:solidFill>
              </a:rPr>
              <a:t> to GraphPulse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Sheet1!$AC$5</c:f>
              <c:strCache>
                <c:ptCount val="1"/>
                <c:pt idx="0">
                  <c:v>Vertex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Sheet1!$AA$6:$AB$25</c:f>
              <c:multiLvlStrCache>
                <c:ptCount val="20"/>
                <c:lvl>
                  <c:pt idx="0">
                    <c:v>FB</c:v>
                  </c:pt>
                  <c:pt idx="1">
                    <c:v>WK</c:v>
                  </c:pt>
                  <c:pt idx="2">
                    <c:v>LJ</c:v>
                  </c:pt>
                  <c:pt idx="3">
                    <c:v>UK</c:v>
                  </c:pt>
                  <c:pt idx="4">
                    <c:v>FB</c:v>
                  </c:pt>
                  <c:pt idx="5">
                    <c:v>WK</c:v>
                  </c:pt>
                  <c:pt idx="6">
                    <c:v>LJ</c:v>
                  </c:pt>
                  <c:pt idx="7">
                    <c:v>UK</c:v>
                  </c:pt>
                  <c:pt idx="8">
                    <c:v>FB</c:v>
                  </c:pt>
                  <c:pt idx="9">
                    <c:v>WK</c:v>
                  </c:pt>
                  <c:pt idx="10">
                    <c:v>LJ</c:v>
                  </c:pt>
                  <c:pt idx="11">
                    <c:v>UK</c:v>
                  </c:pt>
                  <c:pt idx="12">
                    <c:v>FB</c:v>
                  </c:pt>
                  <c:pt idx="13">
                    <c:v>WK</c:v>
                  </c:pt>
                  <c:pt idx="14">
                    <c:v>LJ</c:v>
                  </c:pt>
                  <c:pt idx="15">
                    <c:v>UK</c:v>
                  </c:pt>
                  <c:pt idx="16">
                    <c:v>FB</c:v>
                  </c:pt>
                  <c:pt idx="17">
                    <c:v>WK</c:v>
                  </c:pt>
                  <c:pt idx="18">
                    <c:v>LJ</c:v>
                  </c:pt>
                  <c:pt idx="19">
                    <c:v>UK</c:v>
                  </c:pt>
                </c:lvl>
                <c:lvl>
                  <c:pt idx="0">
                    <c:v>Single-Source Widest Path</c:v>
                  </c:pt>
                  <c:pt idx="4">
                    <c:v>Single-Source Shortest Path</c:v>
                  </c:pt>
                  <c:pt idx="8">
                    <c:v>Breadth-First Search</c:v>
                  </c:pt>
                  <c:pt idx="12">
                    <c:v>Connected Components</c:v>
                  </c:pt>
                  <c:pt idx="16">
                    <c:v>PageRank</c:v>
                  </c:pt>
                </c:lvl>
              </c:multiLvlStrCache>
            </c:multiLvlStrRef>
          </c:cat>
          <c:val>
            <c:numRef>
              <c:f>Sheet1!$AC$6:$AC$25</c:f>
              <c:numCache>
                <c:formatCode>General</c:formatCode>
                <c:ptCount val="20"/>
                <c:pt idx="0">
                  <c:v>7.8872675712337997E-2</c:v>
                </c:pt>
                <c:pt idx="1">
                  <c:v>6.6689064469479004E-2</c:v>
                </c:pt>
                <c:pt idx="2">
                  <c:v>2.1662998060188E-2</c:v>
                </c:pt>
                <c:pt idx="3">
                  <c:v>1.5225187969808001E-2</c:v>
                </c:pt>
                <c:pt idx="4">
                  <c:v>8.9723558488618002E-2</c:v>
                </c:pt>
                <c:pt idx="5">
                  <c:v>4.6899779881403002E-2</c:v>
                </c:pt>
                <c:pt idx="6">
                  <c:v>2.8850479092416E-2</c:v>
                </c:pt>
                <c:pt idx="7">
                  <c:v>1.9652700537129E-2</c:v>
                </c:pt>
                <c:pt idx="8">
                  <c:v>0.14033054494491301</c:v>
                </c:pt>
                <c:pt idx="9">
                  <c:v>0.21994415986587099</c:v>
                </c:pt>
                <c:pt idx="10">
                  <c:v>4.8892695398268002E-2</c:v>
                </c:pt>
                <c:pt idx="11">
                  <c:v>2.0281509050812E-2</c:v>
                </c:pt>
                <c:pt idx="12">
                  <c:v>0.38140904422961103</c:v>
                </c:pt>
                <c:pt idx="13">
                  <c:v>0.53755456632429699</c:v>
                </c:pt>
                <c:pt idx="14">
                  <c:v>0.49762381734593603</c:v>
                </c:pt>
                <c:pt idx="15">
                  <c:v>0.22533026322986299</c:v>
                </c:pt>
                <c:pt idx="16">
                  <c:v>4.8958854004943E-2</c:v>
                </c:pt>
                <c:pt idx="17">
                  <c:v>5.7052410186289003E-2</c:v>
                </c:pt>
                <c:pt idx="18">
                  <c:v>2.6476754539641999E-2</c:v>
                </c:pt>
                <c:pt idx="19">
                  <c:v>1.0189575960689E-2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1F-4660-BB19-DE1C4B4B8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1957184"/>
        <c:axId val="60195948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Sheet1!$AD$5</c15:sqref>
                        </c15:formulaRef>
                      </c:ext>
                    </c:extLst>
                    <c:strCache>
                      <c:ptCount val="1"/>
                      <c:pt idx="0">
                        <c:v>Edge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Sheet1!$AA$6:$AB$25</c15:sqref>
                        </c15:formulaRef>
                      </c:ext>
                    </c:extLst>
                    <c:multiLvlStrCache>
                      <c:ptCount val="20"/>
                      <c:lvl>
                        <c:pt idx="0">
                          <c:v>FB</c:v>
                        </c:pt>
                        <c:pt idx="1">
                          <c:v>WK</c:v>
                        </c:pt>
                        <c:pt idx="2">
                          <c:v>LJ</c:v>
                        </c:pt>
                        <c:pt idx="3">
                          <c:v>UK</c:v>
                        </c:pt>
                        <c:pt idx="4">
                          <c:v>FB</c:v>
                        </c:pt>
                        <c:pt idx="5">
                          <c:v>WK</c:v>
                        </c:pt>
                        <c:pt idx="6">
                          <c:v>LJ</c:v>
                        </c:pt>
                        <c:pt idx="7">
                          <c:v>UK</c:v>
                        </c:pt>
                        <c:pt idx="8">
                          <c:v>FB</c:v>
                        </c:pt>
                        <c:pt idx="9">
                          <c:v>WK</c:v>
                        </c:pt>
                        <c:pt idx="10">
                          <c:v>LJ</c:v>
                        </c:pt>
                        <c:pt idx="11">
                          <c:v>UK</c:v>
                        </c:pt>
                        <c:pt idx="12">
                          <c:v>FB</c:v>
                        </c:pt>
                        <c:pt idx="13">
                          <c:v>WK</c:v>
                        </c:pt>
                        <c:pt idx="14">
                          <c:v>LJ</c:v>
                        </c:pt>
                        <c:pt idx="15">
                          <c:v>UK</c:v>
                        </c:pt>
                        <c:pt idx="16">
                          <c:v>FB</c:v>
                        </c:pt>
                        <c:pt idx="17">
                          <c:v>WK</c:v>
                        </c:pt>
                        <c:pt idx="18">
                          <c:v>LJ</c:v>
                        </c:pt>
                        <c:pt idx="19">
                          <c:v>UK</c:v>
                        </c:pt>
                      </c:lvl>
                      <c:lvl>
                        <c:pt idx="0">
                          <c:v>Single-Source Widest Path</c:v>
                        </c:pt>
                        <c:pt idx="4">
                          <c:v>Single-Source Shortest Path</c:v>
                        </c:pt>
                        <c:pt idx="8">
                          <c:v>Breadth-First Search</c:v>
                        </c:pt>
                        <c:pt idx="12">
                          <c:v>Connected Components</c:v>
                        </c:pt>
                        <c:pt idx="16">
                          <c:v>PageRank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Sheet1!$AD$6:$AD$25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0.111818323664281</c:v>
                      </c:pt>
                      <c:pt idx="1">
                        <c:v>7.8198608968391994E-2</c:v>
                      </c:pt>
                      <c:pt idx="2">
                        <c:v>2.0908455879364001E-2</c:v>
                      </c:pt>
                      <c:pt idx="3">
                        <c:v>1.3887786897813E-2</c:v>
                      </c:pt>
                      <c:pt idx="4">
                        <c:v>6.2197848351747999E-2</c:v>
                      </c:pt>
                      <c:pt idx="5">
                        <c:v>2.2947505424128999E-2</c:v>
                      </c:pt>
                      <c:pt idx="6">
                        <c:v>1.5487054210110001E-2</c:v>
                      </c:pt>
                      <c:pt idx="7">
                        <c:v>9.0236199028259998E-3</c:v>
                      </c:pt>
                      <c:pt idx="8">
                        <c:v>0.19208749007110801</c:v>
                      </c:pt>
                      <c:pt idx="9">
                        <c:v>0.31331251964455398</c:v>
                      </c:pt>
                      <c:pt idx="10">
                        <c:v>6.1727287043250999E-2</c:v>
                      </c:pt>
                      <c:pt idx="11">
                        <c:v>2.3297389878297999E-2</c:v>
                      </c:pt>
                      <c:pt idx="12">
                        <c:v>2.8537012292668001E-2</c:v>
                      </c:pt>
                      <c:pt idx="13">
                        <c:v>0.13237458424076601</c:v>
                      </c:pt>
                      <c:pt idx="14">
                        <c:v>3.4900719273381002E-2</c:v>
                      </c:pt>
                      <c:pt idx="15">
                        <c:v>1.0183228111621E-2</c:v>
                      </c:pt>
                      <c:pt idx="16">
                        <c:v>1.4726617209226999E-2</c:v>
                      </c:pt>
                      <c:pt idx="17">
                        <c:v>1.1830135771265E-2</c:v>
                      </c:pt>
                      <c:pt idx="18">
                        <c:v>4.2534783106949999E-3</c:v>
                      </c:pt>
                      <c:pt idx="19">
                        <c:v>1.1805732393649E-2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31F-4660-BB19-DE1C4B4B8CA6}"/>
                  </c:ext>
                </c:extLst>
              </c15:ser>
            </c15:filteredBarSeries>
          </c:ext>
        </c:extLst>
      </c:barChart>
      <c:catAx>
        <c:axId val="60195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959480"/>
        <c:crosses val="autoZero"/>
        <c:auto val="1"/>
        <c:lblAlgn val="ctr"/>
        <c:lblOffset val="100"/>
        <c:noMultiLvlLbl val="0"/>
      </c:catAx>
      <c:valAx>
        <c:axId val="60195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95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00" b="1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Number of Vertices Reset by 30K Edge Deletion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Sheet1!$T$35</c:f>
              <c:strCache>
                <c:ptCount val="1"/>
                <c:pt idx="0">
                  <c:v>JetStream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Sheet1!$R$36:$S$55</c:f>
              <c:multiLvlStrCache>
                <c:ptCount val="20"/>
                <c:lvl>
                  <c:pt idx="0">
                    <c:v>FB</c:v>
                  </c:pt>
                  <c:pt idx="1">
                    <c:v>WK</c:v>
                  </c:pt>
                  <c:pt idx="2">
                    <c:v>LJ</c:v>
                  </c:pt>
                  <c:pt idx="3">
                    <c:v>UK</c:v>
                  </c:pt>
                  <c:pt idx="4">
                    <c:v>TW</c:v>
                  </c:pt>
                  <c:pt idx="5">
                    <c:v>FB</c:v>
                  </c:pt>
                  <c:pt idx="6">
                    <c:v>WK</c:v>
                  </c:pt>
                  <c:pt idx="7">
                    <c:v>LJ</c:v>
                  </c:pt>
                  <c:pt idx="8">
                    <c:v>UK</c:v>
                  </c:pt>
                  <c:pt idx="9">
                    <c:v>TW</c:v>
                  </c:pt>
                  <c:pt idx="10">
                    <c:v>FB</c:v>
                  </c:pt>
                  <c:pt idx="11">
                    <c:v>WK</c:v>
                  </c:pt>
                  <c:pt idx="12">
                    <c:v>LJ</c:v>
                  </c:pt>
                  <c:pt idx="13">
                    <c:v>UK</c:v>
                  </c:pt>
                  <c:pt idx="14">
                    <c:v>TW</c:v>
                  </c:pt>
                  <c:pt idx="15">
                    <c:v>FB</c:v>
                  </c:pt>
                  <c:pt idx="16">
                    <c:v>WK</c:v>
                  </c:pt>
                  <c:pt idx="17">
                    <c:v>LJ</c:v>
                  </c:pt>
                  <c:pt idx="18">
                    <c:v>UK</c:v>
                  </c:pt>
                  <c:pt idx="19">
                    <c:v>TW</c:v>
                  </c:pt>
                </c:lvl>
                <c:lvl>
                  <c:pt idx="0">
                    <c:v>Single-Source Widest Path</c:v>
                  </c:pt>
                  <c:pt idx="5">
                    <c:v>Single-Source Shortest Path</c:v>
                  </c:pt>
                  <c:pt idx="10">
                    <c:v>Breadth-First Search</c:v>
                  </c:pt>
                  <c:pt idx="15">
                    <c:v>Connected Components</c:v>
                  </c:pt>
                </c:lvl>
              </c:multiLvlStrCache>
            </c:multiLvlStrRef>
          </c:cat>
          <c:val>
            <c:numRef>
              <c:f>Sheet1!$T$36:$T$55</c:f>
              <c:numCache>
                <c:formatCode>General</c:formatCode>
                <c:ptCount val="20"/>
                <c:pt idx="0">
                  <c:v>4926</c:v>
                </c:pt>
                <c:pt idx="1">
                  <c:v>6330</c:v>
                </c:pt>
                <c:pt idx="2">
                  <c:v>12979</c:v>
                </c:pt>
                <c:pt idx="3">
                  <c:v>12718</c:v>
                </c:pt>
                <c:pt idx="4">
                  <c:v>2787</c:v>
                </c:pt>
                <c:pt idx="5">
                  <c:v>12676</c:v>
                </c:pt>
                <c:pt idx="6">
                  <c:v>7532</c:v>
                </c:pt>
                <c:pt idx="7">
                  <c:v>11025</c:v>
                </c:pt>
                <c:pt idx="8">
                  <c:v>11465</c:v>
                </c:pt>
                <c:pt idx="9">
                  <c:v>2145</c:v>
                </c:pt>
                <c:pt idx="10">
                  <c:v>10411</c:v>
                </c:pt>
                <c:pt idx="11">
                  <c:v>24920</c:v>
                </c:pt>
                <c:pt idx="12">
                  <c:v>7393</c:v>
                </c:pt>
                <c:pt idx="13">
                  <c:v>74143</c:v>
                </c:pt>
                <c:pt idx="14">
                  <c:v>1348</c:v>
                </c:pt>
                <c:pt idx="15">
                  <c:v>26143</c:v>
                </c:pt>
                <c:pt idx="16">
                  <c:v>12987</c:v>
                </c:pt>
                <c:pt idx="17">
                  <c:v>16260</c:v>
                </c:pt>
                <c:pt idx="18">
                  <c:v>14709</c:v>
                </c:pt>
                <c:pt idx="19">
                  <c:v>7583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E-41D8-B7FD-C347A7489B0D}"/>
            </c:ext>
          </c:extLst>
        </c:ser>
        <c:ser>
          <c:idx val="1"/>
          <c:order val="1"/>
          <c:tx>
            <c:strRef>
              <c:f>Sheet1!$U$35</c:f>
              <c:strCache>
                <c:ptCount val="1"/>
                <c:pt idx="0">
                  <c:v>KickStarter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Sheet1!$R$36:$S$55</c:f>
              <c:multiLvlStrCache>
                <c:ptCount val="20"/>
                <c:lvl>
                  <c:pt idx="0">
                    <c:v>FB</c:v>
                  </c:pt>
                  <c:pt idx="1">
                    <c:v>WK</c:v>
                  </c:pt>
                  <c:pt idx="2">
                    <c:v>LJ</c:v>
                  </c:pt>
                  <c:pt idx="3">
                    <c:v>UK</c:v>
                  </c:pt>
                  <c:pt idx="4">
                    <c:v>TW</c:v>
                  </c:pt>
                  <c:pt idx="5">
                    <c:v>FB</c:v>
                  </c:pt>
                  <c:pt idx="6">
                    <c:v>WK</c:v>
                  </c:pt>
                  <c:pt idx="7">
                    <c:v>LJ</c:v>
                  </c:pt>
                  <c:pt idx="8">
                    <c:v>UK</c:v>
                  </c:pt>
                  <c:pt idx="9">
                    <c:v>TW</c:v>
                  </c:pt>
                  <c:pt idx="10">
                    <c:v>FB</c:v>
                  </c:pt>
                  <c:pt idx="11">
                    <c:v>WK</c:v>
                  </c:pt>
                  <c:pt idx="12">
                    <c:v>LJ</c:v>
                  </c:pt>
                  <c:pt idx="13">
                    <c:v>UK</c:v>
                  </c:pt>
                  <c:pt idx="14">
                    <c:v>TW</c:v>
                  </c:pt>
                  <c:pt idx="15">
                    <c:v>FB</c:v>
                  </c:pt>
                  <c:pt idx="16">
                    <c:v>WK</c:v>
                  </c:pt>
                  <c:pt idx="17">
                    <c:v>LJ</c:v>
                  </c:pt>
                  <c:pt idx="18">
                    <c:v>UK</c:v>
                  </c:pt>
                  <c:pt idx="19">
                    <c:v>TW</c:v>
                  </c:pt>
                </c:lvl>
                <c:lvl>
                  <c:pt idx="0">
                    <c:v>Single-Source Widest Path</c:v>
                  </c:pt>
                  <c:pt idx="5">
                    <c:v>Single-Source Shortest Path</c:v>
                  </c:pt>
                  <c:pt idx="10">
                    <c:v>Breadth-First Search</c:v>
                  </c:pt>
                  <c:pt idx="15">
                    <c:v>Connected Components</c:v>
                  </c:pt>
                </c:lvl>
              </c:multiLvlStrCache>
            </c:multiLvlStrRef>
          </c:cat>
          <c:val>
            <c:numRef>
              <c:f>Sheet1!$U$36:$U$55</c:f>
              <c:numCache>
                <c:formatCode>General</c:formatCode>
                <c:ptCount val="20"/>
                <c:pt idx="0">
                  <c:v>10507</c:v>
                </c:pt>
                <c:pt idx="1">
                  <c:v>4553</c:v>
                </c:pt>
                <c:pt idx="2">
                  <c:v>17575</c:v>
                </c:pt>
                <c:pt idx="3">
                  <c:v>26772</c:v>
                </c:pt>
                <c:pt idx="4">
                  <c:v>2165</c:v>
                </c:pt>
                <c:pt idx="5">
                  <c:v>14918</c:v>
                </c:pt>
                <c:pt idx="6">
                  <c:v>13349</c:v>
                </c:pt>
                <c:pt idx="7">
                  <c:v>15346</c:v>
                </c:pt>
                <c:pt idx="8">
                  <c:v>23563</c:v>
                </c:pt>
                <c:pt idx="9">
                  <c:v>1650</c:v>
                </c:pt>
                <c:pt idx="10">
                  <c:v>5456</c:v>
                </c:pt>
                <c:pt idx="11">
                  <c:v>3866</c:v>
                </c:pt>
                <c:pt idx="12">
                  <c:v>4838</c:v>
                </c:pt>
                <c:pt idx="13">
                  <c:v>20894</c:v>
                </c:pt>
                <c:pt idx="14">
                  <c:v>1537</c:v>
                </c:pt>
                <c:pt idx="15">
                  <c:v>28274</c:v>
                </c:pt>
                <c:pt idx="16">
                  <c:v>18913</c:v>
                </c:pt>
                <c:pt idx="17">
                  <c:v>20492</c:v>
                </c:pt>
                <c:pt idx="18">
                  <c:v>17828</c:v>
                </c:pt>
                <c:pt idx="19">
                  <c:v>8729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5E-41D8-B7FD-C347A7489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5746672"/>
        <c:axId val="675742736"/>
      </c:barChart>
      <c:catAx>
        <c:axId val="67574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742736"/>
        <c:crosses val="autoZero"/>
        <c:auto val="1"/>
        <c:lblAlgn val="ctr"/>
        <c:lblOffset val="100"/>
        <c:noMultiLvlLbl val="0"/>
      </c:catAx>
      <c:valAx>
        <c:axId val="675742736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dirty="0"/>
                  <a:t># vertex reset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5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74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8893898826027035"/>
          <c:y val="0.15885512409808089"/>
          <c:w val="0.18941586527036233"/>
          <c:h val="7.33675638453938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5941586993731"/>
          <c:y val="0.1111111111111111"/>
          <c:w val="0.76973238361342122"/>
          <c:h val="0.72556284631087775"/>
        </c:manualLayout>
      </c:layout>
      <c:lineChart>
        <c:grouping val="standard"/>
        <c:varyColors val="0"/>
        <c:ser>
          <c:idx val="0"/>
          <c:order val="0"/>
          <c:tx>
            <c:strRef>
              <c:f>Sheet1!$C$63</c:f>
              <c:strCache>
                <c:ptCount val="1"/>
                <c:pt idx="0">
                  <c:v>JetStream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Sheet1!$D$62:$H$62</c:f>
              <c:strCache>
                <c:ptCount val="5"/>
                <c:pt idx="0">
                  <c:v>100K</c:v>
                </c:pt>
                <c:pt idx="1">
                  <c:v>10K</c:v>
                </c:pt>
                <c:pt idx="2">
                  <c:v>1000</c:v>
                </c:pt>
                <c:pt idx="3">
                  <c:v>100</c:v>
                </c:pt>
                <c:pt idx="4">
                  <c:v>10</c:v>
                </c:pt>
              </c:strCache>
            </c:strRef>
          </c:cat>
          <c:val>
            <c:numRef>
              <c:f>Sheet1!$D$63:$H$63</c:f>
              <c:numCache>
                <c:formatCode>0.00</c:formatCode>
                <c:ptCount val="5"/>
                <c:pt idx="0">
                  <c:v>1</c:v>
                </c:pt>
                <c:pt idx="1">
                  <c:v>13.157894736842101</c:v>
                </c:pt>
                <c:pt idx="2">
                  <c:v>357.142857142857</c:v>
                </c:pt>
                <c:pt idx="3">
                  <c:v>2100.8403361344499</c:v>
                </c:pt>
                <c:pt idx="4">
                  <c:v>18181.818181818198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C8-491C-8F0E-21851BEDFA35}"/>
            </c:ext>
          </c:extLst>
        </c:ser>
        <c:ser>
          <c:idx val="1"/>
          <c:order val="1"/>
          <c:tx>
            <c:strRef>
              <c:f>Sheet1!$C$64</c:f>
              <c:strCache>
                <c:ptCount val="1"/>
                <c:pt idx="0">
                  <c:v>KickStarter</c:v>
                </c:pt>
              </c:strCache>
            </c:strRef>
          </c:tx>
          <c:spPr>
            <a:ln w="28575" cap="rnd">
              <a:solidFill>
                <a:srgbClr val="FBB70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BB704"/>
              </a:solidFill>
              <a:ln w="9525">
                <a:noFill/>
              </a:ln>
              <a:effectLst/>
            </c:spPr>
          </c:marker>
          <c:cat>
            <c:strRef>
              <c:f>Sheet1!$D$62:$H$62</c:f>
              <c:strCache>
                <c:ptCount val="5"/>
                <c:pt idx="0">
                  <c:v>100K</c:v>
                </c:pt>
                <c:pt idx="1">
                  <c:v>10K</c:v>
                </c:pt>
                <c:pt idx="2">
                  <c:v>1000</c:v>
                </c:pt>
                <c:pt idx="3">
                  <c:v>100</c:v>
                </c:pt>
                <c:pt idx="4">
                  <c:v>10</c:v>
                </c:pt>
              </c:strCache>
            </c:strRef>
          </c:cat>
          <c:val>
            <c:numRef>
              <c:f>Sheet1!$D$64:$H$64</c:f>
              <c:numCache>
                <c:formatCode>0.00</c:formatCode>
                <c:ptCount val="5"/>
                <c:pt idx="0">
                  <c:v>0.132327643244674</c:v>
                </c:pt>
                <c:pt idx="1">
                  <c:v>0.35922120842014499</c:v>
                </c:pt>
                <c:pt idx="2">
                  <c:v>0.63443725415556396</c:v>
                </c:pt>
                <c:pt idx="3">
                  <c:v>0.89831117499101698</c:v>
                </c:pt>
                <c:pt idx="4">
                  <c:v>2.24315836698071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C8-491C-8F0E-21851BEDF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5048104"/>
        <c:axId val="645052040"/>
      </c:lineChart>
      <c:catAx>
        <c:axId val="645048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Batch Size</a:t>
                </a:r>
              </a:p>
            </c:rich>
          </c:tx>
          <c:layout>
            <c:manualLayout>
              <c:xMode val="edge"/>
              <c:yMode val="edge"/>
              <c:x val="0.40426505610163044"/>
              <c:y val="0.920925196850393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52040"/>
        <c:crossesAt val="0.1"/>
        <c:auto val="0"/>
        <c:lblAlgn val="ctr"/>
        <c:lblOffset val="100"/>
        <c:noMultiLvlLbl val="0"/>
      </c:catAx>
      <c:valAx>
        <c:axId val="645052040"/>
        <c:scaling>
          <c:logBase val="10"/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4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647859422180309"/>
          <c:y val="5.7815689705453398E-4"/>
          <c:w val="0.51854561576147451"/>
          <c:h val="0.11979221347331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5941586993731"/>
          <c:y val="0.11574074074074074"/>
          <c:w val="0.76973238361342122"/>
          <c:h val="0.7209332166812481"/>
        </c:manualLayout>
      </c:layout>
      <c:lineChart>
        <c:grouping val="standard"/>
        <c:varyColors val="0"/>
        <c:ser>
          <c:idx val="0"/>
          <c:order val="0"/>
          <c:tx>
            <c:strRef>
              <c:f>Sheet1!$C$66</c:f>
              <c:strCache>
                <c:ptCount val="1"/>
                <c:pt idx="0">
                  <c:v>JetStream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Sheet1!$D$65:$H$65</c:f>
              <c:strCache>
                <c:ptCount val="5"/>
                <c:pt idx="0">
                  <c:v>100K</c:v>
                </c:pt>
                <c:pt idx="1">
                  <c:v>10K</c:v>
                </c:pt>
                <c:pt idx="2">
                  <c:v>1000</c:v>
                </c:pt>
                <c:pt idx="3">
                  <c:v>100</c:v>
                </c:pt>
                <c:pt idx="4">
                  <c:v>10</c:v>
                </c:pt>
              </c:strCache>
            </c:strRef>
          </c:cat>
          <c:val>
            <c:numRef>
              <c:f>Sheet1!$D$66:$H$66</c:f>
              <c:numCache>
                <c:formatCode>0.00</c:formatCode>
                <c:ptCount val="5"/>
                <c:pt idx="0">
                  <c:v>1</c:v>
                </c:pt>
                <c:pt idx="1">
                  <c:v>2.62423805258527</c:v>
                </c:pt>
                <c:pt idx="2">
                  <c:v>33.713441955193503</c:v>
                </c:pt>
                <c:pt idx="3">
                  <c:v>80.747804878048797</c:v>
                </c:pt>
                <c:pt idx="4">
                  <c:v>662.13199999999995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49-43C5-A429-F150CB0EA987}"/>
            </c:ext>
          </c:extLst>
        </c:ser>
        <c:ser>
          <c:idx val="1"/>
          <c:order val="1"/>
          <c:tx>
            <c:strRef>
              <c:f>Sheet1!$C$67</c:f>
              <c:strCache>
                <c:ptCount val="1"/>
                <c:pt idx="0">
                  <c:v>GraphBolt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Sheet1!$D$65:$H$65</c:f>
              <c:strCache>
                <c:ptCount val="5"/>
                <c:pt idx="0">
                  <c:v>100K</c:v>
                </c:pt>
                <c:pt idx="1">
                  <c:v>10K</c:v>
                </c:pt>
                <c:pt idx="2">
                  <c:v>1000</c:v>
                </c:pt>
                <c:pt idx="3">
                  <c:v>100</c:v>
                </c:pt>
                <c:pt idx="4">
                  <c:v>10</c:v>
                </c:pt>
              </c:strCache>
            </c:strRef>
          </c:cat>
          <c:val>
            <c:numRef>
              <c:f>Sheet1!$D$67:$H$67</c:f>
              <c:numCache>
                <c:formatCode>0.00</c:formatCode>
                <c:ptCount val="5"/>
                <c:pt idx="0">
                  <c:v>6.5348637525540001E-3</c:v>
                </c:pt>
                <c:pt idx="1">
                  <c:v>7.1060980059670003E-3</c:v>
                </c:pt>
                <c:pt idx="2">
                  <c:v>7.651007952227E-3</c:v>
                </c:pt>
                <c:pt idx="3">
                  <c:v>8.013351309353E-3</c:v>
                </c:pt>
                <c:pt idx="4">
                  <c:v>9.5797054900160009E-3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9-43C5-A429-F150CB0EA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5048104"/>
        <c:axId val="645052040"/>
      </c:lineChart>
      <c:catAx>
        <c:axId val="645048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Batch Size</a:t>
                </a:r>
              </a:p>
            </c:rich>
          </c:tx>
          <c:layout>
            <c:manualLayout>
              <c:xMode val="edge"/>
              <c:yMode val="edge"/>
              <c:x val="0.40426505610163044"/>
              <c:y val="0.920925196850393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52040"/>
        <c:crossesAt val="1.0000000000000002E-3"/>
        <c:auto val="0"/>
        <c:lblAlgn val="ctr"/>
        <c:lblOffset val="100"/>
        <c:noMultiLvlLbl val="0"/>
      </c:catAx>
      <c:valAx>
        <c:axId val="645052040"/>
        <c:scaling>
          <c:logBase val="10"/>
          <c:orientation val="minMax"/>
          <c:max val="1000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04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415205190900877"/>
          <c:y val="5.7815689705453398E-4"/>
          <c:w val="0.53909477449995036"/>
          <c:h val="0.129051472732575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B0FDB-5785-4C17-8ED9-10EA0C0C3F1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37A8-731E-4C90-BAF7-14202B7F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6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7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4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30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0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5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3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7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52D23-70AB-423A-B4CA-9AC4B294BB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181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7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3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2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9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0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52D23-70AB-423A-B4CA-9AC4B294BB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29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6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8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21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89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78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7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8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90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11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6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09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13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4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24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37A8-731E-4C90-BAF7-14202B7F65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8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8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40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sz="2000" dirty="0">
              <a:latin typeface="HelveticaNeueLT Pro 65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2D23-70AB-423A-B4CA-9AC4B294BB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1510-816B-4346-A2B1-27E37BA2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5534D-19B9-4BC2-8E23-101B7FE2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5FEA-BF97-486D-9673-A889D1FA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CDB71-DB0B-4354-A270-309051CA63EC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26D3-7CB3-4459-801A-6D73951F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AA59-3C1A-4FEF-94D8-B56C73EB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5D53-C9C3-4E97-A337-5699D8BA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22111-14D2-494F-B0E8-C5895669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6D56-3A9A-4196-B30C-96152B66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909-5665-41CC-9D56-ECAC6E36238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CF25-7314-4FA4-8732-AEEED017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C52B-88E8-471F-BC6E-D0D25F04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41525-68E3-4897-B23D-3C9CDC32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4CEB-208C-4E7A-989A-64E1A299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A6A2-96B8-4ED6-8F3C-3419ADEC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D1D4-47DF-45CE-8B20-0D9DE3EF795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68F9A-9769-47AE-B3BD-9E2A9C9B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4779-56AF-4E44-B7B4-802AF0A9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1E45-CBD0-49E1-9D71-330B5191C172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57B-6833-4D16-BDA6-1C55738135C8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4E8-C406-4F2B-AC3F-83D36F3F566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9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2FF5-4A20-4F69-8429-8953730B19A6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0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4A0A-71C2-4CED-B1A0-9FDD25634678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3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0924F-4C9F-42DE-B6ED-929B56EEA47A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6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A0A-7DFE-4995-94C6-BEAA96555948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8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E36B-5B0B-4930-94B5-AD310E681507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DFAE-9F6C-47EF-BFEE-CF498C4E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D926-267A-4861-81C5-6EC3615A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2C9B-561F-43BD-8A52-B4C9D6E2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016A-E388-4506-8CBD-B839F362989B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0877-6885-4D47-A33A-4B710323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25BA-12F1-4760-88BB-01B22AF7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E17B-BB8A-47F6-AF8B-04CAD05B1790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2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A863-A76B-466E-9178-42B8AE85521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2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0F4A-D58F-4CAB-8CFD-8E543076A804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A4CC-617B-4189-8402-CD49B227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59F5-EB30-41BB-AAF8-F34FA11C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0BB6-B884-4106-B700-04CB9E0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2B89-4E0F-4776-ADA7-3801E7FB92DC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45D0-1108-4773-AB3D-BA5F825B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487F-EBFA-4BB5-8177-9E30505E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A07E-4A04-4B35-9E11-C6E8B4DA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6530-4C29-42A4-A81B-205C34A2A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53078-20D6-4B79-BBF2-48509AC1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34F9-5211-43D1-9E5D-08A9137F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4EC-B0C1-43F5-BB5D-A960AB03E06B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253D-7E4A-4DDE-A02A-CCB865A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0E844-A3AC-4162-A20C-2FF577D6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393D-C719-4392-845B-591F66F4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18032-7B36-4E99-BFA3-70969A59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1C3D-5028-4F5C-BE64-55D55937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3C323-E8EA-422B-A14E-FF3F3EA0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CC97-2082-4101-A49A-C4BDCDAE5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5A612-16F9-412A-B552-E67358FD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9F41-40B2-463A-9E8F-EF7A4A142BCF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730E-56B1-4358-AB69-40645E91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921EA-8D09-442C-9BA8-F26B50D1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9EBC-C462-4361-AE4B-F68BC3FB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986F4-8F63-484B-9806-F8D42340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DD40-C586-4537-8B6C-78679E6F13F8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170C2-5D1A-4CC0-BED8-75EFB508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B6AF5-9B01-4E18-AB73-2A20C1E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AAF2B-3E7A-4213-A2BE-2ADF6659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FA23-A473-4FE0-9CEB-620571E15FF6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548A-8F79-4902-9556-EC7CEA1F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5FDCE-869E-4DE7-8F62-5A3B8CA9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4A8A-F303-4679-9D98-A71E502D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A6C9-3D0B-4E15-AAF9-0EBB4D51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56E69-81C7-4B33-8188-D4F38233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4CE9C-85D7-45AB-AA9D-3B69BADA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8B0-2A74-4730-BBC2-36429FED7F59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8650-6FD0-4265-B798-8CF81F99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4BD93-69CA-4D9D-B34B-503CD584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280A-02BA-4C9E-91DB-33CF0F4D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17005-8595-49BC-BE51-638AE9C1B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94C5E-965C-4BE8-A289-67F91A8A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BB93-05BA-42BC-92F5-A851BD84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A887-F966-44EA-A451-A67845DC8B3F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65D0-CC7E-41A0-ADDE-A82430D5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A764D-A829-445A-A9C4-0B9EE190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63178-1ED9-457A-B275-C3C0B1C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F2BAF-3C51-492F-A8F1-59815F38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E04F-88DE-4383-9530-84A594BEB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10BF-C589-4FF1-9247-4149988E0DF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F4B5-BB1C-4CA2-A63A-E3E2B9CD9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71DB-FEC6-41A8-8F50-C78CF7E24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3DCF-E9EF-412F-9043-83EDA11B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6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368" y="365127"/>
            <a:ext cx="11101137" cy="585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053" y="1070811"/>
            <a:ext cx="11405937" cy="5209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04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3464-4676-444A-A3D1-B2180820CA6B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8842" y="6356352"/>
            <a:ext cx="5502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9988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8A9C-DCBE-42AE-9153-CB5B45F1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NeueLT Pro 55 Roman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D32262CC-D932-457F-BA99-7B69CE49B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54" r="2256"/>
          <a:stretch>
            <a:fillRect/>
          </a:stretch>
        </p:blipFill>
        <p:spPr>
          <a:xfrm rot="15729770">
            <a:off x="-826455" y="1624250"/>
            <a:ext cx="4858654" cy="3388376"/>
          </a:xfrm>
          <a:custGeom>
            <a:avLst/>
            <a:gdLst>
              <a:gd name="connsiteX0" fmla="*/ 4455397 w 4858654"/>
              <a:gd name="connsiteY0" fmla="*/ 3388376 h 3388376"/>
              <a:gd name="connsiteX1" fmla="*/ 0 w 4858654"/>
              <a:gd name="connsiteY1" fmla="*/ 3388376 h 3388376"/>
              <a:gd name="connsiteX2" fmla="*/ 466389 w 4858654"/>
              <a:gd name="connsiteY2" fmla="*/ 0 h 3388376"/>
              <a:gd name="connsiteX3" fmla="*/ 1526438 w 4858654"/>
              <a:gd name="connsiteY3" fmla="*/ 0 h 3388376"/>
              <a:gd name="connsiteX4" fmla="*/ 4858654 w 4858654"/>
              <a:gd name="connsiteY4" fmla="*/ 458659 h 338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8654" h="3388376">
                <a:moveTo>
                  <a:pt x="4455397" y="3388376"/>
                </a:moveTo>
                <a:lnTo>
                  <a:pt x="0" y="3388376"/>
                </a:lnTo>
                <a:lnTo>
                  <a:pt x="466389" y="0"/>
                </a:lnTo>
                <a:lnTo>
                  <a:pt x="1526438" y="0"/>
                </a:lnTo>
                <a:lnTo>
                  <a:pt x="4858654" y="458659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C86AF3-38CD-4A02-8951-7D3F10686A65}"/>
              </a:ext>
            </a:extLst>
          </p:cNvPr>
          <p:cNvSpPr/>
          <p:nvPr/>
        </p:nvSpPr>
        <p:spPr>
          <a:xfrm>
            <a:off x="6631021" y="5448339"/>
            <a:ext cx="5560978" cy="1407897"/>
          </a:xfrm>
          <a:custGeom>
            <a:avLst/>
            <a:gdLst>
              <a:gd name="connsiteX0" fmla="*/ 648703 w 5560978"/>
              <a:gd name="connsiteY0" fmla="*/ 0 h 1407897"/>
              <a:gd name="connsiteX1" fmla="*/ 5560978 w 5560978"/>
              <a:gd name="connsiteY1" fmla="*/ 0 h 1407897"/>
              <a:gd name="connsiteX2" fmla="*/ 5560978 w 5560978"/>
              <a:gd name="connsiteY2" fmla="*/ 1407897 h 1407897"/>
              <a:gd name="connsiteX3" fmla="*/ 0 w 5560978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0978" h="1407897">
                <a:moveTo>
                  <a:pt x="648703" y="0"/>
                </a:moveTo>
                <a:lnTo>
                  <a:pt x="5560978" y="0"/>
                </a:lnTo>
                <a:lnTo>
                  <a:pt x="5560978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FFB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FCDA8D-0358-4567-BB3A-51962EFF8D53}"/>
              </a:ext>
            </a:extLst>
          </p:cNvPr>
          <p:cNvSpPr/>
          <p:nvPr/>
        </p:nvSpPr>
        <p:spPr>
          <a:xfrm>
            <a:off x="6690188" y="5494060"/>
            <a:ext cx="5501813" cy="1362177"/>
          </a:xfrm>
          <a:custGeom>
            <a:avLst/>
            <a:gdLst>
              <a:gd name="connsiteX0" fmla="*/ 627637 w 5501813"/>
              <a:gd name="connsiteY0" fmla="*/ 0 h 1362177"/>
              <a:gd name="connsiteX1" fmla="*/ 5501813 w 5501813"/>
              <a:gd name="connsiteY1" fmla="*/ 0 h 1362177"/>
              <a:gd name="connsiteX2" fmla="*/ 5501813 w 5501813"/>
              <a:gd name="connsiteY2" fmla="*/ 1362177 h 1362177"/>
              <a:gd name="connsiteX3" fmla="*/ 0 w 5501813"/>
              <a:gd name="connsiteY3" fmla="*/ 1362177 h 136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813" h="1362177">
                <a:moveTo>
                  <a:pt x="627637" y="0"/>
                </a:moveTo>
                <a:lnTo>
                  <a:pt x="5501813" y="0"/>
                </a:lnTo>
                <a:lnTo>
                  <a:pt x="5501813" y="1362177"/>
                </a:lnTo>
                <a:lnTo>
                  <a:pt x="0" y="1362177"/>
                </a:lnTo>
                <a:close/>
              </a:path>
            </a:pathLst>
          </a:custGeom>
          <a:solidFill>
            <a:srgbClr val="003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0F4F8F-A5CF-47E4-BD01-6D5971BB4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65" y="5708248"/>
            <a:ext cx="3062664" cy="93379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16A44F-810B-4FF7-B0E2-118A8A2DFA2D}"/>
              </a:ext>
            </a:extLst>
          </p:cNvPr>
          <p:cNvSpPr/>
          <p:nvPr/>
        </p:nvSpPr>
        <p:spPr>
          <a:xfrm>
            <a:off x="-1" y="5494059"/>
            <a:ext cx="7106795" cy="1362177"/>
          </a:xfrm>
          <a:custGeom>
            <a:avLst/>
            <a:gdLst>
              <a:gd name="connsiteX0" fmla="*/ 0 w 7106795"/>
              <a:gd name="connsiteY0" fmla="*/ 0 h 1362177"/>
              <a:gd name="connsiteX1" fmla="*/ 7106795 w 7106795"/>
              <a:gd name="connsiteY1" fmla="*/ 0 h 1362177"/>
              <a:gd name="connsiteX2" fmla="*/ 6479158 w 7106795"/>
              <a:gd name="connsiteY2" fmla="*/ 1362177 h 1362177"/>
              <a:gd name="connsiteX3" fmla="*/ 0 w 7106795"/>
              <a:gd name="connsiteY3" fmla="*/ 1362177 h 136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795" h="1362177">
                <a:moveTo>
                  <a:pt x="0" y="0"/>
                </a:moveTo>
                <a:lnTo>
                  <a:pt x="7106795" y="0"/>
                </a:lnTo>
                <a:lnTo>
                  <a:pt x="6479158" y="1362177"/>
                </a:lnTo>
                <a:lnTo>
                  <a:pt x="0" y="1362177"/>
                </a:lnTo>
                <a:close/>
              </a:path>
            </a:pathLst>
          </a:custGeom>
          <a:solidFill>
            <a:srgbClr val="003CA6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A4640C7-D484-46A4-8D3F-C70A8DEAB3FE}"/>
              </a:ext>
            </a:extLst>
          </p:cNvPr>
          <p:cNvSpPr/>
          <p:nvPr/>
        </p:nvSpPr>
        <p:spPr>
          <a:xfrm>
            <a:off x="5425440" y="1764"/>
            <a:ext cx="6766474" cy="1078512"/>
          </a:xfrm>
          <a:custGeom>
            <a:avLst/>
            <a:gdLst>
              <a:gd name="connsiteX0" fmla="*/ 496936 w 6766474"/>
              <a:gd name="connsiteY0" fmla="*/ 0 h 1078512"/>
              <a:gd name="connsiteX1" fmla="*/ 755930 w 6766474"/>
              <a:gd name="connsiteY1" fmla="*/ 0 h 1078512"/>
              <a:gd name="connsiteX2" fmla="*/ 6507480 w 6766474"/>
              <a:gd name="connsiteY2" fmla="*/ 0 h 1078512"/>
              <a:gd name="connsiteX3" fmla="*/ 6766474 w 6766474"/>
              <a:gd name="connsiteY3" fmla="*/ 0 h 1078512"/>
              <a:gd name="connsiteX4" fmla="*/ 6766474 w 6766474"/>
              <a:gd name="connsiteY4" fmla="*/ 1078512 h 1078512"/>
              <a:gd name="connsiteX5" fmla="*/ 6507480 w 6766474"/>
              <a:gd name="connsiteY5" fmla="*/ 1078512 h 1078512"/>
              <a:gd name="connsiteX6" fmla="*/ 258994 w 6766474"/>
              <a:gd name="connsiteY6" fmla="*/ 1078512 h 1078512"/>
              <a:gd name="connsiteX7" fmla="*/ 0 w 6766474"/>
              <a:gd name="connsiteY7" fmla="*/ 1078512 h 107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6474" h="1078512">
                <a:moveTo>
                  <a:pt x="496936" y="0"/>
                </a:moveTo>
                <a:lnTo>
                  <a:pt x="755930" y="0"/>
                </a:lnTo>
                <a:lnTo>
                  <a:pt x="6507480" y="0"/>
                </a:lnTo>
                <a:lnTo>
                  <a:pt x="6766474" y="0"/>
                </a:lnTo>
                <a:lnTo>
                  <a:pt x="6766474" y="1078512"/>
                </a:lnTo>
                <a:lnTo>
                  <a:pt x="6507480" y="1078512"/>
                </a:lnTo>
                <a:lnTo>
                  <a:pt x="258994" y="1078512"/>
                </a:lnTo>
                <a:lnTo>
                  <a:pt x="0" y="1078512"/>
                </a:lnTo>
                <a:close/>
              </a:path>
            </a:pathLst>
          </a:custGeom>
          <a:solidFill>
            <a:srgbClr val="003CA6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45ABAC-8E31-45E8-87D1-83CB0436A0AF}"/>
              </a:ext>
            </a:extLst>
          </p:cNvPr>
          <p:cNvSpPr/>
          <p:nvPr/>
        </p:nvSpPr>
        <p:spPr>
          <a:xfrm>
            <a:off x="0" y="0"/>
            <a:ext cx="5731688" cy="1080276"/>
          </a:xfrm>
          <a:custGeom>
            <a:avLst/>
            <a:gdLst>
              <a:gd name="connsiteX0" fmla="*/ 0 w 5731688"/>
              <a:gd name="connsiteY0" fmla="*/ 0 h 1080276"/>
              <a:gd name="connsiteX1" fmla="*/ 5731688 w 5731688"/>
              <a:gd name="connsiteY1" fmla="*/ 0 h 1080276"/>
              <a:gd name="connsiteX2" fmla="*/ 5233940 w 5731688"/>
              <a:gd name="connsiteY2" fmla="*/ 1080276 h 1080276"/>
              <a:gd name="connsiteX3" fmla="*/ 0 w 5731688"/>
              <a:gd name="connsiteY3" fmla="*/ 1080276 h 108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1688" h="1080276">
                <a:moveTo>
                  <a:pt x="0" y="0"/>
                </a:moveTo>
                <a:lnTo>
                  <a:pt x="5731688" y="0"/>
                </a:lnTo>
                <a:lnTo>
                  <a:pt x="5233940" y="1080276"/>
                </a:lnTo>
                <a:lnTo>
                  <a:pt x="0" y="1080276"/>
                </a:lnTo>
                <a:close/>
              </a:path>
            </a:pathLst>
          </a:custGeom>
          <a:solidFill>
            <a:srgbClr val="003CA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21EA754-98DB-407D-80C4-48B3D914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987" y="3806614"/>
            <a:ext cx="7698238" cy="115345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kern="1200" dirty="0">
                <a:solidFill>
                  <a:srgbClr val="FFB71B"/>
                </a:solidFill>
                <a:latin typeface="HelveticaNeueLT Pro 55 Roman" panose="020B0604020202020204" pitchFamily="34" charset="0"/>
              </a:rPr>
              <a:t>Shafiur Rahman</a:t>
            </a:r>
            <a:br>
              <a:rPr lang="en-US" sz="1800" kern="1200" dirty="0">
                <a:solidFill>
                  <a:schemeClr val="tx1"/>
                </a:solidFill>
                <a:latin typeface="HelveticaNeueLT Pro 55 Roman" panose="020B0604020202020204" pitchFamily="34" charset="0"/>
              </a:rPr>
            </a:br>
            <a:r>
              <a:rPr lang="en-US" sz="1800" kern="1200" dirty="0">
                <a:solidFill>
                  <a:srgbClr val="003CA6"/>
                </a:solidFill>
                <a:latin typeface="HelveticaNeueLT Pro 55 Roman" panose="020B0604020202020204" pitchFamily="34" charset="0"/>
              </a:rPr>
              <a:t>Mahbod Afarin</a:t>
            </a:r>
            <a:br>
              <a:rPr lang="en-US" sz="1800" kern="1200" dirty="0">
                <a:solidFill>
                  <a:srgbClr val="003CA6"/>
                </a:solidFill>
                <a:latin typeface="HelveticaNeueLT Pro 55 Roman" panose="020B0604020202020204" pitchFamily="34" charset="0"/>
              </a:rPr>
            </a:br>
            <a:r>
              <a:rPr lang="en-US" sz="1800" kern="1200" dirty="0">
                <a:solidFill>
                  <a:srgbClr val="003CA6"/>
                </a:solidFill>
                <a:latin typeface="HelveticaNeueLT Pro 55 Roman" panose="020B0604020202020204" pitchFamily="34" charset="0"/>
              </a:rPr>
              <a:t>Nael Abu-Ghazaleh</a:t>
            </a:r>
            <a:br>
              <a:rPr lang="en-US" sz="1800" kern="1200" dirty="0">
                <a:solidFill>
                  <a:srgbClr val="003CA6"/>
                </a:solidFill>
                <a:latin typeface="HelveticaNeueLT Pro 55 Roman" panose="020B0604020202020204" pitchFamily="34" charset="0"/>
              </a:rPr>
            </a:br>
            <a:r>
              <a:rPr lang="en-US" sz="1800" kern="1200" dirty="0">
                <a:solidFill>
                  <a:srgbClr val="003CA6"/>
                </a:solidFill>
                <a:latin typeface="HelveticaNeueLT Pro 55 Roman" panose="020B0604020202020204" pitchFamily="34" charset="0"/>
              </a:rPr>
              <a:t>Rajiv Gupta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FA2E887-F422-4BB7-91E7-AB45AAD49EA0}"/>
              </a:ext>
            </a:extLst>
          </p:cNvPr>
          <p:cNvSpPr txBox="1">
            <a:spLocks/>
          </p:cNvSpPr>
          <p:nvPr/>
        </p:nvSpPr>
        <p:spPr>
          <a:xfrm>
            <a:off x="4007986" y="1614263"/>
            <a:ext cx="7698239" cy="1658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3CA6"/>
                </a:solidFill>
                <a:latin typeface="HelveticaNeueLT Pro 63 MdEx" panose="020B0707030502030204" pitchFamily="34" charset="0"/>
              </a:rPr>
              <a:t>JetStream</a:t>
            </a:r>
            <a:br>
              <a:rPr lang="en-US" sz="3400" dirty="0">
                <a:latin typeface="HelveticaNeueLT Com 65 Md" panose="020B0604020202020204" pitchFamily="34" charset="0"/>
              </a:rPr>
            </a:br>
            <a:r>
              <a:rPr lang="en-US" sz="3200" dirty="0">
                <a:solidFill>
                  <a:srgbClr val="003CA6"/>
                </a:solidFill>
                <a:latin typeface="HelveticaNeueLT Pro 55 Roman" panose="020B0604020202020204" pitchFamily="34" charset="0"/>
              </a:rPr>
              <a:t>Graph Analytics on Streaming Data</a:t>
            </a:r>
            <a:br>
              <a:rPr lang="en-US" sz="3200" dirty="0">
                <a:solidFill>
                  <a:srgbClr val="003CA6"/>
                </a:solidFill>
                <a:latin typeface="HelveticaNeueLT Pro 55 Roman" panose="020B0604020202020204" pitchFamily="34" charset="0"/>
              </a:rPr>
            </a:br>
            <a:r>
              <a:rPr lang="en-US" sz="3200" dirty="0">
                <a:solidFill>
                  <a:srgbClr val="003CA6"/>
                </a:solidFill>
                <a:latin typeface="HelveticaNeueLT Pro 55 Roman" panose="020B0604020202020204" pitchFamily="34" charset="0"/>
              </a:rPr>
              <a:t>with Event-driven Hardware Accelerator</a:t>
            </a:r>
            <a:endParaRPr lang="en-US" sz="3400" dirty="0">
              <a:solidFill>
                <a:srgbClr val="003CA6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3AA6F78-9660-4EA8-8B91-A4FA05E9B8D3}"/>
              </a:ext>
            </a:extLst>
          </p:cNvPr>
          <p:cNvSpPr txBox="1">
            <a:spLocks/>
          </p:cNvSpPr>
          <p:nvPr/>
        </p:nvSpPr>
        <p:spPr>
          <a:xfrm>
            <a:off x="-3" y="6019468"/>
            <a:ext cx="6690191" cy="3113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MICRO 2021</a:t>
            </a:r>
          </a:p>
        </p:txBody>
      </p:sp>
    </p:spTree>
    <p:extLst>
      <p:ext uri="{BB962C8B-B14F-4D97-AF65-F5344CB8AC3E}">
        <p14:creationId xmlns:p14="http://schemas.microsoft.com/office/powerpoint/2010/main" val="30886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extLst>
    <p:ext uri="{E180D4A7-C9FB-4DFB-919C-405C955672EB}">
      <p14:showEvtLst xmlns:p14="http://schemas.microsoft.com/office/powerpoint/2010/main">
        <p14:playEvt time="69" objId="2"/>
        <p14:stopEvt time="12826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8356591" y="2441849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4F7371-6A46-4885-8837-1502A65E3550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71B64A8-818E-4638-82F1-0E544A7B6B0F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980E3EE-5F67-4FD1-888A-9D999AC45F56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A28D3-0CB2-4EC4-8F03-2FFDD974CE65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1A0F264-F907-413C-94A5-7EB6F6502563}"/>
              </a:ext>
            </a:extLst>
          </p:cNvPr>
          <p:cNvGrpSpPr/>
          <p:nvPr/>
        </p:nvGrpSpPr>
        <p:grpSpPr>
          <a:xfrm>
            <a:off x="6202358" y="4194760"/>
            <a:ext cx="5121810" cy="1806405"/>
            <a:chOff x="6488517" y="4515552"/>
            <a:chExt cx="4957906" cy="110045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76F1841-F56A-4267-AAC3-87A1D967326D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E12CEA9-B973-4EC7-A147-DC6A25B82CA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C8C2C8F-A02E-4DDC-A3DE-21EE8ED5092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D001B18-9E77-4692-BB7D-B67ACE5F6699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1BDCC78-B585-4A84-9EAF-ADF4BA43FC65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AF62EDD-64D0-4C88-9154-0A5263897944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CE2ADF0-7A4E-42E7-A7AD-DBFF4201E1E6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56A94F-4414-4352-B7C2-2D8E3E60AA06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946F4E9-808F-49E9-B80A-99FF5800DAB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5776E82-547C-41F2-95F7-5FEDED43745F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B499EA5-B79E-4DB5-8482-3ED1EF0A22AF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8AA6783-10E9-4E99-AE46-C2135966D29B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EB5D58-4D52-4A89-89AD-019C25F4CAC9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CADB9BA-EF63-4C5E-A3C4-1D8953D128BD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8BDEE0C-ECC8-4343-9162-F421013E5C50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97C9B70-3CD3-4C24-96F0-F46F30048540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777665E-4AFA-4151-943C-91657906FFD5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92154F7-B853-460F-BC45-ABD958B4D0A8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9D020DD-69EB-4089-872F-CB52F0EE08F6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Arrow: Pentagon 140">
            <a:extLst>
              <a:ext uri="{FF2B5EF4-FFF2-40B4-BE49-F238E27FC236}">
                <a16:creationId xmlns:a16="http://schemas.microsoft.com/office/drawing/2014/main" id="{B3A6EACC-6B68-4F18-83C5-F5B4C60794F7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2" name="Arrow: Pentagon 141">
            <a:extLst>
              <a:ext uri="{FF2B5EF4-FFF2-40B4-BE49-F238E27FC236}">
                <a16:creationId xmlns:a16="http://schemas.microsoft.com/office/drawing/2014/main" id="{EF69F2B5-F3A9-4DDE-8BEB-3A2308D9484A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43" name="Arrow: Pentagon 142">
            <a:extLst>
              <a:ext uri="{FF2B5EF4-FFF2-40B4-BE49-F238E27FC236}">
                <a16:creationId xmlns:a16="http://schemas.microsoft.com/office/drawing/2014/main" id="{9274FCD5-AE2E-4DD3-8124-25DF0696E784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44" name="Arrow: Pentagon 143">
            <a:extLst>
              <a:ext uri="{FF2B5EF4-FFF2-40B4-BE49-F238E27FC236}">
                <a16:creationId xmlns:a16="http://schemas.microsoft.com/office/drawing/2014/main" id="{6A2A1317-94C3-4D2A-AAE2-4547DFB67F16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45" name="Arrow: Pentagon 144">
            <a:extLst>
              <a:ext uri="{FF2B5EF4-FFF2-40B4-BE49-F238E27FC236}">
                <a16:creationId xmlns:a16="http://schemas.microsoft.com/office/drawing/2014/main" id="{FF64CBD0-67F2-4B2B-BDC7-BB44422C0A17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6AC24FF-2228-471B-9C8F-28602A01F145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760EDAE-5C3C-48C7-9E44-7DF60661C074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3D915FC-C214-4AC9-B5F6-3FA2F13E96CE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2E8CF5A-C481-4082-81B6-B240FDA7BFB0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084BF8-B4C0-41D2-BD9A-D1F02739F9AC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0A944BE-19B6-4ED2-A58F-51BD49C49601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2F439DF-977A-4A44-AAA6-F9B9CBB4559E}"/>
              </a:ext>
            </a:extLst>
          </p:cNvPr>
          <p:cNvSpPr txBox="1"/>
          <p:nvPr/>
        </p:nvSpPr>
        <p:spPr>
          <a:xfrm>
            <a:off x="7331263" y="418134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AD32D1-8337-4EF3-AE4F-36254CFEA26D}"/>
              </a:ext>
            </a:extLst>
          </p:cNvPr>
          <p:cNvSpPr txBox="1"/>
          <p:nvPr/>
        </p:nvSpPr>
        <p:spPr>
          <a:xfrm>
            <a:off x="7986583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5502B5-7BEE-4D8D-86B9-24A0C4EF3C32}"/>
              </a:ext>
            </a:extLst>
          </p:cNvPr>
          <p:cNvSpPr txBox="1"/>
          <p:nvPr/>
        </p:nvSpPr>
        <p:spPr>
          <a:xfrm>
            <a:off x="8337103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FE1A5E-5C71-4333-AB7B-C460118EFA18}"/>
              </a:ext>
            </a:extLst>
          </p:cNvPr>
          <p:cNvSpPr txBox="1"/>
          <p:nvPr/>
        </p:nvSpPr>
        <p:spPr>
          <a:xfrm>
            <a:off x="8634283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011183D-5F07-4164-8FAD-61CD14AF1F14}"/>
              </a:ext>
            </a:extLst>
          </p:cNvPr>
          <p:cNvSpPr txBox="1"/>
          <p:nvPr/>
        </p:nvSpPr>
        <p:spPr>
          <a:xfrm>
            <a:off x="10798363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CE56E3-A679-4ECD-A0A2-0B43F0F7F3FE}"/>
              </a:ext>
            </a:extLst>
          </p:cNvPr>
          <p:cNvSpPr txBox="1"/>
          <p:nvPr/>
        </p:nvSpPr>
        <p:spPr>
          <a:xfrm>
            <a:off x="9429144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58" name="Flowchart: Collate 157">
            <a:extLst>
              <a:ext uri="{FF2B5EF4-FFF2-40B4-BE49-F238E27FC236}">
                <a16:creationId xmlns:a16="http://schemas.microsoft.com/office/drawing/2014/main" id="{22E9E2A7-50DB-4C2A-B128-36ADA870AB5B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9" name="Flowchart: Collate 158">
            <a:extLst>
              <a:ext uri="{FF2B5EF4-FFF2-40B4-BE49-F238E27FC236}">
                <a16:creationId xmlns:a16="http://schemas.microsoft.com/office/drawing/2014/main" id="{6F3323CC-6AFE-4DF5-BD4F-F296A4923253}"/>
              </a:ext>
            </a:extLst>
          </p:cNvPr>
          <p:cNvSpPr/>
          <p:nvPr/>
        </p:nvSpPr>
        <p:spPr>
          <a:xfrm>
            <a:off x="6346589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0" name="Flowchart: Collate 159">
            <a:extLst>
              <a:ext uri="{FF2B5EF4-FFF2-40B4-BE49-F238E27FC236}">
                <a16:creationId xmlns:a16="http://schemas.microsoft.com/office/drawing/2014/main" id="{60516CAF-81F4-4E67-B122-169176169ACF}"/>
              </a:ext>
            </a:extLst>
          </p:cNvPr>
          <p:cNvSpPr/>
          <p:nvPr/>
        </p:nvSpPr>
        <p:spPr>
          <a:xfrm>
            <a:off x="6346589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1" name="Flowchart: Collate 160">
            <a:extLst>
              <a:ext uri="{FF2B5EF4-FFF2-40B4-BE49-F238E27FC236}">
                <a16:creationId xmlns:a16="http://schemas.microsoft.com/office/drawing/2014/main" id="{B67C6728-E39F-40A9-838A-5C620D0FDDF1}"/>
              </a:ext>
            </a:extLst>
          </p:cNvPr>
          <p:cNvSpPr/>
          <p:nvPr/>
        </p:nvSpPr>
        <p:spPr>
          <a:xfrm>
            <a:off x="6346589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2" name="Flowchart: Collate 161">
            <a:extLst>
              <a:ext uri="{FF2B5EF4-FFF2-40B4-BE49-F238E27FC236}">
                <a16:creationId xmlns:a16="http://schemas.microsoft.com/office/drawing/2014/main" id="{2D6CAB9D-58BC-499D-B175-AAAF34CD228D}"/>
              </a:ext>
            </a:extLst>
          </p:cNvPr>
          <p:cNvSpPr/>
          <p:nvPr/>
        </p:nvSpPr>
        <p:spPr>
          <a:xfrm>
            <a:off x="6346589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3" name="Flowchart: Collate 162">
            <a:extLst>
              <a:ext uri="{FF2B5EF4-FFF2-40B4-BE49-F238E27FC236}">
                <a16:creationId xmlns:a16="http://schemas.microsoft.com/office/drawing/2014/main" id="{E0A9025F-B321-48C8-8A10-D4E6B1FF2FA5}"/>
              </a:ext>
            </a:extLst>
          </p:cNvPr>
          <p:cNvSpPr/>
          <p:nvPr/>
        </p:nvSpPr>
        <p:spPr>
          <a:xfrm>
            <a:off x="7088467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4" name="Flowchart: Collate 163">
            <a:extLst>
              <a:ext uri="{FF2B5EF4-FFF2-40B4-BE49-F238E27FC236}">
                <a16:creationId xmlns:a16="http://schemas.microsoft.com/office/drawing/2014/main" id="{79A871F0-3687-4916-90D1-8F16BDF9986A}"/>
              </a:ext>
            </a:extLst>
          </p:cNvPr>
          <p:cNvSpPr/>
          <p:nvPr/>
        </p:nvSpPr>
        <p:spPr>
          <a:xfrm>
            <a:off x="7793262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5" name="Flowchart: Collate 164">
            <a:extLst>
              <a:ext uri="{FF2B5EF4-FFF2-40B4-BE49-F238E27FC236}">
                <a16:creationId xmlns:a16="http://schemas.microsoft.com/office/drawing/2014/main" id="{D9069A53-D71F-4FDA-985D-56012E352CA4}"/>
              </a:ext>
            </a:extLst>
          </p:cNvPr>
          <p:cNvSpPr/>
          <p:nvPr/>
        </p:nvSpPr>
        <p:spPr>
          <a:xfrm>
            <a:off x="8084202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6" name="Flowchart: Collate 165">
            <a:extLst>
              <a:ext uri="{FF2B5EF4-FFF2-40B4-BE49-F238E27FC236}">
                <a16:creationId xmlns:a16="http://schemas.microsoft.com/office/drawing/2014/main" id="{77960D78-41B0-4636-9B91-3EF7117F323F}"/>
              </a:ext>
            </a:extLst>
          </p:cNvPr>
          <p:cNvSpPr/>
          <p:nvPr/>
        </p:nvSpPr>
        <p:spPr>
          <a:xfrm>
            <a:off x="8442812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C26210A-044F-4469-AC0A-CD4771C7D0C5}"/>
              </a:ext>
            </a:extLst>
          </p:cNvPr>
          <p:cNvGrpSpPr/>
          <p:nvPr/>
        </p:nvGrpSpPr>
        <p:grpSpPr>
          <a:xfrm>
            <a:off x="7033183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7D61DFA-004B-4906-BFB0-F16EE783DF78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02FD461-6524-4DE0-85F3-0A14AF239792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5308EED-0436-4004-991B-BB6A86243420}"/>
              </a:ext>
            </a:extLst>
          </p:cNvPr>
          <p:cNvGrpSpPr/>
          <p:nvPr/>
        </p:nvGrpSpPr>
        <p:grpSpPr>
          <a:xfrm>
            <a:off x="7397960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93B5237-F51D-4457-B3B6-D6AB3FE238E0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4E115AB-F949-46AA-ACF7-DD3266EA21C4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515293-9EDD-43AB-9C58-B320DF7D46D6}"/>
              </a:ext>
            </a:extLst>
          </p:cNvPr>
          <p:cNvGrpSpPr/>
          <p:nvPr/>
        </p:nvGrpSpPr>
        <p:grpSpPr>
          <a:xfrm>
            <a:off x="7736827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7416929-FCDB-45BF-BBB7-BC7888D805A0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BA06C4D-3BEB-411A-B890-5F4B5A2FB519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B697010-28C2-4309-ADEE-C18C2DBC3150}"/>
              </a:ext>
            </a:extLst>
          </p:cNvPr>
          <p:cNvGrpSpPr/>
          <p:nvPr/>
        </p:nvGrpSpPr>
        <p:grpSpPr>
          <a:xfrm>
            <a:off x="8252222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F08DD4C-9F96-4473-8001-A3CE289CFD83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7661856-8FBA-43E1-AE4E-CB2DB4993B5D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ECB9BAB-3176-4B98-B555-3B3ED52CED30}"/>
              </a:ext>
            </a:extLst>
          </p:cNvPr>
          <p:cNvGrpSpPr/>
          <p:nvPr/>
        </p:nvGrpSpPr>
        <p:grpSpPr>
          <a:xfrm>
            <a:off x="8810586" y="3290117"/>
            <a:ext cx="357188" cy="430666"/>
            <a:chOff x="6691312" y="3586163"/>
            <a:chExt cx="357188" cy="430666"/>
          </a:xfrm>
          <a:solidFill>
            <a:srgbClr val="0070C0"/>
          </a:solidFill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F1D9936-AD60-4EDE-9C67-EDA7A6D907A7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529E6C6-E36C-430A-906B-B8C5E2C2CA03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AEAAC18-BB92-4A52-81AB-CDF066A240E3}"/>
              </a:ext>
            </a:extLst>
          </p:cNvPr>
          <p:cNvGrpSpPr/>
          <p:nvPr/>
        </p:nvGrpSpPr>
        <p:grpSpPr>
          <a:xfrm>
            <a:off x="9159915" y="3290117"/>
            <a:ext cx="357188" cy="430666"/>
            <a:chOff x="6691312" y="3586163"/>
            <a:chExt cx="357188" cy="430666"/>
          </a:xfrm>
          <a:solidFill>
            <a:srgbClr val="FFC000"/>
          </a:solidFill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47ED4F8-5CD1-4D21-ACD7-A5845946174E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EF470BD-52E1-4BB7-808B-5FCB40865740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</a:t>
              </a:r>
            </a:p>
          </p:txBody>
        </p:sp>
      </p:grpSp>
      <p:sp>
        <p:nvSpPr>
          <p:cNvPr id="189" name="Flowchart: Decision 188">
            <a:extLst>
              <a:ext uri="{FF2B5EF4-FFF2-40B4-BE49-F238E27FC236}">
                <a16:creationId xmlns:a16="http://schemas.microsoft.com/office/drawing/2014/main" id="{ECA42560-3241-4908-A64E-92A243D3EEC9}"/>
              </a:ext>
            </a:extLst>
          </p:cNvPr>
          <p:cNvSpPr/>
          <p:nvPr/>
        </p:nvSpPr>
        <p:spPr>
          <a:xfrm>
            <a:off x="9931931" y="5374657"/>
            <a:ext cx="109061" cy="199534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0" name="Flowchart: Collate 189">
            <a:extLst>
              <a:ext uri="{FF2B5EF4-FFF2-40B4-BE49-F238E27FC236}">
                <a16:creationId xmlns:a16="http://schemas.microsoft.com/office/drawing/2014/main" id="{CD400C56-9466-4F3B-98F1-B087DC9FC2F1}"/>
              </a:ext>
            </a:extLst>
          </p:cNvPr>
          <p:cNvSpPr/>
          <p:nvPr/>
        </p:nvSpPr>
        <p:spPr>
          <a:xfrm>
            <a:off x="9416484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E4246E8-2648-4318-A706-6CDBB65D60A3}"/>
              </a:ext>
            </a:extLst>
          </p:cNvPr>
          <p:cNvGrpSpPr/>
          <p:nvPr/>
        </p:nvGrpSpPr>
        <p:grpSpPr>
          <a:xfrm>
            <a:off x="9718482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68898F5-356B-4774-AED8-4D30166CED22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56D4E66-28E2-470D-9CB5-B603D17D5031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2F8227E3-DEDC-4D11-8E78-3F9D09FD9085}"/>
              </a:ext>
            </a:extLst>
          </p:cNvPr>
          <p:cNvSpPr txBox="1"/>
          <p:nvPr/>
        </p:nvSpPr>
        <p:spPr>
          <a:xfrm>
            <a:off x="10187535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03" name="Flowchart: Collate 202">
            <a:extLst>
              <a:ext uri="{FF2B5EF4-FFF2-40B4-BE49-F238E27FC236}">
                <a16:creationId xmlns:a16="http://schemas.microsoft.com/office/drawing/2014/main" id="{2A21763C-B0E8-4319-9B3C-D06C526ED2D1}"/>
              </a:ext>
            </a:extLst>
          </p:cNvPr>
          <p:cNvSpPr/>
          <p:nvPr/>
        </p:nvSpPr>
        <p:spPr>
          <a:xfrm>
            <a:off x="10646426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Flowchart: Terminator 203">
            <a:extLst>
              <a:ext uri="{FF2B5EF4-FFF2-40B4-BE49-F238E27FC236}">
                <a16:creationId xmlns:a16="http://schemas.microsoft.com/office/drawing/2014/main" id="{F197D9C0-4F2C-4B05-88DE-0E7B80B42890}"/>
              </a:ext>
            </a:extLst>
          </p:cNvPr>
          <p:cNvSpPr/>
          <p:nvPr/>
        </p:nvSpPr>
        <p:spPr>
          <a:xfrm flipH="1">
            <a:off x="11396082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A20A6AA0-4130-464F-A7AD-77C5E090DF12}"/>
              </a:ext>
            </a:extLst>
          </p:cNvPr>
          <p:cNvSpPr/>
          <p:nvPr/>
        </p:nvSpPr>
        <p:spPr>
          <a:xfrm flipH="1">
            <a:off x="11396082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206" name="Flowchart: Terminator 205">
            <a:extLst>
              <a:ext uri="{FF2B5EF4-FFF2-40B4-BE49-F238E27FC236}">
                <a16:creationId xmlns:a16="http://schemas.microsoft.com/office/drawing/2014/main" id="{F79F9A4A-1EAA-42B4-91B8-88E947859E89}"/>
              </a:ext>
            </a:extLst>
          </p:cNvPr>
          <p:cNvSpPr/>
          <p:nvPr/>
        </p:nvSpPr>
        <p:spPr>
          <a:xfrm flipH="1">
            <a:off x="11396082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07" name="Flowchart: Terminator 206">
            <a:extLst>
              <a:ext uri="{FF2B5EF4-FFF2-40B4-BE49-F238E27FC236}">
                <a16:creationId xmlns:a16="http://schemas.microsoft.com/office/drawing/2014/main" id="{DEF68A98-2B69-4389-8DF9-171AD3BD92BA}"/>
              </a:ext>
            </a:extLst>
          </p:cNvPr>
          <p:cNvSpPr/>
          <p:nvPr/>
        </p:nvSpPr>
        <p:spPr>
          <a:xfrm flipH="1">
            <a:off x="11396082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B0E40542-CB99-46AB-A4C0-628A5B3DF245}"/>
              </a:ext>
            </a:extLst>
          </p:cNvPr>
          <p:cNvSpPr/>
          <p:nvPr/>
        </p:nvSpPr>
        <p:spPr>
          <a:xfrm flipH="1">
            <a:off x="11396082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AB1ECA2-AE41-42A7-8AB0-16ACAA171DED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D8DEADE-510F-4723-B1DA-973282AB92C8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C80785-47FF-4E34-B474-FC92477B13AB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CB8C3A5-0FF3-4556-B742-146972552EE2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467CC0B-1649-4C44-9A65-4677289115F9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" name="Mask">
            <a:extLst>
              <a:ext uri="{FF2B5EF4-FFF2-40B4-BE49-F238E27FC236}">
                <a16:creationId xmlns:a16="http://schemas.microsoft.com/office/drawing/2014/main" id="{CDDBBF0F-20AE-44B3-A5E9-09C039E614DB}"/>
              </a:ext>
            </a:extLst>
          </p:cNvPr>
          <p:cNvGrpSpPr/>
          <p:nvPr/>
        </p:nvGrpSpPr>
        <p:grpSpPr>
          <a:xfrm>
            <a:off x="9016232" y="4194761"/>
            <a:ext cx="2937642" cy="1832936"/>
            <a:chOff x="6542998" y="4515553"/>
            <a:chExt cx="4903425" cy="1116619"/>
          </a:xfrm>
          <a:solidFill>
            <a:schemeClr val="bg1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2A6CA0C-61BA-4DFA-BDE1-61400838CE46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2CDDF6B-AEE4-4AB7-B2AC-12648DE01CF7}"/>
                </a:ext>
              </a:extLst>
            </p:cNvPr>
            <p:cNvSpPr/>
            <p:nvPr/>
          </p:nvSpPr>
          <p:spPr>
            <a:xfrm>
              <a:off x="6542998" y="5435033"/>
              <a:ext cx="4903425" cy="197139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9579BC1-A24B-4313-BA23-19ACF81DDB39}"/>
                </a:ext>
              </a:extLst>
            </p:cNvPr>
            <p:cNvSpPr/>
            <p:nvPr/>
          </p:nvSpPr>
          <p:spPr>
            <a:xfrm>
              <a:off x="6542998" y="4745423"/>
              <a:ext cx="4903425" cy="197140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91B641-3109-441C-9642-B38B8767D355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7B5961C-6B6F-4595-98CF-FEEEF6BE13C5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9947E22-B495-4E7A-B2AE-9F8FA89609B6}"/>
              </a:ext>
            </a:extLst>
          </p:cNvPr>
          <p:cNvGrpSpPr/>
          <p:nvPr/>
        </p:nvGrpSpPr>
        <p:grpSpPr>
          <a:xfrm>
            <a:off x="7800734" y="186427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256A037-E4D7-44AF-A42F-401F447A354D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C38C41C-7B4A-4FDA-BBA2-D580BD99E964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BF6A1BB-0736-4012-94DE-4F16B959F29B}"/>
              </a:ext>
            </a:extLst>
          </p:cNvPr>
          <p:cNvGrpSpPr/>
          <p:nvPr/>
        </p:nvGrpSpPr>
        <p:grpSpPr>
          <a:xfrm>
            <a:off x="8981683" y="1858166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B3FCBA39-92EF-40EE-844D-668431AC065A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9E49563-0303-460B-8250-77DD8FF82FC9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</p:grpSp>
      <p:sp>
        <p:nvSpPr>
          <p:cNvPr id="3" name="Flowchart: Summing Junction 2">
            <a:extLst>
              <a:ext uri="{FF2B5EF4-FFF2-40B4-BE49-F238E27FC236}">
                <a16:creationId xmlns:a16="http://schemas.microsoft.com/office/drawing/2014/main" id="{D825926F-114C-4F26-8301-075E625F30C2}"/>
              </a:ext>
            </a:extLst>
          </p:cNvPr>
          <p:cNvSpPr/>
          <p:nvPr/>
        </p:nvSpPr>
        <p:spPr>
          <a:xfrm>
            <a:off x="8395526" y="1895747"/>
            <a:ext cx="356172" cy="35617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3231C50-5CAE-49C0-ADA5-2423D0ABFACA}"/>
              </a:ext>
            </a:extLst>
          </p:cNvPr>
          <p:cNvGrpSpPr/>
          <p:nvPr/>
        </p:nvGrpSpPr>
        <p:grpSpPr>
          <a:xfrm>
            <a:off x="9996090" y="186427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96DB71B-1351-49CE-832A-37C361D5045F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14DF9E1-7FED-4F3D-BBE5-B60828B6C9AD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321A16-A840-41D2-8CF6-5AC16E6D8A25}"/>
              </a:ext>
            </a:extLst>
          </p:cNvPr>
          <p:cNvSpPr txBox="1"/>
          <p:nvPr/>
        </p:nvSpPr>
        <p:spPr>
          <a:xfrm>
            <a:off x="8275972" y="16079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Min()</a:t>
            </a:r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8B4FE586-5D7A-46BF-A383-B84E36AB4677}"/>
              </a:ext>
            </a:extLst>
          </p:cNvPr>
          <p:cNvSpPr/>
          <p:nvPr/>
        </p:nvSpPr>
        <p:spPr>
          <a:xfrm>
            <a:off x="9506085" y="1919791"/>
            <a:ext cx="322791" cy="3227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98F9CDD-AAEB-4229-AF7E-63384BB4A0B3}"/>
              </a:ext>
            </a:extLst>
          </p:cNvPr>
          <p:cNvCxnSpPr>
            <a:stCxn id="192" idx="0"/>
            <a:endCxn id="177" idx="0"/>
          </p:cNvCxnSpPr>
          <p:nvPr/>
        </p:nvCxnSpPr>
        <p:spPr>
          <a:xfrm rot="16200000" flipV="1">
            <a:off x="9163946" y="2556987"/>
            <a:ext cx="12700" cy="1466260"/>
          </a:xfrm>
          <a:prstGeom prst="curvedConnector3">
            <a:avLst>
              <a:gd name="adj1" fmla="val 3600000"/>
            </a:avLst>
          </a:prstGeom>
          <a:ln w="190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CF325BA7-814B-4126-8125-523DC8557F30}"/>
              </a:ext>
            </a:extLst>
          </p:cNvPr>
          <p:cNvSpPr/>
          <p:nvPr/>
        </p:nvSpPr>
        <p:spPr>
          <a:xfrm>
            <a:off x="8181878" y="3230880"/>
            <a:ext cx="527782" cy="556260"/>
          </a:xfrm>
          <a:prstGeom prst="roundRect">
            <a:avLst/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B1DFDBFA-84F0-4B0F-B7FD-FCA4D80C3322}"/>
              </a:ext>
            </a:extLst>
          </p:cNvPr>
          <p:cNvSpPr/>
          <p:nvPr/>
        </p:nvSpPr>
        <p:spPr>
          <a:xfrm>
            <a:off x="9630932" y="3230880"/>
            <a:ext cx="527782" cy="556260"/>
          </a:xfrm>
          <a:prstGeom prst="roundRect">
            <a:avLst/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FCBB2-1253-42D1-A434-B3287650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0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400">
        <p:fade/>
      </p:transition>
    </mc:Choice>
    <mc:Fallback xmlns="">
      <p:transition spd="med" advTm="20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11966 -1.11111E-6 " pathEditMode="relative" rAng="0" ptsTypes="AA">
                                      <p:cBhvr>
                                        <p:cTn id="40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 animBg="1"/>
      <p:bldP spid="4" grpId="0"/>
      <p:bldP spid="5" grpId="0" animBg="1"/>
      <p:bldP spid="210" grpId="0" animBg="1"/>
      <p:bldP spid="227" grpId="0" animBg="1"/>
      <p:bldP spid="227" grpId="1" animBg="1"/>
    </p:bldLst>
  </p:timing>
  <p:extLst>
    <p:ext uri="{E180D4A7-C9FB-4DFB-919C-405C955672EB}">
      <p14:showEvtLst xmlns:p14="http://schemas.microsoft.com/office/powerpoint/2010/main">
        <p14:playEvt time="1" objId="7"/>
        <p14:stopEvt time="20162" objId="7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1985433"/>
            <a:ext cx="5130649" cy="2978309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032718" y="503922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5246FE-07D7-449C-8AE1-1418EE4031B3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168D89-9B8B-43BF-9046-142882561256}"/>
              </a:ext>
            </a:extLst>
          </p:cNvPr>
          <p:cNvGrpSpPr/>
          <p:nvPr/>
        </p:nvGrpSpPr>
        <p:grpSpPr>
          <a:xfrm>
            <a:off x="7827737" y="1083397"/>
            <a:ext cx="2212732" cy="1621999"/>
            <a:chOff x="7531904" y="1168563"/>
            <a:chExt cx="2212732" cy="162199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8EFAA7-EE2A-4547-B0EB-D960B8E50F43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BC973A0-A52A-41EE-B8CC-25A33ABEEE8F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EAF808F-5742-4944-A827-B41FD022785F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AE1A28-9A8B-4CCA-9531-5CF6FFF994D3}"/>
                </a:ext>
              </a:extLst>
            </p:cNvPr>
            <p:cNvCxnSpPr>
              <a:cxnSpLocks/>
              <a:stCxn id="98" idx="7"/>
              <a:endCxn id="99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7E7AC4-BADE-435E-BC22-735F7E9FAAAB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F7086E7-2AF9-4532-8198-CBD4CAB42C81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40C0C9C-3D32-4F84-9CCC-E6129604FD52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A228DF-FAF6-496F-9DA5-4586DA38CAAC}"/>
                </a:ext>
              </a:extLst>
            </p:cNvPr>
            <p:cNvCxnSpPr>
              <a:cxnSpLocks/>
              <a:stCxn id="99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CA89D6-C649-42D1-8563-226AFF48CAE7}"/>
                </a:ext>
              </a:extLst>
            </p:cNvPr>
            <p:cNvCxnSpPr>
              <a:cxnSpLocks/>
              <a:stCxn id="100" idx="0"/>
              <a:endCxn id="99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73AFCBF-88CD-476B-A50A-45D7D1498726}"/>
                </a:ext>
              </a:extLst>
            </p:cNvPr>
            <p:cNvCxnSpPr>
              <a:cxnSpLocks/>
              <a:stCxn id="103" idx="6"/>
              <a:endCxn id="104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07D1670-F8BC-40BA-9B36-5FB6761B992F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2EE30CE-A218-48C8-AADB-4E60BA9D0264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003061F-8ED3-4758-B7FD-06E14CC3AAA4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A4C03A-2C9F-46AF-9E56-2CB7D9121CA2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5A470DE-DDC9-490A-AF93-73F1F10CAC82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FC74C0A-BECE-4DAD-90A7-7FB73A6F3F03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45061CF-33DF-4576-A4E9-6F56D484BC5B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62A292A-5CB1-4D56-8362-34A48730C948}"/>
                </a:ext>
              </a:extLst>
            </p:cNvPr>
            <p:cNvCxnSpPr>
              <a:stCxn id="104" idx="2"/>
              <a:endCxn id="100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C257E34-D662-4EA5-B8BD-3273981D43AC}"/>
                </a:ext>
              </a:extLst>
            </p:cNvPr>
            <p:cNvCxnSpPr>
              <a:cxnSpLocks/>
              <a:stCxn id="98" idx="5"/>
              <a:endCxn id="103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3DB237E-070F-4295-9F8C-B44DB4AFC5BD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A06B6BA-0390-4563-80DC-E35A264343A0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73FD2A4-C94B-41A1-87C8-7E6FCAEB15AD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2EAB38E-BEBA-448A-9E21-11FF6A869876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089C0E4-FCAE-4379-85BE-90C1FD1993CD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9BAEA9-2B12-4156-9260-8BFEF8328FD4}"/>
              </a:ext>
            </a:extLst>
          </p:cNvPr>
          <p:cNvGrpSpPr/>
          <p:nvPr/>
        </p:nvGrpSpPr>
        <p:grpSpPr>
          <a:xfrm>
            <a:off x="6202358" y="4194760"/>
            <a:ext cx="5121810" cy="1806405"/>
            <a:chOff x="6488517" y="4515552"/>
            <a:chExt cx="4957906" cy="110045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498E2AF-DAA9-434D-8F4A-64EB6FA7FDDD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D78C5-8349-447C-B60F-7B09CD84C8A0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42C407E-EE32-40FE-84D4-B0D0DDE66F1C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B92B749-F58F-4932-842C-5356B89E921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C4072A-3DA0-4AF3-9010-F99D29DFB9A2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E04F85B-4B9E-45A2-9952-D9DCF25AEC5D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3CFBAC6-A8A7-4304-8107-50F05C30BDB7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6C8D07C-F059-4EE3-B8BE-8F74ADA36270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B380919-7E49-4FCF-A498-A6A18A2E56D1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2AF6DE4-CEAD-459C-9078-BA54F5FB136C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C9559AE-00B9-467D-B5B5-1415AE423B2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6813930-324F-4C4D-88B0-2D43E1B16F93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96C52C-0E8C-48A6-8DD1-70F50EA90A8B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9D3A0DC-0455-4199-BB6D-6936EE56FF77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1F4A905-E008-4639-9E43-AFCB68FA0976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A19D22A-83EF-4C72-AC5F-61D24A722038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D95FE1-FCD6-42CD-ABBF-16D64587157F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A3B603B-BB87-4EC5-AC7A-19D644E5C95D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14E0696-9595-4C6C-AE43-1FD03E66CF71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row: Pentagon 147">
            <a:extLst>
              <a:ext uri="{FF2B5EF4-FFF2-40B4-BE49-F238E27FC236}">
                <a16:creationId xmlns:a16="http://schemas.microsoft.com/office/drawing/2014/main" id="{59CF37AF-C3EF-4941-8C36-80BB9038BF24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9" name="Arrow: Pentagon 148">
            <a:extLst>
              <a:ext uri="{FF2B5EF4-FFF2-40B4-BE49-F238E27FC236}">
                <a16:creationId xmlns:a16="http://schemas.microsoft.com/office/drawing/2014/main" id="{53131F17-6C66-4814-A30D-82FF64D7D306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0" name="Arrow: Pentagon 149">
            <a:extLst>
              <a:ext uri="{FF2B5EF4-FFF2-40B4-BE49-F238E27FC236}">
                <a16:creationId xmlns:a16="http://schemas.microsoft.com/office/drawing/2014/main" id="{457EE23E-4C2D-48D6-88CC-B23CAFDA0F2D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51" name="Arrow: Pentagon 150">
            <a:extLst>
              <a:ext uri="{FF2B5EF4-FFF2-40B4-BE49-F238E27FC236}">
                <a16:creationId xmlns:a16="http://schemas.microsoft.com/office/drawing/2014/main" id="{12E6579A-412E-4794-91EE-6C777B90A93F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52" name="Arrow: Pentagon 151">
            <a:extLst>
              <a:ext uri="{FF2B5EF4-FFF2-40B4-BE49-F238E27FC236}">
                <a16:creationId xmlns:a16="http://schemas.microsoft.com/office/drawing/2014/main" id="{DADB19E7-E5DC-436C-88C9-5B69165FED11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21CA2F8-86EA-4D20-9C7D-ADAE4448216E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29AED86-05EE-4407-B96A-B2E12F72CBEF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6C10EFE-ADD6-409D-95FA-086CA4473CF4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F8B1EB3-BDB2-47A9-BD90-CFE3743D7FB1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9CE1714-829B-4C0B-B676-AC156133729D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107D4BA-D2D4-40F6-B0F9-AB674FCA6885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83FBDD3-0B6E-42EE-A715-91B21C25A922}"/>
              </a:ext>
            </a:extLst>
          </p:cNvPr>
          <p:cNvSpPr txBox="1"/>
          <p:nvPr/>
        </p:nvSpPr>
        <p:spPr>
          <a:xfrm>
            <a:off x="7331263" y="418134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B047F2F-41C2-4413-BBB2-6AA62CA7BE51}"/>
              </a:ext>
            </a:extLst>
          </p:cNvPr>
          <p:cNvSpPr txBox="1"/>
          <p:nvPr/>
        </p:nvSpPr>
        <p:spPr>
          <a:xfrm>
            <a:off x="7986583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C0982F1-80D0-4296-8E27-645DABF93082}"/>
              </a:ext>
            </a:extLst>
          </p:cNvPr>
          <p:cNvSpPr txBox="1"/>
          <p:nvPr/>
        </p:nvSpPr>
        <p:spPr>
          <a:xfrm>
            <a:off x="8337103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56C6868-888E-40B5-A153-AC2D2F23F480}"/>
              </a:ext>
            </a:extLst>
          </p:cNvPr>
          <p:cNvSpPr txBox="1"/>
          <p:nvPr/>
        </p:nvSpPr>
        <p:spPr>
          <a:xfrm>
            <a:off x="8634283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0F5580-214C-4806-ABA0-E0B5733FF750}"/>
              </a:ext>
            </a:extLst>
          </p:cNvPr>
          <p:cNvSpPr txBox="1"/>
          <p:nvPr/>
        </p:nvSpPr>
        <p:spPr>
          <a:xfrm>
            <a:off x="10798363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D39ED21-DDC2-4997-992B-8F33165DB284}"/>
              </a:ext>
            </a:extLst>
          </p:cNvPr>
          <p:cNvSpPr txBox="1"/>
          <p:nvPr/>
        </p:nvSpPr>
        <p:spPr>
          <a:xfrm>
            <a:off x="9429144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5" name="Flowchart: Collate 164">
            <a:extLst>
              <a:ext uri="{FF2B5EF4-FFF2-40B4-BE49-F238E27FC236}">
                <a16:creationId xmlns:a16="http://schemas.microsoft.com/office/drawing/2014/main" id="{2FCFC4FF-F788-45B9-A860-5B8D6560E988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6" name="Flowchart: Collate 165">
            <a:extLst>
              <a:ext uri="{FF2B5EF4-FFF2-40B4-BE49-F238E27FC236}">
                <a16:creationId xmlns:a16="http://schemas.microsoft.com/office/drawing/2014/main" id="{72593D89-E2C3-40D5-AC3D-87139BD15FBA}"/>
              </a:ext>
            </a:extLst>
          </p:cNvPr>
          <p:cNvSpPr/>
          <p:nvPr/>
        </p:nvSpPr>
        <p:spPr>
          <a:xfrm>
            <a:off x="6346589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7" name="Flowchart: Collate 166">
            <a:extLst>
              <a:ext uri="{FF2B5EF4-FFF2-40B4-BE49-F238E27FC236}">
                <a16:creationId xmlns:a16="http://schemas.microsoft.com/office/drawing/2014/main" id="{2D240AD2-EC0E-4FF9-8730-C8005C3F7230}"/>
              </a:ext>
            </a:extLst>
          </p:cNvPr>
          <p:cNvSpPr/>
          <p:nvPr/>
        </p:nvSpPr>
        <p:spPr>
          <a:xfrm>
            <a:off x="6346589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8" name="Flowchart: Collate 167">
            <a:extLst>
              <a:ext uri="{FF2B5EF4-FFF2-40B4-BE49-F238E27FC236}">
                <a16:creationId xmlns:a16="http://schemas.microsoft.com/office/drawing/2014/main" id="{2194B21A-5139-4CBD-BA0F-BE3D11FB835D}"/>
              </a:ext>
            </a:extLst>
          </p:cNvPr>
          <p:cNvSpPr/>
          <p:nvPr/>
        </p:nvSpPr>
        <p:spPr>
          <a:xfrm>
            <a:off x="6346589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9" name="Flowchart: Collate 168">
            <a:extLst>
              <a:ext uri="{FF2B5EF4-FFF2-40B4-BE49-F238E27FC236}">
                <a16:creationId xmlns:a16="http://schemas.microsoft.com/office/drawing/2014/main" id="{2E180B4B-097C-49AC-8DB6-0E609B468EAF}"/>
              </a:ext>
            </a:extLst>
          </p:cNvPr>
          <p:cNvSpPr/>
          <p:nvPr/>
        </p:nvSpPr>
        <p:spPr>
          <a:xfrm>
            <a:off x="6346589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0" name="Flowchart: Collate 169">
            <a:extLst>
              <a:ext uri="{FF2B5EF4-FFF2-40B4-BE49-F238E27FC236}">
                <a16:creationId xmlns:a16="http://schemas.microsoft.com/office/drawing/2014/main" id="{CB377B8E-3A2F-45A9-80A0-01AE878AC86D}"/>
              </a:ext>
            </a:extLst>
          </p:cNvPr>
          <p:cNvSpPr/>
          <p:nvPr/>
        </p:nvSpPr>
        <p:spPr>
          <a:xfrm>
            <a:off x="7088467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1" name="Flowchart: Collate 170">
            <a:extLst>
              <a:ext uri="{FF2B5EF4-FFF2-40B4-BE49-F238E27FC236}">
                <a16:creationId xmlns:a16="http://schemas.microsoft.com/office/drawing/2014/main" id="{F0A76B8C-C2A2-4554-81EA-61EA253E973B}"/>
              </a:ext>
            </a:extLst>
          </p:cNvPr>
          <p:cNvSpPr/>
          <p:nvPr/>
        </p:nvSpPr>
        <p:spPr>
          <a:xfrm>
            <a:off x="7793262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2" name="Flowchart: Collate 171">
            <a:extLst>
              <a:ext uri="{FF2B5EF4-FFF2-40B4-BE49-F238E27FC236}">
                <a16:creationId xmlns:a16="http://schemas.microsoft.com/office/drawing/2014/main" id="{0E2D9773-87FE-4DA2-8574-A81384ACF6D0}"/>
              </a:ext>
            </a:extLst>
          </p:cNvPr>
          <p:cNvSpPr/>
          <p:nvPr/>
        </p:nvSpPr>
        <p:spPr>
          <a:xfrm>
            <a:off x="8084202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3" name="Flowchart: Collate 172">
            <a:extLst>
              <a:ext uri="{FF2B5EF4-FFF2-40B4-BE49-F238E27FC236}">
                <a16:creationId xmlns:a16="http://schemas.microsoft.com/office/drawing/2014/main" id="{D9E796FC-13AA-4E83-8355-80483E53E835}"/>
              </a:ext>
            </a:extLst>
          </p:cNvPr>
          <p:cNvSpPr/>
          <p:nvPr/>
        </p:nvSpPr>
        <p:spPr>
          <a:xfrm>
            <a:off x="8442812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0982DF2-B033-44FC-B2E9-A91FA9B13E21}"/>
              </a:ext>
            </a:extLst>
          </p:cNvPr>
          <p:cNvGrpSpPr/>
          <p:nvPr/>
        </p:nvGrpSpPr>
        <p:grpSpPr>
          <a:xfrm>
            <a:off x="7033183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7E8C3EC-301D-4284-8605-7D1EFD1CE313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9AE1CCC-8145-4382-8B00-CA9C615735CD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DAED81B-CC43-4094-B2D1-E48D12EC9891}"/>
              </a:ext>
            </a:extLst>
          </p:cNvPr>
          <p:cNvGrpSpPr/>
          <p:nvPr/>
        </p:nvGrpSpPr>
        <p:grpSpPr>
          <a:xfrm>
            <a:off x="7397960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8BC17A5-C26E-4172-A581-3C4FFDB8FC5C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3839-2272-49AC-9889-AEDF6A8FD3C8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0B4AC08-08FA-40A4-B5DE-0EA7A05ADFAD}"/>
              </a:ext>
            </a:extLst>
          </p:cNvPr>
          <p:cNvGrpSpPr/>
          <p:nvPr/>
        </p:nvGrpSpPr>
        <p:grpSpPr>
          <a:xfrm>
            <a:off x="7736827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FF6AEDA-E263-4D87-BDB4-E054765D6B3B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08C4011-75AD-40D4-831E-5C6F3D35283F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1499EE7-0AF5-45F7-A9F3-20FE0A2B843A}"/>
              </a:ext>
            </a:extLst>
          </p:cNvPr>
          <p:cNvSpPr/>
          <p:nvPr/>
        </p:nvSpPr>
        <p:spPr>
          <a:xfrm>
            <a:off x="8252222" y="3290117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620DF12-C3B7-4620-94F1-03FE143F2964}"/>
              </a:ext>
            </a:extLst>
          </p:cNvPr>
          <p:cNvSpPr/>
          <p:nvPr/>
        </p:nvSpPr>
        <p:spPr>
          <a:xfrm>
            <a:off x="8252222" y="3505450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365A334-660B-4013-8C71-8F72639D0B04}"/>
              </a:ext>
            </a:extLst>
          </p:cNvPr>
          <p:cNvSpPr/>
          <p:nvPr/>
        </p:nvSpPr>
        <p:spPr>
          <a:xfrm>
            <a:off x="8810586" y="3290117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1DCE17B-1595-4631-B62A-AB0B293C0780}"/>
              </a:ext>
            </a:extLst>
          </p:cNvPr>
          <p:cNvSpPr/>
          <p:nvPr/>
        </p:nvSpPr>
        <p:spPr>
          <a:xfrm>
            <a:off x="8810586" y="3505450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E8C0A64-97CF-493A-9D91-A756E5BEDA9A}"/>
              </a:ext>
            </a:extLst>
          </p:cNvPr>
          <p:cNvGrpSpPr/>
          <p:nvPr/>
        </p:nvGrpSpPr>
        <p:grpSpPr>
          <a:xfrm>
            <a:off x="9159915" y="3290117"/>
            <a:ext cx="357188" cy="430666"/>
            <a:chOff x="6691312" y="3586163"/>
            <a:chExt cx="357188" cy="430666"/>
          </a:xfrm>
          <a:solidFill>
            <a:srgbClr val="FFC000"/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BD1BDA-247F-4A3B-8E26-BF56DA86AFEE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0A8317C-C0F0-47AB-92A1-58C32A01DFDF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</a:t>
              </a:r>
            </a:p>
          </p:txBody>
        </p:sp>
      </p:grpSp>
      <p:sp>
        <p:nvSpPr>
          <p:cNvPr id="196" name="Flowchart: Decision 195">
            <a:extLst>
              <a:ext uri="{FF2B5EF4-FFF2-40B4-BE49-F238E27FC236}">
                <a16:creationId xmlns:a16="http://schemas.microsoft.com/office/drawing/2014/main" id="{32DA1254-9C37-4D15-8380-E1A65CA913B1}"/>
              </a:ext>
            </a:extLst>
          </p:cNvPr>
          <p:cNvSpPr/>
          <p:nvPr/>
        </p:nvSpPr>
        <p:spPr>
          <a:xfrm>
            <a:off x="9931931" y="5374657"/>
            <a:ext cx="109061" cy="199534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42C8EAE-0760-45DD-B3FE-F0D673A82004}"/>
              </a:ext>
            </a:extLst>
          </p:cNvPr>
          <p:cNvSpPr txBox="1"/>
          <p:nvPr/>
        </p:nvSpPr>
        <p:spPr>
          <a:xfrm>
            <a:off x="8978758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13</a:t>
            </a:r>
          </a:p>
        </p:txBody>
      </p:sp>
      <p:sp>
        <p:nvSpPr>
          <p:cNvPr id="205" name="Flowchart: Collate 204">
            <a:extLst>
              <a:ext uri="{FF2B5EF4-FFF2-40B4-BE49-F238E27FC236}">
                <a16:creationId xmlns:a16="http://schemas.microsoft.com/office/drawing/2014/main" id="{6783007B-BE06-4392-954B-FC329DA982EA}"/>
              </a:ext>
            </a:extLst>
          </p:cNvPr>
          <p:cNvSpPr/>
          <p:nvPr/>
        </p:nvSpPr>
        <p:spPr>
          <a:xfrm>
            <a:off x="8823268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18233E8-2BA1-43A8-8E3A-57141E532340}"/>
              </a:ext>
            </a:extLst>
          </p:cNvPr>
          <p:cNvSpPr txBox="1"/>
          <p:nvPr/>
        </p:nvSpPr>
        <p:spPr>
          <a:xfrm>
            <a:off x="10187535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10" name="Flowchart: Collate 209">
            <a:extLst>
              <a:ext uri="{FF2B5EF4-FFF2-40B4-BE49-F238E27FC236}">
                <a16:creationId xmlns:a16="http://schemas.microsoft.com/office/drawing/2014/main" id="{8A667510-F39F-47F4-9D07-9D558953E728}"/>
              </a:ext>
            </a:extLst>
          </p:cNvPr>
          <p:cNvSpPr/>
          <p:nvPr/>
        </p:nvSpPr>
        <p:spPr>
          <a:xfrm>
            <a:off x="10646426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1" name="Flowchart: Terminator 210">
            <a:extLst>
              <a:ext uri="{FF2B5EF4-FFF2-40B4-BE49-F238E27FC236}">
                <a16:creationId xmlns:a16="http://schemas.microsoft.com/office/drawing/2014/main" id="{6D036DDA-299C-447A-8192-33CDFEE0AF75}"/>
              </a:ext>
            </a:extLst>
          </p:cNvPr>
          <p:cNvSpPr/>
          <p:nvPr/>
        </p:nvSpPr>
        <p:spPr>
          <a:xfrm flipH="1">
            <a:off x="11396082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19760CBA-633D-4B3B-B785-0B0A4099DCC6}"/>
              </a:ext>
            </a:extLst>
          </p:cNvPr>
          <p:cNvSpPr/>
          <p:nvPr/>
        </p:nvSpPr>
        <p:spPr>
          <a:xfrm flipH="1">
            <a:off x="11396082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213" name="Flowchart: Terminator 212">
            <a:extLst>
              <a:ext uri="{FF2B5EF4-FFF2-40B4-BE49-F238E27FC236}">
                <a16:creationId xmlns:a16="http://schemas.microsoft.com/office/drawing/2014/main" id="{AB59A07A-FF23-4D03-973E-AB66960FACB8}"/>
              </a:ext>
            </a:extLst>
          </p:cNvPr>
          <p:cNvSpPr/>
          <p:nvPr/>
        </p:nvSpPr>
        <p:spPr>
          <a:xfrm flipH="1">
            <a:off x="11396082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98D063E1-4CC9-48A7-87C7-26D6C6923890}"/>
              </a:ext>
            </a:extLst>
          </p:cNvPr>
          <p:cNvSpPr/>
          <p:nvPr/>
        </p:nvSpPr>
        <p:spPr>
          <a:xfrm flipH="1">
            <a:off x="11396082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15" name="Flowchart: Terminator 214">
            <a:extLst>
              <a:ext uri="{FF2B5EF4-FFF2-40B4-BE49-F238E27FC236}">
                <a16:creationId xmlns:a16="http://schemas.microsoft.com/office/drawing/2014/main" id="{5D4B49C6-AA62-4D96-AB44-5D5A441C45DC}"/>
              </a:ext>
            </a:extLst>
          </p:cNvPr>
          <p:cNvSpPr/>
          <p:nvPr/>
        </p:nvSpPr>
        <p:spPr>
          <a:xfrm flipH="1">
            <a:off x="11396082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5A9D061-1AD9-40E7-A255-EE68C5B48724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4CE2D8D3-C52D-4D8F-8545-014927980861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9D1771A-D529-4D90-87B4-2078439DFFA5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48E7F9A-21F2-4ED0-9BE2-C5D653442C7B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7C1DBE1-6ACD-4096-AEAC-CA3279E04026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3" name="Mask">
            <a:extLst>
              <a:ext uri="{FF2B5EF4-FFF2-40B4-BE49-F238E27FC236}">
                <a16:creationId xmlns:a16="http://schemas.microsoft.com/office/drawing/2014/main" id="{237B782A-1135-4B29-9883-741843E00516}"/>
              </a:ext>
            </a:extLst>
          </p:cNvPr>
          <p:cNvGrpSpPr/>
          <p:nvPr/>
        </p:nvGrpSpPr>
        <p:grpSpPr>
          <a:xfrm>
            <a:off x="9801093" y="4194762"/>
            <a:ext cx="2198744" cy="1832938"/>
            <a:chOff x="6542998" y="4515553"/>
            <a:chExt cx="4903425" cy="1116620"/>
          </a:xfrm>
          <a:solidFill>
            <a:schemeClr val="bg1"/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F29CBFD-B46C-421F-8CB5-FB08EAF2943F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A456AF8-D045-4BCB-9B33-3AAE1B62FEEB}"/>
                </a:ext>
              </a:extLst>
            </p:cNvPr>
            <p:cNvSpPr/>
            <p:nvPr/>
          </p:nvSpPr>
          <p:spPr>
            <a:xfrm>
              <a:off x="6542998" y="5435033"/>
              <a:ext cx="4903425" cy="197140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D4FA948-C204-4CB3-A60A-7B78ACDB3073}"/>
                </a:ext>
              </a:extLst>
            </p:cNvPr>
            <p:cNvSpPr/>
            <p:nvPr/>
          </p:nvSpPr>
          <p:spPr>
            <a:xfrm>
              <a:off x="6542998" y="4745423"/>
              <a:ext cx="4903425" cy="188559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2DF03C8-DCF0-4460-BE79-CD3238424212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DBE0D4C-09F9-4B6E-ACB2-D2DCCE7DDA45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22" name="Flowchart: Collate 121">
            <a:extLst>
              <a:ext uri="{FF2B5EF4-FFF2-40B4-BE49-F238E27FC236}">
                <a16:creationId xmlns:a16="http://schemas.microsoft.com/office/drawing/2014/main" id="{7A5D139F-E6D5-4585-B404-B7E8ABEA4AC3}"/>
              </a:ext>
            </a:extLst>
          </p:cNvPr>
          <p:cNvSpPr/>
          <p:nvPr/>
        </p:nvSpPr>
        <p:spPr>
          <a:xfrm>
            <a:off x="9245688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87" name="Mask">
            <a:extLst>
              <a:ext uri="{FF2B5EF4-FFF2-40B4-BE49-F238E27FC236}">
                <a16:creationId xmlns:a16="http://schemas.microsoft.com/office/drawing/2014/main" id="{ADF4120C-E0EB-4704-B040-9C1B50BD632B}"/>
              </a:ext>
            </a:extLst>
          </p:cNvPr>
          <p:cNvGrpSpPr/>
          <p:nvPr/>
        </p:nvGrpSpPr>
        <p:grpSpPr>
          <a:xfrm>
            <a:off x="9016232" y="4194761"/>
            <a:ext cx="801825" cy="1832936"/>
            <a:chOff x="6542998" y="4515553"/>
            <a:chExt cx="4903425" cy="1116619"/>
          </a:xfrm>
          <a:solidFill>
            <a:schemeClr val="bg1"/>
          </a:solidFill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DD4F9FC3-D6EE-4A7D-8643-6255C8835607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3734E1C-149B-4D12-A941-2F6B3C7CC750}"/>
                </a:ext>
              </a:extLst>
            </p:cNvPr>
            <p:cNvSpPr/>
            <p:nvPr/>
          </p:nvSpPr>
          <p:spPr>
            <a:xfrm>
              <a:off x="6542998" y="5435033"/>
              <a:ext cx="4903425" cy="197139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DDE5ED9-37E0-46C6-805C-B78DCF5DDBBB}"/>
                </a:ext>
              </a:extLst>
            </p:cNvPr>
            <p:cNvSpPr/>
            <p:nvPr/>
          </p:nvSpPr>
          <p:spPr>
            <a:xfrm>
              <a:off x="6542998" y="4745423"/>
              <a:ext cx="4903425" cy="197140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3EC6DCE-FFA7-4D13-928C-C8789C44D37A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F0DA1F4-E734-485E-AF46-18518F613D5A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321686-F3EB-470E-9FAA-89C4FE6C6511}"/>
              </a:ext>
            </a:extLst>
          </p:cNvPr>
          <p:cNvGrpSpPr/>
          <p:nvPr/>
        </p:nvGrpSpPr>
        <p:grpSpPr>
          <a:xfrm>
            <a:off x="8953732" y="3290117"/>
            <a:ext cx="1656440" cy="2565413"/>
            <a:chOff x="8953732" y="3290117"/>
            <a:chExt cx="1656440" cy="256541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121C0D29-8619-43C8-91CC-9C7E7519AF33}"/>
                </a:ext>
              </a:extLst>
            </p:cNvPr>
            <p:cNvGrpSpPr/>
            <p:nvPr/>
          </p:nvGrpSpPr>
          <p:grpSpPr>
            <a:xfrm>
              <a:off x="9718482" y="3290117"/>
              <a:ext cx="357188" cy="430666"/>
              <a:chOff x="6691312" y="3586163"/>
              <a:chExt cx="357188" cy="430666"/>
            </a:xfrm>
            <a:solidFill>
              <a:srgbClr val="00B050"/>
            </a:solidFill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5ADA8A4-81BF-41AA-87A3-51EEA529DEA8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DDFCBAA-D17C-42C3-A26B-74C3D6E2A3D4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15</a:t>
                </a: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95EF507-109B-407E-A461-DC360612BB98}"/>
                </a:ext>
              </a:extLst>
            </p:cNvPr>
            <p:cNvGrpSpPr/>
            <p:nvPr/>
          </p:nvGrpSpPr>
          <p:grpSpPr>
            <a:xfrm>
              <a:off x="10252984" y="3290117"/>
              <a:ext cx="357188" cy="430666"/>
              <a:chOff x="6691312" y="3586163"/>
              <a:chExt cx="357188" cy="430666"/>
            </a:xfrm>
            <a:solidFill>
              <a:srgbClr val="990033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394AFB3-3131-4178-A7BD-51A3126AD5F4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B502E20-8257-47D2-8553-013D7C1A298C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D1868F5-7701-4691-997F-8E6019BEB711}"/>
                </a:ext>
              </a:extLst>
            </p:cNvPr>
            <p:cNvCxnSpPr/>
            <p:nvPr/>
          </p:nvCxnSpPr>
          <p:spPr>
            <a:xfrm flipV="1">
              <a:off x="8953732" y="3720782"/>
              <a:ext cx="771637" cy="213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97A355-9EB8-4711-B0BD-A7D8B0C3C098}"/>
                </a:ext>
              </a:extLst>
            </p:cNvPr>
            <p:cNvCxnSpPr/>
            <p:nvPr/>
          </p:nvCxnSpPr>
          <p:spPr>
            <a:xfrm flipV="1">
              <a:off x="9355302" y="3720782"/>
              <a:ext cx="897682" cy="10005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ED2B7-7510-4516-84D4-0E350B27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DBD650-9789-4811-AD04-8B343A77F280}"/>
              </a:ext>
            </a:extLst>
          </p:cNvPr>
          <p:cNvGrpSpPr/>
          <p:nvPr/>
        </p:nvGrpSpPr>
        <p:grpSpPr>
          <a:xfrm>
            <a:off x="8430817" y="3720782"/>
            <a:ext cx="890880" cy="2134747"/>
            <a:chOff x="8430817" y="3720782"/>
            <a:chExt cx="890880" cy="2134747"/>
          </a:xfrm>
        </p:grpSpPr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94ABBBA6-E5DC-4E1B-9B9D-7B6B0104308C}"/>
                </a:ext>
              </a:extLst>
            </p:cNvPr>
            <p:cNvCxnSpPr/>
            <p:nvPr/>
          </p:nvCxnSpPr>
          <p:spPr>
            <a:xfrm rot="16200000" flipH="1">
              <a:off x="7592285" y="4559314"/>
              <a:ext cx="2134747" cy="457684"/>
            </a:xfrm>
            <a:prstGeom prst="curvedConnector3">
              <a:avLst>
                <a:gd name="adj1" fmla="val 9961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ctor: Curved 185">
              <a:extLst>
                <a:ext uri="{FF2B5EF4-FFF2-40B4-BE49-F238E27FC236}">
                  <a16:creationId xmlns:a16="http://schemas.microsoft.com/office/drawing/2014/main" id="{6E30CE8B-AFC4-4745-B277-003E596DDB28}"/>
                </a:ext>
              </a:extLst>
            </p:cNvPr>
            <p:cNvCxnSpPr/>
            <p:nvPr/>
          </p:nvCxnSpPr>
          <p:spPr>
            <a:xfrm rot="16200000" flipH="1">
              <a:off x="8655153" y="4054810"/>
              <a:ext cx="1000571" cy="332516"/>
            </a:xfrm>
            <a:prstGeom prst="curvedConnector3">
              <a:avLst>
                <a:gd name="adj1" fmla="val 9721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116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634">
        <p:fade/>
      </p:transition>
    </mc:Choice>
    <mc:Fallback xmlns="">
      <p:transition spd="med" advTm="116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" objId="6"/>
        <p14:stopEvt time="11402" objId="6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2857501"/>
            <a:ext cx="5130649" cy="527080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3CE74D-6898-4C92-A3AA-E64F9FC86986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35EB88-5656-46E1-A5BA-3BC1B263CC36}"/>
              </a:ext>
            </a:extLst>
          </p:cNvPr>
          <p:cNvGrpSpPr/>
          <p:nvPr/>
        </p:nvGrpSpPr>
        <p:grpSpPr>
          <a:xfrm>
            <a:off x="7827737" y="1083397"/>
            <a:ext cx="2212732" cy="1621999"/>
            <a:chOff x="7531904" y="1168563"/>
            <a:chExt cx="2212732" cy="162199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6B8B7C4-BF97-4BCB-AE21-28E441513748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31AAC83-A7D1-40C2-A43F-66CD3341CCAB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4047360-1BAF-4BBF-91E3-7B3485378F75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F0E035D-A569-4991-BF3F-985562ADAFA0}"/>
                </a:ext>
              </a:extLst>
            </p:cNvPr>
            <p:cNvCxnSpPr>
              <a:cxnSpLocks/>
              <a:stCxn id="98" idx="7"/>
              <a:endCxn id="99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5EAF03-9C00-4BAF-A09B-2D1B94A50476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9B02D57-17E5-4599-BEDC-F30A78653601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41EA043-C8C0-4A46-AD86-9ECD331E82D9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0C5A727-DE4F-4CA6-A753-06F7D07FE508}"/>
                </a:ext>
              </a:extLst>
            </p:cNvPr>
            <p:cNvCxnSpPr>
              <a:cxnSpLocks/>
              <a:stCxn id="99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10CDB08-5E9B-4311-B72C-27C1F677064E}"/>
                </a:ext>
              </a:extLst>
            </p:cNvPr>
            <p:cNvCxnSpPr>
              <a:cxnSpLocks/>
              <a:stCxn id="100" idx="0"/>
              <a:endCxn id="99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E8557EF-0CD5-4A6B-A9E5-05F9E07A4824}"/>
                </a:ext>
              </a:extLst>
            </p:cNvPr>
            <p:cNvCxnSpPr>
              <a:cxnSpLocks/>
              <a:stCxn id="103" idx="6"/>
              <a:endCxn id="104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415ED74-4254-4F43-8A81-39581F99867F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06DB2AF-8291-4239-8988-DA8A5F1A830F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D7BFA3-7297-4A51-9CFD-EDBBB883D396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B13D9F8-32ED-418A-AA62-43D4A5708288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B176157-7B58-47BB-948E-B5BA15D25E61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DF6EE6-E861-44E9-B0F2-1CCE56EC7C04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49812CB-73A0-4382-B369-420450691323}"/>
                </a:ext>
              </a:extLst>
            </p:cNvPr>
            <p:cNvCxnSpPr>
              <a:cxnSpLocks/>
              <a:stCxn id="100" idx="4"/>
              <a:endCxn id="103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3F79F27-8B77-462A-859F-1AFEBCF4BEB1}"/>
                </a:ext>
              </a:extLst>
            </p:cNvPr>
            <p:cNvCxnSpPr>
              <a:stCxn id="104" idx="2"/>
              <a:endCxn id="100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3ED565A-946A-431F-8D96-78CF458A4DB3}"/>
                </a:ext>
              </a:extLst>
            </p:cNvPr>
            <p:cNvCxnSpPr>
              <a:cxnSpLocks/>
              <a:stCxn id="98" idx="5"/>
              <a:endCxn id="103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1AB954A-706D-427A-AEE8-03922D463FCE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46C0CCF-C47C-4A93-8DD1-C5085CD7DC71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B7034AF-521E-4FDA-87A3-544B0099D826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5835FD9-474C-49CC-A597-9146D5559209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2110F4F-FEB9-4B13-BCE4-15BE58183DD2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435B2A2-1953-4E73-A683-153E21CA0CCC}"/>
              </a:ext>
            </a:extLst>
          </p:cNvPr>
          <p:cNvGrpSpPr/>
          <p:nvPr/>
        </p:nvGrpSpPr>
        <p:grpSpPr>
          <a:xfrm>
            <a:off x="6202358" y="4194760"/>
            <a:ext cx="5121810" cy="1806405"/>
            <a:chOff x="6488517" y="4515552"/>
            <a:chExt cx="4957906" cy="110045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CA7155F-4557-4CF3-8B7B-CD992D47B368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0B7987B-87F5-427B-A658-8BFBD9BB6EBB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ACB7D22-9351-468E-84A8-5985EB0511D8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37DDAF2-CD71-4BCC-A1D1-AC72BE222EC2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53ADD71-4E88-49B1-B17A-E4825D592642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D2B9DA0-EE80-474E-860C-344CE987E206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DB397EE-BBEE-4895-87E3-2937239D763F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DAD8C4-3C29-4E24-BFA7-75D8E7585543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56A3A422-7653-41D0-82F4-6857BEC4E5B1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FFA6E84-5C24-43F7-9387-4B349179F869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4F49E97-0CC7-4850-8A8B-30273FA956E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BC2B669-764C-4A50-86F4-341130893719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4F4D6DB-660A-4F84-858A-01B1172D9D4D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DEA3C49-DAF4-4E45-897A-2DA87C524C77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02026C-344D-4ED1-8AB6-B972B1D378A2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D2074F0-6DD5-41E9-BEE5-5B9B3E7F7D8F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9DE84D5-ED2B-4A3D-8470-851F5C495F21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E10396E-491D-42C3-B3B2-581B701BE305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10797C6-F939-48FA-8679-0941D089FF8D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row: Pentagon 147">
            <a:extLst>
              <a:ext uri="{FF2B5EF4-FFF2-40B4-BE49-F238E27FC236}">
                <a16:creationId xmlns:a16="http://schemas.microsoft.com/office/drawing/2014/main" id="{84566184-16E3-47F4-A086-5971ED3E920A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9" name="Arrow: Pentagon 148">
            <a:extLst>
              <a:ext uri="{FF2B5EF4-FFF2-40B4-BE49-F238E27FC236}">
                <a16:creationId xmlns:a16="http://schemas.microsoft.com/office/drawing/2014/main" id="{82AA598C-EBCE-4EF7-B29B-0B10BE641BFC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0" name="Arrow: Pentagon 149">
            <a:extLst>
              <a:ext uri="{FF2B5EF4-FFF2-40B4-BE49-F238E27FC236}">
                <a16:creationId xmlns:a16="http://schemas.microsoft.com/office/drawing/2014/main" id="{B8DEE8E3-6640-42F3-8C13-57378D129200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51" name="Arrow: Pentagon 150">
            <a:extLst>
              <a:ext uri="{FF2B5EF4-FFF2-40B4-BE49-F238E27FC236}">
                <a16:creationId xmlns:a16="http://schemas.microsoft.com/office/drawing/2014/main" id="{85B69D74-0801-4A84-869C-8F69F60F1E39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52" name="Arrow: Pentagon 151">
            <a:extLst>
              <a:ext uri="{FF2B5EF4-FFF2-40B4-BE49-F238E27FC236}">
                <a16:creationId xmlns:a16="http://schemas.microsoft.com/office/drawing/2014/main" id="{22987B77-AAFC-4AD3-A1D5-97ACE22EBC21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46A4AF1-CC99-419F-840B-643B00619CCA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3CAE134-CE5A-44E3-BF9F-261BCC478F67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64D75A4-7B20-4E45-B740-774D11F7CE93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A3C0351-6A4F-441B-9F15-C2475C108DD8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9E2263-1B92-48F6-BA34-8C729B81504A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E966FC1-E522-4D09-93BE-6AEA5F085A8E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99C73635-CA03-4DF9-810A-030B0600B031}"/>
              </a:ext>
            </a:extLst>
          </p:cNvPr>
          <p:cNvSpPr txBox="1"/>
          <p:nvPr/>
        </p:nvSpPr>
        <p:spPr>
          <a:xfrm>
            <a:off x="7331263" y="418134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09BD286-0BB1-410B-AA8C-C0194771C3E8}"/>
              </a:ext>
            </a:extLst>
          </p:cNvPr>
          <p:cNvSpPr txBox="1"/>
          <p:nvPr/>
        </p:nvSpPr>
        <p:spPr>
          <a:xfrm>
            <a:off x="7986583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9FE5C0-51C6-424A-9404-9193FB690B27}"/>
              </a:ext>
            </a:extLst>
          </p:cNvPr>
          <p:cNvSpPr txBox="1"/>
          <p:nvPr/>
        </p:nvSpPr>
        <p:spPr>
          <a:xfrm>
            <a:off x="8337103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4118A3D-E80D-4BD4-B7C7-8EB28093B054}"/>
              </a:ext>
            </a:extLst>
          </p:cNvPr>
          <p:cNvSpPr txBox="1"/>
          <p:nvPr/>
        </p:nvSpPr>
        <p:spPr>
          <a:xfrm>
            <a:off x="8634283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581C19-5460-4756-BD4A-6B85FD26A6D4}"/>
              </a:ext>
            </a:extLst>
          </p:cNvPr>
          <p:cNvSpPr txBox="1"/>
          <p:nvPr/>
        </p:nvSpPr>
        <p:spPr>
          <a:xfrm>
            <a:off x="10798363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5F8EB96-4700-480A-8DDB-5C0572DEE3EB}"/>
              </a:ext>
            </a:extLst>
          </p:cNvPr>
          <p:cNvSpPr txBox="1"/>
          <p:nvPr/>
        </p:nvSpPr>
        <p:spPr>
          <a:xfrm>
            <a:off x="9429144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65" name="Flowchart: Collate 164">
            <a:extLst>
              <a:ext uri="{FF2B5EF4-FFF2-40B4-BE49-F238E27FC236}">
                <a16:creationId xmlns:a16="http://schemas.microsoft.com/office/drawing/2014/main" id="{B80EFC80-CA21-47DC-8B55-FAEABA734F2C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6" name="Flowchart: Collate 165">
            <a:extLst>
              <a:ext uri="{FF2B5EF4-FFF2-40B4-BE49-F238E27FC236}">
                <a16:creationId xmlns:a16="http://schemas.microsoft.com/office/drawing/2014/main" id="{CE9F81F1-67BA-4588-A661-BB0BDB7D40ED}"/>
              </a:ext>
            </a:extLst>
          </p:cNvPr>
          <p:cNvSpPr/>
          <p:nvPr/>
        </p:nvSpPr>
        <p:spPr>
          <a:xfrm>
            <a:off x="6346589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7" name="Flowchart: Collate 166">
            <a:extLst>
              <a:ext uri="{FF2B5EF4-FFF2-40B4-BE49-F238E27FC236}">
                <a16:creationId xmlns:a16="http://schemas.microsoft.com/office/drawing/2014/main" id="{CC426F23-330B-412D-9BCB-A42D8583C9AB}"/>
              </a:ext>
            </a:extLst>
          </p:cNvPr>
          <p:cNvSpPr/>
          <p:nvPr/>
        </p:nvSpPr>
        <p:spPr>
          <a:xfrm>
            <a:off x="6346589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8" name="Flowchart: Collate 167">
            <a:extLst>
              <a:ext uri="{FF2B5EF4-FFF2-40B4-BE49-F238E27FC236}">
                <a16:creationId xmlns:a16="http://schemas.microsoft.com/office/drawing/2014/main" id="{AFDE66E7-3223-4AF0-B166-774B3AEABE8C}"/>
              </a:ext>
            </a:extLst>
          </p:cNvPr>
          <p:cNvSpPr/>
          <p:nvPr/>
        </p:nvSpPr>
        <p:spPr>
          <a:xfrm>
            <a:off x="6346589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9" name="Flowchart: Collate 168">
            <a:extLst>
              <a:ext uri="{FF2B5EF4-FFF2-40B4-BE49-F238E27FC236}">
                <a16:creationId xmlns:a16="http://schemas.microsoft.com/office/drawing/2014/main" id="{5FEA4C72-1C29-446D-ACCD-31CBA83F6B96}"/>
              </a:ext>
            </a:extLst>
          </p:cNvPr>
          <p:cNvSpPr/>
          <p:nvPr/>
        </p:nvSpPr>
        <p:spPr>
          <a:xfrm>
            <a:off x="6346589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0" name="Flowchart: Collate 169">
            <a:extLst>
              <a:ext uri="{FF2B5EF4-FFF2-40B4-BE49-F238E27FC236}">
                <a16:creationId xmlns:a16="http://schemas.microsoft.com/office/drawing/2014/main" id="{F7508C26-30E1-4D4D-823E-254DD9502B04}"/>
              </a:ext>
            </a:extLst>
          </p:cNvPr>
          <p:cNvSpPr/>
          <p:nvPr/>
        </p:nvSpPr>
        <p:spPr>
          <a:xfrm>
            <a:off x="7088467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1" name="Flowchart: Collate 170">
            <a:extLst>
              <a:ext uri="{FF2B5EF4-FFF2-40B4-BE49-F238E27FC236}">
                <a16:creationId xmlns:a16="http://schemas.microsoft.com/office/drawing/2014/main" id="{6E738392-B11A-40A2-A25E-408F97D51731}"/>
              </a:ext>
            </a:extLst>
          </p:cNvPr>
          <p:cNvSpPr/>
          <p:nvPr/>
        </p:nvSpPr>
        <p:spPr>
          <a:xfrm>
            <a:off x="7793262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2" name="Flowchart: Collate 171">
            <a:extLst>
              <a:ext uri="{FF2B5EF4-FFF2-40B4-BE49-F238E27FC236}">
                <a16:creationId xmlns:a16="http://schemas.microsoft.com/office/drawing/2014/main" id="{925E0D7E-D660-4552-A03C-9D935823B9FD}"/>
              </a:ext>
            </a:extLst>
          </p:cNvPr>
          <p:cNvSpPr/>
          <p:nvPr/>
        </p:nvSpPr>
        <p:spPr>
          <a:xfrm>
            <a:off x="8084202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3" name="Flowchart: Collate 172">
            <a:extLst>
              <a:ext uri="{FF2B5EF4-FFF2-40B4-BE49-F238E27FC236}">
                <a16:creationId xmlns:a16="http://schemas.microsoft.com/office/drawing/2014/main" id="{41AF6861-F158-4D61-9416-B927785EC226}"/>
              </a:ext>
            </a:extLst>
          </p:cNvPr>
          <p:cNvSpPr/>
          <p:nvPr/>
        </p:nvSpPr>
        <p:spPr>
          <a:xfrm>
            <a:off x="8442812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8E655B5-0F13-44BB-895E-60F5E64F31AF}"/>
              </a:ext>
            </a:extLst>
          </p:cNvPr>
          <p:cNvGrpSpPr/>
          <p:nvPr/>
        </p:nvGrpSpPr>
        <p:grpSpPr>
          <a:xfrm>
            <a:off x="7033183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E01A2DB-DD19-41C4-975A-F995461D5E03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5E9163A-7237-40B2-A385-5131CE293BE1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A2567C7-BA3B-4DF1-86D5-5C1ABDAB49B3}"/>
              </a:ext>
            </a:extLst>
          </p:cNvPr>
          <p:cNvGrpSpPr/>
          <p:nvPr/>
        </p:nvGrpSpPr>
        <p:grpSpPr>
          <a:xfrm>
            <a:off x="7397960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EAF7716-B7D2-432A-A821-8CF39ED8E1C7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887389C-8EE5-493A-8B11-D6DC466397CC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AD5D28A-1742-4132-B31F-97F34DAFC4BF}"/>
              </a:ext>
            </a:extLst>
          </p:cNvPr>
          <p:cNvGrpSpPr/>
          <p:nvPr/>
        </p:nvGrpSpPr>
        <p:grpSpPr>
          <a:xfrm>
            <a:off x="7736827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A648ECF-CDC6-4459-A157-06FF07EFA91F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0FA8B34-51AB-4D47-AD7B-DA32B3495E09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84B17E5-E64B-4A4D-8859-4194C29BE835}"/>
              </a:ext>
            </a:extLst>
          </p:cNvPr>
          <p:cNvGrpSpPr/>
          <p:nvPr/>
        </p:nvGrpSpPr>
        <p:grpSpPr>
          <a:xfrm>
            <a:off x="8252222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0B6A5FE-E25C-402E-90AC-6FC6CD2290A7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E7365DC-9141-4526-9A42-A43719A24EEF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D58489C-AF0F-48AC-A6F8-EEC007FA4105}"/>
              </a:ext>
            </a:extLst>
          </p:cNvPr>
          <p:cNvGrpSpPr/>
          <p:nvPr/>
        </p:nvGrpSpPr>
        <p:grpSpPr>
          <a:xfrm>
            <a:off x="8810586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9304902-410E-4C72-BD1E-A96E0D2F5CFC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C61C003-A7B7-41DD-A1B6-4E9821C5C25E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FC88557-9499-4FA4-BC0D-0E9235259495}"/>
              </a:ext>
            </a:extLst>
          </p:cNvPr>
          <p:cNvSpPr/>
          <p:nvPr/>
        </p:nvSpPr>
        <p:spPr>
          <a:xfrm>
            <a:off x="9159915" y="3290117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3BA2067-DBFE-4496-BA79-CEC4FCF00B72}"/>
              </a:ext>
            </a:extLst>
          </p:cNvPr>
          <p:cNvSpPr/>
          <p:nvPr/>
        </p:nvSpPr>
        <p:spPr>
          <a:xfrm>
            <a:off x="9159915" y="3505450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96" name="Flowchart: Decision 195">
            <a:extLst>
              <a:ext uri="{FF2B5EF4-FFF2-40B4-BE49-F238E27FC236}">
                <a16:creationId xmlns:a16="http://schemas.microsoft.com/office/drawing/2014/main" id="{8AF99AAF-9C9F-4753-BDBC-EB8828605FEE}"/>
              </a:ext>
            </a:extLst>
          </p:cNvPr>
          <p:cNvSpPr/>
          <p:nvPr/>
        </p:nvSpPr>
        <p:spPr>
          <a:xfrm>
            <a:off x="9931931" y="5374657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7" name="Flowchart: Collate 196">
            <a:extLst>
              <a:ext uri="{FF2B5EF4-FFF2-40B4-BE49-F238E27FC236}">
                <a16:creationId xmlns:a16="http://schemas.microsoft.com/office/drawing/2014/main" id="{6B25ED72-32A3-4F28-A60E-B267B35BF049}"/>
              </a:ext>
            </a:extLst>
          </p:cNvPr>
          <p:cNvSpPr/>
          <p:nvPr/>
        </p:nvSpPr>
        <p:spPr>
          <a:xfrm>
            <a:off x="9256464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778C8E7-00D4-4F1C-9D2A-0CE3E9E8DB75}"/>
              </a:ext>
            </a:extLst>
          </p:cNvPr>
          <p:cNvGrpSpPr/>
          <p:nvPr/>
        </p:nvGrpSpPr>
        <p:grpSpPr>
          <a:xfrm>
            <a:off x="9718482" y="3290117"/>
            <a:ext cx="357188" cy="430666"/>
            <a:chOff x="6691312" y="3586163"/>
            <a:chExt cx="357188" cy="430666"/>
          </a:xfrm>
          <a:solidFill>
            <a:srgbClr val="00B050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1F0DB17-2E47-4FD8-B3E9-4A847D36DA38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5189F9F-A99F-4C20-B5B1-6F5F0CA45B42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635B47B6-A6A1-4FE8-8AE9-E5C6E0E23CA4}"/>
              </a:ext>
            </a:extLst>
          </p:cNvPr>
          <p:cNvSpPr txBox="1"/>
          <p:nvPr/>
        </p:nvSpPr>
        <p:spPr>
          <a:xfrm>
            <a:off x="8978758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13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F49FB47-CB0B-41A3-A2D1-EA7C3EA588E6}"/>
              </a:ext>
            </a:extLst>
          </p:cNvPr>
          <p:cNvGrpSpPr/>
          <p:nvPr/>
        </p:nvGrpSpPr>
        <p:grpSpPr>
          <a:xfrm>
            <a:off x="10252984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4AE1D14-3B00-417B-801A-DFF129229B50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EAF2EFB-BA90-409B-BC29-339E90A4579C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</p:grpSp>
      <p:sp>
        <p:nvSpPr>
          <p:cNvPr id="205" name="Flowchart: Collate 204">
            <a:extLst>
              <a:ext uri="{FF2B5EF4-FFF2-40B4-BE49-F238E27FC236}">
                <a16:creationId xmlns:a16="http://schemas.microsoft.com/office/drawing/2014/main" id="{A38C5332-6FCE-424F-BC50-BD131D13B67F}"/>
              </a:ext>
            </a:extLst>
          </p:cNvPr>
          <p:cNvSpPr/>
          <p:nvPr/>
        </p:nvSpPr>
        <p:spPr>
          <a:xfrm>
            <a:off x="8823268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5AD66A7-9623-4D07-809C-10BB7C09BF19}"/>
              </a:ext>
            </a:extLst>
          </p:cNvPr>
          <p:cNvSpPr txBox="1"/>
          <p:nvPr/>
        </p:nvSpPr>
        <p:spPr>
          <a:xfrm>
            <a:off x="10027515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10" name="Flowchart: Collate 209">
            <a:extLst>
              <a:ext uri="{FF2B5EF4-FFF2-40B4-BE49-F238E27FC236}">
                <a16:creationId xmlns:a16="http://schemas.microsoft.com/office/drawing/2014/main" id="{B0CFA629-A867-4B0B-A66F-2FA2953D7217}"/>
              </a:ext>
            </a:extLst>
          </p:cNvPr>
          <p:cNvSpPr/>
          <p:nvPr/>
        </p:nvSpPr>
        <p:spPr>
          <a:xfrm>
            <a:off x="10646426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1" name="Flowchart: Terminator 210">
            <a:extLst>
              <a:ext uri="{FF2B5EF4-FFF2-40B4-BE49-F238E27FC236}">
                <a16:creationId xmlns:a16="http://schemas.microsoft.com/office/drawing/2014/main" id="{E4B7F2B5-437C-4176-92BC-32AFF08CE32E}"/>
              </a:ext>
            </a:extLst>
          </p:cNvPr>
          <p:cNvSpPr/>
          <p:nvPr/>
        </p:nvSpPr>
        <p:spPr>
          <a:xfrm flipH="1">
            <a:off x="11396082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5A7148BE-4D13-4334-9800-E6ACEF338E8C}"/>
              </a:ext>
            </a:extLst>
          </p:cNvPr>
          <p:cNvSpPr/>
          <p:nvPr/>
        </p:nvSpPr>
        <p:spPr>
          <a:xfrm flipH="1">
            <a:off x="11396082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213" name="Flowchart: Terminator 212">
            <a:extLst>
              <a:ext uri="{FF2B5EF4-FFF2-40B4-BE49-F238E27FC236}">
                <a16:creationId xmlns:a16="http://schemas.microsoft.com/office/drawing/2014/main" id="{FB8C1C59-012D-4B2E-AF4E-9C329996CAC1}"/>
              </a:ext>
            </a:extLst>
          </p:cNvPr>
          <p:cNvSpPr/>
          <p:nvPr/>
        </p:nvSpPr>
        <p:spPr>
          <a:xfrm flipH="1">
            <a:off x="11396082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C092667-78B8-42AA-8B11-4A33155F3091}"/>
              </a:ext>
            </a:extLst>
          </p:cNvPr>
          <p:cNvSpPr/>
          <p:nvPr/>
        </p:nvSpPr>
        <p:spPr>
          <a:xfrm flipH="1">
            <a:off x="11396082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15" name="Flowchart: Terminator 214">
            <a:extLst>
              <a:ext uri="{FF2B5EF4-FFF2-40B4-BE49-F238E27FC236}">
                <a16:creationId xmlns:a16="http://schemas.microsoft.com/office/drawing/2014/main" id="{4703994D-015A-4648-90BF-582D5BADEE68}"/>
              </a:ext>
            </a:extLst>
          </p:cNvPr>
          <p:cNvSpPr/>
          <p:nvPr/>
        </p:nvSpPr>
        <p:spPr>
          <a:xfrm flipH="1">
            <a:off x="11396082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D4E3CF7-86B7-446A-BCD6-D51EA0159755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987C6302-EDFB-4A12-A471-D8E0BA44E31C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2FE6C-9A6D-4CC2-ACA9-375C2E2472A6}"/>
              </a:ext>
            </a:extLst>
          </p:cNvPr>
          <p:cNvGrpSpPr/>
          <p:nvPr/>
        </p:nvGrpSpPr>
        <p:grpSpPr>
          <a:xfrm>
            <a:off x="9073418" y="3230880"/>
            <a:ext cx="858514" cy="2243543"/>
            <a:chOff x="9073418" y="3230880"/>
            <a:chExt cx="858514" cy="2243543"/>
          </a:xfrm>
        </p:grpSpPr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24948974-C711-4702-9187-D59CCBE3F50E}"/>
                </a:ext>
              </a:extLst>
            </p:cNvPr>
            <p:cNvSpPr/>
            <p:nvPr/>
          </p:nvSpPr>
          <p:spPr>
            <a:xfrm>
              <a:off x="9073418" y="3230880"/>
              <a:ext cx="527782" cy="556260"/>
            </a:xfrm>
            <a:prstGeom prst="roundRect">
              <a:avLst/>
            </a:prstGeom>
            <a:noFill/>
            <a:ln>
              <a:solidFill>
                <a:srgbClr val="F5A9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Connector: Curved 220">
              <a:extLst>
                <a:ext uri="{FF2B5EF4-FFF2-40B4-BE49-F238E27FC236}">
                  <a16:creationId xmlns:a16="http://schemas.microsoft.com/office/drawing/2014/main" id="{5B98205D-1C84-4DE6-AE91-DB1231956E7F}"/>
                </a:ext>
              </a:extLst>
            </p:cNvPr>
            <p:cNvCxnSpPr/>
            <p:nvPr/>
          </p:nvCxnSpPr>
          <p:spPr>
            <a:xfrm rot="16200000" flipH="1">
              <a:off x="8758400" y="4300892"/>
              <a:ext cx="1753641" cy="59342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716782" y="2136846"/>
            <a:ext cx="2688387" cy="6557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Vertex value unchanged</a:t>
            </a:r>
            <a:br>
              <a:rPr lang="en-US" dirty="0"/>
            </a:br>
            <a:r>
              <a:rPr lang="en-US" dirty="0"/>
              <a:t>Propagation Stops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A0BED24-BED6-4A41-87DF-773D8ADB71BC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C47A3DD-6907-4DDD-8551-E7825F216B19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F52A687-217E-47D6-BCA9-484C4E240800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5" name="Mask">
            <a:extLst>
              <a:ext uri="{FF2B5EF4-FFF2-40B4-BE49-F238E27FC236}">
                <a16:creationId xmlns:a16="http://schemas.microsoft.com/office/drawing/2014/main" id="{E4475E25-CAFB-4E2F-805E-7C2309D1501E}"/>
              </a:ext>
            </a:extLst>
          </p:cNvPr>
          <p:cNvGrpSpPr/>
          <p:nvPr/>
        </p:nvGrpSpPr>
        <p:grpSpPr>
          <a:xfrm>
            <a:off x="10278623" y="4194762"/>
            <a:ext cx="1738110" cy="1832938"/>
            <a:chOff x="6542998" y="4515553"/>
            <a:chExt cx="4903425" cy="1116620"/>
          </a:xfrm>
          <a:solidFill>
            <a:schemeClr val="bg1"/>
          </a:solidFill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969EFB0-2BB4-4112-A89D-9ED04F3AF99A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244AB0A-7644-4B6D-96C7-39C8C6E74CA9}"/>
                </a:ext>
              </a:extLst>
            </p:cNvPr>
            <p:cNvSpPr/>
            <p:nvPr/>
          </p:nvSpPr>
          <p:spPr>
            <a:xfrm>
              <a:off x="6542998" y="5435033"/>
              <a:ext cx="4903425" cy="197140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129D827-890A-412A-8FD4-238175B26932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E6A9464-03D2-40C3-B47F-94E3F8CD0139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FE56B30E-C04D-4FC4-89F4-06741AE55C45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31" name="Mask">
            <a:extLst>
              <a:ext uri="{FF2B5EF4-FFF2-40B4-BE49-F238E27FC236}">
                <a16:creationId xmlns:a16="http://schemas.microsoft.com/office/drawing/2014/main" id="{6A3B8035-3AF0-43EC-B7EC-92B263129068}"/>
              </a:ext>
            </a:extLst>
          </p:cNvPr>
          <p:cNvGrpSpPr/>
          <p:nvPr/>
        </p:nvGrpSpPr>
        <p:grpSpPr>
          <a:xfrm>
            <a:off x="9801093" y="4194762"/>
            <a:ext cx="479638" cy="1832938"/>
            <a:chOff x="6542998" y="4515553"/>
            <a:chExt cx="4903425" cy="1116620"/>
          </a:xfrm>
          <a:solidFill>
            <a:schemeClr val="bg1"/>
          </a:solidFill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1B86475-F799-4858-A5DB-B42D99D87AC6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4EAA33D-5601-458D-8D9B-6097353FEA18}"/>
                </a:ext>
              </a:extLst>
            </p:cNvPr>
            <p:cNvSpPr/>
            <p:nvPr/>
          </p:nvSpPr>
          <p:spPr>
            <a:xfrm>
              <a:off x="6542998" y="5435033"/>
              <a:ext cx="4903425" cy="197140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C5DF96F2-3702-4FA2-9DA7-9DBB10A71E92}"/>
                </a:ext>
              </a:extLst>
            </p:cNvPr>
            <p:cNvSpPr/>
            <p:nvPr/>
          </p:nvSpPr>
          <p:spPr>
            <a:xfrm>
              <a:off x="6542998" y="4745423"/>
              <a:ext cx="4903425" cy="188559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1F0E758-3235-4F0D-942D-82A378875168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406BFE0-A846-4039-8C19-DD3589160734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CEB6D-F51D-46F3-8AF0-6EB29C4F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6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85">
        <p:fade/>
      </p:transition>
    </mc:Choice>
    <mc:Fallback xmlns="">
      <p:transition spd="med" advTm="147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" objId="4"/>
        <p14:stopEvt time="14019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1985433"/>
            <a:ext cx="5130649" cy="2978309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032718" y="503922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B5DC9C-54DD-4F9D-868D-E9F3534D592C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3C307D3-452B-4CA2-9A88-D28DA1DA1FFA}"/>
              </a:ext>
            </a:extLst>
          </p:cNvPr>
          <p:cNvGrpSpPr/>
          <p:nvPr/>
        </p:nvGrpSpPr>
        <p:grpSpPr>
          <a:xfrm>
            <a:off x="7827737" y="1083397"/>
            <a:ext cx="2212732" cy="1621999"/>
            <a:chOff x="7531904" y="1168563"/>
            <a:chExt cx="2212732" cy="1621999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250CBD4-D4C3-42DA-BA97-F1CAF2E01006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667569-D890-459A-8069-57F38FCF495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52BF0E6-88A7-4459-9C99-C2C293B0F2A9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6CFBB57-F1F7-4102-8CDD-1001159DCE33}"/>
                </a:ext>
              </a:extLst>
            </p:cNvPr>
            <p:cNvCxnSpPr>
              <a:cxnSpLocks/>
              <a:stCxn id="105" idx="7"/>
              <a:endCxn id="106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FA2C01-DFA0-4BFB-8B36-E5FA4DF30CAF}"/>
                </a:ext>
              </a:extLst>
            </p:cNvPr>
            <p:cNvCxnSpPr>
              <a:cxnSpLocks/>
              <a:stCxn id="105" idx="6"/>
              <a:endCxn id="107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D8429B-64ED-48CB-91C0-B004DE38CF8D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59FA1F4-E151-49C6-ACF9-C5F5D584263F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39BA8C6-0E16-4BF4-AE54-902EEA7CB3A4}"/>
                </a:ext>
              </a:extLst>
            </p:cNvPr>
            <p:cNvCxnSpPr>
              <a:cxnSpLocks/>
              <a:stCxn id="106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635449E-E464-4FCB-A5FA-09DD89DA82E6}"/>
                </a:ext>
              </a:extLst>
            </p:cNvPr>
            <p:cNvCxnSpPr>
              <a:cxnSpLocks/>
              <a:stCxn id="107" idx="0"/>
              <a:endCxn id="106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432715-204C-42FD-BA04-570C1B560343}"/>
                </a:ext>
              </a:extLst>
            </p:cNvPr>
            <p:cNvCxnSpPr>
              <a:cxnSpLocks/>
              <a:stCxn id="114" idx="6"/>
              <a:endCxn id="115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164776E-DED1-43F0-A8E5-8CF8F1CDAEE9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E57333A-BD18-4D54-9EAE-1104F31DA5E0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61E99C-5420-420C-B2D6-C344D4DCB2FE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35C85F6-A8F6-4483-BD74-BEEFA0C7F29C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E5A70E7-6E7C-476B-B28B-262A8172131D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1CFBADE-B56C-4F5D-9B4A-8A4CFA3C8D98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CFFD2D8-AD4A-4279-A892-0A192FA636E0}"/>
                </a:ext>
              </a:extLst>
            </p:cNvPr>
            <p:cNvCxnSpPr>
              <a:cxnSpLocks/>
              <a:stCxn id="107" idx="4"/>
              <a:endCxn id="114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555C0AB-130F-4A2C-8661-5F342C7475A7}"/>
                </a:ext>
              </a:extLst>
            </p:cNvPr>
            <p:cNvCxnSpPr>
              <a:stCxn id="115" idx="2"/>
              <a:endCxn id="107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8CD3C9D-BCB5-4012-914C-53225054B0E0}"/>
                </a:ext>
              </a:extLst>
            </p:cNvPr>
            <p:cNvCxnSpPr>
              <a:cxnSpLocks/>
              <a:stCxn id="105" idx="5"/>
              <a:endCxn id="114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5FDF4A1-89B7-4B35-9CCE-7933E96CF20A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B33B9AE-3436-4E02-A04A-DEBC08051356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0063047-C511-4E6B-8446-0863A8408CF5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5757AF5-4A43-4F26-941F-529FDB606869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D215718-0DDF-4503-B58A-15CA5D03B7B2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632DAC8-30B1-4BFD-82F4-9DD10222B487}"/>
              </a:ext>
            </a:extLst>
          </p:cNvPr>
          <p:cNvGrpSpPr/>
          <p:nvPr/>
        </p:nvGrpSpPr>
        <p:grpSpPr>
          <a:xfrm>
            <a:off x="6202358" y="4194760"/>
            <a:ext cx="5121810" cy="1806405"/>
            <a:chOff x="6488517" y="4515552"/>
            <a:chExt cx="4957906" cy="11004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DA37A4E-8866-466F-BBBC-F34EF7249628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C97267BD-3322-41A5-A41C-D22C1DF39DA4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61537D9-DE8A-4754-9107-CB64F04733DB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D0FAB36-E11D-46F1-9633-8830ACDC275D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BFB1440-7310-48A1-92A7-46CBE4C24912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7848724-B694-4278-8B7F-F01AC6E73515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64C1A5B-86AE-4AFB-AAA9-0C2B8195D176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17CE467-652E-4570-88FE-E68068EA0F98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51CA0F2-FFB6-42B3-99F1-5D294E72842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1DF005C-72E8-4B57-BA5D-6A692E97F3D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E1ACD9E-0E6E-420C-BFAD-096DB6EC52B1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A287AD9-F8B0-4275-A60F-50206905ADA4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A076597-B394-431B-82B7-60C465B57328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FF84EF-26CE-4210-A40F-7CAE41724AF2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17DE940-16B5-4E5B-BFD8-7F68662D5561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E72E985-6414-4F70-AE3A-B9BBCB9CF868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FC1461-A771-4387-A4C6-BF6F94C79E74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45820B-F29C-4E00-8794-0C52A5394491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F814642-2F20-4FF9-91A6-972407E44B1C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Arrow: Pentagon 154">
            <a:extLst>
              <a:ext uri="{FF2B5EF4-FFF2-40B4-BE49-F238E27FC236}">
                <a16:creationId xmlns:a16="http://schemas.microsoft.com/office/drawing/2014/main" id="{49DDDC83-08BE-4445-8DC2-2CB95C5EEA8D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56" name="Arrow: Pentagon 155">
            <a:extLst>
              <a:ext uri="{FF2B5EF4-FFF2-40B4-BE49-F238E27FC236}">
                <a16:creationId xmlns:a16="http://schemas.microsoft.com/office/drawing/2014/main" id="{8AFC3558-4DBE-4D86-8E39-04A391345E06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7" name="Arrow: Pentagon 156">
            <a:extLst>
              <a:ext uri="{FF2B5EF4-FFF2-40B4-BE49-F238E27FC236}">
                <a16:creationId xmlns:a16="http://schemas.microsoft.com/office/drawing/2014/main" id="{191495AA-028A-43D5-856E-715CC3BE7F51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58" name="Arrow: Pentagon 157">
            <a:extLst>
              <a:ext uri="{FF2B5EF4-FFF2-40B4-BE49-F238E27FC236}">
                <a16:creationId xmlns:a16="http://schemas.microsoft.com/office/drawing/2014/main" id="{BC13BDA2-8E72-484D-8FF2-15BC2978A61E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59" name="Arrow: Pentagon 158">
            <a:extLst>
              <a:ext uri="{FF2B5EF4-FFF2-40B4-BE49-F238E27FC236}">
                <a16:creationId xmlns:a16="http://schemas.microsoft.com/office/drawing/2014/main" id="{9C95400C-B233-45A7-B17F-EFCE80ACE5EC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B740E8B-997D-4428-96D2-7E3A8F29C31F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1B366BA-6913-455B-98B1-F56146DD8455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5FCDF85-012E-4108-A121-7CABB47BBC11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DEC5F54-0F00-4D71-BE64-A446DD87BD80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02C4D6C-7A42-4D33-9731-C04240234252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FD6A171-BCC7-4C4C-AFC0-BC99F8549622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9584D293-57F1-496C-B00C-2A1D3FE7DE16}"/>
              </a:ext>
            </a:extLst>
          </p:cNvPr>
          <p:cNvSpPr txBox="1"/>
          <p:nvPr/>
        </p:nvSpPr>
        <p:spPr>
          <a:xfrm>
            <a:off x="7331263" y="418134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814BB3-15B1-4457-A1B5-5D0C27EAFD00}"/>
              </a:ext>
            </a:extLst>
          </p:cNvPr>
          <p:cNvSpPr txBox="1"/>
          <p:nvPr/>
        </p:nvSpPr>
        <p:spPr>
          <a:xfrm>
            <a:off x="7986583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D2F5DEB-10D7-40BC-B473-960EACD15851}"/>
              </a:ext>
            </a:extLst>
          </p:cNvPr>
          <p:cNvSpPr txBox="1"/>
          <p:nvPr/>
        </p:nvSpPr>
        <p:spPr>
          <a:xfrm>
            <a:off x="8337103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2847883-0F57-4968-B12C-B496E49E2145}"/>
              </a:ext>
            </a:extLst>
          </p:cNvPr>
          <p:cNvSpPr txBox="1"/>
          <p:nvPr/>
        </p:nvSpPr>
        <p:spPr>
          <a:xfrm>
            <a:off x="8634283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9E5CBB-8C27-42C8-BCC3-AA825E51F393}"/>
              </a:ext>
            </a:extLst>
          </p:cNvPr>
          <p:cNvSpPr txBox="1"/>
          <p:nvPr/>
        </p:nvSpPr>
        <p:spPr>
          <a:xfrm>
            <a:off x="10859323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873C0-E3BA-41B8-A7D4-7F341187070F}"/>
              </a:ext>
            </a:extLst>
          </p:cNvPr>
          <p:cNvSpPr txBox="1"/>
          <p:nvPr/>
        </p:nvSpPr>
        <p:spPr>
          <a:xfrm>
            <a:off x="9429144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72" name="Flowchart: Collate 171">
            <a:extLst>
              <a:ext uri="{FF2B5EF4-FFF2-40B4-BE49-F238E27FC236}">
                <a16:creationId xmlns:a16="http://schemas.microsoft.com/office/drawing/2014/main" id="{57088DDB-59F1-438F-85BD-70538720686F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3" name="Flowchart: Collate 172">
            <a:extLst>
              <a:ext uri="{FF2B5EF4-FFF2-40B4-BE49-F238E27FC236}">
                <a16:creationId xmlns:a16="http://schemas.microsoft.com/office/drawing/2014/main" id="{93A06D38-4A9C-4521-9D81-ECA99B077952}"/>
              </a:ext>
            </a:extLst>
          </p:cNvPr>
          <p:cNvSpPr/>
          <p:nvPr/>
        </p:nvSpPr>
        <p:spPr>
          <a:xfrm>
            <a:off x="6346589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4" name="Flowchart: Collate 173">
            <a:extLst>
              <a:ext uri="{FF2B5EF4-FFF2-40B4-BE49-F238E27FC236}">
                <a16:creationId xmlns:a16="http://schemas.microsoft.com/office/drawing/2014/main" id="{7A8231F6-80B4-4D26-AC71-690DEECB8BAD}"/>
              </a:ext>
            </a:extLst>
          </p:cNvPr>
          <p:cNvSpPr/>
          <p:nvPr/>
        </p:nvSpPr>
        <p:spPr>
          <a:xfrm>
            <a:off x="6346589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5" name="Flowchart: Collate 174">
            <a:extLst>
              <a:ext uri="{FF2B5EF4-FFF2-40B4-BE49-F238E27FC236}">
                <a16:creationId xmlns:a16="http://schemas.microsoft.com/office/drawing/2014/main" id="{243DE6B6-C65C-4561-A102-EFB437C97076}"/>
              </a:ext>
            </a:extLst>
          </p:cNvPr>
          <p:cNvSpPr/>
          <p:nvPr/>
        </p:nvSpPr>
        <p:spPr>
          <a:xfrm>
            <a:off x="6346589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6" name="Flowchart: Collate 175">
            <a:extLst>
              <a:ext uri="{FF2B5EF4-FFF2-40B4-BE49-F238E27FC236}">
                <a16:creationId xmlns:a16="http://schemas.microsoft.com/office/drawing/2014/main" id="{D64B5C02-075F-408A-9C61-CB864258C0B4}"/>
              </a:ext>
            </a:extLst>
          </p:cNvPr>
          <p:cNvSpPr/>
          <p:nvPr/>
        </p:nvSpPr>
        <p:spPr>
          <a:xfrm>
            <a:off x="6346589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7" name="Flowchart: Collate 176">
            <a:extLst>
              <a:ext uri="{FF2B5EF4-FFF2-40B4-BE49-F238E27FC236}">
                <a16:creationId xmlns:a16="http://schemas.microsoft.com/office/drawing/2014/main" id="{4C6F781F-12A3-4EC2-9A0A-BB3265663910}"/>
              </a:ext>
            </a:extLst>
          </p:cNvPr>
          <p:cNvSpPr/>
          <p:nvPr/>
        </p:nvSpPr>
        <p:spPr>
          <a:xfrm>
            <a:off x="7088467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8" name="Flowchart: Collate 177">
            <a:extLst>
              <a:ext uri="{FF2B5EF4-FFF2-40B4-BE49-F238E27FC236}">
                <a16:creationId xmlns:a16="http://schemas.microsoft.com/office/drawing/2014/main" id="{904B0B35-67D9-4E5C-91B1-4EC44A4926B1}"/>
              </a:ext>
            </a:extLst>
          </p:cNvPr>
          <p:cNvSpPr/>
          <p:nvPr/>
        </p:nvSpPr>
        <p:spPr>
          <a:xfrm>
            <a:off x="7793262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9" name="Flowchart: Collate 178">
            <a:extLst>
              <a:ext uri="{FF2B5EF4-FFF2-40B4-BE49-F238E27FC236}">
                <a16:creationId xmlns:a16="http://schemas.microsoft.com/office/drawing/2014/main" id="{4D163507-F41E-4EC0-A701-605E8B17FBD8}"/>
              </a:ext>
            </a:extLst>
          </p:cNvPr>
          <p:cNvSpPr/>
          <p:nvPr/>
        </p:nvSpPr>
        <p:spPr>
          <a:xfrm>
            <a:off x="8084202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0" name="Flowchart: Collate 179">
            <a:extLst>
              <a:ext uri="{FF2B5EF4-FFF2-40B4-BE49-F238E27FC236}">
                <a16:creationId xmlns:a16="http://schemas.microsoft.com/office/drawing/2014/main" id="{02B40344-7197-4A69-A5EE-6F17A34717BA}"/>
              </a:ext>
            </a:extLst>
          </p:cNvPr>
          <p:cNvSpPr/>
          <p:nvPr/>
        </p:nvSpPr>
        <p:spPr>
          <a:xfrm>
            <a:off x="8442812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51269EA-31A5-4035-8572-FAB34B67FB3D}"/>
              </a:ext>
            </a:extLst>
          </p:cNvPr>
          <p:cNvGrpSpPr/>
          <p:nvPr/>
        </p:nvGrpSpPr>
        <p:grpSpPr>
          <a:xfrm>
            <a:off x="7033183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39329A9-C2FD-45FC-A59A-6D79E90657E4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49815D8-886B-4226-AC25-1B5AD37A5E47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3E44A2A-505F-4F3F-A4BE-498F364995B6}"/>
              </a:ext>
            </a:extLst>
          </p:cNvPr>
          <p:cNvGrpSpPr/>
          <p:nvPr/>
        </p:nvGrpSpPr>
        <p:grpSpPr>
          <a:xfrm>
            <a:off x="7397960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0B66B95-EC4A-401E-944E-59706869ED7F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6DB00AD-A45E-4E0B-AC2D-44E8F1C6CD27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1BFEFC0-34D7-4924-8BF5-A4B9E49F9951}"/>
              </a:ext>
            </a:extLst>
          </p:cNvPr>
          <p:cNvGrpSpPr/>
          <p:nvPr/>
        </p:nvGrpSpPr>
        <p:grpSpPr>
          <a:xfrm>
            <a:off x="7736827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39058BE-72EF-40CD-8437-5F36B7ADF14B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677DEFD-8F24-493C-8549-8B740949D79E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233D427-D357-40F8-9F17-10BDD66CA289}"/>
              </a:ext>
            </a:extLst>
          </p:cNvPr>
          <p:cNvGrpSpPr/>
          <p:nvPr/>
        </p:nvGrpSpPr>
        <p:grpSpPr>
          <a:xfrm>
            <a:off x="8252222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75F1C55-B34D-467A-95E5-A7614D7FACE4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7DC8AA3-EB4C-4F2C-B0EC-CDD2980E1A13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AFD4D70-D12D-446C-9D39-BF3B312F7242}"/>
              </a:ext>
            </a:extLst>
          </p:cNvPr>
          <p:cNvGrpSpPr/>
          <p:nvPr/>
        </p:nvGrpSpPr>
        <p:grpSpPr>
          <a:xfrm>
            <a:off x="8810586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F46A220-1695-4B99-8F98-A56640A24DFA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AB98D40-A7B4-497E-A1CB-0828D27046EF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125789B-3901-440D-A5B5-1035CC74767F}"/>
              </a:ext>
            </a:extLst>
          </p:cNvPr>
          <p:cNvGrpSpPr/>
          <p:nvPr/>
        </p:nvGrpSpPr>
        <p:grpSpPr>
          <a:xfrm>
            <a:off x="9159915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1D01C88-AAB8-448E-83D1-4D56C36D62ED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EA21DB3-36D8-45F3-85B6-8885386F1815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</a:t>
              </a:r>
            </a:p>
          </p:txBody>
        </p:sp>
      </p:grpSp>
      <p:sp>
        <p:nvSpPr>
          <p:cNvPr id="203" name="Flowchart: Decision 202">
            <a:extLst>
              <a:ext uri="{FF2B5EF4-FFF2-40B4-BE49-F238E27FC236}">
                <a16:creationId xmlns:a16="http://schemas.microsoft.com/office/drawing/2014/main" id="{013385F4-F1E6-4E00-BB21-5DB4F7C3A121}"/>
              </a:ext>
            </a:extLst>
          </p:cNvPr>
          <p:cNvSpPr/>
          <p:nvPr/>
        </p:nvSpPr>
        <p:spPr>
          <a:xfrm>
            <a:off x="9931931" y="5374657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Flowchart: Collate 203">
            <a:extLst>
              <a:ext uri="{FF2B5EF4-FFF2-40B4-BE49-F238E27FC236}">
                <a16:creationId xmlns:a16="http://schemas.microsoft.com/office/drawing/2014/main" id="{98461651-C69B-44BD-AB5A-EBDBFE2FBC04}"/>
              </a:ext>
            </a:extLst>
          </p:cNvPr>
          <p:cNvSpPr/>
          <p:nvPr/>
        </p:nvSpPr>
        <p:spPr>
          <a:xfrm>
            <a:off x="9256464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1D61C46-C219-447C-A8D0-B3ED17DB9E39}"/>
              </a:ext>
            </a:extLst>
          </p:cNvPr>
          <p:cNvSpPr/>
          <p:nvPr/>
        </p:nvSpPr>
        <p:spPr>
          <a:xfrm>
            <a:off x="9718482" y="3290117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3905DF9-E686-42C5-AC7E-156115149246}"/>
              </a:ext>
            </a:extLst>
          </p:cNvPr>
          <p:cNvSpPr/>
          <p:nvPr/>
        </p:nvSpPr>
        <p:spPr>
          <a:xfrm>
            <a:off x="9718482" y="3505450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52BA424-B5FA-41E7-8CBA-49D0BD2608F5}"/>
              </a:ext>
            </a:extLst>
          </p:cNvPr>
          <p:cNvSpPr txBox="1"/>
          <p:nvPr/>
        </p:nvSpPr>
        <p:spPr>
          <a:xfrm>
            <a:off x="8978758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13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CF28D0C-297C-470E-AA0C-3878FA8C82BF}"/>
              </a:ext>
            </a:extLst>
          </p:cNvPr>
          <p:cNvSpPr/>
          <p:nvPr/>
        </p:nvSpPr>
        <p:spPr>
          <a:xfrm>
            <a:off x="10252984" y="3290117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3D559BE-BE52-47C1-97D6-52B10B05B5A7}"/>
              </a:ext>
            </a:extLst>
          </p:cNvPr>
          <p:cNvSpPr/>
          <p:nvPr/>
        </p:nvSpPr>
        <p:spPr>
          <a:xfrm>
            <a:off x="10252984" y="3505450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212" name="Flowchart: Collate 211">
            <a:extLst>
              <a:ext uri="{FF2B5EF4-FFF2-40B4-BE49-F238E27FC236}">
                <a16:creationId xmlns:a16="http://schemas.microsoft.com/office/drawing/2014/main" id="{C79704A9-5753-4BF6-974A-340BC525D0A4}"/>
              </a:ext>
            </a:extLst>
          </p:cNvPr>
          <p:cNvSpPr/>
          <p:nvPr/>
        </p:nvSpPr>
        <p:spPr>
          <a:xfrm>
            <a:off x="8823268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137C64E-0155-4028-8AE0-C1ED843BBF54}"/>
              </a:ext>
            </a:extLst>
          </p:cNvPr>
          <p:cNvSpPr txBox="1"/>
          <p:nvPr/>
        </p:nvSpPr>
        <p:spPr>
          <a:xfrm>
            <a:off x="10057995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17" name="Flowchart: Collate 216">
            <a:extLst>
              <a:ext uri="{FF2B5EF4-FFF2-40B4-BE49-F238E27FC236}">
                <a16:creationId xmlns:a16="http://schemas.microsoft.com/office/drawing/2014/main" id="{28650554-6005-44DA-BA66-FB02520C7AB1}"/>
              </a:ext>
            </a:extLst>
          </p:cNvPr>
          <p:cNvSpPr/>
          <p:nvPr/>
        </p:nvSpPr>
        <p:spPr>
          <a:xfrm>
            <a:off x="10783586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8" name="Flowchart: Terminator 217">
            <a:extLst>
              <a:ext uri="{FF2B5EF4-FFF2-40B4-BE49-F238E27FC236}">
                <a16:creationId xmlns:a16="http://schemas.microsoft.com/office/drawing/2014/main" id="{53F1F31B-413B-49E0-A2F5-92279CB7B769}"/>
              </a:ext>
            </a:extLst>
          </p:cNvPr>
          <p:cNvSpPr/>
          <p:nvPr/>
        </p:nvSpPr>
        <p:spPr>
          <a:xfrm flipH="1">
            <a:off x="11396082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19" name="Flowchart: Terminator 218">
            <a:extLst>
              <a:ext uri="{FF2B5EF4-FFF2-40B4-BE49-F238E27FC236}">
                <a16:creationId xmlns:a16="http://schemas.microsoft.com/office/drawing/2014/main" id="{E9893142-6B6A-4CC5-9B97-9CB0629A5052}"/>
              </a:ext>
            </a:extLst>
          </p:cNvPr>
          <p:cNvSpPr/>
          <p:nvPr/>
        </p:nvSpPr>
        <p:spPr>
          <a:xfrm flipH="1">
            <a:off x="11396082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220" name="Flowchart: Terminator 219">
            <a:extLst>
              <a:ext uri="{FF2B5EF4-FFF2-40B4-BE49-F238E27FC236}">
                <a16:creationId xmlns:a16="http://schemas.microsoft.com/office/drawing/2014/main" id="{626ABF8F-4C51-42B6-A53B-90DA760AAF5B}"/>
              </a:ext>
            </a:extLst>
          </p:cNvPr>
          <p:cNvSpPr/>
          <p:nvPr/>
        </p:nvSpPr>
        <p:spPr>
          <a:xfrm flipH="1">
            <a:off x="11396082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21" name="Flowchart: Terminator 220">
            <a:extLst>
              <a:ext uri="{FF2B5EF4-FFF2-40B4-BE49-F238E27FC236}">
                <a16:creationId xmlns:a16="http://schemas.microsoft.com/office/drawing/2014/main" id="{AA9A9E1B-D5EF-4138-94FF-F0BC77488CCE}"/>
              </a:ext>
            </a:extLst>
          </p:cNvPr>
          <p:cNvSpPr/>
          <p:nvPr/>
        </p:nvSpPr>
        <p:spPr>
          <a:xfrm flipH="1">
            <a:off x="11396082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22" name="Flowchart: Terminator 221">
            <a:extLst>
              <a:ext uri="{FF2B5EF4-FFF2-40B4-BE49-F238E27FC236}">
                <a16:creationId xmlns:a16="http://schemas.microsoft.com/office/drawing/2014/main" id="{342AEB37-9065-4239-B59C-93A4BA0980E9}"/>
              </a:ext>
            </a:extLst>
          </p:cNvPr>
          <p:cNvSpPr/>
          <p:nvPr/>
        </p:nvSpPr>
        <p:spPr>
          <a:xfrm flipH="1">
            <a:off x="11396082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7315EB-6223-42D0-9CB5-A2861D46E43A}"/>
              </a:ext>
            </a:extLst>
          </p:cNvPr>
          <p:cNvGrpSpPr/>
          <p:nvPr/>
        </p:nvGrpSpPr>
        <p:grpSpPr>
          <a:xfrm>
            <a:off x="9897076" y="3720782"/>
            <a:ext cx="951743" cy="2134747"/>
            <a:chOff x="9897076" y="3720782"/>
            <a:chExt cx="951743" cy="2134747"/>
          </a:xfrm>
        </p:grpSpPr>
        <p:cxnSp>
          <p:nvCxnSpPr>
            <p:cNvPr id="215" name="Connector: Curved 214">
              <a:extLst>
                <a:ext uri="{FF2B5EF4-FFF2-40B4-BE49-F238E27FC236}">
                  <a16:creationId xmlns:a16="http://schemas.microsoft.com/office/drawing/2014/main" id="{39AF5FFB-993E-43D0-92D2-FC2A3D97CBC3}"/>
                </a:ext>
              </a:extLst>
            </p:cNvPr>
            <p:cNvCxnSpPr>
              <a:cxnSpLocks/>
              <a:stCxn id="207" idx="2"/>
              <a:endCxn id="231" idx="1"/>
            </p:cNvCxnSpPr>
            <p:nvPr/>
          </p:nvCxnSpPr>
          <p:spPr>
            <a:xfrm rot="16200000" flipH="1">
              <a:off x="9529019" y="4088839"/>
              <a:ext cx="1379581" cy="64346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Connector: Curved 222">
              <a:extLst>
                <a:ext uri="{FF2B5EF4-FFF2-40B4-BE49-F238E27FC236}">
                  <a16:creationId xmlns:a16="http://schemas.microsoft.com/office/drawing/2014/main" id="{0F7DE23B-9218-430C-AB76-5F278800172A}"/>
                </a:ext>
              </a:extLst>
            </p:cNvPr>
            <p:cNvCxnSpPr>
              <a:stCxn id="211" idx="2"/>
              <a:endCxn id="217" idx="1"/>
            </p:cNvCxnSpPr>
            <p:nvPr/>
          </p:nvCxnSpPr>
          <p:spPr>
            <a:xfrm rot="16200000" flipH="1">
              <a:off x="9572825" y="4579536"/>
              <a:ext cx="2134747" cy="417240"/>
            </a:xfrm>
            <a:prstGeom prst="curvedConnector3">
              <a:avLst>
                <a:gd name="adj1" fmla="val 9818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81239F5-842E-418E-8324-B2AB17BB9363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0AFE9-EE73-4262-961A-CC5DA046B92B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8B37380-ABA1-490C-9EB7-6333D030716E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D6535BA-E985-4E0F-942B-D20C1C829370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66A3E0A-1997-469D-831A-DB24D6036228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1" name="Flowchart: Decision 230">
            <a:extLst>
              <a:ext uri="{FF2B5EF4-FFF2-40B4-BE49-F238E27FC236}">
                <a16:creationId xmlns:a16="http://schemas.microsoft.com/office/drawing/2014/main" id="{0169CA90-8FBB-4E28-8E25-3FD0E8B42F5F}"/>
              </a:ext>
            </a:extLst>
          </p:cNvPr>
          <p:cNvSpPr/>
          <p:nvPr/>
        </p:nvSpPr>
        <p:spPr>
          <a:xfrm>
            <a:off x="10540543" y="5000597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32" name="Mask">
            <a:extLst>
              <a:ext uri="{FF2B5EF4-FFF2-40B4-BE49-F238E27FC236}">
                <a16:creationId xmlns:a16="http://schemas.microsoft.com/office/drawing/2014/main" id="{73F05083-6393-4EC4-825C-CC7ED3806DE7}"/>
              </a:ext>
            </a:extLst>
          </p:cNvPr>
          <p:cNvGrpSpPr/>
          <p:nvPr/>
        </p:nvGrpSpPr>
        <p:grpSpPr>
          <a:xfrm>
            <a:off x="11208263" y="4194762"/>
            <a:ext cx="801894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58908BE-5CA3-4388-925A-4D9F136673D2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430ACA4-5D4B-4D77-B2A2-337583B31DCC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2A99568-8594-4230-AE43-4CF732421400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F049CAC-2502-4EC9-B964-AD9D08407CB4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111E798-9726-4219-92A1-5E330E704892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C46AA441-B9CE-4252-AE8B-9412E134CD64}"/>
              </a:ext>
            </a:extLst>
          </p:cNvPr>
          <p:cNvSpPr txBox="1"/>
          <p:nvPr/>
        </p:nvSpPr>
        <p:spPr>
          <a:xfrm>
            <a:off x="10612457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grpSp>
        <p:nvGrpSpPr>
          <p:cNvPr id="239" name="Mask">
            <a:extLst>
              <a:ext uri="{FF2B5EF4-FFF2-40B4-BE49-F238E27FC236}">
                <a16:creationId xmlns:a16="http://schemas.microsoft.com/office/drawing/2014/main" id="{370121EB-7FA5-4BA8-ACC4-A33BB46A7056}"/>
              </a:ext>
            </a:extLst>
          </p:cNvPr>
          <p:cNvGrpSpPr/>
          <p:nvPr/>
        </p:nvGrpSpPr>
        <p:grpSpPr>
          <a:xfrm>
            <a:off x="10278623" y="4194762"/>
            <a:ext cx="949935" cy="1832938"/>
            <a:chOff x="6542998" y="4515553"/>
            <a:chExt cx="4903425" cy="1116620"/>
          </a:xfrm>
          <a:solidFill>
            <a:schemeClr val="bg1"/>
          </a:solidFill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FE42594-2F89-4103-9B49-FE35775DFE2B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3CBC365-9BBD-4093-81AD-E2D050922E40}"/>
                </a:ext>
              </a:extLst>
            </p:cNvPr>
            <p:cNvSpPr/>
            <p:nvPr/>
          </p:nvSpPr>
          <p:spPr>
            <a:xfrm>
              <a:off x="6542998" y="5435033"/>
              <a:ext cx="4903425" cy="197140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E85D180-CB2A-4972-8C90-4ED829AF1BFF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C0EE5DA-7424-4D34-B0EA-AAE11612227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BE81BB1-0E28-4639-AEE7-67A80BE61FC6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8CAA1-B1C0-45F9-9ADB-06FC9CCC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2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300">
        <p:fade/>
      </p:transition>
    </mc:Choice>
    <mc:Fallback xmlns="">
      <p:transition spd="med" advTm="8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" objId="4"/>
        <p14:stopEvt time="6938" objId="4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Processing Example (SSSP)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866993" y="5013990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Terminate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3032C9-5490-4F4E-8153-1833FB9626CB}"/>
              </a:ext>
            </a:extLst>
          </p:cNvPr>
          <p:cNvGrpSpPr/>
          <p:nvPr/>
        </p:nvGrpSpPr>
        <p:grpSpPr>
          <a:xfrm>
            <a:off x="7827737" y="1083397"/>
            <a:ext cx="2212732" cy="1621999"/>
            <a:chOff x="7531904" y="1168563"/>
            <a:chExt cx="2212732" cy="1621999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8E29209-DAA5-4BBB-88E2-7D2A395440BD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DC4FBFA-B555-41BA-ACA7-48AA0615D1B5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068B4F4-B742-48C3-9F4C-8E7F7179A6F0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55F8C03-2E56-4763-A2EA-5569872659C6}"/>
                </a:ext>
              </a:extLst>
            </p:cNvPr>
            <p:cNvCxnSpPr>
              <a:cxnSpLocks/>
              <a:stCxn id="107" idx="7"/>
              <a:endCxn id="114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54D7DB4-E0A6-44F3-BEBA-005B03D602EF}"/>
                </a:ext>
              </a:extLst>
            </p:cNvPr>
            <p:cNvCxnSpPr>
              <a:cxnSpLocks/>
              <a:stCxn id="107" idx="6"/>
              <a:endCxn id="115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9DF5FE4-6DAE-4AD7-983D-6C090E53AE20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CD98FF0-FFC5-40DA-80E6-558CAC7D5630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43B858-FD56-4BC9-9298-20DC42C75AED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B470082-1920-442D-A4EE-924ABC2F58C9}"/>
                </a:ext>
              </a:extLst>
            </p:cNvPr>
            <p:cNvCxnSpPr>
              <a:cxnSpLocks/>
              <a:stCxn id="115" idx="0"/>
              <a:endCxn id="114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8E98FC1-ED80-4FED-A95B-2589A28AB55F}"/>
                </a:ext>
              </a:extLst>
            </p:cNvPr>
            <p:cNvCxnSpPr>
              <a:cxnSpLocks/>
              <a:stCxn id="118" idx="6"/>
              <a:endCxn id="119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CCE8D34-7593-4ED8-9857-1A4920B04BA5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364F04A-07D8-461F-90B9-2AFCCF22E4C4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EFD2D77-525E-4DEA-AB45-A0FB7C31F645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E52243C-E805-4FEA-B0FC-FF7C4B76F061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2E99174-8B3C-4A0A-91AB-6A88E3949A9C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5ED8AC-2BD4-45C4-9D81-4439BB6EA6CC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B8748A7-D4A6-449C-8603-191433AAC54F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4000FFF-E3E1-4BB5-B7A5-6A2CD0F29ED5}"/>
                </a:ext>
              </a:extLst>
            </p:cNvPr>
            <p:cNvCxnSpPr>
              <a:stCxn id="119" idx="2"/>
              <a:endCxn id="115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8E12DC-70B7-429D-B832-4372654D04C0}"/>
                </a:ext>
              </a:extLst>
            </p:cNvPr>
            <p:cNvCxnSpPr>
              <a:cxnSpLocks/>
              <a:stCxn id="107" idx="5"/>
              <a:endCxn id="118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DC016EE-9E34-40F0-B7C3-5AB6EB35E23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5A55888-8AF1-427C-89A6-DC715BBBEAF6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20CDA78-D1C3-4E3D-93D4-668ED4C8091C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9B3559D-5FBB-4699-B542-CE138CE0A68B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5C959F2-963F-4E50-A1B4-BCCDFAC49484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69A09BE-2247-4B46-9F18-7DB6C28E4668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A9CB12E1-2E31-4148-8867-CFC4AD989C3D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C58FDA0-F3A7-472D-9827-7A4E8F6FBF5F}"/>
              </a:ext>
            </a:extLst>
          </p:cNvPr>
          <p:cNvGrpSpPr/>
          <p:nvPr/>
        </p:nvGrpSpPr>
        <p:grpSpPr>
          <a:xfrm>
            <a:off x="6202358" y="4194760"/>
            <a:ext cx="5121810" cy="1806405"/>
            <a:chOff x="6488517" y="4515552"/>
            <a:chExt cx="4957906" cy="1100456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A58F9CE-311C-4D53-9F0D-9FA1B9C8423F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6B4C170-8172-4604-927B-5522E468F773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A7BD1A0-E9E3-47B1-8944-6FBF78E4DF2F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E6EB98F-F609-4674-B00D-90042C504C66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442D5A8-BED3-46D3-BA81-3B6026B4B7EA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C5335B8-B045-4F47-957D-6EC4C99C35C5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0FCF62B-2DEC-4930-AB64-0872534D6332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CCC696B-9890-4E81-B0B8-05D4B9057F8B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75C2C53-4C1E-4A83-87CC-7F7E3ED2E2F6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822E71C-54B5-4AF5-9DF0-34FD5CF09069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6B5F1BC-E2E5-49A4-8221-4723A7DD27AF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271F538-E8FA-400C-AF53-013420EC2E30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FDEA8F7-46EB-40BD-8548-A98432009C07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35F83DC-EED8-4BA3-8CDB-8159E7279BD5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99A628F-7263-4692-A61A-D62864A75DC4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FF5FF0E-99B7-43E8-A3B8-E7EEDDC925A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E4BF247-CEDF-4E45-BF2D-9CF37411EA53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AADAE4A-CD48-4C28-A8BE-E6DE04174CEC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D2DD04E-D385-460C-877A-2081F1C365B9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Arrow: Pentagon 254">
            <a:extLst>
              <a:ext uri="{FF2B5EF4-FFF2-40B4-BE49-F238E27FC236}">
                <a16:creationId xmlns:a16="http://schemas.microsoft.com/office/drawing/2014/main" id="{6F31FE1E-EA98-433C-A8CF-95382472B7D3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56" name="Arrow: Pentagon 255">
            <a:extLst>
              <a:ext uri="{FF2B5EF4-FFF2-40B4-BE49-F238E27FC236}">
                <a16:creationId xmlns:a16="http://schemas.microsoft.com/office/drawing/2014/main" id="{979EDE3C-51F0-42F3-B5A5-FD7BBD43025F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7" name="Arrow: Pentagon 256">
            <a:extLst>
              <a:ext uri="{FF2B5EF4-FFF2-40B4-BE49-F238E27FC236}">
                <a16:creationId xmlns:a16="http://schemas.microsoft.com/office/drawing/2014/main" id="{5AD90991-E2AA-44CD-BA47-80DA3E2D6AC9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258" name="Arrow: Pentagon 257">
            <a:extLst>
              <a:ext uri="{FF2B5EF4-FFF2-40B4-BE49-F238E27FC236}">
                <a16:creationId xmlns:a16="http://schemas.microsoft.com/office/drawing/2014/main" id="{FA52299A-C185-4F9F-A13A-A0E5B045464D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259" name="Arrow: Pentagon 258">
            <a:extLst>
              <a:ext uri="{FF2B5EF4-FFF2-40B4-BE49-F238E27FC236}">
                <a16:creationId xmlns:a16="http://schemas.microsoft.com/office/drawing/2014/main" id="{45ABD260-1CC0-40BA-83BB-9C1AA416A0BE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683FA98-F3E9-420C-8049-95F22DBE49B0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6E24512-5320-4005-AECD-9FC2DD097658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AF49BA4-43A1-49DA-BCFD-875D40EE4A55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336DD8F-6D2F-4DDA-B593-9A1434463378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016FD18F-C683-4F3B-93F6-D8012CCB1C5E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A47DE20-FD68-450A-A270-6D022E110DE5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C6C5B3CB-CC11-4EA6-8459-49BAEB72EE4D}"/>
              </a:ext>
            </a:extLst>
          </p:cNvPr>
          <p:cNvSpPr txBox="1"/>
          <p:nvPr/>
        </p:nvSpPr>
        <p:spPr>
          <a:xfrm>
            <a:off x="7331263" y="418134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DA5E5F-6033-4E09-92CC-1B182C058D34}"/>
              </a:ext>
            </a:extLst>
          </p:cNvPr>
          <p:cNvSpPr txBox="1"/>
          <p:nvPr/>
        </p:nvSpPr>
        <p:spPr>
          <a:xfrm>
            <a:off x="7986583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054DF79-B692-4171-B27B-2C232C9DC047}"/>
              </a:ext>
            </a:extLst>
          </p:cNvPr>
          <p:cNvSpPr txBox="1"/>
          <p:nvPr/>
        </p:nvSpPr>
        <p:spPr>
          <a:xfrm>
            <a:off x="8337103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B1C88F42-F3E8-49E2-AA5A-737F6F45E6F0}"/>
              </a:ext>
            </a:extLst>
          </p:cNvPr>
          <p:cNvSpPr txBox="1"/>
          <p:nvPr/>
        </p:nvSpPr>
        <p:spPr>
          <a:xfrm>
            <a:off x="8634283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A00EBB1-C7E3-4218-8F2F-594D90F7E75D}"/>
              </a:ext>
            </a:extLst>
          </p:cNvPr>
          <p:cNvSpPr txBox="1"/>
          <p:nvPr/>
        </p:nvSpPr>
        <p:spPr>
          <a:xfrm>
            <a:off x="10859323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38D0705-90B9-451E-89BF-8C3D89FDF158}"/>
              </a:ext>
            </a:extLst>
          </p:cNvPr>
          <p:cNvSpPr txBox="1"/>
          <p:nvPr/>
        </p:nvSpPr>
        <p:spPr>
          <a:xfrm>
            <a:off x="9429144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72" name="Flowchart: Collate 271">
            <a:extLst>
              <a:ext uri="{FF2B5EF4-FFF2-40B4-BE49-F238E27FC236}">
                <a16:creationId xmlns:a16="http://schemas.microsoft.com/office/drawing/2014/main" id="{704C92B7-248F-4834-B992-AF7E30C48C46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3" name="Flowchart: Collate 272">
            <a:extLst>
              <a:ext uri="{FF2B5EF4-FFF2-40B4-BE49-F238E27FC236}">
                <a16:creationId xmlns:a16="http://schemas.microsoft.com/office/drawing/2014/main" id="{BA93D5DC-5399-4C42-B0C6-AEE9FDC19DD4}"/>
              </a:ext>
            </a:extLst>
          </p:cNvPr>
          <p:cNvSpPr/>
          <p:nvPr/>
        </p:nvSpPr>
        <p:spPr>
          <a:xfrm>
            <a:off x="6346589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4" name="Flowchart: Collate 273">
            <a:extLst>
              <a:ext uri="{FF2B5EF4-FFF2-40B4-BE49-F238E27FC236}">
                <a16:creationId xmlns:a16="http://schemas.microsoft.com/office/drawing/2014/main" id="{3C144B9E-D58F-43CE-844F-1DBD962BBDEA}"/>
              </a:ext>
            </a:extLst>
          </p:cNvPr>
          <p:cNvSpPr/>
          <p:nvPr/>
        </p:nvSpPr>
        <p:spPr>
          <a:xfrm>
            <a:off x="6346589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5" name="Flowchart: Collate 274">
            <a:extLst>
              <a:ext uri="{FF2B5EF4-FFF2-40B4-BE49-F238E27FC236}">
                <a16:creationId xmlns:a16="http://schemas.microsoft.com/office/drawing/2014/main" id="{C1AC8625-4229-466F-BFBA-732569BB11BC}"/>
              </a:ext>
            </a:extLst>
          </p:cNvPr>
          <p:cNvSpPr/>
          <p:nvPr/>
        </p:nvSpPr>
        <p:spPr>
          <a:xfrm>
            <a:off x="6346589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6" name="Flowchart: Collate 275">
            <a:extLst>
              <a:ext uri="{FF2B5EF4-FFF2-40B4-BE49-F238E27FC236}">
                <a16:creationId xmlns:a16="http://schemas.microsoft.com/office/drawing/2014/main" id="{3B480138-21B4-4450-99EB-3FBCA235465D}"/>
              </a:ext>
            </a:extLst>
          </p:cNvPr>
          <p:cNvSpPr/>
          <p:nvPr/>
        </p:nvSpPr>
        <p:spPr>
          <a:xfrm>
            <a:off x="6346589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7" name="Flowchart: Collate 276">
            <a:extLst>
              <a:ext uri="{FF2B5EF4-FFF2-40B4-BE49-F238E27FC236}">
                <a16:creationId xmlns:a16="http://schemas.microsoft.com/office/drawing/2014/main" id="{C3A4C0AF-6B98-4D5A-9CFE-177174CC30C1}"/>
              </a:ext>
            </a:extLst>
          </p:cNvPr>
          <p:cNvSpPr/>
          <p:nvPr/>
        </p:nvSpPr>
        <p:spPr>
          <a:xfrm>
            <a:off x="7088467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8" name="Flowchart: Collate 277">
            <a:extLst>
              <a:ext uri="{FF2B5EF4-FFF2-40B4-BE49-F238E27FC236}">
                <a16:creationId xmlns:a16="http://schemas.microsoft.com/office/drawing/2014/main" id="{3B23E439-AC45-40CC-82A3-CD0AFA674DDD}"/>
              </a:ext>
            </a:extLst>
          </p:cNvPr>
          <p:cNvSpPr/>
          <p:nvPr/>
        </p:nvSpPr>
        <p:spPr>
          <a:xfrm>
            <a:off x="7793262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9" name="Flowchart: Collate 278">
            <a:extLst>
              <a:ext uri="{FF2B5EF4-FFF2-40B4-BE49-F238E27FC236}">
                <a16:creationId xmlns:a16="http://schemas.microsoft.com/office/drawing/2014/main" id="{7BA4A862-A51B-4EAD-95E7-53D4C49EC347}"/>
              </a:ext>
            </a:extLst>
          </p:cNvPr>
          <p:cNvSpPr/>
          <p:nvPr/>
        </p:nvSpPr>
        <p:spPr>
          <a:xfrm>
            <a:off x="8084202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0" name="Flowchart: Collate 279">
            <a:extLst>
              <a:ext uri="{FF2B5EF4-FFF2-40B4-BE49-F238E27FC236}">
                <a16:creationId xmlns:a16="http://schemas.microsoft.com/office/drawing/2014/main" id="{E414CC94-774F-443C-BF60-FDED66BAAA09}"/>
              </a:ext>
            </a:extLst>
          </p:cNvPr>
          <p:cNvSpPr/>
          <p:nvPr/>
        </p:nvSpPr>
        <p:spPr>
          <a:xfrm>
            <a:off x="8442812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FA80277-968B-40B7-9D14-13D883B12047}"/>
              </a:ext>
            </a:extLst>
          </p:cNvPr>
          <p:cNvGrpSpPr/>
          <p:nvPr/>
        </p:nvGrpSpPr>
        <p:grpSpPr>
          <a:xfrm>
            <a:off x="7033183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4CA13583-8DC5-4985-A110-78F1B2F9CA71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584310F-326E-453C-8C20-CE263DDC5ECA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AE98B10-F4CE-4AF4-BBDA-6AF02D21D3C8}"/>
              </a:ext>
            </a:extLst>
          </p:cNvPr>
          <p:cNvGrpSpPr/>
          <p:nvPr/>
        </p:nvGrpSpPr>
        <p:grpSpPr>
          <a:xfrm>
            <a:off x="7397960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5BF474F4-A5F3-4072-9EC7-386947A2B126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C982D47B-5E8E-4AE2-85AE-D999D5DA350F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3973DA0-9ED1-4074-B89F-A2B1835C369D}"/>
              </a:ext>
            </a:extLst>
          </p:cNvPr>
          <p:cNvGrpSpPr/>
          <p:nvPr/>
        </p:nvGrpSpPr>
        <p:grpSpPr>
          <a:xfrm>
            <a:off x="7736827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9A32F3A-F848-444C-8560-B67B8394D0C2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56C1CB7-10CB-4F00-A8D3-676C0899D1AF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8DCDAB2-FC13-45B9-88CC-FAB734C6F224}"/>
              </a:ext>
            </a:extLst>
          </p:cNvPr>
          <p:cNvGrpSpPr/>
          <p:nvPr/>
        </p:nvGrpSpPr>
        <p:grpSpPr>
          <a:xfrm>
            <a:off x="8252222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BC6C48F-EC65-443F-B786-1DE446506AAA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AF1B62D-174A-42AA-8FA8-67A655E50FB6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7D4ADDD8-5CFF-4B90-A275-3D1811F8D30D}"/>
              </a:ext>
            </a:extLst>
          </p:cNvPr>
          <p:cNvGrpSpPr/>
          <p:nvPr/>
        </p:nvGrpSpPr>
        <p:grpSpPr>
          <a:xfrm>
            <a:off x="8810586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9B0C345-C0A4-4A18-B137-D93B3F416CA1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2818EC7E-AE9E-41AB-A130-35199657DC11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422432F-C290-4D30-8DA9-9964B8910DB0}"/>
              </a:ext>
            </a:extLst>
          </p:cNvPr>
          <p:cNvGrpSpPr/>
          <p:nvPr/>
        </p:nvGrpSpPr>
        <p:grpSpPr>
          <a:xfrm>
            <a:off x="9159915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BAB1F7A2-060A-4CC1-BD22-63362C3470EE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A2A03867-C786-42EE-AAF5-431D52136017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</a:t>
              </a:r>
            </a:p>
          </p:txBody>
        </p:sp>
      </p:grpSp>
      <p:sp>
        <p:nvSpPr>
          <p:cNvPr id="299" name="Flowchart: Decision 298">
            <a:extLst>
              <a:ext uri="{FF2B5EF4-FFF2-40B4-BE49-F238E27FC236}">
                <a16:creationId xmlns:a16="http://schemas.microsoft.com/office/drawing/2014/main" id="{AB71418D-2922-4CDE-BA20-BC76D92B37B5}"/>
              </a:ext>
            </a:extLst>
          </p:cNvPr>
          <p:cNvSpPr/>
          <p:nvPr/>
        </p:nvSpPr>
        <p:spPr>
          <a:xfrm>
            <a:off x="9931931" y="5374657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0" name="Flowchart: Collate 299">
            <a:extLst>
              <a:ext uri="{FF2B5EF4-FFF2-40B4-BE49-F238E27FC236}">
                <a16:creationId xmlns:a16="http://schemas.microsoft.com/office/drawing/2014/main" id="{754C779C-F7B5-438B-A616-ED4D24B95842}"/>
              </a:ext>
            </a:extLst>
          </p:cNvPr>
          <p:cNvSpPr/>
          <p:nvPr/>
        </p:nvSpPr>
        <p:spPr>
          <a:xfrm>
            <a:off x="9256464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47EE681-AB46-426C-98E9-875F6982300E}"/>
              </a:ext>
            </a:extLst>
          </p:cNvPr>
          <p:cNvGrpSpPr/>
          <p:nvPr/>
        </p:nvGrpSpPr>
        <p:grpSpPr>
          <a:xfrm>
            <a:off x="9718482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7277CEB8-D901-4605-A750-B7A3DDEC6308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31386005-5252-48F1-B8EF-7C3E0F4066DC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</a:t>
              </a:r>
            </a:p>
          </p:txBody>
        </p: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36809D8B-CE3C-4C6E-82FF-D955B6EA46D2}"/>
              </a:ext>
            </a:extLst>
          </p:cNvPr>
          <p:cNvSpPr txBox="1"/>
          <p:nvPr/>
        </p:nvSpPr>
        <p:spPr>
          <a:xfrm>
            <a:off x="8978758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13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CEE00C1-B911-457D-9D20-AFC7C54918AE}"/>
              </a:ext>
            </a:extLst>
          </p:cNvPr>
          <p:cNvGrpSpPr/>
          <p:nvPr/>
        </p:nvGrpSpPr>
        <p:grpSpPr>
          <a:xfrm>
            <a:off x="10252984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1D5BC80-2DCE-4395-B97E-D2CEA7F30AFC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FC6CDAE-B22F-4191-95E2-6E13650B8644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</p:grpSp>
      <p:sp>
        <p:nvSpPr>
          <p:cNvPr id="308" name="Flowchart: Collate 307">
            <a:extLst>
              <a:ext uri="{FF2B5EF4-FFF2-40B4-BE49-F238E27FC236}">
                <a16:creationId xmlns:a16="http://schemas.microsoft.com/office/drawing/2014/main" id="{06DD4DE7-D3BB-4CA8-897F-3C90461451F0}"/>
              </a:ext>
            </a:extLst>
          </p:cNvPr>
          <p:cNvSpPr/>
          <p:nvPr/>
        </p:nvSpPr>
        <p:spPr>
          <a:xfrm>
            <a:off x="8823268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3708D0E-BE41-4770-BD24-FEB907EE200E}"/>
              </a:ext>
            </a:extLst>
          </p:cNvPr>
          <p:cNvSpPr txBox="1"/>
          <p:nvPr/>
        </p:nvSpPr>
        <p:spPr>
          <a:xfrm>
            <a:off x="10057995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11" name="Flowchart: Collate 310">
            <a:extLst>
              <a:ext uri="{FF2B5EF4-FFF2-40B4-BE49-F238E27FC236}">
                <a16:creationId xmlns:a16="http://schemas.microsoft.com/office/drawing/2014/main" id="{0505E25D-C934-47CE-BC22-6F4090EDA427}"/>
              </a:ext>
            </a:extLst>
          </p:cNvPr>
          <p:cNvSpPr/>
          <p:nvPr/>
        </p:nvSpPr>
        <p:spPr>
          <a:xfrm>
            <a:off x="10783586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2" name="Flowchart: Terminator 311">
            <a:extLst>
              <a:ext uri="{FF2B5EF4-FFF2-40B4-BE49-F238E27FC236}">
                <a16:creationId xmlns:a16="http://schemas.microsoft.com/office/drawing/2014/main" id="{6326233F-2C99-4910-80B8-D5E27C8E2E2D}"/>
              </a:ext>
            </a:extLst>
          </p:cNvPr>
          <p:cNvSpPr/>
          <p:nvPr/>
        </p:nvSpPr>
        <p:spPr>
          <a:xfrm flipH="1">
            <a:off x="11396082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313" name="Flowchart: Terminator 312">
            <a:extLst>
              <a:ext uri="{FF2B5EF4-FFF2-40B4-BE49-F238E27FC236}">
                <a16:creationId xmlns:a16="http://schemas.microsoft.com/office/drawing/2014/main" id="{4EDD2A09-C88D-4690-A018-32F6937A6F7E}"/>
              </a:ext>
            </a:extLst>
          </p:cNvPr>
          <p:cNvSpPr/>
          <p:nvPr/>
        </p:nvSpPr>
        <p:spPr>
          <a:xfrm flipH="1">
            <a:off x="11396082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14" name="Flowchart: Terminator 313">
            <a:extLst>
              <a:ext uri="{FF2B5EF4-FFF2-40B4-BE49-F238E27FC236}">
                <a16:creationId xmlns:a16="http://schemas.microsoft.com/office/drawing/2014/main" id="{1EC617EF-3FB0-48DF-A8B0-01381E0B1876}"/>
              </a:ext>
            </a:extLst>
          </p:cNvPr>
          <p:cNvSpPr/>
          <p:nvPr/>
        </p:nvSpPr>
        <p:spPr>
          <a:xfrm flipH="1">
            <a:off x="11396082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15" name="Flowchart: Terminator 314">
            <a:extLst>
              <a:ext uri="{FF2B5EF4-FFF2-40B4-BE49-F238E27FC236}">
                <a16:creationId xmlns:a16="http://schemas.microsoft.com/office/drawing/2014/main" id="{B94F88F2-9978-4A6B-A05E-F7D49007AB1E}"/>
              </a:ext>
            </a:extLst>
          </p:cNvPr>
          <p:cNvSpPr/>
          <p:nvPr/>
        </p:nvSpPr>
        <p:spPr>
          <a:xfrm flipH="1">
            <a:off x="11396082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16" name="Flowchart: Terminator 315">
            <a:extLst>
              <a:ext uri="{FF2B5EF4-FFF2-40B4-BE49-F238E27FC236}">
                <a16:creationId xmlns:a16="http://schemas.microsoft.com/office/drawing/2014/main" id="{373C71CE-DC9C-4291-9141-CEEC4DDF1C59}"/>
              </a:ext>
            </a:extLst>
          </p:cNvPr>
          <p:cNvSpPr/>
          <p:nvPr/>
        </p:nvSpPr>
        <p:spPr>
          <a:xfrm flipH="1">
            <a:off x="11396082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44F18BD-6226-4F90-B9F9-69EE75E6CD05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sp>
        <p:nvSpPr>
          <p:cNvPr id="319" name="Flowchart: Decision 318">
            <a:extLst>
              <a:ext uri="{FF2B5EF4-FFF2-40B4-BE49-F238E27FC236}">
                <a16:creationId xmlns:a16="http://schemas.microsoft.com/office/drawing/2014/main" id="{0B20D8B3-8A6E-400F-BBF8-D2A99A0FC2EC}"/>
              </a:ext>
            </a:extLst>
          </p:cNvPr>
          <p:cNvSpPr/>
          <p:nvPr/>
        </p:nvSpPr>
        <p:spPr>
          <a:xfrm>
            <a:off x="10540543" y="5000597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B75E37C-DAC6-46F7-8550-91FEF520ED1B}"/>
              </a:ext>
            </a:extLst>
          </p:cNvPr>
          <p:cNvSpPr txBox="1"/>
          <p:nvPr/>
        </p:nvSpPr>
        <p:spPr>
          <a:xfrm>
            <a:off x="10612457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C9C46937-48BA-4FE5-9DE2-46DD7711D0D7}"/>
              </a:ext>
            </a:extLst>
          </p:cNvPr>
          <p:cNvSpPr/>
          <p:nvPr/>
        </p:nvSpPr>
        <p:spPr>
          <a:xfrm>
            <a:off x="10317480" y="2687987"/>
            <a:ext cx="1612259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Queue Empty</a:t>
            </a:r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40511348-3015-40FD-AEA2-15549EF5CE8C}"/>
              </a:ext>
            </a:extLst>
          </p:cNvPr>
          <p:cNvSpPr/>
          <p:nvPr/>
        </p:nvSpPr>
        <p:spPr>
          <a:xfrm>
            <a:off x="458605" y="2042161"/>
            <a:ext cx="5130649" cy="289560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F6CB93C-AB76-475C-9A18-71CC1D646808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942FF3ED-049D-4554-8491-B4563D9A296E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7C92506E-D0D3-444F-AA57-08E46137BF86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2" name="Mask">
            <a:extLst>
              <a:ext uri="{FF2B5EF4-FFF2-40B4-BE49-F238E27FC236}">
                <a16:creationId xmlns:a16="http://schemas.microsoft.com/office/drawing/2014/main" id="{1CAC1E6B-80CD-4565-A802-0B08367AB6CC}"/>
              </a:ext>
            </a:extLst>
          </p:cNvPr>
          <p:cNvGrpSpPr/>
          <p:nvPr/>
        </p:nvGrpSpPr>
        <p:grpSpPr>
          <a:xfrm>
            <a:off x="11208263" y="4194762"/>
            <a:ext cx="801894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8C00699-5CB0-4797-839E-0DF330A465D6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2D7FD04D-8F23-48A2-A4C5-A184E6CF3732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6CF319E-35C4-48F9-B8B6-2497812DE6C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3AB6BE9-9B91-4C4A-BB17-854E9870FF7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EFAC3216-6FDB-4B74-A056-A38A1B5BD1DE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485C6-D2B1-4338-B0D9-B3A2923D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00">
        <p:fade/>
      </p:transition>
    </mc:Choice>
    <mc:Fallback xmlns="">
      <p:transition spd="med" advTm="9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" objId="4"/>
        <p14:stopEvt time="8712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Event-Based Processing for Streaming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C46CF5-80A6-4E29-9665-EF29400FA7F9}"/>
              </a:ext>
            </a:extLst>
          </p:cNvPr>
          <p:cNvSpPr txBox="1">
            <a:spLocks/>
          </p:cNvSpPr>
          <p:nvPr/>
        </p:nvSpPr>
        <p:spPr>
          <a:xfrm>
            <a:off x="1139873" y="2078573"/>
            <a:ext cx="10596966" cy="129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Decoupled Model</a:t>
            </a:r>
            <a:endParaRPr lang="en-US" sz="20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Isolates computation from communication (graph structure)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Graph mutations do not affect memory access pattern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4A2C2E-634B-4B1F-9617-514C97A2FA69}"/>
              </a:ext>
            </a:extLst>
          </p:cNvPr>
          <p:cNvSpPr txBox="1">
            <a:spLocks/>
          </p:cNvSpPr>
          <p:nvPr/>
        </p:nvSpPr>
        <p:spPr>
          <a:xfrm>
            <a:off x="1139873" y="3333502"/>
            <a:ext cx="10596966" cy="81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Asynchronous Computation</a:t>
            </a:r>
            <a:endParaRPr lang="en-US" sz="20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Easier to represent streaming operations with reorderable computation model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4020BB-5848-4F3F-B0E7-14037313C327}"/>
              </a:ext>
            </a:extLst>
          </p:cNvPr>
          <p:cNvSpPr txBox="1">
            <a:spLocks/>
          </p:cNvSpPr>
          <p:nvPr/>
        </p:nvSpPr>
        <p:spPr>
          <a:xfrm>
            <a:off x="1139873" y="4317704"/>
            <a:ext cx="10596966" cy="81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Changes in graph structure can be encoded in events</a:t>
            </a:r>
            <a:endParaRPr lang="en-US" sz="2000" dirty="0">
              <a:latin typeface="HelveticaNeueLT Pro 65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3365A-9B32-4E23-BEB4-B02728443349}"/>
              </a:ext>
            </a:extLst>
          </p:cNvPr>
          <p:cNvSpPr txBox="1"/>
          <p:nvPr/>
        </p:nvSpPr>
        <p:spPr>
          <a:xfrm>
            <a:off x="3050327" y="1308010"/>
            <a:ext cx="612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15D4B"/>
                </a:solidFill>
              </a:rPr>
              <a:t>Benefits for Streaming Graphs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6561CE-91A6-479D-B993-FB09D1EF5451}"/>
              </a:ext>
            </a:extLst>
          </p:cNvPr>
          <p:cNvSpPr/>
          <p:nvPr/>
        </p:nvSpPr>
        <p:spPr>
          <a:xfrm>
            <a:off x="2781300" y="1291055"/>
            <a:ext cx="6629400" cy="46784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454480A-D3AB-4CA9-A586-15FB0B04FAB6}"/>
              </a:ext>
            </a:extLst>
          </p:cNvPr>
          <p:cNvSpPr txBox="1">
            <a:spLocks/>
          </p:cNvSpPr>
          <p:nvPr/>
        </p:nvSpPr>
        <p:spPr>
          <a:xfrm>
            <a:off x="1139873" y="4994784"/>
            <a:ext cx="10596966" cy="81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Translates into robust high performance hardware implementation</a:t>
            </a:r>
            <a:endParaRPr lang="en-US" sz="2000" dirty="0">
              <a:latin typeface="HelveticaNeueLT Pro 65 Roman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28B3ACD-6743-47AB-AC61-E742195B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00"/>
    </mc:Choice>
    <mc:Fallback xmlns="">
      <p:transition spd="slow" advTm="43000"/>
    </mc:Fallback>
  </mc:AlternateContent>
  <p:extLst>
    <p:ext uri="{E180D4A7-C9FB-4DFB-919C-405C955672EB}">
      <p14:showEvtLst xmlns:p14="http://schemas.microsoft.com/office/powerpoint/2010/main">
        <p14:playEvt time="38" objId="22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F4B642-05C9-4F8D-8F63-BEC8B6794F8D}"/>
              </a:ext>
            </a:extLst>
          </p:cNvPr>
          <p:cNvSpPr/>
          <p:nvPr/>
        </p:nvSpPr>
        <p:spPr>
          <a:xfrm>
            <a:off x="8223434" y="5399544"/>
            <a:ext cx="2799413" cy="1091534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 Representation of Edge Addition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E1F9F-5510-4DD3-B56B-ACDB2D132AD4}"/>
              </a:ext>
            </a:extLst>
          </p:cNvPr>
          <p:cNvGrpSpPr/>
          <p:nvPr/>
        </p:nvGrpSpPr>
        <p:grpSpPr>
          <a:xfrm>
            <a:off x="9391583" y="842260"/>
            <a:ext cx="2212732" cy="2010113"/>
            <a:chOff x="7531904" y="1168563"/>
            <a:chExt cx="2212732" cy="20101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EA01CC-76AE-45C1-830B-69ADF1B08B96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CC1109-2585-4222-9B42-F3ED09F0D68F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3FA324-D59A-4F67-89EB-12F934002A5E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94E891-ED35-4617-B52A-D2843C7DA83B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EE7346-64E8-4622-BBB2-FDB6C56EFD7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39BFAE-E510-4EF2-A026-A3C5103968C8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EEAC00-1BF7-4F9C-81DC-74CD615A6571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5C970C-76B4-4BCE-9967-2D85390DE75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0931A6-2A6E-4EAC-8CC7-B3ABEF3517F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4A610E-457B-47B6-B1E5-B9D52FEC6DF8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C61949-0A1F-4E7A-BF78-770550E70C90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E86639-006F-4942-BFE0-A543D558D0EC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80BCB8-A17A-43E5-9D5C-F2B04F83738F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819E37-23A0-4BFF-A49E-E74AB5F82838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6B12A4-D9E2-4AB1-8FD7-7094C4399AF2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D5C148-019E-4CAB-88EC-04D882119196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493859-68B4-441F-B199-AE3B18794579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115A81F-5C28-4972-BB13-BD2B4315E16A}"/>
                </a:ext>
              </a:extLst>
            </p:cNvPr>
            <p:cNvCxnSpPr>
              <a:stCxn id="10" idx="2"/>
              <a:endCxn id="6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120C0D-7120-4590-B54A-C4C37581544B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147C13-3760-4821-AC2E-0614F43777F7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9801DD-5254-4555-A279-04BB766D7F92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81F1059-93A4-4E7F-99A9-AB67F683D8AC}"/>
                </a:ext>
              </a:extLst>
            </p:cNvPr>
            <p:cNvSpPr txBox="1"/>
            <p:nvPr/>
          </p:nvSpPr>
          <p:spPr>
            <a:xfrm>
              <a:off x="8593738" y="2870899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C8BD9CD-AFB9-4DC7-9EE6-20B91CF8F79B}"/>
              </a:ext>
            </a:extLst>
          </p:cNvPr>
          <p:cNvSpPr/>
          <p:nvPr/>
        </p:nvSpPr>
        <p:spPr>
          <a:xfrm>
            <a:off x="8900430" y="5877221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98F927-8341-4518-ADF7-31755CCFC798}"/>
              </a:ext>
            </a:extLst>
          </p:cNvPr>
          <p:cNvSpPr txBox="1"/>
          <p:nvPr/>
        </p:nvSpPr>
        <p:spPr>
          <a:xfrm>
            <a:off x="8697661" y="5561300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12 </a:t>
            </a:r>
            <a:r>
              <a:rPr lang="en-US" sz="1200" dirty="0">
                <a:sym typeface="Wingdings" panose="05000000000000000000" pitchFamily="2" charset="2"/>
              </a:rPr>
              <a:t> 5</a:t>
            </a:r>
            <a:endParaRPr lang="en-US" sz="12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90B514C-EFC6-405C-8E1C-96AEBAEA47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85935" y="2220275"/>
            <a:ext cx="1514695" cy="6114295"/>
          </a:xfrm>
          <a:prstGeom prst="bentConnector2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C3C9096-6A8C-4842-B988-06E15AF70D30}"/>
              </a:ext>
            </a:extLst>
          </p:cNvPr>
          <p:cNvSpPr/>
          <p:nvPr/>
        </p:nvSpPr>
        <p:spPr>
          <a:xfrm>
            <a:off x="10120427" y="5874416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17E1C6-1FD0-4F0F-BC0A-0861C653D33C}"/>
              </a:ext>
            </a:extLst>
          </p:cNvPr>
          <p:cNvCxnSpPr>
            <a:cxnSpLocks/>
          </p:cNvCxnSpPr>
          <p:nvPr/>
        </p:nvCxnSpPr>
        <p:spPr>
          <a:xfrm flipV="1">
            <a:off x="9215530" y="6031966"/>
            <a:ext cx="904897" cy="280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473944B-4B02-4F24-836A-06B5D6868CF9}"/>
              </a:ext>
            </a:extLst>
          </p:cNvPr>
          <p:cNvSpPr txBox="1"/>
          <p:nvPr/>
        </p:nvSpPr>
        <p:spPr>
          <a:xfrm>
            <a:off x="9571636" y="5785014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3FB88C-9843-471F-B293-4C137538DBA9}"/>
              </a:ext>
            </a:extLst>
          </p:cNvPr>
          <p:cNvSpPr txBox="1"/>
          <p:nvPr/>
        </p:nvSpPr>
        <p:spPr>
          <a:xfrm>
            <a:off x="9909677" y="5572366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4532DBA-6F26-42D0-9188-464086645661}"/>
              </a:ext>
            </a:extLst>
          </p:cNvPr>
          <p:cNvCxnSpPr>
            <a:stCxn id="4" idx="4"/>
            <a:endCxn id="10" idx="4"/>
          </p:cNvCxnSpPr>
          <p:nvPr/>
        </p:nvCxnSpPr>
        <p:spPr>
          <a:xfrm rot="5400000" flipH="1" flipV="1">
            <a:off x="10496004" y="821148"/>
            <a:ext cx="3890" cy="1897632"/>
          </a:xfrm>
          <a:prstGeom prst="curvedConnector3">
            <a:avLst>
              <a:gd name="adj1" fmla="val -26771208"/>
            </a:avLst>
          </a:prstGeom>
          <a:ln w="25400" cap="flat" cmpd="sng" algn="ctr">
            <a:solidFill>
              <a:schemeClr val="accent5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7994DE35-25B7-4E9F-BA35-CE22375F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2" y="1206057"/>
            <a:ext cx="8119366" cy="1701324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Event-driven execution is asynchronous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Events can be processed in any order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An added edge is equivalent to an event processed late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5889548-C753-405B-8A7C-A86240D76B2B}"/>
              </a:ext>
            </a:extLst>
          </p:cNvPr>
          <p:cNvSpPr txBox="1"/>
          <p:nvPr/>
        </p:nvSpPr>
        <p:spPr>
          <a:xfrm>
            <a:off x="7573969" y="5995946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795A924-9FEB-488B-AF96-CE42B5E528F5}"/>
              </a:ext>
            </a:extLst>
          </p:cNvPr>
          <p:cNvSpPr txBox="1"/>
          <p:nvPr/>
        </p:nvSpPr>
        <p:spPr>
          <a:xfrm>
            <a:off x="5474807" y="5993747"/>
            <a:ext cx="16868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Edge addition event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3624F66-E9C0-4B3D-807D-2920F7D5D04A}"/>
              </a:ext>
            </a:extLst>
          </p:cNvPr>
          <p:cNvGrpSpPr/>
          <p:nvPr/>
        </p:nvGrpSpPr>
        <p:grpSpPr>
          <a:xfrm>
            <a:off x="1888833" y="2985589"/>
            <a:ext cx="6843913" cy="2706162"/>
            <a:chOff x="1888833" y="2985589"/>
            <a:chExt cx="6843913" cy="2706162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D5D04912-B09B-426A-AADB-82B614ABEB66}"/>
                </a:ext>
              </a:extLst>
            </p:cNvPr>
            <p:cNvSpPr/>
            <p:nvPr/>
          </p:nvSpPr>
          <p:spPr>
            <a:xfrm>
              <a:off x="2628585" y="4204976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259010D-3D1E-4333-968C-504DC9A9A680}"/>
                </a:ext>
              </a:extLst>
            </p:cNvPr>
            <p:cNvSpPr/>
            <p:nvPr/>
          </p:nvSpPr>
          <p:spPr>
            <a:xfrm>
              <a:off x="3477215" y="3483704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6C3FBD3-96B6-4145-817C-EC5F0D200A83}"/>
                </a:ext>
              </a:extLst>
            </p:cNvPr>
            <p:cNvSpPr/>
            <p:nvPr/>
          </p:nvSpPr>
          <p:spPr>
            <a:xfrm>
              <a:off x="4339615" y="4204976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8DB8224-CB68-4466-B398-C28CDDE8A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540" y="3752659"/>
              <a:ext cx="625820" cy="49846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4BF06E3-A8AB-4F73-873C-BA71E2E379C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685" y="4362526"/>
              <a:ext cx="139593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25A6C413-8D90-43C5-811E-57FCD7A6B467}"/>
                </a:ext>
              </a:extLst>
            </p:cNvPr>
            <p:cNvSpPr/>
            <p:nvPr/>
          </p:nvSpPr>
          <p:spPr>
            <a:xfrm>
              <a:off x="3477215" y="5018873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9EA59027-BD54-467D-B1D3-D5CA6DC01032}"/>
                </a:ext>
              </a:extLst>
            </p:cNvPr>
            <p:cNvSpPr/>
            <p:nvPr/>
          </p:nvSpPr>
          <p:spPr>
            <a:xfrm>
              <a:off x="4744986" y="5063323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024FDC8-6554-4389-9B74-95A7CB5DD5DC}"/>
                </a:ext>
              </a:extLst>
            </p:cNvPr>
            <p:cNvSpPr txBox="1"/>
            <p:nvPr/>
          </p:nvSpPr>
          <p:spPr>
            <a:xfrm>
              <a:off x="3012479" y="37975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9FC5951-0363-4FCD-AC9E-B317E6CFCCC5}"/>
                </a:ext>
              </a:extLst>
            </p:cNvPr>
            <p:cNvSpPr txBox="1"/>
            <p:nvPr/>
          </p:nvSpPr>
          <p:spPr>
            <a:xfrm>
              <a:off x="3461483" y="4312424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1DC7E6-8628-48B3-8403-AF789486C8BC}"/>
                </a:ext>
              </a:extLst>
            </p:cNvPr>
            <p:cNvCxnSpPr>
              <a:cxnSpLocks/>
            </p:cNvCxnSpPr>
            <p:nvPr/>
          </p:nvCxnSpPr>
          <p:spPr>
            <a:xfrm>
              <a:off x="2897540" y="4473931"/>
              <a:ext cx="625820" cy="591087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458ABFD-4D65-4CDC-8F15-17264F8DC4F9}"/>
                </a:ext>
              </a:extLst>
            </p:cNvPr>
            <p:cNvSpPr txBox="1"/>
            <p:nvPr/>
          </p:nvSpPr>
          <p:spPr>
            <a:xfrm>
              <a:off x="2985126" y="464105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CCB85A8-11DC-47C8-98C7-810EECB6A313}"/>
                </a:ext>
              </a:extLst>
            </p:cNvPr>
            <p:cNvSpPr/>
            <p:nvPr/>
          </p:nvSpPr>
          <p:spPr>
            <a:xfrm>
              <a:off x="5940149" y="3906216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9E0B9CA-ADE5-45EE-82AD-63FF1D7590ED}"/>
                </a:ext>
              </a:extLst>
            </p:cNvPr>
            <p:cNvSpPr txBox="1"/>
            <p:nvPr/>
          </p:nvSpPr>
          <p:spPr>
            <a:xfrm>
              <a:off x="2141718" y="3902130"/>
              <a:ext cx="73660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∞ </a:t>
              </a:r>
              <a:r>
                <a:rPr lang="en-US" sz="1200" dirty="0">
                  <a:sym typeface="Wingdings" panose="05000000000000000000" pitchFamily="2" charset="2"/>
                </a:rPr>
                <a:t> 0</a:t>
              </a:r>
              <a:endParaRPr 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3E37BED-2D62-4E89-98E6-61D992FE1C88}"/>
                </a:ext>
              </a:extLst>
            </p:cNvPr>
            <p:cNvSpPr txBox="1"/>
            <p:nvPr/>
          </p:nvSpPr>
          <p:spPr>
            <a:xfrm>
              <a:off x="3323966" y="3174444"/>
              <a:ext cx="73660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∞ </a:t>
              </a:r>
              <a:r>
                <a:rPr lang="en-US" sz="1200" dirty="0">
                  <a:sym typeface="Wingdings" panose="05000000000000000000" pitchFamily="2" charset="2"/>
                </a:rPr>
                <a:t> 7</a:t>
              </a:r>
              <a:endParaRPr 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158FE9-0E1A-4FDA-BC9B-25B43E6F105B}"/>
                </a:ext>
              </a:extLst>
            </p:cNvPr>
            <p:cNvSpPr txBox="1"/>
            <p:nvPr/>
          </p:nvSpPr>
          <p:spPr>
            <a:xfrm>
              <a:off x="3289225" y="5366275"/>
              <a:ext cx="73660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∞ </a:t>
              </a:r>
              <a:r>
                <a:rPr lang="en-US" sz="1200" dirty="0">
                  <a:sym typeface="Wingdings" panose="05000000000000000000" pitchFamily="2" charset="2"/>
                </a:rPr>
                <a:t> 8</a:t>
              </a:r>
              <a:endParaRPr 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8CED451-83DF-4004-BA4C-4DA5C289492C}"/>
                </a:ext>
              </a:extLst>
            </p:cNvPr>
            <p:cNvSpPr txBox="1"/>
            <p:nvPr/>
          </p:nvSpPr>
          <p:spPr>
            <a:xfrm>
              <a:off x="4128865" y="4558176"/>
              <a:ext cx="73660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∞ </a:t>
              </a:r>
              <a:r>
                <a:rPr lang="en-US" sz="1200" dirty="0">
                  <a:sym typeface="Wingdings" panose="05000000000000000000" pitchFamily="2" charset="2"/>
                </a:rPr>
                <a:t> 3</a:t>
              </a:r>
              <a:endParaRPr lang="en-US" sz="1200" dirty="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4A1F012-5AB4-4B75-BF4F-757CBC038617}"/>
                </a:ext>
              </a:extLst>
            </p:cNvPr>
            <p:cNvCxnSpPr>
              <a:cxnSpLocks/>
            </p:cNvCxnSpPr>
            <p:nvPr/>
          </p:nvCxnSpPr>
          <p:spPr>
            <a:xfrm>
              <a:off x="3792315" y="5176423"/>
              <a:ext cx="952671" cy="4445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2692AA-644B-4389-9B3B-2F3FEE8B91EB}"/>
                </a:ext>
              </a:extLst>
            </p:cNvPr>
            <p:cNvSpPr txBox="1"/>
            <p:nvPr/>
          </p:nvSpPr>
          <p:spPr>
            <a:xfrm>
              <a:off x="4534236" y="5414752"/>
              <a:ext cx="73660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∞ </a:t>
              </a:r>
              <a:r>
                <a:rPr lang="en-US" sz="1200" dirty="0">
                  <a:sym typeface="Wingdings" panose="05000000000000000000" pitchFamily="2" charset="2"/>
                </a:rPr>
                <a:t> 13</a:t>
              </a:r>
              <a:endParaRPr lang="en-US" sz="12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4FCB31A-19A3-4C19-95AC-B7DD66BBBF2D}"/>
                </a:ext>
              </a:extLst>
            </p:cNvPr>
            <p:cNvSpPr txBox="1"/>
            <p:nvPr/>
          </p:nvSpPr>
          <p:spPr>
            <a:xfrm>
              <a:off x="4032268" y="5143790"/>
              <a:ext cx="39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13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6E94244-884D-4928-A094-BB43E2BE8B8A}"/>
                </a:ext>
              </a:extLst>
            </p:cNvPr>
            <p:cNvSpPr/>
            <p:nvPr/>
          </p:nvSpPr>
          <p:spPr>
            <a:xfrm>
              <a:off x="5148022" y="3293893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1FD79-7AD4-4214-8B11-A9D80CEA6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2315" y="3451443"/>
              <a:ext cx="1355707" cy="189811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DDFA169-F949-4C72-AC4A-C8E8D7095AE9}"/>
                </a:ext>
              </a:extLst>
            </p:cNvPr>
            <p:cNvSpPr txBox="1"/>
            <p:nvPr/>
          </p:nvSpPr>
          <p:spPr>
            <a:xfrm>
              <a:off x="4327946" y="3281238"/>
              <a:ext cx="39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F1739E4-76D5-4BD5-B78D-F8C794EDE888}"/>
                </a:ext>
              </a:extLst>
            </p:cNvPr>
            <p:cNvSpPr txBox="1"/>
            <p:nvPr/>
          </p:nvSpPr>
          <p:spPr>
            <a:xfrm>
              <a:off x="4987689" y="2985589"/>
              <a:ext cx="736600" cy="276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13 </a:t>
              </a:r>
              <a:r>
                <a:rPr lang="en-US" sz="1200" dirty="0">
                  <a:sym typeface="Wingdings" panose="05000000000000000000" pitchFamily="2" charset="2"/>
                </a:rPr>
                <a:t> 13</a:t>
              </a:r>
              <a:endParaRPr lang="en-US" sz="1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B552F1E-F7D8-4543-94AB-EB8793AABB08}"/>
                </a:ext>
              </a:extLst>
            </p:cNvPr>
            <p:cNvSpPr/>
            <p:nvPr/>
          </p:nvSpPr>
          <p:spPr>
            <a:xfrm>
              <a:off x="5583573" y="4503712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68ED44A8-DDB6-4006-95B6-3CBA45A38053}"/>
                </a:ext>
              </a:extLst>
            </p:cNvPr>
            <p:cNvSpPr/>
            <p:nvPr/>
          </p:nvSpPr>
          <p:spPr>
            <a:xfrm>
              <a:off x="5887127" y="5060911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BAA08A1-C1FA-4330-A25C-F7C2DC445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0086" y="5204501"/>
              <a:ext cx="827041" cy="163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90A0505-81F0-47B0-91BD-8633C78B10F3}"/>
                </a:ext>
              </a:extLst>
            </p:cNvPr>
            <p:cNvSpPr txBox="1"/>
            <p:nvPr/>
          </p:nvSpPr>
          <p:spPr>
            <a:xfrm>
              <a:off x="5787043" y="5399544"/>
              <a:ext cx="736600" cy="276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3 </a:t>
              </a:r>
              <a:r>
                <a:rPr lang="en-US" sz="1200" dirty="0">
                  <a:sym typeface="Wingdings" panose="05000000000000000000" pitchFamily="2" charset="2"/>
                </a:rPr>
                <a:t> 3</a:t>
              </a:r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E4BB555-32B2-4A36-A4B4-591789F40F1D}"/>
                </a:ext>
              </a:extLst>
            </p:cNvPr>
            <p:cNvSpPr txBox="1"/>
            <p:nvPr/>
          </p:nvSpPr>
          <p:spPr>
            <a:xfrm>
              <a:off x="5222786" y="4949816"/>
              <a:ext cx="39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15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CABD195-AC5D-4935-8246-D0939FD03B18}"/>
                </a:ext>
              </a:extLst>
            </p:cNvPr>
            <p:cNvCxnSpPr>
              <a:cxnSpLocks/>
            </p:cNvCxnSpPr>
            <p:nvPr/>
          </p:nvCxnSpPr>
          <p:spPr>
            <a:xfrm>
              <a:off x="4654715" y="4362526"/>
              <a:ext cx="928858" cy="298736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13D0976-9DEA-430A-BD4F-9988B63790D8}"/>
                </a:ext>
              </a:extLst>
            </p:cNvPr>
            <p:cNvSpPr txBox="1"/>
            <p:nvPr/>
          </p:nvSpPr>
          <p:spPr>
            <a:xfrm>
              <a:off x="5940459" y="4507798"/>
              <a:ext cx="736600" cy="276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8 </a:t>
              </a:r>
              <a:r>
                <a:rPr lang="en-US" sz="1200" dirty="0">
                  <a:sym typeface="Wingdings" panose="05000000000000000000" pitchFamily="2" charset="2"/>
                </a:rPr>
                <a:t> 8</a:t>
              </a:r>
              <a:endParaRPr lang="en-US" sz="1200" dirty="0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D0BE098-FC19-4C5E-BBF2-601115D4B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4715" y="4063766"/>
              <a:ext cx="1285434" cy="2987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04C348B-EE3D-4DEF-9FE4-BAFFA69500FC}"/>
                </a:ext>
              </a:extLst>
            </p:cNvPr>
            <p:cNvSpPr txBox="1"/>
            <p:nvPr/>
          </p:nvSpPr>
          <p:spPr>
            <a:xfrm>
              <a:off x="5773143" y="3611122"/>
              <a:ext cx="73660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7 </a:t>
              </a:r>
              <a:r>
                <a:rPr lang="en-US" sz="1200" dirty="0">
                  <a:sym typeface="Wingdings" panose="05000000000000000000" pitchFamily="2" charset="2"/>
                </a:rPr>
                <a:t> 5</a:t>
              </a:r>
              <a:endParaRPr lang="en-US" sz="1200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25BD8BCA-C761-4E85-BF5B-8B0585668E48}"/>
                </a:ext>
              </a:extLst>
            </p:cNvPr>
            <p:cNvSpPr/>
            <p:nvPr/>
          </p:nvSpPr>
          <p:spPr>
            <a:xfrm>
              <a:off x="7107517" y="3897496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3B3F825-7863-4A08-BA3E-3D05B67D4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5249" y="4047426"/>
              <a:ext cx="852268" cy="163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16A43B3-A589-4565-BC60-96CFAAB9F00F}"/>
                </a:ext>
              </a:extLst>
            </p:cNvPr>
            <p:cNvSpPr txBox="1"/>
            <p:nvPr/>
          </p:nvSpPr>
          <p:spPr>
            <a:xfrm>
              <a:off x="6463893" y="4001664"/>
              <a:ext cx="39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12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1857B6-AADB-4AB5-853E-3D73F6F9167F}"/>
                </a:ext>
              </a:extLst>
            </p:cNvPr>
            <p:cNvSpPr txBox="1"/>
            <p:nvPr/>
          </p:nvSpPr>
          <p:spPr>
            <a:xfrm>
              <a:off x="6904748" y="3596815"/>
              <a:ext cx="736600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13 </a:t>
              </a:r>
              <a:r>
                <a:rPr lang="en-US" sz="1200" dirty="0">
                  <a:sym typeface="Wingdings" panose="05000000000000000000" pitchFamily="2" charset="2"/>
                </a:rPr>
                <a:t> 12</a:t>
              </a:r>
              <a:endParaRPr lang="en-US" sz="1200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005C0-52C8-4404-94F2-76A7E513E4A5}"/>
                </a:ext>
              </a:extLst>
            </p:cNvPr>
            <p:cNvSpPr/>
            <p:nvPr/>
          </p:nvSpPr>
          <p:spPr>
            <a:xfrm>
              <a:off x="8199588" y="3889876"/>
              <a:ext cx="315100" cy="3151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664A196-BE00-4E78-A6C9-127925B0E72D}"/>
                </a:ext>
              </a:extLst>
            </p:cNvPr>
            <p:cNvCxnSpPr>
              <a:cxnSpLocks/>
            </p:cNvCxnSpPr>
            <p:nvPr/>
          </p:nvCxnSpPr>
          <p:spPr>
            <a:xfrm>
              <a:off x="7422617" y="4047426"/>
              <a:ext cx="776971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047B3E7-768A-4377-AE97-740509525F2B}"/>
                </a:ext>
              </a:extLst>
            </p:cNvPr>
            <p:cNvSpPr txBox="1"/>
            <p:nvPr/>
          </p:nvSpPr>
          <p:spPr>
            <a:xfrm>
              <a:off x="7540683" y="3972372"/>
              <a:ext cx="419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14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565440D-2E61-45C5-9EDF-01B7BCC97AA1}"/>
                </a:ext>
              </a:extLst>
            </p:cNvPr>
            <p:cNvSpPr txBox="1"/>
            <p:nvPr/>
          </p:nvSpPr>
          <p:spPr>
            <a:xfrm>
              <a:off x="7996146" y="3594401"/>
              <a:ext cx="736600" cy="276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3 </a:t>
              </a:r>
              <a:r>
                <a:rPr lang="en-US" sz="1200" dirty="0">
                  <a:sym typeface="Wingdings" panose="05000000000000000000" pitchFamily="2" charset="2"/>
                </a:rPr>
                <a:t> 3</a:t>
              </a:r>
              <a:endParaRPr lang="en-US" sz="1200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E45363B-65CC-42B5-93E8-E08803FBD676}"/>
                </a:ext>
              </a:extLst>
            </p:cNvPr>
            <p:cNvCxnSpPr>
              <a:cxnSpLocks/>
            </p:cNvCxnSpPr>
            <p:nvPr/>
          </p:nvCxnSpPr>
          <p:spPr>
            <a:xfrm>
              <a:off x="1975383" y="4376417"/>
              <a:ext cx="64592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756E852-4E7E-47C7-ACEB-8EEF093F2405}"/>
                </a:ext>
              </a:extLst>
            </p:cNvPr>
            <p:cNvSpPr txBox="1"/>
            <p:nvPr/>
          </p:nvSpPr>
          <p:spPr>
            <a:xfrm>
              <a:off x="1888833" y="4348774"/>
              <a:ext cx="7005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initial event</a:t>
              </a:r>
            </a:p>
          </p:txBody>
        </p:sp>
      </p:grpSp>
      <p:graphicFrame>
        <p:nvGraphicFramePr>
          <p:cNvPr id="168" name="Table 29">
            <a:extLst>
              <a:ext uri="{FF2B5EF4-FFF2-40B4-BE49-F238E27FC236}">
                <a16:creationId xmlns:a16="http://schemas.microsoft.com/office/drawing/2014/main" id="{92E35C4D-9EBE-42F8-9283-BB0B0E42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03150"/>
              </p:ext>
            </p:extLst>
          </p:nvPr>
        </p:nvGraphicFramePr>
        <p:xfrm>
          <a:off x="9405866" y="3589015"/>
          <a:ext cx="2072790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4558">
                  <a:extLst>
                    <a:ext uri="{9D8B030D-6E8A-4147-A177-3AD203B41FA5}">
                      <a16:colId xmlns:a16="http://schemas.microsoft.com/office/drawing/2014/main" val="3937095155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3099468984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2089852476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804537959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1838734696"/>
                    </a:ext>
                  </a:extLst>
                </a:gridCol>
              </a:tblGrid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41291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91525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21773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849458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30576"/>
                  </a:ext>
                </a:extLst>
              </a:tr>
            </a:tbl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CEAF688-012A-4186-912F-2225B716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47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68"/>
    </mc:Choice>
    <mc:Fallback xmlns="">
      <p:transition spd="slow" advTm="35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7" grpId="0" animBg="1"/>
      <p:bldP spid="78" grpId="0" animBg="1"/>
      <p:bldP spid="82" grpId="0" animBg="1"/>
      <p:bldP spid="85" grpId="0"/>
      <p:bldP spid="88" grpId="0" animBg="1"/>
      <p:bldP spid="164" grpId="0"/>
      <p:bldP spid="165" grpId="0"/>
    </p:bldLst>
  </p:timing>
  <p:extLst>
    <p:ext uri="{E180D4A7-C9FB-4DFB-919C-405C955672EB}">
      <p14:showEvtLst xmlns:p14="http://schemas.microsoft.com/office/powerpoint/2010/main">
        <p14:playEvt time="53" objId="27"/>
        <p14:playEvt time="18106" objId="28"/>
        <p14:stopEvt time="19033" objId="27"/>
        <p14:stopEvt time="35071" objId="28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Processing an Edge Addition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A595E-7CCC-4F06-8962-32F1FDAEEEDA}"/>
              </a:ext>
            </a:extLst>
          </p:cNvPr>
          <p:cNvGrpSpPr/>
          <p:nvPr/>
        </p:nvGrpSpPr>
        <p:grpSpPr>
          <a:xfrm>
            <a:off x="447288" y="1879636"/>
            <a:ext cx="4998515" cy="1134478"/>
            <a:chOff x="447288" y="1231936"/>
            <a:chExt cx="4998515" cy="113447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91D1A-2152-46A0-B210-DD427A35FD59}"/>
                </a:ext>
              </a:extLst>
            </p:cNvPr>
            <p:cNvSpPr/>
            <p:nvPr/>
          </p:nvSpPr>
          <p:spPr>
            <a:xfrm>
              <a:off x="867833" y="1231936"/>
              <a:ext cx="4577970" cy="1134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added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07EE91-C458-4DE3-B087-D566A09BD681}"/>
                </a:ext>
              </a:extLst>
            </p:cNvPr>
            <p:cNvSpPr/>
            <p:nvPr/>
          </p:nvSpPr>
          <p:spPr>
            <a:xfrm>
              <a:off x="447288" y="1231936"/>
              <a:ext cx="419705" cy="1134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20CDA78-D1C3-4E3D-93D4-668ED4C8091C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9B3559D-5FBB-4699-B542-CE138CE0A68B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5C959F2-963F-4E50-A1B4-BCCDFAC49484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69A09BE-2247-4B46-9F18-7DB6C28E4668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A9CB12E1-2E31-4148-8867-CFC4AD989C3D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C58FDA0-F3A7-472D-9827-7A4E8F6FBF5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A58F9CE-311C-4D53-9F0D-9FA1B9C8423F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6B4C170-8172-4604-927B-5522E468F773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A7BD1A0-E9E3-47B1-8944-6FBF78E4DF2F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E6EB98F-F609-4674-B00D-90042C504C66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442D5A8-BED3-46D3-BA81-3B6026B4B7EA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C5335B8-B045-4F47-957D-6EC4C99C35C5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0FCF62B-2DEC-4930-AB64-0872534D6332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CCC696B-9890-4E81-B0B8-05D4B9057F8B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75C2C53-4C1E-4A83-87CC-7F7E3ED2E2F6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822E71C-54B5-4AF5-9DF0-34FD5CF09069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6B5F1BC-E2E5-49A4-8221-4723A7DD27AF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271F538-E8FA-400C-AF53-013420EC2E30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FDEA8F7-46EB-40BD-8548-A98432009C07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35F83DC-EED8-4BA3-8CDB-8159E7279BD5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99A628F-7263-4692-A61A-D62864A75DC4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FF5FF0E-99B7-43E8-A3B8-E7EEDDC925A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E4BF247-CEDF-4E45-BF2D-9CF37411EA53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AADAE4A-CD48-4C28-A8BE-E6DE04174CEC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D2DD04E-D385-460C-877A-2081F1C365B9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Arrow: Pentagon 254">
            <a:extLst>
              <a:ext uri="{FF2B5EF4-FFF2-40B4-BE49-F238E27FC236}">
                <a16:creationId xmlns:a16="http://schemas.microsoft.com/office/drawing/2014/main" id="{6F31FE1E-EA98-433C-A8CF-95382472B7D3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56" name="Arrow: Pentagon 255">
            <a:extLst>
              <a:ext uri="{FF2B5EF4-FFF2-40B4-BE49-F238E27FC236}">
                <a16:creationId xmlns:a16="http://schemas.microsoft.com/office/drawing/2014/main" id="{979EDE3C-51F0-42F3-B5A5-FD7BBD43025F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7" name="Arrow: Pentagon 256">
            <a:extLst>
              <a:ext uri="{FF2B5EF4-FFF2-40B4-BE49-F238E27FC236}">
                <a16:creationId xmlns:a16="http://schemas.microsoft.com/office/drawing/2014/main" id="{5AD90991-E2AA-44CD-BA47-80DA3E2D6AC9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258" name="Arrow: Pentagon 257">
            <a:extLst>
              <a:ext uri="{FF2B5EF4-FFF2-40B4-BE49-F238E27FC236}">
                <a16:creationId xmlns:a16="http://schemas.microsoft.com/office/drawing/2014/main" id="{FA52299A-C185-4F9F-A13A-A0E5B045464D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259" name="Arrow: Pentagon 258">
            <a:extLst>
              <a:ext uri="{FF2B5EF4-FFF2-40B4-BE49-F238E27FC236}">
                <a16:creationId xmlns:a16="http://schemas.microsoft.com/office/drawing/2014/main" id="{45ABD260-1CC0-40BA-83BB-9C1AA416A0BE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6809D8B-CE3C-4C6E-82FF-D955B6EA46D2}"/>
              </a:ext>
            </a:extLst>
          </p:cNvPr>
          <p:cNvSpPr txBox="1"/>
          <p:nvPr/>
        </p:nvSpPr>
        <p:spPr>
          <a:xfrm>
            <a:off x="7248640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13</a:t>
            </a:r>
          </a:p>
        </p:txBody>
      </p:sp>
      <p:sp>
        <p:nvSpPr>
          <p:cNvPr id="308" name="Flowchart: Collate 307">
            <a:extLst>
              <a:ext uri="{FF2B5EF4-FFF2-40B4-BE49-F238E27FC236}">
                <a16:creationId xmlns:a16="http://schemas.microsoft.com/office/drawing/2014/main" id="{06DD4DE7-D3BB-4CA8-897F-3C90461451F0}"/>
              </a:ext>
            </a:extLst>
          </p:cNvPr>
          <p:cNvSpPr/>
          <p:nvPr/>
        </p:nvSpPr>
        <p:spPr>
          <a:xfrm>
            <a:off x="7093150" y="5700418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2" name="Flowchart: Terminator 311">
            <a:extLst>
              <a:ext uri="{FF2B5EF4-FFF2-40B4-BE49-F238E27FC236}">
                <a16:creationId xmlns:a16="http://schemas.microsoft.com/office/drawing/2014/main" id="{6326233F-2C99-4910-80B8-D5E27C8E2E2D}"/>
              </a:ext>
            </a:extLst>
          </p:cNvPr>
          <p:cNvSpPr/>
          <p:nvPr/>
        </p:nvSpPr>
        <p:spPr>
          <a:xfrm flipH="1">
            <a:off x="6212309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313" name="Flowchart: Terminator 312">
            <a:extLst>
              <a:ext uri="{FF2B5EF4-FFF2-40B4-BE49-F238E27FC236}">
                <a16:creationId xmlns:a16="http://schemas.microsoft.com/office/drawing/2014/main" id="{4EDD2A09-C88D-4690-A018-32F6937A6F7E}"/>
              </a:ext>
            </a:extLst>
          </p:cNvPr>
          <p:cNvSpPr/>
          <p:nvPr/>
        </p:nvSpPr>
        <p:spPr>
          <a:xfrm flipH="1">
            <a:off x="6212309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14" name="Flowchart: Terminator 313">
            <a:extLst>
              <a:ext uri="{FF2B5EF4-FFF2-40B4-BE49-F238E27FC236}">
                <a16:creationId xmlns:a16="http://schemas.microsoft.com/office/drawing/2014/main" id="{1EC617EF-3FB0-48DF-A8B0-01381E0B1876}"/>
              </a:ext>
            </a:extLst>
          </p:cNvPr>
          <p:cNvSpPr/>
          <p:nvPr/>
        </p:nvSpPr>
        <p:spPr>
          <a:xfrm flipH="1">
            <a:off x="6212309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15" name="Flowchart: Terminator 314">
            <a:extLst>
              <a:ext uri="{FF2B5EF4-FFF2-40B4-BE49-F238E27FC236}">
                <a16:creationId xmlns:a16="http://schemas.microsoft.com/office/drawing/2014/main" id="{B94F88F2-9978-4A6B-A05E-F7D49007AB1E}"/>
              </a:ext>
            </a:extLst>
          </p:cNvPr>
          <p:cNvSpPr/>
          <p:nvPr/>
        </p:nvSpPr>
        <p:spPr>
          <a:xfrm flipH="1">
            <a:off x="6212309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16" name="Flowchart: Terminator 315">
            <a:extLst>
              <a:ext uri="{FF2B5EF4-FFF2-40B4-BE49-F238E27FC236}">
                <a16:creationId xmlns:a16="http://schemas.microsoft.com/office/drawing/2014/main" id="{373C71CE-DC9C-4291-9141-CEEC4DDF1C59}"/>
              </a:ext>
            </a:extLst>
          </p:cNvPr>
          <p:cNvSpPr/>
          <p:nvPr/>
        </p:nvSpPr>
        <p:spPr>
          <a:xfrm flipH="1">
            <a:off x="6212309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44F18BD-6226-4F90-B9F9-69EE75E6CD05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sp>
        <p:nvSpPr>
          <p:cNvPr id="319" name="Flowchart: Decision 318">
            <a:extLst>
              <a:ext uri="{FF2B5EF4-FFF2-40B4-BE49-F238E27FC236}">
                <a16:creationId xmlns:a16="http://schemas.microsoft.com/office/drawing/2014/main" id="{0B20D8B3-8A6E-400F-BBF8-D2A99A0FC2EC}"/>
              </a:ext>
            </a:extLst>
          </p:cNvPr>
          <p:cNvSpPr/>
          <p:nvPr/>
        </p:nvSpPr>
        <p:spPr>
          <a:xfrm>
            <a:off x="7705258" y="5000597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B75E37C-DAC6-46F7-8550-91FEF520ED1B}"/>
              </a:ext>
            </a:extLst>
          </p:cNvPr>
          <p:cNvSpPr txBox="1"/>
          <p:nvPr/>
        </p:nvSpPr>
        <p:spPr>
          <a:xfrm>
            <a:off x="7777172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9D642-8296-43FF-ACB6-9CC70FC2FB23}"/>
              </a:ext>
            </a:extLst>
          </p:cNvPr>
          <p:cNvSpPr txBox="1"/>
          <p:nvPr/>
        </p:nvSpPr>
        <p:spPr>
          <a:xfrm>
            <a:off x="699765" y="1540222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Process Edge Additions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8954B39-C0AB-407B-AE6B-3DE33E6855C6}"/>
              </a:ext>
            </a:extLst>
          </p:cNvPr>
          <p:cNvSpPr/>
          <p:nvPr/>
        </p:nvSpPr>
        <p:spPr>
          <a:xfrm>
            <a:off x="409117" y="1540222"/>
            <a:ext cx="4971699" cy="1517097"/>
          </a:xfrm>
          <a:prstGeom prst="roundRect">
            <a:avLst>
              <a:gd name="adj" fmla="val 8082"/>
            </a:avLst>
          </a:prstGeom>
          <a:noFill/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38545F-92F9-4E52-80CD-880A21A9147C}"/>
              </a:ext>
            </a:extLst>
          </p:cNvPr>
          <p:cNvGrpSpPr/>
          <p:nvPr/>
        </p:nvGrpSpPr>
        <p:grpSpPr>
          <a:xfrm>
            <a:off x="7819580" y="946901"/>
            <a:ext cx="2212732" cy="1621999"/>
            <a:chOff x="7531904" y="1168563"/>
            <a:chExt cx="2212732" cy="1621999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1FEBEF3-4C6B-4F02-B90B-F7D75FBB6E63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A3C7D40-EB08-444D-83E3-93AC15CFC080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C6DCC5D-68CE-4B74-806C-0D61EC6E2D73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F16F38A-BFDE-4B49-971C-FC06E6E60E9C}"/>
                </a:ext>
              </a:extLst>
            </p:cNvPr>
            <p:cNvCxnSpPr>
              <a:cxnSpLocks/>
              <a:stCxn id="142" idx="7"/>
              <a:endCxn id="143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17A75D-1E59-4814-9770-2AF78B534365}"/>
                </a:ext>
              </a:extLst>
            </p:cNvPr>
            <p:cNvCxnSpPr>
              <a:cxnSpLocks/>
              <a:stCxn id="142" idx="6"/>
              <a:endCxn id="144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A50E40A-6993-464B-A06D-6F6E74AD52B5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8D3F4D-758B-40FB-A0DF-F139499EE7CA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FD9E80A-5E89-4F9C-825E-5D2828D1D798}"/>
                </a:ext>
              </a:extLst>
            </p:cNvPr>
            <p:cNvCxnSpPr>
              <a:cxnSpLocks/>
              <a:stCxn id="143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873FB6-90EF-43BF-8AF6-6D053A21A236}"/>
                </a:ext>
              </a:extLst>
            </p:cNvPr>
            <p:cNvCxnSpPr>
              <a:cxnSpLocks/>
              <a:stCxn id="144" idx="0"/>
              <a:endCxn id="143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1B14D84-475F-425F-A5FA-7321DC2B3189}"/>
                </a:ext>
              </a:extLst>
            </p:cNvPr>
            <p:cNvCxnSpPr>
              <a:cxnSpLocks/>
              <a:stCxn id="147" idx="6"/>
              <a:endCxn id="148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A76E4F7-580F-4DCD-8C9C-5F67C3CEF893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FC24BEE-E537-40D3-8A67-04D111854E94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69D96AB-1D44-499B-B57F-76D153BA595E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DF798B-EAF4-40C7-9E6E-09B7C0E255AD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EAC93A1-BD62-43C6-B414-3ABF86300A8E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E80F2E7-9F9D-48AE-AA55-08D7BA9EC4D8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32C7840-EA92-4DF6-908B-92BE2DAA5A6B}"/>
                </a:ext>
              </a:extLst>
            </p:cNvPr>
            <p:cNvCxnSpPr>
              <a:cxnSpLocks/>
              <a:stCxn id="144" idx="4"/>
              <a:endCxn id="147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8757C70-891B-44C4-8391-2D9A79EBF114}"/>
                </a:ext>
              </a:extLst>
            </p:cNvPr>
            <p:cNvCxnSpPr>
              <a:stCxn id="148" idx="2"/>
              <a:endCxn id="144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D6B928-FC87-47B2-A3FE-AA5BA3591830}"/>
                </a:ext>
              </a:extLst>
            </p:cNvPr>
            <p:cNvCxnSpPr>
              <a:cxnSpLocks/>
              <a:stCxn id="142" idx="5"/>
              <a:endCxn id="147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B5D755B-A619-4ED9-9034-2396A65F7C92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C4EA2A0-6D55-4DC1-B1DB-F342079A2F33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94D07A5A-F754-4C44-9393-C2C663DE91BC}"/>
              </a:ext>
            </a:extLst>
          </p:cNvPr>
          <p:cNvCxnSpPr>
            <a:stCxn id="142" idx="4"/>
            <a:endCxn id="148" idx="4"/>
          </p:cNvCxnSpPr>
          <p:nvPr/>
        </p:nvCxnSpPr>
        <p:spPr>
          <a:xfrm rot="5400000" flipH="1" flipV="1">
            <a:off x="8924001" y="925789"/>
            <a:ext cx="3890" cy="1897632"/>
          </a:xfrm>
          <a:prstGeom prst="curvedConnector3">
            <a:avLst>
              <a:gd name="adj1" fmla="val -26771208"/>
            </a:avLst>
          </a:prstGeom>
          <a:ln w="25400" cap="flat" cmpd="sng" algn="ctr">
            <a:solidFill>
              <a:schemeClr val="accent5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0" name="Mask">
            <a:extLst>
              <a:ext uri="{FF2B5EF4-FFF2-40B4-BE49-F238E27FC236}">
                <a16:creationId xmlns:a16="http://schemas.microsoft.com/office/drawing/2014/main" id="{DE02630B-7DAA-4CD7-A60F-6BFCFD9C216B}"/>
              </a:ext>
            </a:extLst>
          </p:cNvPr>
          <p:cNvGrpSpPr/>
          <p:nvPr/>
        </p:nvGrpSpPr>
        <p:grpSpPr>
          <a:xfrm>
            <a:off x="6979702" y="4194762"/>
            <a:ext cx="5199424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7AFDB139-3289-4800-82A7-EF93381615F9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55CA0C1-6BA0-46C6-A830-9273E5E8C4CA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D5024C8-C429-40D9-8F95-7008580629C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DB9E1192-F0BB-4AC7-833D-AAED92F80173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310EB609-5C0E-47DF-9EC2-AC0E66D9EAAD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EB59143B-E1B5-44E3-9089-7D82BE5F4826}"/>
              </a:ext>
            </a:extLst>
          </p:cNvPr>
          <p:cNvSpPr txBox="1"/>
          <p:nvPr/>
        </p:nvSpPr>
        <p:spPr>
          <a:xfrm>
            <a:off x="8991445" y="2629854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C51947-0965-4C65-8B91-E1B4A1D9ECDC}"/>
              </a:ext>
            </a:extLst>
          </p:cNvPr>
          <p:cNvCxnSpPr>
            <a:stCxn id="312" idx="0"/>
          </p:cNvCxnSpPr>
          <p:nvPr/>
        </p:nvCxnSpPr>
        <p:spPr>
          <a:xfrm flipV="1">
            <a:off x="6470766" y="3720783"/>
            <a:ext cx="245427" cy="4739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9F3E-2D42-49E7-B244-57C3447E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1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102">
        <p:fade/>
      </p:transition>
    </mc:Choice>
    <mc:Fallback xmlns="">
      <p:transition spd="med" advTm="181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" objId="5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Processing an Edge Addition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A595E-7CCC-4F06-8962-32F1FDAEEEDA}"/>
              </a:ext>
            </a:extLst>
          </p:cNvPr>
          <p:cNvGrpSpPr/>
          <p:nvPr/>
        </p:nvGrpSpPr>
        <p:grpSpPr>
          <a:xfrm>
            <a:off x="447288" y="1879636"/>
            <a:ext cx="4998515" cy="1134478"/>
            <a:chOff x="447288" y="1231936"/>
            <a:chExt cx="4998515" cy="113447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91D1A-2152-46A0-B210-DD427A35FD59}"/>
                </a:ext>
              </a:extLst>
            </p:cNvPr>
            <p:cNvSpPr/>
            <p:nvPr/>
          </p:nvSpPr>
          <p:spPr>
            <a:xfrm>
              <a:off x="867833" y="1231936"/>
              <a:ext cx="4577970" cy="1134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added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07EE91-C458-4DE3-B087-D566A09BD681}"/>
                </a:ext>
              </a:extLst>
            </p:cNvPr>
            <p:cNvSpPr/>
            <p:nvPr/>
          </p:nvSpPr>
          <p:spPr>
            <a:xfrm>
              <a:off x="447288" y="1231936"/>
              <a:ext cx="419705" cy="1134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20CDA78-D1C3-4E3D-93D4-668ED4C8091C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9B3559D-5FBB-4699-B542-CE138CE0A68B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69A09BE-2247-4B46-9F18-7DB6C28E4668}"/>
              </a:ext>
            </a:extLst>
          </p:cNvPr>
          <p:cNvSpPr/>
          <p:nvPr/>
        </p:nvSpPr>
        <p:spPr>
          <a:xfrm>
            <a:off x="6537599" y="3290117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9CB12E1-2E31-4148-8867-CFC4AD989C3D}"/>
              </a:ext>
            </a:extLst>
          </p:cNvPr>
          <p:cNvSpPr/>
          <p:nvPr/>
        </p:nvSpPr>
        <p:spPr>
          <a:xfrm>
            <a:off x="6537599" y="3505450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C58FDA0-F3A7-472D-9827-7A4E8F6FBF5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A58F9CE-311C-4D53-9F0D-9FA1B9C8423F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6B4C170-8172-4604-927B-5522E468F773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A7BD1A0-E9E3-47B1-8944-6FBF78E4DF2F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E6EB98F-F609-4674-B00D-90042C504C66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3442D5A8-BED3-46D3-BA81-3B6026B4B7EA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9C5335B8-B045-4F47-957D-6EC4C99C35C5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0FCF62B-2DEC-4930-AB64-0872534D6332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CCC696B-9890-4E81-B0B8-05D4B9057F8B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F75C2C53-4C1E-4A83-87CC-7F7E3ED2E2F6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822E71C-54B5-4AF5-9DF0-34FD5CF09069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6B5F1BC-E2E5-49A4-8221-4723A7DD27AF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271F538-E8FA-400C-AF53-013420EC2E30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FDEA8F7-46EB-40BD-8548-A98432009C07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35F83DC-EED8-4BA3-8CDB-8159E7279BD5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99A628F-7263-4692-A61A-D62864A75DC4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FF5FF0E-99B7-43E8-A3B8-E7EEDDC925A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E4BF247-CEDF-4E45-BF2D-9CF37411EA53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AADAE4A-CD48-4C28-A8BE-E6DE04174CEC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D2DD04E-D385-460C-877A-2081F1C365B9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Arrow: Pentagon 254">
            <a:extLst>
              <a:ext uri="{FF2B5EF4-FFF2-40B4-BE49-F238E27FC236}">
                <a16:creationId xmlns:a16="http://schemas.microsoft.com/office/drawing/2014/main" id="{6F31FE1E-EA98-433C-A8CF-95382472B7D3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56" name="Arrow: Pentagon 255">
            <a:extLst>
              <a:ext uri="{FF2B5EF4-FFF2-40B4-BE49-F238E27FC236}">
                <a16:creationId xmlns:a16="http://schemas.microsoft.com/office/drawing/2014/main" id="{979EDE3C-51F0-42F3-B5A5-FD7BBD43025F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7" name="Arrow: Pentagon 256">
            <a:extLst>
              <a:ext uri="{FF2B5EF4-FFF2-40B4-BE49-F238E27FC236}">
                <a16:creationId xmlns:a16="http://schemas.microsoft.com/office/drawing/2014/main" id="{5AD90991-E2AA-44CD-BA47-80DA3E2D6AC9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258" name="Arrow: Pentagon 257">
            <a:extLst>
              <a:ext uri="{FF2B5EF4-FFF2-40B4-BE49-F238E27FC236}">
                <a16:creationId xmlns:a16="http://schemas.microsoft.com/office/drawing/2014/main" id="{FA52299A-C185-4F9F-A13A-A0E5B045464D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259" name="Arrow: Pentagon 258">
            <a:extLst>
              <a:ext uri="{FF2B5EF4-FFF2-40B4-BE49-F238E27FC236}">
                <a16:creationId xmlns:a16="http://schemas.microsoft.com/office/drawing/2014/main" id="{45ABD260-1CC0-40BA-83BB-9C1AA416A0BE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6809D8B-CE3C-4C6E-82FF-D955B6EA46D2}"/>
              </a:ext>
            </a:extLst>
          </p:cNvPr>
          <p:cNvSpPr txBox="1"/>
          <p:nvPr/>
        </p:nvSpPr>
        <p:spPr>
          <a:xfrm>
            <a:off x="7426256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8" name="Flowchart: Collate 307">
            <a:extLst>
              <a:ext uri="{FF2B5EF4-FFF2-40B4-BE49-F238E27FC236}">
                <a16:creationId xmlns:a16="http://schemas.microsoft.com/office/drawing/2014/main" id="{06DD4DE7-D3BB-4CA8-897F-3C90461451F0}"/>
              </a:ext>
            </a:extLst>
          </p:cNvPr>
          <p:cNvSpPr/>
          <p:nvPr/>
        </p:nvSpPr>
        <p:spPr>
          <a:xfrm>
            <a:off x="7270766" y="5700418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2" name="Flowchart: Terminator 311">
            <a:extLst>
              <a:ext uri="{FF2B5EF4-FFF2-40B4-BE49-F238E27FC236}">
                <a16:creationId xmlns:a16="http://schemas.microsoft.com/office/drawing/2014/main" id="{6326233F-2C99-4910-80B8-D5E27C8E2E2D}"/>
              </a:ext>
            </a:extLst>
          </p:cNvPr>
          <p:cNvSpPr/>
          <p:nvPr/>
        </p:nvSpPr>
        <p:spPr>
          <a:xfrm flipH="1">
            <a:off x="6212309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313" name="Flowchart: Terminator 312">
            <a:extLst>
              <a:ext uri="{FF2B5EF4-FFF2-40B4-BE49-F238E27FC236}">
                <a16:creationId xmlns:a16="http://schemas.microsoft.com/office/drawing/2014/main" id="{4EDD2A09-C88D-4690-A018-32F6937A6F7E}"/>
              </a:ext>
            </a:extLst>
          </p:cNvPr>
          <p:cNvSpPr/>
          <p:nvPr/>
        </p:nvSpPr>
        <p:spPr>
          <a:xfrm flipH="1">
            <a:off x="6212309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14" name="Flowchart: Terminator 313">
            <a:extLst>
              <a:ext uri="{FF2B5EF4-FFF2-40B4-BE49-F238E27FC236}">
                <a16:creationId xmlns:a16="http://schemas.microsoft.com/office/drawing/2014/main" id="{1EC617EF-3FB0-48DF-A8B0-01381E0B1876}"/>
              </a:ext>
            </a:extLst>
          </p:cNvPr>
          <p:cNvSpPr/>
          <p:nvPr/>
        </p:nvSpPr>
        <p:spPr>
          <a:xfrm flipH="1">
            <a:off x="6212309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15" name="Flowchart: Terminator 314">
            <a:extLst>
              <a:ext uri="{FF2B5EF4-FFF2-40B4-BE49-F238E27FC236}">
                <a16:creationId xmlns:a16="http://schemas.microsoft.com/office/drawing/2014/main" id="{B94F88F2-9978-4A6B-A05E-F7D49007AB1E}"/>
              </a:ext>
            </a:extLst>
          </p:cNvPr>
          <p:cNvSpPr/>
          <p:nvPr/>
        </p:nvSpPr>
        <p:spPr>
          <a:xfrm flipH="1">
            <a:off x="6212309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16" name="Flowchart: Terminator 315">
            <a:extLst>
              <a:ext uri="{FF2B5EF4-FFF2-40B4-BE49-F238E27FC236}">
                <a16:creationId xmlns:a16="http://schemas.microsoft.com/office/drawing/2014/main" id="{373C71CE-DC9C-4291-9141-CEEC4DDF1C59}"/>
              </a:ext>
            </a:extLst>
          </p:cNvPr>
          <p:cNvSpPr/>
          <p:nvPr/>
        </p:nvSpPr>
        <p:spPr>
          <a:xfrm flipH="1">
            <a:off x="6212309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44F18BD-6226-4F90-B9F9-69EE75E6CD05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sp>
        <p:nvSpPr>
          <p:cNvPr id="319" name="Flowchart: Decision 318">
            <a:extLst>
              <a:ext uri="{FF2B5EF4-FFF2-40B4-BE49-F238E27FC236}">
                <a16:creationId xmlns:a16="http://schemas.microsoft.com/office/drawing/2014/main" id="{0B20D8B3-8A6E-400F-BBF8-D2A99A0FC2EC}"/>
              </a:ext>
            </a:extLst>
          </p:cNvPr>
          <p:cNvSpPr/>
          <p:nvPr/>
        </p:nvSpPr>
        <p:spPr>
          <a:xfrm>
            <a:off x="7909188" y="5000597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B75E37C-DAC6-46F7-8550-91FEF520ED1B}"/>
              </a:ext>
            </a:extLst>
          </p:cNvPr>
          <p:cNvSpPr txBox="1"/>
          <p:nvPr/>
        </p:nvSpPr>
        <p:spPr>
          <a:xfrm>
            <a:off x="7981102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9D642-8296-43FF-ACB6-9CC70FC2FB23}"/>
              </a:ext>
            </a:extLst>
          </p:cNvPr>
          <p:cNvSpPr txBox="1"/>
          <p:nvPr/>
        </p:nvSpPr>
        <p:spPr>
          <a:xfrm>
            <a:off x="699765" y="1540222"/>
            <a:ext cx="238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Process Edge Additions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8954B39-C0AB-407B-AE6B-3DE33E6855C6}"/>
              </a:ext>
            </a:extLst>
          </p:cNvPr>
          <p:cNvSpPr/>
          <p:nvPr/>
        </p:nvSpPr>
        <p:spPr>
          <a:xfrm>
            <a:off x="409117" y="1540222"/>
            <a:ext cx="4971699" cy="1517097"/>
          </a:xfrm>
          <a:prstGeom prst="roundRect">
            <a:avLst>
              <a:gd name="adj" fmla="val 8082"/>
            </a:avLst>
          </a:prstGeom>
          <a:noFill/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38545F-92F9-4E52-80CD-880A21A9147C}"/>
              </a:ext>
            </a:extLst>
          </p:cNvPr>
          <p:cNvGrpSpPr/>
          <p:nvPr/>
        </p:nvGrpSpPr>
        <p:grpSpPr>
          <a:xfrm>
            <a:off x="7819580" y="946901"/>
            <a:ext cx="2212732" cy="1621999"/>
            <a:chOff x="7531904" y="1168563"/>
            <a:chExt cx="2212732" cy="1621999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1FEBEF3-4C6B-4F02-B90B-F7D75FBB6E63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A3C7D40-EB08-444D-83E3-93AC15CFC080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C6DCC5D-68CE-4B74-806C-0D61EC6E2D73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F16F38A-BFDE-4B49-971C-FC06E6E60E9C}"/>
                </a:ext>
              </a:extLst>
            </p:cNvPr>
            <p:cNvCxnSpPr>
              <a:cxnSpLocks/>
              <a:stCxn id="142" idx="7"/>
              <a:endCxn id="143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17A75D-1E59-4814-9770-2AF78B534365}"/>
                </a:ext>
              </a:extLst>
            </p:cNvPr>
            <p:cNvCxnSpPr>
              <a:cxnSpLocks/>
              <a:stCxn id="142" idx="6"/>
              <a:endCxn id="144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A50E40A-6993-464B-A06D-6F6E74AD52B5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8D3F4D-758B-40FB-A0DF-F139499EE7CA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FD9E80A-5E89-4F9C-825E-5D2828D1D798}"/>
                </a:ext>
              </a:extLst>
            </p:cNvPr>
            <p:cNvCxnSpPr>
              <a:cxnSpLocks/>
              <a:stCxn id="143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873FB6-90EF-43BF-8AF6-6D053A21A236}"/>
                </a:ext>
              </a:extLst>
            </p:cNvPr>
            <p:cNvCxnSpPr>
              <a:cxnSpLocks/>
              <a:stCxn id="144" idx="0"/>
              <a:endCxn id="143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1B14D84-475F-425F-A5FA-7321DC2B3189}"/>
                </a:ext>
              </a:extLst>
            </p:cNvPr>
            <p:cNvCxnSpPr>
              <a:cxnSpLocks/>
              <a:stCxn id="147" idx="6"/>
              <a:endCxn id="148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A76E4F7-580F-4DCD-8C9C-5F67C3CEF893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FC24BEE-E537-40D3-8A67-04D111854E94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69D96AB-1D44-499B-B57F-76D153BA595E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DF798B-EAF4-40C7-9E6E-09B7C0E255AD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EAC93A1-BD62-43C6-B414-3ABF86300A8E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E80F2E7-9F9D-48AE-AA55-08D7BA9EC4D8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32C7840-EA92-4DF6-908B-92BE2DAA5A6B}"/>
                </a:ext>
              </a:extLst>
            </p:cNvPr>
            <p:cNvCxnSpPr>
              <a:cxnSpLocks/>
              <a:stCxn id="144" idx="4"/>
              <a:endCxn id="147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8757C70-891B-44C4-8391-2D9A79EBF114}"/>
                </a:ext>
              </a:extLst>
            </p:cNvPr>
            <p:cNvCxnSpPr>
              <a:stCxn id="148" idx="2"/>
              <a:endCxn id="144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D6B928-FC87-47B2-A3FE-AA5BA3591830}"/>
                </a:ext>
              </a:extLst>
            </p:cNvPr>
            <p:cNvCxnSpPr>
              <a:cxnSpLocks/>
              <a:stCxn id="142" idx="5"/>
              <a:endCxn id="147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B5D755B-A619-4ED9-9034-2396A65F7C92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C4EA2A0-6D55-4DC1-B1DB-F342079A2F33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94D07A5A-F754-4C44-9393-C2C663DE91BC}"/>
              </a:ext>
            </a:extLst>
          </p:cNvPr>
          <p:cNvCxnSpPr>
            <a:stCxn id="142" idx="4"/>
            <a:endCxn id="148" idx="4"/>
          </p:cNvCxnSpPr>
          <p:nvPr/>
        </p:nvCxnSpPr>
        <p:spPr>
          <a:xfrm rot="5400000" flipH="1" flipV="1">
            <a:off x="8924001" y="925789"/>
            <a:ext cx="3890" cy="1897632"/>
          </a:xfrm>
          <a:prstGeom prst="curvedConnector3">
            <a:avLst>
              <a:gd name="adj1" fmla="val -26771208"/>
            </a:avLst>
          </a:prstGeom>
          <a:ln w="25400" cap="flat" cmpd="sng" algn="ctr">
            <a:solidFill>
              <a:schemeClr val="accent5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0" name="Mask">
            <a:extLst>
              <a:ext uri="{FF2B5EF4-FFF2-40B4-BE49-F238E27FC236}">
                <a16:creationId xmlns:a16="http://schemas.microsoft.com/office/drawing/2014/main" id="{DE02630B-7DAA-4CD7-A60F-6BFCFD9C216B}"/>
              </a:ext>
            </a:extLst>
          </p:cNvPr>
          <p:cNvGrpSpPr/>
          <p:nvPr/>
        </p:nvGrpSpPr>
        <p:grpSpPr>
          <a:xfrm>
            <a:off x="8929234" y="4194762"/>
            <a:ext cx="3249892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7AFDB139-3289-4800-82A7-EF93381615F9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55CA0C1-6BA0-46C6-A830-9273E5E8C4CA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D5024C8-C429-40D9-8F95-7008580629C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DB9E1192-F0BB-4AC7-833D-AAED92F80173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310EB609-5C0E-47DF-9EC2-AC0E66D9EAAD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EB59143B-E1B5-44E3-9089-7D82BE5F4826}"/>
              </a:ext>
            </a:extLst>
          </p:cNvPr>
          <p:cNvSpPr txBox="1"/>
          <p:nvPr/>
        </p:nvSpPr>
        <p:spPr>
          <a:xfrm>
            <a:off x="8991445" y="2629854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C51947-0965-4C65-8B91-E1B4A1D9ECDC}"/>
              </a:ext>
            </a:extLst>
          </p:cNvPr>
          <p:cNvCxnSpPr>
            <a:cxnSpLocks/>
            <a:stCxn id="308" idx="1"/>
          </p:cNvCxnSpPr>
          <p:nvPr/>
        </p:nvCxnSpPr>
        <p:spPr>
          <a:xfrm flipV="1">
            <a:off x="7335998" y="3743091"/>
            <a:ext cx="235173" cy="21058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Flowchart: Terminator 84">
            <a:extLst>
              <a:ext uri="{FF2B5EF4-FFF2-40B4-BE49-F238E27FC236}">
                <a16:creationId xmlns:a16="http://schemas.microsoft.com/office/drawing/2014/main" id="{98E3DCF5-865D-4668-9812-D84574D7B865}"/>
              </a:ext>
            </a:extLst>
          </p:cNvPr>
          <p:cNvSpPr/>
          <p:nvPr/>
        </p:nvSpPr>
        <p:spPr>
          <a:xfrm flipH="1">
            <a:off x="8481853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id="{635332E4-D446-4653-A72A-3E7676A1E35B}"/>
              </a:ext>
            </a:extLst>
          </p:cNvPr>
          <p:cNvSpPr/>
          <p:nvPr/>
        </p:nvSpPr>
        <p:spPr>
          <a:xfrm flipH="1">
            <a:off x="8481853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87" name="Flowchart: Terminator 86">
            <a:extLst>
              <a:ext uri="{FF2B5EF4-FFF2-40B4-BE49-F238E27FC236}">
                <a16:creationId xmlns:a16="http://schemas.microsoft.com/office/drawing/2014/main" id="{69BA1E3F-0146-4A9A-BB5A-133ECE2467EC}"/>
              </a:ext>
            </a:extLst>
          </p:cNvPr>
          <p:cNvSpPr/>
          <p:nvPr/>
        </p:nvSpPr>
        <p:spPr>
          <a:xfrm flipH="1">
            <a:off x="8481853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88" name="Flowchart: Terminator 87">
            <a:extLst>
              <a:ext uri="{FF2B5EF4-FFF2-40B4-BE49-F238E27FC236}">
                <a16:creationId xmlns:a16="http://schemas.microsoft.com/office/drawing/2014/main" id="{156920BB-D89A-4DFF-B1C3-E3EB1DE7CA79}"/>
              </a:ext>
            </a:extLst>
          </p:cNvPr>
          <p:cNvSpPr/>
          <p:nvPr/>
        </p:nvSpPr>
        <p:spPr>
          <a:xfrm flipH="1">
            <a:off x="8481853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1FB4C81B-DF09-43F4-A70B-E1C5374E9D53}"/>
              </a:ext>
            </a:extLst>
          </p:cNvPr>
          <p:cNvSpPr/>
          <p:nvPr/>
        </p:nvSpPr>
        <p:spPr>
          <a:xfrm flipH="1">
            <a:off x="8481853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423EA45-4863-46D4-BC30-80610A852438}"/>
              </a:ext>
            </a:extLst>
          </p:cNvPr>
          <p:cNvCxnSpPr>
            <a:cxnSpLocks/>
            <a:stCxn id="234" idx="2"/>
            <a:endCxn id="308" idx="1"/>
          </p:cNvCxnSpPr>
          <p:nvPr/>
        </p:nvCxnSpPr>
        <p:spPr>
          <a:xfrm rot="16200000" flipH="1">
            <a:off x="5962011" y="4474964"/>
            <a:ext cx="2128169" cy="619805"/>
          </a:xfrm>
          <a:prstGeom prst="curvedConnector3">
            <a:avLst>
              <a:gd name="adj1" fmla="val 10069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7729722-FBFF-4C58-927B-669757A1673C}"/>
              </a:ext>
            </a:extLst>
          </p:cNvPr>
          <p:cNvSpPr/>
          <p:nvPr/>
        </p:nvSpPr>
        <p:spPr>
          <a:xfrm>
            <a:off x="7501442" y="3290117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D9AA4A-ED17-4863-9831-A08783F09E6F}"/>
              </a:ext>
            </a:extLst>
          </p:cNvPr>
          <p:cNvSpPr/>
          <p:nvPr/>
        </p:nvSpPr>
        <p:spPr>
          <a:xfrm>
            <a:off x="7501442" y="3505450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09AB5F7-02B6-4A74-BBFB-3420C4D99EA2}"/>
              </a:ext>
            </a:extLst>
          </p:cNvPr>
          <p:cNvCxnSpPr>
            <a:stCxn id="98" idx="2"/>
            <a:endCxn id="319" idx="1"/>
          </p:cNvCxnSpPr>
          <p:nvPr/>
        </p:nvCxnSpPr>
        <p:spPr>
          <a:xfrm rot="16200000" flipH="1">
            <a:off x="7104822" y="4295997"/>
            <a:ext cx="1379581" cy="229152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200BAEE-35C6-4E82-BA3E-93942AF56F75}"/>
              </a:ext>
            </a:extLst>
          </p:cNvPr>
          <p:cNvGrpSpPr/>
          <p:nvPr/>
        </p:nvGrpSpPr>
        <p:grpSpPr>
          <a:xfrm>
            <a:off x="447288" y="3565077"/>
            <a:ext cx="4998515" cy="2978764"/>
            <a:chOff x="447288" y="1231936"/>
            <a:chExt cx="4998515" cy="29787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28B5FC9-3CB1-4D38-996B-195374E4FDA4}"/>
                </a:ext>
              </a:extLst>
            </p:cNvPr>
            <p:cNvSpPr/>
            <p:nvPr/>
          </p:nvSpPr>
          <p:spPr>
            <a:xfrm>
              <a:off x="867833" y="1231936"/>
              <a:ext cx="4577970" cy="2978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D094C-A79E-4D9D-9A77-8E98FDA094C5}"/>
                </a:ext>
              </a:extLst>
            </p:cNvPr>
            <p:cNvSpPr/>
            <p:nvPr/>
          </p:nvSpPr>
          <p:spPr>
            <a:xfrm>
              <a:off x="447288" y="1231936"/>
              <a:ext cx="419705" cy="2978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8F373F6-E7C7-47DB-98C6-0AA50D80E419}"/>
              </a:ext>
            </a:extLst>
          </p:cNvPr>
          <p:cNvSpPr/>
          <p:nvPr/>
        </p:nvSpPr>
        <p:spPr>
          <a:xfrm>
            <a:off x="409117" y="3195738"/>
            <a:ext cx="4971699" cy="3281262"/>
          </a:xfrm>
          <a:prstGeom prst="roundRect">
            <a:avLst>
              <a:gd name="adj" fmla="val 8082"/>
            </a:avLst>
          </a:prstGeom>
          <a:solidFill>
            <a:schemeClr val="bg1">
              <a:lumMod val="65000"/>
              <a:alpha val="35000"/>
            </a:schemeClr>
          </a:solidFill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465C64-724D-4C29-91E7-57F309A0EB39}"/>
              </a:ext>
            </a:extLst>
          </p:cNvPr>
          <p:cNvSpPr txBox="1"/>
          <p:nvPr/>
        </p:nvSpPr>
        <p:spPr>
          <a:xfrm>
            <a:off x="782640" y="3226207"/>
            <a:ext cx="221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Regular Computation</a:t>
            </a:r>
          </a:p>
        </p:txBody>
      </p:sp>
      <p:grpSp>
        <p:nvGrpSpPr>
          <p:cNvPr id="118" name="Mask">
            <a:extLst>
              <a:ext uri="{FF2B5EF4-FFF2-40B4-BE49-F238E27FC236}">
                <a16:creationId xmlns:a16="http://schemas.microsoft.com/office/drawing/2014/main" id="{CB0806C9-966A-44DD-B9D6-DD8100F759F4}"/>
              </a:ext>
            </a:extLst>
          </p:cNvPr>
          <p:cNvGrpSpPr/>
          <p:nvPr/>
        </p:nvGrpSpPr>
        <p:grpSpPr>
          <a:xfrm>
            <a:off x="6979702" y="4194762"/>
            <a:ext cx="753644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AEE1EAA-61A6-4990-9DF0-779187CF5F42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499166-34BC-49DE-97BD-5317A4EB480F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C2CE41-7EDE-456B-B172-6F5C1BDBC20E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B0843B6-3C9D-445F-A464-87DDBA232859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CB176D2-FBFD-40FE-AA12-07F90E33CF11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24" name="Mask">
            <a:extLst>
              <a:ext uri="{FF2B5EF4-FFF2-40B4-BE49-F238E27FC236}">
                <a16:creationId xmlns:a16="http://schemas.microsoft.com/office/drawing/2014/main" id="{1C04A6DE-1907-495D-A16C-236AEF337D01}"/>
              </a:ext>
            </a:extLst>
          </p:cNvPr>
          <p:cNvGrpSpPr/>
          <p:nvPr/>
        </p:nvGrpSpPr>
        <p:grpSpPr>
          <a:xfrm>
            <a:off x="7732045" y="4194762"/>
            <a:ext cx="1266721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D204D8A-8C5F-4E78-AD97-5A69814AF72F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2324941-9DFE-4DEC-81C7-3E4AD73217EC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6326B53-E918-4694-8F6A-64595398672C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0D079EE-9E0E-4ED9-A039-1A8880DB361C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0C37F20-B819-4880-96CC-63C6BBC52B2C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72AB7-B84D-4657-B670-E242BEB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5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88">
        <p:fade/>
      </p:transition>
    </mc:Choice>
    <mc:Fallback xmlns="">
      <p:transition spd="med" advTm="123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  <p:extLst>
    <p:ext uri="{E180D4A7-C9FB-4DFB-919C-405C955672EB}">
      <p14:showEvtLst xmlns:p14="http://schemas.microsoft.com/office/powerpoint/2010/main">
        <p14:playEvt time="1" objId="5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 Representation of Edge Deletions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883E3918-3080-4137-818A-4DEF6955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2" y="1206056"/>
            <a:ext cx="8119366" cy="200639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Edge deletions are more complex to handle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A deleted edge already carried updates through it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The affected vertices remain in incorrect state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The updates through a deleted edge must be reverted 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A86D3BE-167C-47D3-882D-B75A93B4EDDC}"/>
              </a:ext>
            </a:extLst>
          </p:cNvPr>
          <p:cNvSpPr/>
          <p:nvPr/>
        </p:nvSpPr>
        <p:spPr>
          <a:xfrm>
            <a:off x="2628585" y="4204976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2EF0D5E-C73F-4291-9806-8D421F953A37}"/>
              </a:ext>
            </a:extLst>
          </p:cNvPr>
          <p:cNvSpPr/>
          <p:nvPr/>
        </p:nvSpPr>
        <p:spPr>
          <a:xfrm>
            <a:off x="3477215" y="3483704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B2A08E4-278B-43E9-869E-3D0FC20FE39F}"/>
              </a:ext>
            </a:extLst>
          </p:cNvPr>
          <p:cNvSpPr/>
          <p:nvPr/>
        </p:nvSpPr>
        <p:spPr>
          <a:xfrm>
            <a:off x="4339615" y="4204976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1EFD48-4458-43E8-B202-940CAB17D0AD}"/>
              </a:ext>
            </a:extLst>
          </p:cNvPr>
          <p:cNvCxnSpPr>
            <a:cxnSpLocks/>
          </p:cNvCxnSpPr>
          <p:nvPr/>
        </p:nvCxnSpPr>
        <p:spPr>
          <a:xfrm flipV="1">
            <a:off x="2897540" y="3752659"/>
            <a:ext cx="625820" cy="4984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C798D0-39F2-462A-9F3D-F4414EF237D6}"/>
              </a:ext>
            </a:extLst>
          </p:cNvPr>
          <p:cNvCxnSpPr>
            <a:cxnSpLocks/>
          </p:cNvCxnSpPr>
          <p:nvPr/>
        </p:nvCxnSpPr>
        <p:spPr>
          <a:xfrm>
            <a:off x="2943685" y="4362526"/>
            <a:ext cx="139593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4461AA0-008C-492F-AE51-E2ED57024207}"/>
              </a:ext>
            </a:extLst>
          </p:cNvPr>
          <p:cNvSpPr/>
          <p:nvPr/>
        </p:nvSpPr>
        <p:spPr>
          <a:xfrm>
            <a:off x="3477215" y="501887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E7F26AA-F719-4239-923C-36642BA9FD7D}"/>
              </a:ext>
            </a:extLst>
          </p:cNvPr>
          <p:cNvSpPr/>
          <p:nvPr/>
        </p:nvSpPr>
        <p:spPr>
          <a:xfrm>
            <a:off x="4744986" y="506332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EAF673-C1C9-41A7-9B6B-E22622B36C0A}"/>
              </a:ext>
            </a:extLst>
          </p:cNvPr>
          <p:cNvSpPr txBox="1"/>
          <p:nvPr/>
        </p:nvSpPr>
        <p:spPr>
          <a:xfrm>
            <a:off x="3012479" y="3797555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79C35B-C6F5-4CCF-998D-CCB219CD5A11}"/>
              </a:ext>
            </a:extLst>
          </p:cNvPr>
          <p:cNvSpPr txBox="1"/>
          <p:nvPr/>
        </p:nvSpPr>
        <p:spPr>
          <a:xfrm>
            <a:off x="3461483" y="4312424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A4ACEA-742C-4489-A4B3-EE97CD71EC4E}"/>
              </a:ext>
            </a:extLst>
          </p:cNvPr>
          <p:cNvCxnSpPr>
            <a:cxnSpLocks/>
          </p:cNvCxnSpPr>
          <p:nvPr/>
        </p:nvCxnSpPr>
        <p:spPr>
          <a:xfrm>
            <a:off x="2897540" y="4473931"/>
            <a:ext cx="625820" cy="59108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9881096-6349-4DA7-9A72-D87D8D668609}"/>
              </a:ext>
            </a:extLst>
          </p:cNvPr>
          <p:cNvSpPr txBox="1"/>
          <p:nvPr/>
        </p:nvSpPr>
        <p:spPr>
          <a:xfrm>
            <a:off x="2985126" y="4641052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771C57D-DBFD-494C-8FB2-5F5CF85BFABE}"/>
              </a:ext>
            </a:extLst>
          </p:cNvPr>
          <p:cNvSpPr/>
          <p:nvPr/>
        </p:nvSpPr>
        <p:spPr>
          <a:xfrm>
            <a:off x="5940149" y="3906216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9345DD-15DD-45A4-A778-6442A06AD907}"/>
              </a:ext>
            </a:extLst>
          </p:cNvPr>
          <p:cNvSpPr txBox="1"/>
          <p:nvPr/>
        </p:nvSpPr>
        <p:spPr>
          <a:xfrm>
            <a:off x="2141718" y="3902130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0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A9500B-C04F-48A6-9ECC-A93B27175173}"/>
              </a:ext>
            </a:extLst>
          </p:cNvPr>
          <p:cNvSpPr txBox="1"/>
          <p:nvPr/>
        </p:nvSpPr>
        <p:spPr>
          <a:xfrm>
            <a:off x="3323966" y="3174444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7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949B7B-46D8-42D1-B953-7DBE7FC3513E}"/>
              </a:ext>
            </a:extLst>
          </p:cNvPr>
          <p:cNvSpPr txBox="1"/>
          <p:nvPr/>
        </p:nvSpPr>
        <p:spPr>
          <a:xfrm>
            <a:off x="3289225" y="5366275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D16D78-0B3A-40EA-B17C-D5EAC95C8625}"/>
              </a:ext>
            </a:extLst>
          </p:cNvPr>
          <p:cNvSpPr txBox="1"/>
          <p:nvPr/>
        </p:nvSpPr>
        <p:spPr>
          <a:xfrm>
            <a:off x="4128865" y="4558176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7E04DC-AEDC-433F-84A2-6B94C3EE10AF}"/>
              </a:ext>
            </a:extLst>
          </p:cNvPr>
          <p:cNvCxnSpPr>
            <a:cxnSpLocks/>
          </p:cNvCxnSpPr>
          <p:nvPr/>
        </p:nvCxnSpPr>
        <p:spPr>
          <a:xfrm>
            <a:off x="3792315" y="5176423"/>
            <a:ext cx="952671" cy="4445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078EE20-E733-479D-8E35-2E4B0DA61433}"/>
              </a:ext>
            </a:extLst>
          </p:cNvPr>
          <p:cNvSpPr txBox="1"/>
          <p:nvPr/>
        </p:nvSpPr>
        <p:spPr>
          <a:xfrm>
            <a:off x="4534236" y="5414752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13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6E1149-ECF0-48F5-8FC6-97B0C55125B6}"/>
              </a:ext>
            </a:extLst>
          </p:cNvPr>
          <p:cNvSpPr txBox="1"/>
          <p:nvPr/>
        </p:nvSpPr>
        <p:spPr>
          <a:xfrm>
            <a:off x="4032268" y="5143790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1C82CC-0142-413D-AA92-43CB38F8CCFE}"/>
              </a:ext>
            </a:extLst>
          </p:cNvPr>
          <p:cNvSpPr/>
          <p:nvPr/>
        </p:nvSpPr>
        <p:spPr>
          <a:xfrm>
            <a:off x="5148022" y="329389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63F77B-8A15-4704-89CA-EFD385141BCD}"/>
              </a:ext>
            </a:extLst>
          </p:cNvPr>
          <p:cNvCxnSpPr>
            <a:cxnSpLocks/>
          </p:cNvCxnSpPr>
          <p:nvPr/>
        </p:nvCxnSpPr>
        <p:spPr>
          <a:xfrm flipV="1">
            <a:off x="3792315" y="3451443"/>
            <a:ext cx="1355707" cy="18981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61B41BB-D009-4E2B-9EE8-7C376B050650}"/>
              </a:ext>
            </a:extLst>
          </p:cNvPr>
          <p:cNvSpPr txBox="1"/>
          <p:nvPr/>
        </p:nvSpPr>
        <p:spPr>
          <a:xfrm>
            <a:off x="4327946" y="3281238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6ACC86-E91B-4774-8D2B-455605AF0B5C}"/>
              </a:ext>
            </a:extLst>
          </p:cNvPr>
          <p:cNvSpPr txBox="1"/>
          <p:nvPr/>
        </p:nvSpPr>
        <p:spPr>
          <a:xfrm>
            <a:off x="4987689" y="2985589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13 </a:t>
            </a:r>
            <a:r>
              <a:rPr lang="en-US" sz="1200" dirty="0">
                <a:sym typeface="Wingdings" panose="05000000000000000000" pitchFamily="2" charset="2"/>
              </a:rPr>
              <a:t> 13</a:t>
            </a:r>
            <a:endParaRPr lang="en-US" sz="1200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CBDC7A-E93B-458D-906E-6B965F1A291B}"/>
              </a:ext>
            </a:extLst>
          </p:cNvPr>
          <p:cNvSpPr/>
          <p:nvPr/>
        </p:nvSpPr>
        <p:spPr>
          <a:xfrm>
            <a:off x="5583573" y="4503712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66F5716-0713-44AF-BE35-4ACA6ECBA2B3}"/>
              </a:ext>
            </a:extLst>
          </p:cNvPr>
          <p:cNvSpPr/>
          <p:nvPr/>
        </p:nvSpPr>
        <p:spPr>
          <a:xfrm>
            <a:off x="5887127" y="5060911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C4F1564-265E-4914-8B7E-BCADF789D553}"/>
              </a:ext>
            </a:extLst>
          </p:cNvPr>
          <p:cNvCxnSpPr>
            <a:cxnSpLocks/>
          </p:cNvCxnSpPr>
          <p:nvPr/>
        </p:nvCxnSpPr>
        <p:spPr>
          <a:xfrm flipV="1">
            <a:off x="5060086" y="5204501"/>
            <a:ext cx="827041" cy="1637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5F08B2D-971F-4F28-B96C-D4B9797A285A}"/>
              </a:ext>
            </a:extLst>
          </p:cNvPr>
          <p:cNvSpPr txBox="1"/>
          <p:nvPr/>
        </p:nvSpPr>
        <p:spPr>
          <a:xfrm>
            <a:off x="5787043" y="5399544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511D35-6F17-4E3F-BAFA-CF694DAF0811}"/>
              </a:ext>
            </a:extLst>
          </p:cNvPr>
          <p:cNvSpPr txBox="1"/>
          <p:nvPr/>
        </p:nvSpPr>
        <p:spPr>
          <a:xfrm>
            <a:off x="5222786" y="4949816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EEEB2FD-920F-4A1B-A9E7-FB70200B4271}"/>
              </a:ext>
            </a:extLst>
          </p:cNvPr>
          <p:cNvCxnSpPr>
            <a:cxnSpLocks/>
          </p:cNvCxnSpPr>
          <p:nvPr/>
        </p:nvCxnSpPr>
        <p:spPr>
          <a:xfrm>
            <a:off x="4654715" y="4362526"/>
            <a:ext cx="928858" cy="29873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8AB72C3-9EDE-427F-937F-AC1FE4054A16}"/>
              </a:ext>
            </a:extLst>
          </p:cNvPr>
          <p:cNvSpPr txBox="1"/>
          <p:nvPr/>
        </p:nvSpPr>
        <p:spPr>
          <a:xfrm>
            <a:off x="5940459" y="4507798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8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12CB4C-0BDC-4224-B82F-47D0FCC75D6B}"/>
              </a:ext>
            </a:extLst>
          </p:cNvPr>
          <p:cNvCxnSpPr>
            <a:cxnSpLocks/>
          </p:cNvCxnSpPr>
          <p:nvPr/>
        </p:nvCxnSpPr>
        <p:spPr>
          <a:xfrm flipV="1">
            <a:off x="4654715" y="4063766"/>
            <a:ext cx="1285434" cy="2987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E4D586E-C085-4B63-860C-9CC2CC85F86F}"/>
              </a:ext>
            </a:extLst>
          </p:cNvPr>
          <p:cNvSpPr txBox="1"/>
          <p:nvPr/>
        </p:nvSpPr>
        <p:spPr>
          <a:xfrm>
            <a:off x="5773143" y="3611122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7 </a:t>
            </a:r>
            <a:r>
              <a:rPr lang="en-US" sz="1200" dirty="0">
                <a:sym typeface="Wingdings" panose="05000000000000000000" pitchFamily="2" charset="2"/>
              </a:rPr>
              <a:t> 5</a:t>
            </a:r>
            <a:endParaRPr lang="en-US" sz="12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10230B6-F198-4A04-9ED9-9329B28F7517}"/>
              </a:ext>
            </a:extLst>
          </p:cNvPr>
          <p:cNvSpPr/>
          <p:nvPr/>
        </p:nvSpPr>
        <p:spPr>
          <a:xfrm>
            <a:off x="7107517" y="3897496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FE641A-676E-494B-B1B4-B331A0A66B76}"/>
              </a:ext>
            </a:extLst>
          </p:cNvPr>
          <p:cNvCxnSpPr>
            <a:cxnSpLocks/>
          </p:cNvCxnSpPr>
          <p:nvPr/>
        </p:nvCxnSpPr>
        <p:spPr>
          <a:xfrm flipV="1">
            <a:off x="6255249" y="4047426"/>
            <a:ext cx="852268" cy="1634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59E3FC5-41E5-41EB-93A7-F0943969EDD0}"/>
              </a:ext>
            </a:extLst>
          </p:cNvPr>
          <p:cNvSpPr txBox="1"/>
          <p:nvPr/>
        </p:nvSpPr>
        <p:spPr>
          <a:xfrm>
            <a:off x="6463893" y="4001664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D69D8F-4552-468F-9854-28F2A34B3B17}"/>
              </a:ext>
            </a:extLst>
          </p:cNvPr>
          <p:cNvSpPr txBox="1"/>
          <p:nvPr/>
        </p:nvSpPr>
        <p:spPr>
          <a:xfrm>
            <a:off x="6904748" y="3596815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13 </a:t>
            </a:r>
            <a:r>
              <a:rPr lang="en-US" sz="1200" dirty="0">
                <a:sym typeface="Wingdings" panose="05000000000000000000" pitchFamily="2" charset="2"/>
              </a:rPr>
              <a:t> 12</a:t>
            </a:r>
            <a:endParaRPr lang="en-US" sz="1200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92A31B21-B0D2-44EE-9B40-87C1A10927E8}"/>
              </a:ext>
            </a:extLst>
          </p:cNvPr>
          <p:cNvSpPr/>
          <p:nvPr/>
        </p:nvSpPr>
        <p:spPr>
          <a:xfrm>
            <a:off x="8199588" y="3889876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0381189-5844-4195-BBAC-57A3911590C7}"/>
              </a:ext>
            </a:extLst>
          </p:cNvPr>
          <p:cNvCxnSpPr>
            <a:cxnSpLocks/>
          </p:cNvCxnSpPr>
          <p:nvPr/>
        </p:nvCxnSpPr>
        <p:spPr>
          <a:xfrm>
            <a:off x="7422617" y="4047426"/>
            <a:ext cx="77697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CAD5805-6D52-44B1-BEB3-B696E1A8D335}"/>
              </a:ext>
            </a:extLst>
          </p:cNvPr>
          <p:cNvSpPr txBox="1"/>
          <p:nvPr/>
        </p:nvSpPr>
        <p:spPr>
          <a:xfrm>
            <a:off x="7540683" y="3972372"/>
            <a:ext cx="41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21EE807-37B0-4C31-9210-6D5A0BBB0970}"/>
              </a:ext>
            </a:extLst>
          </p:cNvPr>
          <p:cNvSpPr txBox="1"/>
          <p:nvPr/>
        </p:nvSpPr>
        <p:spPr>
          <a:xfrm>
            <a:off x="7996146" y="3594401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CB7BFF1-8115-4D38-A7AA-B49EB65B7305}"/>
              </a:ext>
            </a:extLst>
          </p:cNvPr>
          <p:cNvCxnSpPr>
            <a:cxnSpLocks/>
          </p:cNvCxnSpPr>
          <p:nvPr/>
        </p:nvCxnSpPr>
        <p:spPr>
          <a:xfrm>
            <a:off x="1975383" y="4376417"/>
            <a:ext cx="64592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A06BDFF-6865-477A-AA84-21EB0E6724BC}"/>
              </a:ext>
            </a:extLst>
          </p:cNvPr>
          <p:cNvSpPr txBox="1"/>
          <p:nvPr/>
        </p:nvSpPr>
        <p:spPr>
          <a:xfrm>
            <a:off x="1888833" y="4348774"/>
            <a:ext cx="7005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initial event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CDC8347-6090-4776-9296-A6F87B000A6B}"/>
              </a:ext>
            </a:extLst>
          </p:cNvPr>
          <p:cNvGrpSpPr/>
          <p:nvPr/>
        </p:nvGrpSpPr>
        <p:grpSpPr>
          <a:xfrm>
            <a:off x="9272919" y="1168700"/>
            <a:ext cx="2212732" cy="1621999"/>
            <a:chOff x="7531904" y="1168563"/>
            <a:chExt cx="2212732" cy="1621999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F96F4C-C3FA-436D-B940-B361EE9957FE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CEDAA5C-9B2C-4277-81BB-29F9BA8700A4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6037A0E-ECA1-4B76-85FA-2F40E5F6A24D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A57183-5831-4FDA-8F0C-9082FCD4F7BA}"/>
                </a:ext>
              </a:extLst>
            </p:cNvPr>
            <p:cNvCxnSpPr>
              <a:cxnSpLocks/>
              <a:stCxn id="169" idx="7"/>
              <a:endCxn id="170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BE96D21-116D-4691-BD27-DCE2EA5A6BBF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9DC355-EE3D-4809-85A7-D06EA51D5236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7906217-3357-455E-8D3A-B993418812B4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F6FE214-4ED5-48AB-A1FA-D8E9502DD965}"/>
                </a:ext>
              </a:extLst>
            </p:cNvPr>
            <p:cNvCxnSpPr>
              <a:cxnSpLocks/>
              <a:stCxn id="170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4780BA5-E678-4098-96CB-576AD3BEAB53}"/>
                </a:ext>
              </a:extLst>
            </p:cNvPr>
            <p:cNvCxnSpPr>
              <a:cxnSpLocks/>
              <a:stCxn id="171" idx="0"/>
              <a:endCxn id="170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FBF2A62-E96E-441A-AFD0-4FBB207F9E95}"/>
                </a:ext>
              </a:extLst>
            </p:cNvPr>
            <p:cNvCxnSpPr>
              <a:cxnSpLocks/>
              <a:stCxn id="174" idx="6"/>
              <a:endCxn id="175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F255CE6-685B-454B-B79E-198DD1905205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22B671-4A40-4662-A031-330BC2E82CD4}"/>
                </a:ext>
              </a:extLst>
            </p:cNvPr>
            <p:cNvSpPr txBox="1"/>
            <p:nvPr/>
          </p:nvSpPr>
          <p:spPr>
            <a:xfrm>
              <a:off x="8041864" y="189713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8A29ACA-2945-4CAC-A169-43D9AAFB662D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0080A1B-8B88-4893-9C62-A57A7B1C2006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BEAF504-28CE-456B-92BF-FC9A69469E68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4F8E85F-CBEE-4744-ACAF-3F8EB3C9FDCB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A42782E3-45DF-47AE-9112-DD524E0D01FF}"/>
                </a:ext>
              </a:extLst>
            </p:cNvPr>
            <p:cNvCxnSpPr>
              <a:cxnSpLocks/>
              <a:stCxn id="171" idx="4"/>
              <a:endCxn id="174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49E943D3-E2EC-4D72-B492-E5B5E16F6835}"/>
                </a:ext>
              </a:extLst>
            </p:cNvPr>
            <p:cNvCxnSpPr>
              <a:stCxn id="175" idx="2"/>
              <a:endCxn id="171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1DB02DA-7501-4C9F-B371-D59CBE14910A}"/>
                </a:ext>
              </a:extLst>
            </p:cNvPr>
            <p:cNvCxnSpPr>
              <a:cxnSpLocks/>
              <a:stCxn id="169" idx="5"/>
              <a:endCxn id="174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13B874F-9553-4608-A9AB-DA3D3C710BE6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05A2C70-2CB5-4628-9CC0-0E7ED4B33FEE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190" name="Equals 189">
            <a:extLst>
              <a:ext uri="{FF2B5EF4-FFF2-40B4-BE49-F238E27FC236}">
                <a16:creationId xmlns:a16="http://schemas.microsoft.com/office/drawing/2014/main" id="{8589C96C-7B63-426F-88FA-3286F4187565}"/>
              </a:ext>
            </a:extLst>
          </p:cNvPr>
          <p:cNvSpPr/>
          <p:nvPr/>
        </p:nvSpPr>
        <p:spPr>
          <a:xfrm rot="5400000">
            <a:off x="9687333" y="1850447"/>
            <a:ext cx="226976" cy="1857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86603-A350-40A8-B689-874177D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1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0"/>
    </mc:Choice>
    <mc:Fallback xmlns="">
      <p:transition spd="slow" advTm="18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40" objId="4"/>
        <p14:stopEvt time="18052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Streaming 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2" y="1206056"/>
            <a:ext cx="10596966" cy="2101985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Real-world graphs changes rapidly over time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Reevaluation of full graph is computationally expensive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Many vertices are not affected by the change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9F799B-BC3A-4272-89E0-7FFEC975AC61}"/>
              </a:ext>
            </a:extLst>
          </p:cNvPr>
          <p:cNvGrpSpPr/>
          <p:nvPr/>
        </p:nvGrpSpPr>
        <p:grpSpPr>
          <a:xfrm>
            <a:off x="3922603" y="3073137"/>
            <a:ext cx="1057514" cy="1203984"/>
            <a:chOff x="4898853" y="3652386"/>
            <a:chExt cx="1057514" cy="120398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0F2C1B-B681-4B24-B4DB-5F16CA422F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7343" y="3738917"/>
              <a:ext cx="121112" cy="513813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D0B01A2-16AB-4CB9-B9C1-21E46B0D1D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9070" y="3963587"/>
              <a:ext cx="326526" cy="312003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2B758A-44F3-441C-98CE-53044726A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9665" y="4252730"/>
              <a:ext cx="478790" cy="87388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22D203A-FC34-4F3B-BB7F-417967256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379" y="4298449"/>
              <a:ext cx="332076" cy="434068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C407289-5A96-4163-A08A-B2EBEC7E5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0200" y="4267200"/>
              <a:ext cx="457200" cy="3048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9437F62-0471-428B-80FC-4742CF6DB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291" y="3810000"/>
              <a:ext cx="312709" cy="44942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1B1CADA-3042-4AFD-9004-C154774E8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1315" y="4189059"/>
              <a:ext cx="410213" cy="86531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A37BA63-6CDD-49D3-B402-570443B725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0200" y="4267200"/>
              <a:ext cx="158799" cy="52903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484BD1-1016-4A99-99F4-071C96845C1D}"/>
                </a:ext>
              </a:extLst>
            </p:cNvPr>
            <p:cNvSpPr/>
            <p:nvPr/>
          </p:nvSpPr>
          <p:spPr>
            <a:xfrm>
              <a:off x="5213986" y="4067493"/>
              <a:ext cx="408940" cy="4089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0A236A-8168-4D89-8958-EE0A1BF18E67}"/>
                </a:ext>
              </a:extLst>
            </p:cNvPr>
            <p:cNvSpPr/>
            <p:nvPr/>
          </p:nvSpPr>
          <p:spPr>
            <a:xfrm>
              <a:off x="5738495" y="4444187"/>
              <a:ext cx="217872" cy="2178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8082E2-2A07-474E-9009-5BF2DF5553C9}"/>
                </a:ext>
              </a:extLst>
            </p:cNvPr>
            <p:cNvSpPr/>
            <p:nvPr/>
          </p:nvSpPr>
          <p:spPr>
            <a:xfrm>
              <a:off x="5233672" y="3652386"/>
              <a:ext cx="127344" cy="1273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AE104D-C555-4802-BEFF-5107F68A3C33}"/>
                </a:ext>
              </a:extLst>
            </p:cNvPr>
            <p:cNvSpPr/>
            <p:nvPr/>
          </p:nvSpPr>
          <p:spPr>
            <a:xfrm>
              <a:off x="4949612" y="3836986"/>
              <a:ext cx="206588" cy="2065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74B33F5-FEF8-40B2-BF5F-365F25185E71}"/>
                </a:ext>
              </a:extLst>
            </p:cNvPr>
            <p:cNvSpPr/>
            <p:nvPr/>
          </p:nvSpPr>
          <p:spPr>
            <a:xfrm>
              <a:off x="5612738" y="3716058"/>
              <a:ext cx="217872" cy="2178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08AFD-A4B8-40D9-80D4-363DD8F283D0}"/>
                </a:ext>
              </a:extLst>
            </p:cNvPr>
            <p:cNvSpPr/>
            <p:nvPr/>
          </p:nvSpPr>
          <p:spPr>
            <a:xfrm>
              <a:off x="4962525" y="4576334"/>
              <a:ext cx="280036" cy="2800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E37282-82B8-4069-BD30-31B2396CA3F7}"/>
                </a:ext>
              </a:extLst>
            </p:cNvPr>
            <p:cNvSpPr/>
            <p:nvPr/>
          </p:nvSpPr>
          <p:spPr>
            <a:xfrm>
              <a:off x="4898853" y="4276446"/>
              <a:ext cx="127344" cy="1273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DD2F67-DF96-4160-974E-DB15A1F57966}"/>
                </a:ext>
              </a:extLst>
            </p:cNvPr>
            <p:cNvSpPr/>
            <p:nvPr/>
          </p:nvSpPr>
          <p:spPr>
            <a:xfrm>
              <a:off x="5810715" y="4125386"/>
              <a:ext cx="127344" cy="1273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6C3F87-B202-4F9F-A19C-2536F81C8A9D}"/>
                </a:ext>
              </a:extLst>
            </p:cNvPr>
            <p:cNvSpPr/>
            <p:nvPr/>
          </p:nvSpPr>
          <p:spPr>
            <a:xfrm>
              <a:off x="5508144" y="4735380"/>
              <a:ext cx="89381" cy="893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F02AC3-80D0-4A18-AC38-7E6AD3D6BEA9}"/>
              </a:ext>
            </a:extLst>
          </p:cNvPr>
          <p:cNvGrpSpPr/>
          <p:nvPr/>
        </p:nvGrpSpPr>
        <p:grpSpPr>
          <a:xfrm>
            <a:off x="8006858" y="3073137"/>
            <a:ext cx="1057514" cy="1203984"/>
            <a:chOff x="4898853" y="3652386"/>
            <a:chExt cx="1057514" cy="120398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8299855-323F-49B2-8033-76E03A765F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7343" y="3738917"/>
              <a:ext cx="121112" cy="513813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6F98EC4-79E6-4479-ACDE-F4D956DA84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9070" y="3963587"/>
              <a:ext cx="326526" cy="312003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89F4063-6606-4061-9786-A38CAAA1D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9665" y="4252730"/>
              <a:ext cx="478790" cy="87388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71EDC61-8514-4C4B-A8E5-1D660252D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379" y="4298449"/>
              <a:ext cx="332076" cy="434068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3151D70-4687-4A8A-9CE7-E7D444DAF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0200" y="4267200"/>
              <a:ext cx="457200" cy="3048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DBD9CFF-97DC-4B93-A88E-B674EAB9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291" y="3810000"/>
              <a:ext cx="312709" cy="44942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65E6D73-2D11-4B81-A2B9-90FC8485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1315" y="4189059"/>
              <a:ext cx="410213" cy="86531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6A6A8F5-018D-4509-86E2-2DCD03D74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0200" y="4267200"/>
              <a:ext cx="158799" cy="52903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9CC40F0-D87E-45FA-BAF6-B5F3B7B78397}"/>
                </a:ext>
              </a:extLst>
            </p:cNvPr>
            <p:cNvSpPr/>
            <p:nvPr/>
          </p:nvSpPr>
          <p:spPr>
            <a:xfrm>
              <a:off x="5213986" y="4067493"/>
              <a:ext cx="408940" cy="40894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1888AA0-2B6A-4427-B809-50DE96CD8C61}"/>
                </a:ext>
              </a:extLst>
            </p:cNvPr>
            <p:cNvSpPr/>
            <p:nvPr/>
          </p:nvSpPr>
          <p:spPr>
            <a:xfrm>
              <a:off x="5738495" y="4444187"/>
              <a:ext cx="217872" cy="217872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5D97A05-30EE-44CC-A3EB-47890A079EBF}"/>
                </a:ext>
              </a:extLst>
            </p:cNvPr>
            <p:cNvSpPr/>
            <p:nvPr/>
          </p:nvSpPr>
          <p:spPr>
            <a:xfrm>
              <a:off x="5233672" y="3652386"/>
              <a:ext cx="127344" cy="127344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81EF66D-EE99-4AC4-AAD3-73314559DED0}"/>
                </a:ext>
              </a:extLst>
            </p:cNvPr>
            <p:cNvSpPr/>
            <p:nvPr/>
          </p:nvSpPr>
          <p:spPr>
            <a:xfrm>
              <a:off x="4949612" y="3836986"/>
              <a:ext cx="206588" cy="206588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E15AEB8-6F3F-4ED3-A193-9F7951597DF5}"/>
                </a:ext>
              </a:extLst>
            </p:cNvPr>
            <p:cNvSpPr/>
            <p:nvPr/>
          </p:nvSpPr>
          <p:spPr>
            <a:xfrm>
              <a:off x="5612738" y="3716058"/>
              <a:ext cx="217872" cy="217872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0C34A0-97DC-41DF-96C2-F7E5D25DEFD1}"/>
                </a:ext>
              </a:extLst>
            </p:cNvPr>
            <p:cNvSpPr/>
            <p:nvPr/>
          </p:nvSpPr>
          <p:spPr>
            <a:xfrm>
              <a:off x="4962525" y="4576334"/>
              <a:ext cx="280036" cy="280036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157AF10-9E9C-4629-9E90-493A21B16160}"/>
                </a:ext>
              </a:extLst>
            </p:cNvPr>
            <p:cNvSpPr/>
            <p:nvPr/>
          </p:nvSpPr>
          <p:spPr>
            <a:xfrm>
              <a:off x="4898853" y="4276446"/>
              <a:ext cx="127344" cy="127344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D8E307A-BE49-4C2B-BD2E-80A76C33597C}"/>
                </a:ext>
              </a:extLst>
            </p:cNvPr>
            <p:cNvSpPr/>
            <p:nvPr/>
          </p:nvSpPr>
          <p:spPr>
            <a:xfrm>
              <a:off x="5810715" y="4125386"/>
              <a:ext cx="127344" cy="127344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53EA58C-C4D4-4624-A584-72F037F72F09}"/>
                </a:ext>
              </a:extLst>
            </p:cNvPr>
            <p:cNvSpPr/>
            <p:nvPr/>
          </p:nvSpPr>
          <p:spPr>
            <a:xfrm>
              <a:off x="5508144" y="4735380"/>
              <a:ext cx="89381" cy="89381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5DE8FC5-380D-4CE2-90D3-D1EDCDFC321F}"/>
              </a:ext>
            </a:extLst>
          </p:cNvPr>
          <p:cNvGrpSpPr/>
          <p:nvPr/>
        </p:nvGrpSpPr>
        <p:grpSpPr>
          <a:xfrm>
            <a:off x="5476541" y="5259426"/>
            <a:ext cx="1057514" cy="1203984"/>
            <a:chOff x="3086264" y="5042528"/>
            <a:chExt cx="1057514" cy="1203984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E1D501-1B56-4236-86B3-9E6A4B26DA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0870" y="5731670"/>
              <a:ext cx="142874" cy="3809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8345137-CFCC-4A71-A814-3A07FBE9A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563" y="5943600"/>
              <a:ext cx="293687" cy="223838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E646995-4088-4BCE-9E87-F2DCCBBEA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600" y="5575300"/>
              <a:ext cx="31750" cy="3302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9EE1687-DCCE-4F7D-BDC7-86F784C3D072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5105400"/>
              <a:ext cx="412750" cy="1143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1338E19-237B-4039-B362-984201438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8500" y="5095875"/>
              <a:ext cx="247650" cy="23812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3B561AB-23CF-4642-B8D9-70115EE84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6481" y="5353729"/>
              <a:ext cx="326526" cy="312003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AB43A98-3E1F-4816-9455-F1EDB7083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8013" y="5321300"/>
              <a:ext cx="77787" cy="41036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AC6E5BD-31DE-42ED-84CE-4F57402F2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790" y="5688591"/>
              <a:ext cx="332076" cy="434068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4592D92-16B2-4BCF-9FCE-3B813E9718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7611" y="5657342"/>
              <a:ext cx="457200" cy="3048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C0B6E8A-E156-4746-A6A7-474CCE341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9702" y="5200142"/>
              <a:ext cx="312709" cy="44942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B447C40-99CA-4E60-8213-694F57B79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4300" y="5213351"/>
              <a:ext cx="135731" cy="3682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0A70F62-780D-445C-9D9D-5715022D7E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9301" y="6121400"/>
              <a:ext cx="446880" cy="46038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72A8C95-EE77-4288-A543-896081B89A78}"/>
                </a:ext>
              </a:extLst>
            </p:cNvPr>
            <p:cNvSpPr/>
            <p:nvPr/>
          </p:nvSpPr>
          <p:spPr>
            <a:xfrm>
              <a:off x="3401397" y="5457635"/>
              <a:ext cx="408940" cy="4089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173589C-568C-4D2A-BC71-E4E11B48F15C}"/>
                </a:ext>
              </a:extLst>
            </p:cNvPr>
            <p:cNvSpPr/>
            <p:nvPr/>
          </p:nvSpPr>
          <p:spPr>
            <a:xfrm>
              <a:off x="3925906" y="5834329"/>
              <a:ext cx="217872" cy="2178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871A2A1-F32B-4909-BA64-7B57C9A5CBB5}"/>
                </a:ext>
              </a:extLst>
            </p:cNvPr>
            <p:cNvSpPr/>
            <p:nvPr/>
          </p:nvSpPr>
          <p:spPr>
            <a:xfrm>
              <a:off x="3421083" y="5042528"/>
              <a:ext cx="127344" cy="1273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F9D6F25-8A08-446D-A808-93CC72234B44}"/>
                </a:ext>
              </a:extLst>
            </p:cNvPr>
            <p:cNvSpPr/>
            <p:nvPr/>
          </p:nvSpPr>
          <p:spPr>
            <a:xfrm>
              <a:off x="3137023" y="5227128"/>
              <a:ext cx="206588" cy="2065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FAC4B4-9560-43DF-90B4-F0613C153A0E}"/>
                </a:ext>
              </a:extLst>
            </p:cNvPr>
            <p:cNvSpPr/>
            <p:nvPr/>
          </p:nvSpPr>
          <p:spPr>
            <a:xfrm>
              <a:off x="3800149" y="5106200"/>
              <a:ext cx="217872" cy="2178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CD27A85-B2B6-4D00-8A8C-D7D92E7ABE9A}"/>
                </a:ext>
              </a:extLst>
            </p:cNvPr>
            <p:cNvSpPr/>
            <p:nvPr/>
          </p:nvSpPr>
          <p:spPr>
            <a:xfrm>
              <a:off x="3149936" y="5966476"/>
              <a:ext cx="280036" cy="2800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E1F0DAD-184B-4481-844B-9F12DCC3859B}"/>
                </a:ext>
              </a:extLst>
            </p:cNvPr>
            <p:cNvSpPr/>
            <p:nvPr/>
          </p:nvSpPr>
          <p:spPr>
            <a:xfrm>
              <a:off x="3086264" y="5666588"/>
              <a:ext cx="127344" cy="1273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2E832DC-34D0-45F0-84D6-1945A880D775}"/>
                </a:ext>
              </a:extLst>
            </p:cNvPr>
            <p:cNvSpPr/>
            <p:nvPr/>
          </p:nvSpPr>
          <p:spPr>
            <a:xfrm>
              <a:off x="3998126" y="5515528"/>
              <a:ext cx="127344" cy="1273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F78CC7C-EEC0-4A72-A096-05B4B2ADD42C}"/>
                </a:ext>
              </a:extLst>
            </p:cNvPr>
            <p:cNvSpPr/>
            <p:nvPr/>
          </p:nvSpPr>
          <p:spPr>
            <a:xfrm>
              <a:off x="3695555" y="6125522"/>
              <a:ext cx="89381" cy="893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211F556-F1A1-45E8-A315-53DD35DB978F}"/>
              </a:ext>
            </a:extLst>
          </p:cNvPr>
          <p:cNvCxnSpPr>
            <a:cxnSpLocks/>
          </p:cNvCxnSpPr>
          <p:nvPr/>
        </p:nvCxnSpPr>
        <p:spPr>
          <a:xfrm flipH="1" flipV="1">
            <a:off x="9487197" y="5948568"/>
            <a:ext cx="142874" cy="380999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1AA00B-B45D-4693-A763-E4C965D12C86}"/>
              </a:ext>
            </a:extLst>
          </p:cNvPr>
          <p:cNvCxnSpPr>
            <a:cxnSpLocks/>
          </p:cNvCxnSpPr>
          <p:nvPr/>
        </p:nvCxnSpPr>
        <p:spPr>
          <a:xfrm flipV="1">
            <a:off x="10084890" y="6160498"/>
            <a:ext cx="293687" cy="223838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78BD553-BDCB-46A5-9E73-528183C62E1E}"/>
              </a:ext>
            </a:extLst>
          </p:cNvPr>
          <p:cNvCxnSpPr>
            <a:cxnSpLocks/>
          </p:cNvCxnSpPr>
          <p:nvPr/>
        </p:nvCxnSpPr>
        <p:spPr>
          <a:xfrm flipV="1">
            <a:off x="10384927" y="5792198"/>
            <a:ext cx="31750" cy="330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A240B23-17EF-4958-B0C6-A991980CAE23}"/>
              </a:ext>
            </a:extLst>
          </p:cNvPr>
          <p:cNvCxnSpPr>
            <a:cxnSpLocks/>
          </p:cNvCxnSpPr>
          <p:nvPr/>
        </p:nvCxnSpPr>
        <p:spPr>
          <a:xfrm>
            <a:off x="9851527" y="5322298"/>
            <a:ext cx="412750" cy="1143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3345D68-87DE-45D7-8142-6CA972D7EF56}"/>
              </a:ext>
            </a:extLst>
          </p:cNvPr>
          <p:cNvCxnSpPr>
            <a:cxnSpLocks/>
          </p:cNvCxnSpPr>
          <p:nvPr/>
        </p:nvCxnSpPr>
        <p:spPr>
          <a:xfrm flipV="1">
            <a:off x="9584827" y="5312773"/>
            <a:ext cx="247650" cy="238125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595513-A923-4AA1-94D9-6290939867CF}"/>
              </a:ext>
            </a:extLst>
          </p:cNvPr>
          <p:cNvCxnSpPr>
            <a:cxnSpLocks/>
          </p:cNvCxnSpPr>
          <p:nvPr/>
        </p:nvCxnSpPr>
        <p:spPr>
          <a:xfrm flipH="1" flipV="1">
            <a:off x="9602808" y="5570627"/>
            <a:ext cx="326526" cy="3120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54783A1-1275-4B76-B820-6431446305E0}"/>
              </a:ext>
            </a:extLst>
          </p:cNvPr>
          <p:cNvCxnSpPr>
            <a:cxnSpLocks/>
          </p:cNvCxnSpPr>
          <p:nvPr/>
        </p:nvCxnSpPr>
        <p:spPr>
          <a:xfrm flipH="1">
            <a:off x="9494340" y="5538198"/>
            <a:ext cx="77787" cy="410369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B1B36DE-8227-4C04-865C-1C1A4E879C77}"/>
              </a:ext>
            </a:extLst>
          </p:cNvPr>
          <p:cNvCxnSpPr>
            <a:cxnSpLocks/>
          </p:cNvCxnSpPr>
          <p:nvPr/>
        </p:nvCxnSpPr>
        <p:spPr>
          <a:xfrm flipH="1">
            <a:off x="9620117" y="5905489"/>
            <a:ext cx="332076" cy="43406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AE3D5D9-6A32-46CB-9403-315293E51EA4}"/>
              </a:ext>
            </a:extLst>
          </p:cNvPr>
          <p:cNvCxnSpPr>
            <a:cxnSpLocks/>
          </p:cNvCxnSpPr>
          <p:nvPr/>
        </p:nvCxnSpPr>
        <p:spPr>
          <a:xfrm flipH="1" flipV="1">
            <a:off x="9943938" y="5874240"/>
            <a:ext cx="457200" cy="3048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FB74D59-8D5B-4F44-9FB6-24FAD98BB9DA}"/>
              </a:ext>
            </a:extLst>
          </p:cNvPr>
          <p:cNvCxnSpPr>
            <a:cxnSpLocks/>
          </p:cNvCxnSpPr>
          <p:nvPr/>
        </p:nvCxnSpPr>
        <p:spPr>
          <a:xfrm flipV="1">
            <a:off x="9936029" y="5417040"/>
            <a:ext cx="312709" cy="449425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638BA29-7533-4E3D-AE3F-2B991396CD22}"/>
              </a:ext>
            </a:extLst>
          </p:cNvPr>
          <p:cNvCxnSpPr>
            <a:cxnSpLocks/>
          </p:cNvCxnSpPr>
          <p:nvPr/>
        </p:nvCxnSpPr>
        <p:spPr>
          <a:xfrm flipH="1" flipV="1">
            <a:off x="10270627" y="5430249"/>
            <a:ext cx="135731" cy="368299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6FF39B1-7773-4DD5-91B0-199A58049B5D}"/>
              </a:ext>
            </a:extLst>
          </p:cNvPr>
          <p:cNvCxnSpPr>
            <a:cxnSpLocks/>
          </p:cNvCxnSpPr>
          <p:nvPr/>
        </p:nvCxnSpPr>
        <p:spPr>
          <a:xfrm flipH="1" flipV="1">
            <a:off x="9635628" y="6338298"/>
            <a:ext cx="446880" cy="46038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D8207544-F2A9-4C37-8755-1F615B1D9417}"/>
              </a:ext>
            </a:extLst>
          </p:cNvPr>
          <p:cNvSpPr/>
          <p:nvPr/>
        </p:nvSpPr>
        <p:spPr>
          <a:xfrm>
            <a:off x="9747724" y="5674533"/>
            <a:ext cx="408940" cy="4089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A452757-F481-459E-BC0E-A50C827E2B88}"/>
              </a:ext>
            </a:extLst>
          </p:cNvPr>
          <p:cNvSpPr/>
          <p:nvPr/>
        </p:nvSpPr>
        <p:spPr>
          <a:xfrm>
            <a:off x="10272233" y="6051227"/>
            <a:ext cx="217872" cy="217872"/>
          </a:xfrm>
          <a:prstGeom prst="ellipse">
            <a:avLst/>
          </a:prstGeom>
          <a:solidFill>
            <a:srgbClr val="215D4B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069B82D-4B24-4E58-AFB6-6F0692CF345F}"/>
              </a:ext>
            </a:extLst>
          </p:cNvPr>
          <p:cNvSpPr/>
          <p:nvPr/>
        </p:nvSpPr>
        <p:spPr>
          <a:xfrm>
            <a:off x="9767410" y="5259426"/>
            <a:ext cx="127344" cy="127344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8F28DC3-D0DD-47BA-A145-553C5BBC837A}"/>
              </a:ext>
            </a:extLst>
          </p:cNvPr>
          <p:cNvSpPr/>
          <p:nvPr/>
        </p:nvSpPr>
        <p:spPr>
          <a:xfrm>
            <a:off x="9483350" y="5444026"/>
            <a:ext cx="206588" cy="206588"/>
          </a:xfrm>
          <a:prstGeom prst="ellipse">
            <a:avLst/>
          </a:prstGeom>
          <a:solidFill>
            <a:srgbClr val="215D4B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B0C0004-4C29-4EE1-B7A1-111EF5F2472E}"/>
              </a:ext>
            </a:extLst>
          </p:cNvPr>
          <p:cNvSpPr/>
          <p:nvPr/>
        </p:nvSpPr>
        <p:spPr>
          <a:xfrm>
            <a:off x="10146476" y="5323098"/>
            <a:ext cx="217872" cy="217872"/>
          </a:xfrm>
          <a:prstGeom prst="ellipse">
            <a:avLst/>
          </a:prstGeom>
          <a:solidFill>
            <a:srgbClr val="215D4B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17A324C0-0AA0-4124-8217-07E1AC5229A2}"/>
              </a:ext>
            </a:extLst>
          </p:cNvPr>
          <p:cNvSpPr/>
          <p:nvPr/>
        </p:nvSpPr>
        <p:spPr>
          <a:xfrm>
            <a:off x="9496263" y="6183374"/>
            <a:ext cx="280036" cy="280036"/>
          </a:xfrm>
          <a:prstGeom prst="ellipse">
            <a:avLst/>
          </a:prstGeom>
          <a:solidFill>
            <a:srgbClr val="215D4B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3A15AB9-9BF2-498D-81FB-67B22EE0C002}"/>
              </a:ext>
            </a:extLst>
          </p:cNvPr>
          <p:cNvSpPr/>
          <p:nvPr/>
        </p:nvSpPr>
        <p:spPr>
          <a:xfrm>
            <a:off x="9432591" y="5883486"/>
            <a:ext cx="127344" cy="12734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F241964-39F7-4315-BE44-2943168F1521}"/>
              </a:ext>
            </a:extLst>
          </p:cNvPr>
          <p:cNvSpPr/>
          <p:nvPr/>
        </p:nvSpPr>
        <p:spPr>
          <a:xfrm>
            <a:off x="10344453" y="5732426"/>
            <a:ext cx="127344" cy="127344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A782C639-D6D1-4ADF-B04C-4FC5E051BD46}"/>
              </a:ext>
            </a:extLst>
          </p:cNvPr>
          <p:cNvSpPr/>
          <p:nvPr/>
        </p:nvSpPr>
        <p:spPr>
          <a:xfrm>
            <a:off x="10041882" y="6342420"/>
            <a:ext cx="89381" cy="89381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row: Striped Right 192">
            <a:extLst>
              <a:ext uri="{FF2B5EF4-FFF2-40B4-BE49-F238E27FC236}">
                <a16:creationId xmlns:a16="http://schemas.microsoft.com/office/drawing/2014/main" id="{64C9326B-C4D7-4F54-A136-E6F1EAB10550}"/>
              </a:ext>
            </a:extLst>
          </p:cNvPr>
          <p:cNvSpPr/>
          <p:nvPr/>
        </p:nvSpPr>
        <p:spPr>
          <a:xfrm>
            <a:off x="5530310" y="3165437"/>
            <a:ext cx="2173323" cy="1019384"/>
          </a:xfrm>
          <a:prstGeom prst="stripedRightArrow">
            <a:avLst/>
          </a:prstGeom>
          <a:gradFill flip="none" rotWithShape="1">
            <a:gsLst>
              <a:gs pos="60000">
                <a:schemeClr val="accent2">
                  <a:lumMod val="75000"/>
                </a:schemeClr>
              </a:gs>
              <a:gs pos="47000">
                <a:schemeClr val="accent2">
                  <a:lumMod val="7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NeueLT Pro 65 Roman"/>
              </a:rPr>
              <a:t>Full </a:t>
            </a:r>
          </a:p>
          <a:p>
            <a:pPr algn="ctr"/>
            <a:r>
              <a:rPr lang="en-US" sz="1600" dirty="0">
                <a:latin typeface="HelveticaNeueLT Pro 65 Roman"/>
              </a:rPr>
              <a:t>Computation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2378532-F5E4-41CE-95F0-3BE28BFD4098}"/>
              </a:ext>
            </a:extLst>
          </p:cNvPr>
          <p:cNvGrpSpPr/>
          <p:nvPr/>
        </p:nvGrpSpPr>
        <p:grpSpPr>
          <a:xfrm>
            <a:off x="2185637" y="3313093"/>
            <a:ext cx="1363233" cy="724073"/>
            <a:chOff x="826309" y="3476522"/>
            <a:chExt cx="1363233" cy="724073"/>
          </a:xfrm>
        </p:grpSpPr>
        <p:sp>
          <p:nvSpPr>
            <p:cNvPr id="192" name="Arrow: Chevron 191">
              <a:extLst>
                <a:ext uri="{FF2B5EF4-FFF2-40B4-BE49-F238E27FC236}">
                  <a16:creationId xmlns:a16="http://schemas.microsoft.com/office/drawing/2014/main" id="{0B3945E2-0C7C-4167-A074-B5288C3C2BBA}"/>
                </a:ext>
              </a:extLst>
            </p:cNvPr>
            <p:cNvSpPr/>
            <p:nvPr/>
          </p:nvSpPr>
          <p:spPr>
            <a:xfrm>
              <a:off x="1465469" y="3476522"/>
              <a:ext cx="724073" cy="724073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E0785E3-B278-462E-909C-B9F1DF1F5E66}"/>
                </a:ext>
              </a:extLst>
            </p:cNvPr>
            <p:cNvSpPr txBox="1"/>
            <p:nvPr/>
          </p:nvSpPr>
          <p:spPr>
            <a:xfrm>
              <a:off x="826309" y="3653892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NeueLT Pro 55 Roman" panose="020B0604020202020204" pitchFamily="34" charset="0"/>
                </a:rPr>
                <a:t>Query</a:t>
              </a:r>
            </a:p>
          </p:txBody>
        </p:sp>
      </p:grpSp>
      <p:sp>
        <p:nvSpPr>
          <p:cNvPr id="196" name="Arrow: Striped Right 195">
            <a:extLst>
              <a:ext uri="{FF2B5EF4-FFF2-40B4-BE49-F238E27FC236}">
                <a16:creationId xmlns:a16="http://schemas.microsoft.com/office/drawing/2014/main" id="{B1D8882C-2EC3-49D4-9C27-150EB3449A29}"/>
              </a:ext>
            </a:extLst>
          </p:cNvPr>
          <p:cNvSpPr/>
          <p:nvPr/>
        </p:nvSpPr>
        <p:spPr>
          <a:xfrm>
            <a:off x="6920196" y="5364952"/>
            <a:ext cx="2173323" cy="1019384"/>
          </a:xfrm>
          <a:prstGeom prst="stripedRightArrow">
            <a:avLst/>
          </a:prstGeom>
          <a:gradFill flip="none" rotWithShape="1">
            <a:gsLst>
              <a:gs pos="60000">
                <a:schemeClr val="accent2">
                  <a:lumMod val="75000"/>
                </a:schemeClr>
              </a:gs>
              <a:gs pos="47000">
                <a:schemeClr val="accent2">
                  <a:lumMod val="7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NeueLT Pro 65 Roman"/>
              </a:rPr>
              <a:t>Full </a:t>
            </a:r>
          </a:p>
          <a:p>
            <a:pPr algn="ctr"/>
            <a:r>
              <a:rPr lang="en-US" sz="1600" dirty="0">
                <a:latin typeface="HelveticaNeueLT Pro 65 Roman"/>
              </a:rPr>
              <a:t>Computation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222175-363C-44CE-98E0-27BB19F9991F}"/>
              </a:ext>
            </a:extLst>
          </p:cNvPr>
          <p:cNvGrpSpPr/>
          <p:nvPr/>
        </p:nvGrpSpPr>
        <p:grpSpPr>
          <a:xfrm>
            <a:off x="3733901" y="5520593"/>
            <a:ext cx="1363233" cy="724073"/>
            <a:chOff x="826309" y="3476522"/>
            <a:chExt cx="1363233" cy="724073"/>
          </a:xfrm>
        </p:grpSpPr>
        <p:sp>
          <p:nvSpPr>
            <p:cNvPr id="198" name="Arrow: Chevron 197">
              <a:extLst>
                <a:ext uri="{FF2B5EF4-FFF2-40B4-BE49-F238E27FC236}">
                  <a16:creationId xmlns:a16="http://schemas.microsoft.com/office/drawing/2014/main" id="{01EFF866-CA76-4830-9B2A-E21399E455A6}"/>
                </a:ext>
              </a:extLst>
            </p:cNvPr>
            <p:cNvSpPr/>
            <p:nvPr/>
          </p:nvSpPr>
          <p:spPr>
            <a:xfrm>
              <a:off x="1465469" y="3476522"/>
              <a:ext cx="724073" cy="724073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AE28994-9A05-44E7-B6E9-6A234A69BB53}"/>
                </a:ext>
              </a:extLst>
            </p:cNvPr>
            <p:cNvSpPr txBox="1"/>
            <p:nvPr/>
          </p:nvSpPr>
          <p:spPr>
            <a:xfrm>
              <a:off x="826309" y="3653892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NeueLT Pro 55 Roman" panose="020B0604020202020204" pitchFamily="34" charset="0"/>
                </a:rPr>
                <a:t>Query</a:t>
              </a:r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8E65F3C-AAB9-4A6B-961C-A8A3A150A2C5}"/>
              </a:ext>
            </a:extLst>
          </p:cNvPr>
          <p:cNvCxnSpPr>
            <a:cxnSpLocks/>
          </p:cNvCxnSpPr>
          <p:nvPr/>
        </p:nvCxnSpPr>
        <p:spPr>
          <a:xfrm>
            <a:off x="4834465" y="4341910"/>
            <a:ext cx="703825" cy="9803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BD0564C-E824-42B6-B679-CFED86908787}"/>
              </a:ext>
            </a:extLst>
          </p:cNvPr>
          <p:cNvSpPr txBox="1"/>
          <p:nvPr/>
        </p:nvSpPr>
        <p:spPr>
          <a:xfrm>
            <a:off x="3826111" y="464127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NeueLT Pro 55 Roman" panose="020B0604020202020204" pitchFamily="34" charset="0"/>
              </a:rPr>
              <a:t>edge addition,</a:t>
            </a:r>
          </a:p>
          <a:p>
            <a:pPr algn="ctr"/>
            <a:r>
              <a:rPr lang="en-US" sz="1400" dirty="0">
                <a:latin typeface="HelveticaNeueLT Pro 55 Roman" panose="020B0604020202020204" pitchFamily="34" charset="0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67875-738C-4A5A-9C27-0D9F8FC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00"/>
    </mc:Choice>
    <mc:Fallback xmlns="">
      <p:transition spd="slow" advTm="37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920B224-FC16-4D51-852B-E93D6DD22C53}"/>
              </a:ext>
            </a:extLst>
          </p:cNvPr>
          <p:cNvSpPr/>
          <p:nvPr/>
        </p:nvSpPr>
        <p:spPr>
          <a:xfrm>
            <a:off x="7399540" y="5399544"/>
            <a:ext cx="1529909" cy="109153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 Representation of Edge Deletions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E1F9F-5510-4DD3-B56B-ACDB2D132AD4}"/>
              </a:ext>
            </a:extLst>
          </p:cNvPr>
          <p:cNvGrpSpPr/>
          <p:nvPr/>
        </p:nvGrpSpPr>
        <p:grpSpPr>
          <a:xfrm>
            <a:off x="9272919" y="1168700"/>
            <a:ext cx="2212732" cy="1621999"/>
            <a:chOff x="7531904" y="1168563"/>
            <a:chExt cx="2212732" cy="16219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EA01CC-76AE-45C1-830B-69ADF1B08B96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CC1109-2585-4222-9B42-F3ED09F0D68F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3FA324-D59A-4F67-89EB-12F934002A5E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94E891-ED35-4617-B52A-D2843C7DA83B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EE7346-64E8-4622-BBB2-FDB6C56EFD7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39BFAE-E510-4EF2-A026-A3C5103968C8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EEAC00-1BF7-4F9C-81DC-74CD615A6571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5C970C-76B4-4BCE-9967-2D85390DE75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0931A6-2A6E-4EAC-8CC7-B3ABEF3517F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4A610E-457B-47B6-B1E5-B9D52FEC6DF8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C61949-0A1F-4E7A-BF78-770550E70C90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E86639-006F-4942-BFE0-A543D558D0EC}"/>
                </a:ext>
              </a:extLst>
            </p:cNvPr>
            <p:cNvSpPr txBox="1"/>
            <p:nvPr/>
          </p:nvSpPr>
          <p:spPr>
            <a:xfrm>
              <a:off x="8041864" y="189713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80BCB8-A17A-43E5-9D5C-F2B04F83738F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819E37-23A0-4BFF-A49E-E74AB5F82838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6B12A4-D9E2-4AB1-8FD7-7094C4399AF2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D5C148-019E-4CAB-88EC-04D882119196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493859-68B4-441F-B199-AE3B18794579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115A81F-5C28-4972-BB13-BD2B4315E16A}"/>
                </a:ext>
              </a:extLst>
            </p:cNvPr>
            <p:cNvCxnSpPr>
              <a:stCxn id="10" idx="2"/>
              <a:endCxn id="6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120C0D-7120-4590-B54A-C4C37581544B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147C13-3760-4821-AC2E-0614F43777F7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9801DD-5254-4555-A279-04BB766D7F92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26" name="Equals 25">
            <a:extLst>
              <a:ext uri="{FF2B5EF4-FFF2-40B4-BE49-F238E27FC236}">
                <a16:creationId xmlns:a16="http://schemas.microsoft.com/office/drawing/2014/main" id="{558A7AE9-2270-4332-9B63-95A3620CE6F4}"/>
              </a:ext>
            </a:extLst>
          </p:cNvPr>
          <p:cNvSpPr/>
          <p:nvPr/>
        </p:nvSpPr>
        <p:spPr>
          <a:xfrm rot="5400000">
            <a:off x="9687333" y="1850447"/>
            <a:ext cx="226976" cy="1857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883E3918-3080-4137-818A-4DEF6955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2" y="1206057"/>
            <a:ext cx="8139424" cy="1937304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Reduce (Apply) function is monotonic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Vertex value cannot revert from an event.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Vertex must be reset, so that new events can update it</a:t>
            </a:r>
            <a:endParaRPr lang="en-US" sz="2200" dirty="0">
              <a:latin typeface="HelveticaNeueLT Pro 65 Roman"/>
            </a:endParaRPr>
          </a:p>
          <a:p>
            <a:pPr marL="457200" lvl="1" indent="0">
              <a:buClr>
                <a:schemeClr val="accent4"/>
              </a:buClr>
              <a:buSzPct val="65000"/>
              <a:buNone/>
              <a:defRPr/>
            </a:pPr>
            <a:endParaRPr lang="en-US" sz="2200" dirty="0">
              <a:latin typeface="HelveticaNeueLT Pro 65 Roman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A86D3BE-167C-47D3-882D-B75A93B4EDDC}"/>
              </a:ext>
            </a:extLst>
          </p:cNvPr>
          <p:cNvSpPr/>
          <p:nvPr/>
        </p:nvSpPr>
        <p:spPr>
          <a:xfrm>
            <a:off x="2628585" y="4204976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2EF0D5E-C73F-4291-9806-8D421F953A37}"/>
              </a:ext>
            </a:extLst>
          </p:cNvPr>
          <p:cNvSpPr/>
          <p:nvPr/>
        </p:nvSpPr>
        <p:spPr>
          <a:xfrm>
            <a:off x="3477215" y="3483704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B2A08E4-278B-43E9-869E-3D0FC20FE39F}"/>
              </a:ext>
            </a:extLst>
          </p:cNvPr>
          <p:cNvSpPr/>
          <p:nvPr/>
        </p:nvSpPr>
        <p:spPr>
          <a:xfrm>
            <a:off x="4339615" y="4204976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1EFD48-4458-43E8-B202-940CAB17D0AD}"/>
              </a:ext>
            </a:extLst>
          </p:cNvPr>
          <p:cNvCxnSpPr>
            <a:cxnSpLocks/>
          </p:cNvCxnSpPr>
          <p:nvPr/>
        </p:nvCxnSpPr>
        <p:spPr>
          <a:xfrm flipV="1">
            <a:off x="2897540" y="3752659"/>
            <a:ext cx="625820" cy="4984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C798D0-39F2-462A-9F3D-F4414EF237D6}"/>
              </a:ext>
            </a:extLst>
          </p:cNvPr>
          <p:cNvCxnSpPr>
            <a:cxnSpLocks/>
          </p:cNvCxnSpPr>
          <p:nvPr/>
        </p:nvCxnSpPr>
        <p:spPr>
          <a:xfrm>
            <a:off x="2943685" y="4362526"/>
            <a:ext cx="139593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4461AA0-008C-492F-AE51-E2ED57024207}"/>
              </a:ext>
            </a:extLst>
          </p:cNvPr>
          <p:cNvSpPr/>
          <p:nvPr/>
        </p:nvSpPr>
        <p:spPr>
          <a:xfrm>
            <a:off x="3477215" y="501887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E7F26AA-F719-4239-923C-36642BA9FD7D}"/>
              </a:ext>
            </a:extLst>
          </p:cNvPr>
          <p:cNvSpPr/>
          <p:nvPr/>
        </p:nvSpPr>
        <p:spPr>
          <a:xfrm>
            <a:off x="4744986" y="506332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EAF673-C1C9-41A7-9B6B-E22622B36C0A}"/>
              </a:ext>
            </a:extLst>
          </p:cNvPr>
          <p:cNvSpPr txBox="1"/>
          <p:nvPr/>
        </p:nvSpPr>
        <p:spPr>
          <a:xfrm>
            <a:off x="3012479" y="3797555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79C35B-C6F5-4CCF-998D-CCB219CD5A11}"/>
              </a:ext>
            </a:extLst>
          </p:cNvPr>
          <p:cNvSpPr txBox="1"/>
          <p:nvPr/>
        </p:nvSpPr>
        <p:spPr>
          <a:xfrm>
            <a:off x="3461483" y="4312424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A4ACEA-742C-4489-A4B3-EE97CD71EC4E}"/>
              </a:ext>
            </a:extLst>
          </p:cNvPr>
          <p:cNvCxnSpPr>
            <a:cxnSpLocks/>
          </p:cNvCxnSpPr>
          <p:nvPr/>
        </p:nvCxnSpPr>
        <p:spPr>
          <a:xfrm>
            <a:off x="2897540" y="4473931"/>
            <a:ext cx="625820" cy="59108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9881096-6349-4DA7-9A72-D87D8D668609}"/>
              </a:ext>
            </a:extLst>
          </p:cNvPr>
          <p:cNvSpPr txBox="1"/>
          <p:nvPr/>
        </p:nvSpPr>
        <p:spPr>
          <a:xfrm>
            <a:off x="2985126" y="4641052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771C57D-DBFD-494C-8FB2-5F5CF85BFABE}"/>
              </a:ext>
            </a:extLst>
          </p:cNvPr>
          <p:cNvSpPr/>
          <p:nvPr/>
        </p:nvSpPr>
        <p:spPr>
          <a:xfrm>
            <a:off x="5940149" y="3906216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9345DD-15DD-45A4-A778-6442A06AD907}"/>
              </a:ext>
            </a:extLst>
          </p:cNvPr>
          <p:cNvSpPr txBox="1"/>
          <p:nvPr/>
        </p:nvSpPr>
        <p:spPr>
          <a:xfrm>
            <a:off x="2141718" y="3902130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0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A9500B-C04F-48A6-9ECC-A93B27175173}"/>
              </a:ext>
            </a:extLst>
          </p:cNvPr>
          <p:cNvSpPr txBox="1"/>
          <p:nvPr/>
        </p:nvSpPr>
        <p:spPr>
          <a:xfrm>
            <a:off x="3323966" y="3174444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7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949B7B-46D8-42D1-B953-7DBE7FC3513E}"/>
              </a:ext>
            </a:extLst>
          </p:cNvPr>
          <p:cNvSpPr txBox="1"/>
          <p:nvPr/>
        </p:nvSpPr>
        <p:spPr>
          <a:xfrm>
            <a:off x="3289225" y="5366275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D16D78-0B3A-40EA-B17C-D5EAC95C8625}"/>
              </a:ext>
            </a:extLst>
          </p:cNvPr>
          <p:cNvSpPr txBox="1"/>
          <p:nvPr/>
        </p:nvSpPr>
        <p:spPr>
          <a:xfrm>
            <a:off x="4128865" y="4558176"/>
            <a:ext cx="736600" cy="276999"/>
          </a:xfrm>
          <a:prstGeom prst="rect">
            <a:avLst/>
          </a:prstGeom>
          <a:solidFill>
            <a:srgbClr val="FF818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7E04DC-AEDC-433F-84A2-6B94C3EE10AF}"/>
              </a:ext>
            </a:extLst>
          </p:cNvPr>
          <p:cNvCxnSpPr>
            <a:cxnSpLocks/>
          </p:cNvCxnSpPr>
          <p:nvPr/>
        </p:nvCxnSpPr>
        <p:spPr>
          <a:xfrm>
            <a:off x="3792315" y="5176423"/>
            <a:ext cx="952671" cy="4445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078EE20-E733-479D-8E35-2E4B0DA61433}"/>
              </a:ext>
            </a:extLst>
          </p:cNvPr>
          <p:cNvSpPr txBox="1"/>
          <p:nvPr/>
        </p:nvSpPr>
        <p:spPr>
          <a:xfrm>
            <a:off x="4534236" y="5414752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13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6E1149-ECF0-48F5-8FC6-97B0C55125B6}"/>
              </a:ext>
            </a:extLst>
          </p:cNvPr>
          <p:cNvSpPr txBox="1"/>
          <p:nvPr/>
        </p:nvSpPr>
        <p:spPr>
          <a:xfrm>
            <a:off x="4032268" y="5143790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1C82CC-0142-413D-AA92-43CB38F8CCFE}"/>
              </a:ext>
            </a:extLst>
          </p:cNvPr>
          <p:cNvSpPr/>
          <p:nvPr/>
        </p:nvSpPr>
        <p:spPr>
          <a:xfrm>
            <a:off x="5148022" y="329389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63F77B-8A15-4704-89CA-EFD385141BCD}"/>
              </a:ext>
            </a:extLst>
          </p:cNvPr>
          <p:cNvCxnSpPr>
            <a:cxnSpLocks/>
          </p:cNvCxnSpPr>
          <p:nvPr/>
        </p:nvCxnSpPr>
        <p:spPr>
          <a:xfrm flipV="1">
            <a:off x="3792315" y="3451443"/>
            <a:ext cx="1355707" cy="18981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61B41BB-D009-4E2B-9EE8-7C376B050650}"/>
              </a:ext>
            </a:extLst>
          </p:cNvPr>
          <p:cNvSpPr txBox="1"/>
          <p:nvPr/>
        </p:nvSpPr>
        <p:spPr>
          <a:xfrm>
            <a:off x="4327946" y="3281238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6ACC86-E91B-4774-8D2B-455605AF0B5C}"/>
              </a:ext>
            </a:extLst>
          </p:cNvPr>
          <p:cNvSpPr txBox="1"/>
          <p:nvPr/>
        </p:nvSpPr>
        <p:spPr>
          <a:xfrm>
            <a:off x="4987689" y="2985589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13 </a:t>
            </a:r>
            <a:r>
              <a:rPr lang="en-US" sz="1200" dirty="0">
                <a:sym typeface="Wingdings" panose="05000000000000000000" pitchFamily="2" charset="2"/>
              </a:rPr>
              <a:t> 13</a:t>
            </a:r>
            <a:endParaRPr lang="en-US" sz="1200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CBDC7A-E93B-458D-906E-6B965F1A291B}"/>
              </a:ext>
            </a:extLst>
          </p:cNvPr>
          <p:cNvSpPr/>
          <p:nvPr/>
        </p:nvSpPr>
        <p:spPr>
          <a:xfrm>
            <a:off x="5583573" y="4503712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66F5716-0713-44AF-BE35-4ACA6ECBA2B3}"/>
              </a:ext>
            </a:extLst>
          </p:cNvPr>
          <p:cNvSpPr/>
          <p:nvPr/>
        </p:nvSpPr>
        <p:spPr>
          <a:xfrm>
            <a:off x="5887127" y="5060911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C4F1564-265E-4914-8B7E-BCADF789D553}"/>
              </a:ext>
            </a:extLst>
          </p:cNvPr>
          <p:cNvCxnSpPr>
            <a:cxnSpLocks/>
          </p:cNvCxnSpPr>
          <p:nvPr/>
        </p:nvCxnSpPr>
        <p:spPr>
          <a:xfrm flipV="1">
            <a:off x="5060086" y="5204501"/>
            <a:ext cx="827041" cy="1637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5F08B2D-971F-4F28-B96C-D4B9797A285A}"/>
              </a:ext>
            </a:extLst>
          </p:cNvPr>
          <p:cNvSpPr txBox="1"/>
          <p:nvPr/>
        </p:nvSpPr>
        <p:spPr>
          <a:xfrm>
            <a:off x="5787043" y="5399544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511D35-6F17-4E3F-BAFA-CF694DAF0811}"/>
              </a:ext>
            </a:extLst>
          </p:cNvPr>
          <p:cNvSpPr txBox="1"/>
          <p:nvPr/>
        </p:nvSpPr>
        <p:spPr>
          <a:xfrm>
            <a:off x="5222786" y="4949816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EEEB2FD-920F-4A1B-A9E7-FB70200B4271}"/>
              </a:ext>
            </a:extLst>
          </p:cNvPr>
          <p:cNvCxnSpPr>
            <a:cxnSpLocks/>
          </p:cNvCxnSpPr>
          <p:nvPr/>
        </p:nvCxnSpPr>
        <p:spPr>
          <a:xfrm>
            <a:off x="4654715" y="4362526"/>
            <a:ext cx="928858" cy="298736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8AB72C3-9EDE-427F-937F-AC1FE4054A16}"/>
              </a:ext>
            </a:extLst>
          </p:cNvPr>
          <p:cNvSpPr txBox="1"/>
          <p:nvPr/>
        </p:nvSpPr>
        <p:spPr>
          <a:xfrm>
            <a:off x="5940459" y="4507798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8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12CB4C-0BDC-4224-B82F-47D0FCC75D6B}"/>
              </a:ext>
            </a:extLst>
          </p:cNvPr>
          <p:cNvCxnSpPr>
            <a:cxnSpLocks/>
          </p:cNvCxnSpPr>
          <p:nvPr/>
        </p:nvCxnSpPr>
        <p:spPr>
          <a:xfrm flipV="1">
            <a:off x="4654715" y="4063766"/>
            <a:ext cx="1285434" cy="29876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E4D586E-C085-4B63-860C-9CC2CC85F86F}"/>
              </a:ext>
            </a:extLst>
          </p:cNvPr>
          <p:cNvSpPr txBox="1"/>
          <p:nvPr/>
        </p:nvSpPr>
        <p:spPr>
          <a:xfrm>
            <a:off x="5773143" y="3611122"/>
            <a:ext cx="736600" cy="276999"/>
          </a:xfrm>
          <a:prstGeom prst="rect">
            <a:avLst/>
          </a:prstGeom>
          <a:solidFill>
            <a:srgbClr val="FF818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7 </a:t>
            </a:r>
            <a:r>
              <a:rPr lang="en-US" sz="1200" dirty="0">
                <a:sym typeface="Wingdings" panose="05000000000000000000" pitchFamily="2" charset="2"/>
              </a:rPr>
              <a:t> 5</a:t>
            </a:r>
            <a:endParaRPr lang="en-US" sz="12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10230B6-F198-4A04-9ED9-9329B28F7517}"/>
              </a:ext>
            </a:extLst>
          </p:cNvPr>
          <p:cNvSpPr/>
          <p:nvPr/>
        </p:nvSpPr>
        <p:spPr>
          <a:xfrm>
            <a:off x="7107517" y="3897496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FE641A-676E-494B-B1B4-B331A0A66B76}"/>
              </a:ext>
            </a:extLst>
          </p:cNvPr>
          <p:cNvCxnSpPr>
            <a:cxnSpLocks/>
          </p:cNvCxnSpPr>
          <p:nvPr/>
        </p:nvCxnSpPr>
        <p:spPr>
          <a:xfrm flipV="1">
            <a:off x="6255249" y="4047426"/>
            <a:ext cx="852268" cy="1634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59E3FC5-41E5-41EB-93A7-F0943969EDD0}"/>
              </a:ext>
            </a:extLst>
          </p:cNvPr>
          <p:cNvSpPr txBox="1"/>
          <p:nvPr/>
        </p:nvSpPr>
        <p:spPr>
          <a:xfrm>
            <a:off x="6463893" y="4001664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D69D8F-4552-468F-9854-28F2A34B3B17}"/>
              </a:ext>
            </a:extLst>
          </p:cNvPr>
          <p:cNvSpPr txBox="1"/>
          <p:nvPr/>
        </p:nvSpPr>
        <p:spPr>
          <a:xfrm>
            <a:off x="6904748" y="3596815"/>
            <a:ext cx="736600" cy="276999"/>
          </a:xfrm>
          <a:prstGeom prst="rect">
            <a:avLst/>
          </a:prstGeom>
          <a:solidFill>
            <a:srgbClr val="FF818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13 </a:t>
            </a:r>
            <a:r>
              <a:rPr lang="en-US" sz="1200" dirty="0">
                <a:sym typeface="Wingdings" panose="05000000000000000000" pitchFamily="2" charset="2"/>
              </a:rPr>
              <a:t> 12</a:t>
            </a:r>
            <a:endParaRPr lang="en-US" sz="1200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92A31B21-B0D2-44EE-9B40-87C1A10927E8}"/>
              </a:ext>
            </a:extLst>
          </p:cNvPr>
          <p:cNvSpPr/>
          <p:nvPr/>
        </p:nvSpPr>
        <p:spPr>
          <a:xfrm>
            <a:off x="8199588" y="3889876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0381189-5844-4195-BBAC-57A3911590C7}"/>
              </a:ext>
            </a:extLst>
          </p:cNvPr>
          <p:cNvCxnSpPr>
            <a:cxnSpLocks/>
          </p:cNvCxnSpPr>
          <p:nvPr/>
        </p:nvCxnSpPr>
        <p:spPr>
          <a:xfrm>
            <a:off x="7422617" y="4047426"/>
            <a:ext cx="776971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CAD5805-6D52-44B1-BEB3-B696E1A8D335}"/>
              </a:ext>
            </a:extLst>
          </p:cNvPr>
          <p:cNvSpPr txBox="1"/>
          <p:nvPr/>
        </p:nvSpPr>
        <p:spPr>
          <a:xfrm>
            <a:off x="7540683" y="3972372"/>
            <a:ext cx="41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21EE807-37B0-4C31-9210-6D5A0BBB0970}"/>
              </a:ext>
            </a:extLst>
          </p:cNvPr>
          <p:cNvSpPr txBox="1"/>
          <p:nvPr/>
        </p:nvSpPr>
        <p:spPr>
          <a:xfrm>
            <a:off x="7996146" y="3594401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CB7BFF1-8115-4D38-A7AA-B49EB65B7305}"/>
              </a:ext>
            </a:extLst>
          </p:cNvPr>
          <p:cNvCxnSpPr>
            <a:cxnSpLocks/>
          </p:cNvCxnSpPr>
          <p:nvPr/>
        </p:nvCxnSpPr>
        <p:spPr>
          <a:xfrm>
            <a:off x="1975383" y="4376417"/>
            <a:ext cx="64592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A06BDFF-6865-477A-AA84-21EB0E6724BC}"/>
              </a:ext>
            </a:extLst>
          </p:cNvPr>
          <p:cNvSpPr txBox="1"/>
          <p:nvPr/>
        </p:nvSpPr>
        <p:spPr>
          <a:xfrm>
            <a:off x="1888833" y="4348774"/>
            <a:ext cx="7005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initial event</a:t>
            </a:r>
          </a:p>
        </p:txBody>
      </p:sp>
      <p:cxnSp>
        <p:nvCxnSpPr>
          <p:cNvPr id="69" name="Straight Connector 78">
            <a:extLst>
              <a:ext uri="{FF2B5EF4-FFF2-40B4-BE49-F238E27FC236}">
                <a16:creationId xmlns:a16="http://schemas.microsoft.com/office/drawing/2014/main" id="{A5DE9185-8407-4356-B264-A47CD13B7C7C}"/>
              </a:ext>
            </a:extLst>
          </p:cNvPr>
          <p:cNvCxnSpPr>
            <a:cxnSpLocks/>
            <a:stCxn id="84" idx="2"/>
            <a:endCxn id="70" idx="1"/>
          </p:cNvCxnSpPr>
          <p:nvPr/>
        </p:nvCxnSpPr>
        <p:spPr>
          <a:xfrm rot="16200000" flipH="1">
            <a:off x="4635823" y="2670388"/>
            <a:ext cx="1493196" cy="5192572"/>
          </a:xfrm>
          <a:prstGeom prst="bentConnector2">
            <a:avLst/>
          </a:prstGeom>
          <a:ln w="12700">
            <a:solidFill>
              <a:srgbClr val="FBB70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DC0DA69-DE3E-48F3-8B5B-951CAEC3F5A9}"/>
              </a:ext>
            </a:extLst>
          </p:cNvPr>
          <p:cNvSpPr/>
          <p:nvPr/>
        </p:nvSpPr>
        <p:spPr>
          <a:xfrm>
            <a:off x="7978707" y="5855722"/>
            <a:ext cx="315100" cy="315100"/>
          </a:xfrm>
          <a:prstGeom prst="roundRect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728FF0-BEC4-49E6-AD13-5D672E0C8563}"/>
              </a:ext>
            </a:extLst>
          </p:cNvPr>
          <p:cNvSpPr txBox="1"/>
          <p:nvPr/>
        </p:nvSpPr>
        <p:spPr>
          <a:xfrm>
            <a:off x="7767957" y="5553672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334299-6990-408C-AF14-758D7F98B770}"/>
              </a:ext>
            </a:extLst>
          </p:cNvPr>
          <p:cNvSpPr txBox="1"/>
          <p:nvPr/>
        </p:nvSpPr>
        <p:spPr>
          <a:xfrm>
            <a:off x="6308142" y="5756411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BB704"/>
                </a:solidFill>
              </a:rPr>
              <a:t>∞</a:t>
            </a:r>
            <a:endParaRPr lang="en-US" sz="1400" dirty="0">
              <a:solidFill>
                <a:srgbClr val="FBB70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518488-B31D-4254-91E0-5F1A0B9EDFE1}"/>
              </a:ext>
            </a:extLst>
          </p:cNvPr>
          <p:cNvSpPr txBox="1"/>
          <p:nvPr/>
        </p:nvSpPr>
        <p:spPr>
          <a:xfrm>
            <a:off x="5474807" y="5993747"/>
            <a:ext cx="16868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BB704"/>
                </a:solidFill>
              </a:rPr>
              <a:t>Edge deletion event</a:t>
            </a:r>
          </a:p>
        </p:txBody>
      </p:sp>
      <p:graphicFrame>
        <p:nvGraphicFramePr>
          <p:cNvPr id="77" name="Table 29">
            <a:extLst>
              <a:ext uri="{FF2B5EF4-FFF2-40B4-BE49-F238E27FC236}">
                <a16:creationId xmlns:a16="http://schemas.microsoft.com/office/drawing/2014/main" id="{6DAF5ADF-EE06-49DE-9E9C-33685D153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54250"/>
              </p:ext>
            </p:extLst>
          </p:nvPr>
        </p:nvGraphicFramePr>
        <p:xfrm>
          <a:off x="9459694" y="3524236"/>
          <a:ext cx="2072790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4558">
                  <a:extLst>
                    <a:ext uri="{9D8B030D-6E8A-4147-A177-3AD203B41FA5}">
                      <a16:colId xmlns:a16="http://schemas.microsoft.com/office/drawing/2014/main" val="3937095155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3099468984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2089852476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804537959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1838734696"/>
                    </a:ext>
                  </a:extLst>
                </a:gridCol>
              </a:tblGrid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41291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91525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21773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Computed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849458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3057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E82B2213-78B2-4333-B9AA-E18BBD61D4F2}"/>
              </a:ext>
            </a:extLst>
          </p:cNvPr>
          <p:cNvSpPr txBox="1"/>
          <p:nvPr/>
        </p:nvSpPr>
        <p:spPr>
          <a:xfrm>
            <a:off x="7766797" y="5552512"/>
            <a:ext cx="7366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∞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EE7F756-237E-4586-B6FE-FFC4BEE5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8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68"/>
    </mc:Choice>
    <mc:Fallback xmlns="">
      <p:transition spd="slow" advTm="25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6" grpId="0"/>
      <p:bldP spid="79" grpId="0" animBg="1"/>
    </p:bldLst>
  </p:timing>
  <p:extLst>
    <p:ext uri="{E180D4A7-C9FB-4DFB-919C-405C955672EB}">
      <p14:showEvtLst xmlns:p14="http://schemas.microsoft.com/office/powerpoint/2010/main">
        <p14:playEvt time="41" objId="27"/>
        <p14:stopEvt time="24580" objId="27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920B224-FC16-4D51-852B-E93D6DD22C53}"/>
              </a:ext>
            </a:extLst>
          </p:cNvPr>
          <p:cNvSpPr/>
          <p:nvPr/>
        </p:nvSpPr>
        <p:spPr>
          <a:xfrm>
            <a:off x="9081549" y="5399543"/>
            <a:ext cx="1743961" cy="12106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 Representation of Edge Deletions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E1F9F-5510-4DD3-B56B-ACDB2D132AD4}"/>
              </a:ext>
            </a:extLst>
          </p:cNvPr>
          <p:cNvGrpSpPr/>
          <p:nvPr/>
        </p:nvGrpSpPr>
        <p:grpSpPr>
          <a:xfrm>
            <a:off x="9272919" y="1168700"/>
            <a:ext cx="2212732" cy="1621999"/>
            <a:chOff x="7531904" y="1168563"/>
            <a:chExt cx="2212732" cy="16219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EA01CC-76AE-45C1-830B-69ADF1B08B96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CC1109-2585-4222-9B42-F3ED09F0D68F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3FA324-D59A-4F67-89EB-12F934002A5E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94E891-ED35-4617-B52A-D2843C7DA83B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EE7346-64E8-4622-BBB2-FDB6C56EFD7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39BFAE-E510-4EF2-A026-A3C5103968C8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EEAC00-1BF7-4F9C-81DC-74CD615A6571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5C970C-76B4-4BCE-9967-2D85390DE75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0931A6-2A6E-4EAC-8CC7-B3ABEF3517F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4A610E-457B-47B6-B1E5-B9D52FEC6DF8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C61949-0A1F-4E7A-BF78-770550E70C90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E86639-006F-4942-BFE0-A543D558D0EC}"/>
                </a:ext>
              </a:extLst>
            </p:cNvPr>
            <p:cNvSpPr txBox="1"/>
            <p:nvPr/>
          </p:nvSpPr>
          <p:spPr>
            <a:xfrm>
              <a:off x="8041864" y="189713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80BCB8-A17A-43E5-9D5C-F2B04F83738F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819E37-23A0-4BFF-A49E-E74AB5F82838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6B12A4-D9E2-4AB1-8FD7-7094C4399AF2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D5C148-019E-4CAB-88EC-04D882119196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493859-68B4-441F-B199-AE3B18794579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115A81F-5C28-4972-BB13-BD2B4315E16A}"/>
                </a:ext>
              </a:extLst>
            </p:cNvPr>
            <p:cNvCxnSpPr>
              <a:stCxn id="10" idx="2"/>
              <a:endCxn id="6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120C0D-7120-4590-B54A-C4C37581544B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147C13-3760-4821-AC2E-0614F43777F7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9801DD-5254-4555-A279-04BB766D7F92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26" name="Equals 25">
            <a:extLst>
              <a:ext uri="{FF2B5EF4-FFF2-40B4-BE49-F238E27FC236}">
                <a16:creationId xmlns:a16="http://schemas.microsoft.com/office/drawing/2014/main" id="{558A7AE9-2270-4332-9B63-95A3620CE6F4}"/>
              </a:ext>
            </a:extLst>
          </p:cNvPr>
          <p:cNvSpPr/>
          <p:nvPr/>
        </p:nvSpPr>
        <p:spPr>
          <a:xfrm rot="5400000">
            <a:off x="9687333" y="1850447"/>
            <a:ext cx="226976" cy="1857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883E3918-3080-4137-818A-4DEF6955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2" y="1206057"/>
            <a:ext cx="8119366" cy="1937304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Resetting the destination vertex is not enough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Other impacted vertices will not revert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All vertices impacted by this edge must be reset</a:t>
            </a:r>
            <a:endParaRPr lang="en-US" sz="2200" dirty="0">
              <a:latin typeface="HelveticaNeueLT Pro 65 Roman"/>
            </a:endParaRPr>
          </a:p>
          <a:p>
            <a:pPr marL="457200" lvl="1" indent="0">
              <a:buClr>
                <a:schemeClr val="accent4"/>
              </a:buClr>
              <a:buSzPct val="65000"/>
              <a:buNone/>
              <a:defRPr/>
            </a:pPr>
            <a:endParaRPr lang="en-US" sz="2200" dirty="0">
              <a:latin typeface="HelveticaNeueLT Pro 65 Roman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A86D3BE-167C-47D3-882D-B75A93B4EDDC}"/>
              </a:ext>
            </a:extLst>
          </p:cNvPr>
          <p:cNvSpPr/>
          <p:nvPr/>
        </p:nvSpPr>
        <p:spPr>
          <a:xfrm>
            <a:off x="2628585" y="4204976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2EF0D5E-C73F-4291-9806-8D421F953A37}"/>
              </a:ext>
            </a:extLst>
          </p:cNvPr>
          <p:cNvSpPr/>
          <p:nvPr/>
        </p:nvSpPr>
        <p:spPr>
          <a:xfrm>
            <a:off x="3477215" y="3483704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B2A08E4-278B-43E9-869E-3D0FC20FE39F}"/>
              </a:ext>
            </a:extLst>
          </p:cNvPr>
          <p:cNvSpPr/>
          <p:nvPr/>
        </p:nvSpPr>
        <p:spPr>
          <a:xfrm>
            <a:off x="4339615" y="4204976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1EFD48-4458-43E8-B202-940CAB17D0AD}"/>
              </a:ext>
            </a:extLst>
          </p:cNvPr>
          <p:cNvCxnSpPr>
            <a:cxnSpLocks/>
          </p:cNvCxnSpPr>
          <p:nvPr/>
        </p:nvCxnSpPr>
        <p:spPr>
          <a:xfrm flipV="1">
            <a:off x="2897540" y="3752659"/>
            <a:ext cx="625820" cy="4984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C798D0-39F2-462A-9F3D-F4414EF237D6}"/>
              </a:ext>
            </a:extLst>
          </p:cNvPr>
          <p:cNvCxnSpPr>
            <a:cxnSpLocks/>
          </p:cNvCxnSpPr>
          <p:nvPr/>
        </p:nvCxnSpPr>
        <p:spPr>
          <a:xfrm>
            <a:off x="2943685" y="4362526"/>
            <a:ext cx="139593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4461AA0-008C-492F-AE51-E2ED57024207}"/>
              </a:ext>
            </a:extLst>
          </p:cNvPr>
          <p:cNvSpPr/>
          <p:nvPr/>
        </p:nvSpPr>
        <p:spPr>
          <a:xfrm>
            <a:off x="3477215" y="501887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E7F26AA-F719-4239-923C-36642BA9FD7D}"/>
              </a:ext>
            </a:extLst>
          </p:cNvPr>
          <p:cNvSpPr/>
          <p:nvPr/>
        </p:nvSpPr>
        <p:spPr>
          <a:xfrm>
            <a:off x="4744986" y="506332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EAF673-C1C9-41A7-9B6B-E22622B36C0A}"/>
              </a:ext>
            </a:extLst>
          </p:cNvPr>
          <p:cNvSpPr txBox="1"/>
          <p:nvPr/>
        </p:nvSpPr>
        <p:spPr>
          <a:xfrm>
            <a:off x="3012479" y="3797555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79C35B-C6F5-4CCF-998D-CCB219CD5A11}"/>
              </a:ext>
            </a:extLst>
          </p:cNvPr>
          <p:cNvSpPr txBox="1"/>
          <p:nvPr/>
        </p:nvSpPr>
        <p:spPr>
          <a:xfrm>
            <a:off x="3461483" y="4312424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A4ACEA-742C-4489-A4B3-EE97CD71EC4E}"/>
              </a:ext>
            </a:extLst>
          </p:cNvPr>
          <p:cNvCxnSpPr>
            <a:cxnSpLocks/>
          </p:cNvCxnSpPr>
          <p:nvPr/>
        </p:nvCxnSpPr>
        <p:spPr>
          <a:xfrm>
            <a:off x="2897540" y="4473931"/>
            <a:ext cx="625820" cy="59108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9881096-6349-4DA7-9A72-D87D8D668609}"/>
              </a:ext>
            </a:extLst>
          </p:cNvPr>
          <p:cNvSpPr txBox="1"/>
          <p:nvPr/>
        </p:nvSpPr>
        <p:spPr>
          <a:xfrm>
            <a:off x="2985126" y="4641052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771C57D-DBFD-494C-8FB2-5F5CF85BFABE}"/>
              </a:ext>
            </a:extLst>
          </p:cNvPr>
          <p:cNvSpPr/>
          <p:nvPr/>
        </p:nvSpPr>
        <p:spPr>
          <a:xfrm>
            <a:off x="5940149" y="3906216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9345DD-15DD-45A4-A778-6442A06AD907}"/>
              </a:ext>
            </a:extLst>
          </p:cNvPr>
          <p:cNvSpPr txBox="1"/>
          <p:nvPr/>
        </p:nvSpPr>
        <p:spPr>
          <a:xfrm>
            <a:off x="2141718" y="3902130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0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A9500B-C04F-48A6-9ECC-A93B27175173}"/>
              </a:ext>
            </a:extLst>
          </p:cNvPr>
          <p:cNvSpPr txBox="1"/>
          <p:nvPr/>
        </p:nvSpPr>
        <p:spPr>
          <a:xfrm>
            <a:off x="3323966" y="3174444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7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949B7B-46D8-42D1-B953-7DBE7FC3513E}"/>
              </a:ext>
            </a:extLst>
          </p:cNvPr>
          <p:cNvSpPr txBox="1"/>
          <p:nvPr/>
        </p:nvSpPr>
        <p:spPr>
          <a:xfrm>
            <a:off x="3289225" y="5366275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D16D78-0B3A-40EA-B17C-D5EAC95C8625}"/>
              </a:ext>
            </a:extLst>
          </p:cNvPr>
          <p:cNvSpPr txBox="1"/>
          <p:nvPr/>
        </p:nvSpPr>
        <p:spPr>
          <a:xfrm>
            <a:off x="4128865" y="4558176"/>
            <a:ext cx="736600" cy="276999"/>
          </a:xfrm>
          <a:prstGeom prst="rect">
            <a:avLst/>
          </a:prstGeom>
          <a:solidFill>
            <a:srgbClr val="FF818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7E04DC-AEDC-433F-84A2-6B94C3EE10AF}"/>
              </a:ext>
            </a:extLst>
          </p:cNvPr>
          <p:cNvCxnSpPr>
            <a:cxnSpLocks/>
          </p:cNvCxnSpPr>
          <p:nvPr/>
        </p:nvCxnSpPr>
        <p:spPr>
          <a:xfrm>
            <a:off x="3792315" y="5176423"/>
            <a:ext cx="952671" cy="4445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078EE20-E733-479D-8E35-2E4B0DA61433}"/>
              </a:ext>
            </a:extLst>
          </p:cNvPr>
          <p:cNvSpPr txBox="1"/>
          <p:nvPr/>
        </p:nvSpPr>
        <p:spPr>
          <a:xfrm>
            <a:off x="4534236" y="5414752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13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6E1149-ECF0-48F5-8FC6-97B0C55125B6}"/>
              </a:ext>
            </a:extLst>
          </p:cNvPr>
          <p:cNvSpPr txBox="1"/>
          <p:nvPr/>
        </p:nvSpPr>
        <p:spPr>
          <a:xfrm>
            <a:off x="4032268" y="5143790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1C82CC-0142-413D-AA92-43CB38F8CCFE}"/>
              </a:ext>
            </a:extLst>
          </p:cNvPr>
          <p:cNvSpPr/>
          <p:nvPr/>
        </p:nvSpPr>
        <p:spPr>
          <a:xfrm>
            <a:off x="5148022" y="329389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263F77B-8A15-4704-89CA-EFD385141BCD}"/>
              </a:ext>
            </a:extLst>
          </p:cNvPr>
          <p:cNvCxnSpPr>
            <a:cxnSpLocks/>
          </p:cNvCxnSpPr>
          <p:nvPr/>
        </p:nvCxnSpPr>
        <p:spPr>
          <a:xfrm flipV="1">
            <a:off x="3792315" y="3451443"/>
            <a:ext cx="1355707" cy="18981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61B41BB-D009-4E2B-9EE8-7C376B050650}"/>
              </a:ext>
            </a:extLst>
          </p:cNvPr>
          <p:cNvSpPr txBox="1"/>
          <p:nvPr/>
        </p:nvSpPr>
        <p:spPr>
          <a:xfrm>
            <a:off x="4327946" y="3281238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6ACC86-E91B-4774-8D2B-455605AF0B5C}"/>
              </a:ext>
            </a:extLst>
          </p:cNvPr>
          <p:cNvSpPr txBox="1"/>
          <p:nvPr/>
        </p:nvSpPr>
        <p:spPr>
          <a:xfrm>
            <a:off x="4987689" y="2985589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13 </a:t>
            </a:r>
            <a:r>
              <a:rPr lang="en-US" sz="1200" dirty="0">
                <a:sym typeface="Wingdings" panose="05000000000000000000" pitchFamily="2" charset="2"/>
              </a:rPr>
              <a:t> 13</a:t>
            </a:r>
            <a:endParaRPr lang="en-US" sz="1200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CBDC7A-E93B-458D-906E-6B965F1A291B}"/>
              </a:ext>
            </a:extLst>
          </p:cNvPr>
          <p:cNvSpPr/>
          <p:nvPr/>
        </p:nvSpPr>
        <p:spPr>
          <a:xfrm>
            <a:off x="5583573" y="4503712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66F5716-0713-44AF-BE35-4ACA6ECBA2B3}"/>
              </a:ext>
            </a:extLst>
          </p:cNvPr>
          <p:cNvSpPr/>
          <p:nvPr/>
        </p:nvSpPr>
        <p:spPr>
          <a:xfrm>
            <a:off x="5887127" y="5060911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C4F1564-265E-4914-8B7E-BCADF789D553}"/>
              </a:ext>
            </a:extLst>
          </p:cNvPr>
          <p:cNvCxnSpPr>
            <a:cxnSpLocks/>
          </p:cNvCxnSpPr>
          <p:nvPr/>
        </p:nvCxnSpPr>
        <p:spPr>
          <a:xfrm flipV="1">
            <a:off x="5060086" y="5204501"/>
            <a:ext cx="827041" cy="1637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5F08B2D-971F-4F28-B96C-D4B9797A285A}"/>
              </a:ext>
            </a:extLst>
          </p:cNvPr>
          <p:cNvSpPr txBox="1"/>
          <p:nvPr/>
        </p:nvSpPr>
        <p:spPr>
          <a:xfrm>
            <a:off x="5787043" y="5399544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511D35-6F17-4E3F-BAFA-CF694DAF0811}"/>
              </a:ext>
            </a:extLst>
          </p:cNvPr>
          <p:cNvSpPr txBox="1"/>
          <p:nvPr/>
        </p:nvSpPr>
        <p:spPr>
          <a:xfrm>
            <a:off x="5222786" y="4949816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EEEB2FD-920F-4A1B-A9E7-FB70200B4271}"/>
              </a:ext>
            </a:extLst>
          </p:cNvPr>
          <p:cNvCxnSpPr>
            <a:cxnSpLocks/>
          </p:cNvCxnSpPr>
          <p:nvPr/>
        </p:nvCxnSpPr>
        <p:spPr>
          <a:xfrm>
            <a:off x="4654715" y="4362526"/>
            <a:ext cx="928858" cy="298736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8AB72C3-9EDE-427F-937F-AC1FE4054A16}"/>
              </a:ext>
            </a:extLst>
          </p:cNvPr>
          <p:cNvSpPr txBox="1"/>
          <p:nvPr/>
        </p:nvSpPr>
        <p:spPr>
          <a:xfrm>
            <a:off x="5940459" y="4507798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8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12CB4C-0BDC-4224-B82F-47D0FCC75D6B}"/>
              </a:ext>
            </a:extLst>
          </p:cNvPr>
          <p:cNvCxnSpPr>
            <a:cxnSpLocks/>
          </p:cNvCxnSpPr>
          <p:nvPr/>
        </p:nvCxnSpPr>
        <p:spPr>
          <a:xfrm flipV="1">
            <a:off x="4654715" y="4063766"/>
            <a:ext cx="1285434" cy="29876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E4D586E-C085-4B63-860C-9CC2CC85F86F}"/>
              </a:ext>
            </a:extLst>
          </p:cNvPr>
          <p:cNvSpPr txBox="1"/>
          <p:nvPr/>
        </p:nvSpPr>
        <p:spPr>
          <a:xfrm>
            <a:off x="5773143" y="3611122"/>
            <a:ext cx="736600" cy="276999"/>
          </a:xfrm>
          <a:prstGeom prst="rect">
            <a:avLst/>
          </a:prstGeom>
          <a:solidFill>
            <a:srgbClr val="FF818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7 </a:t>
            </a:r>
            <a:r>
              <a:rPr lang="en-US" sz="1200" dirty="0">
                <a:sym typeface="Wingdings" panose="05000000000000000000" pitchFamily="2" charset="2"/>
              </a:rPr>
              <a:t> 5</a:t>
            </a:r>
            <a:endParaRPr lang="en-US" sz="12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10230B6-F198-4A04-9ED9-9329B28F7517}"/>
              </a:ext>
            </a:extLst>
          </p:cNvPr>
          <p:cNvSpPr/>
          <p:nvPr/>
        </p:nvSpPr>
        <p:spPr>
          <a:xfrm>
            <a:off x="7107517" y="3897496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FE641A-676E-494B-B1B4-B331A0A66B76}"/>
              </a:ext>
            </a:extLst>
          </p:cNvPr>
          <p:cNvCxnSpPr>
            <a:cxnSpLocks/>
          </p:cNvCxnSpPr>
          <p:nvPr/>
        </p:nvCxnSpPr>
        <p:spPr>
          <a:xfrm flipV="1">
            <a:off x="6255249" y="4047426"/>
            <a:ext cx="852268" cy="1634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59E3FC5-41E5-41EB-93A7-F0943969EDD0}"/>
              </a:ext>
            </a:extLst>
          </p:cNvPr>
          <p:cNvSpPr txBox="1"/>
          <p:nvPr/>
        </p:nvSpPr>
        <p:spPr>
          <a:xfrm>
            <a:off x="6463893" y="4001664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D69D8F-4552-468F-9854-28F2A34B3B17}"/>
              </a:ext>
            </a:extLst>
          </p:cNvPr>
          <p:cNvSpPr txBox="1"/>
          <p:nvPr/>
        </p:nvSpPr>
        <p:spPr>
          <a:xfrm>
            <a:off x="6904748" y="3596815"/>
            <a:ext cx="736600" cy="276999"/>
          </a:xfrm>
          <a:prstGeom prst="rect">
            <a:avLst/>
          </a:prstGeom>
          <a:solidFill>
            <a:srgbClr val="FF8181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13 </a:t>
            </a:r>
            <a:r>
              <a:rPr lang="en-US" sz="1200" dirty="0">
                <a:sym typeface="Wingdings" panose="05000000000000000000" pitchFamily="2" charset="2"/>
              </a:rPr>
              <a:t> 12</a:t>
            </a:r>
            <a:endParaRPr lang="en-US" sz="1200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92A31B21-B0D2-44EE-9B40-87C1A10927E8}"/>
              </a:ext>
            </a:extLst>
          </p:cNvPr>
          <p:cNvSpPr/>
          <p:nvPr/>
        </p:nvSpPr>
        <p:spPr>
          <a:xfrm>
            <a:off x="8199588" y="3889876"/>
            <a:ext cx="315100" cy="3151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0381189-5844-4195-BBAC-57A3911590C7}"/>
              </a:ext>
            </a:extLst>
          </p:cNvPr>
          <p:cNvCxnSpPr>
            <a:cxnSpLocks/>
          </p:cNvCxnSpPr>
          <p:nvPr/>
        </p:nvCxnSpPr>
        <p:spPr>
          <a:xfrm>
            <a:off x="7422617" y="4047426"/>
            <a:ext cx="776971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CAD5805-6D52-44B1-BEB3-B696E1A8D335}"/>
              </a:ext>
            </a:extLst>
          </p:cNvPr>
          <p:cNvSpPr txBox="1"/>
          <p:nvPr/>
        </p:nvSpPr>
        <p:spPr>
          <a:xfrm>
            <a:off x="7540683" y="3972372"/>
            <a:ext cx="41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21EE807-37B0-4C31-9210-6D5A0BBB0970}"/>
              </a:ext>
            </a:extLst>
          </p:cNvPr>
          <p:cNvSpPr txBox="1"/>
          <p:nvPr/>
        </p:nvSpPr>
        <p:spPr>
          <a:xfrm>
            <a:off x="7996146" y="3594401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3</a:t>
            </a:r>
            <a:endParaRPr lang="en-US" sz="120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CB7BFF1-8115-4D38-A7AA-B49EB65B7305}"/>
              </a:ext>
            </a:extLst>
          </p:cNvPr>
          <p:cNvCxnSpPr>
            <a:cxnSpLocks/>
          </p:cNvCxnSpPr>
          <p:nvPr/>
        </p:nvCxnSpPr>
        <p:spPr>
          <a:xfrm>
            <a:off x="1975383" y="4376417"/>
            <a:ext cx="64592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A06BDFF-6865-477A-AA84-21EB0E6724BC}"/>
              </a:ext>
            </a:extLst>
          </p:cNvPr>
          <p:cNvSpPr txBox="1"/>
          <p:nvPr/>
        </p:nvSpPr>
        <p:spPr>
          <a:xfrm>
            <a:off x="1888833" y="4348774"/>
            <a:ext cx="7005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initial event</a:t>
            </a:r>
          </a:p>
        </p:txBody>
      </p:sp>
      <p:cxnSp>
        <p:nvCxnSpPr>
          <p:cNvPr id="69" name="Straight Connector 78">
            <a:extLst>
              <a:ext uri="{FF2B5EF4-FFF2-40B4-BE49-F238E27FC236}">
                <a16:creationId xmlns:a16="http://schemas.microsoft.com/office/drawing/2014/main" id="{A5DE9185-8407-4356-B264-A47CD13B7C7C}"/>
              </a:ext>
            </a:extLst>
          </p:cNvPr>
          <p:cNvCxnSpPr>
            <a:cxnSpLocks/>
            <a:stCxn id="84" idx="2"/>
            <a:endCxn id="70" idx="1"/>
          </p:cNvCxnSpPr>
          <p:nvPr/>
        </p:nvCxnSpPr>
        <p:spPr>
          <a:xfrm rot="16200000" flipH="1">
            <a:off x="4635823" y="2670388"/>
            <a:ext cx="1493196" cy="5192572"/>
          </a:xfrm>
          <a:prstGeom prst="bentConnector2">
            <a:avLst/>
          </a:prstGeom>
          <a:ln w="12700">
            <a:solidFill>
              <a:srgbClr val="FBB70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DC0DA69-DE3E-48F3-8B5B-951CAEC3F5A9}"/>
              </a:ext>
            </a:extLst>
          </p:cNvPr>
          <p:cNvSpPr/>
          <p:nvPr/>
        </p:nvSpPr>
        <p:spPr>
          <a:xfrm>
            <a:off x="7978707" y="5855722"/>
            <a:ext cx="315100" cy="315100"/>
          </a:xfrm>
          <a:prstGeom prst="roundRect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728FF0-BEC4-49E6-AD13-5D672E0C8563}"/>
              </a:ext>
            </a:extLst>
          </p:cNvPr>
          <p:cNvSpPr txBox="1"/>
          <p:nvPr/>
        </p:nvSpPr>
        <p:spPr>
          <a:xfrm>
            <a:off x="7767957" y="5553672"/>
            <a:ext cx="7366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∞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334299-6990-408C-AF14-758D7F98B770}"/>
              </a:ext>
            </a:extLst>
          </p:cNvPr>
          <p:cNvSpPr txBox="1"/>
          <p:nvPr/>
        </p:nvSpPr>
        <p:spPr>
          <a:xfrm>
            <a:off x="6308142" y="5756411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BB704"/>
                </a:solidFill>
              </a:rPr>
              <a:t>∞</a:t>
            </a:r>
            <a:endParaRPr lang="en-US" sz="1400" dirty="0">
              <a:solidFill>
                <a:srgbClr val="FBB70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518488-B31D-4254-91E0-5F1A0B9EDFE1}"/>
              </a:ext>
            </a:extLst>
          </p:cNvPr>
          <p:cNvSpPr txBox="1"/>
          <p:nvPr/>
        </p:nvSpPr>
        <p:spPr>
          <a:xfrm>
            <a:off x="5474807" y="5993747"/>
            <a:ext cx="16868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FBB704"/>
                </a:solidFill>
              </a:rPr>
              <a:t>Edge deletion event</a:t>
            </a:r>
          </a:p>
        </p:txBody>
      </p:sp>
      <p:graphicFrame>
        <p:nvGraphicFramePr>
          <p:cNvPr id="77" name="Table 29">
            <a:extLst>
              <a:ext uri="{FF2B5EF4-FFF2-40B4-BE49-F238E27FC236}">
                <a16:creationId xmlns:a16="http://schemas.microsoft.com/office/drawing/2014/main" id="{6DAF5ADF-EE06-49DE-9E9C-33685D153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30378"/>
              </p:ext>
            </p:extLst>
          </p:nvPr>
        </p:nvGraphicFramePr>
        <p:xfrm>
          <a:off x="9459694" y="3524236"/>
          <a:ext cx="2072790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4558">
                  <a:extLst>
                    <a:ext uri="{9D8B030D-6E8A-4147-A177-3AD203B41FA5}">
                      <a16:colId xmlns:a16="http://schemas.microsoft.com/office/drawing/2014/main" val="3937095155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3099468984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2089852476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804537959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1838734696"/>
                    </a:ext>
                  </a:extLst>
                </a:gridCol>
              </a:tblGrid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41291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91525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21773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Computed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849458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30576"/>
                  </a:ext>
                </a:extLst>
              </a:tr>
            </a:tbl>
          </a:graphicData>
        </a:graphic>
      </p:graphicFrame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02B7708-29E9-49DC-8644-C506DCDE2FBE}"/>
              </a:ext>
            </a:extLst>
          </p:cNvPr>
          <p:cNvSpPr/>
          <p:nvPr/>
        </p:nvSpPr>
        <p:spPr>
          <a:xfrm>
            <a:off x="9581416" y="5557596"/>
            <a:ext cx="315100" cy="315100"/>
          </a:xfrm>
          <a:prstGeom prst="roundRect">
            <a:avLst/>
          </a:prstGeom>
          <a:ln w="12700">
            <a:solidFill>
              <a:srgbClr val="FBB70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66F5CFC-36B5-4026-AD6B-4E1FC2EED579}"/>
              </a:ext>
            </a:extLst>
          </p:cNvPr>
          <p:cNvSpPr/>
          <p:nvPr/>
        </p:nvSpPr>
        <p:spPr>
          <a:xfrm>
            <a:off x="9224840" y="6155092"/>
            <a:ext cx="315100" cy="315100"/>
          </a:xfrm>
          <a:prstGeom prst="roundRect">
            <a:avLst/>
          </a:prstGeom>
          <a:ln w="12700">
            <a:solidFill>
              <a:srgbClr val="FBB70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78AFEB-582D-481D-902A-EC677515E993}"/>
              </a:ext>
            </a:extLst>
          </p:cNvPr>
          <p:cNvCxnSpPr>
            <a:cxnSpLocks/>
          </p:cNvCxnSpPr>
          <p:nvPr/>
        </p:nvCxnSpPr>
        <p:spPr>
          <a:xfrm>
            <a:off x="8295982" y="6013906"/>
            <a:ext cx="928858" cy="298736"/>
          </a:xfrm>
          <a:prstGeom prst="line">
            <a:avLst/>
          </a:prstGeom>
          <a:ln w="12700">
            <a:solidFill>
              <a:srgbClr val="FBB70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4DEF0DF-3E9A-4317-9E1B-8FF69A6C70D0}"/>
              </a:ext>
            </a:extLst>
          </p:cNvPr>
          <p:cNvSpPr txBox="1"/>
          <p:nvPr/>
        </p:nvSpPr>
        <p:spPr>
          <a:xfrm>
            <a:off x="9581726" y="6159178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8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40B485-5024-4546-8074-F043E59411C6}"/>
              </a:ext>
            </a:extLst>
          </p:cNvPr>
          <p:cNvCxnSpPr>
            <a:cxnSpLocks/>
          </p:cNvCxnSpPr>
          <p:nvPr/>
        </p:nvCxnSpPr>
        <p:spPr>
          <a:xfrm flipV="1">
            <a:off x="8295982" y="5715146"/>
            <a:ext cx="1285434" cy="298760"/>
          </a:xfrm>
          <a:prstGeom prst="line">
            <a:avLst/>
          </a:prstGeom>
          <a:ln w="12700">
            <a:solidFill>
              <a:srgbClr val="FBB70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1051604-9A29-43A1-B451-3D1A055BCC7C}"/>
              </a:ext>
            </a:extLst>
          </p:cNvPr>
          <p:cNvSpPr txBox="1"/>
          <p:nvPr/>
        </p:nvSpPr>
        <p:spPr>
          <a:xfrm>
            <a:off x="9935274" y="5538043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5 </a:t>
            </a:r>
            <a:r>
              <a:rPr lang="en-US" dirty="0">
                <a:sym typeface="Wingdings" panose="05000000000000000000" pitchFamily="2" charset="2"/>
              </a:rPr>
              <a:t> 5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C02D5C-CCDB-4294-854C-50A00A66B5C3}"/>
              </a:ext>
            </a:extLst>
          </p:cNvPr>
          <p:cNvSpPr txBox="1"/>
          <p:nvPr/>
        </p:nvSpPr>
        <p:spPr>
          <a:xfrm>
            <a:off x="8624189" y="5669669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BB704"/>
                </a:solidFill>
              </a:rPr>
              <a:t>∞</a:t>
            </a:r>
            <a:endParaRPr lang="en-US" sz="1400" dirty="0">
              <a:solidFill>
                <a:srgbClr val="FBB70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D05FF2-A7AF-4148-B37A-BD628F139B2B}"/>
              </a:ext>
            </a:extLst>
          </p:cNvPr>
          <p:cNvSpPr txBox="1"/>
          <p:nvPr/>
        </p:nvSpPr>
        <p:spPr>
          <a:xfrm>
            <a:off x="8677742" y="5959388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BB704"/>
                </a:solidFill>
              </a:rPr>
              <a:t>∞</a:t>
            </a:r>
            <a:endParaRPr lang="en-US" sz="1400" dirty="0">
              <a:solidFill>
                <a:srgbClr val="FBB70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9B1DE7C-FE6A-4FB3-8E2A-8C7726A308A2}"/>
              </a:ext>
            </a:extLst>
          </p:cNvPr>
          <p:cNvSpPr/>
          <p:nvPr/>
        </p:nvSpPr>
        <p:spPr>
          <a:xfrm>
            <a:off x="5220263" y="3517273"/>
            <a:ext cx="1654627" cy="139260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0C66EC6-6724-4871-A70C-8119723B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918">
        <p:fade/>
      </p:transition>
    </mc:Choice>
    <mc:Fallback xmlns="">
      <p:transition spd="med" advTm="15918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27"/>
        <p14:stopEvt time="15802" objId="27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Recovery Approach – Vertex Tagging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EED29405-6E9C-4AAA-8A87-E8757D2BC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98500"/>
              </p:ext>
            </p:extLst>
          </p:nvPr>
        </p:nvGraphicFramePr>
        <p:xfrm>
          <a:off x="9282626" y="4002600"/>
          <a:ext cx="2072790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4558">
                  <a:extLst>
                    <a:ext uri="{9D8B030D-6E8A-4147-A177-3AD203B41FA5}">
                      <a16:colId xmlns:a16="http://schemas.microsoft.com/office/drawing/2014/main" val="3937095155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3099468984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2089852476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804537959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1838734696"/>
                    </a:ext>
                  </a:extLst>
                </a:gridCol>
              </a:tblGrid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41291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91525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21773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After Recovery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849458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30576"/>
                  </a:ext>
                </a:extLst>
              </a:tr>
            </a:tbl>
          </a:graphicData>
        </a:graphic>
      </p:graphicFrame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1181ACE-6C3D-4426-975B-41D9D72BA043}"/>
              </a:ext>
            </a:extLst>
          </p:cNvPr>
          <p:cNvSpPr/>
          <p:nvPr/>
        </p:nvSpPr>
        <p:spPr>
          <a:xfrm>
            <a:off x="3299674" y="4703955"/>
            <a:ext cx="315100" cy="315100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34F928-6635-4D81-9CAA-5B5A47FF2B5E}"/>
              </a:ext>
            </a:extLst>
          </p:cNvPr>
          <p:cNvCxnSpPr>
            <a:cxnSpLocks/>
          </p:cNvCxnSpPr>
          <p:nvPr/>
        </p:nvCxnSpPr>
        <p:spPr>
          <a:xfrm>
            <a:off x="1903744" y="4861505"/>
            <a:ext cx="139593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F6CDE6E-802B-42D9-AA08-0027FC5403D2}"/>
              </a:ext>
            </a:extLst>
          </p:cNvPr>
          <p:cNvSpPr txBox="1"/>
          <p:nvPr/>
        </p:nvSpPr>
        <p:spPr>
          <a:xfrm>
            <a:off x="2628413" y="4625910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058F299-19E2-4832-BF77-7B916F842000}"/>
              </a:ext>
            </a:extLst>
          </p:cNvPr>
          <p:cNvSpPr/>
          <p:nvPr/>
        </p:nvSpPr>
        <p:spPr>
          <a:xfrm>
            <a:off x="4873895" y="4257437"/>
            <a:ext cx="315100" cy="315100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295A62-F41F-46BD-857B-8174090F3964}"/>
              </a:ext>
            </a:extLst>
          </p:cNvPr>
          <p:cNvSpPr txBox="1"/>
          <p:nvPr/>
        </p:nvSpPr>
        <p:spPr>
          <a:xfrm>
            <a:off x="3044831" y="5069157"/>
            <a:ext cx="736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3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∞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F48271B-7193-44EF-A949-CECB30F94F1F}"/>
              </a:ext>
            </a:extLst>
          </p:cNvPr>
          <p:cNvSpPr/>
          <p:nvPr/>
        </p:nvSpPr>
        <p:spPr>
          <a:xfrm>
            <a:off x="4781036" y="5352339"/>
            <a:ext cx="315100" cy="315100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6622D4-2E43-4D14-8C88-FFB168FC293F}"/>
              </a:ext>
            </a:extLst>
          </p:cNvPr>
          <p:cNvCxnSpPr>
            <a:cxnSpLocks/>
          </p:cNvCxnSpPr>
          <p:nvPr/>
        </p:nvCxnSpPr>
        <p:spPr>
          <a:xfrm>
            <a:off x="3614774" y="4861505"/>
            <a:ext cx="1166262" cy="64838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D0AEB8-31BD-42B9-8E5F-151E5BF099BB}"/>
              </a:ext>
            </a:extLst>
          </p:cNvPr>
          <p:cNvSpPr txBox="1"/>
          <p:nvPr/>
        </p:nvSpPr>
        <p:spPr>
          <a:xfrm>
            <a:off x="4614379" y="5019055"/>
            <a:ext cx="736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8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∞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AF9983D-F6AE-4873-925A-357B70EDD04A}"/>
              </a:ext>
            </a:extLst>
          </p:cNvPr>
          <p:cNvCxnSpPr>
            <a:cxnSpLocks/>
          </p:cNvCxnSpPr>
          <p:nvPr/>
        </p:nvCxnSpPr>
        <p:spPr>
          <a:xfrm flipV="1">
            <a:off x="3614774" y="4414987"/>
            <a:ext cx="1259121" cy="44651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F632F3-2FF1-4B9F-91AD-46A988502799}"/>
              </a:ext>
            </a:extLst>
          </p:cNvPr>
          <p:cNvSpPr txBox="1"/>
          <p:nvPr/>
        </p:nvSpPr>
        <p:spPr>
          <a:xfrm>
            <a:off x="4706889" y="3962343"/>
            <a:ext cx="736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5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∞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A93142B-BC96-42B4-AD02-B6C6AAB40E02}"/>
              </a:ext>
            </a:extLst>
          </p:cNvPr>
          <p:cNvSpPr/>
          <p:nvPr/>
        </p:nvSpPr>
        <p:spPr>
          <a:xfrm>
            <a:off x="6041263" y="4241097"/>
            <a:ext cx="315100" cy="315100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BC4C50-7665-44F8-A182-F87033311F77}"/>
              </a:ext>
            </a:extLst>
          </p:cNvPr>
          <p:cNvCxnSpPr>
            <a:cxnSpLocks/>
          </p:cNvCxnSpPr>
          <p:nvPr/>
        </p:nvCxnSpPr>
        <p:spPr>
          <a:xfrm flipV="1">
            <a:off x="5188995" y="4398647"/>
            <a:ext cx="852268" cy="1634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0F4A11D-FC79-486A-B2EF-21EBE4FDE875}"/>
              </a:ext>
            </a:extLst>
          </p:cNvPr>
          <p:cNvSpPr txBox="1"/>
          <p:nvPr/>
        </p:nvSpPr>
        <p:spPr>
          <a:xfrm>
            <a:off x="5397639" y="4352885"/>
            <a:ext cx="3923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BB4F89-BC2D-403E-9EBB-A33F2C1D470A}"/>
              </a:ext>
            </a:extLst>
          </p:cNvPr>
          <p:cNvSpPr txBox="1"/>
          <p:nvPr/>
        </p:nvSpPr>
        <p:spPr>
          <a:xfrm>
            <a:off x="5838494" y="3925176"/>
            <a:ext cx="736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12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∞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621BD52-E2F1-41BD-8D1A-36C1331D4CA8}"/>
              </a:ext>
            </a:extLst>
          </p:cNvPr>
          <p:cNvSpPr/>
          <p:nvPr/>
        </p:nvSpPr>
        <p:spPr>
          <a:xfrm>
            <a:off x="7133334" y="4241097"/>
            <a:ext cx="315100" cy="315100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1C9233-FECF-4798-81BB-7A6BE2C28CEE}"/>
              </a:ext>
            </a:extLst>
          </p:cNvPr>
          <p:cNvCxnSpPr>
            <a:cxnSpLocks/>
          </p:cNvCxnSpPr>
          <p:nvPr/>
        </p:nvCxnSpPr>
        <p:spPr>
          <a:xfrm>
            <a:off x="6356363" y="4398647"/>
            <a:ext cx="776971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5CB6139-C7EB-4880-9F48-5ABEF161DB66}"/>
              </a:ext>
            </a:extLst>
          </p:cNvPr>
          <p:cNvSpPr txBox="1"/>
          <p:nvPr/>
        </p:nvSpPr>
        <p:spPr>
          <a:xfrm>
            <a:off x="6503378" y="4341599"/>
            <a:ext cx="4191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0F4464-302F-4F2B-A2E0-7F1EB35B9CB9}"/>
              </a:ext>
            </a:extLst>
          </p:cNvPr>
          <p:cNvSpPr txBox="1"/>
          <p:nvPr/>
        </p:nvSpPr>
        <p:spPr>
          <a:xfrm>
            <a:off x="6929892" y="3945622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∞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D9CF96-8AA8-4C78-B47F-CF06B9059166}"/>
              </a:ext>
            </a:extLst>
          </p:cNvPr>
          <p:cNvSpPr txBox="1"/>
          <p:nvPr/>
        </p:nvSpPr>
        <p:spPr>
          <a:xfrm>
            <a:off x="4023479" y="4418648"/>
            <a:ext cx="3923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E5E8AF-4E66-4DF5-BAC1-63C3EF608E7B}"/>
              </a:ext>
            </a:extLst>
          </p:cNvPr>
          <p:cNvSpPr txBox="1"/>
          <p:nvPr/>
        </p:nvSpPr>
        <p:spPr>
          <a:xfrm>
            <a:off x="4073573" y="5180265"/>
            <a:ext cx="3923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D1558F7-061C-4821-B8C3-32F7E72F651D}"/>
              </a:ext>
            </a:extLst>
          </p:cNvPr>
          <p:cNvSpPr/>
          <p:nvPr/>
        </p:nvSpPr>
        <p:spPr>
          <a:xfrm>
            <a:off x="6568863" y="5352339"/>
            <a:ext cx="315100" cy="315100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AFF4B6A-120C-443F-9565-91CC5458A98A}"/>
              </a:ext>
            </a:extLst>
          </p:cNvPr>
          <p:cNvCxnSpPr>
            <a:cxnSpLocks/>
          </p:cNvCxnSpPr>
          <p:nvPr/>
        </p:nvCxnSpPr>
        <p:spPr>
          <a:xfrm>
            <a:off x="5096136" y="5509889"/>
            <a:ext cx="1472727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EF6E614-678F-4D62-8612-BBA571EA2B5F}"/>
              </a:ext>
            </a:extLst>
          </p:cNvPr>
          <p:cNvSpPr txBox="1"/>
          <p:nvPr/>
        </p:nvSpPr>
        <p:spPr>
          <a:xfrm>
            <a:off x="5925239" y="5464127"/>
            <a:ext cx="3923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101990-74C0-47A1-97E1-37BCACC82C6D}"/>
              </a:ext>
            </a:extLst>
          </p:cNvPr>
          <p:cNvSpPr txBox="1"/>
          <p:nvPr/>
        </p:nvSpPr>
        <p:spPr>
          <a:xfrm>
            <a:off x="6400588" y="5036417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∞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E465949-619B-4021-87CF-30BEA968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1" y="1206057"/>
            <a:ext cx="8312611" cy="244731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Separate </a:t>
            </a:r>
            <a:r>
              <a:rPr lang="en-US" sz="2400" dirty="0">
                <a:solidFill>
                  <a:srgbClr val="FBB704"/>
                </a:solidFill>
                <a:latin typeface="HelveticaNeueLT Pro 65 Roman"/>
              </a:rPr>
              <a:t>Recovery Phase</a:t>
            </a:r>
            <a:r>
              <a:rPr lang="en-US" sz="2400" dirty="0">
                <a:latin typeface="HelveticaNeueLT Pro 65 Roman"/>
              </a:rPr>
              <a:t> to reset all impacted vertices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Propagate a tag to all neighbors from an impacted vertex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Tagged vertices will reset themselves and propagate tag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Tag propagation stops when a vertex is already tagged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New events can restore reset vertices to correct state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E7E705-35BB-4610-AE42-A6852D9FDBA3}"/>
              </a:ext>
            </a:extLst>
          </p:cNvPr>
          <p:cNvGrpSpPr/>
          <p:nvPr/>
        </p:nvGrpSpPr>
        <p:grpSpPr>
          <a:xfrm>
            <a:off x="9272919" y="1168700"/>
            <a:ext cx="2212732" cy="1621999"/>
            <a:chOff x="7531904" y="1168563"/>
            <a:chExt cx="2212732" cy="162199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5C0971C-6BE8-4A4F-9A8F-A67936F16B5C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C2BB12-7418-4B58-828F-2401794165D7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5BDE89-5E3B-4735-A5EF-93D65066CA63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A23E3F-4190-4368-9F80-C841FE29C619}"/>
                </a:ext>
              </a:extLst>
            </p:cNvPr>
            <p:cNvCxnSpPr>
              <a:cxnSpLocks/>
              <a:stCxn id="75" idx="7"/>
              <a:endCxn id="76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B5F237-B301-49E7-8735-7A542A4B84BD}"/>
                </a:ext>
              </a:extLst>
            </p:cNvPr>
            <p:cNvCxnSpPr>
              <a:cxnSpLocks/>
              <a:stCxn id="75" idx="6"/>
              <a:endCxn id="79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4142E93-E928-407E-95F2-8E9CD403E1E1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A6220F9-B02E-45F5-8D5F-37EFFBD42884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89923D-CE1E-4E9E-8573-80EB74621EDA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A6AB52-EC3C-4FAB-B14A-EAE922D8AA67}"/>
                </a:ext>
              </a:extLst>
            </p:cNvPr>
            <p:cNvCxnSpPr>
              <a:cxnSpLocks/>
              <a:stCxn id="79" idx="0"/>
              <a:endCxn id="76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0B1B61E-6497-4B60-8706-EBAFE273D9B6}"/>
                </a:ext>
              </a:extLst>
            </p:cNvPr>
            <p:cNvCxnSpPr>
              <a:cxnSpLocks/>
              <a:stCxn id="82" idx="6"/>
              <a:endCxn id="84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142D4B-5CD6-40BD-937A-C82D7B34AD9E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0299977-2236-4A01-8C02-1DE56CE7CBA3}"/>
                </a:ext>
              </a:extLst>
            </p:cNvPr>
            <p:cNvSpPr txBox="1"/>
            <p:nvPr/>
          </p:nvSpPr>
          <p:spPr>
            <a:xfrm>
              <a:off x="8041864" y="189713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3A8A44D-3ED3-4A3E-9FD5-A21D2998ABFD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A6D893-8D95-49BE-B7A1-2C58C6F2B5E7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3227A5-E895-48B9-8E55-CFBFCC270D5A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0220B5-9433-49C7-90E2-75D8FF4D89A7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D6BD4A1-EFA3-42B5-9C42-3CAB553ED04C}"/>
                </a:ext>
              </a:extLst>
            </p:cNvPr>
            <p:cNvCxnSpPr>
              <a:cxnSpLocks/>
              <a:stCxn id="79" idx="4"/>
              <a:endCxn id="82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2E75089-65EF-42A6-91EA-E209C362FBCE}"/>
                </a:ext>
              </a:extLst>
            </p:cNvPr>
            <p:cNvCxnSpPr>
              <a:stCxn id="84" idx="2"/>
              <a:endCxn id="79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DE5811-CA6A-4E33-976E-68B47377FF22}"/>
                </a:ext>
              </a:extLst>
            </p:cNvPr>
            <p:cNvCxnSpPr>
              <a:cxnSpLocks/>
              <a:stCxn id="75" idx="5"/>
              <a:endCxn id="82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F551A3E-8C25-49EB-AFDB-840A23DADD94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6D0C1E-9B60-45B7-A63D-B91C77EA356F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120" name="Equals 119">
            <a:extLst>
              <a:ext uri="{FF2B5EF4-FFF2-40B4-BE49-F238E27FC236}">
                <a16:creationId xmlns:a16="http://schemas.microsoft.com/office/drawing/2014/main" id="{5257D1AB-5456-43CE-A7BD-CB5360958D95}"/>
              </a:ext>
            </a:extLst>
          </p:cNvPr>
          <p:cNvSpPr/>
          <p:nvPr/>
        </p:nvSpPr>
        <p:spPr>
          <a:xfrm rot="5400000">
            <a:off x="9687333" y="1850447"/>
            <a:ext cx="226976" cy="1857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3D94136-FF33-4546-A845-974009023718}"/>
              </a:ext>
            </a:extLst>
          </p:cNvPr>
          <p:cNvSpPr txBox="1"/>
          <p:nvPr/>
        </p:nvSpPr>
        <p:spPr>
          <a:xfrm>
            <a:off x="1888833" y="4348774"/>
            <a:ext cx="7005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delete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2982C-6C56-4087-932F-E7AB2F56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0"/>
    </mc:Choice>
    <mc:Fallback xmlns="">
      <p:transition spd="slow" advTm="34000"/>
    </mc:Fallback>
  </mc:AlternateContent>
  <p:extLst>
    <p:ext uri="{E180D4A7-C9FB-4DFB-919C-405C955672EB}">
      <p14:showEvtLst xmlns:p14="http://schemas.microsoft.com/office/powerpoint/2010/main">
        <p14:playEvt time="51" objId="4"/>
        <p14:stopEvt time="33848" objId="4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Reapproximation After Edge Deletion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259010D-3D1E-4333-968C-504DC9A9A680}"/>
              </a:ext>
            </a:extLst>
          </p:cNvPr>
          <p:cNvSpPr/>
          <p:nvPr/>
        </p:nvSpPr>
        <p:spPr>
          <a:xfrm>
            <a:off x="4740029" y="3772130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6C3FBD3-96B6-4145-817C-EC5F0D200A83}"/>
              </a:ext>
            </a:extLst>
          </p:cNvPr>
          <p:cNvSpPr/>
          <p:nvPr/>
        </p:nvSpPr>
        <p:spPr>
          <a:xfrm>
            <a:off x="4340332" y="452132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8DB8224-CB68-4466-B398-C28CDDE8A193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657600" y="3929680"/>
            <a:ext cx="108242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4BF06E3-A8AB-4F73-873C-BA71E2E379C3}"/>
              </a:ext>
            </a:extLst>
          </p:cNvPr>
          <p:cNvCxnSpPr>
            <a:cxnSpLocks/>
          </p:cNvCxnSpPr>
          <p:nvPr/>
        </p:nvCxnSpPr>
        <p:spPr>
          <a:xfrm>
            <a:off x="3657600" y="4664909"/>
            <a:ext cx="6827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25A6C413-8D90-43C5-811E-57FCD7A6B467}"/>
              </a:ext>
            </a:extLst>
          </p:cNvPr>
          <p:cNvSpPr/>
          <p:nvPr/>
        </p:nvSpPr>
        <p:spPr>
          <a:xfrm>
            <a:off x="4335182" y="4951315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EA59027-BD54-467D-B1D3-D5CA6DC01032}"/>
              </a:ext>
            </a:extLst>
          </p:cNvPr>
          <p:cNvSpPr/>
          <p:nvPr/>
        </p:nvSpPr>
        <p:spPr>
          <a:xfrm>
            <a:off x="5540044" y="4948369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024FDC8-6554-4389-9B74-95A7CB5DD5DC}"/>
              </a:ext>
            </a:extLst>
          </p:cNvPr>
          <p:cNvSpPr txBox="1"/>
          <p:nvPr/>
        </p:nvSpPr>
        <p:spPr>
          <a:xfrm>
            <a:off x="3810903" y="3681734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C5951-0363-4FCD-AC9E-B317E6CFCCC5}"/>
              </a:ext>
            </a:extLst>
          </p:cNvPr>
          <p:cNvSpPr txBox="1"/>
          <p:nvPr/>
        </p:nvSpPr>
        <p:spPr>
          <a:xfrm>
            <a:off x="3840001" y="4438613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B1DC7E6-8628-48B3-8403-AF789486C8BC}"/>
              </a:ext>
            </a:extLst>
          </p:cNvPr>
          <p:cNvCxnSpPr>
            <a:cxnSpLocks/>
          </p:cNvCxnSpPr>
          <p:nvPr/>
        </p:nvCxnSpPr>
        <p:spPr>
          <a:xfrm>
            <a:off x="3680393" y="5108865"/>
            <a:ext cx="65478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458ABFD-4D65-4CDC-8F15-17264F8DC4F9}"/>
              </a:ext>
            </a:extLst>
          </p:cNvPr>
          <p:cNvSpPr txBox="1"/>
          <p:nvPr/>
        </p:nvSpPr>
        <p:spPr>
          <a:xfrm>
            <a:off x="3810903" y="4853804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E37BED-2D62-4E89-98E6-61D992FE1C88}"/>
              </a:ext>
            </a:extLst>
          </p:cNvPr>
          <p:cNvSpPr txBox="1"/>
          <p:nvPr/>
        </p:nvSpPr>
        <p:spPr>
          <a:xfrm>
            <a:off x="4482074" y="3462870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7</a:t>
            </a:r>
            <a:endParaRPr 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158FE9-0E1A-4FDA-BC9B-25B43E6F105B}"/>
              </a:ext>
            </a:extLst>
          </p:cNvPr>
          <p:cNvSpPr txBox="1"/>
          <p:nvPr/>
        </p:nvSpPr>
        <p:spPr>
          <a:xfrm>
            <a:off x="4147192" y="5319657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8CED451-83DF-4004-BA4C-4DA5C289492C}"/>
              </a:ext>
            </a:extLst>
          </p:cNvPr>
          <p:cNvSpPr txBox="1"/>
          <p:nvPr/>
        </p:nvSpPr>
        <p:spPr>
          <a:xfrm>
            <a:off x="4718116" y="4533831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∞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∞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4A1F012-5AB4-4B75-BF4F-757CBC038617}"/>
              </a:ext>
            </a:extLst>
          </p:cNvPr>
          <p:cNvCxnSpPr>
            <a:cxnSpLocks/>
          </p:cNvCxnSpPr>
          <p:nvPr/>
        </p:nvCxnSpPr>
        <p:spPr>
          <a:xfrm flipV="1">
            <a:off x="4650282" y="5105919"/>
            <a:ext cx="889762" cy="29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72692AA-644B-4389-9B3B-2F3FEE8B91EB}"/>
              </a:ext>
            </a:extLst>
          </p:cNvPr>
          <p:cNvSpPr txBox="1"/>
          <p:nvPr/>
        </p:nvSpPr>
        <p:spPr>
          <a:xfrm>
            <a:off x="5329294" y="5327718"/>
            <a:ext cx="73660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13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FCB31A-19A3-4C19-95AC-B7DD66BBBF2D}"/>
              </a:ext>
            </a:extLst>
          </p:cNvPr>
          <p:cNvSpPr txBox="1"/>
          <p:nvPr/>
        </p:nvSpPr>
        <p:spPr>
          <a:xfrm>
            <a:off x="4890235" y="5076232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6E94244-884D-4928-A094-BB43E2BE8B8A}"/>
              </a:ext>
            </a:extLst>
          </p:cNvPr>
          <p:cNvSpPr/>
          <p:nvPr/>
        </p:nvSpPr>
        <p:spPr>
          <a:xfrm>
            <a:off x="6249643" y="3761891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8A1FD79-7AD4-4214-8B11-A9D80CEA6E9E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5055129" y="3919442"/>
            <a:ext cx="1194514" cy="1023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DDFA169-F949-4C72-AC4A-C8E8D7095AE9}"/>
              </a:ext>
            </a:extLst>
          </p:cNvPr>
          <p:cNvSpPr txBox="1"/>
          <p:nvPr/>
        </p:nvSpPr>
        <p:spPr>
          <a:xfrm>
            <a:off x="5381355" y="3569664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1739E4-76D5-4BD5-B78D-F8C794EDE888}"/>
              </a:ext>
            </a:extLst>
          </p:cNvPr>
          <p:cNvSpPr txBox="1"/>
          <p:nvPr/>
        </p:nvSpPr>
        <p:spPr>
          <a:xfrm>
            <a:off x="6089310" y="3439627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13 </a:t>
            </a:r>
            <a:r>
              <a:rPr lang="en-US" sz="1200" dirty="0">
                <a:sym typeface="Wingdings" panose="05000000000000000000" pitchFamily="2" charset="2"/>
              </a:rPr>
              <a:t> 13</a:t>
            </a:r>
            <a:endParaRPr lang="en-US" sz="12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8ED44A8-DDB6-4006-95B6-3CBA45A38053}"/>
              </a:ext>
            </a:extLst>
          </p:cNvPr>
          <p:cNvSpPr/>
          <p:nvPr/>
        </p:nvSpPr>
        <p:spPr>
          <a:xfrm>
            <a:off x="6809699" y="4944234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BAA08A1-C1FA-4330-A25C-F7C2DC4457BB}"/>
              </a:ext>
            </a:extLst>
          </p:cNvPr>
          <p:cNvCxnSpPr>
            <a:cxnSpLocks/>
          </p:cNvCxnSpPr>
          <p:nvPr/>
        </p:nvCxnSpPr>
        <p:spPr>
          <a:xfrm flipV="1">
            <a:off x="5855144" y="5101784"/>
            <a:ext cx="954555" cy="413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290A0505-81F0-47B0-91BD-8633C78B10F3}"/>
              </a:ext>
            </a:extLst>
          </p:cNvPr>
          <p:cNvSpPr txBox="1"/>
          <p:nvPr/>
        </p:nvSpPr>
        <p:spPr>
          <a:xfrm>
            <a:off x="6709615" y="5296827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∞ </a:t>
            </a:r>
            <a:r>
              <a:rPr lang="en-US" sz="1200" dirty="0">
                <a:sym typeface="Wingdings" panose="05000000000000000000" pitchFamily="2" charset="2"/>
              </a:rPr>
              <a:t> 15</a:t>
            </a:r>
            <a:endParaRPr 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E4BB555-32B2-4A36-A4B4-591789F40F1D}"/>
              </a:ext>
            </a:extLst>
          </p:cNvPr>
          <p:cNvSpPr txBox="1"/>
          <p:nvPr/>
        </p:nvSpPr>
        <p:spPr>
          <a:xfrm>
            <a:off x="6096000" y="5079903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4DE6FB7-ACD5-4A8B-8873-4F33D6CB4607}"/>
              </a:ext>
            </a:extLst>
          </p:cNvPr>
          <p:cNvSpPr/>
          <p:nvPr/>
        </p:nvSpPr>
        <p:spPr>
          <a:xfrm>
            <a:off x="4384702" y="6119635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4A9959-8DCD-4327-BB37-B55B28FEA664}"/>
              </a:ext>
            </a:extLst>
          </p:cNvPr>
          <p:cNvCxnSpPr>
            <a:cxnSpLocks/>
          </p:cNvCxnSpPr>
          <p:nvPr/>
        </p:nvCxnSpPr>
        <p:spPr>
          <a:xfrm>
            <a:off x="3727450" y="6276520"/>
            <a:ext cx="657252" cy="6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3E2E3-D114-4CE2-B98E-2D9928B314CB}"/>
              </a:ext>
            </a:extLst>
          </p:cNvPr>
          <p:cNvSpPr txBox="1"/>
          <p:nvPr/>
        </p:nvSpPr>
        <p:spPr>
          <a:xfrm>
            <a:off x="3788822" y="6029178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57D53F-36DE-412B-8E8C-732468919DBF}"/>
              </a:ext>
            </a:extLst>
          </p:cNvPr>
          <p:cNvSpPr txBox="1"/>
          <p:nvPr/>
        </p:nvSpPr>
        <p:spPr>
          <a:xfrm>
            <a:off x="4809169" y="6138020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∞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∞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63FAAA5-E818-405E-ADF3-3345D6D90E3A}"/>
              </a:ext>
            </a:extLst>
          </p:cNvPr>
          <p:cNvSpPr/>
          <p:nvPr/>
        </p:nvSpPr>
        <p:spPr>
          <a:xfrm>
            <a:off x="8454683" y="4581974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E4060D1-C5E7-4B69-83E7-EAD53093732D}"/>
              </a:ext>
            </a:extLst>
          </p:cNvPr>
          <p:cNvSpPr/>
          <p:nvPr/>
        </p:nvSpPr>
        <p:spPr>
          <a:xfrm>
            <a:off x="8053657" y="5242970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B238D53-D526-411C-BBF3-668ADCFB19F1}"/>
              </a:ext>
            </a:extLst>
          </p:cNvPr>
          <p:cNvCxnSpPr>
            <a:cxnSpLocks/>
          </p:cNvCxnSpPr>
          <p:nvPr/>
        </p:nvCxnSpPr>
        <p:spPr>
          <a:xfrm>
            <a:off x="7124799" y="5101784"/>
            <a:ext cx="928858" cy="29873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BBD404A-7D62-4514-BDF6-558B8D395DF6}"/>
              </a:ext>
            </a:extLst>
          </p:cNvPr>
          <p:cNvSpPr txBox="1"/>
          <p:nvPr/>
        </p:nvSpPr>
        <p:spPr>
          <a:xfrm>
            <a:off x="8410543" y="5247056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8 </a:t>
            </a:r>
            <a:r>
              <a:rPr lang="en-US" sz="1200" dirty="0">
                <a:sym typeface="Wingdings" panose="05000000000000000000" pitchFamily="2" charset="2"/>
              </a:rPr>
              <a:t> 8</a:t>
            </a:r>
            <a:endParaRPr lang="en-US" sz="12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EEDA318-CE64-498E-950F-DA9731F74A15}"/>
              </a:ext>
            </a:extLst>
          </p:cNvPr>
          <p:cNvCxnSpPr>
            <a:cxnSpLocks/>
          </p:cNvCxnSpPr>
          <p:nvPr/>
        </p:nvCxnSpPr>
        <p:spPr>
          <a:xfrm flipV="1">
            <a:off x="7124799" y="4739524"/>
            <a:ext cx="1329884" cy="3622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D5A1A28-8BBB-42CA-AB43-465EF035C25E}"/>
              </a:ext>
            </a:extLst>
          </p:cNvPr>
          <p:cNvSpPr txBox="1"/>
          <p:nvPr/>
        </p:nvSpPr>
        <p:spPr>
          <a:xfrm>
            <a:off x="8800913" y="4601024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7 </a:t>
            </a:r>
            <a:r>
              <a:rPr lang="en-US" dirty="0">
                <a:sym typeface="Wingdings" panose="05000000000000000000" pitchFamily="2" charset="2"/>
              </a:rPr>
              <a:t> 7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290503-CE8F-4B3A-83D2-3D4ACED7CCC9}"/>
              </a:ext>
            </a:extLst>
          </p:cNvPr>
          <p:cNvSpPr txBox="1"/>
          <p:nvPr/>
        </p:nvSpPr>
        <p:spPr>
          <a:xfrm>
            <a:off x="7439899" y="4668578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EB8B38-11E6-4A6D-B4A9-86BC5D3D242F}"/>
              </a:ext>
            </a:extLst>
          </p:cNvPr>
          <p:cNvSpPr txBox="1"/>
          <p:nvPr/>
        </p:nvSpPr>
        <p:spPr>
          <a:xfrm>
            <a:off x="7539258" y="5034549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21</a:t>
            </a:r>
          </a:p>
        </p:txBody>
      </p:sp>
      <p:graphicFrame>
        <p:nvGraphicFramePr>
          <p:cNvPr id="190" name="Table 29">
            <a:extLst>
              <a:ext uri="{FF2B5EF4-FFF2-40B4-BE49-F238E27FC236}">
                <a16:creationId xmlns:a16="http://schemas.microsoft.com/office/drawing/2014/main" id="{CEAA8FB0-C579-468D-A13F-88A81E21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74394"/>
              </p:ext>
            </p:extLst>
          </p:nvPr>
        </p:nvGraphicFramePr>
        <p:xfrm>
          <a:off x="9712498" y="4334053"/>
          <a:ext cx="2072790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4558">
                  <a:extLst>
                    <a:ext uri="{9D8B030D-6E8A-4147-A177-3AD203B41FA5}">
                      <a16:colId xmlns:a16="http://schemas.microsoft.com/office/drawing/2014/main" val="3937095155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3099468984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2089852476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804537959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1838734696"/>
                    </a:ext>
                  </a:extLst>
                </a:gridCol>
              </a:tblGrid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41291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91525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21773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Approximation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849458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3057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AB8879F-AC0E-4819-BE39-1AD21DEC3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73033"/>
              </p:ext>
            </p:extLst>
          </p:nvPr>
        </p:nvGraphicFramePr>
        <p:xfrm>
          <a:off x="778183" y="4328043"/>
          <a:ext cx="2072790" cy="82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4558">
                  <a:extLst>
                    <a:ext uri="{9D8B030D-6E8A-4147-A177-3AD203B41FA5}">
                      <a16:colId xmlns:a16="http://schemas.microsoft.com/office/drawing/2014/main" val="1010776473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610596503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623029900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602693031"/>
                    </a:ext>
                  </a:extLst>
                </a:gridCol>
                <a:gridCol w="414558">
                  <a:extLst>
                    <a:ext uri="{9D8B030D-6E8A-4147-A177-3AD203B41FA5}">
                      <a16:colId xmlns:a16="http://schemas.microsoft.com/office/drawing/2014/main" val="175268516"/>
                    </a:ext>
                  </a:extLst>
                </a:gridCol>
              </a:tblGrid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234276"/>
                  </a:ext>
                </a:extLst>
              </a:tr>
              <a:tr h="23521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After Recovery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6321"/>
                  </a:ext>
                </a:extLst>
              </a:tr>
              <a:tr h="2352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∞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930503"/>
                  </a:ext>
                </a:extLst>
              </a:tr>
            </a:tbl>
          </a:graphicData>
        </a:graphic>
      </p:graphicFrame>
      <p:sp>
        <p:nvSpPr>
          <p:cNvPr id="41" name="Left Brace 40">
            <a:extLst>
              <a:ext uri="{FF2B5EF4-FFF2-40B4-BE49-F238E27FC236}">
                <a16:creationId xmlns:a16="http://schemas.microsoft.com/office/drawing/2014/main" id="{1D69251C-B78C-4A79-B064-71E6E3B008DE}"/>
              </a:ext>
            </a:extLst>
          </p:cNvPr>
          <p:cNvSpPr/>
          <p:nvPr/>
        </p:nvSpPr>
        <p:spPr>
          <a:xfrm>
            <a:off x="3005158" y="3814010"/>
            <a:ext cx="430288" cy="2950666"/>
          </a:xfrm>
          <a:prstGeom prst="leftBrace">
            <a:avLst>
              <a:gd name="adj1" fmla="val 132358"/>
              <a:gd name="adj2" fmla="val 58224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AA5B4-A34E-4592-8573-5730E9212EC6}"/>
              </a:ext>
            </a:extLst>
          </p:cNvPr>
          <p:cNvSpPr txBox="1"/>
          <p:nvPr/>
        </p:nvSpPr>
        <p:spPr>
          <a:xfrm>
            <a:off x="1021451" y="5320323"/>
            <a:ext cx="196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Reapproximation</a:t>
            </a:r>
          </a:p>
          <a:p>
            <a:pPr algn="r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Events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CFD6C726-B2FB-4122-A77B-9EA9F871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1" y="1206057"/>
            <a:ext cx="8312611" cy="2447312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Reset vertices need new events to converge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Create new events from all incoming neighbors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Tagged vertex requests updates from neighbors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Neighbor vertices propagate their states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Reapproximation events restores the correct vertex states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EB20F7A-E40F-420B-81BD-C5632EC680F9}"/>
              </a:ext>
            </a:extLst>
          </p:cNvPr>
          <p:cNvGrpSpPr/>
          <p:nvPr/>
        </p:nvGrpSpPr>
        <p:grpSpPr>
          <a:xfrm>
            <a:off x="9272919" y="1168700"/>
            <a:ext cx="2212732" cy="1621999"/>
            <a:chOff x="7531904" y="1168563"/>
            <a:chExt cx="2212732" cy="1621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0E5C8B-01C4-407B-91AB-EECD55728BFB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E3A128-DBE0-4FFA-8C51-1C21FDE150A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3C4AE8A-1E7C-4C7D-A033-F3909D17C819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A8F2F7-BEED-4E89-9C8C-6D9DA594DE62}"/>
                </a:ext>
              </a:extLst>
            </p:cNvPr>
            <p:cNvCxnSpPr>
              <a:cxnSpLocks/>
              <a:stCxn id="68" idx="7"/>
              <a:endCxn id="69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CE791EA-5352-45BB-B65F-2F338874F98A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32DA0A3-3878-428B-877C-90BC9A59FADC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D650033-3207-40B6-9F88-60BC71A84709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62CD1-D40E-43C4-ACC1-E0562C77D290}"/>
                </a:ext>
              </a:extLst>
            </p:cNvPr>
            <p:cNvCxnSpPr>
              <a:cxnSpLocks/>
              <a:stCxn id="69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8C7250-6BB5-4D4E-987D-6023F86EE0C8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66EA50C-223C-4915-AB08-57E868E9F2AE}"/>
                </a:ext>
              </a:extLst>
            </p:cNvPr>
            <p:cNvCxnSpPr>
              <a:cxnSpLocks/>
              <a:stCxn id="73" idx="6"/>
              <a:endCxn id="74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549206D-B4D1-484D-851F-86527F2D72EA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5E417B-5528-4A55-A7ED-3988DD8B37D9}"/>
                </a:ext>
              </a:extLst>
            </p:cNvPr>
            <p:cNvSpPr txBox="1"/>
            <p:nvPr/>
          </p:nvSpPr>
          <p:spPr>
            <a:xfrm>
              <a:off x="8041864" y="189713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8E499C-0807-4A19-B6DF-1F8722B618C0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AAF1C6-6EF8-4A09-A77E-9D31120FE6BC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79DA46D-71C9-4904-96E8-E567D905D8EF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092DF92-436C-4C24-AC4A-9EB00F9AC3E4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5C42DB-CEC2-4C93-B5D0-A6ED38B0C997}"/>
                </a:ext>
              </a:extLst>
            </p:cNvPr>
            <p:cNvCxnSpPr>
              <a:cxnSpLocks/>
              <a:stCxn id="70" idx="4"/>
              <a:endCxn id="73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27BC4F6-D9BD-4802-AA7A-9F7CCF93E33E}"/>
                </a:ext>
              </a:extLst>
            </p:cNvPr>
            <p:cNvCxnSpPr>
              <a:stCxn id="74" idx="2"/>
              <a:endCxn id="70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7F9EA71-26B6-4EB9-98AC-59F203A73926}"/>
                </a:ext>
              </a:extLst>
            </p:cNvPr>
            <p:cNvCxnSpPr>
              <a:cxnSpLocks/>
              <a:stCxn id="68" idx="5"/>
              <a:endCxn id="73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D2C32C-F5C8-4ED8-991F-90B1FC125791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1783EB-BE5E-4681-B952-A59EF5BD3F5B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93" name="Equals 92">
            <a:extLst>
              <a:ext uri="{FF2B5EF4-FFF2-40B4-BE49-F238E27FC236}">
                <a16:creationId xmlns:a16="http://schemas.microsoft.com/office/drawing/2014/main" id="{6F108DA2-5633-4753-8EBB-0111E2CEAA1F}"/>
              </a:ext>
            </a:extLst>
          </p:cNvPr>
          <p:cNvSpPr/>
          <p:nvPr/>
        </p:nvSpPr>
        <p:spPr>
          <a:xfrm rot="5400000">
            <a:off x="9687333" y="1850447"/>
            <a:ext cx="226976" cy="1857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890EB8D-456D-490C-B413-2FF367CCEE4D}"/>
              </a:ext>
            </a:extLst>
          </p:cNvPr>
          <p:cNvSpPr/>
          <p:nvPr/>
        </p:nvSpPr>
        <p:spPr>
          <a:xfrm>
            <a:off x="3458031" y="4494579"/>
            <a:ext cx="315100" cy="315100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A7A086D-2189-45DC-8CBC-B00F2FF6E8EA}"/>
              </a:ext>
            </a:extLst>
          </p:cNvPr>
          <p:cNvSpPr/>
          <p:nvPr/>
        </p:nvSpPr>
        <p:spPr>
          <a:xfrm>
            <a:off x="4340332" y="4144477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A69252E-5B00-4564-B716-4D4E90AE8790}"/>
              </a:ext>
            </a:extLst>
          </p:cNvPr>
          <p:cNvCxnSpPr>
            <a:cxnSpLocks/>
          </p:cNvCxnSpPr>
          <p:nvPr/>
        </p:nvCxnSpPr>
        <p:spPr>
          <a:xfrm>
            <a:off x="3657600" y="4302027"/>
            <a:ext cx="6827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0CACE4F-1621-4A5E-82C9-8558901E0228}"/>
              </a:ext>
            </a:extLst>
          </p:cNvPr>
          <p:cNvSpPr txBox="1"/>
          <p:nvPr/>
        </p:nvSpPr>
        <p:spPr>
          <a:xfrm>
            <a:off x="3840001" y="4054786"/>
            <a:ext cx="23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D9E544-AF5A-4BEB-8F22-D7D598717816}"/>
              </a:ext>
            </a:extLst>
          </p:cNvPr>
          <p:cNvSpPr txBox="1"/>
          <p:nvPr/>
        </p:nvSpPr>
        <p:spPr>
          <a:xfrm>
            <a:off x="4718116" y="4156985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∞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∞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68CE976-2AFF-40D2-B4FE-E25E6B8963AC}"/>
              </a:ext>
            </a:extLst>
          </p:cNvPr>
          <p:cNvSpPr/>
          <p:nvPr/>
        </p:nvSpPr>
        <p:spPr>
          <a:xfrm>
            <a:off x="3458031" y="4117733"/>
            <a:ext cx="315100" cy="315100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82D155F-A444-4665-A282-CD98A48AAB54}"/>
              </a:ext>
            </a:extLst>
          </p:cNvPr>
          <p:cNvSpPr/>
          <p:nvPr/>
        </p:nvSpPr>
        <p:spPr>
          <a:xfrm>
            <a:off x="3458031" y="3770569"/>
            <a:ext cx="315100" cy="315100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C7D105F-D56F-46AB-817F-5565B9768E9C}"/>
              </a:ext>
            </a:extLst>
          </p:cNvPr>
          <p:cNvSpPr/>
          <p:nvPr/>
        </p:nvSpPr>
        <p:spPr>
          <a:xfrm>
            <a:off x="3458031" y="4950506"/>
            <a:ext cx="315100" cy="315100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6BDBD75-3F52-4748-98B2-CDE91F8DF98A}"/>
              </a:ext>
            </a:extLst>
          </p:cNvPr>
          <p:cNvSpPr/>
          <p:nvPr/>
        </p:nvSpPr>
        <p:spPr>
          <a:xfrm>
            <a:off x="5010424" y="5687369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EE0B4D2-1ACF-4B26-80D4-FD68CA51A422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657600" y="5844919"/>
            <a:ext cx="135282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F9C323D-81F7-48FE-808B-04E93A24462E}"/>
              </a:ext>
            </a:extLst>
          </p:cNvPr>
          <p:cNvSpPr txBox="1"/>
          <p:nvPr/>
        </p:nvSpPr>
        <p:spPr>
          <a:xfrm>
            <a:off x="5388208" y="5699877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∞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∞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A2EE58E-8CB2-49D9-9FD6-02C163C2F2C8}"/>
              </a:ext>
            </a:extLst>
          </p:cNvPr>
          <p:cNvSpPr/>
          <p:nvPr/>
        </p:nvSpPr>
        <p:spPr>
          <a:xfrm>
            <a:off x="3458031" y="5660625"/>
            <a:ext cx="315100" cy="315100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608726-6D38-4DF2-A566-406242549BD1}"/>
              </a:ext>
            </a:extLst>
          </p:cNvPr>
          <p:cNvSpPr txBox="1"/>
          <p:nvPr/>
        </p:nvSpPr>
        <p:spPr>
          <a:xfrm>
            <a:off x="3788822" y="5592855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9B808A1-30A4-4082-92BB-AD267C080D7E}"/>
              </a:ext>
            </a:extLst>
          </p:cNvPr>
          <p:cNvSpPr/>
          <p:nvPr/>
        </p:nvSpPr>
        <p:spPr>
          <a:xfrm>
            <a:off x="3457483" y="6100630"/>
            <a:ext cx="315100" cy="315100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6CEBD89-907E-4C3A-A678-34CFA306A211}"/>
              </a:ext>
            </a:extLst>
          </p:cNvPr>
          <p:cNvSpPr/>
          <p:nvPr/>
        </p:nvSpPr>
        <p:spPr>
          <a:xfrm>
            <a:off x="4384702" y="6512033"/>
            <a:ext cx="315100" cy="315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BB350B3-BCC2-43DA-9AD5-43499771D650}"/>
              </a:ext>
            </a:extLst>
          </p:cNvPr>
          <p:cNvCxnSpPr>
            <a:cxnSpLocks/>
          </p:cNvCxnSpPr>
          <p:nvPr/>
        </p:nvCxnSpPr>
        <p:spPr>
          <a:xfrm>
            <a:off x="3727450" y="6668918"/>
            <a:ext cx="657252" cy="6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1879140-E620-4BC3-8524-2E5DC18E3FF2}"/>
              </a:ext>
            </a:extLst>
          </p:cNvPr>
          <p:cNvSpPr txBox="1"/>
          <p:nvPr/>
        </p:nvSpPr>
        <p:spPr>
          <a:xfrm>
            <a:off x="4809169" y="6530418"/>
            <a:ext cx="73660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∞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∞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403DDAE-2F58-410F-8002-8D0AADC0C7B0}"/>
              </a:ext>
            </a:extLst>
          </p:cNvPr>
          <p:cNvSpPr/>
          <p:nvPr/>
        </p:nvSpPr>
        <p:spPr>
          <a:xfrm>
            <a:off x="3457483" y="6493028"/>
            <a:ext cx="315100" cy="315100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8C980FB-8B4E-4E2A-9DC1-B7B946C429B8}"/>
              </a:ext>
            </a:extLst>
          </p:cNvPr>
          <p:cNvSpPr txBox="1"/>
          <p:nvPr/>
        </p:nvSpPr>
        <p:spPr>
          <a:xfrm>
            <a:off x="3788822" y="6415019"/>
            <a:ext cx="39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∞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E03B04D-A1BB-4F3F-A0BC-774D33163CCF}"/>
              </a:ext>
            </a:extLst>
          </p:cNvPr>
          <p:cNvSpPr/>
          <p:nvPr/>
        </p:nvSpPr>
        <p:spPr>
          <a:xfrm>
            <a:off x="6735082" y="5931066"/>
            <a:ext cx="5305681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Evaluate query on this approximation for correct result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CEF32E-0E7A-4C83-8942-D42AA284D247}"/>
              </a:ext>
            </a:extLst>
          </p:cNvPr>
          <p:cNvSpPr/>
          <p:nvPr/>
        </p:nvSpPr>
        <p:spPr>
          <a:xfrm rot="5400000">
            <a:off x="10682014" y="5723725"/>
            <a:ext cx="172124" cy="20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2019E-D6C7-45F5-BB63-F5D83CEE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0"/>
    </mc:Choice>
    <mc:Fallback xmlns="">
      <p:transition spd="slow" advTm="27500"/>
    </mc:Fallback>
  </mc:AlternateContent>
  <p:extLst>
    <p:ext uri="{E180D4A7-C9FB-4DFB-919C-405C955672EB}">
      <p14:showEvtLst xmlns:p14="http://schemas.microsoft.com/office/powerpoint/2010/main">
        <p14:playEvt time="51" objId="4"/>
        <p14:stopEvt time="27341" objId="4"/>
      </p14:showEvt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Processing a Deleted Edge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949A59-C47F-42CC-B6BD-80481484CB71}"/>
              </a:ext>
            </a:extLst>
          </p:cNvPr>
          <p:cNvGrpSpPr/>
          <p:nvPr/>
        </p:nvGrpSpPr>
        <p:grpSpPr>
          <a:xfrm>
            <a:off x="7986583" y="1132129"/>
            <a:ext cx="2212732" cy="1621999"/>
            <a:chOff x="7531904" y="1168563"/>
            <a:chExt cx="2212732" cy="162199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B5F56B3-A887-4A0A-A152-542DE9BB4C70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A7F9964-23AF-44CD-9F6F-9083E6B5DD4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69043BE-7797-455A-B8CF-C25890C7AF7B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963275-64CD-444C-87D3-2167F71EF5CF}"/>
                </a:ext>
              </a:extLst>
            </p:cNvPr>
            <p:cNvCxnSpPr>
              <a:cxnSpLocks/>
              <a:stCxn id="170" idx="7"/>
              <a:endCxn id="171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C739710-8E03-4D70-A1CF-2C343717386C}"/>
                </a:ext>
              </a:extLst>
            </p:cNvPr>
            <p:cNvCxnSpPr>
              <a:cxnSpLocks/>
              <a:stCxn id="170" idx="6"/>
              <a:endCxn id="172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B6667B9-350E-415F-B6E0-6610E20C6004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09013F9-D4E3-49E7-83B6-311B130E0B43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59EE2BC-9CE6-45F4-B180-85A1FB7DD5D3}"/>
                </a:ext>
              </a:extLst>
            </p:cNvPr>
            <p:cNvCxnSpPr>
              <a:cxnSpLocks/>
              <a:stCxn id="171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A82809-3CBB-4097-B36D-32A939487113}"/>
                </a:ext>
              </a:extLst>
            </p:cNvPr>
            <p:cNvCxnSpPr>
              <a:cxnSpLocks/>
              <a:stCxn id="172" idx="0"/>
              <a:endCxn id="171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0BFAE-31D0-4740-9C5B-24FADBEA2201}"/>
                </a:ext>
              </a:extLst>
            </p:cNvPr>
            <p:cNvCxnSpPr>
              <a:cxnSpLocks/>
              <a:stCxn id="175" idx="6"/>
              <a:endCxn id="176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F63088-1C18-4AD4-881B-0D5165FAFFCD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8B3B1B-C092-4D23-9B57-FDE516D1F3BC}"/>
                </a:ext>
              </a:extLst>
            </p:cNvPr>
            <p:cNvSpPr txBox="1"/>
            <p:nvPr/>
          </p:nvSpPr>
          <p:spPr>
            <a:xfrm>
              <a:off x="8041864" y="189713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178F287-38C6-431A-BEC7-3A438D97273C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4B44D0-A379-4948-A897-C660EFA7029B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A7C5C29-9414-4529-9768-F44CD5193B4C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BDD86B3-59C9-4864-8FD9-5A83D95CBD9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0A06306-69D3-4334-B121-B3D1AA13C877}"/>
                </a:ext>
              </a:extLst>
            </p:cNvPr>
            <p:cNvCxnSpPr>
              <a:cxnSpLocks/>
              <a:stCxn id="172" idx="4"/>
              <a:endCxn id="175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AA0EF75-4F40-4118-B933-03959A41CC1A}"/>
                </a:ext>
              </a:extLst>
            </p:cNvPr>
            <p:cNvCxnSpPr>
              <a:stCxn id="176" idx="2"/>
              <a:endCxn id="172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5BBC84F-D01A-4393-A787-2999A0F5F413}"/>
                </a:ext>
              </a:extLst>
            </p:cNvPr>
            <p:cNvCxnSpPr>
              <a:cxnSpLocks/>
              <a:stCxn id="170" idx="5"/>
              <a:endCxn id="175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F596E9-7A6D-417B-A822-F744DA49C34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BF7BD9-5639-49FC-B2F0-B892F35452F7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191" name="Equals 190">
            <a:extLst>
              <a:ext uri="{FF2B5EF4-FFF2-40B4-BE49-F238E27FC236}">
                <a16:creationId xmlns:a16="http://schemas.microsoft.com/office/drawing/2014/main" id="{E6BE2B2A-DE9A-47A0-A1D1-1042322AE9F1}"/>
              </a:ext>
            </a:extLst>
          </p:cNvPr>
          <p:cNvSpPr/>
          <p:nvPr/>
        </p:nvSpPr>
        <p:spPr>
          <a:xfrm rot="5400000">
            <a:off x="8400997" y="1813876"/>
            <a:ext cx="226976" cy="1857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93A80BC-7A76-4A7C-840E-A7B5ECFA0155}"/>
              </a:ext>
            </a:extLst>
          </p:cNvPr>
          <p:cNvGrpSpPr/>
          <p:nvPr/>
        </p:nvGrpSpPr>
        <p:grpSpPr>
          <a:xfrm>
            <a:off x="447288" y="1879636"/>
            <a:ext cx="4998515" cy="871008"/>
            <a:chOff x="447288" y="1231936"/>
            <a:chExt cx="4998515" cy="87100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0CEC35F-0588-4864-999C-61684800ACCA}"/>
                </a:ext>
              </a:extLst>
            </p:cNvPr>
            <p:cNvSpPr/>
            <p:nvPr/>
          </p:nvSpPr>
          <p:spPr>
            <a:xfrm>
              <a:off x="867833" y="1231936"/>
              <a:ext cx="4577970" cy="870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deleted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Queue ← insert(v, </a:t>
              </a:r>
              <a:r>
                <a:rPr lang="en-US" sz="1600" dirty="0"/>
                <a:t>∞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4979C2-E797-4330-B069-B6C1D6189D23}"/>
                </a:ext>
              </a:extLst>
            </p:cNvPr>
            <p:cNvSpPr/>
            <p:nvPr/>
          </p:nvSpPr>
          <p:spPr>
            <a:xfrm>
              <a:off x="447288" y="1231936"/>
              <a:ext cx="419705" cy="871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164D852-9F0F-4ABD-B5DB-3D5B837AD358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242E2B-C9F8-4044-982F-2AB1BF08F7C2}"/>
              </a:ext>
            </a:extLst>
          </p:cNvPr>
          <p:cNvSpPr txBox="1"/>
          <p:nvPr/>
        </p:nvSpPr>
        <p:spPr>
          <a:xfrm>
            <a:off x="699765" y="1540222"/>
            <a:ext cx="23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Process Edge Deletions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B591DDE-33B9-4C69-8971-325747E4794D}"/>
              </a:ext>
            </a:extLst>
          </p:cNvPr>
          <p:cNvSpPr/>
          <p:nvPr/>
        </p:nvSpPr>
        <p:spPr>
          <a:xfrm>
            <a:off x="409117" y="1540223"/>
            <a:ext cx="4971699" cy="1268762"/>
          </a:xfrm>
          <a:prstGeom prst="roundRect">
            <a:avLst>
              <a:gd name="adj" fmla="val 8082"/>
            </a:avLst>
          </a:prstGeom>
          <a:noFill/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5E701F-57AF-4004-87DA-BDF3E275355C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F555425-FB86-4C27-BD4E-E0900DAAC600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rgbClr val="00B050"/>
          </a:solidFill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73B17CB-18E6-4C06-99CB-9E68FBD842DD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6C7BD64-1381-4BB2-80DA-9D2DA7575323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73FE12A-6160-4A69-92A6-EFFB379DC2A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8322C0F-BB7A-46FF-8C11-84BB120648E4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1C2E08B-55BB-49E4-9418-840B9874E697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6BA0EB00-64E4-40FF-82CD-405ADC94DA7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88A9C7D4-4E64-4D30-BADF-0469323D96C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FEB6A36-D4CE-4F1F-874D-F0E85F91DFA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59AEAE-19E1-488C-A656-9751EFB89033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C974FBA-9D3F-4B39-9E00-27E4C1F9FE1F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80CACB0-D3A4-46C4-A956-83F92BC8AC8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F04869B-B089-43BB-BC3A-6E238C10B493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D71F6C8-1EC1-489E-BA73-F01F925FAA54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4BFF23A2-79CD-4E17-9C1E-D976E7147356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5FC82816-FD72-46EB-AC4C-46CBC4CED22D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3B362-FD11-4D99-A037-912725C4C1B2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2437175-44BB-47BA-993A-DB6218A990C9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6864B78-AEC8-43CD-B8EF-CFB5A3E320C6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98F1E8-49D5-49FD-B83F-CEB55600C6C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0C5575E-2613-47E1-B78A-300A8EBC2996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83372D3-31D1-47E9-A4A2-F184BF5CA03F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13842FD-9CF7-4C5C-B999-2E6E6165489F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Arrow: Pentagon 302">
            <a:extLst>
              <a:ext uri="{FF2B5EF4-FFF2-40B4-BE49-F238E27FC236}">
                <a16:creationId xmlns:a16="http://schemas.microsoft.com/office/drawing/2014/main" id="{6EA512EE-8932-462D-8B1F-9AE66675AC59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04" name="Arrow: Pentagon 303">
            <a:extLst>
              <a:ext uri="{FF2B5EF4-FFF2-40B4-BE49-F238E27FC236}">
                <a16:creationId xmlns:a16="http://schemas.microsoft.com/office/drawing/2014/main" id="{07A77EF2-B499-4916-9D96-3949EAE70C83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05" name="Arrow: Pentagon 304">
            <a:extLst>
              <a:ext uri="{FF2B5EF4-FFF2-40B4-BE49-F238E27FC236}">
                <a16:creationId xmlns:a16="http://schemas.microsoft.com/office/drawing/2014/main" id="{4353D584-31B4-437B-8972-966461C0AF85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E675CB-8C45-42F1-8EEB-33BC2625E322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307" name="Arrow: Pentagon 306">
            <a:extLst>
              <a:ext uri="{FF2B5EF4-FFF2-40B4-BE49-F238E27FC236}">
                <a16:creationId xmlns:a16="http://schemas.microsoft.com/office/drawing/2014/main" id="{AFCE4123-9846-4B8F-9F4A-F8D2152F06C0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688A253-4992-4E9F-9CFC-AFE0B6E9AB19}"/>
              </a:ext>
            </a:extLst>
          </p:cNvPr>
          <p:cNvSpPr txBox="1"/>
          <p:nvPr/>
        </p:nvSpPr>
        <p:spPr>
          <a:xfrm>
            <a:off x="7426256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9" name="Flowchart: Collate 308">
            <a:extLst>
              <a:ext uri="{FF2B5EF4-FFF2-40B4-BE49-F238E27FC236}">
                <a16:creationId xmlns:a16="http://schemas.microsoft.com/office/drawing/2014/main" id="{2FE1BEFF-8828-490C-BEC4-D53D0733F510}"/>
              </a:ext>
            </a:extLst>
          </p:cNvPr>
          <p:cNvSpPr/>
          <p:nvPr/>
        </p:nvSpPr>
        <p:spPr>
          <a:xfrm>
            <a:off x="7107372" y="494942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0" name="Flowchart: Terminator 309">
            <a:extLst>
              <a:ext uri="{FF2B5EF4-FFF2-40B4-BE49-F238E27FC236}">
                <a16:creationId xmlns:a16="http://schemas.microsoft.com/office/drawing/2014/main" id="{497F5833-EED8-4A7C-8C00-AD0A3C667617}"/>
              </a:ext>
            </a:extLst>
          </p:cNvPr>
          <p:cNvSpPr/>
          <p:nvPr/>
        </p:nvSpPr>
        <p:spPr>
          <a:xfrm flipH="1">
            <a:off x="6212309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311" name="Flowchart: Terminator 310">
            <a:extLst>
              <a:ext uri="{FF2B5EF4-FFF2-40B4-BE49-F238E27FC236}">
                <a16:creationId xmlns:a16="http://schemas.microsoft.com/office/drawing/2014/main" id="{F94621E0-34BC-4A44-A5C1-2BED5040AB3E}"/>
              </a:ext>
            </a:extLst>
          </p:cNvPr>
          <p:cNvSpPr/>
          <p:nvPr/>
        </p:nvSpPr>
        <p:spPr>
          <a:xfrm flipH="1">
            <a:off x="6212309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12" name="Flowchart: Terminator 311">
            <a:extLst>
              <a:ext uri="{FF2B5EF4-FFF2-40B4-BE49-F238E27FC236}">
                <a16:creationId xmlns:a16="http://schemas.microsoft.com/office/drawing/2014/main" id="{272159AA-37FC-4F33-982B-63B41ED2338F}"/>
              </a:ext>
            </a:extLst>
          </p:cNvPr>
          <p:cNvSpPr/>
          <p:nvPr/>
        </p:nvSpPr>
        <p:spPr>
          <a:xfrm flipH="1">
            <a:off x="6212309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13" name="Flowchart: Terminator 312">
            <a:extLst>
              <a:ext uri="{FF2B5EF4-FFF2-40B4-BE49-F238E27FC236}">
                <a16:creationId xmlns:a16="http://schemas.microsoft.com/office/drawing/2014/main" id="{4D5FC69D-4543-4E45-9983-2AB570F11169}"/>
              </a:ext>
            </a:extLst>
          </p:cNvPr>
          <p:cNvSpPr/>
          <p:nvPr/>
        </p:nvSpPr>
        <p:spPr>
          <a:xfrm flipH="1">
            <a:off x="6212309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14" name="Flowchart: Terminator 313">
            <a:extLst>
              <a:ext uri="{FF2B5EF4-FFF2-40B4-BE49-F238E27FC236}">
                <a16:creationId xmlns:a16="http://schemas.microsoft.com/office/drawing/2014/main" id="{96554468-CA57-44C3-8E87-92EA19E6F9B3}"/>
              </a:ext>
            </a:extLst>
          </p:cNvPr>
          <p:cNvSpPr/>
          <p:nvPr/>
        </p:nvSpPr>
        <p:spPr>
          <a:xfrm flipH="1">
            <a:off x="6212309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5A92D15-38BF-4325-968D-C083161676DD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sp>
        <p:nvSpPr>
          <p:cNvPr id="316" name="Flowchart: Decision 315">
            <a:extLst>
              <a:ext uri="{FF2B5EF4-FFF2-40B4-BE49-F238E27FC236}">
                <a16:creationId xmlns:a16="http://schemas.microsoft.com/office/drawing/2014/main" id="{A6EE2E10-8592-4F4A-B73E-854CC08F487B}"/>
              </a:ext>
            </a:extLst>
          </p:cNvPr>
          <p:cNvSpPr/>
          <p:nvPr/>
        </p:nvSpPr>
        <p:spPr>
          <a:xfrm>
            <a:off x="7909188" y="5000597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A977B46-ACB8-4BC0-8758-2697B7A38D3B}"/>
              </a:ext>
            </a:extLst>
          </p:cNvPr>
          <p:cNvSpPr txBox="1"/>
          <p:nvPr/>
        </p:nvSpPr>
        <p:spPr>
          <a:xfrm>
            <a:off x="7981102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grpSp>
        <p:nvGrpSpPr>
          <p:cNvPr id="318" name="Mask">
            <a:extLst>
              <a:ext uri="{FF2B5EF4-FFF2-40B4-BE49-F238E27FC236}">
                <a16:creationId xmlns:a16="http://schemas.microsoft.com/office/drawing/2014/main" id="{E9CE69F4-1E1B-439E-A8BB-0DC330ACA0E4}"/>
              </a:ext>
            </a:extLst>
          </p:cNvPr>
          <p:cNvGrpSpPr/>
          <p:nvPr/>
        </p:nvGrpSpPr>
        <p:grpSpPr>
          <a:xfrm>
            <a:off x="6966091" y="4194762"/>
            <a:ext cx="5213035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08CBBE8-9D82-4A9F-AA62-EA14F38B9011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D896916-EAD9-4A98-889D-670056BC21E8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2ED970C-3F84-45AB-9AFB-4C20CEE302B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C3706BF-7AF7-4139-847E-AA90D2594AA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7A1E17-50F9-4574-9346-7F6BB59B74B9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FAC8B-A48E-4A08-9906-069A646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6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7"/>
    </mc:Choice>
    <mc:Fallback xmlns="">
      <p:transition spd="slow" advTm="9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43" objId="4"/>
        <p14:stopEvt time="9785" objId="4"/>
      </p14:showEvt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Recovery from a Deleted Edge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949A59-C47F-42CC-B6BD-80481484CB71}"/>
              </a:ext>
            </a:extLst>
          </p:cNvPr>
          <p:cNvGrpSpPr/>
          <p:nvPr/>
        </p:nvGrpSpPr>
        <p:grpSpPr>
          <a:xfrm>
            <a:off x="7986583" y="1132129"/>
            <a:ext cx="2212732" cy="1621999"/>
            <a:chOff x="7531904" y="1168563"/>
            <a:chExt cx="2212732" cy="162199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B5F56B3-A887-4A0A-A152-542DE9BB4C70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A7F9964-23AF-44CD-9F6F-9083E6B5DD4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69043BE-7797-455A-B8CF-C25890C7AF7B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963275-64CD-444C-87D3-2167F71EF5CF}"/>
                </a:ext>
              </a:extLst>
            </p:cNvPr>
            <p:cNvCxnSpPr>
              <a:cxnSpLocks/>
              <a:stCxn id="170" idx="7"/>
              <a:endCxn id="171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C739710-8E03-4D70-A1CF-2C343717386C}"/>
                </a:ext>
              </a:extLst>
            </p:cNvPr>
            <p:cNvCxnSpPr>
              <a:cxnSpLocks/>
              <a:stCxn id="170" idx="6"/>
              <a:endCxn id="172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B6667B9-350E-415F-B6E0-6610E20C6004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09013F9-D4E3-49E7-83B6-311B130E0B43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59EE2BC-9CE6-45F4-B180-85A1FB7DD5D3}"/>
                </a:ext>
              </a:extLst>
            </p:cNvPr>
            <p:cNvCxnSpPr>
              <a:cxnSpLocks/>
              <a:stCxn id="171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A82809-3CBB-4097-B36D-32A939487113}"/>
                </a:ext>
              </a:extLst>
            </p:cNvPr>
            <p:cNvCxnSpPr>
              <a:cxnSpLocks/>
              <a:stCxn id="172" idx="0"/>
              <a:endCxn id="171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0BFAE-31D0-4740-9C5B-24FADBEA2201}"/>
                </a:ext>
              </a:extLst>
            </p:cNvPr>
            <p:cNvCxnSpPr>
              <a:cxnSpLocks/>
              <a:stCxn id="175" idx="6"/>
              <a:endCxn id="176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F63088-1C18-4AD4-881B-0D5165FAFFCD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8B3B1B-C092-4D23-9B57-FDE516D1F3BC}"/>
                </a:ext>
              </a:extLst>
            </p:cNvPr>
            <p:cNvSpPr txBox="1"/>
            <p:nvPr/>
          </p:nvSpPr>
          <p:spPr>
            <a:xfrm>
              <a:off x="8041864" y="189713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178F287-38C6-431A-BEC7-3A438D97273C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4B44D0-A379-4948-A897-C660EFA7029B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A7C5C29-9414-4529-9768-F44CD5193B4C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BDD86B3-59C9-4864-8FD9-5A83D95CBD9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0A06306-69D3-4334-B121-B3D1AA13C877}"/>
                </a:ext>
              </a:extLst>
            </p:cNvPr>
            <p:cNvCxnSpPr>
              <a:cxnSpLocks/>
              <a:stCxn id="172" idx="4"/>
              <a:endCxn id="175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AA0EF75-4F40-4118-B933-03959A41CC1A}"/>
                </a:ext>
              </a:extLst>
            </p:cNvPr>
            <p:cNvCxnSpPr>
              <a:stCxn id="176" idx="2"/>
              <a:endCxn id="172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5BBC84F-D01A-4393-A787-2999A0F5F413}"/>
                </a:ext>
              </a:extLst>
            </p:cNvPr>
            <p:cNvCxnSpPr>
              <a:cxnSpLocks/>
              <a:stCxn id="170" idx="5"/>
              <a:endCxn id="175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F596E9-7A6D-417B-A822-F744DA49C34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BF7BD9-5639-49FC-B2F0-B892F35452F7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191" name="Equals 190">
            <a:extLst>
              <a:ext uri="{FF2B5EF4-FFF2-40B4-BE49-F238E27FC236}">
                <a16:creationId xmlns:a16="http://schemas.microsoft.com/office/drawing/2014/main" id="{E6BE2B2A-DE9A-47A0-A1D1-1042322AE9F1}"/>
              </a:ext>
            </a:extLst>
          </p:cNvPr>
          <p:cNvSpPr/>
          <p:nvPr/>
        </p:nvSpPr>
        <p:spPr>
          <a:xfrm rot="5400000">
            <a:off x="8400997" y="1813876"/>
            <a:ext cx="226976" cy="1857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93A80BC-7A76-4A7C-840E-A7B5ECFA0155}"/>
              </a:ext>
            </a:extLst>
          </p:cNvPr>
          <p:cNvGrpSpPr/>
          <p:nvPr/>
        </p:nvGrpSpPr>
        <p:grpSpPr>
          <a:xfrm>
            <a:off x="447288" y="1879636"/>
            <a:ext cx="4998515" cy="871008"/>
            <a:chOff x="447288" y="1231936"/>
            <a:chExt cx="4998515" cy="87100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0CEC35F-0588-4864-999C-61684800ACCA}"/>
                </a:ext>
              </a:extLst>
            </p:cNvPr>
            <p:cNvSpPr/>
            <p:nvPr/>
          </p:nvSpPr>
          <p:spPr>
            <a:xfrm>
              <a:off x="867833" y="1231936"/>
              <a:ext cx="4577970" cy="870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deleted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Queue ← insert(v, </a:t>
              </a:r>
              <a:r>
                <a:rPr lang="en-US" sz="1600" dirty="0"/>
                <a:t>∞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4979C2-E797-4330-B069-B6C1D6189D23}"/>
                </a:ext>
              </a:extLst>
            </p:cNvPr>
            <p:cNvSpPr/>
            <p:nvPr/>
          </p:nvSpPr>
          <p:spPr>
            <a:xfrm>
              <a:off x="447288" y="1231936"/>
              <a:ext cx="419705" cy="871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164D852-9F0F-4ABD-B5DB-3D5B837AD358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242E2B-C9F8-4044-982F-2AB1BF08F7C2}"/>
              </a:ext>
            </a:extLst>
          </p:cNvPr>
          <p:cNvSpPr txBox="1"/>
          <p:nvPr/>
        </p:nvSpPr>
        <p:spPr>
          <a:xfrm>
            <a:off x="699765" y="1540222"/>
            <a:ext cx="23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Process Edge Deletions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B591DDE-33B9-4C69-8971-325747E4794D}"/>
              </a:ext>
            </a:extLst>
          </p:cNvPr>
          <p:cNvSpPr/>
          <p:nvPr/>
        </p:nvSpPr>
        <p:spPr>
          <a:xfrm>
            <a:off x="409117" y="1540223"/>
            <a:ext cx="4971699" cy="1268762"/>
          </a:xfrm>
          <a:prstGeom prst="roundRect">
            <a:avLst>
              <a:gd name="adj" fmla="val 8082"/>
            </a:avLst>
          </a:prstGeom>
          <a:noFill/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5E701F-57AF-4004-87DA-BDF3E275355C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73B17CB-18E6-4C06-99CB-9E68FBD842DD}"/>
              </a:ext>
            </a:extLst>
          </p:cNvPr>
          <p:cNvSpPr/>
          <p:nvPr/>
        </p:nvSpPr>
        <p:spPr>
          <a:xfrm>
            <a:off x="6537599" y="3290117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6C7BD64-1381-4BB2-80DA-9D2DA7575323}"/>
              </a:ext>
            </a:extLst>
          </p:cNvPr>
          <p:cNvSpPr/>
          <p:nvPr/>
        </p:nvSpPr>
        <p:spPr>
          <a:xfrm>
            <a:off x="6537599" y="3505450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73FE12A-6160-4A69-92A6-EFFB379DC2A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8322C0F-BB7A-46FF-8C11-84BB120648E4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1C2E08B-55BB-49E4-9418-840B9874E697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6BA0EB00-64E4-40FF-82CD-405ADC94DA7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88A9C7D4-4E64-4D30-BADF-0469323D96C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FEB6A36-D4CE-4F1F-874D-F0E85F91DFA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59AEAE-19E1-488C-A656-9751EFB89033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C974FBA-9D3F-4B39-9E00-27E4C1F9FE1F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80CACB0-D3A4-46C4-A956-83F92BC8AC8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F04869B-B089-43BB-BC3A-6E238C10B493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D71F6C8-1EC1-489E-BA73-F01F925FAA54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4BFF23A2-79CD-4E17-9C1E-D976E7147356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5FC82816-FD72-46EB-AC4C-46CBC4CED22D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3B362-FD11-4D99-A037-912725C4C1B2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2437175-44BB-47BA-993A-DB6218A990C9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6864B78-AEC8-43CD-B8EF-CFB5A3E320C6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98F1E8-49D5-49FD-B83F-CEB55600C6C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0C5575E-2613-47E1-B78A-300A8EBC2996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83372D3-31D1-47E9-A4A2-F184BF5CA03F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13842FD-9CF7-4C5C-B999-2E6E6165489F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Arrow: Pentagon 302">
            <a:extLst>
              <a:ext uri="{FF2B5EF4-FFF2-40B4-BE49-F238E27FC236}">
                <a16:creationId xmlns:a16="http://schemas.microsoft.com/office/drawing/2014/main" id="{6EA512EE-8932-462D-8B1F-9AE66675AC59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04" name="Arrow: Pentagon 303">
            <a:extLst>
              <a:ext uri="{FF2B5EF4-FFF2-40B4-BE49-F238E27FC236}">
                <a16:creationId xmlns:a16="http://schemas.microsoft.com/office/drawing/2014/main" id="{07A77EF2-B499-4916-9D96-3949EAE70C83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05" name="Arrow: Pentagon 304">
            <a:extLst>
              <a:ext uri="{FF2B5EF4-FFF2-40B4-BE49-F238E27FC236}">
                <a16:creationId xmlns:a16="http://schemas.microsoft.com/office/drawing/2014/main" id="{4353D584-31B4-437B-8972-966461C0AF85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E675CB-8C45-42F1-8EEB-33BC2625E322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307" name="Arrow: Pentagon 306">
            <a:extLst>
              <a:ext uri="{FF2B5EF4-FFF2-40B4-BE49-F238E27FC236}">
                <a16:creationId xmlns:a16="http://schemas.microsoft.com/office/drawing/2014/main" id="{AFCE4123-9846-4B8F-9F4A-F8D2152F06C0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09" name="Flowchart: Collate 308">
            <a:extLst>
              <a:ext uri="{FF2B5EF4-FFF2-40B4-BE49-F238E27FC236}">
                <a16:creationId xmlns:a16="http://schemas.microsoft.com/office/drawing/2014/main" id="{2FE1BEFF-8828-490C-BEC4-D53D0733F510}"/>
              </a:ext>
            </a:extLst>
          </p:cNvPr>
          <p:cNvSpPr/>
          <p:nvPr/>
        </p:nvSpPr>
        <p:spPr>
          <a:xfrm>
            <a:off x="7107372" y="494942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0" name="Flowchart: Terminator 309">
            <a:extLst>
              <a:ext uri="{FF2B5EF4-FFF2-40B4-BE49-F238E27FC236}">
                <a16:creationId xmlns:a16="http://schemas.microsoft.com/office/drawing/2014/main" id="{497F5833-EED8-4A7C-8C00-AD0A3C667617}"/>
              </a:ext>
            </a:extLst>
          </p:cNvPr>
          <p:cNvSpPr/>
          <p:nvPr/>
        </p:nvSpPr>
        <p:spPr>
          <a:xfrm flipH="1">
            <a:off x="6212309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311" name="Flowchart: Terminator 310">
            <a:extLst>
              <a:ext uri="{FF2B5EF4-FFF2-40B4-BE49-F238E27FC236}">
                <a16:creationId xmlns:a16="http://schemas.microsoft.com/office/drawing/2014/main" id="{F94621E0-34BC-4A44-A5C1-2BED5040AB3E}"/>
              </a:ext>
            </a:extLst>
          </p:cNvPr>
          <p:cNvSpPr/>
          <p:nvPr/>
        </p:nvSpPr>
        <p:spPr>
          <a:xfrm flipH="1">
            <a:off x="6212309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12" name="Flowchart: Terminator 311">
            <a:extLst>
              <a:ext uri="{FF2B5EF4-FFF2-40B4-BE49-F238E27FC236}">
                <a16:creationId xmlns:a16="http://schemas.microsoft.com/office/drawing/2014/main" id="{272159AA-37FC-4F33-982B-63B41ED2338F}"/>
              </a:ext>
            </a:extLst>
          </p:cNvPr>
          <p:cNvSpPr/>
          <p:nvPr/>
        </p:nvSpPr>
        <p:spPr>
          <a:xfrm flipH="1">
            <a:off x="6212309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13" name="Flowchart: Terminator 312">
            <a:extLst>
              <a:ext uri="{FF2B5EF4-FFF2-40B4-BE49-F238E27FC236}">
                <a16:creationId xmlns:a16="http://schemas.microsoft.com/office/drawing/2014/main" id="{4D5FC69D-4543-4E45-9983-2AB570F11169}"/>
              </a:ext>
            </a:extLst>
          </p:cNvPr>
          <p:cNvSpPr/>
          <p:nvPr/>
        </p:nvSpPr>
        <p:spPr>
          <a:xfrm flipH="1">
            <a:off x="6212309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14" name="Flowchart: Terminator 313">
            <a:extLst>
              <a:ext uri="{FF2B5EF4-FFF2-40B4-BE49-F238E27FC236}">
                <a16:creationId xmlns:a16="http://schemas.microsoft.com/office/drawing/2014/main" id="{96554468-CA57-44C3-8E87-92EA19E6F9B3}"/>
              </a:ext>
            </a:extLst>
          </p:cNvPr>
          <p:cNvSpPr/>
          <p:nvPr/>
        </p:nvSpPr>
        <p:spPr>
          <a:xfrm flipH="1">
            <a:off x="6212309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5A92D15-38BF-4325-968D-C083161676DD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A977B46-ACB8-4BC0-8758-2697B7A38D3B}"/>
              </a:ext>
            </a:extLst>
          </p:cNvPr>
          <p:cNvSpPr txBox="1"/>
          <p:nvPr/>
        </p:nvSpPr>
        <p:spPr>
          <a:xfrm>
            <a:off x="7285398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grpSp>
        <p:nvGrpSpPr>
          <p:cNvPr id="318" name="Mask">
            <a:extLst>
              <a:ext uri="{FF2B5EF4-FFF2-40B4-BE49-F238E27FC236}">
                <a16:creationId xmlns:a16="http://schemas.microsoft.com/office/drawing/2014/main" id="{E9CE69F4-1E1B-439E-A8BB-0DC330ACA0E4}"/>
              </a:ext>
            </a:extLst>
          </p:cNvPr>
          <p:cNvGrpSpPr/>
          <p:nvPr/>
        </p:nvGrpSpPr>
        <p:grpSpPr>
          <a:xfrm>
            <a:off x="11065298" y="4194762"/>
            <a:ext cx="1113827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08CBBE8-9D82-4A9F-AA62-EA14F38B9011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D896916-EAD9-4A98-889D-670056BC21E8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2ED970C-3F84-45AB-9AFB-4C20CEE302B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C3706BF-7AF7-4139-847E-AA90D2594AA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7A1E17-50F9-4574-9346-7F6BB59B74B9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086DF-821C-4F8E-8901-1B1F526290C7}"/>
              </a:ext>
            </a:extLst>
          </p:cNvPr>
          <p:cNvGrpSpPr/>
          <p:nvPr/>
        </p:nvGrpSpPr>
        <p:grpSpPr>
          <a:xfrm>
            <a:off x="10893892" y="4194762"/>
            <a:ext cx="516914" cy="1806404"/>
            <a:chOff x="8481853" y="4194762"/>
            <a:chExt cx="516914" cy="1806404"/>
          </a:xfrm>
        </p:grpSpPr>
        <p:sp>
          <p:nvSpPr>
            <p:cNvPr id="325" name="Flowchart: Terminator 324">
              <a:extLst>
                <a:ext uri="{FF2B5EF4-FFF2-40B4-BE49-F238E27FC236}">
                  <a16:creationId xmlns:a16="http://schemas.microsoft.com/office/drawing/2014/main" id="{25703F43-03B0-49BC-9EF9-72F44786C689}"/>
                </a:ext>
              </a:extLst>
            </p:cNvPr>
            <p:cNvSpPr/>
            <p:nvPr/>
          </p:nvSpPr>
          <p:spPr>
            <a:xfrm flipH="1">
              <a:off x="8481853" y="4194762"/>
              <a:ext cx="516914" cy="297072"/>
            </a:xfrm>
            <a:prstGeom prst="flowChartTerminator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326" name="Flowchart: Terminator 325">
              <a:extLst>
                <a:ext uri="{FF2B5EF4-FFF2-40B4-BE49-F238E27FC236}">
                  <a16:creationId xmlns:a16="http://schemas.microsoft.com/office/drawing/2014/main" id="{2266CB89-DCBE-45F9-8E6E-8AB24A2992ED}"/>
                </a:ext>
              </a:extLst>
            </p:cNvPr>
            <p:cNvSpPr/>
            <p:nvPr/>
          </p:nvSpPr>
          <p:spPr>
            <a:xfrm flipH="1">
              <a:off x="8481853" y="5704094"/>
              <a:ext cx="516914" cy="297072"/>
            </a:xfrm>
            <a:prstGeom prst="flowChartTerminator">
              <a:avLst/>
            </a:prstGeom>
            <a:solidFill>
              <a:srgbClr val="99003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7" name="Flowchart: Terminator 326">
              <a:extLst>
                <a:ext uri="{FF2B5EF4-FFF2-40B4-BE49-F238E27FC236}">
                  <a16:creationId xmlns:a16="http://schemas.microsoft.com/office/drawing/2014/main" id="{FC139BC3-F0FA-48FD-9A75-54AAA8C9BC38}"/>
                </a:ext>
              </a:extLst>
            </p:cNvPr>
            <p:cNvSpPr/>
            <p:nvPr/>
          </p:nvSpPr>
          <p:spPr>
            <a:xfrm flipH="1">
              <a:off x="8481853" y="4572095"/>
              <a:ext cx="516914" cy="297072"/>
            </a:xfrm>
            <a:prstGeom prst="flowChartTerminator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8" name="Flowchart: Terminator 327">
              <a:extLst>
                <a:ext uri="{FF2B5EF4-FFF2-40B4-BE49-F238E27FC236}">
                  <a16:creationId xmlns:a16="http://schemas.microsoft.com/office/drawing/2014/main" id="{10787D77-FC39-409C-9BEB-D1AB48CBA3C9}"/>
                </a:ext>
              </a:extLst>
            </p:cNvPr>
            <p:cNvSpPr/>
            <p:nvPr/>
          </p:nvSpPr>
          <p:spPr>
            <a:xfrm flipH="1">
              <a:off x="8481853" y="4949428"/>
              <a:ext cx="516914" cy="297072"/>
            </a:xfrm>
            <a:prstGeom prst="flowChartTerminator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9" name="Flowchart: Terminator 328">
              <a:extLst>
                <a:ext uri="{FF2B5EF4-FFF2-40B4-BE49-F238E27FC236}">
                  <a16:creationId xmlns:a16="http://schemas.microsoft.com/office/drawing/2014/main" id="{58AF2EDC-2603-45C8-A300-9771FC6C777D}"/>
                </a:ext>
              </a:extLst>
            </p:cNvPr>
            <p:cNvSpPr/>
            <p:nvPr/>
          </p:nvSpPr>
          <p:spPr>
            <a:xfrm flipH="1">
              <a:off x="8481853" y="5326761"/>
              <a:ext cx="516914" cy="297072"/>
            </a:xfrm>
            <a:prstGeom prst="flowChartTerminator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</p:grp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109B0DB-245E-49EF-9C46-7116F8D60759}"/>
              </a:ext>
            </a:extLst>
          </p:cNvPr>
          <p:cNvSpPr/>
          <p:nvPr/>
        </p:nvSpPr>
        <p:spPr>
          <a:xfrm>
            <a:off x="7501442" y="3290117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2CE5F0DD-2EA7-4B6E-BF37-AF12536321DB}"/>
              </a:ext>
            </a:extLst>
          </p:cNvPr>
          <p:cNvSpPr/>
          <p:nvPr/>
        </p:nvSpPr>
        <p:spPr>
          <a:xfrm>
            <a:off x="7501442" y="3505450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9AE0EAD-29F8-4A7D-9A61-FD5FA5690ED5}"/>
              </a:ext>
            </a:extLst>
          </p:cNvPr>
          <p:cNvGrpSpPr/>
          <p:nvPr/>
        </p:nvGrpSpPr>
        <p:grpSpPr>
          <a:xfrm>
            <a:off x="447288" y="3409207"/>
            <a:ext cx="4998515" cy="2715295"/>
            <a:chOff x="447288" y="1231936"/>
            <a:chExt cx="4998515" cy="2715295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F3D97ED-F625-4D50-97D2-140385D96C08}"/>
                </a:ext>
              </a:extLst>
            </p:cNvPr>
            <p:cNvSpPr/>
            <p:nvPr/>
          </p:nvSpPr>
          <p:spPr>
            <a:xfrm>
              <a:off x="867833" y="1231936"/>
              <a:ext cx="4577970" cy="2714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!=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	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6C70337A-BF75-44AB-A4CA-05A26B9CDBED}"/>
                </a:ext>
              </a:extLst>
            </p:cNvPr>
            <p:cNvSpPr/>
            <p:nvPr/>
          </p:nvSpPr>
          <p:spPr>
            <a:xfrm>
              <a:off x="447288" y="1231936"/>
              <a:ext cx="419705" cy="2715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0C53D9ED-DC47-47F7-81CF-9BCA6EFC3146}"/>
              </a:ext>
            </a:extLst>
          </p:cNvPr>
          <p:cNvSpPr/>
          <p:nvPr/>
        </p:nvSpPr>
        <p:spPr>
          <a:xfrm>
            <a:off x="409117" y="3039868"/>
            <a:ext cx="4971699" cy="3170432"/>
          </a:xfrm>
          <a:prstGeom prst="roundRect">
            <a:avLst>
              <a:gd name="adj" fmla="val 8082"/>
            </a:avLst>
          </a:prstGeom>
          <a:noFill/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5A96069-8E8D-4B8C-866F-E6B444E56EC7}"/>
              </a:ext>
            </a:extLst>
          </p:cNvPr>
          <p:cNvSpPr txBox="1"/>
          <p:nvPr/>
        </p:nvSpPr>
        <p:spPr>
          <a:xfrm>
            <a:off x="782640" y="307033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Recovery</a:t>
            </a:r>
          </a:p>
        </p:txBody>
      </p:sp>
      <p:sp>
        <p:nvSpPr>
          <p:cNvPr id="96" name="Flowchart: Collate 95">
            <a:extLst>
              <a:ext uri="{FF2B5EF4-FFF2-40B4-BE49-F238E27FC236}">
                <a16:creationId xmlns:a16="http://schemas.microsoft.com/office/drawing/2014/main" id="{65BC5E8D-98FA-4150-BCBC-9C529A9EA8FD}"/>
              </a:ext>
            </a:extLst>
          </p:cNvPr>
          <p:cNvSpPr/>
          <p:nvPr/>
        </p:nvSpPr>
        <p:spPr>
          <a:xfrm>
            <a:off x="7858630" y="4571291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51841B-59E2-4ABB-9DF8-04911C55E64D}"/>
              </a:ext>
            </a:extLst>
          </p:cNvPr>
          <p:cNvSpPr txBox="1"/>
          <p:nvPr/>
        </p:nvSpPr>
        <p:spPr>
          <a:xfrm>
            <a:off x="8130268" y="455000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FECB647-7BF6-4578-B92D-46E459A8AF87}"/>
              </a:ext>
            </a:extLst>
          </p:cNvPr>
          <p:cNvSpPr/>
          <p:nvPr/>
        </p:nvSpPr>
        <p:spPr>
          <a:xfrm>
            <a:off x="8697750" y="3290117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590194-42FB-4263-B63E-DD28111A7D0F}"/>
              </a:ext>
            </a:extLst>
          </p:cNvPr>
          <p:cNvSpPr/>
          <p:nvPr/>
        </p:nvSpPr>
        <p:spPr>
          <a:xfrm>
            <a:off x="8697750" y="3505450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6B2E9E0-F5AE-45F5-9742-EA8487800849}"/>
              </a:ext>
            </a:extLst>
          </p:cNvPr>
          <p:cNvSpPr/>
          <p:nvPr/>
        </p:nvSpPr>
        <p:spPr>
          <a:xfrm>
            <a:off x="7865660" y="3290117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963753A-47A9-4562-BF05-2ABD272C0DDA}"/>
              </a:ext>
            </a:extLst>
          </p:cNvPr>
          <p:cNvSpPr/>
          <p:nvPr/>
        </p:nvSpPr>
        <p:spPr>
          <a:xfrm>
            <a:off x="7865660" y="3505450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sp>
        <p:nvSpPr>
          <p:cNvPr id="111" name="Flowchart: Collate 110">
            <a:extLst>
              <a:ext uri="{FF2B5EF4-FFF2-40B4-BE49-F238E27FC236}">
                <a16:creationId xmlns:a16="http://schemas.microsoft.com/office/drawing/2014/main" id="{D76904BD-31CA-479C-A968-8603648F563F}"/>
              </a:ext>
            </a:extLst>
          </p:cNvPr>
          <p:cNvSpPr/>
          <p:nvPr/>
        </p:nvSpPr>
        <p:spPr>
          <a:xfrm>
            <a:off x="8322180" y="532595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EFCD66-5CE2-4370-8C5F-AB44FC0D5376}"/>
              </a:ext>
            </a:extLst>
          </p:cNvPr>
          <p:cNvSpPr txBox="1"/>
          <p:nvPr/>
        </p:nvSpPr>
        <p:spPr>
          <a:xfrm>
            <a:off x="8454369" y="5299076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4E9A90C-7D4F-4AD1-B072-8C364F6CF782}"/>
              </a:ext>
            </a:extLst>
          </p:cNvPr>
          <p:cNvSpPr/>
          <p:nvPr/>
        </p:nvSpPr>
        <p:spPr>
          <a:xfrm>
            <a:off x="9179535" y="3290117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877FB50-220F-4322-B24B-32661975F9C0}"/>
              </a:ext>
            </a:extLst>
          </p:cNvPr>
          <p:cNvSpPr/>
          <p:nvPr/>
        </p:nvSpPr>
        <p:spPr>
          <a:xfrm>
            <a:off x="9179535" y="3505450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sp>
        <p:nvSpPr>
          <p:cNvPr id="123" name="Flowchart: Collate 122">
            <a:extLst>
              <a:ext uri="{FF2B5EF4-FFF2-40B4-BE49-F238E27FC236}">
                <a16:creationId xmlns:a16="http://schemas.microsoft.com/office/drawing/2014/main" id="{DD8EC849-7CFA-4C50-A55C-691DEE62FFA3}"/>
              </a:ext>
            </a:extLst>
          </p:cNvPr>
          <p:cNvSpPr/>
          <p:nvPr/>
        </p:nvSpPr>
        <p:spPr>
          <a:xfrm>
            <a:off x="9249280" y="5703288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371D71-4FC4-45D6-890B-FBED1C257934}"/>
              </a:ext>
            </a:extLst>
          </p:cNvPr>
          <p:cNvSpPr txBox="1"/>
          <p:nvPr/>
        </p:nvSpPr>
        <p:spPr>
          <a:xfrm>
            <a:off x="9438619" y="5683349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FDABBC3C-3CAF-4F56-A88F-5CD02974157C}"/>
              </a:ext>
            </a:extLst>
          </p:cNvPr>
          <p:cNvSpPr/>
          <p:nvPr/>
        </p:nvSpPr>
        <p:spPr>
          <a:xfrm>
            <a:off x="9891917" y="5752055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551969D5-EF3A-40FE-A71D-88744445DCDF}"/>
              </a:ext>
            </a:extLst>
          </p:cNvPr>
          <p:cNvSpPr/>
          <p:nvPr/>
        </p:nvSpPr>
        <p:spPr>
          <a:xfrm>
            <a:off x="10311017" y="4998194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E44737-FF57-45BC-B5A2-E016A19664B0}"/>
              </a:ext>
            </a:extLst>
          </p:cNvPr>
          <p:cNvSpPr txBox="1"/>
          <p:nvPr/>
        </p:nvSpPr>
        <p:spPr>
          <a:xfrm>
            <a:off x="10148562" y="5683349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70442C0-CBF6-491B-8302-CA06E7EADD46}"/>
              </a:ext>
            </a:extLst>
          </p:cNvPr>
          <p:cNvSpPr txBox="1"/>
          <p:nvPr/>
        </p:nvSpPr>
        <p:spPr>
          <a:xfrm>
            <a:off x="10436507" y="4928010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088DD07-967F-4955-A075-04F174007459}"/>
              </a:ext>
            </a:extLst>
          </p:cNvPr>
          <p:cNvSpPr/>
          <p:nvPr/>
        </p:nvSpPr>
        <p:spPr>
          <a:xfrm>
            <a:off x="537461" y="3467868"/>
            <a:ext cx="4783745" cy="2584776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Mask">
            <a:extLst>
              <a:ext uri="{FF2B5EF4-FFF2-40B4-BE49-F238E27FC236}">
                <a16:creationId xmlns:a16="http://schemas.microsoft.com/office/drawing/2014/main" id="{A38E463C-22EB-4005-812F-F5E9EBEBDCE9}"/>
              </a:ext>
            </a:extLst>
          </p:cNvPr>
          <p:cNvGrpSpPr/>
          <p:nvPr/>
        </p:nvGrpSpPr>
        <p:grpSpPr>
          <a:xfrm>
            <a:off x="6794497" y="4194762"/>
            <a:ext cx="788474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F1B99C1-95D8-4991-9D11-2E8A7B0B41FB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4D37C7A-54D2-4CE0-8B78-0802716B5FFB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E16119-115B-425E-B28D-392C4D1349A6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E7ECB31-7EAB-4F97-BC52-CBE908609408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25E4EF2-D053-4BF9-B88E-D26551116FC7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2" name="Mask">
            <a:extLst>
              <a:ext uri="{FF2B5EF4-FFF2-40B4-BE49-F238E27FC236}">
                <a16:creationId xmlns:a16="http://schemas.microsoft.com/office/drawing/2014/main" id="{5750D3B5-D74A-4A08-9590-1D387E195EEF}"/>
              </a:ext>
            </a:extLst>
          </p:cNvPr>
          <p:cNvGrpSpPr/>
          <p:nvPr/>
        </p:nvGrpSpPr>
        <p:grpSpPr>
          <a:xfrm>
            <a:off x="7563024" y="4194762"/>
            <a:ext cx="1311188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AD5B2EE-9301-4A01-8BD4-73C04D4AE349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F361F84-A9D7-4A7A-A14D-071ACCD0199B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29A106E-EF96-4F9E-960D-C44FB9ED85B6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A7F059D-FD87-44FB-9734-795F3700B3D8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566C8D3-8E0B-401B-9614-42EA66E45141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44" name="Mask">
            <a:extLst>
              <a:ext uri="{FF2B5EF4-FFF2-40B4-BE49-F238E27FC236}">
                <a16:creationId xmlns:a16="http://schemas.microsoft.com/office/drawing/2014/main" id="{4DAC9424-214A-4F99-9BE5-F8FDD671BAC3}"/>
              </a:ext>
            </a:extLst>
          </p:cNvPr>
          <p:cNvGrpSpPr/>
          <p:nvPr/>
        </p:nvGrpSpPr>
        <p:grpSpPr>
          <a:xfrm>
            <a:off x="8868262" y="4194762"/>
            <a:ext cx="2604397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FD8E5A2-9BBB-458D-B414-47A0158D6BC0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89CE367-F5E4-4E31-8EED-45726BB3C1AA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2FB6376-5A4C-458B-A724-21583CC8E2C2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7DBB00A-3591-4CBD-8A3B-464372B790D1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F0F9147-21C0-4010-87B2-6D44047101CD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EE60E4-3458-43E6-9DD9-84125F52FA9D}"/>
              </a:ext>
            </a:extLst>
          </p:cNvPr>
          <p:cNvCxnSpPr>
            <a:cxnSpLocks/>
            <a:stCxn id="96" idx="1"/>
          </p:cNvCxnSpPr>
          <p:nvPr/>
        </p:nvCxnSpPr>
        <p:spPr>
          <a:xfrm flipV="1">
            <a:off x="7923862" y="3741524"/>
            <a:ext cx="754151" cy="9783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E209807-EB23-409B-80D0-E3D8E094620F}"/>
              </a:ext>
            </a:extLst>
          </p:cNvPr>
          <p:cNvCxnSpPr>
            <a:cxnSpLocks/>
          </p:cNvCxnSpPr>
          <p:nvPr/>
        </p:nvCxnSpPr>
        <p:spPr>
          <a:xfrm flipV="1">
            <a:off x="8421328" y="3729851"/>
            <a:ext cx="754151" cy="17454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BC645D36-2A9F-4799-AA53-8505D9F980F2}"/>
              </a:ext>
            </a:extLst>
          </p:cNvPr>
          <p:cNvCxnSpPr>
            <a:cxnSpLocks/>
            <a:stCxn id="309" idx="1"/>
          </p:cNvCxnSpPr>
          <p:nvPr/>
        </p:nvCxnSpPr>
        <p:spPr>
          <a:xfrm flipV="1">
            <a:off x="7172604" y="3720782"/>
            <a:ext cx="328838" cy="137718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0" name="Connector: Curved 329">
            <a:extLst>
              <a:ext uri="{FF2B5EF4-FFF2-40B4-BE49-F238E27FC236}">
                <a16:creationId xmlns:a16="http://schemas.microsoft.com/office/drawing/2014/main" id="{5E61C07C-6448-45F9-A0C4-213424B28E81}"/>
              </a:ext>
            </a:extLst>
          </p:cNvPr>
          <p:cNvCxnSpPr>
            <a:cxnSpLocks/>
            <a:stCxn id="282" idx="2"/>
            <a:endCxn id="309" idx="1"/>
          </p:cNvCxnSpPr>
          <p:nvPr/>
        </p:nvCxnSpPr>
        <p:spPr>
          <a:xfrm rot="16200000" flipH="1">
            <a:off x="6255808" y="4181167"/>
            <a:ext cx="1377180" cy="456411"/>
          </a:xfrm>
          <a:prstGeom prst="curvedConnector3">
            <a:avLst>
              <a:gd name="adj1" fmla="val 992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4" name="Connector: Curved 333">
            <a:extLst>
              <a:ext uri="{FF2B5EF4-FFF2-40B4-BE49-F238E27FC236}">
                <a16:creationId xmlns:a16="http://schemas.microsoft.com/office/drawing/2014/main" id="{05D5EC77-9493-47B1-BC48-01140BEB88F3}"/>
              </a:ext>
            </a:extLst>
          </p:cNvPr>
          <p:cNvCxnSpPr>
            <a:cxnSpLocks/>
            <a:stCxn id="333" idx="2"/>
            <a:endCxn id="96" idx="1"/>
          </p:cNvCxnSpPr>
          <p:nvPr/>
        </p:nvCxnSpPr>
        <p:spPr>
          <a:xfrm rot="16200000" flipH="1">
            <a:off x="7302428" y="4098391"/>
            <a:ext cx="999042" cy="243826"/>
          </a:xfrm>
          <a:prstGeom prst="curvedConnector3">
            <a:avLst>
              <a:gd name="adj1" fmla="val 9838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079C76C-CACA-475F-A33A-4CF5BB8B0B28}"/>
              </a:ext>
            </a:extLst>
          </p:cNvPr>
          <p:cNvCxnSpPr>
            <a:cxnSpLocks/>
            <a:stCxn id="108" idx="2"/>
            <a:endCxn id="111" idx="1"/>
          </p:cNvCxnSpPr>
          <p:nvPr/>
        </p:nvCxnSpPr>
        <p:spPr>
          <a:xfrm rot="16200000" flipH="1">
            <a:off x="7338980" y="4426057"/>
            <a:ext cx="1753707" cy="343158"/>
          </a:xfrm>
          <a:prstGeom prst="curvedConnector3">
            <a:avLst>
              <a:gd name="adj1" fmla="val 9960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41825-EB73-46BF-A3CE-4C1EFE78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33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10">
        <p:fade/>
      </p:transition>
    </mc:Choice>
    <mc:Fallback xmlns="">
      <p:transition spd="med" advTm="105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333" grpId="0" animBg="1"/>
      <p:bldP spid="100" grpId="0" animBg="1"/>
      <p:bldP spid="101" grpId="0" animBg="1"/>
      <p:bldP spid="107" grpId="0" animBg="1"/>
      <p:bldP spid="108" grpId="0" animBg="1"/>
      <p:bldP spid="118" grpId="0" animBg="1"/>
      <p:bldP spid="119" grpId="0" animBg="1"/>
    </p:bldLst>
  </p:timing>
  <p:extLst>
    <p:ext uri="{E180D4A7-C9FB-4DFB-919C-405C955672EB}">
      <p14:showEvtLst xmlns:p14="http://schemas.microsoft.com/office/powerpoint/2010/main">
        <p14:playEvt time="1" objId="5"/>
      </p14:showEvt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Recovery from a Deleted Edge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949A59-C47F-42CC-B6BD-80481484CB71}"/>
              </a:ext>
            </a:extLst>
          </p:cNvPr>
          <p:cNvGrpSpPr/>
          <p:nvPr/>
        </p:nvGrpSpPr>
        <p:grpSpPr>
          <a:xfrm>
            <a:off x="7986583" y="1132129"/>
            <a:ext cx="2212732" cy="1621999"/>
            <a:chOff x="7531904" y="1168563"/>
            <a:chExt cx="2212732" cy="162199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B5F56B3-A887-4A0A-A152-542DE9BB4C70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A7F9964-23AF-44CD-9F6F-9083E6B5DD4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69043BE-7797-455A-B8CF-C25890C7AF7B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963275-64CD-444C-87D3-2167F71EF5CF}"/>
                </a:ext>
              </a:extLst>
            </p:cNvPr>
            <p:cNvCxnSpPr>
              <a:cxnSpLocks/>
              <a:stCxn id="170" idx="7"/>
              <a:endCxn id="171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C739710-8E03-4D70-A1CF-2C343717386C}"/>
                </a:ext>
              </a:extLst>
            </p:cNvPr>
            <p:cNvCxnSpPr>
              <a:cxnSpLocks/>
              <a:stCxn id="170" idx="6"/>
              <a:endCxn id="172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B6667B9-350E-415F-B6E0-6610E20C6004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09013F9-D4E3-49E7-83B6-311B130E0B43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59EE2BC-9CE6-45F4-B180-85A1FB7DD5D3}"/>
                </a:ext>
              </a:extLst>
            </p:cNvPr>
            <p:cNvCxnSpPr>
              <a:cxnSpLocks/>
              <a:stCxn id="171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A82809-3CBB-4097-B36D-32A939487113}"/>
                </a:ext>
              </a:extLst>
            </p:cNvPr>
            <p:cNvCxnSpPr>
              <a:cxnSpLocks/>
              <a:stCxn id="172" idx="0"/>
              <a:endCxn id="171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0BFAE-31D0-4740-9C5B-24FADBEA2201}"/>
                </a:ext>
              </a:extLst>
            </p:cNvPr>
            <p:cNvCxnSpPr>
              <a:cxnSpLocks/>
              <a:stCxn id="175" idx="6"/>
              <a:endCxn id="176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F63088-1C18-4AD4-881B-0D5165FAFFCD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8B3B1B-C092-4D23-9B57-FDE516D1F3BC}"/>
                </a:ext>
              </a:extLst>
            </p:cNvPr>
            <p:cNvSpPr txBox="1"/>
            <p:nvPr/>
          </p:nvSpPr>
          <p:spPr>
            <a:xfrm>
              <a:off x="8041864" y="189713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178F287-38C6-431A-BEC7-3A438D97273C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4B44D0-A379-4948-A897-C660EFA7029B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A7C5C29-9414-4529-9768-F44CD5193B4C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BDD86B3-59C9-4864-8FD9-5A83D95CBD9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0A06306-69D3-4334-B121-B3D1AA13C877}"/>
                </a:ext>
              </a:extLst>
            </p:cNvPr>
            <p:cNvCxnSpPr>
              <a:cxnSpLocks/>
              <a:stCxn id="172" idx="4"/>
              <a:endCxn id="175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AA0EF75-4F40-4118-B933-03959A41CC1A}"/>
                </a:ext>
              </a:extLst>
            </p:cNvPr>
            <p:cNvCxnSpPr>
              <a:stCxn id="176" idx="2"/>
              <a:endCxn id="172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5BBC84F-D01A-4393-A787-2999A0F5F413}"/>
                </a:ext>
              </a:extLst>
            </p:cNvPr>
            <p:cNvCxnSpPr>
              <a:cxnSpLocks/>
              <a:stCxn id="170" idx="5"/>
              <a:endCxn id="175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F596E9-7A6D-417B-A822-F744DA49C34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BF7BD9-5639-49FC-B2F0-B892F35452F7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191" name="Equals 190">
            <a:extLst>
              <a:ext uri="{FF2B5EF4-FFF2-40B4-BE49-F238E27FC236}">
                <a16:creationId xmlns:a16="http://schemas.microsoft.com/office/drawing/2014/main" id="{E6BE2B2A-DE9A-47A0-A1D1-1042322AE9F1}"/>
              </a:ext>
            </a:extLst>
          </p:cNvPr>
          <p:cNvSpPr/>
          <p:nvPr/>
        </p:nvSpPr>
        <p:spPr>
          <a:xfrm rot="5400000">
            <a:off x="8400997" y="1813876"/>
            <a:ext cx="226976" cy="185749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93A80BC-7A76-4A7C-840E-A7B5ECFA0155}"/>
              </a:ext>
            </a:extLst>
          </p:cNvPr>
          <p:cNvGrpSpPr/>
          <p:nvPr/>
        </p:nvGrpSpPr>
        <p:grpSpPr>
          <a:xfrm>
            <a:off x="447288" y="1879636"/>
            <a:ext cx="4998515" cy="871008"/>
            <a:chOff x="447288" y="1231936"/>
            <a:chExt cx="4998515" cy="87100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0CEC35F-0588-4864-999C-61684800ACCA}"/>
                </a:ext>
              </a:extLst>
            </p:cNvPr>
            <p:cNvSpPr/>
            <p:nvPr/>
          </p:nvSpPr>
          <p:spPr>
            <a:xfrm>
              <a:off x="867833" y="1231936"/>
              <a:ext cx="4577970" cy="870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deleted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Queue ← insert(v, </a:t>
              </a:r>
              <a:r>
                <a:rPr lang="en-US" sz="1600" dirty="0"/>
                <a:t>∞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4979C2-E797-4330-B069-B6C1D6189D23}"/>
                </a:ext>
              </a:extLst>
            </p:cNvPr>
            <p:cNvSpPr/>
            <p:nvPr/>
          </p:nvSpPr>
          <p:spPr>
            <a:xfrm>
              <a:off x="447288" y="1231936"/>
              <a:ext cx="419705" cy="871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164D852-9F0F-4ABD-B5DB-3D5B837AD358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242E2B-C9F8-4044-982F-2AB1BF08F7C2}"/>
              </a:ext>
            </a:extLst>
          </p:cNvPr>
          <p:cNvSpPr txBox="1"/>
          <p:nvPr/>
        </p:nvSpPr>
        <p:spPr>
          <a:xfrm>
            <a:off x="699765" y="1540222"/>
            <a:ext cx="23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Process Edge Deletions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B591DDE-33B9-4C69-8971-325747E4794D}"/>
              </a:ext>
            </a:extLst>
          </p:cNvPr>
          <p:cNvSpPr/>
          <p:nvPr/>
        </p:nvSpPr>
        <p:spPr>
          <a:xfrm>
            <a:off x="409117" y="1540223"/>
            <a:ext cx="4971699" cy="1268762"/>
          </a:xfrm>
          <a:prstGeom prst="roundRect">
            <a:avLst>
              <a:gd name="adj" fmla="val 8082"/>
            </a:avLst>
          </a:prstGeom>
          <a:noFill/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5E701F-57AF-4004-87DA-BDF3E275355C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73B17CB-18E6-4C06-99CB-9E68FBD842DD}"/>
              </a:ext>
            </a:extLst>
          </p:cNvPr>
          <p:cNvSpPr/>
          <p:nvPr/>
        </p:nvSpPr>
        <p:spPr>
          <a:xfrm>
            <a:off x="6537599" y="3290117"/>
            <a:ext cx="357188" cy="215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6C7BD64-1381-4BB2-80DA-9D2DA7575323}"/>
              </a:ext>
            </a:extLst>
          </p:cNvPr>
          <p:cNvSpPr/>
          <p:nvPr/>
        </p:nvSpPr>
        <p:spPr>
          <a:xfrm>
            <a:off x="6537599" y="3505450"/>
            <a:ext cx="357188" cy="215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73FE12A-6160-4A69-92A6-EFFB379DC2A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8322C0F-BB7A-46FF-8C11-84BB120648E4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1C2E08B-55BB-49E4-9418-840B9874E697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6BA0EB00-64E4-40FF-82CD-405ADC94DA7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88A9C7D4-4E64-4D30-BADF-0469323D96C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FEB6A36-D4CE-4F1F-874D-F0E85F91DFA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59AEAE-19E1-488C-A656-9751EFB89033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C974FBA-9D3F-4B39-9E00-27E4C1F9FE1F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80CACB0-D3A4-46C4-A956-83F92BC8AC8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F04869B-B089-43BB-BC3A-6E238C10B493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D71F6C8-1EC1-489E-BA73-F01F925FAA54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4BFF23A2-79CD-4E17-9C1E-D976E7147356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5FC82816-FD72-46EB-AC4C-46CBC4CED22D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3B362-FD11-4D99-A037-912725C4C1B2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2437175-44BB-47BA-993A-DB6218A990C9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6864B78-AEC8-43CD-B8EF-CFB5A3E320C6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98F1E8-49D5-49FD-B83F-CEB55600C6C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0C5575E-2613-47E1-B78A-300A8EBC2996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83372D3-31D1-47E9-A4A2-F184BF5CA03F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13842FD-9CF7-4C5C-B999-2E6E6165489F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Arrow: Pentagon 302">
            <a:extLst>
              <a:ext uri="{FF2B5EF4-FFF2-40B4-BE49-F238E27FC236}">
                <a16:creationId xmlns:a16="http://schemas.microsoft.com/office/drawing/2014/main" id="{6EA512EE-8932-462D-8B1F-9AE66675AC59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04" name="Arrow: Pentagon 303">
            <a:extLst>
              <a:ext uri="{FF2B5EF4-FFF2-40B4-BE49-F238E27FC236}">
                <a16:creationId xmlns:a16="http://schemas.microsoft.com/office/drawing/2014/main" id="{07A77EF2-B499-4916-9D96-3949EAE70C83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05" name="Arrow: Pentagon 304">
            <a:extLst>
              <a:ext uri="{FF2B5EF4-FFF2-40B4-BE49-F238E27FC236}">
                <a16:creationId xmlns:a16="http://schemas.microsoft.com/office/drawing/2014/main" id="{4353D584-31B4-437B-8972-966461C0AF85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E675CB-8C45-42F1-8EEB-33BC2625E322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307" name="Arrow: Pentagon 306">
            <a:extLst>
              <a:ext uri="{FF2B5EF4-FFF2-40B4-BE49-F238E27FC236}">
                <a16:creationId xmlns:a16="http://schemas.microsoft.com/office/drawing/2014/main" id="{AFCE4123-9846-4B8F-9F4A-F8D2152F06C0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09" name="Flowchart: Collate 308">
            <a:extLst>
              <a:ext uri="{FF2B5EF4-FFF2-40B4-BE49-F238E27FC236}">
                <a16:creationId xmlns:a16="http://schemas.microsoft.com/office/drawing/2014/main" id="{2FE1BEFF-8828-490C-BEC4-D53D0733F510}"/>
              </a:ext>
            </a:extLst>
          </p:cNvPr>
          <p:cNvSpPr/>
          <p:nvPr/>
        </p:nvSpPr>
        <p:spPr>
          <a:xfrm>
            <a:off x="7107372" y="494942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0" name="Flowchart: Terminator 309">
            <a:extLst>
              <a:ext uri="{FF2B5EF4-FFF2-40B4-BE49-F238E27FC236}">
                <a16:creationId xmlns:a16="http://schemas.microsoft.com/office/drawing/2014/main" id="{497F5833-EED8-4A7C-8C00-AD0A3C667617}"/>
              </a:ext>
            </a:extLst>
          </p:cNvPr>
          <p:cNvSpPr/>
          <p:nvPr/>
        </p:nvSpPr>
        <p:spPr>
          <a:xfrm flipH="1">
            <a:off x="6212309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311" name="Flowchart: Terminator 310">
            <a:extLst>
              <a:ext uri="{FF2B5EF4-FFF2-40B4-BE49-F238E27FC236}">
                <a16:creationId xmlns:a16="http://schemas.microsoft.com/office/drawing/2014/main" id="{F94621E0-34BC-4A44-A5C1-2BED5040AB3E}"/>
              </a:ext>
            </a:extLst>
          </p:cNvPr>
          <p:cNvSpPr/>
          <p:nvPr/>
        </p:nvSpPr>
        <p:spPr>
          <a:xfrm flipH="1">
            <a:off x="6212309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312" name="Flowchart: Terminator 311">
            <a:extLst>
              <a:ext uri="{FF2B5EF4-FFF2-40B4-BE49-F238E27FC236}">
                <a16:creationId xmlns:a16="http://schemas.microsoft.com/office/drawing/2014/main" id="{272159AA-37FC-4F33-982B-63B41ED2338F}"/>
              </a:ext>
            </a:extLst>
          </p:cNvPr>
          <p:cNvSpPr/>
          <p:nvPr/>
        </p:nvSpPr>
        <p:spPr>
          <a:xfrm flipH="1">
            <a:off x="6212309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13" name="Flowchart: Terminator 312">
            <a:extLst>
              <a:ext uri="{FF2B5EF4-FFF2-40B4-BE49-F238E27FC236}">
                <a16:creationId xmlns:a16="http://schemas.microsoft.com/office/drawing/2014/main" id="{4D5FC69D-4543-4E45-9983-2AB570F11169}"/>
              </a:ext>
            </a:extLst>
          </p:cNvPr>
          <p:cNvSpPr/>
          <p:nvPr/>
        </p:nvSpPr>
        <p:spPr>
          <a:xfrm flipH="1">
            <a:off x="6212309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14" name="Flowchart: Terminator 313">
            <a:extLst>
              <a:ext uri="{FF2B5EF4-FFF2-40B4-BE49-F238E27FC236}">
                <a16:creationId xmlns:a16="http://schemas.microsoft.com/office/drawing/2014/main" id="{96554468-CA57-44C3-8E87-92EA19E6F9B3}"/>
              </a:ext>
            </a:extLst>
          </p:cNvPr>
          <p:cNvSpPr/>
          <p:nvPr/>
        </p:nvSpPr>
        <p:spPr>
          <a:xfrm flipH="1">
            <a:off x="6212309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5A92D15-38BF-4325-968D-C083161676DD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A977B46-ACB8-4BC0-8758-2697B7A38D3B}"/>
              </a:ext>
            </a:extLst>
          </p:cNvPr>
          <p:cNvSpPr txBox="1"/>
          <p:nvPr/>
        </p:nvSpPr>
        <p:spPr>
          <a:xfrm>
            <a:off x="7220598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grpSp>
        <p:nvGrpSpPr>
          <p:cNvPr id="318" name="Mask">
            <a:extLst>
              <a:ext uri="{FF2B5EF4-FFF2-40B4-BE49-F238E27FC236}">
                <a16:creationId xmlns:a16="http://schemas.microsoft.com/office/drawing/2014/main" id="{E9CE69F4-1E1B-439E-A8BB-0DC330ACA0E4}"/>
              </a:ext>
            </a:extLst>
          </p:cNvPr>
          <p:cNvGrpSpPr/>
          <p:nvPr/>
        </p:nvGrpSpPr>
        <p:grpSpPr>
          <a:xfrm>
            <a:off x="11065298" y="4194762"/>
            <a:ext cx="1113827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08CBBE8-9D82-4A9F-AA62-EA14F38B9011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D896916-EAD9-4A98-889D-670056BC21E8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2ED970C-3F84-45AB-9AFB-4C20CEE302B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C3706BF-7AF7-4139-847E-AA90D2594AA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7A1E17-50F9-4574-9346-7F6BB59B74B9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086DF-821C-4F8E-8901-1B1F526290C7}"/>
              </a:ext>
            </a:extLst>
          </p:cNvPr>
          <p:cNvGrpSpPr/>
          <p:nvPr/>
        </p:nvGrpSpPr>
        <p:grpSpPr>
          <a:xfrm>
            <a:off x="10893892" y="4194762"/>
            <a:ext cx="516914" cy="1806404"/>
            <a:chOff x="8481853" y="4194762"/>
            <a:chExt cx="516914" cy="1806404"/>
          </a:xfrm>
        </p:grpSpPr>
        <p:sp>
          <p:nvSpPr>
            <p:cNvPr id="325" name="Flowchart: Terminator 324">
              <a:extLst>
                <a:ext uri="{FF2B5EF4-FFF2-40B4-BE49-F238E27FC236}">
                  <a16:creationId xmlns:a16="http://schemas.microsoft.com/office/drawing/2014/main" id="{25703F43-03B0-49BC-9EF9-72F44786C689}"/>
                </a:ext>
              </a:extLst>
            </p:cNvPr>
            <p:cNvSpPr/>
            <p:nvPr/>
          </p:nvSpPr>
          <p:spPr>
            <a:xfrm flipH="1">
              <a:off x="8481853" y="4194762"/>
              <a:ext cx="516914" cy="297072"/>
            </a:xfrm>
            <a:prstGeom prst="flowChartTerminator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326" name="Flowchart: Terminator 325">
              <a:extLst>
                <a:ext uri="{FF2B5EF4-FFF2-40B4-BE49-F238E27FC236}">
                  <a16:creationId xmlns:a16="http://schemas.microsoft.com/office/drawing/2014/main" id="{2266CB89-DCBE-45F9-8E6E-8AB24A2992ED}"/>
                </a:ext>
              </a:extLst>
            </p:cNvPr>
            <p:cNvSpPr/>
            <p:nvPr/>
          </p:nvSpPr>
          <p:spPr>
            <a:xfrm flipH="1">
              <a:off x="8481853" y="5704094"/>
              <a:ext cx="516914" cy="297072"/>
            </a:xfrm>
            <a:prstGeom prst="flowChartTerminator">
              <a:avLst/>
            </a:prstGeom>
            <a:solidFill>
              <a:srgbClr val="99003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7" name="Flowchart: Terminator 326">
              <a:extLst>
                <a:ext uri="{FF2B5EF4-FFF2-40B4-BE49-F238E27FC236}">
                  <a16:creationId xmlns:a16="http://schemas.microsoft.com/office/drawing/2014/main" id="{FC139BC3-F0FA-48FD-9A75-54AAA8C9BC38}"/>
                </a:ext>
              </a:extLst>
            </p:cNvPr>
            <p:cNvSpPr/>
            <p:nvPr/>
          </p:nvSpPr>
          <p:spPr>
            <a:xfrm flipH="1">
              <a:off x="8481853" y="4572095"/>
              <a:ext cx="516914" cy="297072"/>
            </a:xfrm>
            <a:prstGeom prst="flowChartTerminator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8" name="Flowchart: Terminator 327">
              <a:extLst>
                <a:ext uri="{FF2B5EF4-FFF2-40B4-BE49-F238E27FC236}">
                  <a16:creationId xmlns:a16="http://schemas.microsoft.com/office/drawing/2014/main" id="{10787D77-FC39-409C-9BEB-D1AB48CBA3C9}"/>
                </a:ext>
              </a:extLst>
            </p:cNvPr>
            <p:cNvSpPr/>
            <p:nvPr/>
          </p:nvSpPr>
          <p:spPr>
            <a:xfrm flipH="1">
              <a:off x="8481853" y="4949428"/>
              <a:ext cx="516914" cy="297072"/>
            </a:xfrm>
            <a:prstGeom prst="flowChartTerminator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9" name="Flowchart: Terminator 328">
              <a:extLst>
                <a:ext uri="{FF2B5EF4-FFF2-40B4-BE49-F238E27FC236}">
                  <a16:creationId xmlns:a16="http://schemas.microsoft.com/office/drawing/2014/main" id="{58AF2EDC-2603-45C8-A300-9771FC6C777D}"/>
                </a:ext>
              </a:extLst>
            </p:cNvPr>
            <p:cNvSpPr/>
            <p:nvPr/>
          </p:nvSpPr>
          <p:spPr>
            <a:xfrm flipH="1">
              <a:off x="8481853" y="5326761"/>
              <a:ext cx="516914" cy="297072"/>
            </a:xfrm>
            <a:prstGeom prst="flowChartTerminator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</p:grp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109B0DB-245E-49EF-9C46-7116F8D60759}"/>
              </a:ext>
            </a:extLst>
          </p:cNvPr>
          <p:cNvSpPr/>
          <p:nvPr/>
        </p:nvSpPr>
        <p:spPr>
          <a:xfrm>
            <a:off x="7501442" y="3290117"/>
            <a:ext cx="357188" cy="215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2CE5F0DD-2EA7-4B6E-BF37-AF12536321DB}"/>
              </a:ext>
            </a:extLst>
          </p:cNvPr>
          <p:cNvSpPr/>
          <p:nvPr/>
        </p:nvSpPr>
        <p:spPr>
          <a:xfrm>
            <a:off x="7501442" y="3505450"/>
            <a:ext cx="357188" cy="215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9AE0EAD-29F8-4A7D-9A61-FD5FA5690ED5}"/>
              </a:ext>
            </a:extLst>
          </p:cNvPr>
          <p:cNvGrpSpPr/>
          <p:nvPr/>
        </p:nvGrpSpPr>
        <p:grpSpPr>
          <a:xfrm>
            <a:off x="447288" y="3409207"/>
            <a:ext cx="4998515" cy="2715295"/>
            <a:chOff x="447288" y="1231936"/>
            <a:chExt cx="4998515" cy="2715295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F3D97ED-F625-4D50-97D2-140385D96C08}"/>
                </a:ext>
              </a:extLst>
            </p:cNvPr>
            <p:cNvSpPr/>
            <p:nvPr/>
          </p:nvSpPr>
          <p:spPr>
            <a:xfrm>
              <a:off x="867833" y="1231936"/>
              <a:ext cx="4577970" cy="2714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!=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	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6C70337A-BF75-44AB-A4CA-05A26B9CDBED}"/>
                </a:ext>
              </a:extLst>
            </p:cNvPr>
            <p:cNvSpPr/>
            <p:nvPr/>
          </p:nvSpPr>
          <p:spPr>
            <a:xfrm>
              <a:off x="447288" y="1231936"/>
              <a:ext cx="419705" cy="2715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0C53D9ED-DC47-47F7-81CF-9BCA6EFC3146}"/>
              </a:ext>
            </a:extLst>
          </p:cNvPr>
          <p:cNvSpPr/>
          <p:nvPr/>
        </p:nvSpPr>
        <p:spPr>
          <a:xfrm>
            <a:off x="409117" y="3039868"/>
            <a:ext cx="4971699" cy="3170432"/>
          </a:xfrm>
          <a:prstGeom prst="roundRect">
            <a:avLst>
              <a:gd name="adj" fmla="val 8082"/>
            </a:avLst>
          </a:prstGeom>
          <a:noFill/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5A96069-8E8D-4B8C-866F-E6B444E56EC7}"/>
              </a:ext>
            </a:extLst>
          </p:cNvPr>
          <p:cNvSpPr txBox="1"/>
          <p:nvPr/>
        </p:nvSpPr>
        <p:spPr>
          <a:xfrm>
            <a:off x="782640" y="307033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Recovery</a:t>
            </a:r>
          </a:p>
        </p:txBody>
      </p:sp>
      <p:sp>
        <p:nvSpPr>
          <p:cNvPr id="96" name="Flowchart: Collate 95">
            <a:extLst>
              <a:ext uri="{FF2B5EF4-FFF2-40B4-BE49-F238E27FC236}">
                <a16:creationId xmlns:a16="http://schemas.microsoft.com/office/drawing/2014/main" id="{65BC5E8D-98FA-4150-BCBC-9C529A9EA8FD}"/>
              </a:ext>
            </a:extLst>
          </p:cNvPr>
          <p:cNvSpPr/>
          <p:nvPr/>
        </p:nvSpPr>
        <p:spPr>
          <a:xfrm>
            <a:off x="7858630" y="4571291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51841B-59E2-4ABB-9DF8-04911C55E64D}"/>
              </a:ext>
            </a:extLst>
          </p:cNvPr>
          <p:cNvSpPr txBox="1"/>
          <p:nvPr/>
        </p:nvSpPr>
        <p:spPr>
          <a:xfrm>
            <a:off x="8130268" y="455000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FECB647-7BF6-4578-B92D-46E459A8AF87}"/>
              </a:ext>
            </a:extLst>
          </p:cNvPr>
          <p:cNvSpPr/>
          <p:nvPr/>
        </p:nvSpPr>
        <p:spPr>
          <a:xfrm>
            <a:off x="8697750" y="3290117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590194-42FB-4263-B63E-DD28111A7D0F}"/>
              </a:ext>
            </a:extLst>
          </p:cNvPr>
          <p:cNvSpPr/>
          <p:nvPr/>
        </p:nvSpPr>
        <p:spPr>
          <a:xfrm>
            <a:off x="8697750" y="3505450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6B2E9E0-F5AE-45F5-9742-EA8487800849}"/>
              </a:ext>
            </a:extLst>
          </p:cNvPr>
          <p:cNvSpPr/>
          <p:nvPr/>
        </p:nvSpPr>
        <p:spPr>
          <a:xfrm>
            <a:off x="7865660" y="3290117"/>
            <a:ext cx="357188" cy="215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963753A-47A9-4562-BF05-2ABD272C0DDA}"/>
              </a:ext>
            </a:extLst>
          </p:cNvPr>
          <p:cNvSpPr/>
          <p:nvPr/>
        </p:nvSpPr>
        <p:spPr>
          <a:xfrm>
            <a:off x="7865660" y="3505450"/>
            <a:ext cx="357188" cy="215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sp>
        <p:nvSpPr>
          <p:cNvPr id="111" name="Flowchart: Collate 110">
            <a:extLst>
              <a:ext uri="{FF2B5EF4-FFF2-40B4-BE49-F238E27FC236}">
                <a16:creationId xmlns:a16="http://schemas.microsoft.com/office/drawing/2014/main" id="{D76904BD-31CA-479C-A968-8603648F563F}"/>
              </a:ext>
            </a:extLst>
          </p:cNvPr>
          <p:cNvSpPr/>
          <p:nvPr/>
        </p:nvSpPr>
        <p:spPr>
          <a:xfrm>
            <a:off x="8322180" y="532595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EFCD66-5CE2-4370-8C5F-AB44FC0D5376}"/>
              </a:ext>
            </a:extLst>
          </p:cNvPr>
          <p:cNvSpPr txBox="1"/>
          <p:nvPr/>
        </p:nvSpPr>
        <p:spPr>
          <a:xfrm>
            <a:off x="8454369" y="5299076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4E9A90C-7D4F-4AD1-B072-8C364F6CF782}"/>
              </a:ext>
            </a:extLst>
          </p:cNvPr>
          <p:cNvSpPr/>
          <p:nvPr/>
        </p:nvSpPr>
        <p:spPr>
          <a:xfrm>
            <a:off x="9179535" y="3290117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877FB50-220F-4322-B24B-32661975F9C0}"/>
              </a:ext>
            </a:extLst>
          </p:cNvPr>
          <p:cNvSpPr/>
          <p:nvPr/>
        </p:nvSpPr>
        <p:spPr>
          <a:xfrm>
            <a:off x="9179535" y="3505450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sp>
        <p:nvSpPr>
          <p:cNvPr id="123" name="Flowchart: Collate 122">
            <a:extLst>
              <a:ext uri="{FF2B5EF4-FFF2-40B4-BE49-F238E27FC236}">
                <a16:creationId xmlns:a16="http://schemas.microsoft.com/office/drawing/2014/main" id="{DD8EC849-7CFA-4C50-A55C-691DEE62FFA3}"/>
              </a:ext>
            </a:extLst>
          </p:cNvPr>
          <p:cNvSpPr/>
          <p:nvPr/>
        </p:nvSpPr>
        <p:spPr>
          <a:xfrm>
            <a:off x="9249280" y="5703288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371D71-4FC4-45D6-890B-FBED1C257934}"/>
              </a:ext>
            </a:extLst>
          </p:cNvPr>
          <p:cNvSpPr txBox="1"/>
          <p:nvPr/>
        </p:nvSpPr>
        <p:spPr>
          <a:xfrm>
            <a:off x="9438619" y="5683349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FDABBC3C-3CAF-4F56-A88F-5CD02974157C}"/>
              </a:ext>
            </a:extLst>
          </p:cNvPr>
          <p:cNvSpPr/>
          <p:nvPr/>
        </p:nvSpPr>
        <p:spPr>
          <a:xfrm>
            <a:off x="9891917" y="5752055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9FDBA65-A692-4B2F-8274-B8B17327C01C}"/>
              </a:ext>
            </a:extLst>
          </p:cNvPr>
          <p:cNvSpPr/>
          <p:nvPr/>
        </p:nvSpPr>
        <p:spPr>
          <a:xfrm>
            <a:off x="9876676" y="3290117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55F57ED-E335-4256-973B-016C4399BC61}"/>
              </a:ext>
            </a:extLst>
          </p:cNvPr>
          <p:cNvSpPr/>
          <p:nvPr/>
        </p:nvSpPr>
        <p:spPr>
          <a:xfrm>
            <a:off x="9876676" y="3505450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551969D5-EF3A-40FE-A71D-88744445DCDF}"/>
              </a:ext>
            </a:extLst>
          </p:cNvPr>
          <p:cNvSpPr/>
          <p:nvPr/>
        </p:nvSpPr>
        <p:spPr>
          <a:xfrm>
            <a:off x="10311017" y="4998194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E44737-FF57-45BC-B5A2-E016A19664B0}"/>
              </a:ext>
            </a:extLst>
          </p:cNvPr>
          <p:cNvSpPr txBox="1"/>
          <p:nvPr/>
        </p:nvSpPr>
        <p:spPr>
          <a:xfrm>
            <a:off x="10148562" y="5683349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70442C0-CBF6-491B-8302-CA06E7EADD46}"/>
              </a:ext>
            </a:extLst>
          </p:cNvPr>
          <p:cNvSpPr txBox="1"/>
          <p:nvPr/>
        </p:nvSpPr>
        <p:spPr>
          <a:xfrm>
            <a:off x="10436507" y="4928010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088DD07-967F-4955-A075-04F174007459}"/>
              </a:ext>
            </a:extLst>
          </p:cNvPr>
          <p:cNvSpPr/>
          <p:nvPr/>
        </p:nvSpPr>
        <p:spPr>
          <a:xfrm>
            <a:off x="537461" y="3467868"/>
            <a:ext cx="4783745" cy="2584776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Mask">
            <a:extLst>
              <a:ext uri="{FF2B5EF4-FFF2-40B4-BE49-F238E27FC236}">
                <a16:creationId xmlns:a16="http://schemas.microsoft.com/office/drawing/2014/main" id="{4DAC9424-214A-4F99-9BE5-F8FDD671BAC3}"/>
              </a:ext>
            </a:extLst>
          </p:cNvPr>
          <p:cNvGrpSpPr/>
          <p:nvPr/>
        </p:nvGrpSpPr>
        <p:grpSpPr>
          <a:xfrm>
            <a:off x="8868262" y="4194762"/>
            <a:ext cx="1331053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FD8E5A2-9BBB-458D-B414-47A0158D6BC0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89CE367-F5E4-4E31-8EED-45726BB3C1AA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2FB6376-5A4C-458B-A724-21583CC8E2C2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7DBB00A-3591-4CBD-8A3B-464372B790D1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F0F9147-21C0-4010-87B2-6D44047101CD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909D2C54-8F70-4E71-B246-515AC99FED40}"/>
              </a:ext>
            </a:extLst>
          </p:cNvPr>
          <p:cNvCxnSpPr>
            <a:cxnSpLocks/>
            <a:stCxn id="101" idx="2"/>
            <a:endCxn id="123" idx="1"/>
          </p:cNvCxnSpPr>
          <p:nvPr/>
        </p:nvCxnSpPr>
        <p:spPr>
          <a:xfrm rot="16200000" flipH="1">
            <a:off x="8029909" y="4567218"/>
            <a:ext cx="2131039" cy="438168"/>
          </a:xfrm>
          <a:prstGeom prst="curvedConnector3">
            <a:avLst>
              <a:gd name="adj1" fmla="val 9648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960E9349-44C7-40A6-AF80-85E2D8926057}"/>
              </a:ext>
            </a:extLst>
          </p:cNvPr>
          <p:cNvCxnSpPr>
            <a:cxnSpLocks/>
            <a:stCxn id="119" idx="2"/>
            <a:endCxn id="127" idx="0"/>
          </p:cNvCxnSpPr>
          <p:nvPr/>
        </p:nvCxnSpPr>
        <p:spPr>
          <a:xfrm rot="16200000" flipH="1">
            <a:off x="8636652" y="4442259"/>
            <a:ext cx="2031272" cy="588319"/>
          </a:xfrm>
          <a:prstGeom prst="curvedConnector3">
            <a:avLst>
              <a:gd name="adj1" fmla="val 8751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5EC9100-47B2-44EC-871A-3FA4A6BDB72F}"/>
              </a:ext>
            </a:extLst>
          </p:cNvPr>
          <p:cNvCxnSpPr>
            <a:cxnSpLocks/>
          </p:cNvCxnSpPr>
          <p:nvPr/>
        </p:nvCxnSpPr>
        <p:spPr>
          <a:xfrm flipV="1">
            <a:off x="9386577" y="3724247"/>
            <a:ext cx="479663" cy="21310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A03E8D95-9C6B-4BFB-98F5-413A0FA9C4B6}"/>
              </a:ext>
            </a:extLst>
          </p:cNvPr>
          <p:cNvCxnSpPr>
            <a:cxnSpLocks/>
            <a:stCxn id="136" idx="2"/>
            <a:endCxn id="140" idx="0"/>
          </p:cNvCxnSpPr>
          <p:nvPr/>
        </p:nvCxnSpPr>
        <p:spPr>
          <a:xfrm rot="16200000" flipH="1">
            <a:off x="9571704" y="4204349"/>
            <a:ext cx="1277411" cy="310278"/>
          </a:xfrm>
          <a:prstGeom prst="curvedConnector3">
            <a:avLst>
              <a:gd name="adj1" fmla="val 8231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4" name="Mask">
            <a:extLst>
              <a:ext uri="{FF2B5EF4-FFF2-40B4-BE49-F238E27FC236}">
                <a16:creationId xmlns:a16="http://schemas.microsoft.com/office/drawing/2014/main" id="{39B23F39-B691-47F6-868B-E0176B310B32}"/>
              </a:ext>
            </a:extLst>
          </p:cNvPr>
          <p:cNvGrpSpPr/>
          <p:nvPr/>
        </p:nvGrpSpPr>
        <p:grpSpPr>
          <a:xfrm>
            <a:off x="10196449" y="4194762"/>
            <a:ext cx="1331053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1F15302-B1A4-4EB2-9112-EFBEC6B520AD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2017324-73E0-469F-A423-0737AA81553D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E78D425-020E-4F04-B73A-7FD975A758D3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F1F8604-1301-4159-BD08-D9492958DED5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7BAF5FC-8E69-4ECD-8920-DBCF1FF5E7FC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8C130-5EC1-410B-BC85-E9947E8E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64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29">
        <p:fade/>
      </p:transition>
    </mc:Choice>
    <mc:Fallback xmlns="">
      <p:transition spd="med" advTm="57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Recomputation after Recovery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949A59-C47F-42CC-B6BD-80481484CB71}"/>
              </a:ext>
            </a:extLst>
          </p:cNvPr>
          <p:cNvGrpSpPr/>
          <p:nvPr/>
        </p:nvGrpSpPr>
        <p:grpSpPr>
          <a:xfrm>
            <a:off x="7986583" y="1132129"/>
            <a:ext cx="2212732" cy="1621999"/>
            <a:chOff x="7531904" y="1168563"/>
            <a:chExt cx="2212732" cy="162199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B5F56B3-A887-4A0A-A152-542DE9BB4C70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A7F9964-23AF-44CD-9F6F-9083E6B5DD4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69043BE-7797-455A-B8CF-C25890C7AF7B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963275-64CD-444C-87D3-2167F71EF5CF}"/>
                </a:ext>
              </a:extLst>
            </p:cNvPr>
            <p:cNvCxnSpPr>
              <a:cxnSpLocks/>
              <a:stCxn id="170" idx="7"/>
              <a:endCxn id="171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B6667B9-350E-415F-B6E0-6610E20C6004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09013F9-D4E3-49E7-83B6-311B130E0B43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59EE2BC-9CE6-45F4-B180-85A1FB7DD5D3}"/>
                </a:ext>
              </a:extLst>
            </p:cNvPr>
            <p:cNvCxnSpPr>
              <a:cxnSpLocks/>
              <a:stCxn id="171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A82809-3CBB-4097-B36D-32A939487113}"/>
                </a:ext>
              </a:extLst>
            </p:cNvPr>
            <p:cNvCxnSpPr>
              <a:cxnSpLocks/>
              <a:stCxn id="172" idx="0"/>
              <a:endCxn id="171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0BFAE-31D0-4740-9C5B-24FADBEA2201}"/>
                </a:ext>
              </a:extLst>
            </p:cNvPr>
            <p:cNvCxnSpPr>
              <a:cxnSpLocks/>
              <a:stCxn id="175" idx="6"/>
              <a:endCxn id="176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F63088-1C18-4AD4-881B-0D5165FAFFCD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178F287-38C6-431A-BEC7-3A438D97273C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4B44D0-A379-4948-A897-C660EFA7029B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A7C5C29-9414-4529-9768-F44CD5193B4C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BDD86B3-59C9-4864-8FD9-5A83D95CBD9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0A06306-69D3-4334-B121-B3D1AA13C877}"/>
                </a:ext>
              </a:extLst>
            </p:cNvPr>
            <p:cNvCxnSpPr>
              <a:cxnSpLocks/>
              <a:stCxn id="172" idx="4"/>
              <a:endCxn id="175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AA0EF75-4F40-4118-B933-03959A41CC1A}"/>
                </a:ext>
              </a:extLst>
            </p:cNvPr>
            <p:cNvCxnSpPr>
              <a:stCxn id="176" idx="2"/>
              <a:endCxn id="172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5BBC84F-D01A-4393-A787-2999A0F5F413}"/>
                </a:ext>
              </a:extLst>
            </p:cNvPr>
            <p:cNvCxnSpPr>
              <a:cxnSpLocks/>
              <a:stCxn id="170" idx="5"/>
              <a:endCxn id="175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F596E9-7A6D-417B-A822-F744DA49C34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BF7BD9-5639-49FC-B2F0-B892F35452F7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93A80BC-7A76-4A7C-840E-A7B5ECFA0155}"/>
              </a:ext>
            </a:extLst>
          </p:cNvPr>
          <p:cNvGrpSpPr/>
          <p:nvPr/>
        </p:nvGrpSpPr>
        <p:grpSpPr>
          <a:xfrm>
            <a:off x="447288" y="1524036"/>
            <a:ext cx="4998515" cy="1397947"/>
            <a:chOff x="447288" y="1231936"/>
            <a:chExt cx="4998515" cy="1397947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0CEC35F-0588-4864-999C-61684800ACCA}"/>
                </a:ext>
              </a:extLst>
            </p:cNvPr>
            <p:cNvSpPr/>
            <p:nvPr/>
          </p:nvSpPr>
          <p:spPr>
            <a:xfrm>
              <a:off x="867833" y="1231936"/>
              <a:ext cx="4577970" cy="1397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impacted vertex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</a:p>
            <a:p>
              <a:pPr>
                <a:lnSpc>
                  <a:spcPct val="107000"/>
                </a:lnSpc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incoming edge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of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4979C2-E797-4330-B069-B6C1D6189D23}"/>
                </a:ext>
              </a:extLst>
            </p:cNvPr>
            <p:cNvSpPr/>
            <p:nvPr/>
          </p:nvSpPr>
          <p:spPr>
            <a:xfrm>
              <a:off x="447288" y="1231936"/>
              <a:ext cx="419705" cy="139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164D852-9F0F-4ABD-B5DB-3D5B837AD358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242E2B-C9F8-4044-982F-2AB1BF08F7C2}"/>
              </a:ext>
            </a:extLst>
          </p:cNvPr>
          <p:cNvSpPr txBox="1"/>
          <p:nvPr/>
        </p:nvSpPr>
        <p:spPr>
          <a:xfrm>
            <a:off x="699765" y="1184622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Reapproximate Vertex States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B591DDE-33B9-4C69-8971-325747E4794D}"/>
              </a:ext>
            </a:extLst>
          </p:cNvPr>
          <p:cNvSpPr/>
          <p:nvPr/>
        </p:nvSpPr>
        <p:spPr>
          <a:xfrm>
            <a:off x="409117" y="1184623"/>
            <a:ext cx="4971699" cy="1708166"/>
          </a:xfrm>
          <a:prstGeom prst="roundRect">
            <a:avLst>
              <a:gd name="adj" fmla="val 8082"/>
            </a:avLst>
          </a:prstGeom>
          <a:noFill/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5E701F-57AF-4004-87DA-BDF3E275355C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F555425-FB86-4C27-BD4E-E0900DAAC600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rgbClr val="0070C0"/>
          </a:solidFill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73B17CB-18E6-4C06-99CB-9E68FBD842DD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6C7BD64-1381-4BB2-80DA-9D2DA7575323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73FE12A-6160-4A69-92A6-EFFB379DC2A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8322C0F-BB7A-46FF-8C11-84BB120648E4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1C2E08B-55BB-49E4-9418-840B9874E697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6BA0EB00-64E4-40FF-82CD-405ADC94DA7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88A9C7D4-4E64-4D30-BADF-0469323D96C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FEB6A36-D4CE-4F1F-874D-F0E85F91DFA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59AEAE-19E1-488C-A656-9751EFB89033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C974FBA-9D3F-4B39-9E00-27E4C1F9FE1F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80CACB0-D3A4-46C4-A956-83F92BC8AC8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F04869B-B089-43BB-BC3A-6E238C10B493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D71F6C8-1EC1-489E-BA73-F01F925FAA54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4BFF23A2-79CD-4E17-9C1E-D976E7147356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5FC82816-FD72-46EB-AC4C-46CBC4CED22D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3B362-FD11-4D99-A037-912725C4C1B2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2437175-44BB-47BA-993A-DB6218A990C9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6864B78-AEC8-43CD-B8EF-CFB5A3E320C6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98F1E8-49D5-49FD-B83F-CEB55600C6C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0C5575E-2613-47E1-B78A-300A8EBC2996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83372D3-31D1-47E9-A4A2-F184BF5CA03F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13842FD-9CF7-4C5C-B999-2E6E6165489F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Arrow: Pentagon 302">
            <a:extLst>
              <a:ext uri="{FF2B5EF4-FFF2-40B4-BE49-F238E27FC236}">
                <a16:creationId xmlns:a16="http://schemas.microsoft.com/office/drawing/2014/main" id="{6EA512EE-8932-462D-8B1F-9AE66675AC59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04" name="Arrow: Pentagon 303">
            <a:extLst>
              <a:ext uri="{FF2B5EF4-FFF2-40B4-BE49-F238E27FC236}">
                <a16:creationId xmlns:a16="http://schemas.microsoft.com/office/drawing/2014/main" id="{07A77EF2-B499-4916-9D96-3949EAE70C83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05" name="Arrow: Pentagon 304">
            <a:extLst>
              <a:ext uri="{FF2B5EF4-FFF2-40B4-BE49-F238E27FC236}">
                <a16:creationId xmlns:a16="http://schemas.microsoft.com/office/drawing/2014/main" id="{4353D584-31B4-437B-8972-966461C0AF85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E675CB-8C45-42F1-8EEB-33BC2625E322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307" name="Arrow: Pentagon 306">
            <a:extLst>
              <a:ext uri="{FF2B5EF4-FFF2-40B4-BE49-F238E27FC236}">
                <a16:creationId xmlns:a16="http://schemas.microsoft.com/office/drawing/2014/main" id="{AFCE4123-9846-4B8F-9F4A-F8D2152F06C0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5A92D15-38BF-4325-968D-C083161676DD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318" name="Mask">
            <a:extLst>
              <a:ext uri="{FF2B5EF4-FFF2-40B4-BE49-F238E27FC236}">
                <a16:creationId xmlns:a16="http://schemas.microsoft.com/office/drawing/2014/main" id="{E9CE69F4-1E1B-439E-A8BB-0DC330ACA0E4}"/>
              </a:ext>
            </a:extLst>
          </p:cNvPr>
          <p:cNvGrpSpPr/>
          <p:nvPr/>
        </p:nvGrpSpPr>
        <p:grpSpPr>
          <a:xfrm>
            <a:off x="6893024" y="4194762"/>
            <a:ext cx="5286101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08CBBE8-9D82-4A9F-AA62-EA14F38B9011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D896916-EAD9-4A98-889D-670056BC21E8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2ED970C-3F84-45AB-9AFB-4C20CEE302B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C3706BF-7AF7-4139-847E-AA90D2594AA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7A1E17-50F9-4574-9346-7F6BB59B74B9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086DF-821C-4F8E-8901-1B1F526290C7}"/>
              </a:ext>
            </a:extLst>
          </p:cNvPr>
          <p:cNvGrpSpPr/>
          <p:nvPr/>
        </p:nvGrpSpPr>
        <p:grpSpPr>
          <a:xfrm>
            <a:off x="6201242" y="4194762"/>
            <a:ext cx="516914" cy="1806404"/>
            <a:chOff x="8481853" y="4194762"/>
            <a:chExt cx="516914" cy="1806404"/>
          </a:xfrm>
        </p:grpSpPr>
        <p:sp>
          <p:nvSpPr>
            <p:cNvPr id="325" name="Flowchart: Terminator 324">
              <a:extLst>
                <a:ext uri="{FF2B5EF4-FFF2-40B4-BE49-F238E27FC236}">
                  <a16:creationId xmlns:a16="http://schemas.microsoft.com/office/drawing/2014/main" id="{25703F43-03B0-49BC-9EF9-72F44786C689}"/>
                </a:ext>
              </a:extLst>
            </p:cNvPr>
            <p:cNvSpPr/>
            <p:nvPr/>
          </p:nvSpPr>
          <p:spPr>
            <a:xfrm flipH="1">
              <a:off x="8481853" y="4194762"/>
              <a:ext cx="516914" cy="297072"/>
            </a:xfrm>
            <a:prstGeom prst="flowChartTerminator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326" name="Flowchart: Terminator 325">
              <a:extLst>
                <a:ext uri="{FF2B5EF4-FFF2-40B4-BE49-F238E27FC236}">
                  <a16:creationId xmlns:a16="http://schemas.microsoft.com/office/drawing/2014/main" id="{2266CB89-DCBE-45F9-8E6E-8AB24A2992ED}"/>
                </a:ext>
              </a:extLst>
            </p:cNvPr>
            <p:cNvSpPr/>
            <p:nvPr/>
          </p:nvSpPr>
          <p:spPr>
            <a:xfrm flipH="1">
              <a:off x="8481853" y="5704094"/>
              <a:ext cx="516914" cy="297072"/>
            </a:xfrm>
            <a:prstGeom prst="flowChartTerminator">
              <a:avLst/>
            </a:prstGeom>
            <a:solidFill>
              <a:srgbClr val="99003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7" name="Flowchart: Terminator 326">
              <a:extLst>
                <a:ext uri="{FF2B5EF4-FFF2-40B4-BE49-F238E27FC236}">
                  <a16:creationId xmlns:a16="http://schemas.microsoft.com/office/drawing/2014/main" id="{FC139BC3-F0FA-48FD-9A75-54AAA8C9BC38}"/>
                </a:ext>
              </a:extLst>
            </p:cNvPr>
            <p:cNvSpPr/>
            <p:nvPr/>
          </p:nvSpPr>
          <p:spPr>
            <a:xfrm flipH="1">
              <a:off x="8481853" y="4572095"/>
              <a:ext cx="516914" cy="297072"/>
            </a:xfrm>
            <a:prstGeom prst="flowChartTerminator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8" name="Flowchart: Terminator 327">
              <a:extLst>
                <a:ext uri="{FF2B5EF4-FFF2-40B4-BE49-F238E27FC236}">
                  <a16:creationId xmlns:a16="http://schemas.microsoft.com/office/drawing/2014/main" id="{10787D77-FC39-409C-9BEB-D1AB48CBA3C9}"/>
                </a:ext>
              </a:extLst>
            </p:cNvPr>
            <p:cNvSpPr/>
            <p:nvPr/>
          </p:nvSpPr>
          <p:spPr>
            <a:xfrm flipH="1">
              <a:off x="8481853" y="4949428"/>
              <a:ext cx="516914" cy="297072"/>
            </a:xfrm>
            <a:prstGeom prst="flowChartTerminator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9" name="Flowchart: Terminator 328">
              <a:extLst>
                <a:ext uri="{FF2B5EF4-FFF2-40B4-BE49-F238E27FC236}">
                  <a16:creationId xmlns:a16="http://schemas.microsoft.com/office/drawing/2014/main" id="{58AF2EDC-2603-45C8-A300-9771FC6C777D}"/>
                </a:ext>
              </a:extLst>
            </p:cNvPr>
            <p:cNvSpPr/>
            <p:nvPr/>
          </p:nvSpPr>
          <p:spPr>
            <a:xfrm flipH="1">
              <a:off x="8481853" y="5326761"/>
              <a:ext cx="516914" cy="297072"/>
            </a:xfrm>
            <a:prstGeom prst="flowChartTerminator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277D72-EE4A-4396-963D-3004E773A3DE}"/>
              </a:ext>
            </a:extLst>
          </p:cNvPr>
          <p:cNvGrpSpPr/>
          <p:nvPr/>
        </p:nvGrpSpPr>
        <p:grpSpPr>
          <a:xfrm>
            <a:off x="6940877" y="3290117"/>
            <a:ext cx="357188" cy="430666"/>
            <a:chOff x="6691312" y="3586163"/>
            <a:chExt cx="357188" cy="430666"/>
          </a:xfrm>
          <a:solidFill>
            <a:srgbClr val="0070C0"/>
          </a:solidFill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12553D6-1D15-45B6-9A9A-72C1F09A7F2A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EACB96D-D08F-4E57-B827-472368AD44C2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FF4B7A-B77A-444D-975D-9FE853EFB1F3}"/>
              </a:ext>
            </a:extLst>
          </p:cNvPr>
          <p:cNvGrpSpPr/>
          <p:nvPr/>
        </p:nvGrpSpPr>
        <p:grpSpPr>
          <a:xfrm>
            <a:off x="7483345" y="3290117"/>
            <a:ext cx="357188" cy="430666"/>
            <a:chOff x="6691312" y="3586163"/>
            <a:chExt cx="357188" cy="430666"/>
          </a:xfrm>
          <a:solidFill>
            <a:srgbClr val="00B050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419B405-22A0-45E2-9C37-67AD38A8D585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CBFF931-4D28-4CF9-BB76-B538942BC728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584321F-3783-4909-A9E5-88FECBCFC8A0}"/>
              </a:ext>
            </a:extLst>
          </p:cNvPr>
          <p:cNvGrpSpPr/>
          <p:nvPr/>
        </p:nvGrpSpPr>
        <p:grpSpPr>
          <a:xfrm>
            <a:off x="8013289" y="3290117"/>
            <a:ext cx="357188" cy="430666"/>
            <a:chOff x="6691312" y="3586163"/>
            <a:chExt cx="357188" cy="430666"/>
          </a:xfrm>
          <a:solidFill>
            <a:srgbClr val="FFC000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1BEC026-FB06-4DD5-984F-092B4685CACB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5ADCF30-3364-423F-A825-DFD4BA033C38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42830AC-CD45-40AB-9E89-CF07F9C2641C}"/>
              </a:ext>
            </a:extLst>
          </p:cNvPr>
          <p:cNvGrpSpPr/>
          <p:nvPr/>
        </p:nvGrpSpPr>
        <p:grpSpPr>
          <a:xfrm>
            <a:off x="8401663" y="3290117"/>
            <a:ext cx="357188" cy="430666"/>
            <a:chOff x="6691312" y="3586163"/>
            <a:chExt cx="357188" cy="430666"/>
          </a:xfrm>
          <a:solidFill>
            <a:srgbClr val="FFC000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CE9684E-539F-474B-9A11-7911B75786D3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F7F7B67-8C03-49D8-A5B0-DADB9C05C23D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1AE2DD8-0B6C-4E1D-BA69-9E4B09B8D9FD}"/>
              </a:ext>
            </a:extLst>
          </p:cNvPr>
          <p:cNvGrpSpPr/>
          <p:nvPr/>
        </p:nvGrpSpPr>
        <p:grpSpPr>
          <a:xfrm>
            <a:off x="8972658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2229B49-0F4B-4B54-8B9E-40795B3023F5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751312-825C-4C53-9740-D56DDAB38845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B6D4C32-A12A-47A2-8856-2FCDECE0738A}"/>
              </a:ext>
            </a:extLst>
          </p:cNvPr>
          <p:cNvGrpSpPr/>
          <p:nvPr/>
        </p:nvGrpSpPr>
        <p:grpSpPr>
          <a:xfrm>
            <a:off x="9356404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C59502B-C529-4852-9DEB-738F516E631E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B42920-F769-487F-BD7C-47014E1BFEFB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F969C46-8007-44FA-9B24-73B8389D96AF}"/>
              </a:ext>
            </a:extLst>
          </p:cNvPr>
          <p:cNvCxnSpPr>
            <a:cxnSpLocks/>
            <a:stCxn id="325" idx="0"/>
          </p:cNvCxnSpPr>
          <p:nvPr/>
        </p:nvCxnSpPr>
        <p:spPr>
          <a:xfrm flipV="1">
            <a:off x="6459699" y="3720783"/>
            <a:ext cx="286499" cy="4739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B2F80C4-0277-47BD-AAED-5D6BD6A52C6D}"/>
              </a:ext>
            </a:extLst>
          </p:cNvPr>
          <p:cNvCxnSpPr>
            <a:cxnSpLocks/>
            <a:stCxn id="325" idx="0"/>
            <a:endCxn id="149" idx="2"/>
          </p:cNvCxnSpPr>
          <p:nvPr/>
        </p:nvCxnSpPr>
        <p:spPr>
          <a:xfrm flipV="1">
            <a:off x="6459699" y="3720783"/>
            <a:ext cx="1732184" cy="4739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E65E1-B994-4D1D-83E2-73AAFC1F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3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046"/>
    </mc:Choice>
    <mc:Fallback xmlns="">
      <p:transition advTm="11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37" objId="5"/>
      </p14:showEvt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Recomputation after Recovery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949A59-C47F-42CC-B6BD-80481484CB71}"/>
              </a:ext>
            </a:extLst>
          </p:cNvPr>
          <p:cNvGrpSpPr/>
          <p:nvPr/>
        </p:nvGrpSpPr>
        <p:grpSpPr>
          <a:xfrm>
            <a:off x="7986583" y="1132129"/>
            <a:ext cx="2212732" cy="1621999"/>
            <a:chOff x="7531904" y="1168563"/>
            <a:chExt cx="2212732" cy="162199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B5F56B3-A887-4A0A-A152-542DE9BB4C70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A7F9964-23AF-44CD-9F6F-9083E6B5DD4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69043BE-7797-455A-B8CF-C25890C7AF7B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963275-64CD-444C-87D3-2167F71EF5CF}"/>
                </a:ext>
              </a:extLst>
            </p:cNvPr>
            <p:cNvCxnSpPr>
              <a:cxnSpLocks/>
              <a:stCxn id="170" idx="7"/>
              <a:endCxn id="171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B6667B9-350E-415F-B6E0-6610E20C6004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09013F9-D4E3-49E7-83B6-311B130E0B43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59EE2BC-9CE6-45F4-B180-85A1FB7DD5D3}"/>
                </a:ext>
              </a:extLst>
            </p:cNvPr>
            <p:cNvCxnSpPr>
              <a:cxnSpLocks/>
              <a:stCxn id="171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A82809-3CBB-4097-B36D-32A939487113}"/>
                </a:ext>
              </a:extLst>
            </p:cNvPr>
            <p:cNvCxnSpPr>
              <a:cxnSpLocks/>
              <a:stCxn id="172" idx="0"/>
              <a:endCxn id="171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0BFAE-31D0-4740-9C5B-24FADBEA2201}"/>
                </a:ext>
              </a:extLst>
            </p:cNvPr>
            <p:cNvCxnSpPr>
              <a:cxnSpLocks/>
              <a:stCxn id="175" idx="6"/>
              <a:endCxn id="176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F63088-1C18-4AD4-881B-0D5165FAFFCD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178F287-38C6-431A-BEC7-3A438D97273C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4B44D0-A379-4948-A897-C660EFA7029B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A7C5C29-9414-4529-9768-F44CD5193B4C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BDD86B3-59C9-4864-8FD9-5A83D95CBD9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0A06306-69D3-4334-B121-B3D1AA13C877}"/>
                </a:ext>
              </a:extLst>
            </p:cNvPr>
            <p:cNvCxnSpPr>
              <a:cxnSpLocks/>
              <a:stCxn id="172" idx="4"/>
              <a:endCxn id="175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AA0EF75-4F40-4118-B933-03959A41CC1A}"/>
                </a:ext>
              </a:extLst>
            </p:cNvPr>
            <p:cNvCxnSpPr>
              <a:stCxn id="176" idx="2"/>
              <a:endCxn id="172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5BBC84F-D01A-4393-A787-2999A0F5F413}"/>
                </a:ext>
              </a:extLst>
            </p:cNvPr>
            <p:cNvCxnSpPr>
              <a:cxnSpLocks/>
              <a:stCxn id="170" idx="5"/>
              <a:endCxn id="175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F596E9-7A6D-417B-A822-F744DA49C34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BF7BD9-5639-49FC-B2F0-B892F35452F7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93A80BC-7A76-4A7C-840E-A7B5ECFA0155}"/>
              </a:ext>
            </a:extLst>
          </p:cNvPr>
          <p:cNvGrpSpPr/>
          <p:nvPr/>
        </p:nvGrpSpPr>
        <p:grpSpPr>
          <a:xfrm>
            <a:off x="447288" y="1524036"/>
            <a:ext cx="4998515" cy="1397947"/>
            <a:chOff x="447288" y="1231936"/>
            <a:chExt cx="4998515" cy="1397947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0CEC35F-0588-4864-999C-61684800ACCA}"/>
                </a:ext>
              </a:extLst>
            </p:cNvPr>
            <p:cNvSpPr/>
            <p:nvPr/>
          </p:nvSpPr>
          <p:spPr>
            <a:xfrm>
              <a:off x="867833" y="1231936"/>
              <a:ext cx="4577970" cy="1397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impacted vertex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</a:p>
            <a:p>
              <a:pPr>
                <a:lnSpc>
                  <a:spcPct val="107000"/>
                </a:lnSpc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incoming edge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of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4979C2-E797-4330-B069-B6C1D6189D23}"/>
                </a:ext>
              </a:extLst>
            </p:cNvPr>
            <p:cNvSpPr/>
            <p:nvPr/>
          </p:nvSpPr>
          <p:spPr>
            <a:xfrm>
              <a:off x="447288" y="1231936"/>
              <a:ext cx="419705" cy="139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164D852-9F0F-4ABD-B5DB-3D5B837AD358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242E2B-C9F8-4044-982F-2AB1BF08F7C2}"/>
              </a:ext>
            </a:extLst>
          </p:cNvPr>
          <p:cNvSpPr txBox="1"/>
          <p:nvPr/>
        </p:nvSpPr>
        <p:spPr>
          <a:xfrm>
            <a:off x="699765" y="1184622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Reapproximate Vertex States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B591DDE-33B9-4C69-8971-325747E4794D}"/>
              </a:ext>
            </a:extLst>
          </p:cNvPr>
          <p:cNvSpPr/>
          <p:nvPr/>
        </p:nvSpPr>
        <p:spPr>
          <a:xfrm>
            <a:off x="409117" y="1184623"/>
            <a:ext cx="4971699" cy="1708166"/>
          </a:xfrm>
          <a:prstGeom prst="roundRect">
            <a:avLst>
              <a:gd name="adj" fmla="val 8082"/>
            </a:avLst>
          </a:prstGeom>
          <a:noFill/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5E701F-57AF-4004-87DA-BDF3E275355C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F555425-FB86-4C27-BD4E-E0900DAAC600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rgbClr val="0070C0"/>
          </a:solidFill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73B17CB-18E6-4C06-99CB-9E68FBD842DD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6C7BD64-1381-4BB2-80DA-9D2DA7575323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73FE12A-6160-4A69-92A6-EFFB379DC2A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8322C0F-BB7A-46FF-8C11-84BB120648E4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1C2E08B-55BB-49E4-9418-840B9874E697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6BA0EB00-64E4-40FF-82CD-405ADC94DA7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88A9C7D4-4E64-4D30-BADF-0469323D96C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FEB6A36-D4CE-4F1F-874D-F0E85F91DFA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59AEAE-19E1-488C-A656-9751EFB89033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C974FBA-9D3F-4B39-9E00-27E4C1F9FE1F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80CACB0-D3A4-46C4-A956-83F92BC8AC8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F04869B-B089-43BB-BC3A-6E238C10B493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D71F6C8-1EC1-489E-BA73-F01F925FAA54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4BFF23A2-79CD-4E17-9C1E-D976E7147356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5FC82816-FD72-46EB-AC4C-46CBC4CED22D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3B362-FD11-4D99-A037-912725C4C1B2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2437175-44BB-47BA-993A-DB6218A990C9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6864B78-AEC8-43CD-B8EF-CFB5A3E320C6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98F1E8-49D5-49FD-B83F-CEB55600C6C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0C5575E-2613-47E1-B78A-300A8EBC2996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83372D3-31D1-47E9-A4A2-F184BF5CA03F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13842FD-9CF7-4C5C-B999-2E6E6165489F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Arrow: Pentagon 302">
            <a:extLst>
              <a:ext uri="{FF2B5EF4-FFF2-40B4-BE49-F238E27FC236}">
                <a16:creationId xmlns:a16="http://schemas.microsoft.com/office/drawing/2014/main" id="{6EA512EE-8932-462D-8B1F-9AE66675AC59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04" name="Arrow: Pentagon 303">
            <a:extLst>
              <a:ext uri="{FF2B5EF4-FFF2-40B4-BE49-F238E27FC236}">
                <a16:creationId xmlns:a16="http://schemas.microsoft.com/office/drawing/2014/main" id="{07A77EF2-B499-4916-9D96-3949EAE70C83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05" name="Arrow: Pentagon 304">
            <a:extLst>
              <a:ext uri="{FF2B5EF4-FFF2-40B4-BE49-F238E27FC236}">
                <a16:creationId xmlns:a16="http://schemas.microsoft.com/office/drawing/2014/main" id="{4353D584-31B4-437B-8972-966461C0AF85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E675CB-8C45-42F1-8EEB-33BC2625E322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307" name="Arrow: Pentagon 306">
            <a:extLst>
              <a:ext uri="{FF2B5EF4-FFF2-40B4-BE49-F238E27FC236}">
                <a16:creationId xmlns:a16="http://schemas.microsoft.com/office/drawing/2014/main" id="{AFCE4123-9846-4B8F-9F4A-F8D2152F06C0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5A92D15-38BF-4325-968D-C083161676DD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318" name="Mask">
            <a:extLst>
              <a:ext uri="{FF2B5EF4-FFF2-40B4-BE49-F238E27FC236}">
                <a16:creationId xmlns:a16="http://schemas.microsoft.com/office/drawing/2014/main" id="{E9CE69F4-1E1B-439E-A8BB-0DC330ACA0E4}"/>
              </a:ext>
            </a:extLst>
          </p:cNvPr>
          <p:cNvGrpSpPr/>
          <p:nvPr/>
        </p:nvGrpSpPr>
        <p:grpSpPr>
          <a:xfrm>
            <a:off x="6893024" y="4194762"/>
            <a:ext cx="5286101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08CBBE8-9D82-4A9F-AA62-EA14F38B9011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D896916-EAD9-4A98-889D-670056BC21E8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2ED970C-3F84-45AB-9AFB-4C20CEE302B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C3706BF-7AF7-4139-847E-AA90D2594AA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7A1E17-50F9-4574-9346-7F6BB59B74B9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086DF-821C-4F8E-8901-1B1F526290C7}"/>
              </a:ext>
            </a:extLst>
          </p:cNvPr>
          <p:cNvGrpSpPr/>
          <p:nvPr/>
        </p:nvGrpSpPr>
        <p:grpSpPr>
          <a:xfrm>
            <a:off x="6201242" y="4194762"/>
            <a:ext cx="516914" cy="1806404"/>
            <a:chOff x="8481853" y="4194762"/>
            <a:chExt cx="516914" cy="1806404"/>
          </a:xfrm>
        </p:grpSpPr>
        <p:sp>
          <p:nvSpPr>
            <p:cNvPr id="325" name="Flowchart: Terminator 324">
              <a:extLst>
                <a:ext uri="{FF2B5EF4-FFF2-40B4-BE49-F238E27FC236}">
                  <a16:creationId xmlns:a16="http://schemas.microsoft.com/office/drawing/2014/main" id="{25703F43-03B0-49BC-9EF9-72F44786C689}"/>
                </a:ext>
              </a:extLst>
            </p:cNvPr>
            <p:cNvSpPr/>
            <p:nvPr/>
          </p:nvSpPr>
          <p:spPr>
            <a:xfrm flipH="1">
              <a:off x="8481853" y="4194762"/>
              <a:ext cx="516914" cy="297072"/>
            </a:xfrm>
            <a:prstGeom prst="flowChartTerminator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326" name="Flowchart: Terminator 325">
              <a:extLst>
                <a:ext uri="{FF2B5EF4-FFF2-40B4-BE49-F238E27FC236}">
                  <a16:creationId xmlns:a16="http://schemas.microsoft.com/office/drawing/2014/main" id="{2266CB89-DCBE-45F9-8E6E-8AB24A2992ED}"/>
                </a:ext>
              </a:extLst>
            </p:cNvPr>
            <p:cNvSpPr/>
            <p:nvPr/>
          </p:nvSpPr>
          <p:spPr>
            <a:xfrm flipH="1">
              <a:off x="8481853" y="5704094"/>
              <a:ext cx="516914" cy="297072"/>
            </a:xfrm>
            <a:prstGeom prst="flowChartTerminator">
              <a:avLst/>
            </a:prstGeom>
            <a:solidFill>
              <a:srgbClr val="99003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7" name="Flowchart: Terminator 326">
              <a:extLst>
                <a:ext uri="{FF2B5EF4-FFF2-40B4-BE49-F238E27FC236}">
                  <a16:creationId xmlns:a16="http://schemas.microsoft.com/office/drawing/2014/main" id="{FC139BC3-F0FA-48FD-9A75-54AAA8C9BC38}"/>
                </a:ext>
              </a:extLst>
            </p:cNvPr>
            <p:cNvSpPr/>
            <p:nvPr/>
          </p:nvSpPr>
          <p:spPr>
            <a:xfrm flipH="1">
              <a:off x="8481853" y="4572095"/>
              <a:ext cx="516914" cy="297072"/>
            </a:xfrm>
            <a:prstGeom prst="flowChartTerminator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8" name="Flowchart: Terminator 327">
              <a:extLst>
                <a:ext uri="{FF2B5EF4-FFF2-40B4-BE49-F238E27FC236}">
                  <a16:creationId xmlns:a16="http://schemas.microsoft.com/office/drawing/2014/main" id="{10787D77-FC39-409C-9BEB-D1AB48CBA3C9}"/>
                </a:ext>
              </a:extLst>
            </p:cNvPr>
            <p:cNvSpPr/>
            <p:nvPr/>
          </p:nvSpPr>
          <p:spPr>
            <a:xfrm flipH="1">
              <a:off x="8481853" y="4949428"/>
              <a:ext cx="516914" cy="297072"/>
            </a:xfrm>
            <a:prstGeom prst="flowChartTerminator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9" name="Flowchart: Terminator 328">
              <a:extLst>
                <a:ext uri="{FF2B5EF4-FFF2-40B4-BE49-F238E27FC236}">
                  <a16:creationId xmlns:a16="http://schemas.microsoft.com/office/drawing/2014/main" id="{58AF2EDC-2603-45C8-A300-9771FC6C777D}"/>
                </a:ext>
              </a:extLst>
            </p:cNvPr>
            <p:cNvSpPr/>
            <p:nvPr/>
          </p:nvSpPr>
          <p:spPr>
            <a:xfrm flipH="1">
              <a:off x="8481853" y="5326761"/>
              <a:ext cx="516914" cy="297072"/>
            </a:xfrm>
            <a:prstGeom prst="flowChartTerminator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277D72-EE4A-4396-963D-3004E773A3DE}"/>
              </a:ext>
            </a:extLst>
          </p:cNvPr>
          <p:cNvGrpSpPr/>
          <p:nvPr/>
        </p:nvGrpSpPr>
        <p:grpSpPr>
          <a:xfrm>
            <a:off x="6940877" y="3290117"/>
            <a:ext cx="357188" cy="430666"/>
            <a:chOff x="6691312" y="3586163"/>
            <a:chExt cx="357188" cy="430666"/>
          </a:xfrm>
          <a:solidFill>
            <a:srgbClr val="0070C0"/>
          </a:solidFill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12553D6-1D15-45B6-9A9A-72C1F09A7F2A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EACB96D-D08F-4E57-B827-472368AD44C2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FF4B7A-B77A-444D-975D-9FE853EFB1F3}"/>
              </a:ext>
            </a:extLst>
          </p:cNvPr>
          <p:cNvGrpSpPr/>
          <p:nvPr/>
        </p:nvGrpSpPr>
        <p:grpSpPr>
          <a:xfrm>
            <a:off x="7483345" y="3290117"/>
            <a:ext cx="357188" cy="430666"/>
            <a:chOff x="6691312" y="3586163"/>
            <a:chExt cx="357188" cy="430666"/>
          </a:xfrm>
          <a:solidFill>
            <a:srgbClr val="00B050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419B405-22A0-45E2-9C37-67AD38A8D585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CBFF931-4D28-4CF9-BB76-B538942BC728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584321F-3783-4909-A9E5-88FECBCFC8A0}"/>
              </a:ext>
            </a:extLst>
          </p:cNvPr>
          <p:cNvGrpSpPr/>
          <p:nvPr/>
        </p:nvGrpSpPr>
        <p:grpSpPr>
          <a:xfrm>
            <a:off x="8013289" y="3290117"/>
            <a:ext cx="357188" cy="430666"/>
            <a:chOff x="6691312" y="3586163"/>
            <a:chExt cx="357188" cy="430666"/>
          </a:xfrm>
          <a:solidFill>
            <a:srgbClr val="FFC000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1BEC026-FB06-4DD5-984F-092B4685CACB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5ADCF30-3364-423F-A825-DFD4BA033C38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42830AC-CD45-40AB-9E89-CF07F9C2641C}"/>
              </a:ext>
            </a:extLst>
          </p:cNvPr>
          <p:cNvGrpSpPr/>
          <p:nvPr/>
        </p:nvGrpSpPr>
        <p:grpSpPr>
          <a:xfrm>
            <a:off x="8401663" y="3290117"/>
            <a:ext cx="357188" cy="430666"/>
            <a:chOff x="6691312" y="3586163"/>
            <a:chExt cx="357188" cy="430666"/>
          </a:xfrm>
          <a:solidFill>
            <a:srgbClr val="FFC000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CE9684E-539F-474B-9A11-7911B75786D3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F7F7B67-8C03-49D8-A5B0-DADB9C05C23D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1AE2DD8-0B6C-4E1D-BA69-9E4B09B8D9FD}"/>
              </a:ext>
            </a:extLst>
          </p:cNvPr>
          <p:cNvGrpSpPr/>
          <p:nvPr/>
        </p:nvGrpSpPr>
        <p:grpSpPr>
          <a:xfrm>
            <a:off x="8972658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2229B49-0F4B-4B54-8B9E-40795B3023F5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751312-825C-4C53-9740-D56DDAB38845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B6D4C32-A12A-47A2-8856-2FCDECE0738A}"/>
              </a:ext>
            </a:extLst>
          </p:cNvPr>
          <p:cNvGrpSpPr/>
          <p:nvPr/>
        </p:nvGrpSpPr>
        <p:grpSpPr>
          <a:xfrm>
            <a:off x="9356404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C59502B-C529-4852-9DEB-738F516E631E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B42920-F769-487F-BD7C-47014E1BFEFB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499B2E-DA78-4509-B9B0-ACABDD821E92}"/>
              </a:ext>
            </a:extLst>
          </p:cNvPr>
          <p:cNvSpPr/>
          <p:nvPr/>
        </p:nvSpPr>
        <p:spPr>
          <a:xfrm>
            <a:off x="6940877" y="2645188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7720087-ACA0-4964-B961-7075CAA134A9}"/>
              </a:ext>
            </a:extLst>
          </p:cNvPr>
          <p:cNvCxnSpPr>
            <a:stCxn id="131" idx="0"/>
            <a:endCxn id="281" idx="0"/>
          </p:cNvCxnSpPr>
          <p:nvPr/>
        </p:nvCxnSpPr>
        <p:spPr>
          <a:xfrm rot="16200000" flipV="1">
            <a:off x="6917832" y="3088478"/>
            <a:ext cx="12700" cy="403278"/>
          </a:xfrm>
          <a:prstGeom prst="curvedConnector3">
            <a:avLst>
              <a:gd name="adj1" fmla="val 18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CFDE0ED-42AE-4E06-B9CF-E5B3FB241CB9}"/>
              </a:ext>
            </a:extLst>
          </p:cNvPr>
          <p:cNvCxnSpPr>
            <a:stCxn id="151" idx="0"/>
            <a:endCxn id="148" idx="0"/>
          </p:cNvCxnSpPr>
          <p:nvPr/>
        </p:nvCxnSpPr>
        <p:spPr>
          <a:xfrm rot="16200000" flipV="1">
            <a:off x="8386070" y="3095930"/>
            <a:ext cx="12700" cy="388374"/>
          </a:xfrm>
          <a:prstGeom prst="curvedConnector3">
            <a:avLst>
              <a:gd name="adj1" fmla="val 18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065CAC-54F2-42BE-AC7D-4FF55F9D41A1}"/>
              </a:ext>
            </a:extLst>
          </p:cNvPr>
          <p:cNvCxnSpPr>
            <a:stCxn id="157" idx="0"/>
            <a:endCxn id="154" idx="0"/>
          </p:cNvCxnSpPr>
          <p:nvPr/>
        </p:nvCxnSpPr>
        <p:spPr>
          <a:xfrm rot="16200000" flipV="1">
            <a:off x="9343125" y="3098244"/>
            <a:ext cx="12700" cy="383746"/>
          </a:xfrm>
          <a:prstGeom prst="curvedConnector3">
            <a:avLst>
              <a:gd name="adj1" fmla="val 18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CF01F-46FD-43E9-879C-49C7A25F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4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47">
        <p:fade/>
      </p:transition>
    </mc:Choice>
    <mc:Fallback xmlns="">
      <p:transition spd="med" advTm="71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</p:bldLst>
  </p:timing>
  <p:extLst>
    <p:ext uri="{E180D4A7-C9FB-4DFB-919C-405C955672EB}">
      <p14:showEvtLst xmlns:p14="http://schemas.microsoft.com/office/powerpoint/2010/main">
        <p14:playEvt time="1" objId="6"/>
        <p14:stopEvt time="6365" objId="6"/>
      </p14:showEvt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Recomputation after Recovery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949A59-C47F-42CC-B6BD-80481484CB71}"/>
              </a:ext>
            </a:extLst>
          </p:cNvPr>
          <p:cNvGrpSpPr/>
          <p:nvPr/>
        </p:nvGrpSpPr>
        <p:grpSpPr>
          <a:xfrm>
            <a:off x="7986583" y="1132129"/>
            <a:ext cx="2212732" cy="1621999"/>
            <a:chOff x="7531904" y="1168563"/>
            <a:chExt cx="2212732" cy="162199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B5F56B3-A887-4A0A-A152-542DE9BB4C70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A7F9964-23AF-44CD-9F6F-9083E6B5DD4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69043BE-7797-455A-B8CF-C25890C7AF7B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963275-64CD-444C-87D3-2167F71EF5CF}"/>
                </a:ext>
              </a:extLst>
            </p:cNvPr>
            <p:cNvCxnSpPr>
              <a:cxnSpLocks/>
              <a:stCxn id="170" idx="7"/>
              <a:endCxn id="171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B6667B9-350E-415F-B6E0-6610E20C6004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09013F9-D4E3-49E7-83B6-311B130E0B43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59EE2BC-9CE6-45F4-B180-85A1FB7DD5D3}"/>
                </a:ext>
              </a:extLst>
            </p:cNvPr>
            <p:cNvCxnSpPr>
              <a:cxnSpLocks/>
              <a:stCxn id="171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A82809-3CBB-4097-B36D-32A939487113}"/>
                </a:ext>
              </a:extLst>
            </p:cNvPr>
            <p:cNvCxnSpPr>
              <a:cxnSpLocks/>
              <a:stCxn id="172" idx="0"/>
              <a:endCxn id="171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0BFAE-31D0-4740-9C5B-24FADBEA2201}"/>
                </a:ext>
              </a:extLst>
            </p:cNvPr>
            <p:cNvCxnSpPr>
              <a:cxnSpLocks/>
              <a:stCxn id="175" idx="6"/>
              <a:endCxn id="176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F63088-1C18-4AD4-881B-0D5165FAFFCD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178F287-38C6-431A-BEC7-3A438D97273C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4B44D0-A379-4948-A897-C660EFA7029B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A7C5C29-9414-4529-9768-F44CD5193B4C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BDD86B3-59C9-4864-8FD9-5A83D95CBD9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0A06306-69D3-4334-B121-B3D1AA13C877}"/>
                </a:ext>
              </a:extLst>
            </p:cNvPr>
            <p:cNvCxnSpPr>
              <a:cxnSpLocks/>
              <a:stCxn id="172" idx="4"/>
              <a:endCxn id="175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AA0EF75-4F40-4118-B933-03959A41CC1A}"/>
                </a:ext>
              </a:extLst>
            </p:cNvPr>
            <p:cNvCxnSpPr>
              <a:stCxn id="176" idx="2"/>
              <a:endCxn id="172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5BBC84F-D01A-4393-A787-2999A0F5F413}"/>
                </a:ext>
              </a:extLst>
            </p:cNvPr>
            <p:cNvCxnSpPr>
              <a:cxnSpLocks/>
              <a:stCxn id="170" idx="5"/>
              <a:endCxn id="175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F596E9-7A6D-417B-A822-F744DA49C34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BF7BD9-5639-49FC-B2F0-B892F35452F7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93A80BC-7A76-4A7C-840E-A7B5ECFA0155}"/>
              </a:ext>
            </a:extLst>
          </p:cNvPr>
          <p:cNvGrpSpPr/>
          <p:nvPr/>
        </p:nvGrpSpPr>
        <p:grpSpPr>
          <a:xfrm>
            <a:off x="447288" y="1524036"/>
            <a:ext cx="4998515" cy="1397947"/>
            <a:chOff x="447288" y="1231936"/>
            <a:chExt cx="4998515" cy="1397947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0CEC35F-0588-4864-999C-61684800ACCA}"/>
                </a:ext>
              </a:extLst>
            </p:cNvPr>
            <p:cNvSpPr/>
            <p:nvPr/>
          </p:nvSpPr>
          <p:spPr>
            <a:xfrm>
              <a:off x="867833" y="1231936"/>
              <a:ext cx="4577970" cy="1397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impacted vertex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</a:p>
            <a:p>
              <a:pPr>
                <a:lnSpc>
                  <a:spcPct val="107000"/>
                </a:lnSpc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incoming edge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of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4979C2-E797-4330-B069-B6C1D6189D23}"/>
                </a:ext>
              </a:extLst>
            </p:cNvPr>
            <p:cNvSpPr/>
            <p:nvPr/>
          </p:nvSpPr>
          <p:spPr>
            <a:xfrm>
              <a:off x="447288" y="1231936"/>
              <a:ext cx="419705" cy="139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164D852-9F0F-4ABD-B5DB-3D5B837AD358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242E2B-C9F8-4044-982F-2AB1BF08F7C2}"/>
              </a:ext>
            </a:extLst>
          </p:cNvPr>
          <p:cNvSpPr txBox="1"/>
          <p:nvPr/>
        </p:nvSpPr>
        <p:spPr>
          <a:xfrm>
            <a:off x="699765" y="1184622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Reapproximate Vertex States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B591DDE-33B9-4C69-8971-325747E4794D}"/>
              </a:ext>
            </a:extLst>
          </p:cNvPr>
          <p:cNvSpPr/>
          <p:nvPr/>
        </p:nvSpPr>
        <p:spPr>
          <a:xfrm>
            <a:off x="409117" y="1184623"/>
            <a:ext cx="4971699" cy="1708166"/>
          </a:xfrm>
          <a:prstGeom prst="roundRect">
            <a:avLst>
              <a:gd name="adj" fmla="val 8082"/>
            </a:avLst>
          </a:prstGeom>
          <a:noFill/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5E701F-57AF-4004-87DA-BDF3E275355C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73B17CB-18E6-4C06-99CB-9E68FBD842DD}"/>
              </a:ext>
            </a:extLst>
          </p:cNvPr>
          <p:cNvSpPr/>
          <p:nvPr/>
        </p:nvSpPr>
        <p:spPr>
          <a:xfrm>
            <a:off x="6537599" y="3290117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6C7BD64-1381-4BB2-80DA-9D2DA7575323}"/>
              </a:ext>
            </a:extLst>
          </p:cNvPr>
          <p:cNvSpPr/>
          <p:nvPr/>
        </p:nvSpPr>
        <p:spPr>
          <a:xfrm>
            <a:off x="6537599" y="3505450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73FE12A-6160-4A69-92A6-EFFB379DC2A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8322C0F-BB7A-46FF-8C11-84BB120648E4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1C2E08B-55BB-49E4-9418-840B9874E697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6BA0EB00-64E4-40FF-82CD-405ADC94DA7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88A9C7D4-4E64-4D30-BADF-0469323D96C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FEB6A36-D4CE-4F1F-874D-F0E85F91DFA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59AEAE-19E1-488C-A656-9751EFB89033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C974FBA-9D3F-4B39-9E00-27E4C1F9FE1F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80CACB0-D3A4-46C4-A956-83F92BC8AC8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F04869B-B089-43BB-BC3A-6E238C10B493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D71F6C8-1EC1-489E-BA73-F01F925FAA54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4BFF23A2-79CD-4E17-9C1E-D976E7147356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5FC82816-FD72-46EB-AC4C-46CBC4CED22D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3B362-FD11-4D99-A037-912725C4C1B2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2437175-44BB-47BA-993A-DB6218A990C9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6864B78-AEC8-43CD-B8EF-CFB5A3E320C6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98F1E8-49D5-49FD-B83F-CEB55600C6C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0C5575E-2613-47E1-B78A-300A8EBC2996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83372D3-31D1-47E9-A4A2-F184BF5CA03F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13842FD-9CF7-4C5C-B999-2E6E6165489F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Arrow: Pentagon 302">
            <a:extLst>
              <a:ext uri="{FF2B5EF4-FFF2-40B4-BE49-F238E27FC236}">
                <a16:creationId xmlns:a16="http://schemas.microsoft.com/office/drawing/2014/main" id="{6EA512EE-8932-462D-8B1F-9AE66675AC59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04" name="Arrow: Pentagon 303">
            <a:extLst>
              <a:ext uri="{FF2B5EF4-FFF2-40B4-BE49-F238E27FC236}">
                <a16:creationId xmlns:a16="http://schemas.microsoft.com/office/drawing/2014/main" id="{07A77EF2-B499-4916-9D96-3949EAE70C83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05" name="Arrow: Pentagon 304">
            <a:extLst>
              <a:ext uri="{FF2B5EF4-FFF2-40B4-BE49-F238E27FC236}">
                <a16:creationId xmlns:a16="http://schemas.microsoft.com/office/drawing/2014/main" id="{4353D584-31B4-437B-8972-966461C0AF85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E675CB-8C45-42F1-8EEB-33BC2625E322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307" name="Arrow: Pentagon 306">
            <a:extLst>
              <a:ext uri="{FF2B5EF4-FFF2-40B4-BE49-F238E27FC236}">
                <a16:creationId xmlns:a16="http://schemas.microsoft.com/office/drawing/2014/main" id="{AFCE4123-9846-4B8F-9F4A-F8D2152F06C0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5A92D15-38BF-4325-968D-C083161676DD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318" name="Mask">
            <a:extLst>
              <a:ext uri="{FF2B5EF4-FFF2-40B4-BE49-F238E27FC236}">
                <a16:creationId xmlns:a16="http://schemas.microsoft.com/office/drawing/2014/main" id="{E9CE69F4-1E1B-439E-A8BB-0DC330ACA0E4}"/>
              </a:ext>
            </a:extLst>
          </p:cNvPr>
          <p:cNvGrpSpPr/>
          <p:nvPr/>
        </p:nvGrpSpPr>
        <p:grpSpPr>
          <a:xfrm>
            <a:off x="9022809" y="4194762"/>
            <a:ext cx="3156316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E08CBBE8-9D82-4A9F-AA62-EA14F38B9011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D896916-EAD9-4A98-889D-670056BC21E8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2ED970C-3F84-45AB-9AFB-4C20CEE302B5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C3706BF-7AF7-4139-847E-AA90D2594AA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7A1E17-50F9-4574-9346-7F6BB59B74B9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086DF-821C-4F8E-8901-1B1F526290C7}"/>
              </a:ext>
            </a:extLst>
          </p:cNvPr>
          <p:cNvGrpSpPr/>
          <p:nvPr/>
        </p:nvGrpSpPr>
        <p:grpSpPr>
          <a:xfrm>
            <a:off x="6201242" y="4194762"/>
            <a:ext cx="516914" cy="1806404"/>
            <a:chOff x="8481853" y="4194762"/>
            <a:chExt cx="516914" cy="1806404"/>
          </a:xfrm>
        </p:grpSpPr>
        <p:sp>
          <p:nvSpPr>
            <p:cNvPr id="325" name="Flowchart: Terminator 324">
              <a:extLst>
                <a:ext uri="{FF2B5EF4-FFF2-40B4-BE49-F238E27FC236}">
                  <a16:creationId xmlns:a16="http://schemas.microsoft.com/office/drawing/2014/main" id="{25703F43-03B0-49BC-9EF9-72F44786C689}"/>
                </a:ext>
              </a:extLst>
            </p:cNvPr>
            <p:cNvSpPr/>
            <p:nvPr/>
          </p:nvSpPr>
          <p:spPr>
            <a:xfrm flipH="1">
              <a:off x="8481853" y="4194762"/>
              <a:ext cx="516914" cy="297072"/>
            </a:xfrm>
            <a:prstGeom prst="flowChartTerminator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326" name="Flowchart: Terminator 325">
              <a:extLst>
                <a:ext uri="{FF2B5EF4-FFF2-40B4-BE49-F238E27FC236}">
                  <a16:creationId xmlns:a16="http://schemas.microsoft.com/office/drawing/2014/main" id="{2266CB89-DCBE-45F9-8E6E-8AB24A2992ED}"/>
                </a:ext>
              </a:extLst>
            </p:cNvPr>
            <p:cNvSpPr/>
            <p:nvPr/>
          </p:nvSpPr>
          <p:spPr>
            <a:xfrm flipH="1">
              <a:off x="8481853" y="5704094"/>
              <a:ext cx="516914" cy="297072"/>
            </a:xfrm>
            <a:prstGeom prst="flowChartTerminator">
              <a:avLst/>
            </a:prstGeom>
            <a:solidFill>
              <a:srgbClr val="99003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7" name="Flowchart: Terminator 326">
              <a:extLst>
                <a:ext uri="{FF2B5EF4-FFF2-40B4-BE49-F238E27FC236}">
                  <a16:creationId xmlns:a16="http://schemas.microsoft.com/office/drawing/2014/main" id="{FC139BC3-F0FA-48FD-9A75-54AAA8C9BC38}"/>
                </a:ext>
              </a:extLst>
            </p:cNvPr>
            <p:cNvSpPr/>
            <p:nvPr/>
          </p:nvSpPr>
          <p:spPr>
            <a:xfrm flipH="1">
              <a:off x="8481853" y="4572095"/>
              <a:ext cx="516914" cy="297072"/>
            </a:xfrm>
            <a:prstGeom prst="flowChartTerminator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8" name="Flowchart: Terminator 327">
              <a:extLst>
                <a:ext uri="{FF2B5EF4-FFF2-40B4-BE49-F238E27FC236}">
                  <a16:creationId xmlns:a16="http://schemas.microsoft.com/office/drawing/2014/main" id="{10787D77-FC39-409C-9BEB-D1AB48CBA3C9}"/>
                </a:ext>
              </a:extLst>
            </p:cNvPr>
            <p:cNvSpPr/>
            <p:nvPr/>
          </p:nvSpPr>
          <p:spPr>
            <a:xfrm flipH="1">
              <a:off x="8481853" y="4949428"/>
              <a:ext cx="516914" cy="297072"/>
            </a:xfrm>
            <a:prstGeom prst="flowChartTerminator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9" name="Flowchart: Terminator 328">
              <a:extLst>
                <a:ext uri="{FF2B5EF4-FFF2-40B4-BE49-F238E27FC236}">
                  <a16:creationId xmlns:a16="http://schemas.microsoft.com/office/drawing/2014/main" id="{58AF2EDC-2603-45C8-A300-9771FC6C777D}"/>
                </a:ext>
              </a:extLst>
            </p:cNvPr>
            <p:cNvSpPr/>
            <p:nvPr/>
          </p:nvSpPr>
          <p:spPr>
            <a:xfrm flipH="1">
              <a:off x="8481853" y="5326761"/>
              <a:ext cx="516914" cy="297072"/>
            </a:xfrm>
            <a:prstGeom prst="flowChartTerminator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5C173F-873D-4558-8FB1-D4F930097D32}"/>
              </a:ext>
            </a:extLst>
          </p:cNvPr>
          <p:cNvGrpSpPr/>
          <p:nvPr/>
        </p:nvGrpSpPr>
        <p:grpSpPr>
          <a:xfrm>
            <a:off x="447288" y="3419027"/>
            <a:ext cx="4998515" cy="2978764"/>
            <a:chOff x="447288" y="1231936"/>
            <a:chExt cx="4998515" cy="297876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2426118-7331-415E-9759-C13784645FA9}"/>
                </a:ext>
              </a:extLst>
            </p:cNvPr>
            <p:cNvSpPr/>
            <p:nvPr/>
          </p:nvSpPr>
          <p:spPr>
            <a:xfrm>
              <a:off x="867833" y="1231936"/>
              <a:ext cx="4577970" cy="2978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5F987E-9245-4386-904D-8A9F90A15176}"/>
                </a:ext>
              </a:extLst>
            </p:cNvPr>
            <p:cNvSpPr/>
            <p:nvPr/>
          </p:nvSpPr>
          <p:spPr>
            <a:xfrm>
              <a:off x="447288" y="1231936"/>
              <a:ext cx="419705" cy="2978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C0C24C9-F68F-4834-8E2E-6F7352BFA2CC}"/>
              </a:ext>
            </a:extLst>
          </p:cNvPr>
          <p:cNvSpPr/>
          <p:nvPr/>
        </p:nvSpPr>
        <p:spPr>
          <a:xfrm>
            <a:off x="409117" y="3049688"/>
            <a:ext cx="4971699" cy="3281262"/>
          </a:xfrm>
          <a:prstGeom prst="roundRect">
            <a:avLst>
              <a:gd name="adj" fmla="val 8082"/>
            </a:avLst>
          </a:prstGeom>
          <a:solidFill>
            <a:schemeClr val="bg1">
              <a:lumMod val="65000"/>
              <a:alpha val="35000"/>
            </a:schemeClr>
          </a:solidFill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5149-594F-4315-A24C-E9BF7AE9378C}"/>
              </a:ext>
            </a:extLst>
          </p:cNvPr>
          <p:cNvSpPr txBox="1"/>
          <p:nvPr/>
        </p:nvSpPr>
        <p:spPr>
          <a:xfrm>
            <a:off x="782640" y="3080157"/>
            <a:ext cx="221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Regular Computation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419B405-22A0-45E2-9C37-67AD38A8D585}"/>
              </a:ext>
            </a:extLst>
          </p:cNvPr>
          <p:cNvSpPr/>
          <p:nvPr/>
        </p:nvSpPr>
        <p:spPr>
          <a:xfrm>
            <a:off x="7197595" y="3290117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CBFF931-4D28-4CF9-BB76-B538942BC728}"/>
              </a:ext>
            </a:extLst>
          </p:cNvPr>
          <p:cNvSpPr/>
          <p:nvPr/>
        </p:nvSpPr>
        <p:spPr>
          <a:xfrm>
            <a:off x="7197595" y="3505450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∞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1BEC026-FB06-4DD5-984F-092B4685CACB}"/>
              </a:ext>
            </a:extLst>
          </p:cNvPr>
          <p:cNvSpPr/>
          <p:nvPr/>
        </p:nvSpPr>
        <p:spPr>
          <a:xfrm>
            <a:off x="7727539" y="3290117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5ADCF30-3364-423F-A825-DFD4BA033C38}"/>
              </a:ext>
            </a:extLst>
          </p:cNvPr>
          <p:cNvSpPr/>
          <p:nvPr/>
        </p:nvSpPr>
        <p:spPr>
          <a:xfrm>
            <a:off x="7727539" y="3505450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1AE2DD8-0B6C-4E1D-BA69-9E4B09B8D9FD}"/>
              </a:ext>
            </a:extLst>
          </p:cNvPr>
          <p:cNvGrpSpPr/>
          <p:nvPr/>
        </p:nvGrpSpPr>
        <p:grpSpPr>
          <a:xfrm>
            <a:off x="8686908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2229B49-0F4B-4B54-8B9E-40795B3023F5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751312-825C-4C53-9740-D56DDAB38845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sp>
        <p:nvSpPr>
          <p:cNvPr id="102" name="Flowchart: Collate 101">
            <a:extLst>
              <a:ext uri="{FF2B5EF4-FFF2-40B4-BE49-F238E27FC236}">
                <a16:creationId xmlns:a16="http://schemas.microsoft.com/office/drawing/2014/main" id="{F257D38C-1957-4B4E-9A84-465322A4E4C8}"/>
              </a:ext>
            </a:extLst>
          </p:cNvPr>
          <p:cNvSpPr/>
          <p:nvPr/>
        </p:nvSpPr>
        <p:spPr>
          <a:xfrm>
            <a:off x="6969630" y="4571291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D1CA1A-D6CC-485E-99ED-FFA5B2A7BE34}"/>
              </a:ext>
            </a:extLst>
          </p:cNvPr>
          <p:cNvSpPr txBox="1"/>
          <p:nvPr/>
        </p:nvSpPr>
        <p:spPr>
          <a:xfrm>
            <a:off x="7126968" y="455000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04" name="Flowchart: Collate 103">
            <a:extLst>
              <a:ext uri="{FF2B5EF4-FFF2-40B4-BE49-F238E27FC236}">
                <a16:creationId xmlns:a16="http://schemas.microsoft.com/office/drawing/2014/main" id="{C1A25E05-1A20-4AAD-9EB2-8AAA26D42E6C}"/>
              </a:ext>
            </a:extLst>
          </p:cNvPr>
          <p:cNvSpPr/>
          <p:nvPr/>
        </p:nvSpPr>
        <p:spPr>
          <a:xfrm>
            <a:off x="8322180" y="532595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D852D8-3FEE-4A84-B0E5-1B06FA478F42}"/>
              </a:ext>
            </a:extLst>
          </p:cNvPr>
          <p:cNvSpPr txBox="1"/>
          <p:nvPr/>
        </p:nvSpPr>
        <p:spPr>
          <a:xfrm>
            <a:off x="8454369" y="5299076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46D7E2E3-246A-413D-9D97-4CEF76CE1CFA}"/>
              </a:ext>
            </a:extLst>
          </p:cNvPr>
          <p:cNvSpPr/>
          <p:nvPr/>
        </p:nvSpPr>
        <p:spPr>
          <a:xfrm>
            <a:off x="7624967" y="4998194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E5B6C8B-183E-45C9-9403-8693236AB4BB}"/>
              </a:ext>
            </a:extLst>
          </p:cNvPr>
          <p:cNvSpPr txBox="1"/>
          <p:nvPr/>
        </p:nvSpPr>
        <p:spPr>
          <a:xfrm>
            <a:off x="7750457" y="4928010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980532E-497B-48F4-AA54-15682E033A9D}"/>
              </a:ext>
            </a:extLst>
          </p:cNvPr>
          <p:cNvGrpSpPr/>
          <p:nvPr/>
        </p:nvGrpSpPr>
        <p:grpSpPr>
          <a:xfrm>
            <a:off x="9070654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B028BB-731C-417C-8BFD-B83CD371EA88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5ADBA76-E4DD-4969-8087-A859E1D32C4A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DAF43D1-F3B2-4EEC-B01C-1646D41DEB8F}"/>
              </a:ext>
            </a:extLst>
          </p:cNvPr>
          <p:cNvGrpSpPr/>
          <p:nvPr/>
        </p:nvGrpSpPr>
        <p:grpSpPr>
          <a:xfrm>
            <a:off x="9466016" y="3290117"/>
            <a:ext cx="357188" cy="430666"/>
            <a:chOff x="6691312" y="3586163"/>
            <a:chExt cx="357188" cy="430666"/>
          </a:xfrm>
          <a:solidFill>
            <a:srgbClr val="990033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67CE5B8-2B56-4764-B91F-8FEEEBA44843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EDB8C-22BF-4100-A871-1FE72C1F1430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</p:grpSp>
      <p:grpSp>
        <p:nvGrpSpPr>
          <p:cNvPr id="106" name="Mask">
            <a:extLst>
              <a:ext uri="{FF2B5EF4-FFF2-40B4-BE49-F238E27FC236}">
                <a16:creationId xmlns:a16="http://schemas.microsoft.com/office/drawing/2014/main" id="{40DD9CCB-3A8B-446F-A6D4-2B3C24608D3C}"/>
              </a:ext>
            </a:extLst>
          </p:cNvPr>
          <p:cNvGrpSpPr/>
          <p:nvPr/>
        </p:nvGrpSpPr>
        <p:grpSpPr>
          <a:xfrm>
            <a:off x="6785585" y="4194762"/>
            <a:ext cx="2307392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6DD493F-84F8-40CE-89F0-5FBC179AF39B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6838BDA-870A-442F-8332-29103E1228C8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3E1F89F-8545-4360-A6F5-3C49F1778A5D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5B6B35-3E4C-4052-BF09-26B032CC017D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73802E0-4EF8-4786-B40E-E3BDF7E6D5A7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FF5789D-A2E7-4AC5-A909-BBF0C0D482FD}"/>
              </a:ext>
            </a:extLst>
          </p:cNvPr>
          <p:cNvCxnSpPr>
            <a:stCxn id="282" idx="2"/>
            <a:endCxn id="102" idx="1"/>
          </p:cNvCxnSpPr>
          <p:nvPr/>
        </p:nvCxnSpPr>
        <p:spPr>
          <a:xfrm rot="16200000" flipH="1">
            <a:off x="6376006" y="4060969"/>
            <a:ext cx="999042" cy="318669"/>
          </a:xfrm>
          <a:prstGeom prst="curvedConnector3">
            <a:avLst>
              <a:gd name="adj1" fmla="val 9957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09CB2D6-9CCE-4066-9D05-F7765B4C05F3}"/>
              </a:ext>
            </a:extLst>
          </p:cNvPr>
          <p:cNvCxnSpPr>
            <a:stCxn id="139" idx="2"/>
            <a:endCxn id="109" idx="1"/>
          </p:cNvCxnSpPr>
          <p:nvPr/>
        </p:nvCxnSpPr>
        <p:spPr>
          <a:xfrm rot="16200000" flipH="1">
            <a:off x="6811989" y="4284983"/>
            <a:ext cx="1377178" cy="248778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C006A44-3A0D-4231-BC05-8EE1C3D11DB2}"/>
              </a:ext>
            </a:extLst>
          </p:cNvPr>
          <p:cNvCxnSpPr>
            <a:stCxn id="149" idx="2"/>
            <a:endCxn id="104" idx="1"/>
          </p:cNvCxnSpPr>
          <p:nvPr/>
        </p:nvCxnSpPr>
        <p:spPr>
          <a:xfrm rot="16200000" flipH="1">
            <a:off x="7269919" y="4356996"/>
            <a:ext cx="1753707" cy="481279"/>
          </a:xfrm>
          <a:prstGeom prst="curvedConnector3">
            <a:avLst>
              <a:gd name="adj1" fmla="val 9562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DB940B5-C3DC-4D32-874F-2D6E94E13C13}"/>
              </a:ext>
            </a:extLst>
          </p:cNvPr>
          <p:cNvCxnSpPr>
            <a:cxnSpLocks/>
          </p:cNvCxnSpPr>
          <p:nvPr/>
        </p:nvCxnSpPr>
        <p:spPr>
          <a:xfrm flipV="1">
            <a:off x="7075941" y="3747013"/>
            <a:ext cx="1994713" cy="96542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B1D78D-F620-4698-8B20-075FA252BDBD}"/>
              </a:ext>
            </a:extLst>
          </p:cNvPr>
          <p:cNvCxnSpPr>
            <a:cxnSpLocks/>
          </p:cNvCxnSpPr>
          <p:nvPr/>
        </p:nvCxnSpPr>
        <p:spPr>
          <a:xfrm flipV="1">
            <a:off x="8423250" y="3737166"/>
            <a:ext cx="1152140" cy="17438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7BA1A-535A-41F3-B6A8-02B7B238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61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201">
        <p:fade/>
      </p:transition>
    </mc:Choice>
    <mc:Fallback xmlns="">
      <p:transition spd="med" advTm="142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-1.11111E-6 L -0.06342 0.00139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6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" objId="5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Incremental Recomputation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41FFC2-E9DA-4DF1-9ECD-CAA783117090}"/>
              </a:ext>
            </a:extLst>
          </p:cNvPr>
          <p:cNvGrpSpPr/>
          <p:nvPr/>
        </p:nvGrpSpPr>
        <p:grpSpPr>
          <a:xfrm>
            <a:off x="2182949" y="3074047"/>
            <a:ext cx="8304468" cy="3390273"/>
            <a:chOff x="1903749" y="3150827"/>
            <a:chExt cx="8304468" cy="339027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E9F799B-BC3A-4272-89E0-7FFEC975AC61}"/>
                </a:ext>
              </a:extLst>
            </p:cNvPr>
            <p:cNvGrpSpPr/>
            <p:nvPr/>
          </p:nvGrpSpPr>
          <p:grpSpPr>
            <a:xfrm>
              <a:off x="3640715" y="3150827"/>
              <a:ext cx="1057514" cy="1203984"/>
              <a:chOff x="4898853" y="3652386"/>
              <a:chExt cx="1057514" cy="120398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30F2C1B-B681-4B24-B4DB-5F16CA422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7343" y="3738917"/>
                <a:ext cx="121112" cy="513813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D0B01A2-16AB-4CB9-B9C1-21E46B0D1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9070" y="3963587"/>
                <a:ext cx="326526" cy="312003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B2B758A-44F3-441C-98CE-53044726A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665" y="4252730"/>
                <a:ext cx="478790" cy="87388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22D203A-FC34-4F3B-BB7F-417967256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6379" y="4298449"/>
                <a:ext cx="332076" cy="434068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C407289-5A96-4163-A08A-B2EBEC7E5C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10200" y="4267200"/>
                <a:ext cx="457200" cy="3048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9437F62-0471-428B-80FC-4742CF6DB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2291" y="3810000"/>
                <a:ext cx="312709" cy="449425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1B1CADA-3042-4AFD-9004-C154774E85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1315" y="4189059"/>
                <a:ext cx="410213" cy="86531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A37BA63-6CDD-49D3-B402-570443B72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10200" y="4267200"/>
                <a:ext cx="158799" cy="529035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A484BD1-1016-4A99-99F4-071C96845C1D}"/>
                  </a:ext>
                </a:extLst>
              </p:cNvPr>
              <p:cNvSpPr/>
              <p:nvPr/>
            </p:nvSpPr>
            <p:spPr>
              <a:xfrm>
                <a:off x="5213986" y="4067493"/>
                <a:ext cx="408940" cy="4089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80A236A-8168-4D89-8958-EE0A1BF18E67}"/>
                  </a:ext>
                </a:extLst>
              </p:cNvPr>
              <p:cNvSpPr/>
              <p:nvPr/>
            </p:nvSpPr>
            <p:spPr>
              <a:xfrm>
                <a:off x="5738495" y="4444187"/>
                <a:ext cx="217872" cy="21787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8082E2-2A07-474E-9009-5BF2DF5553C9}"/>
                  </a:ext>
                </a:extLst>
              </p:cNvPr>
              <p:cNvSpPr/>
              <p:nvPr/>
            </p:nvSpPr>
            <p:spPr>
              <a:xfrm>
                <a:off x="5233672" y="3652386"/>
                <a:ext cx="127344" cy="1273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5AE104D-C555-4802-BEFF-5107F68A3C33}"/>
                  </a:ext>
                </a:extLst>
              </p:cNvPr>
              <p:cNvSpPr/>
              <p:nvPr/>
            </p:nvSpPr>
            <p:spPr>
              <a:xfrm>
                <a:off x="4949612" y="3836986"/>
                <a:ext cx="206588" cy="2065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74B33F5-FEF8-40B2-BF5F-365F25185E71}"/>
                  </a:ext>
                </a:extLst>
              </p:cNvPr>
              <p:cNvSpPr/>
              <p:nvPr/>
            </p:nvSpPr>
            <p:spPr>
              <a:xfrm>
                <a:off x="5612738" y="3716058"/>
                <a:ext cx="217872" cy="21787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9208AFD-A4B8-40D9-80D4-363DD8F283D0}"/>
                  </a:ext>
                </a:extLst>
              </p:cNvPr>
              <p:cNvSpPr/>
              <p:nvPr/>
            </p:nvSpPr>
            <p:spPr>
              <a:xfrm>
                <a:off x="4962525" y="4576334"/>
                <a:ext cx="280036" cy="2800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7E37282-82B8-4069-BD30-31B2396CA3F7}"/>
                  </a:ext>
                </a:extLst>
              </p:cNvPr>
              <p:cNvSpPr/>
              <p:nvPr/>
            </p:nvSpPr>
            <p:spPr>
              <a:xfrm>
                <a:off x="4898853" y="4276446"/>
                <a:ext cx="127344" cy="1273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ADD2F67-DF96-4160-974E-DB15A1F57966}"/>
                  </a:ext>
                </a:extLst>
              </p:cNvPr>
              <p:cNvSpPr/>
              <p:nvPr/>
            </p:nvSpPr>
            <p:spPr>
              <a:xfrm>
                <a:off x="5810715" y="4125386"/>
                <a:ext cx="127344" cy="1273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6C3F87-B202-4F9F-A19C-2536F81C8A9D}"/>
                  </a:ext>
                </a:extLst>
              </p:cNvPr>
              <p:cNvSpPr/>
              <p:nvPr/>
            </p:nvSpPr>
            <p:spPr>
              <a:xfrm>
                <a:off x="5508144" y="4735380"/>
                <a:ext cx="89381" cy="8938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CF02AC3-80D0-4A18-AC38-7E6AD3D6BEA9}"/>
                </a:ext>
              </a:extLst>
            </p:cNvPr>
            <p:cNvGrpSpPr/>
            <p:nvPr/>
          </p:nvGrpSpPr>
          <p:grpSpPr>
            <a:xfrm>
              <a:off x="7724970" y="3150827"/>
              <a:ext cx="1057514" cy="1203984"/>
              <a:chOff x="4898853" y="3652386"/>
              <a:chExt cx="1057514" cy="1203984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8299855-323F-49B2-8033-76E03A765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7343" y="3738917"/>
                <a:ext cx="121112" cy="513813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6F98EC4-79E6-4479-ACDE-F4D956DA84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9070" y="3963587"/>
                <a:ext cx="326526" cy="312003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89F4063-6606-4061-9786-A38CAAA1D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665" y="4252730"/>
                <a:ext cx="478790" cy="87388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71EDC61-8514-4C4B-A8E5-1D660252D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6379" y="4298449"/>
                <a:ext cx="332076" cy="434068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3151D70-4687-4A8A-9CE7-E7D444DAF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10200" y="4267200"/>
                <a:ext cx="457200" cy="3048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DBD9CFF-97DC-4B93-A88E-B674EAB9EE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2291" y="3810000"/>
                <a:ext cx="312709" cy="449425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65E6D73-2D11-4B81-A2B9-90FC84853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1315" y="4189059"/>
                <a:ext cx="410213" cy="86531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6A6A8F5-018D-4509-86E2-2DCD03D74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10200" y="4267200"/>
                <a:ext cx="158799" cy="529035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9CC40F0-D87E-45FA-BAF6-B5F3B7B78397}"/>
                  </a:ext>
                </a:extLst>
              </p:cNvPr>
              <p:cNvSpPr/>
              <p:nvPr/>
            </p:nvSpPr>
            <p:spPr>
              <a:xfrm>
                <a:off x="5213986" y="4067493"/>
                <a:ext cx="408940" cy="40894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1888AA0-2B6A-4427-B809-50DE96CD8C61}"/>
                  </a:ext>
                </a:extLst>
              </p:cNvPr>
              <p:cNvSpPr/>
              <p:nvPr/>
            </p:nvSpPr>
            <p:spPr>
              <a:xfrm>
                <a:off x="5738495" y="4444187"/>
                <a:ext cx="217872" cy="21787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5D97A05-30EE-44CC-A3EB-47890A079EBF}"/>
                  </a:ext>
                </a:extLst>
              </p:cNvPr>
              <p:cNvSpPr/>
              <p:nvPr/>
            </p:nvSpPr>
            <p:spPr>
              <a:xfrm>
                <a:off x="5233672" y="3652386"/>
                <a:ext cx="127344" cy="12734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81EF66D-EE99-4AC4-AAD3-73314559DED0}"/>
                  </a:ext>
                </a:extLst>
              </p:cNvPr>
              <p:cNvSpPr/>
              <p:nvPr/>
            </p:nvSpPr>
            <p:spPr>
              <a:xfrm>
                <a:off x="4949612" y="3836986"/>
                <a:ext cx="206588" cy="20658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E15AEB8-6F3F-4ED3-A193-9F7951597DF5}"/>
                  </a:ext>
                </a:extLst>
              </p:cNvPr>
              <p:cNvSpPr/>
              <p:nvPr/>
            </p:nvSpPr>
            <p:spPr>
              <a:xfrm>
                <a:off x="5612738" y="3716058"/>
                <a:ext cx="217872" cy="21787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70C34A0-97DC-41DF-96C2-F7E5D25DEFD1}"/>
                  </a:ext>
                </a:extLst>
              </p:cNvPr>
              <p:cNvSpPr/>
              <p:nvPr/>
            </p:nvSpPr>
            <p:spPr>
              <a:xfrm>
                <a:off x="4962525" y="4576334"/>
                <a:ext cx="280036" cy="28003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157AF10-9E9C-4629-9E90-493A21B16160}"/>
                  </a:ext>
                </a:extLst>
              </p:cNvPr>
              <p:cNvSpPr/>
              <p:nvPr/>
            </p:nvSpPr>
            <p:spPr>
              <a:xfrm>
                <a:off x="4898853" y="4276446"/>
                <a:ext cx="127344" cy="12734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8E307A-BE49-4C2B-BD2E-80A76C33597C}"/>
                  </a:ext>
                </a:extLst>
              </p:cNvPr>
              <p:cNvSpPr/>
              <p:nvPr/>
            </p:nvSpPr>
            <p:spPr>
              <a:xfrm>
                <a:off x="5810715" y="4125386"/>
                <a:ext cx="127344" cy="12734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53EA58C-C4D4-4624-A584-72F037F72F09}"/>
                  </a:ext>
                </a:extLst>
              </p:cNvPr>
              <p:cNvSpPr/>
              <p:nvPr/>
            </p:nvSpPr>
            <p:spPr>
              <a:xfrm>
                <a:off x="5508144" y="4735380"/>
                <a:ext cx="89381" cy="89381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CAB8CE-7D02-4F87-94FE-F40B8558E588}"/>
                </a:ext>
              </a:extLst>
            </p:cNvPr>
            <p:cNvGrpSpPr/>
            <p:nvPr/>
          </p:nvGrpSpPr>
          <p:grpSpPr>
            <a:xfrm>
              <a:off x="5194653" y="5337116"/>
              <a:ext cx="1057514" cy="1203984"/>
              <a:chOff x="4090009" y="5337116"/>
              <a:chExt cx="1057514" cy="1203984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7E1D501-1B56-4236-86B3-9E6A4B26DA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44615" y="6026258"/>
                <a:ext cx="142874" cy="380999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8345137-CFCC-4A71-A814-3A07FBE9A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2308" y="6238188"/>
                <a:ext cx="293687" cy="223838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CE646995-4088-4BCE-9E87-F2DCCBBEA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2345" y="5869888"/>
                <a:ext cx="31750" cy="33020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9EE1687-DCCE-4F7D-BDC7-86F784C3D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945" y="5399988"/>
                <a:ext cx="412750" cy="11430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1338E19-237B-4039-B362-984201438F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2245" y="5390463"/>
                <a:ext cx="247650" cy="238125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3B561AB-23CF-4642-B8D9-70115EE84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0226" y="5648317"/>
                <a:ext cx="326526" cy="312003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AB43A98-3E1F-4816-9455-F1EDB70835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1758" y="5615888"/>
                <a:ext cx="77787" cy="410369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AC6E5BD-31DE-42ED-84CE-4F57402F2A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77535" y="5983179"/>
                <a:ext cx="332076" cy="434068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4592D92-16B2-4BCF-9FCE-3B813E971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01356" y="5951930"/>
                <a:ext cx="457200" cy="3048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0B6E8A-E156-4746-A6A7-474CCE3416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3447" y="5494730"/>
                <a:ext cx="312709" cy="449425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B447C40-99CA-4E60-8213-694F57B798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28045" y="5507939"/>
                <a:ext cx="135731" cy="368299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0A70F62-780D-445C-9D9D-5715022D7E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93046" y="6415988"/>
                <a:ext cx="446880" cy="46038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72A8C95-EE77-4288-A543-896081B89A78}"/>
                  </a:ext>
                </a:extLst>
              </p:cNvPr>
              <p:cNvSpPr/>
              <p:nvPr/>
            </p:nvSpPr>
            <p:spPr>
              <a:xfrm>
                <a:off x="4405142" y="5752223"/>
                <a:ext cx="408940" cy="40894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173589C-568C-4D2A-BC71-E4E11B48F15C}"/>
                  </a:ext>
                </a:extLst>
              </p:cNvPr>
              <p:cNvSpPr/>
              <p:nvPr/>
            </p:nvSpPr>
            <p:spPr>
              <a:xfrm>
                <a:off x="4929651" y="6128917"/>
                <a:ext cx="217872" cy="217872"/>
              </a:xfrm>
              <a:prstGeom prst="ellipse">
                <a:avLst/>
              </a:prstGeom>
              <a:solidFill>
                <a:srgbClr val="215D4B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871A2A1-F32B-4909-BA64-7B57C9A5CBB5}"/>
                  </a:ext>
                </a:extLst>
              </p:cNvPr>
              <p:cNvSpPr/>
              <p:nvPr/>
            </p:nvSpPr>
            <p:spPr>
              <a:xfrm>
                <a:off x="4424828" y="5337116"/>
                <a:ext cx="127344" cy="1273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6F9D6F25-8A08-446D-A808-93CC72234B44}"/>
                  </a:ext>
                </a:extLst>
              </p:cNvPr>
              <p:cNvSpPr/>
              <p:nvPr/>
            </p:nvSpPr>
            <p:spPr>
              <a:xfrm>
                <a:off x="4140768" y="5521716"/>
                <a:ext cx="206588" cy="206588"/>
              </a:xfrm>
              <a:prstGeom prst="ellipse">
                <a:avLst/>
              </a:prstGeom>
              <a:solidFill>
                <a:srgbClr val="215D4B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BFAC4B4-9560-43DF-90B4-F0613C153A0E}"/>
                  </a:ext>
                </a:extLst>
              </p:cNvPr>
              <p:cNvSpPr/>
              <p:nvPr/>
            </p:nvSpPr>
            <p:spPr>
              <a:xfrm>
                <a:off x="4803894" y="5400788"/>
                <a:ext cx="217872" cy="217872"/>
              </a:xfrm>
              <a:prstGeom prst="ellipse">
                <a:avLst/>
              </a:prstGeom>
              <a:solidFill>
                <a:srgbClr val="215D4B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CD27A85-B2B6-4D00-8A8C-D7D92E7ABE9A}"/>
                  </a:ext>
                </a:extLst>
              </p:cNvPr>
              <p:cNvSpPr/>
              <p:nvPr/>
            </p:nvSpPr>
            <p:spPr>
              <a:xfrm>
                <a:off x="4153681" y="6261064"/>
                <a:ext cx="280036" cy="280036"/>
              </a:xfrm>
              <a:prstGeom prst="ellipse">
                <a:avLst/>
              </a:prstGeom>
              <a:solidFill>
                <a:srgbClr val="215D4B"/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E1F0DAD-184B-4481-844B-9F12DCC3859B}"/>
                  </a:ext>
                </a:extLst>
              </p:cNvPr>
              <p:cNvSpPr/>
              <p:nvPr/>
            </p:nvSpPr>
            <p:spPr>
              <a:xfrm>
                <a:off x="4090009" y="5961176"/>
                <a:ext cx="127344" cy="1273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E832DC-34D0-45F0-84D6-1945A880D775}"/>
                  </a:ext>
                </a:extLst>
              </p:cNvPr>
              <p:cNvSpPr/>
              <p:nvPr/>
            </p:nvSpPr>
            <p:spPr>
              <a:xfrm>
                <a:off x="5001871" y="5810116"/>
                <a:ext cx="127344" cy="1273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F78CC7C-EEC0-4A72-A096-05B4B2ADD42C}"/>
                  </a:ext>
                </a:extLst>
              </p:cNvPr>
              <p:cNvSpPr/>
              <p:nvPr/>
            </p:nvSpPr>
            <p:spPr>
              <a:xfrm>
                <a:off x="4699300" y="6420110"/>
                <a:ext cx="89381" cy="8938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211F556-F1A1-45E8-A315-53DD35DB97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5309" y="6026258"/>
              <a:ext cx="142874" cy="3809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71AA00B-B45D-4693-A763-E4C965D1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3002" y="6238188"/>
              <a:ext cx="293687" cy="223838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78BD553-BDCB-46A5-9E73-528183C62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039" y="5869888"/>
              <a:ext cx="31750" cy="3302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A240B23-17EF-4958-B0C6-A991980CAE23}"/>
                </a:ext>
              </a:extLst>
            </p:cNvPr>
            <p:cNvCxnSpPr>
              <a:cxnSpLocks/>
            </p:cNvCxnSpPr>
            <p:nvPr/>
          </p:nvCxnSpPr>
          <p:spPr>
            <a:xfrm>
              <a:off x="9569639" y="5399988"/>
              <a:ext cx="412750" cy="11430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3345D68-87DE-45D7-8142-6CA972D7E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2939" y="5390463"/>
              <a:ext cx="247650" cy="23812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E595513-A923-4AA1-94D9-629093986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0920" y="5648317"/>
              <a:ext cx="326526" cy="312003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4783A1-1275-4B76-B820-643144630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2452" y="5615888"/>
              <a:ext cx="77787" cy="41036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B1B36DE-8227-4C04-865C-1C1A4E879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8229" y="5983179"/>
              <a:ext cx="332076" cy="434068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AE3D5D9-6A32-46CB-9403-315293E51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62050" y="5951930"/>
              <a:ext cx="457200" cy="3048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FB74D59-8D5B-4F44-9FB6-24FAD98BB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4141" y="5494730"/>
              <a:ext cx="312709" cy="44942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638BA29-7533-4E3D-AE3F-2B991396C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8739" y="5507939"/>
              <a:ext cx="135731" cy="368299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6FF39B1-7773-4DD5-91B0-199A58049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53740" y="6415988"/>
              <a:ext cx="446880" cy="46038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8207544-F2A9-4C37-8755-1F615B1D9417}"/>
                </a:ext>
              </a:extLst>
            </p:cNvPr>
            <p:cNvSpPr/>
            <p:nvPr/>
          </p:nvSpPr>
          <p:spPr>
            <a:xfrm>
              <a:off x="9465836" y="5752223"/>
              <a:ext cx="408940" cy="40894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A452757-F481-459E-BC0E-A50C827E2B88}"/>
                </a:ext>
              </a:extLst>
            </p:cNvPr>
            <p:cNvSpPr/>
            <p:nvPr/>
          </p:nvSpPr>
          <p:spPr>
            <a:xfrm>
              <a:off x="9990345" y="6128917"/>
              <a:ext cx="217872" cy="217872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069B82D-4B24-4E58-AFB6-6F0692CF345F}"/>
                </a:ext>
              </a:extLst>
            </p:cNvPr>
            <p:cNvSpPr/>
            <p:nvPr/>
          </p:nvSpPr>
          <p:spPr>
            <a:xfrm>
              <a:off x="9485522" y="5337116"/>
              <a:ext cx="127344" cy="127344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8F28DC3-D0DD-47BA-A145-553C5BBC837A}"/>
                </a:ext>
              </a:extLst>
            </p:cNvPr>
            <p:cNvSpPr/>
            <p:nvPr/>
          </p:nvSpPr>
          <p:spPr>
            <a:xfrm>
              <a:off x="9201462" y="5521716"/>
              <a:ext cx="206588" cy="206588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B0C0004-4C29-4EE1-B7A1-111EF5F2472E}"/>
                </a:ext>
              </a:extLst>
            </p:cNvPr>
            <p:cNvSpPr/>
            <p:nvPr/>
          </p:nvSpPr>
          <p:spPr>
            <a:xfrm>
              <a:off x="9864588" y="5400788"/>
              <a:ext cx="217872" cy="217872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7A324C0-0AA0-4124-8217-07E1AC5229A2}"/>
                </a:ext>
              </a:extLst>
            </p:cNvPr>
            <p:cNvSpPr/>
            <p:nvPr/>
          </p:nvSpPr>
          <p:spPr>
            <a:xfrm>
              <a:off x="9214375" y="6261064"/>
              <a:ext cx="280036" cy="280036"/>
            </a:xfrm>
            <a:prstGeom prst="ellipse">
              <a:avLst/>
            </a:prstGeom>
            <a:solidFill>
              <a:srgbClr val="215D4B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3A15AB9-9BF2-498D-81FB-67B22EE0C002}"/>
                </a:ext>
              </a:extLst>
            </p:cNvPr>
            <p:cNvSpPr/>
            <p:nvPr/>
          </p:nvSpPr>
          <p:spPr>
            <a:xfrm>
              <a:off x="9150703" y="5961176"/>
              <a:ext cx="127344" cy="12734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1F241964-39F7-4315-BE44-2943168F1521}"/>
                </a:ext>
              </a:extLst>
            </p:cNvPr>
            <p:cNvSpPr/>
            <p:nvPr/>
          </p:nvSpPr>
          <p:spPr>
            <a:xfrm>
              <a:off x="10062565" y="5810116"/>
              <a:ext cx="127344" cy="12734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A782C639-D6D1-4ADF-B04C-4FC5E051BD46}"/>
                </a:ext>
              </a:extLst>
            </p:cNvPr>
            <p:cNvSpPr/>
            <p:nvPr/>
          </p:nvSpPr>
          <p:spPr>
            <a:xfrm>
              <a:off x="9759994" y="6420110"/>
              <a:ext cx="89381" cy="89381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Striped Right 192">
              <a:extLst>
                <a:ext uri="{FF2B5EF4-FFF2-40B4-BE49-F238E27FC236}">
                  <a16:creationId xmlns:a16="http://schemas.microsoft.com/office/drawing/2014/main" id="{64C9326B-C4D7-4F54-A136-E6F1EAB10550}"/>
                </a:ext>
              </a:extLst>
            </p:cNvPr>
            <p:cNvSpPr/>
            <p:nvPr/>
          </p:nvSpPr>
          <p:spPr>
            <a:xfrm>
              <a:off x="5248422" y="3243127"/>
              <a:ext cx="2173323" cy="1019384"/>
            </a:xfrm>
            <a:prstGeom prst="stripedRightArrow">
              <a:avLst/>
            </a:prstGeom>
            <a:gradFill flip="none" rotWithShape="1">
              <a:gsLst>
                <a:gs pos="60000">
                  <a:schemeClr val="accent2">
                    <a:lumMod val="75000"/>
                  </a:schemeClr>
                </a:gs>
                <a:gs pos="47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elveticaNeueLT Pro 65 Roman"/>
                </a:rPr>
                <a:t>Full </a:t>
              </a:r>
            </a:p>
            <a:p>
              <a:pPr algn="ctr"/>
              <a:r>
                <a:rPr lang="en-US" sz="1600" dirty="0">
                  <a:latin typeface="HelveticaNeueLT Pro 65 Roman"/>
                </a:rPr>
                <a:t>Computation</a:t>
              </a: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72378532-F5E4-41CE-95F0-3BE28BFD4098}"/>
                </a:ext>
              </a:extLst>
            </p:cNvPr>
            <p:cNvGrpSpPr/>
            <p:nvPr/>
          </p:nvGrpSpPr>
          <p:grpSpPr>
            <a:xfrm>
              <a:off x="1903749" y="3390783"/>
              <a:ext cx="1363233" cy="724073"/>
              <a:chOff x="826309" y="3476522"/>
              <a:chExt cx="1363233" cy="724073"/>
            </a:xfrm>
          </p:grpSpPr>
          <p:sp>
            <p:nvSpPr>
              <p:cNvPr id="192" name="Arrow: Chevron 191">
                <a:extLst>
                  <a:ext uri="{FF2B5EF4-FFF2-40B4-BE49-F238E27FC236}">
                    <a16:creationId xmlns:a16="http://schemas.microsoft.com/office/drawing/2014/main" id="{0B3945E2-0C7C-4167-A074-B5288C3C2BBA}"/>
                  </a:ext>
                </a:extLst>
              </p:cNvPr>
              <p:cNvSpPr/>
              <p:nvPr/>
            </p:nvSpPr>
            <p:spPr>
              <a:xfrm>
                <a:off x="1465469" y="3476522"/>
                <a:ext cx="724073" cy="724073"/>
              </a:xfrm>
              <a:prstGeom prst="chevron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E0785E3-B278-462E-909C-B9F1DF1F5E66}"/>
                  </a:ext>
                </a:extLst>
              </p:cNvPr>
              <p:cNvSpPr txBox="1"/>
              <p:nvPr/>
            </p:nvSpPr>
            <p:spPr>
              <a:xfrm>
                <a:off x="826309" y="3653892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NeueLT Pro 55 Roman" panose="020B0604020202020204" pitchFamily="34" charset="0"/>
                  </a:rPr>
                  <a:t>Query</a:t>
                </a:r>
              </a:p>
            </p:txBody>
          </p:sp>
        </p:grpSp>
        <p:sp>
          <p:nvSpPr>
            <p:cNvPr id="196" name="Arrow: Striped Right 195">
              <a:extLst>
                <a:ext uri="{FF2B5EF4-FFF2-40B4-BE49-F238E27FC236}">
                  <a16:creationId xmlns:a16="http://schemas.microsoft.com/office/drawing/2014/main" id="{B1D8882C-2EC3-49D4-9C27-150EB3449A29}"/>
                </a:ext>
              </a:extLst>
            </p:cNvPr>
            <p:cNvSpPr/>
            <p:nvPr/>
          </p:nvSpPr>
          <p:spPr>
            <a:xfrm>
              <a:off x="6638308" y="5442642"/>
              <a:ext cx="2173323" cy="1019384"/>
            </a:xfrm>
            <a:prstGeom prst="strip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elveticaNeueLT Pro 65 Roman"/>
                </a:rPr>
                <a:t>Incremental </a:t>
              </a:r>
            </a:p>
            <a:p>
              <a:pPr algn="ctr"/>
              <a:r>
                <a:rPr lang="en-US" sz="1600" dirty="0">
                  <a:latin typeface="HelveticaNeueLT Pro 65 Roman"/>
                </a:rPr>
                <a:t>Computation</a:t>
              </a: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0222175-363C-44CE-98E0-27BB19F9991F}"/>
                </a:ext>
              </a:extLst>
            </p:cNvPr>
            <p:cNvGrpSpPr/>
            <p:nvPr/>
          </p:nvGrpSpPr>
          <p:grpSpPr>
            <a:xfrm>
              <a:off x="3452013" y="5598283"/>
              <a:ext cx="1363233" cy="724073"/>
              <a:chOff x="826309" y="3476522"/>
              <a:chExt cx="1363233" cy="724073"/>
            </a:xfrm>
          </p:grpSpPr>
          <p:sp>
            <p:nvSpPr>
              <p:cNvPr id="198" name="Arrow: Chevron 197">
                <a:extLst>
                  <a:ext uri="{FF2B5EF4-FFF2-40B4-BE49-F238E27FC236}">
                    <a16:creationId xmlns:a16="http://schemas.microsoft.com/office/drawing/2014/main" id="{01EFF866-CA76-4830-9B2A-E21399E455A6}"/>
                  </a:ext>
                </a:extLst>
              </p:cNvPr>
              <p:cNvSpPr/>
              <p:nvPr/>
            </p:nvSpPr>
            <p:spPr>
              <a:xfrm>
                <a:off x="1465469" y="3476522"/>
                <a:ext cx="724073" cy="724073"/>
              </a:xfrm>
              <a:prstGeom prst="chevron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AE28994-9A05-44E7-B6E9-6A234A69BB53}"/>
                  </a:ext>
                </a:extLst>
              </p:cNvPr>
              <p:cNvSpPr txBox="1"/>
              <p:nvPr/>
            </p:nvSpPr>
            <p:spPr>
              <a:xfrm>
                <a:off x="826309" y="3653892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NeueLT Pro 55 Roman" panose="020B0604020202020204" pitchFamily="34" charset="0"/>
                  </a:rPr>
                  <a:t>Query</a:t>
                </a:r>
              </a:p>
            </p:txBody>
          </p: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E8E65F3C-AAB9-4A6B-961C-A8A3A150A2C5}"/>
                </a:ext>
              </a:extLst>
            </p:cNvPr>
            <p:cNvCxnSpPr>
              <a:cxnSpLocks/>
            </p:cNvCxnSpPr>
            <p:nvPr/>
          </p:nvCxnSpPr>
          <p:spPr>
            <a:xfrm>
              <a:off x="4552577" y="4419600"/>
              <a:ext cx="703825" cy="98038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DB04F82-3DB8-4E61-8C44-95ED2EA03FA6}"/>
                </a:ext>
              </a:extLst>
            </p:cNvPr>
            <p:cNvSpPr txBox="1"/>
            <p:nvPr/>
          </p:nvSpPr>
          <p:spPr>
            <a:xfrm>
              <a:off x="3553891" y="4718056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NeueLT Pro 55 Roman" panose="020B0604020202020204" pitchFamily="34" charset="0"/>
                </a:rPr>
                <a:t>edge addition,</a:t>
              </a:r>
            </a:p>
            <a:p>
              <a:pPr algn="ctr"/>
              <a:r>
                <a:rPr lang="en-US" sz="1400" dirty="0">
                  <a:latin typeface="HelveticaNeueLT Pro 55 Roman" panose="020B0604020202020204" pitchFamily="34" charset="0"/>
                </a:rPr>
                <a:t>deletion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FD75B6-8419-48ED-AC96-7E4611B37E65}"/>
                </a:ext>
              </a:extLst>
            </p:cNvPr>
            <p:cNvGrpSpPr/>
            <p:nvPr/>
          </p:nvGrpSpPr>
          <p:grpSpPr>
            <a:xfrm>
              <a:off x="6899399" y="4377277"/>
              <a:ext cx="391542" cy="443485"/>
              <a:chOff x="9151781" y="3589777"/>
              <a:chExt cx="1006755" cy="1140312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FB19B4-774F-4937-806E-060D32D91F47}"/>
                  </a:ext>
                </a:extLst>
              </p:cNvPr>
              <p:cNvSpPr/>
              <p:nvPr/>
            </p:nvSpPr>
            <p:spPr>
              <a:xfrm>
                <a:off x="9416155" y="3941212"/>
                <a:ext cx="408940" cy="408940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D92617E-A0D5-4E6A-9CC5-076A08BAB8CB}"/>
                  </a:ext>
                </a:extLst>
              </p:cNvPr>
              <p:cNvSpPr/>
              <p:nvPr/>
            </p:nvSpPr>
            <p:spPr>
              <a:xfrm>
                <a:off x="9940664" y="4317906"/>
                <a:ext cx="217872" cy="21787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F3EC0E8-40F7-42F3-AA8F-EA36BD55E6ED}"/>
                  </a:ext>
                </a:extLst>
              </p:cNvPr>
              <p:cNvSpPr/>
              <p:nvPr/>
            </p:nvSpPr>
            <p:spPr>
              <a:xfrm>
                <a:off x="9151781" y="3710705"/>
                <a:ext cx="206588" cy="206588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90F6C36-3D61-4914-A7FC-C079DADFA9B1}"/>
                  </a:ext>
                </a:extLst>
              </p:cNvPr>
              <p:cNvSpPr/>
              <p:nvPr/>
            </p:nvSpPr>
            <p:spPr>
              <a:xfrm>
                <a:off x="9814907" y="3589777"/>
                <a:ext cx="217872" cy="21787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1D62AA7-75EA-4777-971C-72CB9DE48F97}"/>
                  </a:ext>
                </a:extLst>
              </p:cNvPr>
              <p:cNvSpPr/>
              <p:nvPr/>
            </p:nvSpPr>
            <p:spPr>
              <a:xfrm>
                <a:off x="9164694" y="4450053"/>
                <a:ext cx="280036" cy="28003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D670CA3-556C-405E-83A4-C9F8C391F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7887" y="4453967"/>
              <a:ext cx="1560755" cy="9886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39BF435-6269-4BE4-AEA2-EE299F6C910B}"/>
                </a:ext>
              </a:extLst>
            </p:cNvPr>
            <p:cNvSpPr txBox="1"/>
            <p:nvPr/>
          </p:nvSpPr>
          <p:spPr>
            <a:xfrm>
              <a:off x="5803944" y="4658782"/>
              <a:ext cx="1189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NeueLT Pro 55 Roman" panose="020B0604020202020204" pitchFamily="34" charset="0"/>
                </a:rPr>
                <a:t>approximate</a:t>
              </a:r>
            </a:p>
            <a:p>
              <a:pPr algn="ctr"/>
              <a:r>
                <a:rPr lang="en-US" sz="1400" dirty="0">
                  <a:latin typeface="HelveticaNeueLT Pro 55 Roman" panose="020B0604020202020204" pitchFamily="34" charset="0"/>
                </a:rPr>
                <a:t>states</a:t>
              </a:r>
            </a:p>
          </p:txBody>
        </p:sp>
      </p:grpSp>
      <p:sp>
        <p:nvSpPr>
          <p:cNvPr id="358" name="Content Placeholder 2">
            <a:extLst>
              <a:ext uri="{FF2B5EF4-FFF2-40B4-BE49-F238E27FC236}">
                <a16:creationId xmlns:a16="http://schemas.microsoft.com/office/drawing/2014/main" id="{F5BE75C2-2FE9-48B8-A8EF-57197B8B5DE2}"/>
              </a:ext>
            </a:extLst>
          </p:cNvPr>
          <p:cNvSpPr txBox="1">
            <a:spLocks/>
          </p:cNvSpPr>
          <p:nvPr/>
        </p:nvSpPr>
        <p:spPr>
          <a:xfrm>
            <a:off x="623342" y="1206056"/>
            <a:ext cx="10596966" cy="210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Reuse vertex states from previous evaluation</a:t>
            </a:r>
          </a:p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Approximate states for the initial states of new evaluations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Faster convergence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Reduced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74796-1AA7-4694-BC03-63B58FC7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0"/>
    </mc:Choice>
    <mc:Fallback xmlns="">
      <p:transition spd="slow" advTm="36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Recomputation after Recovery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D949A59-C47F-42CC-B6BD-80481484CB71}"/>
              </a:ext>
            </a:extLst>
          </p:cNvPr>
          <p:cNvGrpSpPr/>
          <p:nvPr/>
        </p:nvGrpSpPr>
        <p:grpSpPr>
          <a:xfrm>
            <a:off x="7986583" y="1132129"/>
            <a:ext cx="2212732" cy="1621999"/>
            <a:chOff x="7531904" y="1168563"/>
            <a:chExt cx="2212732" cy="162199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B5F56B3-A887-4A0A-A152-542DE9BB4C70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A7F9964-23AF-44CD-9F6F-9083E6B5DD41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69043BE-7797-455A-B8CF-C25890C7AF7B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963275-64CD-444C-87D3-2167F71EF5CF}"/>
                </a:ext>
              </a:extLst>
            </p:cNvPr>
            <p:cNvCxnSpPr>
              <a:cxnSpLocks/>
              <a:stCxn id="170" idx="7"/>
              <a:endCxn id="171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B6667B9-350E-415F-B6E0-6610E20C6004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09013F9-D4E3-49E7-83B6-311B130E0B43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59EE2BC-9CE6-45F4-B180-85A1FB7DD5D3}"/>
                </a:ext>
              </a:extLst>
            </p:cNvPr>
            <p:cNvCxnSpPr>
              <a:cxnSpLocks/>
              <a:stCxn id="171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DA82809-3CBB-4097-B36D-32A939487113}"/>
                </a:ext>
              </a:extLst>
            </p:cNvPr>
            <p:cNvCxnSpPr>
              <a:cxnSpLocks/>
              <a:stCxn id="172" idx="0"/>
              <a:endCxn id="171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0BFAE-31D0-4740-9C5B-24FADBEA2201}"/>
                </a:ext>
              </a:extLst>
            </p:cNvPr>
            <p:cNvCxnSpPr>
              <a:cxnSpLocks/>
              <a:stCxn id="175" idx="6"/>
              <a:endCxn id="176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F63088-1C18-4AD4-881B-0D5165FAFFCD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178F287-38C6-431A-BEC7-3A438D97273C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4B44D0-A379-4948-A897-C660EFA7029B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A7C5C29-9414-4529-9768-F44CD5193B4C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BDD86B3-59C9-4864-8FD9-5A83D95CBD9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0A06306-69D3-4334-B121-B3D1AA13C877}"/>
                </a:ext>
              </a:extLst>
            </p:cNvPr>
            <p:cNvCxnSpPr>
              <a:cxnSpLocks/>
              <a:stCxn id="172" idx="4"/>
              <a:endCxn id="175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AA0EF75-4F40-4118-B933-03959A41CC1A}"/>
                </a:ext>
              </a:extLst>
            </p:cNvPr>
            <p:cNvCxnSpPr>
              <a:stCxn id="176" idx="2"/>
              <a:endCxn id="172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5BBC84F-D01A-4393-A787-2999A0F5F413}"/>
                </a:ext>
              </a:extLst>
            </p:cNvPr>
            <p:cNvCxnSpPr>
              <a:cxnSpLocks/>
              <a:stCxn id="170" idx="5"/>
              <a:endCxn id="175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F596E9-7A6D-417B-A822-F744DA49C34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BF7BD9-5639-49FC-B2F0-B892F35452F7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93A80BC-7A76-4A7C-840E-A7B5ECFA0155}"/>
              </a:ext>
            </a:extLst>
          </p:cNvPr>
          <p:cNvGrpSpPr/>
          <p:nvPr/>
        </p:nvGrpSpPr>
        <p:grpSpPr>
          <a:xfrm>
            <a:off x="447288" y="1524036"/>
            <a:ext cx="4998515" cy="1397947"/>
            <a:chOff x="447288" y="1231936"/>
            <a:chExt cx="4998515" cy="1397947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0CEC35F-0588-4864-999C-61684800ACCA}"/>
                </a:ext>
              </a:extLst>
            </p:cNvPr>
            <p:cNvSpPr/>
            <p:nvPr/>
          </p:nvSpPr>
          <p:spPr>
            <a:xfrm>
              <a:off x="867833" y="1231936"/>
              <a:ext cx="4577970" cy="1397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impacted vertex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</a:p>
            <a:p>
              <a:pPr>
                <a:lnSpc>
                  <a:spcPct val="107000"/>
                </a:lnSpc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incoming edge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of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4979C2-E797-4330-B069-B6C1D6189D23}"/>
                </a:ext>
              </a:extLst>
            </p:cNvPr>
            <p:cNvSpPr/>
            <p:nvPr/>
          </p:nvSpPr>
          <p:spPr>
            <a:xfrm>
              <a:off x="447288" y="1231936"/>
              <a:ext cx="419705" cy="139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164D852-9F0F-4ABD-B5DB-3D5B837AD358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1242E2B-C9F8-4044-982F-2AB1BF08F7C2}"/>
              </a:ext>
            </a:extLst>
          </p:cNvPr>
          <p:cNvSpPr txBox="1"/>
          <p:nvPr/>
        </p:nvSpPr>
        <p:spPr>
          <a:xfrm>
            <a:off x="699765" y="1184622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Reapproximate Vertex States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B591DDE-33B9-4C69-8971-325747E4794D}"/>
              </a:ext>
            </a:extLst>
          </p:cNvPr>
          <p:cNvSpPr/>
          <p:nvPr/>
        </p:nvSpPr>
        <p:spPr>
          <a:xfrm>
            <a:off x="409117" y="1184623"/>
            <a:ext cx="4971699" cy="1708166"/>
          </a:xfrm>
          <a:prstGeom prst="roundRect">
            <a:avLst>
              <a:gd name="adj" fmla="val 8082"/>
            </a:avLst>
          </a:prstGeom>
          <a:noFill/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5E701F-57AF-4004-87DA-BDF3E275355C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F555425-FB86-4C27-BD4E-E0900DAAC600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73B17CB-18E6-4C06-99CB-9E68FBD842DD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6C7BD64-1381-4BB2-80DA-9D2DA7575323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73FE12A-6160-4A69-92A6-EFFB379DC2AF}"/>
              </a:ext>
            </a:extLst>
          </p:cNvPr>
          <p:cNvGrpSpPr/>
          <p:nvPr/>
        </p:nvGrpSpPr>
        <p:grpSpPr>
          <a:xfrm>
            <a:off x="6590489" y="4194760"/>
            <a:ext cx="5121810" cy="1806405"/>
            <a:chOff x="6488517" y="4515552"/>
            <a:chExt cx="4957906" cy="110045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8322C0F-BB7A-46FF-8C11-84BB120648E4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1C2E08B-55BB-49E4-9418-840B9874E697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6BA0EB00-64E4-40FF-82CD-405ADC94DA7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88A9C7D4-4E64-4D30-BADF-0469323D96C1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FEB6A36-D4CE-4F1F-874D-F0E85F91DFAB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59AEAE-19E1-488C-A656-9751EFB89033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C974FBA-9D3F-4B39-9E00-27E4C1F9FE1F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80CACB0-D3A4-46C4-A956-83F92BC8AC8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F04869B-B089-43BB-BC3A-6E238C10B493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D71F6C8-1EC1-489E-BA73-F01F925FAA54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4BFF23A2-79CD-4E17-9C1E-D976E7147356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5FC82816-FD72-46EB-AC4C-46CBC4CED22D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3B362-FD11-4D99-A037-912725C4C1B2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2437175-44BB-47BA-993A-DB6218A990C9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6864B78-AEC8-43CD-B8EF-CFB5A3E320C6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6F98F1E8-49D5-49FD-B83F-CEB55600C6C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0C5575E-2613-47E1-B78A-300A8EBC2996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83372D3-31D1-47E9-A4A2-F184BF5CA03F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13842FD-9CF7-4C5C-B999-2E6E6165489F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Arrow: Pentagon 302">
            <a:extLst>
              <a:ext uri="{FF2B5EF4-FFF2-40B4-BE49-F238E27FC236}">
                <a16:creationId xmlns:a16="http://schemas.microsoft.com/office/drawing/2014/main" id="{6EA512EE-8932-462D-8B1F-9AE66675AC59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04" name="Arrow: Pentagon 303">
            <a:extLst>
              <a:ext uri="{FF2B5EF4-FFF2-40B4-BE49-F238E27FC236}">
                <a16:creationId xmlns:a16="http://schemas.microsoft.com/office/drawing/2014/main" id="{07A77EF2-B499-4916-9D96-3949EAE70C83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05" name="Arrow: Pentagon 304">
            <a:extLst>
              <a:ext uri="{FF2B5EF4-FFF2-40B4-BE49-F238E27FC236}">
                <a16:creationId xmlns:a16="http://schemas.microsoft.com/office/drawing/2014/main" id="{4353D584-31B4-437B-8972-966461C0AF85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E675CB-8C45-42F1-8EEB-33BC2625E322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307" name="Arrow: Pentagon 306">
            <a:extLst>
              <a:ext uri="{FF2B5EF4-FFF2-40B4-BE49-F238E27FC236}">
                <a16:creationId xmlns:a16="http://schemas.microsoft.com/office/drawing/2014/main" id="{AFCE4123-9846-4B8F-9F4A-F8D2152F06C0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5A92D15-38BF-4325-968D-C083161676DD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086DF-821C-4F8E-8901-1B1F526290C7}"/>
              </a:ext>
            </a:extLst>
          </p:cNvPr>
          <p:cNvGrpSpPr/>
          <p:nvPr/>
        </p:nvGrpSpPr>
        <p:grpSpPr>
          <a:xfrm>
            <a:off x="6201242" y="4194762"/>
            <a:ext cx="516914" cy="1806404"/>
            <a:chOff x="8481853" y="4194762"/>
            <a:chExt cx="516914" cy="1806404"/>
          </a:xfrm>
        </p:grpSpPr>
        <p:sp>
          <p:nvSpPr>
            <p:cNvPr id="325" name="Flowchart: Terminator 324">
              <a:extLst>
                <a:ext uri="{FF2B5EF4-FFF2-40B4-BE49-F238E27FC236}">
                  <a16:creationId xmlns:a16="http://schemas.microsoft.com/office/drawing/2014/main" id="{25703F43-03B0-49BC-9EF9-72F44786C689}"/>
                </a:ext>
              </a:extLst>
            </p:cNvPr>
            <p:cNvSpPr/>
            <p:nvPr/>
          </p:nvSpPr>
          <p:spPr>
            <a:xfrm flipH="1">
              <a:off x="8481853" y="4194762"/>
              <a:ext cx="516914" cy="297072"/>
            </a:xfrm>
            <a:prstGeom prst="flowChartTerminator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326" name="Flowchart: Terminator 325">
              <a:extLst>
                <a:ext uri="{FF2B5EF4-FFF2-40B4-BE49-F238E27FC236}">
                  <a16:creationId xmlns:a16="http://schemas.microsoft.com/office/drawing/2014/main" id="{2266CB89-DCBE-45F9-8E6E-8AB24A2992ED}"/>
                </a:ext>
              </a:extLst>
            </p:cNvPr>
            <p:cNvSpPr/>
            <p:nvPr/>
          </p:nvSpPr>
          <p:spPr>
            <a:xfrm flipH="1">
              <a:off x="8481853" y="5704094"/>
              <a:ext cx="516914" cy="297072"/>
            </a:xfrm>
            <a:prstGeom prst="flowChartTerminator">
              <a:avLst/>
            </a:prstGeom>
            <a:solidFill>
              <a:srgbClr val="99003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7" name="Flowchart: Terminator 326">
              <a:extLst>
                <a:ext uri="{FF2B5EF4-FFF2-40B4-BE49-F238E27FC236}">
                  <a16:creationId xmlns:a16="http://schemas.microsoft.com/office/drawing/2014/main" id="{FC139BC3-F0FA-48FD-9A75-54AAA8C9BC38}"/>
                </a:ext>
              </a:extLst>
            </p:cNvPr>
            <p:cNvSpPr/>
            <p:nvPr/>
          </p:nvSpPr>
          <p:spPr>
            <a:xfrm flipH="1">
              <a:off x="8481853" y="4572095"/>
              <a:ext cx="516914" cy="297072"/>
            </a:xfrm>
            <a:prstGeom prst="flowChartTerminator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8" name="Flowchart: Terminator 327">
              <a:extLst>
                <a:ext uri="{FF2B5EF4-FFF2-40B4-BE49-F238E27FC236}">
                  <a16:creationId xmlns:a16="http://schemas.microsoft.com/office/drawing/2014/main" id="{10787D77-FC39-409C-9BEB-D1AB48CBA3C9}"/>
                </a:ext>
              </a:extLst>
            </p:cNvPr>
            <p:cNvSpPr/>
            <p:nvPr/>
          </p:nvSpPr>
          <p:spPr>
            <a:xfrm flipH="1">
              <a:off x="8481853" y="4949428"/>
              <a:ext cx="516914" cy="297072"/>
            </a:xfrm>
            <a:prstGeom prst="flowChartTerminator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329" name="Flowchart: Terminator 328">
              <a:extLst>
                <a:ext uri="{FF2B5EF4-FFF2-40B4-BE49-F238E27FC236}">
                  <a16:creationId xmlns:a16="http://schemas.microsoft.com/office/drawing/2014/main" id="{58AF2EDC-2603-45C8-A300-9771FC6C777D}"/>
                </a:ext>
              </a:extLst>
            </p:cNvPr>
            <p:cNvSpPr/>
            <p:nvPr/>
          </p:nvSpPr>
          <p:spPr>
            <a:xfrm flipH="1">
              <a:off x="8481853" y="5326761"/>
              <a:ext cx="516914" cy="297072"/>
            </a:xfrm>
            <a:prstGeom prst="flowChartTerminator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5C173F-873D-4558-8FB1-D4F930097D32}"/>
              </a:ext>
            </a:extLst>
          </p:cNvPr>
          <p:cNvGrpSpPr/>
          <p:nvPr/>
        </p:nvGrpSpPr>
        <p:grpSpPr>
          <a:xfrm>
            <a:off x="447288" y="3419027"/>
            <a:ext cx="4998515" cy="2978764"/>
            <a:chOff x="447288" y="1231936"/>
            <a:chExt cx="4998515" cy="297876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2426118-7331-415E-9759-C13784645FA9}"/>
                </a:ext>
              </a:extLst>
            </p:cNvPr>
            <p:cNvSpPr/>
            <p:nvPr/>
          </p:nvSpPr>
          <p:spPr>
            <a:xfrm>
              <a:off x="867833" y="1231936"/>
              <a:ext cx="4577970" cy="2978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E.wgt)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5F987E-9245-4386-904D-8A9F90A15176}"/>
                </a:ext>
              </a:extLst>
            </p:cNvPr>
            <p:cNvSpPr/>
            <p:nvPr/>
          </p:nvSpPr>
          <p:spPr>
            <a:xfrm>
              <a:off x="447288" y="1231936"/>
              <a:ext cx="419705" cy="2978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C0C24C9-F68F-4834-8E2E-6F7352BFA2CC}"/>
              </a:ext>
            </a:extLst>
          </p:cNvPr>
          <p:cNvSpPr/>
          <p:nvPr/>
        </p:nvSpPr>
        <p:spPr>
          <a:xfrm>
            <a:off x="409117" y="3049688"/>
            <a:ext cx="4971699" cy="3281262"/>
          </a:xfrm>
          <a:prstGeom prst="roundRect">
            <a:avLst>
              <a:gd name="adj" fmla="val 8082"/>
            </a:avLst>
          </a:prstGeom>
          <a:solidFill>
            <a:schemeClr val="bg1">
              <a:lumMod val="65000"/>
              <a:alpha val="35000"/>
            </a:schemeClr>
          </a:solidFill>
          <a:ln>
            <a:solidFill>
              <a:schemeClr val="dk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5149-594F-4315-A24C-E9BF7AE9378C}"/>
              </a:ext>
            </a:extLst>
          </p:cNvPr>
          <p:cNvSpPr txBox="1"/>
          <p:nvPr/>
        </p:nvSpPr>
        <p:spPr>
          <a:xfrm>
            <a:off x="782640" y="3080157"/>
            <a:ext cx="221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Regular Computation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FF4B7A-B77A-444D-975D-9FE853EFB1F3}"/>
              </a:ext>
            </a:extLst>
          </p:cNvPr>
          <p:cNvGrpSpPr/>
          <p:nvPr/>
        </p:nvGrpSpPr>
        <p:grpSpPr>
          <a:xfrm>
            <a:off x="7197595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419B405-22A0-45E2-9C37-67AD38A8D585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CBFF931-4D28-4CF9-BB76-B538942BC728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∞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584321F-3783-4909-A9E5-88FECBCFC8A0}"/>
              </a:ext>
            </a:extLst>
          </p:cNvPr>
          <p:cNvGrpSpPr/>
          <p:nvPr/>
        </p:nvGrpSpPr>
        <p:grpSpPr>
          <a:xfrm>
            <a:off x="772753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1BEC026-FB06-4DD5-984F-092B4685CACB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5ADCF30-3364-423F-A825-DFD4BA033C38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2229B49-0F4B-4B54-8B9E-40795B3023F5}"/>
              </a:ext>
            </a:extLst>
          </p:cNvPr>
          <p:cNvSpPr/>
          <p:nvPr/>
        </p:nvSpPr>
        <p:spPr>
          <a:xfrm>
            <a:off x="8686908" y="3290117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B751312-825C-4C53-9740-D56DDAB38845}"/>
              </a:ext>
            </a:extLst>
          </p:cNvPr>
          <p:cNvSpPr/>
          <p:nvPr/>
        </p:nvSpPr>
        <p:spPr>
          <a:xfrm>
            <a:off x="8686908" y="3505450"/>
            <a:ext cx="357188" cy="215333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100" name="Flowchart: Collate 99">
            <a:extLst>
              <a:ext uri="{FF2B5EF4-FFF2-40B4-BE49-F238E27FC236}">
                <a16:creationId xmlns:a16="http://schemas.microsoft.com/office/drawing/2014/main" id="{2F0D7299-94DC-4979-AEE3-C82FC3D5EBE3}"/>
              </a:ext>
            </a:extLst>
          </p:cNvPr>
          <p:cNvSpPr/>
          <p:nvPr/>
        </p:nvSpPr>
        <p:spPr>
          <a:xfrm>
            <a:off x="9863272" y="494942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D50273-9693-42E2-A8E3-B2A4EBFAFB1C}"/>
              </a:ext>
            </a:extLst>
          </p:cNvPr>
          <p:cNvSpPr txBox="1"/>
          <p:nvPr/>
        </p:nvSpPr>
        <p:spPr>
          <a:xfrm>
            <a:off x="9993736" y="4935243"/>
            <a:ext cx="4300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2" name="Flowchart: Collate 101">
            <a:extLst>
              <a:ext uri="{FF2B5EF4-FFF2-40B4-BE49-F238E27FC236}">
                <a16:creationId xmlns:a16="http://schemas.microsoft.com/office/drawing/2014/main" id="{F257D38C-1957-4B4E-9A84-465322A4E4C8}"/>
              </a:ext>
            </a:extLst>
          </p:cNvPr>
          <p:cNvSpPr/>
          <p:nvPr/>
        </p:nvSpPr>
        <p:spPr>
          <a:xfrm>
            <a:off x="6969630" y="4571291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D1CA1A-D6CC-485E-99ED-FFA5B2A7BE34}"/>
              </a:ext>
            </a:extLst>
          </p:cNvPr>
          <p:cNvSpPr txBox="1"/>
          <p:nvPr/>
        </p:nvSpPr>
        <p:spPr>
          <a:xfrm>
            <a:off x="7126968" y="455000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04" name="Flowchart: Collate 103">
            <a:extLst>
              <a:ext uri="{FF2B5EF4-FFF2-40B4-BE49-F238E27FC236}">
                <a16:creationId xmlns:a16="http://schemas.microsoft.com/office/drawing/2014/main" id="{C1A25E05-1A20-4AAD-9EB2-8AAA26D42E6C}"/>
              </a:ext>
            </a:extLst>
          </p:cNvPr>
          <p:cNvSpPr/>
          <p:nvPr/>
        </p:nvSpPr>
        <p:spPr>
          <a:xfrm>
            <a:off x="8322180" y="532595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D852D8-3FEE-4A84-B0E5-1B06FA478F42}"/>
              </a:ext>
            </a:extLst>
          </p:cNvPr>
          <p:cNvSpPr txBox="1"/>
          <p:nvPr/>
        </p:nvSpPr>
        <p:spPr>
          <a:xfrm>
            <a:off x="8454369" y="5299076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06" name="Flowchart: Collate 105">
            <a:extLst>
              <a:ext uri="{FF2B5EF4-FFF2-40B4-BE49-F238E27FC236}">
                <a16:creationId xmlns:a16="http://schemas.microsoft.com/office/drawing/2014/main" id="{E5D47244-9BCE-4F6B-856B-40AC44D606C3}"/>
              </a:ext>
            </a:extLst>
          </p:cNvPr>
          <p:cNvSpPr/>
          <p:nvPr/>
        </p:nvSpPr>
        <p:spPr>
          <a:xfrm>
            <a:off x="9147680" y="5703288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E2670D-090E-4B35-98D9-88D306C7B334}"/>
              </a:ext>
            </a:extLst>
          </p:cNvPr>
          <p:cNvSpPr txBox="1"/>
          <p:nvPr/>
        </p:nvSpPr>
        <p:spPr>
          <a:xfrm>
            <a:off x="9337019" y="5683349"/>
            <a:ext cx="4263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13</a:t>
            </a:r>
          </a:p>
        </p:txBody>
      </p: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46D7E2E3-246A-413D-9D97-4CEF76CE1CFA}"/>
              </a:ext>
            </a:extLst>
          </p:cNvPr>
          <p:cNvSpPr/>
          <p:nvPr/>
        </p:nvSpPr>
        <p:spPr>
          <a:xfrm>
            <a:off x="7624967" y="4998194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E5B6C8B-183E-45C9-9403-8693236AB4BB}"/>
              </a:ext>
            </a:extLst>
          </p:cNvPr>
          <p:cNvSpPr txBox="1"/>
          <p:nvPr/>
        </p:nvSpPr>
        <p:spPr>
          <a:xfrm>
            <a:off x="7750457" y="4928010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∞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09C9BEA-78BA-41FA-9DF8-83DCCCF33DCD}"/>
              </a:ext>
            </a:extLst>
          </p:cNvPr>
          <p:cNvSpPr/>
          <p:nvPr/>
        </p:nvSpPr>
        <p:spPr>
          <a:xfrm>
            <a:off x="9411215" y="3290117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0164DA8-06C1-4A39-A2E1-1173DEBA6EA3}"/>
              </a:ext>
            </a:extLst>
          </p:cNvPr>
          <p:cNvSpPr/>
          <p:nvPr/>
        </p:nvSpPr>
        <p:spPr>
          <a:xfrm>
            <a:off x="9411215" y="3505450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D688965-28F6-4D12-9150-334B2E5E1D6E}"/>
              </a:ext>
            </a:extLst>
          </p:cNvPr>
          <p:cNvSpPr/>
          <p:nvPr/>
        </p:nvSpPr>
        <p:spPr>
          <a:xfrm>
            <a:off x="10053479" y="3290117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84159F3-C97A-47B5-844B-E43295ED8109}"/>
              </a:ext>
            </a:extLst>
          </p:cNvPr>
          <p:cNvSpPr/>
          <p:nvPr/>
        </p:nvSpPr>
        <p:spPr>
          <a:xfrm>
            <a:off x="10053479" y="3505450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EA435A-22B3-44C0-9E73-8DB5AB05092F}"/>
              </a:ext>
            </a:extLst>
          </p:cNvPr>
          <p:cNvSpPr/>
          <p:nvPr/>
        </p:nvSpPr>
        <p:spPr>
          <a:xfrm>
            <a:off x="10401669" y="3290117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4D17AA-6EFC-41E0-9C20-9C336C591237}"/>
              </a:ext>
            </a:extLst>
          </p:cNvPr>
          <p:cNvSpPr/>
          <p:nvPr/>
        </p:nvSpPr>
        <p:spPr>
          <a:xfrm>
            <a:off x="10401669" y="3505450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81F20D80-B319-4983-8B45-491A0EFFCB8D}"/>
              </a:ext>
            </a:extLst>
          </p:cNvPr>
          <p:cNvSpPr/>
          <p:nvPr/>
        </p:nvSpPr>
        <p:spPr>
          <a:xfrm>
            <a:off x="10472837" y="4618978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8EB6F6-198F-4FA1-AE85-AAB5CBED4BA0}"/>
              </a:ext>
            </a:extLst>
          </p:cNvPr>
          <p:cNvSpPr txBox="1"/>
          <p:nvPr/>
        </p:nvSpPr>
        <p:spPr>
          <a:xfrm>
            <a:off x="10566577" y="4548794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D3CCBA02-A182-4F61-BEEF-DDB2448E514A}"/>
              </a:ext>
            </a:extLst>
          </p:cNvPr>
          <p:cNvSpPr/>
          <p:nvPr/>
        </p:nvSpPr>
        <p:spPr>
          <a:xfrm>
            <a:off x="10839892" y="5374451"/>
            <a:ext cx="109061" cy="199534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6E377B2-F227-404B-A5EF-224D9F91B056}"/>
              </a:ext>
            </a:extLst>
          </p:cNvPr>
          <p:cNvSpPr txBox="1"/>
          <p:nvPr/>
        </p:nvSpPr>
        <p:spPr>
          <a:xfrm>
            <a:off x="10965382" y="5304267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212F693-66D2-4E45-B56C-AD18128D682E}"/>
              </a:ext>
            </a:extLst>
          </p:cNvPr>
          <p:cNvGrpSpPr/>
          <p:nvPr/>
        </p:nvGrpSpPr>
        <p:grpSpPr>
          <a:xfrm>
            <a:off x="11463835" y="4194762"/>
            <a:ext cx="516914" cy="1806404"/>
            <a:chOff x="8481853" y="4194762"/>
            <a:chExt cx="516914" cy="1806404"/>
          </a:xfrm>
        </p:grpSpPr>
        <p:sp>
          <p:nvSpPr>
            <p:cNvPr id="144" name="Flowchart: Terminator 143">
              <a:extLst>
                <a:ext uri="{FF2B5EF4-FFF2-40B4-BE49-F238E27FC236}">
                  <a16:creationId xmlns:a16="http://schemas.microsoft.com/office/drawing/2014/main" id="{342C2B29-8400-47B1-BC36-7DC105B96281}"/>
                </a:ext>
              </a:extLst>
            </p:cNvPr>
            <p:cNvSpPr/>
            <p:nvPr/>
          </p:nvSpPr>
          <p:spPr>
            <a:xfrm flipH="1">
              <a:off x="8481853" y="4194762"/>
              <a:ext cx="516914" cy="297072"/>
            </a:xfrm>
            <a:prstGeom prst="flowChartTerminator">
              <a:avLst/>
            </a:prstGeom>
            <a:solidFill>
              <a:srgbClr val="7030A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145" name="Flowchart: Terminator 144">
              <a:extLst>
                <a:ext uri="{FF2B5EF4-FFF2-40B4-BE49-F238E27FC236}">
                  <a16:creationId xmlns:a16="http://schemas.microsoft.com/office/drawing/2014/main" id="{C41E4A18-7151-46E5-AACF-AAC7B03838EF}"/>
                </a:ext>
              </a:extLst>
            </p:cNvPr>
            <p:cNvSpPr/>
            <p:nvPr/>
          </p:nvSpPr>
          <p:spPr>
            <a:xfrm flipH="1">
              <a:off x="8481853" y="5704094"/>
              <a:ext cx="516914" cy="297072"/>
            </a:xfrm>
            <a:prstGeom prst="flowChartTerminator">
              <a:avLst/>
            </a:prstGeom>
            <a:solidFill>
              <a:srgbClr val="99003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13</a:t>
              </a:r>
            </a:p>
          </p:txBody>
        </p:sp>
        <p:sp>
          <p:nvSpPr>
            <p:cNvPr id="146" name="Flowchart: Terminator 145">
              <a:extLst>
                <a:ext uri="{FF2B5EF4-FFF2-40B4-BE49-F238E27FC236}">
                  <a16:creationId xmlns:a16="http://schemas.microsoft.com/office/drawing/2014/main" id="{C88C7E3E-E298-48D7-949B-E568F6F939CF}"/>
                </a:ext>
              </a:extLst>
            </p:cNvPr>
            <p:cNvSpPr/>
            <p:nvPr/>
          </p:nvSpPr>
          <p:spPr>
            <a:xfrm flipH="1">
              <a:off x="8481853" y="4572095"/>
              <a:ext cx="516914" cy="297072"/>
            </a:xfrm>
            <a:prstGeom prst="flowChartTerminator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∞</a:t>
              </a:r>
            </a:p>
          </p:txBody>
        </p:sp>
        <p:sp>
          <p:nvSpPr>
            <p:cNvPr id="150" name="Flowchart: Terminator 149">
              <a:extLst>
                <a:ext uri="{FF2B5EF4-FFF2-40B4-BE49-F238E27FC236}">
                  <a16:creationId xmlns:a16="http://schemas.microsoft.com/office/drawing/2014/main" id="{324523EC-D6C3-4E15-B12B-983116A01DCD}"/>
                </a:ext>
              </a:extLst>
            </p:cNvPr>
            <p:cNvSpPr/>
            <p:nvPr/>
          </p:nvSpPr>
          <p:spPr>
            <a:xfrm flipH="1">
              <a:off x="8481853" y="4949428"/>
              <a:ext cx="516914" cy="297072"/>
            </a:xfrm>
            <a:prstGeom prst="flowChartTerminator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15</a:t>
              </a:r>
            </a:p>
          </p:txBody>
        </p:sp>
        <p:sp>
          <p:nvSpPr>
            <p:cNvPr id="151" name="Flowchart: Terminator 150">
              <a:extLst>
                <a:ext uri="{FF2B5EF4-FFF2-40B4-BE49-F238E27FC236}">
                  <a16:creationId xmlns:a16="http://schemas.microsoft.com/office/drawing/2014/main" id="{CFF80687-8C29-48AC-8757-08278C7D4949}"/>
                </a:ext>
              </a:extLst>
            </p:cNvPr>
            <p:cNvSpPr/>
            <p:nvPr/>
          </p:nvSpPr>
          <p:spPr>
            <a:xfrm flipH="1">
              <a:off x="8481853" y="5326761"/>
              <a:ext cx="516914" cy="297072"/>
            </a:xfrm>
            <a:prstGeom prst="flowChartTerminator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8</a:t>
              </a:r>
            </a:p>
          </p:txBody>
        </p:sp>
      </p:grpSp>
      <p:grpSp>
        <p:nvGrpSpPr>
          <p:cNvPr id="120" name="Mask">
            <a:extLst>
              <a:ext uri="{FF2B5EF4-FFF2-40B4-BE49-F238E27FC236}">
                <a16:creationId xmlns:a16="http://schemas.microsoft.com/office/drawing/2014/main" id="{E1E1BD72-FBC7-4ADC-A60E-6277F2FDE548}"/>
              </a:ext>
            </a:extLst>
          </p:cNvPr>
          <p:cNvGrpSpPr/>
          <p:nvPr/>
        </p:nvGrpSpPr>
        <p:grpSpPr>
          <a:xfrm>
            <a:off x="9022809" y="4194762"/>
            <a:ext cx="733721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A523B28-23D3-4B6E-84CE-DC88B31F6884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0B71D78-F97B-4CD8-8465-0D3AFDD2FFE4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F5AF5CD-1582-44CE-8FD2-1F1D56C1BF4C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CA343AA-BFFC-4E40-B96D-7498CEE23C70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6121337-9E00-4B4B-8DD6-CFC71C9B7BAD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60" name="Mask">
            <a:extLst>
              <a:ext uri="{FF2B5EF4-FFF2-40B4-BE49-F238E27FC236}">
                <a16:creationId xmlns:a16="http://schemas.microsoft.com/office/drawing/2014/main" id="{F122DAE7-4124-4684-B1CC-AD4A7DFCF5F4}"/>
              </a:ext>
            </a:extLst>
          </p:cNvPr>
          <p:cNvGrpSpPr/>
          <p:nvPr/>
        </p:nvGrpSpPr>
        <p:grpSpPr>
          <a:xfrm>
            <a:off x="9750775" y="4194762"/>
            <a:ext cx="1072688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7BC1832-3BCF-42A8-BCD0-00CDB5A16B38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EDEFB7E-9D9B-419E-960B-B8BBC2AE11EF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723924A-F9C3-4A53-B859-A0CFDBF4CB9D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13DFD79-82E4-4355-897A-506FF510D1BD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2BAD67B-62A3-442D-AA35-57A5D3AD81C4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05" name="Mask">
            <a:extLst>
              <a:ext uri="{FF2B5EF4-FFF2-40B4-BE49-F238E27FC236}">
                <a16:creationId xmlns:a16="http://schemas.microsoft.com/office/drawing/2014/main" id="{B3D88F10-47CC-44B2-A7EB-A4DFA9385E26}"/>
              </a:ext>
            </a:extLst>
          </p:cNvPr>
          <p:cNvGrpSpPr/>
          <p:nvPr/>
        </p:nvGrpSpPr>
        <p:grpSpPr>
          <a:xfrm>
            <a:off x="10822130" y="4194762"/>
            <a:ext cx="1267064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0118AD5-C8C4-4240-99DD-3ED2870CFB0F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56F023A-3F73-46D7-98AE-978A3A731CEB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AAC10FF-4C75-4DDE-B61E-46E11FBD7A93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5C30306-DA70-4C56-833A-30A1B7B07542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BB3EEEE-556D-4964-9945-E54446463569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06B1B85-724A-4BDA-874E-2DFC57835E64}"/>
              </a:ext>
            </a:extLst>
          </p:cNvPr>
          <p:cNvCxnSpPr>
            <a:cxnSpLocks/>
            <a:stCxn id="155" idx="2"/>
            <a:endCxn id="106" idx="1"/>
          </p:cNvCxnSpPr>
          <p:nvPr/>
        </p:nvCxnSpPr>
        <p:spPr>
          <a:xfrm rot="16200000" flipH="1">
            <a:off x="7973688" y="4612597"/>
            <a:ext cx="2131039" cy="347410"/>
          </a:xfrm>
          <a:prstGeom prst="curvedConnector3">
            <a:avLst>
              <a:gd name="adj1" fmla="val 10095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1B24B1-3AE0-458F-A31A-D970AE4E2965}"/>
              </a:ext>
            </a:extLst>
          </p:cNvPr>
          <p:cNvCxnSpPr>
            <a:cxnSpLocks/>
          </p:cNvCxnSpPr>
          <p:nvPr/>
        </p:nvCxnSpPr>
        <p:spPr>
          <a:xfrm flipV="1">
            <a:off x="9243478" y="3760108"/>
            <a:ext cx="161269" cy="207824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A517B9E-91C2-4263-AABB-8F20B2A4266B}"/>
              </a:ext>
            </a:extLst>
          </p:cNvPr>
          <p:cNvCxnSpPr>
            <a:stCxn id="127" idx="2"/>
            <a:endCxn id="100" idx="1"/>
          </p:cNvCxnSpPr>
          <p:nvPr/>
        </p:nvCxnSpPr>
        <p:spPr>
          <a:xfrm rot="16200000" flipH="1">
            <a:off x="9070566" y="4240025"/>
            <a:ext cx="1377180" cy="338695"/>
          </a:xfrm>
          <a:prstGeom prst="curvedConnector3">
            <a:avLst>
              <a:gd name="adj1" fmla="val 9749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20226A6-A2C8-4B70-953E-EBA1CDC3E0BD}"/>
              </a:ext>
            </a:extLst>
          </p:cNvPr>
          <p:cNvCxnSpPr>
            <a:cxnSpLocks/>
            <a:stCxn id="101" idx="1"/>
          </p:cNvCxnSpPr>
          <p:nvPr/>
        </p:nvCxnSpPr>
        <p:spPr>
          <a:xfrm flipV="1">
            <a:off x="9993736" y="3760108"/>
            <a:ext cx="135687" cy="13444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E71F9E2-8B78-4652-B779-CBFF00CE98DC}"/>
              </a:ext>
            </a:extLst>
          </p:cNvPr>
          <p:cNvCxnSpPr>
            <a:stCxn id="131" idx="2"/>
            <a:endCxn id="137" idx="0"/>
          </p:cNvCxnSpPr>
          <p:nvPr/>
        </p:nvCxnSpPr>
        <p:spPr>
          <a:xfrm rot="16200000" flipH="1">
            <a:off x="9930623" y="4022232"/>
            <a:ext cx="898195" cy="29529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74C5807-E5EC-470D-8E6E-EB2D09345502}"/>
              </a:ext>
            </a:extLst>
          </p:cNvPr>
          <p:cNvCxnSpPr>
            <a:stCxn id="135" idx="2"/>
            <a:endCxn id="141" idx="0"/>
          </p:cNvCxnSpPr>
          <p:nvPr/>
        </p:nvCxnSpPr>
        <p:spPr>
          <a:xfrm rot="16200000" flipH="1">
            <a:off x="9910509" y="4390537"/>
            <a:ext cx="1653668" cy="314160"/>
          </a:xfrm>
          <a:prstGeom prst="curvedConnector3">
            <a:avLst>
              <a:gd name="adj1" fmla="val 3771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1D4C9-811E-4FA7-886C-E39FD7BB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37">
        <p:fade/>
      </p:transition>
    </mc:Choice>
    <mc:Fallback xmlns="">
      <p:transition spd="med" advTm="102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30" grpId="0" animBg="1"/>
      <p:bldP spid="131" grpId="0" animBg="1"/>
      <p:bldP spid="134" grpId="0" animBg="1"/>
      <p:bldP spid="1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Selective vs Accumulative Algorithms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CFD6C726-B2FB-4122-A77B-9EA9F871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41" y="1206057"/>
            <a:ext cx="10999164" cy="1976758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Selective algorithms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Reduce function keeps only one value (Min, Max, AND, OR)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Monotonic Nature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Only one edge contributes to the final value of a vertex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200" dirty="0">
                <a:latin typeface="HelveticaNeueLT Pro 65 Roman"/>
              </a:rPr>
              <a:t>BFS, SSSP, SSSP, Connected Components,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2019E-D6C7-45F5-BB63-F5D83CEE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3F589F-2FE5-45E5-BBC1-3CF6C4832DB7}"/>
              </a:ext>
            </a:extLst>
          </p:cNvPr>
          <p:cNvGrpSpPr/>
          <p:nvPr/>
        </p:nvGrpSpPr>
        <p:grpSpPr>
          <a:xfrm>
            <a:off x="623341" y="3201915"/>
            <a:ext cx="10999164" cy="3459073"/>
            <a:chOff x="623341" y="3201915"/>
            <a:chExt cx="10999164" cy="345907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5CEE708E-B6CD-4FF8-9677-0135BEF3B33C}"/>
                </a:ext>
              </a:extLst>
            </p:cNvPr>
            <p:cNvSpPr txBox="1">
              <a:spLocks/>
            </p:cNvSpPr>
            <p:nvPr/>
          </p:nvSpPr>
          <p:spPr>
            <a:xfrm>
              <a:off x="623341" y="3201915"/>
              <a:ext cx="10999164" cy="16514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"/>
                <a:defRPr/>
              </a:pPr>
              <a:r>
                <a:rPr lang="en-US" sz="2400" dirty="0">
                  <a:latin typeface="HelveticaNeueLT Pro 65 Roman"/>
                </a:rPr>
                <a:t>Accumulative Algorithms</a:t>
              </a:r>
            </a:p>
            <a:p>
              <a:pPr lvl="1">
                <a:buClr>
                  <a:schemeClr val="accent4"/>
                </a:buClr>
                <a:buSzPct val="65000"/>
                <a:buFont typeface="Wingdings" panose="05000000000000000000" pitchFamily="2" charset="2"/>
                <a:buChar char=""/>
                <a:defRPr/>
              </a:pPr>
              <a:r>
                <a:rPr lang="en-US" sz="2200" dirty="0">
                  <a:latin typeface="HelveticaNeueLT Pro 65 Roman"/>
                </a:rPr>
                <a:t>Reduce function accumulates values (Sum, Product)</a:t>
              </a:r>
            </a:p>
            <a:p>
              <a:pPr lvl="1">
                <a:buClr>
                  <a:schemeClr val="accent4"/>
                </a:buClr>
                <a:buSzPct val="65000"/>
                <a:buFont typeface="Wingdings" panose="05000000000000000000" pitchFamily="2" charset="2"/>
                <a:buChar char=""/>
                <a:defRPr/>
              </a:pPr>
              <a:r>
                <a:rPr lang="en-US" sz="2200" dirty="0">
                  <a:latin typeface="HelveticaNeueLT Pro 65 Roman"/>
                </a:rPr>
                <a:t>All active edge contributes to the value of a vertex</a:t>
              </a:r>
            </a:p>
            <a:p>
              <a:pPr lvl="1">
                <a:buClr>
                  <a:schemeClr val="accent4"/>
                </a:buClr>
                <a:buSzPct val="65000"/>
                <a:buFont typeface="Wingdings" panose="05000000000000000000" pitchFamily="2" charset="2"/>
                <a:buChar char=""/>
                <a:defRPr/>
              </a:pPr>
              <a:r>
                <a:rPr lang="en-US" sz="2200" dirty="0">
                  <a:latin typeface="HelveticaNeueLT Pro 65 Roman"/>
                </a:rPr>
                <a:t>PageRank, Adsorption, etc.</a:t>
              </a:r>
            </a:p>
          </p:txBody>
        </p:sp>
        <p:sp>
          <p:nvSpPr>
            <p:cNvPr id="133" name="Content Placeholder 2">
              <a:extLst>
                <a:ext uri="{FF2B5EF4-FFF2-40B4-BE49-F238E27FC236}">
                  <a16:creationId xmlns:a16="http://schemas.microsoft.com/office/drawing/2014/main" id="{19830061-F265-42EA-B988-C25B43BDC6A8}"/>
                </a:ext>
              </a:extLst>
            </p:cNvPr>
            <p:cNvSpPr txBox="1">
              <a:spLocks/>
            </p:cNvSpPr>
            <p:nvPr/>
          </p:nvSpPr>
          <p:spPr>
            <a:xfrm>
              <a:off x="1653442" y="5126403"/>
              <a:ext cx="8839200" cy="148378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accent3">
                    <a:lumMod val="50000"/>
                  </a:schemeClr>
                </a:buClr>
                <a:buSzPct val="70000"/>
                <a:buFont typeface="Wingdings" panose="05000000000000000000" pitchFamily="2" charset="2"/>
                <a:buChar char=""/>
                <a:defRPr/>
              </a:pPr>
              <a:r>
                <a:rPr lang="en-US" sz="2300" dirty="0">
                  <a:solidFill>
                    <a:schemeClr val="accent4">
                      <a:lumMod val="50000"/>
                    </a:schemeClr>
                  </a:solidFill>
                  <a:latin typeface="HelveticaNeueLT Pro 65 Roman"/>
                </a:rPr>
                <a:t>Non-monotonic: Edge deletion is equivalent to edge addition</a:t>
              </a:r>
            </a:p>
            <a:p>
              <a:pPr>
                <a:buClr>
                  <a:schemeClr val="accent3">
                    <a:lumMod val="50000"/>
                  </a:schemeClr>
                </a:buClr>
                <a:buSzPct val="70000"/>
                <a:buFont typeface="Wingdings" panose="05000000000000000000" pitchFamily="2" charset="2"/>
                <a:buChar char=""/>
                <a:defRPr/>
              </a:pPr>
              <a:r>
                <a:rPr lang="en-US" sz="2300" dirty="0">
                  <a:solidFill>
                    <a:schemeClr val="accent4">
                      <a:lumMod val="50000"/>
                    </a:schemeClr>
                  </a:solidFill>
                  <a:latin typeface="HelveticaNeueLT Pro 65 Roman"/>
                </a:rPr>
                <a:t>Deletion events can revert effects of the deleted edge</a:t>
              </a:r>
            </a:p>
            <a:p>
              <a:pPr>
                <a:buClr>
                  <a:schemeClr val="accent3">
                    <a:lumMod val="50000"/>
                  </a:schemeClr>
                </a:buClr>
                <a:buSzPct val="70000"/>
                <a:buFont typeface="Wingdings" panose="05000000000000000000" pitchFamily="2" charset="2"/>
                <a:buChar char=""/>
                <a:defRPr/>
              </a:pPr>
              <a:r>
                <a:rPr lang="en-US" sz="2300" dirty="0">
                  <a:solidFill>
                    <a:schemeClr val="accent4">
                      <a:lumMod val="50000"/>
                    </a:schemeClr>
                  </a:solidFill>
                  <a:latin typeface="HelveticaNeueLT Pro 65 Roman"/>
                </a:rPr>
                <a:t>Do not need separate recovery phase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38BDF07-1FC1-473E-A5E4-054C5B2BC89E}"/>
                </a:ext>
              </a:extLst>
            </p:cNvPr>
            <p:cNvSpPr/>
            <p:nvPr/>
          </p:nvSpPr>
          <p:spPr>
            <a:xfrm>
              <a:off x="1250216" y="4967654"/>
              <a:ext cx="9480550" cy="1693334"/>
            </a:xfrm>
            <a:prstGeom prst="roundRect">
              <a:avLst>
                <a:gd name="adj" fmla="val 8917"/>
              </a:avLst>
            </a:prstGeom>
            <a:noFill/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51F2778-C0CF-4540-B816-AD867FA0E354}"/>
                </a:ext>
              </a:extLst>
            </p:cNvPr>
            <p:cNvSpPr txBox="1"/>
            <p:nvPr/>
          </p:nvSpPr>
          <p:spPr>
            <a:xfrm>
              <a:off x="3921367" y="4771750"/>
              <a:ext cx="43785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Features of Accumulative algorithms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4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00"/>
    </mc:Choice>
    <mc:Fallback xmlns="">
      <p:transition spd="slow" advTm="38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41" objId="5"/>
      </p14:showEvt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Hardware Acceleration of Incremental Recomputation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FC27A9-3630-44B2-BA83-1F2208E27DA6}"/>
              </a:ext>
            </a:extLst>
          </p:cNvPr>
          <p:cNvSpPr txBox="1">
            <a:spLocks/>
          </p:cNvSpPr>
          <p:nvPr/>
        </p:nvSpPr>
        <p:spPr>
          <a:xfrm>
            <a:off x="1358898" y="1223622"/>
            <a:ext cx="9480551" cy="1201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SzPct val="70000"/>
              <a:buNone/>
              <a:defRPr/>
            </a:pPr>
            <a:r>
              <a:rPr lang="en-US" sz="2300" dirty="0">
                <a:solidFill>
                  <a:schemeClr val="accent1"/>
                </a:solidFill>
                <a:latin typeface="HelveticaNeueLT Com 65 Md" panose="020B0604020202020204" pitchFamily="34" charset="0"/>
              </a:rPr>
              <a:t>GraphPulse</a:t>
            </a:r>
            <a:r>
              <a:rPr lang="en-US" sz="2300" dirty="0">
                <a:latin typeface="HelveticaNeueLT Pro 65 Roman"/>
              </a:rPr>
              <a:t> </a:t>
            </a:r>
            <a:r>
              <a:rPr lang="en-US" sz="2300" dirty="0">
                <a:solidFill>
                  <a:srgbClr val="0070C0"/>
                </a:solidFill>
                <a:latin typeface="HelveticaNeueLT Pro 65 Roman"/>
              </a:rPr>
              <a:t>is an asynchronous graph processing accelerator that leverages the decoupling of vertex updates and vertex communications to maximize memory access efficiency and increase parallelism.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3C6774-8FCB-43AC-83D7-CFB38A41D531}"/>
              </a:ext>
            </a:extLst>
          </p:cNvPr>
          <p:cNvSpPr/>
          <p:nvPr/>
        </p:nvSpPr>
        <p:spPr>
          <a:xfrm>
            <a:off x="1355725" y="1215154"/>
            <a:ext cx="9480550" cy="1209499"/>
          </a:xfrm>
          <a:prstGeom prst="roundRect">
            <a:avLst>
              <a:gd name="adj" fmla="val 868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5D938DE-2C96-4EE4-AE8E-4A73AA4A804F}"/>
              </a:ext>
            </a:extLst>
          </p:cNvPr>
          <p:cNvSpPr/>
          <p:nvPr/>
        </p:nvSpPr>
        <p:spPr>
          <a:xfrm>
            <a:off x="5031367" y="2510308"/>
            <a:ext cx="1512443" cy="1063512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6E4BB-AA1A-48AA-8792-AA95DD37631D}"/>
              </a:ext>
            </a:extLst>
          </p:cNvPr>
          <p:cNvSpPr txBox="1"/>
          <p:nvPr/>
        </p:nvSpPr>
        <p:spPr>
          <a:xfrm>
            <a:off x="1355725" y="2672296"/>
            <a:ext cx="93884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highlight>
                  <a:srgbClr val="FFFFFF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GraphPulse provides hardware primitives to mitigate challenges of Event-Driven Execution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14F42C-B727-414D-8E05-CAA6ABFD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950" y="3928472"/>
            <a:ext cx="8839200" cy="1483786"/>
          </a:xfrm>
        </p:spPr>
        <p:txBody>
          <a:bodyPr>
            <a:normAutofit/>
          </a:bodyPr>
          <a:lstStyle/>
          <a:p>
            <a:pPr>
              <a:buClr>
                <a:schemeClr val="accent3">
                  <a:lumMod val="50000"/>
                </a:schemeClr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  <a:latin typeface="HelveticaNeueLT Pro 65 Roman"/>
              </a:rPr>
              <a:t>Implements sorted queue which has high complexity in software</a:t>
            </a:r>
          </a:p>
          <a:p>
            <a:pPr>
              <a:buClr>
                <a:schemeClr val="accent3">
                  <a:lumMod val="50000"/>
                </a:schemeClr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  <a:latin typeface="HelveticaNeueLT Pro 65 Roman"/>
              </a:rPr>
              <a:t>Enables coalescing within a queue without extra overhead</a:t>
            </a:r>
          </a:p>
          <a:p>
            <a:pPr>
              <a:buClr>
                <a:schemeClr val="accent3">
                  <a:lumMod val="50000"/>
                </a:schemeClr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  <a:latin typeface="HelveticaNeueLT Pro 65 Roman"/>
              </a:rPr>
              <a:t>Implements low-cost event scheduling policy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802EEE-6785-46C8-80CA-BD03BE0F0E91}"/>
              </a:ext>
            </a:extLst>
          </p:cNvPr>
          <p:cNvSpPr/>
          <p:nvPr/>
        </p:nvSpPr>
        <p:spPr>
          <a:xfrm>
            <a:off x="1355724" y="3769723"/>
            <a:ext cx="9480550" cy="1693334"/>
          </a:xfrm>
          <a:prstGeom prst="roundRect">
            <a:avLst>
              <a:gd name="adj" fmla="val 891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FA4B0-B2E4-42E7-9212-C237AC78738A}"/>
              </a:ext>
            </a:extLst>
          </p:cNvPr>
          <p:cNvSpPr txBox="1"/>
          <p:nvPr/>
        </p:nvSpPr>
        <p:spPr>
          <a:xfrm>
            <a:off x="5105401" y="3573819"/>
            <a:ext cx="1438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651AB8-43C4-4C08-AE44-ADEB487837E1}"/>
              </a:ext>
            </a:extLst>
          </p:cNvPr>
          <p:cNvSpPr/>
          <p:nvPr/>
        </p:nvSpPr>
        <p:spPr>
          <a:xfrm>
            <a:off x="3214688" y="5822105"/>
            <a:ext cx="5762625" cy="4678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JetStream extends GraphPulse for Streaming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77261-447A-4927-B416-E780C785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00"/>
    </mc:Choice>
    <mc:Fallback xmlns="">
      <p:transition spd="slow" advTm="5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JetStream Base Architecture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3EFB9605-5591-4E51-93DD-3725D2C97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9" y="4203520"/>
            <a:ext cx="5570732" cy="1609199"/>
          </a:xfrm>
          <a:prstGeom prst="rect">
            <a:avLst/>
          </a:prstGeom>
        </p:spPr>
      </p:pic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71F5F339-5D64-4420-B033-EAF22A7ED1AE}"/>
              </a:ext>
            </a:extLst>
          </p:cNvPr>
          <p:cNvSpPr/>
          <p:nvPr/>
        </p:nvSpPr>
        <p:spPr>
          <a:xfrm rot="16200000">
            <a:off x="1778334" y="95584"/>
            <a:ext cx="2146300" cy="4660232"/>
          </a:xfrm>
          <a:prstGeom prst="accentBorderCallout1">
            <a:avLst>
              <a:gd name="adj1" fmla="val 18725"/>
              <a:gd name="adj2" fmla="val -3008"/>
              <a:gd name="adj3" fmla="val 32935"/>
              <a:gd name="adj4" fmla="val -34782"/>
            </a:avLst>
          </a:prstGeom>
          <a:solidFill>
            <a:schemeClr val="bg1"/>
          </a:solidFill>
          <a:ln w="19050">
            <a:solidFill>
              <a:srgbClr val="78944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3AAA3280-7577-481B-960B-86419179CA10}"/>
              </a:ext>
            </a:extLst>
          </p:cNvPr>
          <p:cNvSpPr/>
          <p:nvPr/>
        </p:nvSpPr>
        <p:spPr>
          <a:xfrm rot="16200000">
            <a:off x="6969459" y="-123491"/>
            <a:ext cx="2146300" cy="5098382"/>
          </a:xfrm>
          <a:prstGeom prst="accentBorderCallout1">
            <a:avLst>
              <a:gd name="adj1" fmla="val 8765"/>
              <a:gd name="adj2" fmla="val -3895"/>
              <a:gd name="adj3" fmla="val -24733"/>
              <a:gd name="adj4" fmla="val -35374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llout: Line with Border and Accent Bar 23">
            <a:extLst>
              <a:ext uri="{FF2B5EF4-FFF2-40B4-BE49-F238E27FC236}">
                <a16:creationId xmlns:a16="http://schemas.microsoft.com/office/drawing/2014/main" id="{43BFC49E-6B9E-4EC8-95A6-52945538892D}"/>
              </a:ext>
            </a:extLst>
          </p:cNvPr>
          <p:cNvSpPr/>
          <p:nvPr/>
        </p:nvSpPr>
        <p:spPr>
          <a:xfrm>
            <a:off x="6737350" y="4083050"/>
            <a:ext cx="5080000" cy="2012950"/>
          </a:xfrm>
          <a:prstGeom prst="accentBorderCallout1">
            <a:avLst>
              <a:gd name="adj1" fmla="val 18255"/>
              <a:gd name="adj2" fmla="val -1481"/>
              <a:gd name="adj3" fmla="val 28455"/>
              <a:gd name="adj4" fmla="val -11544"/>
            </a:avLst>
          </a:prstGeom>
          <a:solidFill>
            <a:schemeClr val="bg1"/>
          </a:solidFill>
          <a:ln w="19050">
            <a:solidFill>
              <a:srgbClr val="FBB7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0863A90-340D-4FF2-BA08-309E6C7C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167" y="1352550"/>
            <a:ext cx="4660233" cy="2146300"/>
          </a:xfrm>
        </p:spPr>
        <p:txBody>
          <a:bodyPr anchor="ctr">
            <a:normAutofit/>
          </a:bodyPr>
          <a:lstStyle/>
          <a:p>
            <a:pPr marL="0" indent="0" algn="ctr">
              <a:buClr>
                <a:schemeClr val="accent2"/>
              </a:buClr>
              <a:buSzPct val="70000"/>
              <a:buNone/>
              <a:defRPr/>
            </a:pPr>
            <a:r>
              <a:rPr lang="en-US" sz="2400" u="sng" dirty="0">
                <a:latin typeface="HelveticaNeueLT Pro 65 Roman"/>
              </a:rPr>
              <a:t>Event Queue</a:t>
            </a:r>
          </a:p>
          <a:p>
            <a:pPr lvl="1">
              <a:buClr>
                <a:schemeClr val="accent4">
                  <a:lumMod val="75000"/>
                </a:schemeClr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In-place coalescing of events</a:t>
            </a:r>
          </a:p>
          <a:p>
            <a:pPr lvl="1">
              <a:buClr>
                <a:schemeClr val="accent4">
                  <a:lumMod val="75000"/>
                </a:schemeClr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Events sorted by destination</a:t>
            </a:r>
          </a:p>
          <a:p>
            <a:pPr lvl="1">
              <a:buClr>
                <a:schemeClr val="accent4">
                  <a:lumMod val="75000"/>
                </a:schemeClr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Fast insertion and issue of events</a:t>
            </a:r>
          </a:p>
          <a:p>
            <a:pPr marL="457200" lvl="1" indent="0">
              <a:buClr>
                <a:schemeClr val="accent4"/>
              </a:buClr>
              <a:buSzPct val="65000"/>
              <a:buNone/>
              <a:defRPr/>
            </a:pPr>
            <a:endParaRPr lang="en-US" sz="2000" dirty="0">
              <a:latin typeface="HelveticaNeueLT Pro 65 Roman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6EE6BEB-C8B7-4203-B7F8-55E584F39482}"/>
              </a:ext>
            </a:extLst>
          </p:cNvPr>
          <p:cNvSpPr txBox="1">
            <a:spLocks/>
          </p:cNvSpPr>
          <p:nvPr/>
        </p:nvSpPr>
        <p:spPr>
          <a:xfrm>
            <a:off x="5321968" y="1352549"/>
            <a:ext cx="5098382" cy="2127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2400" u="sng" dirty="0">
                <a:latin typeface="HelveticaNeueLT Pro 65 Roman"/>
              </a:rPr>
              <a:t>Event Scheduler</a:t>
            </a:r>
          </a:p>
          <a:p>
            <a:pPr lvl="1">
              <a:buClr>
                <a:srgbClr val="00B0F0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System-level control</a:t>
            </a:r>
          </a:p>
          <a:p>
            <a:pPr lvl="1">
              <a:buClr>
                <a:srgbClr val="00B0F0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Memory access friendly scheduling</a:t>
            </a:r>
          </a:p>
          <a:p>
            <a:pPr lvl="1">
              <a:buClr>
                <a:srgbClr val="00B0F0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Fetch, buffer, and issue events</a:t>
            </a:r>
          </a:p>
          <a:p>
            <a:pPr lvl="1">
              <a:buClr>
                <a:srgbClr val="00B0F0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Maximize parallelism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805CBA0-9FA7-4DA4-8934-17E212EF8F1B}"/>
              </a:ext>
            </a:extLst>
          </p:cNvPr>
          <p:cNvSpPr txBox="1">
            <a:spLocks/>
          </p:cNvSpPr>
          <p:nvPr/>
        </p:nvSpPr>
        <p:spPr>
          <a:xfrm>
            <a:off x="6426200" y="3968749"/>
            <a:ext cx="5232400" cy="2127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lang="en-US" sz="2400" u="sng" dirty="0">
                <a:latin typeface="HelveticaNeueLT Pro 65 Roman"/>
              </a:rPr>
              <a:t>Event Processors</a:t>
            </a:r>
          </a:p>
          <a:p>
            <a:pPr lvl="1">
              <a:buClr>
                <a:srgbClr val="FBB70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Accurate prefetching of target vertices</a:t>
            </a:r>
          </a:p>
          <a:p>
            <a:pPr lvl="1">
              <a:buClr>
                <a:srgbClr val="FBB70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Optimize DRAM reads with prefetcher</a:t>
            </a:r>
          </a:p>
          <a:p>
            <a:pPr lvl="1">
              <a:buClr>
                <a:srgbClr val="FBB70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Event generation in parallel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BA63E-C23F-43A4-AAD5-5699A2CDAB35}"/>
              </a:ext>
            </a:extLst>
          </p:cNvPr>
          <p:cNvSpPr txBox="1"/>
          <p:nvPr/>
        </p:nvSpPr>
        <p:spPr>
          <a:xfrm>
            <a:off x="601469" y="5812719"/>
            <a:ext cx="557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Abstract view of the JetStream Base Architecture (GraphPulse)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43DF-3E38-44D6-AB2A-F9AC127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8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81"/>
    </mc:Choice>
    <mc:Fallback xmlns="">
      <p:transition spd="slow" advTm="50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uiExpand="1" build="p"/>
      <p:bldP spid="26" grpId="0"/>
      <p:bldP spid="28" grpId="0"/>
    </p:bldLst>
  </p:timing>
  <p:extLst>
    <p:ext uri="{E180D4A7-C9FB-4DFB-919C-405C955672EB}">
      <p14:showEvtLst xmlns:p14="http://schemas.microsoft.com/office/powerpoint/2010/main">
        <p14:playEvt time="52" objId="4"/>
        <p14:stopEvt time="22786" objId="4"/>
        <p14:playEvt time="23023" objId="5"/>
        <p14:stopEvt time="50281" objId="5"/>
      </p14:showEvt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GraphPulse Original Datapath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C91AE0-9657-4272-838B-09966FC22263}"/>
              </a:ext>
            </a:extLst>
          </p:cNvPr>
          <p:cNvGrpSpPr/>
          <p:nvPr/>
        </p:nvGrpSpPr>
        <p:grpSpPr>
          <a:xfrm>
            <a:off x="1785555" y="2396742"/>
            <a:ext cx="8620891" cy="2632458"/>
            <a:chOff x="1432181" y="1768092"/>
            <a:chExt cx="8620891" cy="2632458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FD58013-3D6E-41BF-9E50-79708D23D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181" y="1768092"/>
              <a:ext cx="8620891" cy="263245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32B9EA-B32C-42E5-ACB5-EC42AA6D7918}"/>
                </a:ext>
              </a:extLst>
            </p:cNvPr>
            <p:cNvSpPr/>
            <p:nvPr/>
          </p:nvSpPr>
          <p:spPr>
            <a:xfrm>
              <a:off x="2019300" y="3652838"/>
              <a:ext cx="5705476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29991-7FF8-4638-8755-5AAA872859D2}"/>
                </a:ext>
              </a:extLst>
            </p:cNvPr>
            <p:cNvSpPr/>
            <p:nvPr/>
          </p:nvSpPr>
          <p:spPr>
            <a:xfrm>
              <a:off x="5995436" y="3436143"/>
              <a:ext cx="41563" cy="404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B345EB-6EC9-4934-8A1C-005C92FD0B03}"/>
                </a:ext>
              </a:extLst>
            </p:cNvPr>
            <p:cNvSpPr/>
            <p:nvPr/>
          </p:nvSpPr>
          <p:spPr>
            <a:xfrm>
              <a:off x="3195389" y="3574255"/>
              <a:ext cx="533649" cy="216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C7EA4F3-172C-478A-AD79-AABE638AB226}"/>
              </a:ext>
            </a:extLst>
          </p:cNvPr>
          <p:cNvSpPr txBox="1"/>
          <p:nvPr/>
        </p:nvSpPr>
        <p:spPr>
          <a:xfrm>
            <a:off x="596900" y="1324954"/>
            <a:ext cx="2959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(host initializes vertex data and event)</a:t>
            </a:r>
          </a:p>
          <a:p>
            <a:r>
              <a:rPr lang="en-US" dirty="0"/>
              <a:t>Read initial event to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4CDB6-5766-4822-AE86-8FFDB2EC808E}"/>
              </a:ext>
            </a:extLst>
          </p:cNvPr>
          <p:cNvSpPr txBox="1"/>
          <p:nvPr/>
        </p:nvSpPr>
        <p:spPr>
          <a:xfrm>
            <a:off x="4271386" y="1324954"/>
            <a:ext cx="29917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Request events from queue</a:t>
            </a:r>
          </a:p>
          <a:p>
            <a:r>
              <a:rPr lang="en-US" dirty="0"/>
              <a:t>b. Queue emit events</a:t>
            </a:r>
          </a:p>
          <a:p>
            <a:r>
              <a:rPr lang="en-US" sz="1400" dirty="0"/>
              <a:t>      (loop)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F676E-A791-4F27-AA68-411DB31E9FD6}"/>
              </a:ext>
            </a:extLst>
          </p:cNvPr>
          <p:cNvSpPr txBox="1"/>
          <p:nvPr/>
        </p:nvSpPr>
        <p:spPr>
          <a:xfrm>
            <a:off x="8078150" y="1324954"/>
            <a:ext cx="342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events to available processor</a:t>
            </a:r>
          </a:p>
          <a:p>
            <a:r>
              <a:rPr lang="en-US" dirty="0"/>
              <a:t>Prefetches vertex properties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34383-D2E0-4AF3-A8B8-F45CA92C6632}"/>
              </a:ext>
            </a:extLst>
          </p:cNvPr>
          <p:cNvSpPr txBox="1"/>
          <p:nvPr/>
        </p:nvSpPr>
        <p:spPr>
          <a:xfrm>
            <a:off x="596900" y="5200815"/>
            <a:ext cx="24851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3F"/>
                </a:solidFill>
              </a:rPr>
              <a:t>Apply</a:t>
            </a:r>
            <a:r>
              <a:rPr lang="en-US" dirty="0"/>
              <a:t> vertex update</a:t>
            </a:r>
          </a:p>
          <a:p>
            <a:r>
              <a:rPr lang="en-US" sz="1400" dirty="0"/>
              <a:t>(Writeback to scratchpad)</a:t>
            </a:r>
          </a:p>
          <a:p>
            <a:r>
              <a:rPr lang="en-US" dirty="0"/>
              <a:t>Send to generation units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C16CF-60EB-4399-A1CE-DDE33CCD732A}"/>
              </a:ext>
            </a:extLst>
          </p:cNvPr>
          <p:cNvSpPr txBox="1"/>
          <p:nvPr/>
        </p:nvSpPr>
        <p:spPr>
          <a:xfrm>
            <a:off x="4335233" y="5200815"/>
            <a:ext cx="296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Prefetches edge list</a:t>
            </a:r>
          </a:p>
          <a:p>
            <a:r>
              <a:rPr lang="en-US" dirty="0"/>
              <a:t>Generates events (</a:t>
            </a:r>
            <a:r>
              <a:rPr lang="en-US" dirty="0">
                <a:solidFill>
                  <a:srgbClr val="FF9F3F"/>
                </a:solidFill>
              </a:rPr>
              <a:t>Propagate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5FDDA-D8C7-4DF8-894D-32FD36B2DA94}"/>
              </a:ext>
            </a:extLst>
          </p:cNvPr>
          <p:cNvSpPr txBox="1"/>
          <p:nvPr/>
        </p:nvSpPr>
        <p:spPr>
          <a:xfrm>
            <a:off x="8078150" y="5200815"/>
            <a:ext cx="332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Events routed through event bus</a:t>
            </a:r>
          </a:p>
          <a:p>
            <a:r>
              <a:rPr lang="en-US" dirty="0"/>
              <a:t>Queue picks up events from bus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72A374-0EF3-43E9-9BA7-BC00B43DCDE8}"/>
              </a:ext>
            </a:extLst>
          </p:cNvPr>
          <p:cNvSpPr/>
          <p:nvPr/>
        </p:nvSpPr>
        <p:spPr>
          <a:xfrm>
            <a:off x="2781300" y="6091209"/>
            <a:ext cx="6629400" cy="4678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Typical </a:t>
            </a:r>
            <a:r>
              <a:rPr lang="en-US" sz="2000" dirty="0">
                <a:solidFill>
                  <a:srgbClr val="FF9F3F"/>
                </a:solidFill>
              </a:rPr>
              <a:t>Compute</a:t>
            </a:r>
            <a:r>
              <a:rPr lang="en-US" sz="2000" dirty="0"/>
              <a:t> phase – Continues until queue is empty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33E02D-92D4-4245-B322-70461C5F1138}"/>
              </a:ext>
            </a:extLst>
          </p:cNvPr>
          <p:cNvSpPr/>
          <p:nvPr/>
        </p:nvSpPr>
        <p:spPr>
          <a:xfrm>
            <a:off x="349250" y="1578041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723D5C-81DB-4269-82AC-CCC8E05807AF}"/>
              </a:ext>
            </a:extLst>
          </p:cNvPr>
          <p:cNvSpPr/>
          <p:nvPr/>
        </p:nvSpPr>
        <p:spPr>
          <a:xfrm>
            <a:off x="2286000" y="3186715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02845C-8701-4887-B243-4F22C213054B}"/>
              </a:ext>
            </a:extLst>
          </p:cNvPr>
          <p:cNvSpPr/>
          <p:nvPr/>
        </p:nvSpPr>
        <p:spPr>
          <a:xfrm>
            <a:off x="3991986" y="1352037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75A775-7A24-4F2E-8C4C-03BABFE3C4CB}"/>
              </a:ext>
            </a:extLst>
          </p:cNvPr>
          <p:cNvSpPr/>
          <p:nvPr/>
        </p:nvSpPr>
        <p:spPr>
          <a:xfrm>
            <a:off x="3991986" y="166038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6D2029-8493-43A3-9862-84405A2F8AE2}"/>
              </a:ext>
            </a:extLst>
          </p:cNvPr>
          <p:cNvSpPr/>
          <p:nvPr/>
        </p:nvSpPr>
        <p:spPr>
          <a:xfrm>
            <a:off x="2848986" y="3451527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E2CE12-C1BE-4F89-B7E1-C323DAF118D3}"/>
              </a:ext>
            </a:extLst>
          </p:cNvPr>
          <p:cNvSpPr/>
          <p:nvPr/>
        </p:nvSpPr>
        <p:spPr>
          <a:xfrm>
            <a:off x="2848986" y="3863332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74CCFC-5C3B-4C5C-A035-9C2024A7C933}"/>
              </a:ext>
            </a:extLst>
          </p:cNvPr>
          <p:cNvSpPr/>
          <p:nvPr/>
        </p:nvSpPr>
        <p:spPr>
          <a:xfrm>
            <a:off x="7838103" y="1357784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70F6E-FDE0-406F-AAFD-0FC786AD6BE3}"/>
              </a:ext>
            </a:extLst>
          </p:cNvPr>
          <p:cNvSpPr/>
          <p:nvPr/>
        </p:nvSpPr>
        <p:spPr>
          <a:xfrm>
            <a:off x="7838103" y="1671190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411AAB-97FE-4FC5-B574-E2237D267EC1}"/>
              </a:ext>
            </a:extLst>
          </p:cNvPr>
          <p:cNvSpPr/>
          <p:nvPr/>
        </p:nvSpPr>
        <p:spPr>
          <a:xfrm>
            <a:off x="4271386" y="3637057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19B6DC-B040-48B4-BE71-FE5F00A6971C}"/>
              </a:ext>
            </a:extLst>
          </p:cNvPr>
          <p:cNvSpPr/>
          <p:nvPr/>
        </p:nvSpPr>
        <p:spPr>
          <a:xfrm>
            <a:off x="4872653" y="3190065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BF5050-69CB-40D3-889C-F7860778FDD3}"/>
              </a:ext>
            </a:extLst>
          </p:cNvPr>
          <p:cNvSpPr/>
          <p:nvPr/>
        </p:nvSpPr>
        <p:spPr>
          <a:xfrm>
            <a:off x="349250" y="5244580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2A4239-C1F4-4707-84DF-1469A9E3F43E}"/>
              </a:ext>
            </a:extLst>
          </p:cNvPr>
          <p:cNvSpPr/>
          <p:nvPr/>
        </p:nvSpPr>
        <p:spPr>
          <a:xfrm>
            <a:off x="349250" y="572014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33A708-46A2-438F-B75A-A887BC1D9282}"/>
              </a:ext>
            </a:extLst>
          </p:cNvPr>
          <p:cNvSpPr/>
          <p:nvPr/>
        </p:nvSpPr>
        <p:spPr>
          <a:xfrm>
            <a:off x="5956300" y="3486924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555F98-0507-4A39-8005-3C6861763711}"/>
              </a:ext>
            </a:extLst>
          </p:cNvPr>
          <p:cNvSpPr/>
          <p:nvPr/>
        </p:nvSpPr>
        <p:spPr>
          <a:xfrm>
            <a:off x="6945602" y="3615682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97D077-8D2F-4DCF-B231-B96D779883DB}"/>
              </a:ext>
            </a:extLst>
          </p:cNvPr>
          <p:cNvSpPr/>
          <p:nvPr/>
        </p:nvSpPr>
        <p:spPr>
          <a:xfrm>
            <a:off x="4055833" y="522189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C27B3B-462E-4DF9-9F2D-3B492725DD3D}"/>
              </a:ext>
            </a:extLst>
          </p:cNvPr>
          <p:cNvSpPr/>
          <p:nvPr/>
        </p:nvSpPr>
        <p:spPr>
          <a:xfrm>
            <a:off x="4055833" y="553769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9E8428-2F44-4A01-A39D-389BC7B63362}"/>
              </a:ext>
            </a:extLst>
          </p:cNvPr>
          <p:cNvSpPr/>
          <p:nvPr/>
        </p:nvSpPr>
        <p:spPr>
          <a:xfrm>
            <a:off x="7838103" y="522189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E45A88-75F3-4103-B59E-CBC406C50EAC}"/>
              </a:ext>
            </a:extLst>
          </p:cNvPr>
          <p:cNvSpPr/>
          <p:nvPr/>
        </p:nvSpPr>
        <p:spPr>
          <a:xfrm>
            <a:off x="7838103" y="553769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91DDE5-EAEE-4A57-83E8-37BF542D7FC2}"/>
              </a:ext>
            </a:extLst>
          </p:cNvPr>
          <p:cNvSpPr/>
          <p:nvPr/>
        </p:nvSpPr>
        <p:spPr>
          <a:xfrm>
            <a:off x="7459306" y="319614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DCDB20-858F-49E4-86D4-0D9B54E357E6}"/>
              </a:ext>
            </a:extLst>
          </p:cNvPr>
          <p:cNvSpPr/>
          <p:nvPr/>
        </p:nvSpPr>
        <p:spPr>
          <a:xfrm>
            <a:off x="8467956" y="3707742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85507E-3F95-492B-99E8-52385FEA9E06}"/>
              </a:ext>
            </a:extLst>
          </p:cNvPr>
          <p:cNvSpPr/>
          <p:nvPr/>
        </p:nvSpPr>
        <p:spPr>
          <a:xfrm>
            <a:off x="9581250" y="387807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281878-0BAA-4A57-9B6B-3126B428BA3E}"/>
              </a:ext>
            </a:extLst>
          </p:cNvPr>
          <p:cNvSpPr/>
          <p:nvPr/>
        </p:nvSpPr>
        <p:spPr>
          <a:xfrm>
            <a:off x="1937092" y="452804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2C57D-CBFD-4BDF-81F2-455849FB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20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00"/>
    </mc:Choice>
    <mc:Fallback xmlns="">
      <p:transition spd="slow" advTm="7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31" grpId="0" animBg="1"/>
      <p:bldP spid="31" grpId="1" animBg="1"/>
      <p:bldP spid="33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</p:bldLst>
  </p:timing>
  <p:extLst>
    <p:ext uri="{E180D4A7-C9FB-4DFB-919C-405C955672EB}">
      <p14:showEvtLst xmlns:p14="http://schemas.microsoft.com/office/powerpoint/2010/main">
        <p14:playEvt time="43" objId="4"/>
        <p14:stopEvt time="36368" objId="4"/>
        <p14:playEvt time="36797" objId="5"/>
        <p14:stopEvt time="76239" objId="5"/>
      </p14:showEvt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Extensions for JetStream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FD58013-3D6E-41BF-9E50-79708D23D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55" y="2396742"/>
            <a:ext cx="8620891" cy="26324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907755-3DC9-4F74-AD37-4B37B78117B1}"/>
              </a:ext>
            </a:extLst>
          </p:cNvPr>
          <p:cNvSpPr/>
          <p:nvPr/>
        </p:nvSpPr>
        <p:spPr>
          <a:xfrm>
            <a:off x="2393950" y="4540250"/>
            <a:ext cx="1066800" cy="234950"/>
          </a:xfrm>
          <a:prstGeom prst="rect">
            <a:avLst/>
          </a:prstGeom>
          <a:solidFill>
            <a:srgbClr val="215D4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349C86-103F-4698-9319-BAD36F2CEE38}"/>
              </a:ext>
            </a:extLst>
          </p:cNvPr>
          <p:cNvSpPr/>
          <p:nvPr/>
        </p:nvSpPr>
        <p:spPr>
          <a:xfrm>
            <a:off x="4781550" y="4540250"/>
            <a:ext cx="2101850" cy="234950"/>
          </a:xfrm>
          <a:prstGeom prst="rect">
            <a:avLst/>
          </a:prstGeom>
          <a:solidFill>
            <a:srgbClr val="215D4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9B664-735F-4205-A5A1-72B2E7448AAE}"/>
              </a:ext>
            </a:extLst>
          </p:cNvPr>
          <p:cNvSpPr/>
          <p:nvPr/>
        </p:nvSpPr>
        <p:spPr>
          <a:xfrm>
            <a:off x="6019800" y="3810000"/>
            <a:ext cx="742950" cy="190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arrow" panose="020B0606020202030204" pitchFamily="34" charset="0"/>
                <a:cs typeface="Arial" panose="020B0604020202020204" pitchFamily="34" charset="0"/>
              </a:rPr>
              <a:t>Reset Logic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916B04-4A95-447B-A30B-ABFA8CA8E26F}"/>
              </a:ext>
            </a:extLst>
          </p:cNvPr>
          <p:cNvSpPr/>
          <p:nvPr/>
        </p:nvSpPr>
        <p:spPr>
          <a:xfrm>
            <a:off x="5880100" y="3740150"/>
            <a:ext cx="958850" cy="304800"/>
          </a:xfrm>
          <a:prstGeom prst="rect">
            <a:avLst/>
          </a:prstGeom>
          <a:solidFill>
            <a:srgbClr val="215D4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149C5-56F8-430F-A688-4DA46C801E5C}"/>
              </a:ext>
            </a:extLst>
          </p:cNvPr>
          <p:cNvSpPr/>
          <p:nvPr/>
        </p:nvSpPr>
        <p:spPr>
          <a:xfrm>
            <a:off x="1968500" y="3657600"/>
            <a:ext cx="88900" cy="488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C04BD-24CE-48C0-AE17-3732848A3907}"/>
              </a:ext>
            </a:extLst>
          </p:cNvPr>
          <p:cNvSpPr/>
          <p:nvPr/>
        </p:nvSpPr>
        <p:spPr>
          <a:xfrm>
            <a:off x="4794250" y="3822700"/>
            <a:ext cx="850900" cy="1333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3E93D2-2320-488C-9FB1-08F7339F092D}"/>
              </a:ext>
            </a:extLst>
          </p:cNvPr>
          <p:cNvSpPr/>
          <p:nvPr/>
        </p:nvSpPr>
        <p:spPr>
          <a:xfrm>
            <a:off x="3328988" y="3429000"/>
            <a:ext cx="833437" cy="7619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316AC2-B5AA-49A7-A356-AAE81392DCAC}"/>
              </a:ext>
            </a:extLst>
          </p:cNvPr>
          <p:cNvSpPr/>
          <p:nvPr/>
        </p:nvSpPr>
        <p:spPr>
          <a:xfrm>
            <a:off x="9861550" y="4420504"/>
            <a:ext cx="285750" cy="2807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F61296-4C51-4931-8E6E-8839BD07C7F8}"/>
              </a:ext>
            </a:extLst>
          </p:cNvPr>
          <p:cNvSpPr/>
          <p:nvPr/>
        </p:nvSpPr>
        <p:spPr>
          <a:xfrm>
            <a:off x="9798050" y="4391024"/>
            <a:ext cx="412750" cy="339725"/>
          </a:xfrm>
          <a:prstGeom prst="rect">
            <a:avLst/>
          </a:prstGeom>
          <a:solidFill>
            <a:srgbClr val="215D4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E179C-AC8B-43FD-BFE7-DA6E64D64B97}"/>
              </a:ext>
            </a:extLst>
          </p:cNvPr>
          <p:cNvSpPr/>
          <p:nvPr/>
        </p:nvSpPr>
        <p:spPr>
          <a:xfrm>
            <a:off x="4803173" y="3810000"/>
            <a:ext cx="838200" cy="234950"/>
          </a:xfrm>
          <a:prstGeom prst="rect">
            <a:avLst/>
          </a:prstGeom>
          <a:solidFill>
            <a:srgbClr val="215D4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53F3A8-0FD0-4867-843D-CF708E1731C4}"/>
              </a:ext>
            </a:extLst>
          </p:cNvPr>
          <p:cNvSpPr/>
          <p:nvPr/>
        </p:nvSpPr>
        <p:spPr>
          <a:xfrm>
            <a:off x="1835150" y="3606800"/>
            <a:ext cx="260350" cy="584200"/>
          </a:xfrm>
          <a:prstGeom prst="rect">
            <a:avLst/>
          </a:prstGeom>
          <a:solidFill>
            <a:srgbClr val="215D4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25E91F-CDDE-4F8B-A897-6B1EAFD7535D}"/>
              </a:ext>
            </a:extLst>
          </p:cNvPr>
          <p:cNvSpPr/>
          <p:nvPr/>
        </p:nvSpPr>
        <p:spPr>
          <a:xfrm>
            <a:off x="3314700" y="3429000"/>
            <a:ext cx="838200" cy="762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Line with Border and Accent Bar 18">
            <a:extLst>
              <a:ext uri="{FF2B5EF4-FFF2-40B4-BE49-F238E27FC236}">
                <a16:creationId xmlns:a16="http://schemas.microsoft.com/office/drawing/2014/main" id="{20BECDC0-25AA-4090-8C86-C446E7692DAF}"/>
              </a:ext>
            </a:extLst>
          </p:cNvPr>
          <p:cNvSpPr/>
          <p:nvPr/>
        </p:nvSpPr>
        <p:spPr>
          <a:xfrm rot="5400000">
            <a:off x="1662903" y="3998503"/>
            <a:ext cx="979491" cy="3784600"/>
          </a:xfrm>
          <a:prstGeom prst="accentBorderCallout1">
            <a:avLst>
              <a:gd name="adj1" fmla="val 29320"/>
              <a:gd name="adj2" fmla="val -4443"/>
              <a:gd name="adj3" fmla="val 29411"/>
              <a:gd name="adj4" fmla="val -63718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Stream Reader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Reads list of modified edges</a:t>
            </a:r>
          </a:p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Sends to scheduler for creating events</a:t>
            </a:r>
          </a:p>
        </p:txBody>
      </p:sp>
      <p:sp>
        <p:nvSpPr>
          <p:cNvPr id="53" name="Callout: Line with Border and Accent Bar 52">
            <a:extLst>
              <a:ext uri="{FF2B5EF4-FFF2-40B4-BE49-F238E27FC236}">
                <a16:creationId xmlns:a16="http://schemas.microsoft.com/office/drawing/2014/main" id="{8E51C398-C042-4B44-8B7D-A97DB7BFF4D1}"/>
              </a:ext>
            </a:extLst>
          </p:cNvPr>
          <p:cNvSpPr/>
          <p:nvPr/>
        </p:nvSpPr>
        <p:spPr>
          <a:xfrm rot="5400000">
            <a:off x="6184105" y="3998504"/>
            <a:ext cx="979491" cy="3784600"/>
          </a:xfrm>
          <a:prstGeom prst="accentBorderCallout1">
            <a:avLst>
              <a:gd name="adj1" fmla="val 74790"/>
              <a:gd name="adj2" fmla="val -3795"/>
              <a:gd name="adj3" fmla="val 74881"/>
              <a:gd name="adj4" fmla="val -64366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Impact Buffer</a:t>
            </a:r>
          </a:p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Records list of impacted edges</a:t>
            </a:r>
          </a:p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Stores to and fetches from DRAM</a:t>
            </a:r>
          </a:p>
        </p:txBody>
      </p:sp>
      <p:sp>
        <p:nvSpPr>
          <p:cNvPr id="30" name="Callout: Line with Border and Accent Bar 29">
            <a:extLst>
              <a:ext uri="{FF2B5EF4-FFF2-40B4-BE49-F238E27FC236}">
                <a16:creationId xmlns:a16="http://schemas.microsoft.com/office/drawing/2014/main" id="{A975F668-4FE8-465F-8478-D9BFD8FF86F4}"/>
              </a:ext>
            </a:extLst>
          </p:cNvPr>
          <p:cNvSpPr/>
          <p:nvPr/>
        </p:nvSpPr>
        <p:spPr>
          <a:xfrm rot="16200000">
            <a:off x="4194366" y="-219267"/>
            <a:ext cx="812800" cy="3650867"/>
          </a:xfrm>
          <a:prstGeom prst="accentBorderCallout1">
            <a:avLst>
              <a:gd name="adj1" fmla="val 24663"/>
              <a:gd name="adj2" fmla="val -5208"/>
              <a:gd name="adj3" fmla="val 25012"/>
              <a:gd name="adj4" fmla="val -175053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Scheduler</a:t>
            </a:r>
          </a:p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Extended to handle multiple phase and creation of streaming events</a:t>
            </a:r>
          </a:p>
        </p:txBody>
      </p:sp>
      <p:sp>
        <p:nvSpPr>
          <p:cNvPr id="32" name="Callout: Bent Line with Border and Accent Bar 31">
            <a:extLst>
              <a:ext uri="{FF2B5EF4-FFF2-40B4-BE49-F238E27FC236}">
                <a16:creationId xmlns:a16="http://schemas.microsoft.com/office/drawing/2014/main" id="{BF901F90-C333-4099-A2C6-9B146FB952F4}"/>
              </a:ext>
            </a:extLst>
          </p:cNvPr>
          <p:cNvSpPr/>
          <p:nvPr/>
        </p:nvSpPr>
        <p:spPr>
          <a:xfrm rot="16200000">
            <a:off x="7964583" y="20347"/>
            <a:ext cx="812801" cy="3171637"/>
          </a:xfrm>
          <a:prstGeom prst="accentBorderCallout2">
            <a:avLst>
              <a:gd name="adj1" fmla="val 5736"/>
              <a:gd name="adj2" fmla="val -5989"/>
              <a:gd name="adj3" fmla="val 6737"/>
              <a:gd name="adj4" fmla="val -169793"/>
              <a:gd name="adj5" fmla="val 1583"/>
              <a:gd name="adj6" fmla="val -212292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Reset Logic</a:t>
            </a:r>
          </a:p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Apply unit extended for vertex reset from edge deletions</a:t>
            </a:r>
          </a:p>
        </p:txBody>
      </p:sp>
      <p:sp>
        <p:nvSpPr>
          <p:cNvPr id="55" name="Callout: Bent Line with Border and Accent Bar 54">
            <a:extLst>
              <a:ext uri="{FF2B5EF4-FFF2-40B4-BE49-F238E27FC236}">
                <a16:creationId xmlns:a16="http://schemas.microsoft.com/office/drawing/2014/main" id="{17D4933A-504B-42A8-B335-E0C142BCE3D9}"/>
              </a:ext>
            </a:extLst>
          </p:cNvPr>
          <p:cNvSpPr/>
          <p:nvPr/>
        </p:nvSpPr>
        <p:spPr>
          <a:xfrm rot="16200000">
            <a:off x="836468" y="561265"/>
            <a:ext cx="812801" cy="2086264"/>
          </a:xfrm>
          <a:prstGeom prst="accentBorderCallout2">
            <a:avLst>
              <a:gd name="adj1" fmla="val 32364"/>
              <a:gd name="adj2" fmla="val -5208"/>
              <a:gd name="adj3" fmla="val 33165"/>
              <a:gd name="adj4" fmla="val -165886"/>
              <a:gd name="adj5" fmla="val 77656"/>
              <a:gd name="adj6" fmla="val -233386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Coalescer</a:t>
            </a:r>
          </a:p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Extended to coalesce delete events</a:t>
            </a:r>
          </a:p>
        </p:txBody>
      </p:sp>
      <p:sp>
        <p:nvSpPr>
          <p:cNvPr id="56" name="Callout: Bent Line with Border and Accent Bar 55">
            <a:extLst>
              <a:ext uri="{FF2B5EF4-FFF2-40B4-BE49-F238E27FC236}">
                <a16:creationId xmlns:a16="http://schemas.microsoft.com/office/drawing/2014/main" id="{198915BE-D8F8-4561-951D-466C433117F1}"/>
              </a:ext>
            </a:extLst>
          </p:cNvPr>
          <p:cNvSpPr/>
          <p:nvPr/>
        </p:nvSpPr>
        <p:spPr>
          <a:xfrm rot="16200000">
            <a:off x="10227322" y="4845520"/>
            <a:ext cx="979491" cy="2086264"/>
          </a:xfrm>
          <a:prstGeom prst="accentBorderCallout2">
            <a:avLst>
              <a:gd name="adj1" fmla="val 46366"/>
              <a:gd name="adj2" fmla="val 104431"/>
              <a:gd name="adj3" fmla="val 46253"/>
              <a:gd name="adj4" fmla="val 160309"/>
              <a:gd name="adj5" fmla="val 22869"/>
              <a:gd name="adj6" fmla="val 189585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u="sng" dirty="0" err="1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NoC</a:t>
            </a:r>
            <a:endParaRPr lang="en-US" sz="1600" u="sng" dirty="0">
              <a:solidFill>
                <a:schemeClr val="accent2">
                  <a:lumMod val="50000"/>
                </a:schemeClr>
              </a:solidFill>
              <a:latin typeface="HelveticaNeueLT Com 55 Roman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HelveticaNeueLT Com 55 Roman" panose="020B0604020202020204" pitchFamily="34" charset="0"/>
              </a:rPr>
              <a:t>Expanded to handle larger event size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AC4FE3-0E45-4AB2-91A5-EA9115B5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807">
        <p:fade/>
      </p:transition>
    </mc:Choice>
    <mc:Fallback xmlns="">
      <p:transition spd="med" advTm="328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3" grpId="0" animBg="1"/>
      <p:bldP spid="30" grpId="0" animBg="1"/>
      <p:bldP spid="32" grpId="0" animBg="1"/>
      <p:bldP spid="55" grpId="0" animBg="1"/>
      <p:bldP spid="56" grpId="0" animBg="1"/>
    </p:bldLst>
  </p:timing>
  <p:extLst>
    <p:ext uri="{E180D4A7-C9FB-4DFB-919C-405C955672EB}">
      <p14:showEvtLst xmlns:p14="http://schemas.microsoft.com/office/powerpoint/2010/main">
        <p14:playEvt time="1" objId="9"/>
      </p14:showEvt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JetStream Execution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EAA15-B610-4BA4-8EA6-DFC889BE8816}"/>
              </a:ext>
            </a:extLst>
          </p:cNvPr>
          <p:cNvGrpSpPr/>
          <p:nvPr/>
        </p:nvGrpSpPr>
        <p:grpSpPr>
          <a:xfrm>
            <a:off x="1785555" y="2396742"/>
            <a:ext cx="8620891" cy="2632458"/>
            <a:chOff x="1785555" y="2396742"/>
            <a:chExt cx="8620891" cy="2632458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FD58013-3D6E-41BF-9E50-79708D23D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555" y="2396742"/>
              <a:ext cx="8620891" cy="263245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B9B664-735F-4205-A5A1-72B2E7448AAE}"/>
                </a:ext>
              </a:extLst>
            </p:cNvPr>
            <p:cNvSpPr/>
            <p:nvPr/>
          </p:nvSpPr>
          <p:spPr>
            <a:xfrm>
              <a:off x="6019800" y="3810000"/>
              <a:ext cx="742950" cy="1905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 Narrow" panose="020B0606020202030204" pitchFamily="34" charset="0"/>
                  <a:cs typeface="Arial" panose="020B0604020202020204" pitchFamily="34" charset="0"/>
                </a:rPr>
                <a:t>Reset Logic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149C5-56F8-430F-A688-4DA46C801E5C}"/>
                </a:ext>
              </a:extLst>
            </p:cNvPr>
            <p:cNvSpPr/>
            <p:nvPr/>
          </p:nvSpPr>
          <p:spPr>
            <a:xfrm>
              <a:off x="1968500" y="3657600"/>
              <a:ext cx="88900" cy="4889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DC04BD-24CE-48C0-AE17-3732848A3907}"/>
                </a:ext>
              </a:extLst>
            </p:cNvPr>
            <p:cNvSpPr/>
            <p:nvPr/>
          </p:nvSpPr>
          <p:spPr>
            <a:xfrm>
              <a:off x="4794250" y="3822700"/>
              <a:ext cx="850900" cy="13335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3E93D2-2320-488C-9FB1-08F7339F092D}"/>
                </a:ext>
              </a:extLst>
            </p:cNvPr>
            <p:cNvSpPr/>
            <p:nvPr/>
          </p:nvSpPr>
          <p:spPr>
            <a:xfrm>
              <a:off x="3328988" y="3429000"/>
              <a:ext cx="833437" cy="761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316AC2-B5AA-49A7-A356-AAE81392DCAC}"/>
                </a:ext>
              </a:extLst>
            </p:cNvPr>
            <p:cNvSpPr/>
            <p:nvPr/>
          </p:nvSpPr>
          <p:spPr>
            <a:xfrm>
              <a:off x="9861550" y="4420504"/>
              <a:ext cx="285750" cy="28076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850D512-33FA-4819-9B03-93BD81B1D04E}"/>
              </a:ext>
            </a:extLst>
          </p:cNvPr>
          <p:cNvSpPr/>
          <p:nvPr/>
        </p:nvSpPr>
        <p:spPr>
          <a:xfrm>
            <a:off x="4271386" y="3637057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C0F2B4-019D-476C-A642-09911E9E6A07}"/>
              </a:ext>
            </a:extLst>
          </p:cNvPr>
          <p:cNvSpPr/>
          <p:nvPr/>
        </p:nvSpPr>
        <p:spPr>
          <a:xfrm>
            <a:off x="4872653" y="3190065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AE0021-9FBB-471F-BDC8-6FDA353FAFE2}"/>
              </a:ext>
            </a:extLst>
          </p:cNvPr>
          <p:cNvSpPr/>
          <p:nvPr/>
        </p:nvSpPr>
        <p:spPr>
          <a:xfrm>
            <a:off x="5956300" y="3486924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C186C8-F2AA-428D-994D-FE7F9B682D4B}"/>
              </a:ext>
            </a:extLst>
          </p:cNvPr>
          <p:cNvSpPr/>
          <p:nvPr/>
        </p:nvSpPr>
        <p:spPr>
          <a:xfrm>
            <a:off x="6945602" y="3615682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7F9751-5517-461E-82F6-98E397B4DB6A}"/>
              </a:ext>
            </a:extLst>
          </p:cNvPr>
          <p:cNvSpPr/>
          <p:nvPr/>
        </p:nvSpPr>
        <p:spPr>
          <a:xfrm>
            <a:off x="8490816" y="3707742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51FB00-897E-4D23-BFD6-DB0E9E1395B6}"/>
              </a:ext>
            </a:extLst>
          </p:cNvPr>
          <p:cNvSpPr/>
          <p:nvPr/>
        </p:nvSpPr>
        <p:spPr>
          <a:xfrm>
            <a:off x="9581250" y="387807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6EB559-B7C2-422A-B4D9-D532533A6E2D}"/>
              </a:ext>
            </a:extLst>
          </p:cNvPr>
          <p:cNvSpPr/>
          <p:nvPr/>
        </p:nvSpPr>
        <p:spPr>
          <a:xfrm>
            <a:off x="1937092" y="452804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7F30E9-2F33-4902-BBB8-B0CB1DAE6CF6}"/>
              </a:ext>
            </a:extLst>
          </p:cNvPr>
          <p:cNvSpPr/>
          <p:nvPr/>
        </p:nvSpPr>
        <p:spPr>
          <a:xfrm>
            <a:off x="3129650" y="1553349"/>
            <a:ext cx="6629400" cy="4678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Stream Events Creation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E3E0FD-0D14-4F39-82EA-DB4384815217}"/>
              </a:ext>
            </a:extLst>
          </p:cNvPr>
          <p:cNvSpPr txBox="1"/>
          <p:nvPr/>
        </p:nvSpPr>
        <p:spPr>
          <a:xfrm>
            <a:off x="4697183" y="5200815"/>
            <a:ext cx="302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streamed edges from list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2478BE-9296-4977-B8F3-74890D44B27E}"/>
              </a:ext>
            </a:extLst>
          </p:cNvPr>
          <p:cNvSpPr/>
          <p:nvPr/>
        </p:nvSpPr>
        <p:spPr>
          <a:xfrm>
            <a:off x="4417783" y="522189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BDE1-8A42-449D-B4B8-89B5852F51C3}"/>
              </a:ext>
            </a:extLst>
          </p:cNvPr>
          <p:cNvSpPr/>
          <p:nvPr/>
        </p:nvSpPr>
        <p:spPr>
          <a:xfrm>
            <a:off x="3466306" y="466774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6CF004-E808-463B-88A6-CA0F48BB14FC}"/>
              </a:ext>
            </a:extLst>
          </p:cNvPr>
          <p:cNvSpPr txBox="1"/>
          <p:nvPr/>
        </p:nvSpPr>
        <p:spPr>
          <a:xfrm>
            <a:off x="899883" y="5760977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edges through scheduler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94983F-0916-4613-8D30-4C9264C7B05E}"/>
              </a:ext>
            </a:extLst>
          </p:cNvPr>
          <p:cNvSpPr/>
          <p:nvPr/>
        </p:nvSpPr>
        <p:spPr>
          <a:xfrm>
            <a:off x="620483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4F375B-ED76-4D73-AC12-8C46C011A757}"/>
              </a:ext>
            </a:extLst>
          </p:cNvPr>
          <p:cNvSpPr txBox="1"/>
          <p:nvPr/>
        </p:nvSpPr>
        <p:spPr>
          <a:xfrm>
            <a:off x="4944619" y="5760977"/>
            <a:ext cx="252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source vertex value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1BFE1-8D39-4633-8CBF-89D15334E200}"/>
              </a:ext>
            </a:extLst>
          </p:cNvPr>
          <p:cNvSpPr/>
          <p:nvPr/>
        </p:nvSpPr>
        <p:spPr>
          <a:xfrm>
            <a:off x="4119119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5AA62D-6FDB-4790-B542-D75D77AF0C5E}"/>
              </a:ext>
            </a:extLst>
          </p:cNvPr>
          <p:cNvSpPr txBox="1"/>
          <p:nvPr/>
        </p:nvSpPr>
        <p:spPr>
          <a:xfrm>
            <a:off x="8649668" y="5760977"/>
            <a:ext cx="23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and insert event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EBDC4-0409-41D6-8BCB-F07759E26A09}"/>
              </a:ext>
            </a:extLst>
          </p:cNvPr>
          <p:cNvSpPr/>
          <p:nvPr/>
        </p:nvSpPr>
        <p:spPr>
          <a:xfrm>
            <a:off x="8370268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E4F55D-AE28-440C-914C-19BBFDDE052C}"/>
              </a:ext>
            </a:extLst>
          </p:cNvPr>
          <p:cNvSpPr/>
          <p:nvPr/>
        </p:nvSpPr>
        <p:spPr>
          <a:xfrm>
            <a:off x="4415619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FA8F69-58BF-4982-832F-6B9775B5EF17}"/>
              </a:ext>
            </a:extLst>
          </p:cNvPr>
          <p:cNvSpPr/>
          <p:nvPr/>
        </p:nvSpPr>
        <p:spPr>
          <a:xfrm>
            <a:off x="4708901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633110-0094-4112-96C5-366C13AFA07B}"/>
              </a:ext>
            </a:extLst>
          </p:cNvPr>
          <p:cNvSpPr/>
          <p:nvPr/>
        </p:nvSpPr>
        <p:spPr>
          <a:xfrm>
            <a:off x="8061953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C55664-FB2B-47CE-B3DE-D9DF567B12E3}"/>
              </a:ext>
            </a:extLst>
          </p:cNvPr>
          <p:cNvSpPr/>
          <p:nvPr/>
        </p:nvSpPr>
        <p:spPr>
          <a:xfrm>
            <a:off x="7741618" y="5799593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01974-D188-405C-B70F-073055BB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38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56"/>
    </mc:Choice>
    <mc:Fallback xmlns="">
      <p:transition spd="slow" advTm="296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4" grpId="0" animBg="1"/>
      <p:bldP spid="35" grpId="0" animBg="1"/>
      <p:bldP spid="37" grpId="0"/>
      <p:bldP spid="38" grpId="0" animBg="1"/>
      <p:bldP spid="41" grpId="0" animBg="1"/>
      <p:bldP spid="41" grpId="1" animBg="1"/>
      <p:bldP spid="42" grpId="0"/>
      <p:bldP spid="43" grpId="0" animBg="1"/>
      <p:bldP spid="44" grpId="0"/>
      <p:bldP spid="45" grpId="0" animBg="1"/>
      <p:bldP spid="54" grpId="0"/>
      <p:bldP spid="57" grpId="0" animBg="1"/>
      <p:bldP spid="58" grpId="0" animBg="1"/>
      <p:bldP spid="59" grpId="0" animBg="1"/>
      <p:bldP spid="60" grpId="0" animBg="1"/>
      <p:bldP spid="61" grpId="0" animBg="1"/>
    </p:bldLst>
  </p:timing>
  <p:extLst>
    <p:ext uri="{E180D4A7-C9FB-4DFB-919C-405C955672EB}">
      <p14:showEvtLst xmlns:p14="http://schemas.microsoft.com/office/powerpoint/2010/main">
        <p14:playEvt time="38" objId="9"/>
      </p14:showEvt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JetStream Execution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EAA15-B610-4BA4-8EA6-DFC889BE8816}"/>
              </a:ext>
            </a:extLst>
          </p:cNvPr>
          <p:cNvGrpSpPr/>
          <p:nvPr/>
        </p:nvGrpSpPr>
        <p:grpSpPr>
          <a:xfrm>
            <a:off x="1785555" y="2396742"/>
            <a:ext cx="8620891" cy="2632458"/>
            <a:chOff x="1785555" y="2396742"/>
            <a:chExt cx="8620891" cy="2632458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FD58013-3D6E-41BF-9E50-79708D23D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555" y="2396742"/>
              <a:ext cx="8620891" cy="263245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B9B664-735F-4205-A5A1-72B2E7448AAE}"/>
                </a:ext>
              </a:extLst>
            </p:cNvPr>
            <p:cNvSpPr/>
            <p:nvPr/>
          </p:nvSpPr>
          <p:spPr>
            <a:xfrm>
              <a:off x="6019800" y="3810000"/>
              <a:ext cx="742950" cy="1905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 Narrow" panose="020B0606020202030204" pitchFamily="34" charset="0"/>
                  <a:cs typeface="Arial" panose="020B0604020202020204" pitchFamily="34" charset="0"/>
                </a:rPr>
                <a:t>Reset Logic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149C5-56F8-430F-A688-4DA46C801E5C}"/>
                </a:ext>
              </a:extLst>
            </p:cNvPr>
            <p:cNvSpPr/>
            <p:nvPr/>
          </p:nvSpPr>
          <p:spPr>
            <a:xfrm>
              <a:off x="1968500" y="3657600"/>
              <a:ext cx="88900" cy="4889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DC04BD-24CE-48C0-AE17-3732848A3907}"/>
                </a:ext>
              </a:extLst>
            </p:cNvPr>
            <p:cNvSpPr/>
            <p:nvPr/>
          </p:nvSpPr>
          <p:spPr>
            <a:xfrm>
              <a:off x="4794250" y="3822700"/>
              <a:ext cx="850900" cy="13335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3E93D2-2320-488C-9FB1-08F7339F092D}"/>
                </a:ext>
              </a:extLst>
            </p:cNvPr>
            <p:cNvSpPr/>
            <p:nvPr/>
          </p:nvSpPr>
          <p:spPr>
            <a:xfrm>
              <a:off x="3328988" y="3429000"/>
              <a:ext cx="833437" cy="761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316AC2-B5AA-49A7-A356-AAE81392DCAC}"/>
                </a:ext>
              </a:extLst>
            </p:cNvPr>
            <p:cNvSpPr/>
            <p:nvPr/>
          </p:nvSpPr>
          <p:spPr>
            <a:xfrm>
              <a:off x="9861550" y="4420504"/>
              <a:ext cx="285750" cy="28076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7F30E9-2F33-4902-BBB8-B0CB1DAE6CF6}"/>
              </a:ext>
            </a:extLst>
          </p:cNvPr>
          <p:cNvSpPr/>
          <p:nvPr/>
        </p:nvSpPr>
        <p:spPr>
          <a:xfrm>
            <a:off x="3129650" y="1553349"/>
            <a:ext cx="6629400" cy="4678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Recovery From Deleted Edges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E3E0FD-0D14-4F39-82EA-DB4384815217}"/>
              </a:ext>
            </a:extLst>
          </p:cNvPr>
          <p:cNvSpPr txBox="1"/>
          <p:nvPr/>
        </p:nvSpPr>
        <p:spPr>
          <a:xfrm>
            <a:off x="4697183" y="5200815"/>
            <a:ext cx="393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</a:t>
            </a:r>
            <a:r>
              <a:rPr lang="en-US" dirty="0">
                <a:solidFill>
                  <a:srgbClr val="FF9F3F"/>
                </a:solidFill>
              </a:rPr>
              <a:t>Compute</a:t>
            </a:r>
            <a:r>
              <a:rPr lang="en-US" dirty="0"/>
              <a:t> Cycle using </a:t>
            </a:r>
            <a:r>
              <a:rPr lang="en-US" dirty="0">
                <a:solidFill>
                  <a:srgbClr val="7030A0"/>
                </a:solidFill>
              </a:rPr>
              <a:t>Reset Logic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2478BE-9296-4977-B8F3-74890D44B27E}"/>
              </a:ext>
            </a:extLst>
          </p:cNvPr>
          <p:cNvSpPr/>
          <p:nvPr/>
        </p:nvSpPr>
        <p:spPr>
          <a:xfrm>
            <a:off x="4417783" y="522189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6CF004-E808-463B-88A6-CA0F48BB14FC}"/>
              </a:ext>
            </a:extLst>
          </p:cNvPr>
          <p:cNvSpPr txBox="1"/>
          <p:nvPr/>
        </p:nvSpPr>
        <p:spPr>
          <a:xfrm>
            <a:off x="4685740" y="5603577"/>
            <a:ext cx="237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impacted edges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94983F-0916-4613-8D30-4C9264C7B05E}"/>
              </a:ext>
            </a:extLst>
          </p:cNvPr>
          <p:cNvSpPr/>
          <p:nvPr/>
        </p:nvSpPr>
        <p:spPr>
          <a:xfrm>
            <a:off x="4406340" y="56246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BF9A23B-83ED-4CBC-A4A7-0138255D2D93}"/>
              </a:ext>
            </a:extLst>
          </p:cNvPr>
          <p:cNvSpPr/>
          <p:nvPr/>
        </p:nvSpPr>
        <p:spPr>
          <a:xfrm>
            <a:off x="3979419" y="522189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ED5E28AD-5235-4A53-9CE3-AB4C8DB67AE1}"/>
              </a:ext>
            </a:extLst>
          </p:cNvPr>
          <p:cNvSpPr/>
          <p:nvPr/>
        </p:nvSpPr>
        <p:spPr>
          <a:xfrm>
            <a:off x="4276954" y="5314301"/>
            <a:ext cx="122694" cy="100095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0A24CED-FBE9-4147-AE61-B730C90BC5ED}"/>
              </a:ext>
            </a:extLst>
          </p:cNvPr>
          <p:cNvSpPr/>
          <p:nvPr/>
        </p:nvSpPr>
        <p:spPr>
          <a:xfrm>
            <a:off x="6425300" y="4255404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E7330-5629-4094-8957-19F0437E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57"/>
    </mc:Choice>
    <mc:Fallback xmlns="">
      <p:transition spd="slow" advTm="20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42" grpId="0"/>
      <p:bldP spid="43" grpId="0" animBg="1"/>
      <p:bldP spid="46" grpId="0" animBg="1"/>
      <p:bldP spid="3" grpId="0" animBg="1"/>
      <p:bldP spid="47" grpId="0" animBg="1"/>
    </p:bldLst>
  </p:timing>
  <p:extLst>
    <p:ext uri="{E180D4A7-C9FB-4DFB-919C-405C955672EB}">
      <p14:showEvtLst xmlns:p14="http://schemas.microsoft.com/office/powerpoint/2010/main">
        <p14:playEvt time="52" objId="10"/>
        <p14:stopEvt time="19532" objId="10"/>
      </p14:showEvt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JetStream Execution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EAA15-B610-4BA4-8EA6-DFC889BE8816}"/>
              </a:ext>
            </a:extLst>
          </p:cNvPr>
          <p:cNvGrpSpPr/>
          <p:nvPr/>
        </p:nvGrpSpPr>
        <p:grpSpPr>
          <a:xfrm>
            <a:off x="1785555" y="2396742"/>
            <a:ext cx="8620891" cy="2632458"/>
            <a:chOff x="1785555" y="2396742"/>
            <a:chExt cx="8620891" cy="2632458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FD58013-3D6E-41BF-9E50-79708D23D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555" y="2396742"/>
              <a:ext cx="8620891" cy="263245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B9B664-735F-4205-A5A1-72B2E7448AAE}"/>
                </a:ext>
              </a:extLst>
            </p:cNvPr>
            <p:cNvSpPr/>
            <p:nvPr/>
          </p:nvSpPr>
          <p:spPr>
            <a:xfrm>
              <a:off x="6019800" y="3810000"/>
              <a:ext cx="742950" cy="19050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 Narrow" panose="020B0606020202030204" pitchFamily="34" charset="0"/>
                  <a:cs typeface="Arial" panose="020B0604020202020204" pitchFamily="34" charset="0"/>
                </a:rPr>
                <a:t>Reset Logic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149C5-56F8-430F-A688-4DA46C801E5C}"/>
                </a:ext>
              </a:extLst>
            </p:cNvPr>
            <p:cNvSpPr/>
            <p:nvPr/>
          </p:nvSpPr>
          <p:spPr>
            <a:xfrm>
              <a:off x="1968500" y="3657600"/>
              <a:ext cx="88900" cy="4889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DC04BD-24CE-48C0-AE17-3732848A3907}"/>
                </a:ext>
              </a:extLst>
            </p:cNvPr>
            <p:cNvSpPr/>
            <p:nvPr/>
          </p:nvSpPr>
          <p:spPr>
            <a:xfrm>
              <a:off x="4794250" y="3822700"/>
              <a:ext cx="850900" cy="13335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3E93D2-2320-488C-9FB1-08F7339F092D}"/>
                </a:ext>
              </a:extLst>
            </p:cNvPr>
            <p:cNvSpPr/>
            <p:nvPr/>
          </p:nvSpPr>
          <p:spPr>
            <a:xfrm>
              <a:off x="3328988" y="3429000"/>
              <a:ext cx="833437" cy="76199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316AC2-B5AA-49A7-A356-AAE81392DCAC}"/>
                </a:ext>
              </a:extLst>
            </p:cNvPr>
            <p:cNvSpPr/>
            <p:nvPr/>
          </p:nvSpPr>
          <p:spPr>
            <a:xfrm>
              <a:off x="9861550" y="4420504"/>
              <a:ext cx="285750" cy="28076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850D512-33FA-4819-9B03-93BD81B1D04E}"/>
              </a:ext>
            </a:extLst>
          </p:cNvPr>
          <p:cNvSpPr/>
          <p:nvPr/>
        </p:nvSpPr>
        <p:spPr>
          <a:xfrm>
            <a:off x="4271386" y="3637057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C0F2B4-019D-476C-A642-09911E9E6A07}"/>
              </a:ext>
            </a:extLst>
          </p:cNvPr>
          <p:cNvSpPr/>
          <p:nvPr/>
        </p:nvSpPr>
        <p:spPr>
          <a:xfrm>
            <a:off x="4872653" y="3190065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AE0021-9FBB-471F-BDC8-6FDA353FAFE2}"/>
              </a:ext>
            </a:extLst>
          </p:cNvPr>
          <p:cNvSpPr/>
          <p:nvPr/>
        </p:nvSpPr>
        <p:spPr>
          <a:xfrm>
            <a:off x="5956300" y="3486924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C186C8-F2AA-428D-994D-FE7F9B682D4B}"/>
              </a:ext>
            </a:extLst>
          </p:cNvPr>
          <p:cNvSpPr/>
          <p:nvPr/>
        </p:nvSpPr>
        <p:spPr>
          <a:xfrm>
            <a:off x="6945602" y="3615682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7F9751-5517-461E-82F6-98E397B4DB6A}"/>
              </a:ext>
            </a:extLst>
          </p:cNvPr>
          <p:cNvSpPr/>
          <p:nvPr/>
        </p:nvSpPr>
        <p:spPr>
          <a:xfrm>
            <a:off x="8490816" y="3707742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51FB00-897E-4D23-BFD6-DB0E9E1395B6}"/>
              </a:ext>
            </a:extLst>
          </p:cNvPr>
          <p:cNvSpPr/>
          <p:nvPr/>
        </p:nvSpPr>
        <p:spPr>
          <a:xfrm>
            <a:off x="9581250" y="387807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6EB559-B7C2-422A-B4D9-D532533A6E2D}"/>
              </a:ext>
            </a:extLst>
          </p:cNvPr>
          <p:cNvSpPr/>
          <p:nvPr/>
        </p:nvSpPr>
        <p:spPr>
          <a:xfrm>
            <a:off x="1937092" y="452804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7F30E9-2F33-4902-BBB8-B0CB1DAE6CF6}"/>
              </a:ext>
            </a:extLst>
          </p:cNvPr>
          <p:cNvSpPr/>
          <p:nvPr/>
        </p:nvSpPr>
        <p:spPr>
          <a:xfrm>
            <a:off x="3129650" y="1553349"/>
            <a:ext cx="6629400" cy="4678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Reapproximation of Impacted Vertices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E3E0FD-0D14-4F39-82EA-DB4384815217}"/>
              </a:ext>
            </a:extLst>
          </p:cNvPr>
          <p:cNvSpPr txBox="1"/>
          <p:nvPr/>
        </p:nvSpPr>
        <p:spPr>
          <a:xfrm>
            <a:off x="4697183" y="5200815"/>
            <a:ext cx="29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list of impacted vertices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2478BE-9296-4977-B8F3-74890D44B27E}"/>
              </a:ext>
            </a:extLst>
          </p:cNvPr>
          <p:cNvSpPr/>
          <p:nvPr/>
        </p:nvSpPr>
        <p:spPr>
          <a:xfrm>
            <a:off x="4417783" y="5221896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BDE1-8A42-449D-B4B8-89B5852F51C3}"/>
              </a:ext>
            </a:extLst>
          </p:cNvPr>
          <p:cNvSpPr/>
          <p:nvPr/>
        </p:nvSpPr>
        <p:spPr>
          <a:xfrm>
            <a:off x="3839719" y="4664457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6CF004-E808-463B-88A6-CA0F48BB14FC}"/>
              </a:ext>
            </a:extLst>
          </p:cNvPr>
          <p:cNvSpPr txBox="1"/>
          <p:nvPr/>
        </p:nvSpPr>
        <p:spPr>
          <a:xfrm>
            <a:off x="899883" y="5760977"/>
            <a:ext cx="314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vertices through scheduler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94983F-0916-4613-8D30-4C9264C7B05E}"/>
              </a:ext>
            </a:extLst>
          </p:cNvPr>
          <p:cNvSpPr/>
          <p:nvPr/>
        </p:nvSpPr>
        <p:spPr>
          <a:xfrm>
            <a:off x="620483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4F375B-ED76-4D73-AC12-8C46C011A757}"/>
              </a:ext>
            </a:extLst>
          </p:cNvPr>
          <p:cNvSpPr txBox="1"/>
          <p:nvPr/>
        </p:nvSpPr>
        <p:spPr>
          <a:xfrm>
            <a:off x="5128769" y="5760977"/>
            <a:ext cx="25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input edge pointers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1BFE1-8D39-4633-8CBF-89D15334E200}"/>
              </a:ext>
            </a:extLst>
          </p:cNvPr>
          <p:cNvSpPr/>
          <p:nvPr/>
        </p:nvSpPr>
        <p:spPr>
          <a:xfrm>
            <a:off x="4290569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5AA62D-6FDB-4790-B542-D75D77AF0C5E}"/>
              </a:ext>
            </a:extLst>
          </p:cNvPr>
          <p:cNvSpPr txBox="1"/>
          <p:nvPr/>
        </p:nvSpPr>
        <p:spPr>
          <a:xfrm>
            <a:off x="8910018" y="5760977"/>
            <a:ext cx="22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request events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EBDC4-0409-41D6-8BCB-F07759E26A09}"/>
              </a:ext>
            </a:extLst>
          </p:cNvPr>
          <p:cNvSpPr/>
          <p:nvPr/>
        </p:nvSpPr>
        <p:spPr>
          <a:xfrm>
            <a:off x="8630618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E4F55D-AE28-440C-914C-19BBFDDE052C}"/>
              </a:ext>
            </a:extLst>
          </p:cNvPr>
          <p:cNvSpPr/>
          <p:nvPr/>
        </p:nvSpPr>
        <p:spPr>
          <a:xfrm>
            <a:off x="4599769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FA8F69-58BF-4982-832F-6B9775B5EF17}"/>
              </a:ext>
            </a:extLst>
          </p:cNvPr>
          <p:cNvSpPr/>
          <p:nvPr/>
        </p:nvSpPr>
        <p:spPr>
          <a:xfrm>
            <a:off x="4893051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633110-0094-4112-96C5-366C13AFA07B}"/>
              </a:ext>
            </a:extLst>
          </p:cNvPr>
          <p:cNvSpPr/>
          <p:nvPr/>
        </p:nvSpPr>
        <p:spPr>
          <a:xfrm>
            <a:off x="8322303" y="5782058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C55664-FB2B-47CE-B3DE-D9DF567B12E3}"/>
              </a:ext>
            </a:extLst>
          </p:cNvPr>
          <p:cNvSpPr/>
          <p:nvPr/>
        </p:nvSpPr>
        <p:spPr>
          <a:xfrm>
            <a:off x="8001968" y="5799593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961AD6-B956-48E1-A4FE-9D9EAAA9831A}"/>
              </a:ext>
            </a:extLst>
          </p:cNvPr>
          <p:cNvGrpSpPr/>
          <p:nvPr/>
        </p:nvGrpSpPr>
        <p:grpSpPr>
          <a:xfrm>
            <a:off x="3076575" y="6248140"/>
            <a:ext cx="6629400" cy="467847"/>
            <a:chOff x="3076575" y="6248140"/>
            <a:chExt cx="6629400" cy="4678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2825C0-2761-4657-AE47-3E6A80C7A148}"/>
                </a:ext>
              </a:extLst>
            </p:cNvPr>
            <p:cNvSpPr txBox="1"/>
            <p:nvPr/>
          </p:nvSpPr>
          <p:spPr>
            <a:xfrm>
              <a:off x="4697183" y="6293015"/>
              <a:ext cx="362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Finally, run </a:t>
              </a:r>
              <a:r>
                <a:rPr lang="en-US" dirty="0">
                  <a:solidFill>
                    <a:srgbClr val="FF9F3F"/>
                  </a:solidFill>
                </a:rPr>
                <a:t>Compute</a:t>
              </a:r>
              <a:r>
                <a:rPr lang="en-US" dirty="0"/>
                <a:t> Cycle for result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30E0F6-7B9F-4997-917B-5ACA73C961CC}"/>
                </a:ext>
              </a:extLst>
            </p:cNvPr>
            <p:cNvSpPr/>
            <p:nvPr/>
          </p:nvSpPr>
          <p:spPr>
            <a:xfrm>
              <a:off x="4417783" y="6314096"/>
              <a:ext cx="279400" cy="2794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2E2CDC-1BA1-4E9E-ADDC-1612376966B5}"/>
                </a:ext>
              </a:extLst>
            </p:cNvPr>
            <p:cNvSpPr/>
            <p:nvPr/>
          </p:nvSpPr>
          <p:spPr>
            <a:xfrm>
              <a:off x="3979419" y="6314096"/>
              <a:ext cx="279400" cy="2794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Minus Sign 39">
              <a:extLst>
                <a:ext uri="{FF2B5EF4-FFF2-40B4-BE49-F238E27FC236}">
                  <a16:creationId xmlns:a16="http://schemas.microsoft.com/office/drawing/2014/main" id="{E6390046-4629-4262-8CBA-6D7C1EBB1254}"/>
                </a:ext>
              </a:extLst>
            </p:cNvPr>
            <p:cNvSpPr/>
            <p:nvPr/>
          </p:nvSpPr>
          <p:spPr>
            <a:xfrm>
              <a:off x="4276954" y="6406501"/>
              <a:ext cx="122694" cy="100095"/>
            </a:xfrm>
            <a:prstGeom prst="mathMinu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22ED851-7D31-4C68-A9AB-DB5B8A974347}"/>
                </a:ext>
              </a:extLst>
            </p:cNvPr>
            <p:cNvSpPr/>
            <p:nvPr/>
          </p:nvSpPr>
          <p:spPr>
            <a:xfrm>
              <a:off x="3076575" y="6248140"/>
              <a:ext cx="6629400" cy="467847"/>
            </a:xfrm>
            <a:prstGeom prst="roundRect">
              <a:avLst/>
            </a:prstGeom>
            <a:noFill/>
            <a:ln w="19050">
              <a:solidFill>
                <a:srgbClr val="FBB70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B5D2A3AB-99BA-437D-B295-0BE33A593001}"/>
              </a:ext>
            </a:extLst>
          </p:cNvPr>
          <p:cNvSpPr/>
          <p:nvPr/>
        </p:nvSpPr>
        <p:spPr>
          <a:xfrm>
            <a:off x="7703044" y="5799593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B489B8-365F-425A-AB25-8F0FCADDEFD2}"/>
              </a:ext>
            </a:extLst>
          </p:cNvPr>
          <p:cNvSpPr/>
          <p:nvPr/>
        </p:nvSpPr>
        <p:spPr>
          <a:xfrm>
            <a:off x="7471517" y="3203370"/>
            <a:ext cx="279400" cy="279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DF477-77C1-4956-A024-DAF79F21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52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00"/>
    </mc:Choice>
    <mc:Fallback xmlns="">
      <p:transition spd="slow" advTm="4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/>
      <p:bldP spid="38" grpId="0" animBg="1"/>
      <p:bldP spid="41" grpId="0" animBg="1"/>
      <p:bldP spid="41" grpId="1" animBg="1"/>
      <p:bldP spid="42" grpId="0"/>
      <p:bldP spid="43" grpId="0" animBg="1"/>
      <p:bldP spid="44" grpId="0"/>
      <p:bldP spid="45" grpId="0" animBg="1"/>
      <p:bldP spid="54" grpId="0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8" grpId="0" animBg="1"/>
      <p:bldP spid="48" grpId="1" animBg="1"/>
    </p:bldLst>
  </p:timing>
  <p:extLst>
    <p:ext uri="{E180D4A7-C9FB-4DFB-919C-405C955672EB}">
      <p14:showEvtLst xmlns:p14="http://schemas.microsoft.com/office/powerpoint/2010/main">
        <p14:playEvt time="44" objId="10"/>
        <p14:stopEvt time="40905" objId="10"/>
      </p14:showEvt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Evaluated Systems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997B77-FD3C-43FD-AF33-0E6D7E83FD48}"/>
              </a:ext>
            </a:extLst>
          </p:cNvPr>
          <p:cNvSpPr txBox="1">
            <a:spLocks/>
          </p:cNvSpPr>
          <p:nvPr/>
        </p:nvSpPr>
        <p:spPr>
          <a:xfrm>
            <a:off x="1492251" y="1682098"/>
            <a:ext cx="9226550" cy="769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SzPct val="70000"/>
              <a:buNone/>
              <a:defRPr/>
            </a:pPr>
            <a:r>
              <a:rPr lang="en-US" sz="2400" dirty="0">
                <a:latin typeface="HelveticaNeueLT Pro 65 Roman"/>
              </a:rPr>
              <a:t>Cycle-accurate hardware simulation of GraphPulse and JetStream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397176-11BA-4A20-91AC-A6044A3AE63D}"/>
              </a:ext>
            </a:extLst>
          </p:cNvPr>
          <p:cNvSpPr/>
          <p:nvPr/>
        </p:nvSpPr>
        <p:spPr>
          <a:xfrm>
            <a:off x="1355725" y="1294749"/>
            <a:ext cx="9480550" cy="1861201"/>
          </a:xfrm>
          <a:prstGeom prst="roundRect">
            <a:avLst>
              <a:gd name="adj" fmla="val 891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5C856-4EBD-41B1-9B5F-CF4B003CEAB2}"/>
              </a:ext>
            </a:extLst>
          </p:cNvPr>
          <p:cNvSpPr txBox="1"/>
          <p:nvPr/>
        </p:nvSpPr>
        <p:spPr>
          <a:xfrm>
            <a:off x="1155700" y="2206627"/>
            <a:ext cx="10318749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Based on Structural Simulation Toolkit 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8x GraphPulse cores @1GHz</a:t>
            </a:r>
          </a:p>
          <a:p>
            <a:pPr lvl="1">
              <a:buClr>
                <a:schemeClr val="accent4"/>
              </a:buClr>
              <a:buSzPct val="65000"/>
              <a:defRPr/>
            </a:pPr>
            <a:endParaRPr lang="en-US" sz="18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dirty="0">
                <a:latin typeface="HelveticaNeueLT Pro 65 Roman"/>
              </a:rPr>
              <a:t> 4x DDR3 17GB/s Channels</a:t>
            </a:r>
            <a:endParaRPr lang="en-US" sz="18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64MB on-chip memory</a:t>
            </a:r>
            <a:endParaRPr lang="en-US" sz="2000" dirty="0">
              <a:latin typeface="HelveticaNeueLT Pro 65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D6A93-00ED-4D19-AD9E-9949C2448F72}"/>
              </a:ext>
            </a:extLst>
          </p:cNvPr>
          <p:cNvSpPr txBox="1"/>
          <p:nvPr/>
        </p:nvSpPr>
        <p:spPr>
          <a:xfrm>
            <a:off x="4445000" y="1079795"/>
            <a:ext cx="3302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Hardware Simulation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99D0DEB-2094-4453-842A-4DF3AB445346}"/>
              </a:ext>
            </a:extLst>
          </p:cNvPr>
          <p:cNvSpPr txBox="1">
            <a:spLocks/>
          </p:cNvSpPr>
          <p:nvPr/>
        </p:nvSpPr>
        <p:spPr>
          <a:xfrm>
            <a:off x="1492251" y="4088806"/>
            <a:ext cx="9226550" cy="769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SzPct val="70000"/>
              <a:buNone/>
              <a:defRPr/>
            </a:pPr>
            <a:r>
              <a:rPr lang="en-US" sz="2400" dirty="0">
                <a:latin typeface="HelveticaNeueLT Pro 65 Roman"/>
              </a:rPr>
              <a:t>KickStarter for selective update algorithms and</a:t>
            </a:r>
            <a:br>
              <a:rPr lang="en-US" sz="2400" dirty="0">
                <a:latin typeface="HelveticaNeueLT Pro 65 Roman"/>
              </a:rPr>
            </a:br>
            <a:r>
              <a:rPr lang="en-US" sz="2400" dirty="0">
                <a:latin typeface="HelveticaNeueLT Pro 65 Roman"/>
              </a:rPr>
              <a:t>GraphBolt for accumulative update algorithms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309DD0-1132-4EAC-AC48-DEB364164E76}"/>
              </a:ext>
            </a:extLst>
          </p:cNvPr>
          <p:cNvSpPr/>
          <p:nvPr/>
        </p:nvSpPr>
        <p:spPr>
          <a:xfrm>
            <a:off x="1355725" y="3701457"/>
            <a:ext cx="9480550" cy="2127843"/>
          </a:xfrm>
          <a:prstGeom prst="roundRect">
            <a:avLst>
              <a:gd name="adj" fmla="val 8917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581B78-55F6-4EB4-A260-2ABF35495A98}"/>
              </a:ext>
            </a:extLst>
          </p:cNvPr>
          <p:cNvSpPr txBox="1"/>
          <p:nvPr/>
        </p:nvSpPr>
        <p:spPr>
          <a:xfrm>
            <a:off x="1155700" y="4816535"/>
            <a:ext cx="10318749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36x Intel Core i9 processors @3GHz 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24MB L2 Cache</a:t>
            </a:r>
          </a:p>
          <a:p>
            <a:pPr lvl="1">
              <a:buClr>
                <a:schemeClr val="accent4"/>
              </a:buClr>
              <a:buSzPct val="65000"/>
              <a:defRPr/>
            </a:pPr>
            <a:endParaRPr lang="en-US" sz="18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dirty="0">
                <a:latin typeface="HelveticaNeueLT Pro 65 Roman"/>
              </a:rPr>
              <a:t> 4x DDR4 19GB/s Channels</a:t>
            </a:r>
            <a:endParaRPr lang="en-US" sz="18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defRPr/>
            </a:pPr>
            <a:endParaRPr lang="en-US" sz="2000" dirty="0">
              <a:latin typeface="HelveticaNeueLT Pro 65 Roman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0A57B-460C-4B65-86C2-E67AE2C2F576}"/>
              </a:ext>
            </a:extLst>
          </p:cNvPr>
          <p:cNvSpPr txBox="1"/>
          <p:nvPr/>
        </p:nvSpPr>
        <p:spPr>
          <a:xfrm>
            <a:off x="4565651" y="3492853"/>
            <a:ext cx="2971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Software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01F43-054F-483E-BB9C-97CBE490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00"/>
    </mc:Choice>
    <mc:Fallback xmlns="">
      <p:transition spd="slow" advTm="26000"/>
    </mc:Fallback>
  </mc:AlternateContent>
  <p:extLst>
    <p:ext uri="{E180D4A7-C9FB-4DFB-919C-405C955672EB}">
      <p14:showEvtLst xmlns:p14="http://schemas.microsoft.com/office/powerpoint/2010/main">
        <p14:playEvt time="49" objId="4"/>
        <p14:stopEvt time="25712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Event-Driven Execution Concept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5E44031-8ACA-4DF3-A612-6B65E300427C}"/>
              </a:ext>
            </a:extLst>
          </p:cNvPr>
          <p:cNvSpPr/>
          <p:nvPr/>
        </p:nvSpPr>
        <p:spPr>
          <a:xfrm>
            <a:off x="2650880" y="1960363"/>
            <a:ext cx="6818435" cy="1468637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NeueLT Pro 65 Roman"/>
              </a:rPr>
              <a:t>Decouple the memory accesses from communication among vertices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A5960-6B82-422A-AEA2-0BDC57FA540C}"/>
              </a:ext>
            </a:extLst>
          </p:cNvPr>
          <p:cNvSpPr/>
          <p:nvPr/>
        </p:nvSpPr>
        <p:spPr>
          <a:xfrm>
            <a:off x="6472296" y="3675186"/>
            <a:ext cx="4878574" cy="1648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/>
              <a:t>Updates are queued as messages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Use the message for scheduling (message becomes events)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No separate active list maintenance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Fine-grained control over 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DCF8C8-3762-44BB-A66E-14CD4D8FB7AB}"/>
              </a:ext>
            </a:extLst>
          </p:cNvPr>
          <p:cNvGrpSpPr/>
          <p:nvPr/>
        </p:nvGrpSpPr>
        <p:grpSpPr>
          <a:xfrm>
            <a:off x="703384" y="3582866"/>
            <a:ext cx="4963258" cy="1740878"/>
            <a:chOff x="703384" y="3582866"/>
            <a:chExt cx="4963258" cy="17408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D718BA-EBBB-4A10-BFA0-4DC944D37A96}"/>
                </a:ext>
              </a:extLst>
            </p:cNvPr>
            <p:cNvSpPr/>
            <p:nvPr/>
          </p:nvSpPr>
          <p:spPr>
            <a:xfrm>
              <a:off x="744107" y="3675186"/>
              <a:ext cx="4878574" cy="16485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000" dirty="0"/>
                <a:t>Each vertex accesses its own properties only</a:t>
              </a:r>
            </a:p>
            <a:p>
              <a: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en-US" sz="2000" dirty="0"/>
                <a:t>Eliminates random reads of input set</a:t>
              </a:r>
            </a:p>
            <a:p>
              <a: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en-US" sz="2000" dirty="0"/>
                <a:t>Simplified memory access pattern</a:t>
              </a:r>
            </a:p>
            <a:p>
              <a:pPr marL="285750" indent="-285750">
                <a:buClr>
                  <a:srgbClr val="00B050"/>
                </a:buClr>
                <a:buFont typeface="Wingdings" panose="05000000000000000000" pitchFamily="2" charset="2"/>
                <a:buChar char="ü"/>
              </a:pPr>
              <a:r>
                <a:rPr lang="en-US" sz="2000" dirty="0"/>
                <a:t>Simplified transaction-safety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1AC0-B435-4AC2-8CF5-2C30A10C7A87}"/>
                </a:ext>
              </a:extLst>
            </p:cNvPr>
            <p:cNvCxnSpPr/>
            <p:nvPr/>
          </p:nvCxnSpPr>
          <p:spPr>
            <a:xfrm>
              <a:off x="703384" y="3582866"/>
              <a:ext cx="4963258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516B0-E6F0-4D53-B1C8-D65374D8AABA}"/>
              </a:ext>
            </a:extLst>
          </p:cNvPr>
          <p:cNvCxnSpPr>
            <a:cxnSpLocks/>
          </p:cNvCxnSpPr>
          <p:nvPr/>
        </p:nvCxnSpPr>
        <p:spPr>
          <a:xfrm>
            <a:off x="6435968" y="3582866"/>
            <a:ext cx="496325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59B24-145B-4D1B-BC09-73000AB9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6000"/>
    </mc:Choice>
    <mc:Fallback xmlns="">
      <p:transition advTm="76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Evaluated Workloads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997B77-FD3C-43FD-AF33-0E6D7E83FD48}"/>
              </a:ext>
            </a:extLst>
          </p:cNvPr>
          <p:cNvSpPr txBox="1">
            <a:spLocks/>
          </p:cNvSpPr>
          <p:nvPr/>
        </p:nvSpPr>
        <p:spPr>
          <a:xfrm>
            <a:off x="1492251" y="1910698"/>
            <a:ext cx="9226550" cy="769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SzPct val="70000"/>
              <a:buNone/>
              <a:defRPr/>
            </a:pPr>
            <a:r>
              <a:rPr lang="en-US" sz="2400" dirty="0">
                <a:latin typeface="HelveticaNeueLT Pro 65 Roman"/>
              </a:rPr>
              <a:t>Six heavily-used graph processing applications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397176-11BA-4A20-91AC-A6044A3AE63D}"/>
              </a:ext>
            </a:extLst>
          </p:cNvPr>
          <p:cNvSpPr/>
          <p:nvPr/>
        </p:nvSpPr>
        <p:spPr>
          <a:xfrm>
            <a:off x="1355725" y="1523349"/>
            <a:ext cx="9480550" cy="2057698"/>
          </a:xfrm>
          <a:prstGeom prst="roundRect">
            <a:avLst>
              <a:gd name="adj" fmla="val 8917"/>
            </a:avLst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5C856-4EBD-41B1-9B5F-CF4B003CEAB2}"/>
              </a:ext>
            </a:extLst>
          </p:cNvPr>
          <p:cNvSpPr txBox="1"/>
          <p:nvPr/>
        </p:nvSpPr>
        <p:spPr>
          <a:xfrm>
            <a:off x="1155700" y="2378077"/>
            <a:ext cx="10318749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Incremental PageRank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Adsorption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dirty="0">
                <a:latin typeface="HelveticaNeueLT Pro 65 Roman"/>
              </a:rPr>
              <a:t> Breadth-First Search</a:t>
            </a:r>
          </a:p>
          <a:p>
            <a:pPr lvl="1">
              <a:buClr>
                <a:schemeClr val="accent4"/>
              </a:buClr>
              <a:buSzPct val="65000"/>
              <a:defRPr/>
            </a:pPr>
            <a:endParaRPr lang="en-US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defRPr/>
            </a:pPr>
            <a:r>
              <a:rPr lang="en-US" sz="1800" dirty="0">
                <a:latin typeface="HelveticaNeueLT Pro 65 Roman"/>
              </a:rPr>
              <a:t> 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dirty="0">
                <a:latin typeface="HelveticaNeueLT Pro 65 Roman"/>
              </a:rPr>
              <a:t> Single-source Shortest Path</a:t>
            </a:r>
            <a:endParaRPr lang="en-US" sz="18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</a:t>
            </a:r>
            <a:r>
              <a:rPr lang="en-US" dirty="0">
                <a:latin typeface="HelveticaNeueLT Pro 65 Roman"/>
              </a:rPr>
              <a:t>Single-source Widest Path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2000" dirty="0">
                <a:latin typeface="HelveticaNeueLT Pro 65 Roman"/>
              </a:rPr>
              <a:t> </a:t>
            </a:r>
            <a:r>
              <a:rPr lang="en-US" dirty="0">
                <a:latin typeface="HelveticaNeueLT Pro 65 Roman"/>
              </a:rPr>
              <a:t>Connected</a:t>
            </a:r>
            <a:r>
              <a:rPr lang="en-US" sz="2000" dirty="0">
                <a:latin typeface="HelveticaNeueLT Pro 65 Roman"/>
              </a:rPr>
              <a:t> Components</a:t>
            </a:r>
          </a:p>
          <a:p>
            <a:pPr lvl="1">
              <a:buClr>
                <a:schemeClr val="accent4"/>
              </a:buClr>
              <a:buSzPct val="65000"/>
              <a:defRPr/>
            </a:pPr>
            <a:endParaRPr lang="en-US" sz="2000" dirty="0">
              <a:latin typeface="HelveticaNeueLT Pro 65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D6A93-00ED-4D19-AD9E-9949C2448F72}"/>
              </a:ext>
            </a:extLst>
          </p:cNvPr>
          <p:cNvSpPr txBox="1"/>
          <p:nvPr/>
        </p:nvSpPr>
        <p:spPr>
          <a:xfrm>
            <a:off x="4445000" y="1327445"/>
            <a:ext cx="3302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Graph Algorithms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99D0DEB-2094-4453-842A-4DF3AB445346}"/>
              </a:ext>
            </a:extLst>
          </p:cNvPr>
          <p:cNvSpPr txBox="1">
            <a:spLocks/>
          </p:cNvSpPr>
          <p:nvPr/>
        </p:nvSpPr>
        <p:spPr>
          <a:xfrm>
            <a:off x="1492251" y="4234856"/>
            <a:ext cx="9226550" cy="769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SzPct val="70000"/>
              <a:buNone/>
              <a:defRPr/>
            </a:pPr>
            <a:r>
              <a:rPr lang="en-US" sz="2400" dirty="0">
                <a:latin typeface="HelveticaNeueLT Pro 65 Roman"/>
              </a:rPr>
              <a:t>Five real-world graph workloads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309DD0-1132-4EAC-AC48-DEB364164E76}"/>
              </a:ext>
            </a:extLst>
          </p:cNvPr>
          <p:cNvSpPr/>
          <p:nvPr/>
        </p:nvSpPr>
        <p:spPr>
          <a:xfrm>
            <a:off x="1355725" y="3930057"/>
            <a:ext cx="9480550" cy="1956393"/>
          </a:xfrm>
          <a:prstGeom prst="roundRect">
            <a:avLst>
              <a:gd name="adj" fmla="val 8917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581B78-55F6-4EB4-A260-2ABF35495A98}"/>
              </a:ext>
            </a:extLst>
          </p:cNvPr>
          <p:cNvSpPr txBox="1"/>
          <p:nvPr/>
        </p:nvSpPr>
        <p:spPr>
          <a:xfrm>
            <a:off x="1155700" y="4727635"/>
            <a:ext cx="1031874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Wikipedia Page Links (</a:t>
            </a:r>
            <a:r>
              <a:rPr lang="en-US" sz="1800" dirty="0" err="1">
                <a:latin typeface="HelveticaNeueLT Pro 65 Roman"/>
              </a:rPr>
              <a:t>Wk</a:t>
            </a:r>
            <a:r>
              <a:rPr lang="en-US" sz="1800" dirty="0">
                <a:latin typeface="HelveticaNeueLT Pro 65 Roman"/>
              </a:rPr>
              <a:t>)	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Facebook Social Network (FB)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dirty="0">
                <a:latin typeface="HelveticaNeueLT Pro 65 Roman"/>
              </a:rPr>
              <a:t> LiveJournal Social Network (LJ)</a:t>
            </a:r>
            <a:endParaRPr lang="en-US" sz="18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defRPr/>
            </a:pPr>
            <a:endParaRPr lang="en-US" sz="18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dirty="0">
                <a:latin typeface="HelveticaNeueLT Pro 65 Roman"/>
              </a:rPr>
              <a:t> .</a:t>
            </a:r>
            <a:r>
              <a:rPr lang="en-US" dirty="0" err="1">
                <a:latin typeface="HelveticaNeueLT Pro 65 Roman"/>
              </a:rPr>
              <a:t>uk</a:t>
            </a:r>
            <a:r>
              <a:rPr lang="en-US" dirty="0">
                <a:latin typeface="HelveticaNeueLT Pro 65 Roman"/>
              </a:rPr>
              <a:t> Domain Web Crawl - 2002 (UK)</a:t>
            </a:r>
          </a:p>
          <a:p>
            <a:pPr lvl="1">
              <a:buClr>
                <a:schemeClr val="accent4"/>
              </a:buClr>
              <a:buSzPct val="65000"/>
              <a:buFont typeface="Wingdings" panose="05000000000000000000" pitchFamily="2" charset="2"/>
              <a:buChar char=""/>
              <a:defRPr/>
            </a:pPr>
            <a:r>
              <a:rPr lang="en-US" sz="1800" dirty="0">
                <a:latin typeface="HelveticaNeueLT Pro 65 Roman"/>
              </a:rPr>
              <a:t> Twitter Fo</a:t>
            </a:r>
            <a:r>
              <a:rPr lang="en-US" dirty="0">
                <a:latin typeface="HelveticaNeueLT Pro 65 Roman"/>
              </a:rPr>
              <a:t>llower Graph (TW)</a:t>
            </a:r>
            <a:endParaRPr lang="en-US" sz="1800" dirty="0">
              <a:latin typeface="HelveticaNeueLT Pro 65 Roman"/>
            </a:endParaRPr>
          </a:p>
          <a:p>
            <a:pPr lvl="1">
              <a:buClr>
                <a:schemeClr val="accent4"/>
              </a:buClr>
              <a:buSzPct val="65000"/>
              <a:defRPr/>
            </a:pPr>
            <a:endParaRPr lang="en-US" sz="2000" dirty="0">
              <a:latin typeface="HelveticaNeueLT Pro 65 Roman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0A57B-460C-4B65-86C2-E67AE2C2F576}"/>
              </a:ext>
            </a:extLst>
          </p:cNvPr>
          <p:cNvSpPr txBox="1"/>
          <p:nvPr/>
        </p:nvSpPr>
        <p:spPr>
          <a:xfrm>
            <a:off x="4445000" y="3734153"/>
            <a:ext cx="33020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Input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70966-0333-4129-AEBA-479A6D85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0"/>
    </mc:Choice>
    <mc:Fallback xmlns="">
      <p:transition spd="slow" advTm="8900"/>
    </mc:Fallback>
  </mc:AlternateContent>
  <p:extLst>
    <p:ext uri="{E180D4A7-C9FB-4DFB-919C-405C955672EB}">
      <p14:showEvtLst xmlns:p14="http://schemas.microsoft.com/office/powerpoint/2010/main">
        <p14:playEvt time="52" objId="4"/>
      </p14:showEvt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JetStream Performance</a:t>
            </a:r>
            <a:endParaRPr lang="en-US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1C06FFC0-36D1-47EE-BFEE-389EA9ACB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201145"/>
              </p:ext>
            </p:extLst>
          </p:nvPr>
        </p:nvGraphicFramePr>
        <p:xfrm>
          <a:off x="876300" y="1670462"/>
          <a:ext cx="10439400" cy="348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1459E06A-3F7D-4945-B737-9D9858075B11}"/>
              </a:ext>
            </a:extLst>
          </p:cNvPr>
          <p:cNvSpPr txBox="1"/>
          <p:nvPr/>
        </p:nvSpPr>
        <p:spPr>
          <a:xfrm>
            <a:off x="1276350" y="4930484"/>
            <a:ext cx="9931400" cy="112371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NeueLT Pro 65 Roman"/>
              </a:rPr>
              <a:t>JetStream achieves </a:t>
            </a:r>
            <a:r>
              <a:rPr lang="en-US" sz="2000" b="1" dirty="0">
                <a:solidFill>
                  <a:schemeClr val="accent6"/>
                </a:solidFill>
                <a:latin typeface="HelveticaNeueLT Pro 65 Roman"/>
              </a:rPr>
              <a:t>~10x speedup </a:t>
            </a:r>
            <a:r>
              <a:rPr lang="en-US" sz="2000" dirty="0">
                <a:latin typeface="HelveticaNeueLT Pro 65 Roman"/>
              </a:rPr>
              <a:t>over </a:t>
            </a:r>
            <a:r>
              <a:rPr lang="en-US" sz="2000" dirty="0" err="1">
                <a:latin typeface="HelveticaNeueLT Pro 65 Roman"/>
              </a:rPr>
              <a:t>KickStarter’s</a:t>
            </a:r>
            <a:r>
              <a:rPr lang="en-US" sz="2000" dirty="0">
                <a:latin typeface="HelveticaNeueLT Pro 65 Roman"/>
              </a:rPr>
              <a:t> incremental reevaluation</a:t>
            </a:r>
          </a:p>
          <a:p>
            <a:pPr algn="ctr"/>
            <a:r>
              <a:rPr lang="en-US" sz="2000" dirty="0">
                <a:latin typeface="HelveticaNeueLT Pro 65 Roman"/>
              </a:rPr>
              <a:t>and </a:t>
            </a:r>
            <a:r>
              <a:rPr lang="en-US" sz="2000" b="1" dirty="0">
                <a:solidFill>
                  <a:schemeClr val="accent6"/>
                </a:solidFill>
                <a:latin typeface="HelveticaNeueLT Pro 65 Roman"/>
              </a:rPr>
              <a:t>~15x speedup </a:t>
            </a:r>
            <a:r>
              <a:rPr lang="en-US" sz="2000" dirty="0">
                <a:latin typeface="HelveticaNeueLT Pro 65 Roman"/>
              </a:rPr>
              <a:t>over complete reevaluation in GraphPulse</a:t>
            </a:r>
          </a:p>
          <a:p>
            <a:pPr algn="ctr"/>
            <a:r>
              <a:rPr lang="en-US" sz="2000" dirty="0">
                <a:latin typeface="HelveticaNeueLT Pro 65 Roman"/>
              </a:rPr>
              <a:t>for algorithms with </a:t>
            </a:r>
            <a:r>
              <a:rPr lang="en-US" sz="2000" b="1" dirty="0">
                <a:solidFill>
                  <a:srgbClr val="62A39F"/>
                </a:solidFill>
                <a:latin typeface="HelveticaNeueLT Pro 65 Roman"/>
              </a:rPr>
              <a:t>Selective</a:t>
            </a:r>
            <a:r>
              <a:rPr lang="en-US" sz="2000" dirty="0">
                <a:latin typeface="HelveticaNeueLT Pro 65 Roman"/>
              </a:rPr>
              <a:t> Updates.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F0BC3-0530-41FF-8F2D-9C19192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0"/>
    </mc:Choice>
    <mc:Fallback xmlns="">
      <p:transition spd="slow" advTm="20700"/>
    </mc:Fallback>
  </mc:AlternateContent>
  <p:extLst>
    <p:ext uri="{E180D4A7-C9FB-4DFB-919C-405C955672EB}">
      <p14:showEvtLst xmlns:p14="http://schemas.microsoft.com/office/powerpoint/2010/main">
        <p14:playEvt time="50" objId="4"/>
      </p14:showEvt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JetStream Performance</a:t>
            </a:r>
            <a:endParaRPr lang="en-US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1C06FFC0-36D1-47EE-BFEE-389EA9ACB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111852"/>
              </p:ext>
            </p:extLst>
          </p:nvPr>
        </p:nvGraphicFramePr>
        <p:xfrm>
          <a:off x="2673350" y="1670462"/>
          <a:ext cx="6292850" cy="348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1459E06A-3F7D-4945-B737-9D9858075B11}"/>
              </a:ext>
            </a:extLst>
          </p:cNvPr>
          <p:cNvSpPr txBox="1"/>
          <p:nvPr/>
        </p:nvSpPr>
        <p:spPr>
          <a:xfrm>
            <a:off x="1276350" y="4930484"/>
            <a:ext cx="9931400" cy="1123712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NeueLT Pro 65 Roman"/>
              </a:rPr>
              <a:t>JetStream achieves </a:t>
            </a:r>
            <a:r>
              <a:rPr lang="en-US" sz="2000" b="1" dirty="0">
                <a:solidFill>
                  <a:schemeClr val="accent6"/>
                </a:solidFill>
                <a:latin typeface="HelveticaNeueLT Pro 65 Roman"/>
              </a:rPr>
              <a:t>~53x speedup </a:t>
            </a:r>
            <a:r>
              <a:rPr lang="en-US" sz="2000" dirty="0">
                <a:latin typeface="HelveticaNeueLT Pro 65 Roman"/>
              </a:rPr>
              <a:t>over </a:t>
            </a:r>
            <a:r>
              <a:rPr lang="en-US" sz="2000" dirty="0" err="1">
                <a:latin typeface="HelveticaNeueLT Pro 65 Roman"/>
              </a:rPr>
              <a:t>GraphBolt’s</a:t>
            </a:r>
            <a:r>
              <a:rPr lang="en-US" sz="2000" dirty="0">
                <a:latin typeface="HelveticaNeueLT Pro 65 Roman"/>
              </a:rPr>
              <a:t> incremental reevaluation</a:t>
            </a:r>
          </a:p>
          <a:p>
            <a:pPr algn="ctr"/>
            <a:r>
              <a:rPr lang="en-US" sz="2000" dirty="0">
                <a:latin typeface="HelveticaNeueLT Pro 65 Roman"/>
              </a:rPr>
              <a:t>and </a:t>
            </a:r>
            <a:r>
              <a:rPr lang="en-US" sz="2000" b="1" dirty="0">
                <a:solidFill>
                  <a:schemeClr val="accent6"/>
                </a:solidFill>
                <a:latin typeface="HelveticaNeueLT Pro 65 Roman"/>
              </a:rPr>
              <a:t>~10x speedup </a:t>
            </a:r>
            <a:r>
              <a:rPr lang="en-US" sz="2000" dirty="0">
                <a:latin typeface="HelveticaNeueLT Pro 65 Roman"/>
              </a:rPr>
              <a:t>over complete reevaluation in GraphPulse</a:t>
            </a:r>
          </a:p>
          <a:p>
            <a:pPr algn="ctr"/>
            <a:r>
              <a:rPr lang="en-US" sz="2000" dirty="0">
                <a:latin typeface="HelveticaNeueLT Pro 65 Roman"/>
              </a:rPr>
              <a:t>for algorithms with </a:t>
            </a:r>
            <a:r>
              <a:rPr lang="en-US" sz="2000" b="1" dirty="0">
                <a:solidFill>
                  <a:srgbClr val="62A39F"/>
                </a:solidFill>
                <a:latin typeface="HelveticaNeueLT Pro 65 Roman"/>
              </a:rPr>
              <a:t>Accumulative</a:t>
            </a:r>
            <a:r>
              <a:rPr lang="en-US" sz="2000" dirty="0">
                <a:latin typeface="HelveticaNeueLT Pro 65 Roman"/>
              </a:rPr>
              <a:t> Updates.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EFF87-3A20-466A-BCC9-B659C094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0"/>
    </mc:Choice>
    <mc:Fallback xmlns="">
      <p:transition spd="slow" advTm="17500"/>
    </mc:Fallback>
  </mc:AlternateContent>
  <p:extLst>
    <p:ext uri="{E180D4A7-C9FB-4DFB-919C-405C955672EB}">
      <p14:showEvtLst xmlns:p14="http://schemas.microsoft.com/office/powerpoint/2010/main">
        <p14:playEvt time="41" objId="4"/>
      </p14:showEvt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JetStream Incremental Computation Efficiency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59E06A-3F7D-4945-B737-9D9858075B11}"/>
              </a:ext>
            </a:extLst>
          </p:cNvPr>
          <p:cNvSpPr txBox="1"/>
          <p:nvPr/>
        </p:nvSpPr>
        <p:spPr>
          <a:xfrm>
            <a:off x="1276350" y="4930484"/>
            <a:ext cx="9931400" cy="78319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NeueLT Pro 65 Roman"/>
              </a:rPr>
              <a:t>JetStream requires </a:t>
            </a:r>
            <a:r>
              <a:rPr lang="en-US" sz="2000" b="1" dirty="0">
                <a:solidFill>
                  <a:schemeClr val="accent6"/>
                </a:solidFill>
                <a:latin typeface="HelveticaNeueLT Pro 65 Roman"/>
              </a:rPr>
              <a:t>less than 7% of vertex computation </a:t>
            </a:r>
            <a:r>
              <a:rPr lang="en-US" sz="2000" dirty="0">
                <a:latin typeface="HelveticaNeueLT Pro 65 Roman"/>
              </a:rPr>
              <a:t>compared to GraphPulse for incremental computation of a mutated graph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4D2148-2595-40CB-8928-6F0AF85C5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130889"/>
              </p:ext>
            </p:extLst>
          </p:nvPr>
        </p:nvGraphicFramePr>
        <p:xfrm>
          <a:off x="1676400" y="1568450"/>
          <a:ext cx="9099550" cy="323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B7395-E569-4805-95C0-4AC129B1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00"/>
    </mc:Choice>
    <mc:Fallback xmlns="">
      <p:transition spd="slow" advTm="27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JetStream Recovery Efficiency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59E06A-3F7D-4945-B737-9D9858075B11}"/>
              </a:ext>
            </a:extLst>
          </p:cNvPr>
          <p:cNvSpPr txBox="1"/>
          <p:nvPr/>
        </p:nvSpPr>
        <p:spPr>
          <a:xfrm>
            <a:off x="1276350" y="4930484"/>
            <a:ext cx="9931400" cy="78319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NeueLT Pro 65 Roman"/>
              </a:rPr>
              <a:t>JetStream’s delete propagation technique finds a </a:t>
            </a:r>
            <a:r>
              <a:rPr lang="en-US" sz="2000" b="1" dirty="0">
                <a:solidFill>
                  <a:schemeClr val="accent6"/>
                </a:solidFill>
                <a:latin typeface="HelveticaNeueLT Pro 65 Roman"/>
              </a:rPr>
              <a:t>smaller set of impacted vertices </a:t>
            </a:r>
            <a:r>
              <a:rPr lang="en-US" sz="2000" dirty="0">
                <a:latin typeface="HelveticaNeueLT Pro 65 Roman"/>
              </a:rPr>
              <a:t>for most cases compared to KickStarter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559DF-10F5-4106-8CBC-78E5F30BE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790130"/>
              </p:ext>
            </p:extLst>
          </p:nvPr>
        </p:nvGraphicFramePr>
        <p:xfrm>
          <a:off x="1485900" y="1568450"/>
          <a:ext cx="9467850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622A71-2461-4823-B46A-A60F6B6A08FD}"/>
              </a:ext>
            </a:extLst>
          </p:cNvPr>
          <p:cNvSpPr txBox="1"/>
          <p:nvPr/>
        </p:nvSpPr>
        <p:spPr>
          <a:xfrm>
            <a:off x="7550150" y="20574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74K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501B-7439-445C-857F-06306BB3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00"/>
    </mc:Choice>
    <mc:Fallback xmlns="">
      <p:transition spd="slow" advTm="335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9C7-B748-4A45-B034-369EA790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JetStream Performance with Different Batch Sizes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59E06A-3F7D-4945-B737-9D9858075B11}"/>
              </a:ext>
            </a:extLst>
          </p:cNvPr>
          <p:cNvSpPr txBox="1"/>
          <p:nvPr/>
        </p:nvSpPr>
        <p:spPr>
          <a:xfrm>
            <a:off x="1276350" y="4930484"/>
            <a:ext cx="9931400" cy="78319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NeueLT Pro 65 Roman"/>
              </a:rPr>
              <a:t>JetStream performance increases significantly for smaller batch sizes.</a:t>
            </a:r>
            <a:br>
              <a:rPr lang="en-US" sz="2000" dirty="0">
                <a:latin typeface="HelveticaNeueLT Pro 65 Roman"/>
              </a:rPr>
            </a:br>
            <a:r>
              <a:rPr lang="en-US" sz="2000" dirty="0">
                <a:latin typeface="HelveticaNeueLT Pro 65 Roman"/>
              </a:rPr>
              <a:t>Speedup is more significant than KickStarter and GraphBolt.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2B613B-D33A-4E47-8DB5-7E21BDB78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662808"/>
              </p:ext>
            </p:extLst>
          </p:nvPr>
        </p:nvGraphicFramePr>
        <p:xfrm>
          <a:off x="2232682" y="1879600"/>
          <a:ext cx="37081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02C2B0-3DA9-4FB7-B55E-A7D5D80AB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02749"/>
              </p:ext>
            </p:extLst>
          </p:nvPr>
        </p:nvGraphicFramePr>
        <p:xfrm>
          <a:off x="6200337" y="1879600"/>
          <a:ext cx="37081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36D60D-A63E-4233-AC6B-F62D89E34DF4}"/>
              </a:ext>
            </a:extLst>
          </p:cNvPr>
          <p:cNvSpPr txBox="1"/>
          <p:nvPr/>
        </p:nvSpPr>
        <p:spPr>
          <a:xfrm>
            <a:off x="5194300" y="1447800"/>
            <a:ext cx="243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Sensitivity to Batch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8F1FD-5C27-45EA-9D25-607F0680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00"/>
    </mc:Choice>
    <mc:Fallback xmlns="">
      <p:transition spd="slow" advTm="268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Find More 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39" y="1323241"/>
            <a:ext cx="10596966" cy="41701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Difference in execution methods for accumulative algorithms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Optimizations for delete propagations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Value Aware Propagation Technique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Dependency Aware Propagation Technique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More evaluations and sensitivity analysis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Power and area analysis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SzPct val="70000"/>
              <a:buNone/>
              <a:defRPr/>
            </a:pPr>
            <a:endParaRPr lang="en-US" sz="2400" dirty="0">
              <a:latin typeface="HelveticaNeueLT Pro 65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D7ED8-3D8A-46E5-9E74-1BE8CBC5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2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spd="slow" advTm="13600"/>
    </mc:Fallback>
  </mc:AlternateContent>
  <p:extLst>
    <p:ext uri="{E180D4A7-C9FB-4DFB-919C-405C955672EB}">
      <p14:showEvtLst xmlns:p14="http://schemas.microsoft.com/office/powerpoint/2010/main">
        <p14:playEvt time="161" objId="6"/>
        <p14:stopEvt time="42668" objId="6"/>
      </p14:showEvt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 dirty="0">
                <a:latin typeface="HelveticaNeueLT Pro 65 Md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37A1-0F16-4698-B60C-2AC19D89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39" y="1323241"/>
            <a:ext cx="10596966" cy="1617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400" dirty="0">
                <a:latin typeface="HelveticaNeueLT Pro 65 Roman"/>
              </a:rPr>
              <a:t>Incremental processing for streaming graphs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Capable of processing edge deletions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/>
            </a:pPr>
            <a:r>
              <a:rPr lang="en-US" sz="2000" dirty="0">
                <a:latin typeface="HelveticaNeueLT Pro 65 Roman"/>
              </a:rPr>
              <a:t>Reuses data and reduces evaluation cost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SzPct val="70000"/>
              <a:buNone/>
              <a:defRPr/>
            </a:pPr>
            <a:endParaRPr lang="en-US" sz="2400" dirty="0">
              <a:latin typeface="HelveticaNeueLT Pro 65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F5726-72AC-4174-8EB1-510D583F3F3D}"/>
              </a:ext>
            </a:extLst>
          </p:cNvPr>
          <p:cNvSpPr/>
          <p:nvPr/>
        </p:nvSpPr>
        <p:spPr>
          <a:xfrm>
            <a:off x="635639" y="2857659"/>
            <a:ext cx="10596966" cy="1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</a:pPr>
            <a:r>
              <a:rPr lang="en-US" sz="2400" dirty="0">
                <a:latin typeface="HelveticaNeueLT Pro 65 Roman"/>
              </a:rPr>
              <a:t>Adopts event-driven techniques for efficient incremental evaluation</a:t>
            </a:r>
          </a:p>
          <a:p>
            <a:pPr marL="685800" lvl="1" indent="-228600">
              <a:spcBef>
                <a:spcPts val="1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</a:pPr>
            <a:r>
              <a:rPr lang="en-US" sz="2000" dirty="0">
                <a:latin typeface="HelveticaNeueLT Pro 65 Roman"/>
              </a:rPr>
              <a:t>Based on GraphPulse event-driven architecture</a:t>
            </a:r>
          </a:p>
          <a:p>
            <a:pPr marL="685800" lvl="1" indent="-228600">
              <a:spcBef>
                <a:spcPts val="1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</a:pPr>
            <a:r>
              <a:rPr lang="en-US" sz="2000" dirty="0">
                <a:latin typeface="HelveticaNeueLT Pro 65 Roman"/>
              </a:rPr>
              <a:t>Extension retains original functionalities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4C171-7E22-4D13-A518-A92B6E50C536}"/>
              </a:ext>
            </a:extLst>
          </p:cNvPr>
          <p:cNvSpPr txBox="1"/>
          <p:nvPr/>
        </p:nvSpPr>
        <p:spPr>
          <a:xfrm>
            <a:off x="635639" y="4631639"/>
            <a:ext cx="10596966" cy="138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spcBef>
                <a:spcPts val="1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 sz="2400">
                <a:latin typeface="HelveticaNeueLT Pro 65 Roman"/>
              </a:defRPr>
            </a:lvl1pPr>
            <a:lvl2pPr marL="685800" lvl="1" indent="-228600" defTabSz="914400">
              <a:spcBef>
                <a:spcPts val="5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"/>
              <a:defRPr sz="2000">
                <a:latin typeface="HelveticaNeueLT Pro 65 Roman"/>
              </a:defRPr>
            </a:lvl2pPr>
          </a:lstStyle>
          <a:p>
            <a:r>
              <a:rPr lang="en-US" dirty="0"/>
              <a:t>Significant improved performance for incremental computation</a:t>
            </a:r>
          </a:p>
          <a:p>
            <a:pPr lvl="1"/>
            <a:r>
              <a:rPr lang="en-US" dirty="0"/>
              <a:t>13x speedup over complete recomputation in hardware accelerator</a:t>
            </a:r>
          </a:p>
          <a:p>
            <a:pPr lvl="1"/>
            <a:r>
              <a:rPr lang="en-US" dirty="0"/>
              <a:t>18x speedup over incremental recomputation in software frameworks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6627-E70C-4122-A5CE-8E167ED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36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/>
    </mc:Choice>
    <mc:Fallback xmlns="">
      <p:transition spd="slow" advTm="50000"/>
    </mc:Fallback>
  </mc:AlternateContent>
  <p:extLst>
    <p:ext uri="{E180D4A7-C9FB-4DFB-919C-405C955672EB}">
      <p14:showEvtLst xmlns:p14="http://schemas.microsoft.com/office/powerpoint/2010/main">
        <p14:playEvt time="161" objId="6"/>
        <p14:stopEvt time="42668" objId="6"/>
      </p14:showEvtLst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84E696-89B1-43AB-B98B-4B71CE7ACA7C}"/>
              </a:ext>
            </a:extLst>
          </p:cNvPr>
          <p:cNvGrpSpPr/>
          <p:nvPr/>
        </p:nvGrpSpPr>
        <p:grpSpPr>
          <a:xfrm>
            <a:off x="0" y="1980399"/>
            <a:ext cx="12199157" cy="2692028"/>
            <a:chOff x="0" y="1980399"/>
            <a:chExt cx="12199157" cy="2692028"/>
          </a:xfrm>
        </p:grpSpPr>
        <p:pic>
          <p:nvPicPr>
            <p:cNvPr id="10" name="Picture 9" descr="A picture containing text, weapon&#10;&#10;Description automatically generated">
              <a:extLst>
                <a:ext uri="{FF2B5EF4-FFF2-40B4-BE49-F238E27FC236}">
                  <a16:creationId xmlns:a16="http://schemas.microsoft.com/office/drawing/2014/main" id="{F40A4C0A-3901-488C-90A3-1F8C5781F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535"/>
            <a:stretch/>
          </p:blipFill>
          <p:spPr>
            <a:xfrm>
              <a:off x="8135157" y="1980399"/>
              <a:ext cx="4064000" cy="2692028"/>
            </a:xfrm>
            <a:prstGeom prst="rect">
              <a:avLst/>
            </a:prstGeom>
          </p:spPr>
        </p:pic>
        <p:pic>
          <p:nvPicPr>
            <p:cNvPr id="3" name="Picture 2" descr="A picture containing text, weapon&#10;&#10;Description automatically generated">
              <a:extLst>
                <a:ext uri="{FF2B5EF4-FFF2-40B4-BE49-F238E27FC236}">
                  <a16:creationId xmlns:a16="http://schemas.microsoft.com/office/drawing/2014/main" id="{84E79952-F803-41E3-A76F-0028CA596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60" y="1980399"/>
              <a:ext cx="4771190" cy="2692028"/>
            </a:xfrm>
            <a:prstGeom prst="rect">
              <a:avLst/>
            </a:prstGeom>
          </p:spPr>
        </p:pic>
        <p:pic>
          <p:nvPicPr>
            <p:cNvPr id="9" name="Picture 8" descr="A picture containing text, weapon&#10;&#10;Description automatically generated">
              <a:extLst>
                <a:ext uri="{FF2B5EF4-FFF2-40B4-BE49-F238E27FC236}">
                  <a16:creationId xmlns:a16="http://schemas.microsoft.com/office/drawing/2014/main" id="{9B6BE4C1-CF26-41A1-88BF-FBA420625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535"/>
            <a:stretch/>
          </p:blipFill>
          <p:spPr>
            <a:xfrm>
              <a:off x="0" y="1980399"/>
              <a:ext cx="5378449" cy="2692028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0086351-96F2-4E22-9102-F77DB389D365}"/>
              </a:ext>
            </a:extLst>
          </p:cNvPr>
          <p:cNvSpPr/>
          <p:nvPr/>
        </p:nvSpPr>
        <p:spPr>
          <a:xfrm>
            <a:off x="1481469" y="6000911"/>
            <a:ext cx="922906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This presentation and recording belong to the authors.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No distribution is allowed without the authors' permission.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43A9D-6BEB-49D6-87C0-6D67EC81573C}"/>
              </a:ext>
            </a:extLst>
          </p:cNvPr>
          <p:cNvSpPr/>
          <p:nvPr/>
        </p:nvSpPr>
        <p:spPr>
          <a:xfrm>
            <a:off x="1582903" y="3125053"/>
            <a:ext cx="54882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Please contact the authors for question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mrahm008@ucr.edu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BCDE74-573D-48C2-8D05-F3B34851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516" y="2257027"/>
            <a:ext cx="2159000" cy="5853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NeueLT Pro 65 Md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4D497-6AA1-4CBF-BA8E-BEB1C8B3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8B2B120-79ED-4D93-9C48-68E3E73C9A9E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78B516C-3D3E-4384-86B8-F82403ABE17B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solidFill>
                    <a:srgbClr val="00B0F0"/>
                  </a:solidFill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V[u] != 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solidFill>
                    <a:srgbClr val="00B0F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9B71025-C814-4AB1-89B4-40A129C6F99F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C69F4C-6EFA-4623-9036-0AD1BDACB4A2}"/>
              </a:ext>
            </a:extLst>
          </p:cNvPr>
          <p:cNvGrpSpPr/>
          <p:nvPr/>
        </p:nvGrpSpPr>
        <p:grpSpPr>
          <a:xfrm>
            <a:off x="6392948" y="2654580"/>
            <a:ext cx="4816919" cy="1404346"/>
            <a:chOff x="758389" y="5000788"/>
            <a:chExt cx="4816919" cy="14043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0D8D3D-D2DB-43D8-8CAF-AF34BA095E69}"/>
                </a:ext>
              </a:extLst>
            </p:cNvPr>
            <p:cNvSpPr txBox="1"/>
            <p:nvPr/>
          </p:nvSpPr>
          <p:spPr>
            <a:xfrm>
              <a:off x="2872645" y="5010331"/>
              <a:ext cx="27026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Initial Vertex Properties</a:t>
              </a:r>
            </a:p>
            <a:p>
              <a:r>
                <a:rPr lang="en-US" sz="1600" dirty="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Initial Events</a:t>
              </a:r>
            </a:p>
            <a:p>
              <a:r>
                <a:rPr lang="en-US" sz="1600" dirty="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Reduce function</a:t>
              </a:r>
            </a:p>
            <a:p>
              <a:r>
                <a:rPr lang="en-US" sz="1600" dirty="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Propagate Function</a:t>
              </a:r>
            </a:p>
            <a:p>
              <a:r>
                <a:rPr lang="en-US" sz="1600" dirty="0">
                  <a:solidFill>
                    <a:srgbClr val="00B0F0"/>
                  </a:solidFill>
                  <a:latin typeface="HelveticaNeueLT Com 55 Roman" panose="020B0604020202020204" pitchFamily="34" charset="0"/>
                </a:rPr>
                <a:t>Local Termination condition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77946-A108-460C-82CC-1BF0A8103AE1}"/>
                </a:ext>
              </a:extLst>
            </p:cNvPr>
            <p:cNvSpPr txBox="1"/>
            <p:nvPr/>
          </p:nvSpPr>
          <p:spPr>
            <a:xfrm>
              <a:off x="865718" y="5475080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HelveticaNeueLT Com 55 Roman" panose="020B0604020202020204" pitchFamily="34" charset="0"/>
                </a:rPr>
                <a:t>User defines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CFB5BD64-FD9C-4841-A0DE-FFCFC373DEF7}"/>
                </a:ext>
              </a:extLst>
            </p:cNvPr>
            <p:cNvSpPr/>
            <p:nvPr/>
          </p:nvSpPr>
          <p:spPr>
            <a:xfrm>
              <a:off x="2348838" y="5061702"/>
              <a:ext cx="523807" cy="1196088"/>
            </a:xfrm>
            <a:prstGeom prst="leftBrace">
              <a:avLst>
                <a:gd name="adj1" fmla="val 3232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8BD8B-2EEA-4EEB-BEC9-2BAB232CFF3B}"/>
                </a:ext>
              </a:extLst>
            </p:cNvPr>
            <p:cNvSpPr/>
            <p:nvPr/>
          </p:nvSpPr>
          <p:spPr>
            <a:xfrm>
              <a:off x="758389" y="5000788"/>
              <a:ext cx="4816919" cy="1404346"/>
            </a:xfrm>
            <a:prstGeom prst="roundRect">
              <a:avLst>
                <a:gd name="adj" fmla="val 8952"/>
              </a:avLst>
            </a:prstGeom>
            <a:noFill/>
            <a:ln>
              <a:solidFill>
                <a:srgbClr val="E59C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B0BDFEC-2386-4113-8A45-4177A0DBC07E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6D4AD-51EF-4417-872F-0DB7F786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517BB89-3DE1-4ED6-A412-4CFE758A2048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38C5AE-6D29-4BC2-B70A-939F751EDB98}"/>
              </a:ext>
            </a:extLst>
          </p:cNvPr>
          <p:cNvSpPr/>
          <p:nvPr/>
        </p:nvSpPr>
        <p:spPr>
          <a:xfrm>
            <a:off x="518251" y="1250021"/>
            <a:ext cx="5924957" cy="599991"/>
          </a:xfrm>
          <a:prstGeom prst="roundRect">
            <a:avLst/>
          </a:prstGeom>
          <a:solidFill>
            <a:schemeClr val="bg1"/>
          </a:solidFill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C3AAA27-25E2-45E6-BC73-77CE33D9A186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3557CE3-CD45-4FEE-B8DC-514AB745CEA4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A863F84-F899-48F4-8D33-DA80E476774F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20F91-4682-4B69-A33E-7437145CCAEF}"/>
              </a:ext>
            </a:extLst>
          </p:cNvPr>
          <p:cNvSpPr txBox="1"/>
          <p:nvPr/>
        </p:nvSpPr>
        <p:spPr>
          <a:xfrm>
            <a:off x="5033381" y="1221844"/>
            <a:ext cx="119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A90B"/>
                </a:solidFill>
              </a:rPr>
              <a:t>V[</a:t>
            </a:r>
            <a:r>
              <a:rPr lang="en-US" dirty="0" err="1">
                <a:solidFill>
                  <a:srgbClr val="F5A90B"/>
                </a:solidFill>
              </a:rPr>
              <a:t>i</a:t>
            </a:r>
            <a:r>
              <a:rPr lang="en-US" dirty="0">
                <a:solidFill>
                  <a:srgbClr val="F5A90B"/>
                </a:solidFill>
              </a:rPr>
              <a:t>] = ∞</a:t>
            </a:r>
            <a:br>
              <a:rPr lang="en-US" dirty="0">
                <a:solidFill>
                  <a:srgbClr val="F5A90B"/>
                </a:solidFill>
              </a:rPr>
            </a:br>
            <a:r>
              <a:rPr lang="en-US" dirty="0">
                <a:solidFill>
                  <a:srgbClr val="F5A90B"/>
                </a:solidFill>
              </a:rPr>
              <a:t>(source, 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E9F498-5717-4CA2-93BF-AE15159A4757}"/>
              </a:ext>
            </a:extLst>
          </p:cNvPr>
          <p:cNvCxnSpPr/>
          <p:nvPr/>
        </p:nvCxnSpPr>
        <p:spPr>
          <a:xfrm>
            <a:off x="4449233" y="1416037"/>
            <a:ext cx="599388" cy="0"/>
          </a:xfrm>
          <a:prstGeom prst="line">
            <a:avLst/>
          </a:prstGeom>
          <a:ln w="19050">
            <a:solidFill>
              <a:srgbClr val="F5A9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B08A1A-E856-49A4-8996-5EAA18FA4AA4}"/>
              </a:ext>
            </a:extLst>
          </p:cNvPr>
          <p:cNvCxnSpPr>
            <a:cxnSpLocks/>
          </p:cNvCxnSpPr>
          <p:nvPr/>
        </p:nvCxnSpPr>
        <p:spPr>
          <a:xfrm>
            <a:off x="3721100" y="1683425"/>
            <a:ext cx="1327521" cy="0"/>
          </a:xfrm>
          <a:prstGeom prst="line">
            <a:avLst/>
          </a:prstGeom>
          <a:ln w="19050">
            <a:solidFill>
              <a:srgbClr val="F5A9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79018F2-34A3-4B87-80B0-7CB61264095A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D04272-2067-45E1-AFE4-F837E150913E}"/>
              </a:ext>
            </a:extLst>
          </p:cNvPr>
          <p:cNvGrpSpPr/>
          <p:nvPr/>
        </p:nvGrpSpPr>
        <p:grpSpPr>
          <a:xfrm>
            <a:off x="7827737" y="1083397"/>
            <a:ext cx="2212732" cy="1621999"/>
            <a:chOff x="7531904" y="1168563"/>
            <a:chExt cx="2212732" cy="162199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04C795F-5D7C-42D7-A91D-6D67183DD18A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AF930D-F724-4EA7-926F-60D6210FBD34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513CC38-63F6-48EE-947F-D9CD4748ED32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C63755-EEB2-4583-ADD2-705A66FEFFC5}"/>
                </a:ext>
              </a:extLst>
            </p:cNvPr>
            <p:cNvCxnSpPr>
              <a:cxnSpLocks/>
              <a:stCxn id="49" idx="7"/>
              <a:endCxn id="51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482BB9-F683-40CE-8563-773DB9CE4ECD}"/>
                </a:ext>
              </a:extLst>
            </p:cNvPr>
            <p:cNvCxnSpPr>
              <a:cxnSpLocks/>
              <a:stCxn id="49" idx="6"/>
              <a:endCxn id="60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49AA11-B532-4BD0-B64E-6174D3332A5F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A5B553-ADE3-4E17-B412-A7F43D02E52C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7355D89-84F5-4297-99F7-5BBC4C08E146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0732C9-61A7-4F4B-8F32-3C0BEFBD67ED}"/>
                </a:ext>
              </a:extLst>
            </p:cNvPr>
            <p:cNvCxnSpPr>
              <a:cxnSpLocks/>
              <a:stCxn id="60" idx="0"/>
              <a:endCxn id="51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7F01AD2-F5D0-497F-9963-2F5EC3FB076C}"/>
                </a:ext>
              </a:extLst>
            </p:cNvPr>
            <p:cNvCxnSpPr>
              <a:cxnSpLocks/>
              <a:stCxn id="64" idx="6"/>
              <a:endCxn id="65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EF47A4-4723-4E6A-8719-99CC092C8099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F0DE7F-157C-4DA8-B221-27D450797F97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5C04F2-A88A-4809-A93A-E3CBFCF8050A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7CBA895-C91A-4595-BE61-842A830495B7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5A68B3-4BF6-42B4-B908-BF8C962BAA85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ADFD364-A3C2-4B4F-A7F7-AE9577E92277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A43490-1603-4226-9D33-00507339CCC4}"/>
                </a:ext>
              </a:extLst>
            </p:cNvPr>
            <p:cNvCxnSpPr>
              <a:cxnSpLocks/>
              <a:stCxn id="60" idx="4"/>
              <a:endCxn id="64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63FBE35-F97F-4E36-AA5E-2B47364CD3C0}"/>
                </a:ext>
              </a:extLst>
            </p:cNvPr>
            <p:cNvCxnSpPr>
              <a:stCxn id="65" idx="2"/>
              <a:endCxn id="60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EE2E46-791C-45A0-9611-CD38B991331C}"/>
                </a:ext>
              </a:extLst>
            </p:cNvPr>
            <p:cNvCxnSpPr>
              <a:cxnSpLocks/>
              <a:stCxn id="49" idx="5"/>
              <a:endCxn id="64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22BBF4-BD2C-45D9-9573-B1BAFB6F44A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8152255-F644-4B9A-B184-5F370CCC15E4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5A307B-5269-4F1E-8898-B7E4F5A1C1BE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rgbClr val="7030A0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26A0B09-6910-43E3-82FC-71891AA2B266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05997B-CD10-4F04-A6B4-21CB583A09F4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7BE1228-97F4-471A-BCEB-270DED4AEAAF}"/>
              </a:ext>
            </a:extLst>
          </p:cNvPr>
          <p:cNvGrpSpPr/>
          <p:nvPr/>
        </p:nvGrpSpPr>
        <p:grpSpPr>
          <a:xfrm>
            <a:off x="6258640" y="4194762"/>
            <a:ext cx="5065528" cy="1806403"/>
            <a:chOff x="6542998" y="4515553"/>
            <a:chExt cx="4903425" cy="110045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EC529DE-2710-4AC7-B00E-0AE6F3EF5E90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solidFill>
              <a:srgbClr val="C198E0">
                <a:alpha val="47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EF73EE6-267E-4588-86AB-D01B9D89F151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solidFill>
              <a:srgbClr val="FF9FBF">
                <a:alpha val="47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C95D62F-8045-49FF-B5E8-6417AFFF60C4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solidFill>
              <a:srgbClr val="65BDFF">
                <a:alpha val="47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D7A05BC-1B68-40FA-9D54-E70199A4CDF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solidFill>
              <a:srgbClr val="75FFB3">
                <a:alpha val="47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F1F18B0-C6E2-4F42-99E0-0A82F9DC69DC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solidFill>
              <a:srgbClr val="FFE389">
                <a:alpha val="47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E57725-B73D-4F81-88E5-C4F87A84336C}"/>
              </a:ext>
            </a:extLst>
          </p:cNvPr>
          <p:cNvGrpSpPr/>
          <p:nvPr/>
        </p:nvGrpSpPr>
        <p:grpSpPr>
          <a:xfrm>
            <a:off x="6202358" y="4194760"/>
            <a:ext cx="58274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D0139BA-857E-4401-9801-A455BFF00A2B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1EB495-094E-4C8A-B879-22D952663924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47CF746-3D7F-432A-8461-A110D4614956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45AC598-3384-4B1B-BA99-9B9BB683F274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89CC66-B8D1-425B-8B91-9AFC9E71D5CB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A08A7B3-C2ED-4D6A-857C-8AF9D593F4ED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B3FA3F8-39B7-460D-AF65-DD3E136B00DC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2DB7A9-807F-4077-97E0-0E8355A812B4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630C0FE-266A-49EF-9697-AB71892655C1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3DEAA28-83DC-4AC9-9729-C8E4829BF7AC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EE262E4-DF88-4968-B3C5-AF9DE8169824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5E97F46-70D1-4108-A6BA-E876A54033DE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Arrow: Pentagon 109">
            <a:extLst>
              <a:ext uri="{FF2B5EF4-FFF2-40B4-BE49-F238E27FC236}">
                <a16:creationId xmlns:a16="http://schemas.microsoft.com/office/drawing/2014/main" id="{C25F6E5C-973C-4254-AC88-5DC9BA53D9A5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1" name="Arrow: Pentagon 110">
            <a:extLst>
              <a:ext uri="{FF2B5EF4-FFF2-40B4-BE49-F238E27FC236}">
                <a16:creationId xmlns:a16="http://schemas.microsoft.com/office/drawing/2014/main" id="{BA9B7428-A26C-4178-ABE3-039E2D6BFD0F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2" name="Arrow: Pentagon 111">
            <a:extLst>
              <a:ext uri="{FF2B5EF4-FFF2-40B4-BE49-F238E27FC236}">
                <a16:creationId xmlns:a16="http://schemas.microsoft.com/office/drawing/2014/main" id="{D6C04886-1F75-486A-9364-67EBFB909C88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4D2EE75-7D9E-4E37-8078-E5DE34781F9A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14" name="Arrow: Pentagon 113">
            <a:extLst>
              <a:ext uri="{FF2B5EF4-FFF2-40B4-BE49-F238E27FC236}">
                <a16:creationId xmlns:a16="http://schemas.microsoft.com/office/drawing/2014/main" id="{87B978CE-8047-4C0F-A66B-4697BE3FC416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766B183-6CD1-4262-AD45-A8BFAFBE9CEC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BF02CB0-812F-4F84-998C-7DBA2568CF8C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8CC04C8-2C8D-4DE6-960A-FC96BA46D8BB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58C25B5-14C2-4CAE-A151-FA92BCA8D7B4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5974E0-718B-4E47-9993-2E81F6BB1F4F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E816BA2-6BF3-4290-AE6E-5EB70F7A3DD6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127" name="Flowchart: Collate 126">
            <a:extLst>
              <a:ext uri="{FF2B5EF4-FFF2-40B4-BE49-F238E27FC236}">
                <a16:creationId xmlns:a16="http://schemas.microsoft.com/office/drawing/2014/main" id="{6CB5AC1A-BD54-47E6-8D80-1B90AE8B1FC0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8" name="Flowchart: Collate 127">
            <a:extLst>
              <a:ext uri="{FF2B5EF4-FFF2-40B4-BE49-F238E27FC236}">
                <a16:creationId xmlns:a16="http://schemas.microsoft.com/office/drawing/2014/main" id="{D9198CEA-7F8E-441F-A0FD-03CD53A97885}"/>
              </a:ext>
            </a:extLst>
          </p:cNvPr>
          <p:cNvSpPr/>
          <p:nvPr/>
        </p:nvSpPr>
        <p:spPr>
          <a:xfrm>
            <a:off x="6346589" y="5703821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9" name="Flowchart: Collate 128">
            <a:extLst>
              <a:ext uri="{FF2B5EF4-FFF2-40B4-BE49-F238E27FC236}">
                <a16:creationId xmlns:a16="http://schemas.microsoft.com/office/drawing/2014/main" id="{586CF85A-DE95-4002-86C6-CC664FD97E2E}"/>
              </a:ext>
            </a:extLst>
          </p:cNvPr>
          <p:cNvSpPr/>
          <p:nvPr/>
        </p:nvSpPr>
        <p:spPr>
          <a:xfrm>
            <a:off x="6346589" y="5325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0" name="Flowchart: Collate 129">
            <a:extLst>
              <a:ext uri="{FF2B5EF4-FFF2-40B4-BE49-F238E27FC236}">
                <a16:creationId xmlns:a16="http://schemas.microsoft.com/office/drawing/2014/main" id="{76582B78-3100-4FB7-968C-4266398B7A02}"/>
              </a:ext>
            </a:extLst>
          </p:cNvPr>
          <p:cNvSpPr/>
          <p:nvPr/>
        </p:nvSpPr>
        <p:spPr>
          <a:xfrm>
            <a:off x="6346589" y="4947704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1" name="Flowchart: Collate 130">
            <a:extLst>
              <a:ext uri="{FF2B5EF4-FFF2-40B4-BE49-F238E27FC236}">
                <a16:creationId xmlns:a16="http://schemas.microsoft.com/office/drawing/2014/main" id="{3DBFCB5A-1545-47D2-A13C-1EFB0E10457B}"/>
              </a:ext>
            </a:extLst>
          </p:cNvPr>
          <p:cNvSpPr/>
          <p:nvPr/>
        </p:nvSpPr>
        <p:spPr>
          <a:xfrm>
            <a:off x="6346589" y="4569645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61C43BC-05E1-468E-A0FB-DB5155B30FE6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ADCAC128-7B00-4FCC-B057-F2E29DC38832}"/>
              </a:ext>
            </a:extLst>
          </p:cNvPr>
          <p:cNvSpPr/>
          <p:nvPr/>
        </p:nvSpPr>
        <p:spPr>
          <a:xfrm>
            <a:off x="5820010" y="2541555"/>
            <a:ext cx="2103716" cy="5040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Events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E911B9-357C-40E8-986F-6F1AC575BC5B}"/>
              </a:ext>
            </a:extLst>
          </p:cNvPr>
          <p:cNvSpPr/>
          <p:nvPr/>
        </p:nvSpPr>
        <p:spPr>
          <a:xfrm>
            <a:off x="5820010" y="6121557"/>
            <a:ext cx="2103716" cy="5040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Vertices</a:t>
            </a:r>
          </a:p>
        </p:txBody>
      </p:sp>
      <p:grpSp>
        <p:nvGrpSpPr>
          <p:cNvPr id="189" name="Mask">
            <a:extLst>
              <a:ext uri="{FF2B5EF4-FFF2-40B4-BE49-F238E27FC236}">
                <a16:creationId xmlns:a16="http://schemas.microsoft.com/office/drawing/2014/main" id="{199612D7-B2BB-48DD-A436-2A7A97C847AB}"/>
              </a:ext>
            </a:extLst>
          </p:cNvPr>
          <p:cNvGrpSpPr/>
          <p:nvPr/>
        </p:nvGrpSpPr>
        <p:grpSpPr>
          <a:xfrm>
            <a:off x="7073132" y="4194762"/>
            <a:ext cx="5065528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ECA9FB3-D2A4-4005-B860-31D7C268801F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7CA8DAA-E2FD-4945-9F3E-93ED50FA3386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6157B0A-C5A8-44E8-B545-1AC8EC679317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42D121E-9C04-4A58-8F80-D46BDB3D4DAD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E665A57-7CD8-4680-926F-2E2649A692E9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01" name="Mask">
            <a:extLst>
              <a:ext uri="{FF2B5EF4-FFF2-40B4-BE49-F238E27FC236}">
                <a16:creationId xmlns:a16="http://schemas.microsoft.com/office/drawing/2014/main" id="{8F443B4D-7649-4D0C-AB36-68B1B30740F2}"/>
              </a:ext>
            </a:extLst>
          </p:cNvPr>
          <p:cNvGrpSpPr/>
          <p:nvPr/>
        </p:nvGrpSpPr>
        <p:grpSpPr>
          <a:xfrm>
            <a:off x="6228195" y="4194762"/>
            <a:ext cx="844937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7F51F38-CBD9-44E6-AC19-0A4C3088E2E2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6C9732C-8E42-4285-83CE-49384FAF2829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81134A7-534C-45CA-BF52-403C524A8F4D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E530100-1629-4AF5-9E9A-F8179AE5CB5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D113BEB-1971-4695-B08B-30438F2C6D9D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E8D84-031F-4A5A-A40C-FF3E2CE3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0"/>
    </mc:Choice>
    <mc:Fallback xmlns=""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86BA9C9-90AB-4A3F-A92C-AAB25D39CC6C}"/>
              </a:ext>
            </a:extLst>
          </p:cNvPr>
          <p:cNvSpPr/>
          <p:nvPr/>
        </p:nvSpPr>
        <p:spPr>
          <a:xfrm>
            <a:off x="458605" y="2316651"/>
            <a:ext cx="5130649" cy="790531"/>
          </a:xfrm>
          <a:prstGeom prst="roundRect">
            <a:avLst/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93D05E-F36E-4148-B35F-6890D2D22C5A}"/>
              </a:ext>
            </a:extLst>
          </p:cNvPr>
          <p:cNvSpPr txBox="1"/>
          <p:nvPr/>
        </p:nvSpPr>
        <p:spPr>
          <a:xfrm>
            <a:off x="4411516" y="2782901"/>
            <a:ext cx="1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5A90B"/>
                </a:solidFill>
              </a:rPr>
              <a:t>Min(x,y)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D88EBE-4F17-454B-93CA-EBD2B950001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852333" y="2967567"/>
            <a:ext cx="559183" cy="0"/>
          </a:xfrm>
          <a:prstGeom prst="line">
            <a:avLst/>
          </a:prstGeom>
          <a:ln w="19050">
            <a:solidFill>
              <a:srgbClr val="F5A9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099104B-58C4-424D-B22D-7F678539F4A3}"/>
              </a:ext>
            </a:extLst>
          </p:cNvPr>
          <p:cNvSpPr/>
          <p:nvPr/>
        </p:nvSpPr>
        <p:spPr>
          <a:xfrm>
            <a:off x="4092833" y="188974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54A350-4A0C-4750-AD32-A0EB78A02787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00C237-B99F-4381-AB94-F594A21D678B}"/>
              </a:ext>
            </a:extLst>
          </p:cNvPr>
          <p:cNvGrpSpPr/>
          <p:nvPr/>
        </p:nvGrpSpPr>
        <p:grpSpPr>
          <a:xfrm>
            <a:off x="7827737" y="1083397"/>
            <a:ext cx="2212732" cy="1621999"/>
            <a:chOff x="7531904" y="1168563"/>
            <a:chExt cx="2212732" cy="162199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CE14E7-A656-420B-8E12-10D36DC40F1B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5912AA-48B7-4ECE-9DA0-186516174A92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DE1E5EF-2880-4702-B8AF-AD0E55A05F87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150A05-AD96-4E52-8896-CBD61495D148}"/>
                </a:ext>
              </a:extLst>
            </p:cNvPr>
            <p:cNvCxnSpPr>
              <a:cxnSpLocks/>
              <a:stCxn id="44" idx="7"/>
              <a:endCxn id="45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74FC23-ABEF-4980-9494-00A11AD6E27D}"/>
                </a:ext>
              </a:extLst>
            </p:cNvPr>
            <p:cNvCxnSpPr>
              <a:cxnSpLocks/>
              <a:stCxn id="44" idx="6"/>
              <a:endCxn id="46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DDD1441-6819-4A9A-A873-45DEA345706D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05FB21F-BC3F-4508-A4A1-5C1D460B5196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3598E5-79CF-4CAB-9323-7E9F55191B49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D45180-BD5A-48EC-93CA-6C5719C331AD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FC3BB62-D7B8-43B5-99E5-706C36F399E6}"/>
                </a:ext>
              </a:extLst>
            </p:cNvPr>
            <p:cNvCxnSpPr>
              <a:cxnSpLocks/>
              <a:stCxn id="84" idx="6"/>
              <a:endCxn id="85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6F5455C-8E8A-45B4-89E1-167F470B5ABD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E19801-413C-4DF4-A3FE-D1701F2BA4E3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BAB57A-1B0F-480C-9FF0-A6BD3A6D3D80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28079DB-4C40-43B9-B51A-E0E4DC21CC48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69293E-5573-4DD9-B0D3-1C3A0FEDF0B0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D97067-C562-43BA-B5C3-2795C1A5D0C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A987350-D698-40DC-93E0-9115403F29AF}"/>
                </a:ext>
              </a:extLst>
            </p:cNvPr>
            <p:cNvCxnSpPr>
              <a:cxnSpLocks/>
              <a:stCxn id="46" idx="4"/>
              <a:endCxn id="84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A42018C-97D3-4DE0-8266-7330C81BBF35}"/>
                </a:ext>
              </a:extLst>
            </p:cNvPr>
            <p:cNvCxnSpPr>
              <a:stCxn id="85" idx="2"/>
              <a:endCxn id="46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01AC2B-1E29-4D78-A9FF-0C20ACC6419E}"/>
                </a:ext>
              </a:extLst>
            </p:cNvPr>
            <p:cNvCxnSpPr>
              <a:cxnSpLocks/>
              <a:stCxn id="44" idx="5"/>
              <a:endCxn id="84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1D11792-D894-4E3A-93D8-00F41BAFE1D8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0617B5A-80C5-4015-8D02-4D10E7D5990B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F1B502-E512-46EA-933D-8F7D73D7B609}"/>
              </a:ext>
            </a:extLst>
          </p:cNvPr>
          <p:cNvSpPr/>
          <p:nvPr/>
        </p:nvSpPr>
        <p:spPr>
          <a:xfrm>
            <a:off x="6537599" y="3290117"/>
            <a:ext cx="357188" cy="21533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BC5AD1D-D7E3-4E69-AA36-96BC2BDA73F2}"/>
              </a:ext>
            </a:extLst>
          </p:cNvPr>
          <p:cNvSpPr/>
          <p:nvPr/>
        </p:nvSpPr>
        <p:spPr>
          <a:xfrm>
            <a:off x="6537599" y="3505450"/>
            <a:ext cx="357188" cy="21533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4401BE5-0F73-4350-AC6F-C8C74072997B}"/>
              </a:ext>
            </a:extLst>
          </p:cNvPr>
          <p:cNvGrpSpPr/>
          <p:nvPr/>
        </p:nvGrpSpPr>
        <p:grpSpPr>
          <a:xfrm>
            <a:off x="6202358" y="4194760"/>
            <a:ext cx="5121810" cy="1806405"/>
            <a:chOff x="6488517" y="4515552"/>
            <a:chExt cx="4957906" cy="110045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EF53FF5-57B6-42DB-BD2F-192D340E1D17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D14B954-4ABE-44C1-A4A6-47B83B98257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4BA2AE8-D6C9-43F1-B15A-7B3ABD1629DF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4F64B35-9814-42AC-92F9-5D99174F7675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4005EE6-8931-4B7E-B6E9-54D5D08B9550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0D0ECA8-143A-4F09-B76F-CEC5C3861679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4E9B3A7-7159-49E5-A370-D0A61AE49EC1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92E517F-D067-431A-A633-BF16714A1C92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79B43C9-3FBB-4008-872A-AD6AF624ACFD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6F34EF4-6B42-4E6F-921C-2BAC2B97A5E4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EF668F8-3BC0-409F-820D-9B45593F96C8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2FBC84-1B88-4C2B-9249-547D0DD17922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D3335FB-5476-476E-850B-C88B30515EBA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0326541-04F6-45E1-80EC-C18D40BC26BC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7CA26EB-40EE-41A2-8D72-72422DECB501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D23F919-897E-42D6-A9AB-D9EE6E2EDF0D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92F9DBB-B807-4124-AEA7-AF1B5F31B4F3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93B8A8F-118B-4033-8418-7DF53021756D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C4B0592-590D-417D-A972-7728F6C7B4A1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Arrow: Pentagon 123">
            <a:extLst>
              <a:ext uri="{FF2B5EF4-FFF2-40B4-BE49-F238E27FC236}">
                <a16:creationId xmlns:a16="http://schemas.microsoft.com/office/drawing/2014/main" id="{552F5087-22F4-4312-B4A1-20E6240292E6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row: Pentagon 124">
            <a:extLst>
              <a:ext uri="{FF2B5EF4-FFF2-40B4-BE49-F238E27FC236}">
                <a16:creationId xmlns:a16="http://schemas.microsoft.com/office/drawing/2014/main" id="{A3A80400-5AFA-429F-9DF2-9BD4F37A7893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6" name="Arrow: Pentagon 125">
            <a:extLst>
              <a:ext uri="{FF2B5EF4-FFF2-40B4-BE49-F238E27FC236}">
                <a16:creationId xmlns:a16="http://schemas.microsoft.com/office/drawing/2014/main" id="{4D5FEE01-7F31-480D-B26D-EC5083F1B130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27" name="Arrow: Pentagon 126">
            <a:extLst>
              <a:ext uri="{FF2B5EF4-FFF2-40B4-BE49-F238E27FC236}">
                <a16:creationId xmlns:a16="http://schemas.microsoft.com/office/drawing/2014/main" id="{45904FE8-0327-4C2F-8375-FA2CC58011CC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28" name="Arrow: Pentagon 127">
            <a:extLst>
              <a:ext uri="{FF2B5EF4-FFF2-40B4-BE49-F238E27FC236}">
                <a16:creationId xmlns:a16="http://schemas.microsoft.com/office/drawing/2014/main" id="{01CE8A66-7821-4A3F-A61F-04EB9679ABAE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9094578-2D6C-44D0-8EA1-18364DA5EB69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7C0520-3F8C-4673-B52D-39E23A649C27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928C203-F0EB-4EA6-B5E1-70BEF38CCFF8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74F1C7-B50F-4DE4-AFBA-189C7E98F664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BE48CC6-A3E3-44D9-AC31-64536E5E1F3E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B9457A2-4663-4765-8F26-2879EC5CA2A1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947AD3E-2491-4004-88A7-DBA281D173E5}"/>
              </a:ext>
            </a:extLst>
          </p:cNvPr>
          <p:cNvSpPr txBox="1"/>
          <p:nvPr/>
        </p:nvSpPr>
        <p:spPr>
          <a:xfrm>
            <a:off x="7331263" y="418134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41" name="Flowchart: Collate 140">
            <a:extLst>
              <a:ext uri="{FF2B5EF4-FFF2-40B4-BE49-F238E27FC236}">
                <a16:creationId xmlns:a16="http://schemas.microsoft.com/office/drawing/2014/main" id="{92AF50AF-505A-4FD8-A640-D89F09A483BA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2" name="Flowchart: Collate 141">
            <a:extLst>
              <a:ext uri="{FF2B5EF4-FFF2-40B4-BE49-F238E27FC236}">
                <a16:creationId xmlns:a16="http://schemas.microsoft.com/office/drawing/2014/main" id="{EC87B493-5ECA-4A4A-8E5B-406A8D4273A6}"/>
              </a:ext>
            </a:extLst>
          </p:cNvPr>
          <p:cNvSpPr/>
          <p:nvPr/>
        </p:nvSpPr>
        <p:spPr>
          <a:xfrm>
            <a:off x="6346589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3" name="Flowchart: Collate 142">
            <a:extLst>
              <a:ext uri="{FF2B5EF4-FFF2-40B4-BE49-F238E27FC236}">
                <a16:creationId xmlns:a16="http://schemas.microsoft.com/office/drawing/2014/main" id="{EE007511-6D40-4888-9430-B669CA721EBE}"/>
              </a:ext>
            </a:extLst>
          </p:cNvPr>
          <p:cNvSpPr/>
          <p:nvPr/>
        </p:nvSpPr>
        <p:spPr>
          <a:xfrm>
            <a:off x="6346589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4" name="Flowchart: Collate 143">
            <a:extLst>
              <a:ext uri="{FF2B5EF4-FFF2-40B4-BE49-F238E27FC236}">
                <a16:creationId xmlns:a16="http://schemas.microsoft.com/office/drawing/2014/main" id="{1F4CD921-6ADB-4613-8962-0192DA3C3F5B}"/>
              </a:ext>
            </a:extLst>
          </p:cNvPr>
          <p:cNvSpPr/>
          <p:nvPr/>
        </p:nvSpPr>
        <p:spPr>
          <a:xfrm>
            <a:off x="6346589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5" name="Flowchart: Collate 144">
            <a:extLst>
              <a:ext uri="{FF2B5EF4-FFF2-40B4-BE49-F238E27FC236}">
                <a16:creationId xmlns:a16="http://schemas.microsoft.com/office/drawing/2014/main" id="{BD0A8E6F-020E-4F2C-AED8-A0534FBB716F}"/>
              </a:ext>
            </a:extLst>
          </p:cNvPr>
          <p:cNvSpPr/>
          <p:nvPr/>
        </p:nvSpPr>
        <p:spPr>
          <a:xfrm>
            <a:off x="6346589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6" name="Flowchart: Collate 145">
            <a:extLst>
              <a:ext uri="{FF2B5EF4-FFF2-40B4-BE49-F238E27FC236}">
                <a16:creationId xmlns:a16="http://schemas.microsoft.com/office/drawing/2014/main" id="{78E905E5-8C31-41D6-B0F7-726130104743}"/>
              </a:ext>
            </a:extLst>
          </p:cNvPr>
          <p:cNvSpPr/>
          <p:nvPr/>
        </p:nvSpPr>
        <p:spPr>
          <a:xfrm>
            <a:off x="7088467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ED091F24-6A85-49AF-8898-CB91E1EC08ED}"/>
              </a:ext>
            </a:extLst>
          </p:cNvPr>
          <p:cNvCxnSpPr>
            <a:stCxn id="102" idx="2"/>
            <a:endCxn id="146" idx="1"/>
          </p:cNvCxnSpPr>
          <p:nvPr/>
        </p:nvCxnSpPr>
        <p:spPr>
          <a:xfrm rot="16200000" flipH="1">
            <a:off x="6623690" y="3813286"/>
            <a:ext cx="622513" cy="437506"/>
          </a:xfrm>
          <a:prstGeom prst="curvedConnector3">
            <a:avLst>
              <a:gd name="adj1" fmla="val 9039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DEAAAC-992B-42C6-A0C2-B2CCB17F9455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952DE1D-B56D-4433-99C6-39DFD84519AC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C732C03-F3D0-4F4A-B9AB-558CE8910ABE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A48DAB3-7D88-4D14-B92B-2070983FE617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D2A4079-EABB-4250-8BB1-ECEA66265226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9" name="Mask">
            <a:extLst>
              <a:ext uri="{FF2B5EF4-FFF2-40B4-BE49-F238E27FC236}">
                <a16:creationId xmlns:a16="http://schemas.microsoft.com/office/drawing/2014/main" id="{BC5D00D3-DB4F-48CA-80DE-0F65ED418C75}"/>
              </a:ext>
            </a:extLst>
          </p:cNvPr>
          <p:cNvGrpSpPr/>
          <p:nvPr/>
        </p:nvGrpSpPr>
        <p:grpSpPr>
          <a:xfrm>
            <a:off x="7781792" y="4194762"/>
            <a:ext cx="4172081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E19FFDC-3B13-4626-85B9-35E2DE73ECC3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1A220FA-A2E9-4C45-8090-387B53A05F87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743A229-9591-4E9A-ACCE-ABE27792BF6A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8DA66E6-1126-4399-92D4-8B87581B0E93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B0C4D87-66A4-4DCA-98E0-193660C3FDF5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30E85A88-4088-4742-823C-9D297CF53AC1}"/>
              </a:ext>
            </a:extLst>
          </p:cNvPr>
          <p:cNvSpPr/>
          <p:nvPr/>
        </p:nvSpPr>
        <p:spPr>
          <a:xfrm>
            <a:off x="6416858" y="3230880"/>
            <a:ext cx="593542" cy="556260"/>
          </a:xfrm>
          <a:prstGeom prst="roundRect">
            <a:avLst/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Mask">
            <a:extLst>
              <a:ext uri="{FF2B5EF4-FFF2-40B4-BE49-F238E27FC236}">
                <a16:creationId xmlns:a16="http://schemas.microsoft.com/office/drawing/2014/main" id="{28FA55D3-5DC9-4B6B-B9B8-FCE42FA7D0CF}"/>
              </a:ext>
            </a:extLst>
          </p:cNvPr>
          <p:cNvGrpSpPr/>
          <p:nvPr/>
        </p:nvGrpSpPr>
        <p:grpSpPr>
          <a:xfrm>
            <a:off x="7073132" y="4194762"/>
            <a:ext cx="708660" cy="1806403"/>
            <a:chOff x="6542998" y="4515553"/>
            <a:chExt cx="4903425" cy="1100455"/>
          </a:xfrm>
          <a:solidFill>
            <a:schemeClr val="bg1"/>
          </a:solidFill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B5A0D3A-9B4B-41E8-8CA9-FAC3937150A9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9699A900-3A78-4FE3-916F-71069ABBA1D2}"/>
                </a:ext>
              </a:extLst>
            </p:cNvPr>
            <p:cNvSpPr/>
            <p:nvPr/>
          </p:nvSpPr>
          <p:spPr>
            <a:xfrm>
              <a:off x="6542998" y="543503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D84CAE3-4918-49D7-AD70-63AED8E170EE}"/>
                </a:ext>
              </a:extLst>
            </p:cNvPr>
            <p:cNvSpPr/>
            <p:nvPr/>
          </p:nvSpPr>
          <p:spPr>
            <a:xfrm>
              <a:off x="6542998" y="474542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63B8A63-EBA3-4EF7-930A-048F1119C4E9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6648F87-8F5B-4FB3-B2AC-CE17B6BAFD75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DB2C42-95A0-40DD-ABCD-88A50BB9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  <p:extLst>
    <p:ext uri="{E180D4A7-C9FB-4DFB-919C-405C955672EB}">
      <p14:showEvtLst xmlns:p14="http://schemas.microsoft.com/office/powerpoint/2010/main">
        <p14:playEvt time="156" objId="5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86BA9C9-90AB-4A3F-A92C-AAB25D39CC6C}"/>
              </a:ext>
            </a:extLst>
          </p:cNvPr>
          <p:cNvSpPr/>
          <p:nvPr/>
        </p:nvSpPr>
        <p:spPr>
          <a:xfrm>
            <a:off x="458605" y="3112668"/>
            <a:ext cx="5130649" cy="1556698"/>
          </a:xfrm>
          <a:prstGeom prst="roundRect">
            <a:avLst>
              <a:gd name="adj" fmla="val 10956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93D05E-F36E-4148-B35F-6890D2D22C5A}"/>
              </a:ext>
            </a:extLst>
          </p:cNvPr>
          <p:cNvSpPr txBox="1"/>
          <p:nvPr/>
        </p:nvSpPr>
        <p:spPr>
          <a:xfrm>
            <a:off x="4336586" y="4243401"/>
            <a:ext cx="1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5A90B"/>
                </a:solidFill>
              </a:rPr>
              <a:t>Sum(x,y)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D88EBE-4F17-454B-93CA-EBD2B950001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891195" y="3877733"/>
            <a:ext cx="0" cy="365668"/>
          </a:xfrm>
          <a:prstGeom prst="line">
            <a:avLst/>
          </a:prstGeom>
          <a:ln w="19050">
            <a:solidFill>
              <a:srgbClr val="F5A9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3DBBCAF-F19F-40B6-9FA4-89BFF313D56B}"/>
              </a:ext>
            </a:extLst>
          </p:cNvPr>
          <p:cNvSpPr/>
          <p:nvPr/>
        </p:nvSpPr>
        <p:spPr>
          <a:xfrm>
            <a:off x="4042419" y="2675656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Propagate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5C9315-13C7-4CE5-A1FB-985BBB052C13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D307C0-04DE-4929-97A4-C64E4BC679D6}"/>
              </a:ext>
            </a:extLst>
          </p:cNvPr>
          <p:cNvGrpSpPr/>
          <p:nvPr/>
        </p:nvGrpSpPr>
        <p:grpSpPr>
          <a:xfrm>
            <a:off x="7827737" y="1083397"/>
            <a:ext cx="2212732" cy="1621999"/>
            <a:chOff x="7531904" y="1168563"/>
            <a:chExt cx="2212732" cy="162199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50971A-D9BD-450F-979B-4038D60C5AF5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4B501FA-4584-4D8E-8025-77A81C9D2573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F07CFD-C345-4D7B-A93B-2C41B57AE3E7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AB8AD9-AE20-453D-857A-A24871046FC0}"/>
                </a:ext>
              </a:extLst>
            </p:cNvPr>
            <p:cNvCxnSpPr>
              <a:cxnSpLocks/>
              <a:stCxn id="50" idx="7"/>
              <a:endCxn id="85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5805EB3-8C73-45E1-BD2D-BA4EC55245AE}"/>
                </a:ext>
              </a:extLst>
            </p:cNvPr>
            <p:cNvCxnSpPr>
              <a:cxnSpLocks/>
              <a:stCxn id="50" idx="6"/>
              <a:endCxn id="86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1025BFF-C4F9-4633-9471-2B0BC902CD7D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89DED5-FAA4-4968-A4E7-FE1A834EC369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14ED7D-832A-4A7F-BF94-23BAB9233F3F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4FBE4CB-C648-4B91-8917-8ED4D732EF39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57CE187-1D03-45D7-805E-1A13BDC7267F}"/>
                </a:ext>
              </a:extLst>
            </p:cNvPr>
            <p:cNvCxnSpPr>
              <a:cxnSpLocks/>
              <a:stCxn id="89" idx="6"/>
              <a:endCxn id="90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77CF2F-05FE-4427-8A97-93D8875FF492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AFFFC4-D5D2-435E-87AB-813BEA400E45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B9481BC-ADB1-4848-93DC-2AB93472E5E0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4592002-2FC8-4BA6-93D6-EEFCD13331B1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0DE3C19-5308-47FD-8DD5-CF46D78681CA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9EFD17D-1F87-4524-B6A9-1B54F1C4515B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F9A66F7-E7BC-4AE5-ACA8-CB3A819741A8}"/>
                </a:ext>
              </a:extLst>
            </p:cNvPr>
            <p:cNvCxnSpPr>
              <a:cxnSpLocks/>
              <a:stCxn id="86" idx="4"/>
              <a:endCxn id="89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F90C8EF-A655-471A-A7B8-EA86C399F463}"/>
                </a:ext>
              </a:extLst>
            </p:cNvPr>
            <p:cNvCxnSpPr>
              <a:stCxn id="90" idx="2"/>
              <a:endCxn id="86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C736E67-D04F-45D5-8CFB-2152B3C12526}"/>
                </a:ext>
              </a:extLst>
            </p:cNvPr>
            <p:cNvCxnSpPr>
              <a:cxnSpLocks/>
              <a:stCxn id="50" idx="5"/>
              <a:endCxn id="89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DE9EF8-DFAF-4795-802C-BE20567341F4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3D8F5A8-020E-423B-8515-92292A6B3EF1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CA8959-9DB3-4185-86C7-12C2E6FE949B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931503-EF88-4601-A570-F468CA7839BE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B3142BA-3784-47F1-88C1-FF9AA6F0921F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FD3C79-5710-4A17-8358-51C68C8FBEC4}"/>
              </a:ext>
            </a:extLst>
          </p:cNvPr>
          <p:cNvGrpSpPr/>
          <p:nvPr/>
        </p:nvGrpSpPr>
        <p:grpSpPr>
          <a:xfrm>
            <a:off x="6202358" y="4194760"/>
            <a:ext cx="5121810" cy="1806405"/>
            <a:chOff x="6488517" y="4515552"/>
            <a:chExt cx="4957906" cy="110045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602A27C-CE28-4E9C-B4F9-5BADA9E047E1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8197A48-E866-4871-ABBF-F335F3E8DD25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D8A2EC8-C3BB-412F-A281-C904F74C631A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8AF628-87D4-48D8-A091-2D81020607B3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8E1965F-854C-4B41-8ED7-1DC8A656F2A1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15C6E65-63D4-493D-9DE2-0271C1254062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21DD559-228F-41FC-9605-3839A729E05D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6D8D401-EA51-4558-B114-3763989DCBA7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2CCBE7D-ECDF-4C08-8497-F41CAFC335AD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DFC9AD2-ECE2-4D0B-AB61-538EE4E9139E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6631FFA-54D1-4A6D-AC65-0873DE3FBEE2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25AF3E8-1CA7-4695-8476-C2BC864FB4AB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9E1976-D0B0-44D8-B3C5-072B5C6D8D73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8CA6F4A-14C0-4436-8ACF-88ADBE23E83B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3F435B-BBD4-49A8-866F-2B8ECFA8A73D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124102-01C8-4D90-97A4-CAE7EDED87C5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8A82952-829C-4BE6-8644-4F09984F4769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2E0ED97-E7D6-49FC-B258-A51CA94CBA0B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A0E77A-29C4-4E29-8A83-130AC83B946D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rrow: Pentagon 128">
            <a:extLst>
              <a:ext uri="{FF2B5EF4-FFF2-40B4-BE49-F238E27FC236}">
                <a16:creationId xmlns:a16="http://schemas.microsoft.com/office/drawing/2014/main" id="{89E64100-4032-454C-B347-E428D3A5CCDE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0" name="Arrow: Pentagon 129">
            <a:extLst>
              <a:ext uri="{FF2B5EF4-FFF2-40B4-BE49-F238E27FC236}">
                <a16:creationId xmlns:a16="http://schemas.microsoft.com/office/drawing/2014/main" id="{BBBD106B-B737-46FD-BA80-CBAC221D58BE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31" name="Arrow: Pentagon 130">
            <a:extLst>
              <a:ext uri="{FF2B5EF4-FFF2-40B4-BE49-F238E27FC236}">
                <a16:creationId xmlns:a16="http://schemas.microsoft.com/office/drawing/2014/main" id="{D67E2A23-8997-41DB-AF3F-98D0F1AB9D68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32" name="Arrow: Pentagon 131">
            <a:extLst>
              <a:ext uri="{FF2B5EF4-FFF2-40B4-BE49-F238E27FC236}">
                <a16:creationId xmlns:a16="http://schemas.microsoft.com/office/drawing/2014/main" id="{97F429AA-D643-4E7D-9647-628C361D6E9B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33" name="Arrow: Pentagon 132">
            <a:extLst>
              <a:ext uri="{FF2B5EF4-FFF2-40B4-BE49-F238E27FC236}">
                <a16:creationId xmlns:a16="http://schemas.microsoft.com/office/drawing/2014/main" id="{4BADF0A6-82AF-4A41-8FBD-DC927D26DFAC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9002CE-EED2-4969-BDEF-F8787682E07F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95086C-F6C9-47C1-BEE3-830DED6561EB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1F6ADC8-26A0-49FF-BE4B-5E461FB520F6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B98418E-73D5-46F3-BA6F-1AD73CD319C8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1B199C7-737C-44B1-84F0-7362AE83C438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72F2BF8-E748-421F-B389-9D726269EA74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01E57651-F53F-406D-AE91-D316ABB597A1}"/>
              </a:ext>
            </a:extLst>
          </p:cNvPr>
          <p:cNvSpPr txBox="1"/>
          <p:nvPr/>
        </p:nvSpPr>
        <p:spPr>
          <a:xfrm>
            <a:off x="7331263" y="418134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6536179-DEA0-4C50-81DF-69558B973AA4}"/>
              </a:ext>
            </a:extLst>
          </p:cNvPr>
          <p:cNvSpPr txBox="1"/>
          <p:nvPr/>
        </p:nvSpPr>
        <p:spPr>
          <a:xfrm>
            <a:off x="7986583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A43DD8-51A1-4C54-9D4D-F969E9B7AC17}"/>
              </a:ext>
            </a:extLst>
          </p:cNvPr>
          <p:cNvSpPr txBox="1"/>
          <p:nvPr/>
        </p:nvSpPr>
        <p:spPr>
          <a:xfrm>
            <a:off x="8337103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F16C24-D498-4C9D-92E2-BC364F4EC3F4}"/>
              </a:ext>
            </a:extLst>
          </p:cNvPr>
          <p:cNvSpPr txBox="1"/>
          <p:nvPr/>
        </p:nvSpPr>
        <p:spPr>
          <a:xfrm>
            <a:off x="8634283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696145-79A4-476C-8962-ABEBB4D054A7}"/>
              </a:ext>
            </a:extLst>
          </p:cNvPr>
          <p:cNvSpPr txBox="1"/>
          <p:nvPr/>
        </p:nvSpPr>
        <p:spPr>
          <a:xfrm>
            <a:off x="10798363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7A41984-8009-4BBA-8371-700CCBD6182E}"/>
              </a:ext>
            </a:extLst>
          </p:cNvPr>
          <p:cNvSpPr txBox="1"/>
          <p:nvPr/>
        </p:nvSpPr>
        <p:spPr>
          <a:xfrm>
            <a:off x="9429144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46" name="Flowchart: Collate 145">
            <a:extLst>
              <a:ext uri="{FF2B5EF4-FFF2-40B4-BE49-F238E27FC236}">
                <a16:creationId xmlns:a16="http://schemas.microsoft.com/office/drawing/2014/main" id="{A4996D27-E66C-478E-8789-1ED9EEB6CA0F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7" name="Flowchart: Collate 146">
            <a:extLst>
              <a:ext uri="{FF2B5EF4-FFF2-40B4-BE49-F238E27FC236}">
                <a16:creationId xmlns:a16="http://schemas.microsoft.com/office/drawing/2014/main" id="{E4A940DF-35D6-4A1C-996B-ACB5E2B85C0E}"/>
              </a:ext>
            </a:extLst>
          </p:cNvPr>
          <p:cNvSpPr/>
          <p:nvPr/>
        </p:nvSpPr>
        <p:spPr>
          <a:xfrm>
            <a:off x="6346589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8" name="Flowchart: Collate 147">
            <a:extLst>
              <a:ext uri="{FF2B5EF4-FFF2-40B4-BE49-F238E27FC236}">
                <a16:creationId xmlns:a16="http://schemas.microsoft.com/office/drawing/2014/main" id="{2C5FBE72-F6AA-4EBE-9577-925926D6825B}"/>
              </a:ext>
            </a:extLst>
          </p:cNvPr>
          <p:cNvSpPr/>
          <p:nvPr/>
        </p:nvSpPr>
        <p:spPr>
          <a:xfrm>
            <a:off x="6346589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9" name="Flowchart: Collate 148">
            <a:extLst>
              <a:ext uri="{FF2B5EF4-FFF2-40B4-BE49-F238E27FC236}">
                <a16:creationId xmlns:a16="http://schemas.microsoft.com/office/drawing/2014/main" id="{EF6155A6-0B49-4738-8723-3FA78040FD6D}"/>
              </a:ext>
            </a:extLst>
          </p:cNvPr>
          <p:cNvSpPr/>
          <p:nvPr/>
        </p:nvSpPr>
        <p:spPr>
          <a:xfrm>
            <a:off x="6346589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0" name="Flowchart: Collate 149">
            <a:extLst>
              <a:ext uri="{FF2B5EF4-FFF2-40B4-BE49-F238E27FC236}">
                <a16:creationId xmlns:a16="http://schemas.microsoft.com/office/drawing/2014/main" id="{6D57D97D-ECA0-4CFF-8053-5CB9CD9885F7}"/>
              </a:ext>
            </a:extLst>
          </p:cNvPr>
          <p:cNvSpPr/>
          <p:nvPr/>
        </p:nvSpPr>
        <p:spPr>
          <a:xfrm>
            <a:off x="6346589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1" name="Flowchart: Collate 150">
            <a:extLst>
              <a:ext uri="{FF2B5EF4-FFF2-40B4-BE49-F238E27FC236}">
                <a16:creationId xmlns:a16="http://schemas.microsoft.com/office/drawing/2014/main" id="{BC6D0457-728E-42FB-B6E9-D731DD8A5596}"/>
              </a:ext>
            </a:extLst>
          </p:cNvPr>
          <p:cNvSpPr/>
          <p:nvPr/>
        </p:nvSpPr>
        <p:spPr>
          <a:xfrm>
            <a:off x="7088467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2" name="Flowchart: Collate 151">
            <a:extLst>
              <a:ext uri="{FF2B5EF4-FFF2-40B4-BE49-F238E27FC236}">
                <a16:creationId xmlns:a16="http://schemas.microsoft.com/office/drawing/2014/main" id="{B2B718E7-55A2-4A35-AD35-6B4FAF5A63F0}"/>
              </a:ext>
            </a:extLst>
          </p:cNvPr>
          <p:cNvSpPr/>
          <p:nvPr/>
        </p:nvSpPr>
        <p:spPr>
          <a:xfrm>
            <a:off x="7793262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3" name="Flowchart: Collate 152">
            <a:extLst>
              <a:ext uri="{FF2B5EF4-FFF2-40B4-BE49-F238E27FC236}">
                <a16:creationId xmlns:a16="http://schemas.microsoft.com/office/drawing/2014/main" id="{0DAD1D30-5F5B-4F0A-B3D6-7E5B16330D93}"/>
              </a:ext>
            </a:extLst>
          </p:cNvPr>
          <p:cNvSpPr/>
          <p:nvPr/>
        </p:nvSpPr>
        <p:spPr>
          <a:xfrm>
            <a:off x="8084202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4" name="Flowchart: Collate 153">
            <a:extLst>
              <a:ext uri="{FF2B5EF4-FFF2-40B4-BE49-F238E27FC236}">
                <a16:creationId xmlns:a16="http://schemas.microsoft.com/office/drawing/2014/main" id="{DCD8B760-049A-4AEA-944B-8EC62B036577}"/>
              </a:ext>
            </a:extLst>
          </p:cNvPr>
          <p:cNvSpPr/>
          <p:nvPr/>
        </p:nvSpPr>
        <p:spPr>
          <a:xfrm>
            <a:off x="8442812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056846D4-9A2A-4C8E-95A0-EDE4B319AB50}"/>
              </a:ext>
            </a:extLst>
          </p:cNvPr>
          <p:cNvSpPr/>
          <p:nvPr/>
        </p:nvSpPr>
        <p:spPr>
          <a:xfrm>
            <a:off x="9931931" y="5374657"/>
            <a:ext cx="109061" cy="199534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8" name="Flowchart: Collate 177">
            <a:extLst>
              <a:ext uri="{FF2B5EF4-FFF2-40B4-BE49-F238E27FC236}">
                <a16:creationId xmlns:a16="http://schemas.microsoft.com/office/drawing/2014/main" id="{4E511136-CBD2-4D9D-AB11-6677524E643D}"/>
              </a:ext>
            </a:extLst>
          </p:cNvPr>
          <p:cNvSpPr/>
          <p:nvPr/>
        </p:nvSpPr>
        <p:spPr>
          <a:xfrm>
            <a:off x="9256464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A829878-15A9-4D5B-B10C-EA958FFF4AD7}"/>
              </a:ext>
            </a:extLst>
          </p:cNvPr>
          <p:cNvSpPr txBox="1"/>
          <p:nvPr/>
        </p:nvSpPr>
        <p:spPr>
          <a:xfrm>
            <a:off x="8978758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13</a:t>
            </a:r>
          </a:p>
        </p:txBody>
      </p:sp>
      <p:sp>
        <p:nvSpPr>
          <p:cNvPr id="186" name="Flowchart: Collate 185">
            <a:extLst>
              <a:ext uri="{FF2B5EF4-FFF2-40B4-BE49-F238E27FC236}">
                <a16:creationId xmlns:a16="http://schemas.microsoft.com/office/drawing/2014/main" id="{C2C75BA2-1214-4EF0-B631-9FB0E2886ED3}"/>
              </a:ext>
            </a:extLst>
          </p:cNvPr>
          <p:cNvSpPr/>
          <p:nvPr/>
        </p:nvSpPr>
        <p:spPr>
          <a:xfrm>
            <a:off x="8823268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9CFA989-11F1-42AD-9A0B-46E988069499}"/>
              </a:ext>
            </a:extLst>
          </p:cNvPr>
          <p:cNvSpPr txBox="1"/>
          <p:nvPr/>
        </p:nvSpPr>
        <p:spPr>
          <a:xfrm>
            <a:off x="10187535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91" name="Flowchart: Collate 190">
            <a:extLst>
              <a:ext uri="{FF2B5EF4-FFF2-40B4-BE49-F238E27FC236}">
                <a16:creationId xmlns:a16="http://schemas.microsoft.com/office/drawing/2014/main" id="{4203F55B-794A-4EFB-A1D7-55BE67489E31}"/>
              </a:ext>
            </a:extLst>
          </p:cNvPr>
          <p:cNvSpPr/>
          <p:nvPr/>
        </p:nvSpPr>
        <p:spPr>
          <a:xfrm>
            <a:off x="10646426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2" name="Flowchart: Terminator 191">
            <a:extLst>
              <a:ext uri="{FF2B5EF4-FFF2-40B4-BE49-F238E27FC236}">
                <a16:creationId xmlns:a16="http://schemas.microsoft.com/office/drawing/2014/main" id="{33717116-5DE0-4B00-85B7-95A5E7D23B2A}"/>
              </a:ext>
            </a:extLst>
          </p:cNvPr>
          <p:cNvSpPr/>
          <p:nvPr/>
        </p:nvSpPr>
        <p:spPr>
          <a:xfrm flipH="1">
            <a:off x="11396082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93" name="Flowchart: Terminator 192">
            <a:extLst>
              <a:ext uri="{FF2B5EF4-FFF2-40B4-BE49-F238E27FC236}">
                <a16:creationId xmlns:a16="http://schemas.microsoft.com/office/drawing/2014/main" id="{68281ED4-ABBE-46E7-91A3-C2788647C12B}"/>
              </a:ext>
            </a:extLst>
          </p:cNvPr>
          <p:cNvSpPr/>
          <p:nvPr/>
        </p:nvSpPr>
        <p:spPr>
          <a:xfrm flipH="1">
            <a:off x="11396082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194" name="Flowchart: Terminator 193">
            <a:extLst>
              <a:ext uri="{FF2B5EF4-FFF2-40B4-BE49-F238E27FC236}">
                <a16:creationId xmlns:a16="http://schemas.microsoft.com/office/drawing/2014/main" id="{77023BD7-B596-4662-8EF7-D141AF0B4F59}"/>
              </a:ext>
            </a:extLst>
          </p:cNvPr>
          <p:cNvSpPr/>
          <p:nvPr/>
        </p:nvSpPr>
        <p:spPr>
          <a:xfrm flipH="1">
            <a:off x="11396082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95" name="Flowchart: Terminator 194">
            <a:extLst>
              <a:ext uri="{FF2B5EF4-FFF2-40B4-BE49-F238E27FC236}">
                <a16:creationId xmlns:a16="http://schemas.microsoft.com/office/drawing/2014/main" id="{E4BB5EC8-59AC-41D1-A2BD-7A4890E9F777}"/>
              </a:ext>
            </a:extLst>
          </p:cNvPr>
          <p:cNvSpPr/>
          <p:nvPr/>
        </p:nvSpPr>
        <p:spPr>
          <a:xfrm flipH="1">
            <a:off x="11396082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96" name="Flowchart: Terminator 195">
            <a:extLst>
              <a:ext uri="{FF2B5EF4-FFF2-40B4-BE49-F238E27FC236}">
                <a16:creationId xmlns:a16="http://schemas.microsoft.com/office/drawing/2014/main" id="{35C79ACA-154A-403B-A469-3B0E1E60D2B8}"/>
              </a:ext>
            </a:extLst>
          </p:cNvPr>
          <p:cNvSpPr/>
          <p:nvPr/>
        </p:nvSpPr>
        <p:spPr>
          <a:xfrm flipH="1">
            <a:off x="11396082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842BBAD-C046-4F0E-ABD7-98D25A0D8F9D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977B2503-8AAB-4838-BE2D-5D0CD672410D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E00CBEA-7A02-472E-B943-BC40CF61155D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85BC2BE-EABC-49D5-9611-C34B27539602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86C6C94-D869-4504-ADBA-41B08EB0824B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110EBB-4BBA-4E1D-96E4-3EE6A83FBDDC}"/>
              </a:ext>
            </a:extLst>
          </p:cNvPr>
          <p:cNvGrpSpPr/>
          <p:nvPr/>
        </p:nvGrpSpPr>
        <p:grpSpPr>
          <a:xfrm>
            <a:off x="7033183" y="3290117"/>
            <a:ext cx="1060832" cy="1053179"/>
            <a:chOff x="7033183" y="3290117"/>
            <a:chExt cx="1060832" cy="105317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7AD17A3-CDA7-4DB7-93F7-1EB079CC9CB5}"/>
                </a:ext>
              </a:extLst>
            </p:cNvPr>
            <p:cNvGrpSpPr/>
            <p:nvPr/>
          </p:nvGrpSpPr>
          <p:grpSpPr>
            <a:xfrm>
              <a:off x="7033183" y="3290117"/>
              <a:ext cx="357188" cy="430666"/>
              <a:chOff x="6691312" y="3586163"/>
              <a:chExt cx="357188" cy="430666"/>
            </a:xfrm>
            <a:solidFill>
              <a:srgbClr val="0070C0"/>
            </a:solidFill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F286921-A129-4AED-B0EF-F3A4258A2D6F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2643B7B-BA59-4EE3-904E-91DF69F7EF98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8F9056E-A730-483C-B21E-F82C2189171B}"/>
                </a:ext>
              </a:extLst>
            </p:cNvPr>
            <p:cNvGrpSpPr/>
            <p:nvPr/>
          </p:nvGrpSpPr>
          <p:grpSpPr>
            <a:xfrm>
              <a:off x="7397960" y="3290117"/>
              <a:ext cx="357188" cy="430666"/>
              <a:chOff x="6691312" y="3586163"/>
              <a:chExt cx="357188" cy="430666"/>
            </a:xfrm>
            <a:solidFill>
              <a:srgbClr val="00B050"/>
            </a:solidFill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0CF436C-1CDE-48E9-93E1-99A09C82E2A5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0D9C981-D3CC-41FF-8608-5323814ACA5B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95238AC-5729-4833-A7BF-06D81F6CAD2B}"/>
                </a:ext>
              </a:extLst>
            </p:cNvPr>
            <p:cNvGrpSpPr/>
            <p:nvPr/>
          </p:nvGrpSpPr>
          <p:grpSpPr>
            <a:xfrm>
              <a:off x="7736827" y="3290117"/>
              <a:ext cx="357188" cy="430666"/>
              <a:chOff x="6691312" y="3586163"/>
              <a:chExt cx="357188" cy="430666"/>
            </a:xfrm>
            <a:solidFill>
              <a:srgbClr val="FFC000"/>
            </a:solidFill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3307932-2921-4C79-B0E2-7A55EA4603EB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8F7D35F-93A0-47A9-ADAC-05877D7B050D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8</a:t>
                </a:r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61E3CE5-6030-4662-8FF9-1ECA57DEF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931" y="3802287"/>
              <a:ext cx="285709" cy="54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0" name="Mask">
            <a:extLst>
              <a:ext uri="{FF2B5EF4-FFF2-40B4-BE49-F238E27FC236}">
                <a16:creationId xmlns:a16="http://schemas.microsoft.com/office/drawing/2014/main" id="{555116E5-AE50-477D-9667-F72811A49661}"/>
              </a:ext>
            </a:extLst>
          </p:cNvPr>
          <p:cNvGrpSpPr/>
          <p:nvPr/>
        </p:nvGrpSpPr>
        <p:grpSpPr>
          <a:xfrm>
            <a:off x="7781792" y="4194761"/>
            <a:ext cx="5065528" cy="1832936"/>
            <a:chOff x="6542998" y="4515553"/>
            <a:chExt cx="4903425" cy="1116619"/>
          </a:xfrm>
          <a:solidFill>
            <a:schemeClr val="bg1"/>
          </a:solidFill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46F8CA0-3B09-4067-B066-DEF7C58B2449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264EDB-975C-44C4-8B7F-4F1D3978D217}"/>
                </a:ext>
              </a:extLst>
            </p:cNvPr>
            <p:cNvSpPr/>
            <p:nvPr/>
          </p:nvSpPr>
          <p:spPr>
            <a:xfrm>
              <a:off x="6542998" y="5435033"/>
              <a:ext cx="4903425" cy="197139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43E9E4E-4E4A-4A71-813C-5949A608948C}"/>
                </a:ext>
              </a:extLst>
            </p:cNvPr>
            <p:cNvSpPr/>
            <p:nvPr/>
          </p:nvSpPr>
          <p:spPr>
            <a:xfrm>
              <a:off x="6542998" y="4745423"/>
              <a:ext cx="4903425" cy="189616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EFB5BFE-4FB6-424D-BA6B-EFAFD35AFFB5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E347711-8E0B-4362-9A98-6126A4C5BA06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5279B-4142-4957-9D61-72F459FE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300">
        <p:fade/>
      </p:transition>
    </mc:Choice>
    <mc:Fallback xmlns="">
      <p:transition spd="med" advTm="17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14C3-906B-42ED-825B-02A773C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403877"/>
            <a:ext cx="11101137" cy="585369"/>
          </a:xfrm>
        </p:spPr>
        <p:txBody>
          <a:bodyPr/>
          <a:lstStyle/>
          <a:p>
            <a:r>
              <a:rPr lang="en-US">
                <a:latin typeface="HelveticaNeueLT Pro 65 Md"/>
              </a:rPr>
              <a:t>Event-Driven Processing Example (SSSP)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022E12C-04DB-4615-B3D5-8BA0F5E80D86}"/>
              </a:ext>
            </a:extLst>
          </p:cNvPr>
          <p:cNvSpPr/>
          <p:nvPr/>
        </p:nvSpPr>
        <p:spPr>
          <a:xfrm>
            <a:off x="458605" y="1985433"/>
            <a:ext cx="5130649" cy="2978309"/>
          </a:xfrm>
          <a:prstGeom prst="roundRect">
            <a:avLst>
              <a:gd name="adj" fmla="val 7570"/>
            </a:avLst>
          </a:prstGeom>
          <a:noFill/>
          <a:ln>
            <a:solidFill>
              <a:srgbClr val="F5A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961C0-8F20-4864-9D45-D0176F51BECC}"/>
              </a:ext>
            </a:extLst>
          </p:cNvPr>
          <p:cNvSpPr/>
          <p:nvPr/>
        </p:nvSpPr>
        <p:spPr>
          <a:xfrm>
            <a:off x="4032718" y="5039223"/>
            <a:ext cx="1546835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Iterate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4F7371-6A46-4885-8837-1502A65E3550}"/>
              </a:ext>
            </a:extLst>
          </p:cNvPr>
          <p:cNvSpPr/>
          <p:nvPr/>
        </p:nvSpPr>
        <p:spPr>
          <a:xfrm>
            <a:off x="5844542" y="3169920"/>
            <a:ext cx="6109332" cy="70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26572C4-02C9-4FCF-89A7-E1DD10782CDE}"/>
              </a:ext>
            </a:extLst>
          </p:cNvPr>
          <p:cNvGrpSpPr/>
          <p:nvPr/>
        </p:nvGrpSpPr>
        <p:grpSpPr>
          <a:xfrm>
            <a:off x="7827737" y="1083397"/>
            <a:ext cx="2212732" cy="1621999"/>
            <a:chOff x="7531904" y="1168563"/>
            <a:chExt cx="2212732" cy="162199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5090171-1E60-477B-8AEC-FC5D16EF7711}"/>
                </a:ext>
              </a:extLst>
            </p:cNvPr>
            <p:cNvSpPr/>
            <p:nvPr/>
          </p:nvSpPr>
          <p:spPr>
            <a:xfrm>
              <a:off x="7531904" y="178311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2DA2F10-A604-49B5-91C3-4126613D0422}"/>
                </a:ext>
              </a:extLst>
            </p:cNvPr>
            <p:cNvSpPr/>
            <p:nvPr/>
          </p:nvSpPr>
          <p:spPr>
            <a:xfrm>
              <a:off x="8369857" y="1168563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5CD7765-EC08-4791-AAA4-85BFEA571BDD}"/>
                </a:ext>
              </a:extLst>
            </p:cNvPr>
            <p:cNvSpPr/>
            <p:nvPr/>
          </p:nvSpPr>
          <p:spPr>
            <a:xfrm>
              <a:off x="8364090" y="1785635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F9DFEAB-69D5-464B-81A5-32D18732D538}"/>
                </a:ext>
              </a:extLst>
            </p:cNvPr>
            <p:cNvCxnSpPr>
              <a:cxnSpLocks/>
              <a:stCxn id="91" idx="7"/>
              <a:endCxn id="92" idx="3"/>
            </p:cNvCxnSpPr>
            <p:nvPr/>
          </p:nvCxnSpPr>
          <p:spPr>
            <a:xfrm flipV="1">
              <a:off x="7800859" y="1437518"/>
              <a:ext cx="615143" cy="39173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3B45258-5905-4552-8D1E-131B7F5FCA4B}"/>
                </a:ext>
              </a:extLst>
            </p:cNvPr>
            <p:cNvCxnSpPr>
              <a:cxnSpLocks/>
              <a:stCxn id="91" idx="6"/>
              <a:endCxn id="93" idx="2"/>
            </p:cNvCxnSpPr>
            <p:nvPr/>
          </p:nvCxnSpPr>
          <p:spPr>
            <a:xfrm>
              <a:off x="7847004" y="1940662"/>
              <a:ext cx="517086" cy="2523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6D1288E-A800-4FA6-8B72-9DBFA4940FCE}"/>
                </a:ext>
              </a:extLst>
            </p:cNvPr>
            <p:cNvSpPr/>
            <p:nvPr/>
          </p:nvSpPr>
          <p:spPr>
            <a:xfrm>
              <a:off x="8369857" y="247546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FB830D4-A962-493A-881F-42AF98E1E709}"/>
                </a:ext>
              </a:extLst>
            </p:cNvPr>
            <p:cNvSpPr/>
            <p:nvPr/>
          </p:nvSpPr>
          <p:spPr>
            <a:xfrm>
              <a:off x="9429536" y="1779222"/>
              <a:ext cx="315100" cy="3151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7BEB683-9375-41E5-ADFF-7F9E54859EFA}"/>
                </a:ext>
              </a:extLst>
            </p:cNvPr>
            <p:cNvCxnSpPr>
              <a:cxnSpLocks/>
              <a:stCxn id="92" idx="6"/>
            </p:cNvCxnSpPr>
            <p:nvPr/>
          </p:nvCxnSpPr>
          <p:spPr>
            <a:xfrm>
              <a:off x="8684957" y="1326113"/>
              <a:ext cx="799078" cy="50356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40DC62-7197-451B-9512-F2B24B65501C}"/>
                </a:ext>
              </a:extLst>
            </p:cNvPr>
            <p:cNvCxnSpPr>
              <a:cxnSpLocks/>
              <a:stCxn id="93" idx="0"/>
              <a:endCxn id="92" idx="4"/>
            </p:cNvCxnSpPr>
            <p:nvPr/>
          </p:nvCxnSpPr>
          <p:spPr>
            <a:xfrm flipV="1">
              <a:off x="8521640" y="1483663"/>
              <a:ext cx="5767" cy="30197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F2A105C-AA39-4395-9931-835B7AD2C0C6}"/>
                </a:ext>
              </a:extLst>
            </p:cNvPr>
            <p:cNvCxnSpPr>
              <a:cxnSpLocks/>
              <a:stCxn id="96" idx="6"/>
              <a:endCxn id="97" idx="3"/>
            </p:cNvCxnSpPr>
            <p:nvPr/>
          </p:nvCxnSpPr>
          <p:spPr>
            <a:xfrm flipV="1">
              <a:off x="8684957" y="2048177"/>
              <a:ext cx="790724" cy="5848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E1FEE3-5EE1-4AAA-9B4F-ABF66E3404C7}"/>
                </a:ext>
              </a:extLst>
            </p:cNvPr>
            <p:cNvSpPr txBox="1"/>
            <p:nvPr/>
          </p:nvSpPr>
          <p:spPr>
            <a:xfrm>
              <a:off x="7915798" y="1375691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60A6F3F-A0E8-4805-B739-2E71974A2883}"/>
                </a:ext>
              </a:extLst>
            </p:cNvPr>
            <p:cNvSpPr txBox="1"/>
            <p:nvPr/>
          </p:nvSpPr>
          <p:spPr>
            <a:xfrm>
              <a:off x="8015552" y="189056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6748D7-88E8-4FD4-8260-40AF09F5AB16}"/>
                </a:ext>
              </a:extLst>
            </p:cNvPr>
            <p:cNvSpPr txBox="1"/>
            <p:nvPr/>
          </p:nvSpPr>
          <p:spPr>
            <a:xfrm>
              <a:off x="8309734" y="152535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94A79DF-226F-4037-963E-3ABAFFA3BE9A}"/>
                </a:ext>
              </a:extLst>
            </p:cNvPr>
            <p:cNvSpPr txBox="1"/>
            <p:nvPr/>
          </p:nvSpPr>
          <p:spPr>
            <a:xfrm>
              <a:off x="8847362" y="1252562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E624C65-A41D-4177-8F1C-A66AFE4D3864}"/>
                </a:ext>
              </a:extLst>
            </p:cNvPr>
            <p:cNvSpPr txBox="1"/>
            <p:nvPr/>
          </p:nvSpPr>
          <p:spPr>
            <a:xfrm>
              <a:off x="8926035" y="2329650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27A9D02-03C0-41C7-9057-565C94D48BF9}"/>
                </a:ext>
              </a:extLst>
            </p:cNvPr>
            <p:cNvSpPr txBox="1"/>
            <p:nvPr/>
          </p:nvSpPr>
          <p:spPr>
            <a:xfrm>
              <a:off x="8822336" y="1696471"/>
              <a:ext cx="23713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517E339-4100-46CD-A911-7EB2E3205AF1}"/>
                </a:ext>
              </a:extLst>
            </p:cNvPr>
            <p:cNvCxnSpPr>
              <a:cxnSpLocks/>
              <a:stCxn id="93" idx="4"/>
              <a:endCxn id="96" idx="0"/>
            </p:cNvCxnSpPr>
            <p:nvPr/>
          </p:nvCxnSpPr>
          <p:spPr>
            <a:xfrm>
              <a:off x="8521640" y="2100735"/>
              <a:ext cx="5767" cy="374727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F735FC6-E52D-4E23-B781-242EA0006501}"/>
                </a:ext>
              </a:extLst>
            </p:cNvPr>
            <p:cNvCxnSpPr>
              <a:stCxn id="97" idx="2"/>
              <a:endCxn id="93" idx="6"/>
            </p:cNvCxnSpPr>
            <p:nvPr/>
          </p:nvCxnSpPr>
          <p:spPr>
            <a:xfrm flipH="1">
              <a:off x="8679190" y="1936772"/>
              <a:ext cx="750346" cy="6413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1A9794-6A79-4DF6-A651-A7F4CEC6CBC6}"/>
                </a:ext>
              </a:extLst>
            </p:cNvPr>
            <p:cNvCxnSpPr>
              <a:cxnSpLocks/>
              <a:stCxn id="91" idx="5"/>
              <a:endCxn id="96" idx="1"/>
            </p:cNvCxnSpPr>
            <p:nvPr/>
          </p:nvCxnSpPr>
          <p:spPr>
            <a:xfrm>
              <a:off x="7800859" y="2052067"/>
              <a:ext cx="615143" cy="46954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62A5BD1-B625-4875-BB65-46660019D2E0}"/>
                </a:ext>
              </a:extLst>
            </p:cNvPr>
            <p:cNvSpPr txBox="1"/>
            <p:nvPr/>
          </p:nvSpPr>
          <p:spPr>
            <a:xfrm>
              <a:off x="7888445" y="2219188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735117E-C57B-444A-99FA-6919DFF1121C}"/>
                </a:ext>
              </a:extLst>
            </p:cNvPr>
            <p:cNvSpPr txBox="1"/>
            <p:nvPr/>
          </p:nvSpPr>
          <p:spPr>
            <a:xfrm>
              <a:off x="8459440" y="2084855"/>
              <a:ext cx="237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71B64A8-818E-4638-82F1-0E544A7B6B0F}"/>
              </a:ext>
            </a:extLst>
          </p:cNvPr>
          <p:cNvGrpSpPr/>
          <p:nvPr/>
        </p:nvGrpSpPr>
        <p:grpSpPr>
          <a:xfrm>
            <a:off x="6537599" y="3290117"/>
            <a:ext cx="357188" cy="430666"/>
            <a:chOff x="6691312" y="3586163"/>
            <a:chExt cx="357188" cy="4306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980E3EE-5F67-4FD1-888A-9D999AC45F56}"/>
                </a:ext>
              </a:extLst>
            </p:cNvPr>
            <p:cNvSpPr/>
            <p:nvPr/>
          </p:nvSpPr>
          <p:spPr>
            <a:xfrm>
              <a:off x="6691312" y="3586163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A28D3-0CB2-4EC4-8F03-2FFDD974CE65}"/>
                </a:ext>
              </a:extLst>
            </p:cNvPr>
            <p:cNvSpPr/>
            <p:nvPr/>
          </p:nvSpPr>
          <p:spPr>
            <a:xfrm>
              <a:off x="6691312" y="3801496"/>
              <a:ext cx="357188" cy="21533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1A0F264-F907-413C-94A5-7EB6F6502563}"/>
              </a:ext>
            </a:extLst>
          </p:cNvPr>
          <p:cNvGrpSpPr/>
          <p:nvPr/>
        </p:nvGrpSpPr>
        <p:grpSpPr>
          <a:xfrm>
            <a:off x="6202358" y="4194760"/>
            <a:ext cx="5121810" cy="1806405"/>
            <a:chOff x="6488517" y="4515552"/>
            <a:chExt cx="4957906" cy="110045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76F1841-F56A-4267-AAC3-87A1D967326D}"/>
                </a:ext>
              </a:extLst>
            </p:cNvPr>
            <p:cNvGrpSpPr/>
            <p:nvPr/>
          </p:nvGrpSpPr>
          <p:grpSpPr>
            <a:xfrm>
              <a:off x="6542998" y="4515553"/>
              <a:ext cx="4903425" cy="1100455"/>
              <a:chOff x="6542998" y="4515553"/>
              <a:chExt cx="4903425" cy="1100455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E12CEA9-B973-4EC7-A147-DC6A25B82CAE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solidFill>
                <a:srgbClr val="C198E0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C8C2C8F-A02E-4DDC-A3DE-21EE8ED5092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solidFill>
                <a:srgbClr val="FF9FB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D001B18-9E77-4692-BB7D-B67ACE5F6699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solidFill>
                <a:srgbClr val="65BDFF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1BDCC78-B585-4A84-9EAF-ADF4BA43FC65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solidFill>
                <a:srgbClr val="75FFB3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AF62EDD-64D0-4C88-9154-0A5263897944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solidFill>
                <a:srgbClr val="FFE389">
                  <a:alpha val="47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CE2ADF0-7A4E-42E7-A7AD-DBFF4201E1E6}"/>
                </a:ext>
              </a:extLst>
            </p:cNvPr>
            <p:cNvGrpSpPr/>
            <p:nvPr/>
          </p:nvGrpSpPr>
          <p:grpSpPr>
            <a:xfrm>
              <a:off x="6488517" y="4515552"/>
              <a:ext cx="56409" cy="1100455"/>
              <a:chOff x="6542998" y="4515553"/>
              <a:chExt cx="4903425" cy="1100455"/>
            </a:xfrm>
            <a:solidFill>
              <a:schemeClr val="bg1"/>
            </a:solidFill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56A94F-4414-4352-B7C2-2D8E3E60AA06}"/>
                  </a:ext>
                </a:extLst>
              </p:cNvPr>
              <p:cNvSpPr/>
              <p:nvPr/>
            </p:nvSpPr>
            <p:spPr>
              <a:xfrm>
                <a:off x="6542998" y="451555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946F4E9-808F-49E9-B80A-99FF5800DAB0}"/>
                  </a:ext>
                </a:extLst>
              </p:cNvPr>
              <p:cNvSpPr/>
              <p:nvPr/>
            </p:nvSpPr>
            <p:spPr>
              <a:xfrm>
                <a:off x="6542998" y="543503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5776E82-547C-41F2-95F7-5FEDED43745F}"/>
                  </a:ext>
                </a:extLst>
              </p:cNvPr>
              <p:cNvSpPr/>
              <p:nvPr/>
            </p:nvSpPr>
            <p:spPr>
              <a:xfrm>
                <a:off x="6542998" y="474542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B499EA5-B79E-4DB5-8482-3ED1EF0A22AF}"/>
                  </a:ext>
                </a:extLst>
              </p:cNvPr>
              <p:cNvSpPr/>
              <p:nvPr/>
            </p:nvSpPr>
            <p:spPr>
              <a:xfrm>
                <a:off x="6542998" y="497529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8AA6783-10E9-4E99-AE46-C2135966D29B}"/>
                  </a:ext>
                </a:extLst>
              </p:cNvPr>
              <p:cNvSpPr/>
              <p:nvPr/>
            </p:nvSpPr>
            <p:spPr>
              <a:xfrm>
                <a:off x="6542998" y="5205163"/>
                <a:ext cx="4903425" cy="180975"/>
              </a:xfrm>
              <a:prstGeom prst="rect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EB5D58-4D52-4A89-89AD-019C25F4CAC9}"/>
              </a:ext>
            </a:extLst>
          </p:cNvPr>
          <p:cNvGrpSpPr/>
          <p:nvPr/>
        </p:nvGrpSpPr>
        <p:grpSpPr>
          <a:xfrm>
            <a:off x="6170480" y="4154630"/>
            <a:ext cx="5783395" cy="1886665"/>
            <a:chOff x="6276975" y="3619500"/>
            <a:chExt cx="2971800" cy="114935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CADB9BA-EF63-4C5E-A3C4-1D8953D128BD}"/>
                </a:ext>
              </a:extLst>
            </p:cNvPr>
            <p:cNvCxnSpPr/>
            <p:nvPr/>
          </p:nvCxnSpPr>
          <p:spPr>
            <a:xfrm>
              <a:off x="6276975" y="361950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8BDEE0C-ECC8-4343-9162-F421013E5C50}"/>
                </a:ext>
              </a:extLst>
            </p:cNvPr>
            <p:cNvCxnSpPr/>
            <p:nvPr/>
          </p:nvCxnSpPr>
          <p:spPr>
            <a:xfrm>
              <a:off x="6276975" y="384937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97C9B70-3CD3-4C24-96F0-F46F30048540}"/>
                </a:ext>
              </a:extLst>
            </p:cNvPr>
            <p:cNvCxnSpPr/>
            <p:nvPr/>
          </p:nvCxnSpPr>
          <p:spPr>
            <a:xfrm>
              <a:off x="6276975" y="407924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777665E-4AFA-4151-943C-91657906FFD5}"/>
                </a:ext>
              </a:extLst>
            </p:cNvPr>
            <p:cNvCxnSpPr/>
            <p:nvPr/>
          </p:nvCxnSpPr>
          <p:spPr>
            <a:xfrm>
              <a:off x="6276975" y="430911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92154F7-B853-460F-BC45-ABD958B4D0A8}"/>
                </a:ext>
              </a:extLst>
            </p:cNvPr>
            <p:cNvCxnSpPr/>
            <p:nvPr/>
          </p:nvCxnSpPr>
          <p:spPr>
            <a:xfrm>
              <a:off x="6276975" y="453898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9D020DD-69EB-4089-872F-CB52F0EE08F6}"/>
                </a:ext>
              </a:extLst>
            </p:cNvPr>
            <p:cNvCxnSpPr/>
            <p:nvPr/>
          </p:nvCxnSpPr>
          <p:spPr>
            <a:xfrm>
              <a:off x="6276975" y="4768850"/>
              <a:ext cx="2971800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Arrow: Pentagon 140">
            <a:extLst>
              <a:ext uri="{FF2B5EF4-FFF2-40B4-BE49-F238E27FC236}">
                <a16:creationId xmlns:a16="http://schemas.microsoft.com/office/drawing/2014/main" id="{B3A6EACC-6B68-4F18-83C5-F5B4C60794F7}"/>
              </a:ext>
            </a:extLst>
          </p:cNvPr>
          <p:cNvSpPr/>
          <p:nvPr/>
        </p:nvSpPr>
        <p:spPr>
          <a:xfrm>
            <a:off x="5932622" y="4194762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2" name="Arrow: Pentagon 141">
            <a:extLst>
              <a:ext uri="{FF2B5EF4-FFF2-40B4-BE49-F238E27FC236}">
                <a16:creationId xmlns:a16="http://schemas.microsoft.com/office/drawing/2014/main" id="{EF69F2B5-F3A9-4DDE-8BEB-3A2308D9484A}"/>
              </a:ext>
            </a:extLst>
          </p:cNvPr>
          <p:cNvSpPr/>
          <p:nvPr/>
        </p:nvSpPr>
        <p:spPr>
          <a:xfrm>
            <a:off x="5932622" y="5704094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43" name="Arrow: Pentagon 142">
            <a:extLst>
              <a:ext uri="{FF2B5EF4-FFF2-40B4-BE49-F238E27FC236}">
                <a16:creationId xmlns:a16="http://schemas.microsoft.com/office/drawing/2014/main" id="{9274FCD5-AE2E-4DD3-8124-25DF0696E784}"/>
              </a:ext>
            </a:extLst>
          </p:cNvPr>
          <p:cNvSpPr/>
          <p:nvPr/>
        </p:nvSpPr>
        <p:spPr>
          <a:xfrm>
            <a:off x="5932622" y="4572095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44" name="Arrow: Pentagon 143">
            <a:extLst>
              <a:ext uri="{FF2B5EF4-FFF2-40B4-BE49-F238E27FC236}">
                <a16:creationId xmlns:a16="http://schemas.microsoft.com/office/drawing/2014/main" id="{6A2A1317-94C3-4D2A-AAE2-4547DFB67F16}"/>
              </a:ext>
            </a:extLst>
          </p:cNvPr>
          <p:cNvSpPr/>
          <p:nvPr/>
        </p:nvSpPr>
        <p:spPr>
          <a:xfrm>
            <a:off x="5932622" y="4949428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  <p:sp>
        <p:nvSpPr>
          <p:cNvPr id="145" name="Arrow: Pentagon 144">
            <a:extLst>
              <a:ext uri="{FF2B5EF4-FFF2-40B4-BE49-F238E27FC236}">
                <a16:creationId xmlns:a16="http://schemas.microsoft.com/office/drawing/2014/main" id="{FF64CBD0-67F2-4B2B-BDC7-BB44422C0A17}"/>
              </a:ext>
            </a:extLst>
          </p:cNvPr>
          <p:cNvSpPr/>
          <p:nvPr/>
        </p:nvSpPr>
        <p:spPr>
          <a:xfrm>
            <a:off x="5932622" y="5326761"/>
            <a:ext cx="235726" cy="297072"/>
          </a:xfrm>
          <a:prstGeom prst="homePlate">
            <a:avLst>
              <a:gd name="adj" fmla="val 33057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6AC24FF-2228-471B-9C8F-28602A01F145}"/>
              </a:ext>
            </a:extLst>
          </p:cNvPr>
          <p:cNvGrpSpPr/>
          <p:nvPr/>
        </p:nvGrpSpPr>
        <p:grpSpPr>
          <a:xfrm>
            <a:off x="6604028" y="4174784"/>
            <a:ext cx="324909" cy="1846359"/>
            <a:chOff x="6542998" y="4503383"/>
            <a:chExt cx="280077" cy="112479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760EDAE-5C3C-48C7-9E44-7DF60661C074}"/>
                </a:ext>
              </a:extLst>
            </p:cNvPr>
            <p:cNvSpPr txBox="1"/>
            <p:nvPr/>
          </p:nvSpPr>
          <p:spPr>
            <a:xfrm>
              <a:off x="6542998" y="450338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3D915FC-C214-4AC9-B5F6-3FA2F13E96CE}"/>
                </a:ext>
              </a:extLst>
            </p:cNvPr>
            <p:cNvSpPr txBox="1"/>
            <p:nvPr/>
          </p:nvSpPr>
          <p:spPr>
            <a:xfrm>
              <a:off x="6542998" y="4733020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2E8CF5A-C481-4082-81B6-B240FDA7BFB0}"/>
                </a:ext>
              </a:extLst>
            </p:cNvPr>
            <p:cNvSpPr txBox="1"/>
            <p:nvPr/>
          </p:nvSpPr>
          <p:spPr>
            <a:xfrm>
              <a:off x="6542998" y="4962658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084BF8-B4C0-41D2-BD9A-D1F02739F9AC}"/>
                </a:ext>
              </a:extLst>
            </p:cNvPr>
            <p:cNvSpPr txBox="1"/>
            <p:nvPr/>
          </p:nvSpPr>
          <p:spPr>
            <a:xfrm>
              <a:off x="6542998" y="5192296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0A944BE-19B6-4ED2-A58F-51BD49C49601}"/>
                </a:ext>
              </a:extLst>
            </p:cNvPr>
            <p:cNvSpPr txBox="1"/>
            <p:nvPr/>
          </p:nvSpPr>
          <p:spPr>
            <a:xfrm>
              <a:off x="6542998" y="5421933"/>
              <a:ext cx="280077" cy="206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∞</a:t>
              </a:r>
              <a:endParaRPr lang="en-US" sz="1600" b="1" dirty="0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2F439DF-977A-4A44-AAA6-F9B9CBB4559E}"/>
              </a:ext>
            </a:extLst>
          </p:cNvPr>
          <p:cNvSpPr txBox="1"/>
          <p:nvPr/>
        </p:nvSpPr>
        <p:spPr>
          <a:xfrm>
            <a:off x="7331263" y="418134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AD32D1-8337-4EF3-AE4F-36254CFEA26D}"/>
              </a:ext>
            </a:extLst>
          </p:cNvPr>
          <p:cNvSpPr txBox="1"/>
          <p:nvPr/>
        </p:nvSpPr>
        <p:spPr>
          <a:xfrm>
            <a:off x="7986583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5502B5-7BEE-4D8D-86B9-24A0C4EF3C32}"/>
              </a:ext>
            </a:extLst>
          </p:cNvPr>
          <p:cNvSpPr txBox="1"/>
          <p:nvPr/>
        </p:nvSpPr>
        <p:spPr>
          <a:xfrm>
            <a:off x="8337103" y="4935243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FE1A5E-5C71-4333-AB7B-C460118EFA18}"/>
              </a:ext>
            </a:extLst>
          </p:cNvPr>
          <p:cNvSpPr txBox="1"/>
          <p:nvPr/>
        </p:nvSpPr>
        <p:spPr>
          <a:xfrm>
            <a:off x="8634283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011183D-5F07-4164-8FAD-61CD14AF1F14}"/>
              </a:ext>
            </a:extLst>
          </p:cNvPr>
          <p:cNvSpPr txBox="1"/>
          <p:nvPr/>
        </p:nvSpPr>
        <p:spPr>
          <a:xfrm>
            <a:off x="10798363" y="5689146"/>
            <a:ext cx="4060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12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CE56E3-A679-4ECD-A0A2-0B43F0F7F3FE}"/>
              </a:ext>
            </a:extLst>
          </p:cNvPr>
          <p:cNvSpPr txBox="1"/>
          <p:nvPr/>
        </p:nvSpPr>
        <p:spPr>
          <a:xfrm>
            <a:off x="9429144" y="4558291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58" name="Flowchart: Collate 157">
            <a:extLst>
              <a:ext uri="{FF2B5EF4-FFF2-40B4-BE49-F238E27FC236}">
                <a16:creationId xmlns:a16="http://schemas.microsoft.com/office/drawing/2014/main" id="{22E9E2A7-50DB-4C2A-B128-36ADA870AB5B}"/>
              </a:ext>
            </a:extLst>
          </p:cNvPr>
          <p:cNvSpPr/>
          <p:nvPr/>
        </p:nvSpPr>
        <p:spPr>
          <a:xfrm>
            <a:off x="6346589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9" name="Flowchart: Collate 158">
            <a:extLst>
              <a:ext uri="{FF2B5EF4-FFF2-40B4-BE49-F238E27FC236}">
                <a16:creationId xmlns:a16="http://schemas.microsoft.com/office/drawing/2014/main" id="{6F3323CC-6AFE-4DF5-BD4F-F296A4923253}"/>
              </a:ext>
            </a:extLst>
          </p:cNvPr>
          <p:cNvSpPr/>
          <p:nvPr/>
        </p:nvSpPr>
        <p:spPr>
          <a:xfrm>
            <a:off x="6346589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0" name="Flowchart: Collate 159">
            <a:extLst>
              <a:ext uri="{FF2B5EF4-FFF2-40B4-BE49-F238E27FC236}">
                <a16:creationId xmlns:a16="http://schemas.microsoft.com/office/drawing/2014/main" id="{60516CAF-81F4-4E67-B122-169176169ACF}"/>
              </a:ext>
            </a:extLst>
          </p:cNvPr>
          <p:cNvSpPr/>
          <p:nvPr/>
        </p:nvSpPr>
        <p:spPr>
          <a:xfrm>
            <a:off x="6346589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1" name="Flowchart: Collate 160">
            <a:extLst>
              <a:ext uri="{FF2B5EF4-FFF2-40B4-BE49-F238E27FC236}">
                <a16:creationId xmlns:a16="http://schemas.microsoft.com/office/drawing/2014/main" id="{B67C6728-E39F-40A9-838A-5C620D0FDDF1}"/>
              </a:ext>
            </a:extLst>
          </p:cNvPr>
          <p:cNvSpPr/>
          <p:nvPr/>
        </p:nvSpPr>
        <p:spPr>
          <a:xfrm>
            <a:off x="6346589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2" name="Flowchart: Collate 161">
            <a:extLst>
              <a:ext uri="{FF2B5EF4-FFF2-40B4-BE49-F238E27FC236}">
                <a16:creationId xmlns:a16="http://schemas.microsoft.com/office/drawing/2014/main" id="{2D6CAB9D-58BC-499D-B175-AAAF34CD228D}"/>
              </a:ext>
            </a:extLst>
          </p:cNvPr>
          <p:cNvSpPr/>
          <p:nvPr/>
        </p:nvSpPr>
        <p:spPr>
          <a:xfrm>
            <a:off x="6346589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3" name="Flowchart: Collate 162">
            <a:extLst>
              <a:ext uri="{FF2B5EF4-FFF2-40B4-BE49-F238E27FC236}">
                <a16:creationId xmlns:a16="http://schemas.microsoft.com/office/drawing/2014/main" id="{E0A9025F-B321-48C8-8A10-D4E6B1FF2FA5}"/>
              </a:ext>
            </a:extLst>
          </p:cNvPr>
          <p:cNvSpPr/>
          <p:nvPr/>
        </p:nvSpPr>
        <p:spPr>
          <a:xfrm>
            <a:off x="7088467" y="4194762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4" name="Flowchart: Collate 163">
            <a:extLst>
              <a:ext uri="{FF2B5EF4-FFF2-40B4-BE49-F238E27FC236}">
                <a16:creationId xmlns:a16="http://schemas.microsoft.com/office/drawing/2014/main" id="{79A871F0-3687-4916-90D1-8F16BDF9986A}"/>
              </a:ext>
            </a:extLst>
          </p:cNvPr>
          <p:cNvSpPr/>
          <p:nvPr/>
        </p:nvSpPr>
        <p:spPr>
          <a:xfrm>
            <a:off x="7793262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5" name="Flowchart: Collate 164">
            <a:extLst>
              <a:ext uri="{FF2B5EF4-FFF2-40B4-BE49-F238E27FC236}">
                <a16:creationId xmlns:a16="http://schemas.microsoft.com/office/drawing/2014/main" id="{D9069A53-D71F-4FDA-985D-56012E352CA4}"/>
              </a:ext>
            </a:extLst>
          </p:cNvPr>
          <p:cNvSpPr/>
          <p:nvPr/>
        </p:nvSpPr>
        <p:spPr>
          <a:xfrm>
            <a:off x="8084202" y="4950879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6" name="Flowchart: Collate 165">
            <a:extLst>
              <a:ext uri="{FF2B5EF4-FFF2-40B4-BE49-F238E27FC236}">
                <a16:creationId xmlns:a16="http://schemas.microsoft.com/office/drawing/2014/main" id="{77960D78-41B0-4636-9B91-3EF7117F323F}"/>
              </a:ext>
            </a:extLst>
          </p:cNvPr>
          <p:cNvSpPr/>
          <p:nvPr/>
        </p:nvSpPr>
        <p:spPr>
          <a:xfrm>
            <a:off x="8442812" y="5328937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7D61DFA-004B-4906-BFB0-F16EE783DF78}"/>
              </a:ext>
            </a:extLst>
          </p:cNvPr>
          <p:cNvSpPr/>
          <p:nvPr/>
        </p:nvSpPr>
        <p:spPr>
          <a:xfrm>
            <a:off x="7033183" y="3290117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02FD461-6524-4DE0-85F3-0A14AF239792}"/>
              </a:ext>
            </a:extLst>
          </p:cNvPr>
          <p:cNvSpPr/>
          <p:nvPr/>
        </p:nvSpPr>
        <p:spPr>
          <a:xfrm>
            <a:off x="7033183" y="3505450"/>
            <a:ext cx="357188" cy="21533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93B5237-F51D-4457-B3B6-D6AB3FE238E0}"/>
              </a:ext>
            </a:extLst>
          </p:cNvPr>
          <p:cNvSpPr/>
          <p:nvPr/>
        </p:nvSpPr>
        <p:spPr>
          <a:xfrm>
            <a:off x="7397960" y="3290117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4E115AB-F949-46AA-ACF7-DD3266EA21C4}"/>
              </a:ext>
            </a:extLst>
          </p:cNvPr>
          <p:cNvSpPr/>
          <p:nvPr/>
        </p:nvSpPr>
        <p:spPr>
          <a:xfrm>
            <a:off x="7397960" y="3505450"/>
            <a:ext cx="357188" cy="21533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7416929-FCDB-45BF-BBB7-BC7888D805A0}"/>
              </a:ext>
            </a:extLst>
          </p:cNvPr>
          <p:cNvSpPr/>
          <p:nvPr/>
        </p:nvSpPr>
        <p:spPr>
          <a:xfrm>
            <a:off x="7736827" y="3290117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BA06C4D-3BEB-411A-B890-5F4B5A2FB519}"/>
              </a:ext>
            </a:extLst>
          </p:cNvPr>
          <p:cNvSpPr/>
          <p:nvPr/>
        </p:nvSpPr>
        <p:spPr>
          <a:xfrm>
            <a:off x="7736827" y="3505450"/>
            <a:ext cx="357188" cy="2153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89" name="Flowchart: Decision 188">
            <a:extLst>
              <a:ext uri="{FF2B5EF4-FFF2-40B4-BE49-F238E27FC236}">
                <a16:creationId xmlns:a16="http://schemas.microsoft.com/office/drawing/2014/main" id="{ECA42560-3241-4908-A64E-92A243D3EEC9}"/>
              </a:ext>
            </a:extLst>
          </p:cNvPr>
          <p:cNvSpPr/>
          <p:nvPr/>
        </p:nvSpPr>
        <p:spPr>
          <a:xfrm>
            <a:off x="9931931" y="5374657"/>
            <a:ext cx="109061" cy="199534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0" name="Flowchart: Collate 189">
            <a:extLst>
              <a:ext uri="{FF2B5EF4-FFF2-40B4-BE49-F238E27FC236}">
                <a16:creationId xmlns:a16="http://schemas.microsoft.com/office/drawing/2014/main" id="{CD400C56-9466-4F3B-98F1-B087DC9FC2F1}"/>
              </a:ext>
            </a:extLst>
          </p:cNvPr>
          <p:cNvSpPr/>
          <p:nvPr/>
        </p:nvSpPr>
        <p:spPr>
          <a:xfrm>
            <a:off x="9416484" y="4572820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F8227E3-DEDC-4D11-8E78-3F9D09FD9085}"/>
              </a:ext>
            </a:extLst>
          </p:cNvPr>
          <p:cNvSpPr txBox="1"/>
          <p:nvPr/>
        </p:nvSpPr>
        <p:spPr>
          <a:xfrm>
            <a:off x="10187535" y="5312195"/>
            <a:ext cx="324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03" name="Flowchart: Collate 202">
            <a:extLst>
              <a:ext uri="{FF2B5EF4-FFF2-40B4-BE49-F238E27FC236}">
                <a16:creationId xmlns:a16="http://schemas.microsoft.com/office/drawing/2014/main" id="{2A21763C-B0E8-4319-9B3C-D06C526ED2D1}"/>
              </a:ext>
            </a:extLst>
          </p:cNvPr>
          <p:cNvSpPr/>
          <p:nvPr/>
        </p:nvSpPr>
        <p:spPr>
          <a:xfrm>
            <a:off x="10646426" y="5706996"/>
            <a:ext cx="130464" cy="297068"/>
          </a:xfrm>
          <a:prstGeom prst="flowChartCollat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Flowchart: Terminator 203">
            <a:extLst>
              <a:ext uri="{FF2B5EF4-FFF2-40B4-BE49-F238E27FC236}">
                <a16:creationId xmlns:a16="http://schemas.microsoft.com/office/drawing/2014/main" id="{F197D9C0-4F2C-4B05-88DE-0E7B80B42890}"/>
              </a:ext>
            </a:extLst>
          </p:cNvPr>
          <p:cNvSpPr/>
          <p:nvPr/>
        </p:nvSpPr>
        <p:spPr>
          <a:xfrm flipH="1">
            <a:off x="11396082" y="4194762"/>
            <a:ext cx="516914" cy="297072"/>
          </a:xfrm>
          <a:prstGeom prst="flowChartTerminator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A20A6AA0-4130-464F-A7AD-77C5E090DF12}"/>
              </a:ext>
            </a:extLst>
          </p:cNvPr>
          <p:cNvSpPr/>
          <p:nvPr/>
        </p:nvSpPr>
        <p:spPr>
          <a:xfrm flipH="1">
            <a:off x="11396082" y="5704094"/>
            <a:ext cx="516914" cy="297072"/>
          </a:xfrm>
          <a:prstGeom prst="flowChartTerminator">
            <a:avLst/>
          </a:prstGeom>
          <a:solidFill>
            <a:srgbClr val="9900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206" name="Flowchart: Terminator 205">
            <a:extLst>
              <a:ext uri="{FF2B5EF4-FFF2-40B4-BE49-F238E27FC236}">
                <a16:creationId xmlns:a16="http://schemas.microsoft.com/office/drawing/2014/main" id="{F79F9A4A-1EAA-42B4-91B8-88E947859E89}"/>
              </a:ext>
            </a:extLst>
          </p:cNvPr>
          <p:cNvSpPr/>
          <p:nvPr/>
        </p:nvSpPr>
        <p:spPr>
          <a:xfrm flipH="1">
            <a:off x="11396082" y="4572095"/>
            <a:ext cx="516914" cy="297072"/>
          </a:xfrm>
          <a:prstGeom prst="flowChartTerminator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207" name="Flowchart: Terminator 206">
            <a:extLst>
              <a:ext uri="{FF2B5EF4-FFF2-40B4-BE49-F238E27FC236}">
                <a16:creationId xmlns:a16="http://schemas.microsoft.com/office/drawing/2014/main" id="{DEF68A98-2B69-4389-8DF9-171AD3BD92BA}"/>
              </a:ext>
            </a:extLst>
          </p:cNvPr>
          <p:cNvSpPr/>
          <p:nvPr/>
        </p:nvSpPr>
        <p:spPr>
          <a:xfrm flipH="1">
            <a:off x="11396082" y="4949428"/>
            <a:ext cx="516914" cy="297072"/>
          </a:xfrm>
          <a:prstGeom prst="flowChartTerminator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B0E40542-CB99-46AB-A4C0-628A5B3DF245}"/>
              </a:ext>
            </a:extLst>
          </p:cNvPr>
          <p:cNvSpPr/>
          <p:nvPr/>
        </p:nvSpPr>
        <p:spPr>
          <a:xfrm flipH="1">
            <a:off x="11396082" y="5326761"/>
            <a:ext cx="516914" cy="297072"/>
          </a:xfrm>
          <a:prstGeom prst="flowChartTerminator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AB1ECA2-AE41-42A7-8AB0-16ACAA171DED}"/>
              </a:ext>
            </a:extLst>
          </p:cNvPr>
          <p:cNvCxnSpPr/>
          <p:nvPr/>
        </p:nvCxnSpPr>
        <p:spPr>
          <a:xfrm>
            <a:off x="5445803" y="1143994"/>
            <a:ext cx="0" cy="51272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D8DEADE-510F-4723-B1DA-973282AB92C8}"/>
              </a:ext>
            </a:extLst>
          </p:cNvPr>
          <p:cNvSpPr txBox="1"/>
          <p:nvPr/>
        </p:nvSpPr>
        <p:spPr>
          <a:xfrm>
            <a:off x="10839892" y="332273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C80785-47FF-4E34-B474-FC92477B13AB}"/>
              </a:ext>
            </a:extLst>
          </p:cNvPr>
          <p:cNvGrpSpPr/>
          <p:nvPr/>
        </p:nvGrpSpPr>
        <p:grpSpPr>
          <a:xfrm>
            <a:off x="447288" y="1231936"/>
            <a:ext cx="4998515" cy="3769173"/>
            <a:chOff x="447288" y="1231936"/>
            <a:chExt cx="4998515" cy="3769173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CB8C3A5-0FF3-4556-B742-146972552EE2}"/>
                </a:ext>
              </a:extLst>
            </p:cNvPr>
            <p:cNvSpPr/>
            <p:nvPr/>
          </p:nvSpPr>
          <p:spPr>
            <a:xfrm>
              <a:off x="867833" y="1231936"/>
              <a:ext cx="4577970" cy="376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V[:]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InitialVertexProperty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Queue ← </a:t>
              </a:r>
              <a:r>
                <a:rPr lang="en-US" sz="1600" i="1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InitialEvents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(V)</a:t>
              </a:r>
              <a:b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Queue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not empty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(u, 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←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pop(Queue)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V[u]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V[u]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</a:t>
              </a:r>
              <a:r>
                <a:rPr lang="en-US" sz="1600" dirty="0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Δ</a:t>
              </a:r>
              <a:r>
                <a:rPr lang="el-GR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V[u] !=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oldVal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then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outgoing edge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E(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u,v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← </a:t>
              </a:r>
              <a:r>
                <a:rPr lang="en-US" sz="1600" i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Propagate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(V[u], 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E.wgt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Queue ← insert(v, </a:t>
              </a:r>
              <a:r>
                <a:rPr lang="en-US" sz="1600" dirty="0" err="1">
                  <a:latin typeface="HelveticaNeueLT Com 57 Cn" panose="020B05060305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Δ</a:t>
              </a:r>
              <a:r>
                <a:rPr lang="en-U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6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467CC0B-1649-4C44-9A65-4677289115F9}"/>
                </a:ext>
              </a:extLst>
            </p:cNvPr>
            <p:cNvSpPr/>
            <p:nvPr/>
          </p:nvSpPr>
          <p:spPr>
            <a:xfrm>
              <a:off x="447288" y="1231936"/>
              <a:ext cx="419705" cy="3769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  <a:p>
              <a:pPr marR="0" lvl="0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tabLst>
                  <a:tab pos="457200" algn="l"/>
                </a:tabLst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60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" name="Mask">
            <a:extLst>
              <a:ext uri="{FF2B5EF4-FFF2-40B4-BE49-F238E27FC236}">
                <a16:creationId xmlns:a16="http://schemas.microsoft.com/office/drawing/2014/main" id="{CDDBBF0F-20AE-44B3-A5E9-09C039E614DB}"/>
              </a:ext>
            </a:extLst>
          </p:cNvPr>
          <p:cNvGrpSpPr/>
          <p:nvPr/>
        </p:nvGrpSpPr>
        <p:grpSpPr>
          <a:xfrm>
            <a:off x="9016233" y="4194762"/>
            <a:ext cx="2937642" cy="1819998"/>
            <a:chOff x="6542998" y="4515553"/>
            <a:chExt cx="4903425" cy="1108737"/>
          </a:xfrm>
          <a:solidFill>
            <a:schemeClr val="bg1"/>
          </a:solidFill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2A6CA0C-61BA-4DFA-BDE1-61400838CE46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2CDDF6B-AEE4-4AB7-B2AC-12648DE01CF7}"/>
                </a:ext>
              </a:extLst>
            </p:cNvPr>
            <p:cNvSpPr/>
            <p:nvPr/>
          </p:nvSpPr>
          <p:spPr>
            <a:xfrm>
              <a:off x="6542998" y="5435033"/>
              <a:ext cx="4903425" cy="189257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9579BC1-A24B-4313-BA23-19ACF81DDB39}"/>
                </a:ext>
              </a:extLst>
            </p:cNvPr>
            <p:cNvSpPr/>
            <p:nvPr/>
          </p:nvSpPr>
          <p:spPr>
            <a:xfrm>
              <a:off x="6542998" y="4745423"/>
              <a:ext cx="4903425" cy="186354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91B641-3109-441C-9642-B38B8767D355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7B5961C-6B6F-4595-98CF-FEEEF6BE13C5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26" name="Mask">
            <a:extLst>
              <a:ext uri="{FF2B5EF4-FFF2-40B4-BE49-F238E27FC236}">
                <a16:creationId xmlns:a16="http://schemas.microsoft.com/office/drawing/2014/main" id="{199A5072-CBAE-4908-B465-0F1EB8529A9A}"/>
              </a:ext>
            </a:extLst>
          </p:cNvPr>
          <p:cNvGrpSpPr/>
          <p:nvPr/>
        </p:nvGrpSpPr>
        <p:grpSpPr>
          <a:xfrm>
            <a:off x="7781792" y="4194761"/>
            <a:ext cx="1244638" cy="1832936"/>
            <a:chOff x="6542998" y="4515553"/>
            <a:chExt cx="4903425" cy="1116619"/>
          </a:xfrm>
          <a:solidFill>
            <a:schemeClr val="bg1"/>
          </a:solidFill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3AD00FF-D4E2-4474-934C-F161C685AB99}"/>
                </a:ext>
              </a:extLst>
            </p:cNvPr>
            <p:cNvSpPr/>
            <p:nvPr/>
          </p:nvSpPr>
          <p:spPr>
            <a:xfrm>
              <a:off x="6542998" y="451555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C95349D-6D5E-466E-8B74-35D0EF3F0AE0}"/>
                </a:ext>
              </a:extLst>
            </p:cNvPr>
            <p:cNvSpPr/>
            <p:nvPr/>
          </p:nvSpPr>
          <p:spPr>
            <a:xfrm>
              <a:off x="6542998" y="5435033"/>
              <a:ext cx="4903425" cy="197139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15D348F-06C7-4621-820D-83EEB16F46CD}"/>
                </a:ext>
              </a:extLst>
            </p:cNvPr>
            <p:cNvSpPr/>
            <p:nvPr/>
          </p:nvSpPr>
          <p:spPr>
            <a:xfrm>
              <a:off x="6542998" y="4745423"/>
              <a:ext cx="4903425" cy="189616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36DC14D6-578B-445D-99C4-7C08CD3CBA66}"/>
                </a:ext>
              </a:extLst>
            </p:cNvPr>
            <p:cNvSpPr/>
            <p:nvPr/>
          </p:nvSpPr>
          <p:spPr>
            <a:xfrm>
              <a:off x="6542998" y="497529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B53391-3844-4036-8A25-08CEEB53DC5E}"/>
                </a:ext>
              </a:extLst>
            </p:cNvPr>
            <p:cNvSpPr/>
            <p:nvPr/>
          </p:nvSpPr>
          <p:spPr>
            <a:xfrm>
              <a:off x="6542998" y="5205163"/>
              <a:ext cx="4903425" cy="180975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0390B-2D75-4A87-9EBA-DF8AFE27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8A9C-DCBE-42AE-9153-CB5B45F15C0A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7E11A7-7363-4830-B0B9-65B61EB28A49}"/>
              </a:ext>
            </a:extLst>
          </p:cNvPr>
          <p:cNvGrpSpPr/>
          <p:nvPr/>
        </p:nvGrpSpPr>
        <p:grpSpPr>
          <a:xfrm>
            <a:off x="7923726" y="3290117"/>
            <a:ext cx="2151944" cy="2194010"/>
            <a:chOff x="7923726" y="3290117"/>
            <a:chExt cx="2151944" cy="2194010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B697010-28C2-4309-ADEE-C18C2DBC3150}"/>
                </a:ext>
              </a:extLst>
            </p:cNvPr>
            <p:cNvGrpSpPr/>
            <p:nvPr/>
          </p:nvGrpSpPr>
          <p:grpSpPr>
            <a:xfrm>
              <a:off x="8252222" y="3290117"/>
              <a:ext cx="357188" cy="430666"/>
              <a:chOff x="6691312" y="3586163"/>
              <a:chExt cx="357188" cy="430666"/>
            </a:xfrm>
            <a:solidFill>
              <a:srgbClr val="990033"/>
            </a:solidFill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F08DD4C-9F96-4473-8001-A3CE289CFD83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7661856-8FBA-43E1-AE4E-CB2DB4993B5D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14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ECB9BAB-3176-4B98-B555-3B3ED52CED30}"/>
                </a:ext>
              </a:extLst>
            </p:cNvPr>
            <p:cNvGrpSpPr/>
            <p:nvPr/>
          </p:nvGrpSpPr>
          <p:grpSpPr>
            <a:xfrm>
              <a:off x="8810586" y="3290117"/>
              <a:ext cx="357188" cy="430666"/>
              <a:chOff x="6691312" y="3586163"/>
              <a:chExt cx="357188" cy="430666"/>
            </a:xfrm>
            <a:solidFill>
              <a:srgbClr val="0070C0"/>
            </a:solidFill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F1D9936-AD60-4EDE-9C67-EDA7A6D907A7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29E6C6-E36C-430A-906B-B8C5E2C2CA03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AEAAC18-BB92-4A52-81AB-CDF066A240E3}"/>
                </a:ext>
              </a:extLst>
            </p:cNvPr>
            <p:cNvGrpSpPr/>
            <p:nvPr/>
          </p:nvGrpSpPr>
          <p:grpSpPr>
            <a:xfrm>
              <a:off x="9159915" y="3290117"/>
              <a:ext cx="357188" cy="430666"/>
              <a:chOff x="6691312" y="3586163"/>
              <a:chExt cx="357188" cy="430666"/>
            </a:xfrm>
            <a:solidFill>
              <a:srgbClr val="FFC000"/>
            </a:solidFill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47ED4F8-5CD1-4D21-ACD7-A5845946174E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0EF470BD-52E1-4BB7-808B-5FCB40865740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9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4246E8-2648-4318-A706-6CDBB65D60A3}"/>
                </a:ext>
              </a:extLst>
            </p:cNvPr>
            <p:cNvGrpSpPr/>
            <p:nvPr/>
          </p:nvGrpSpPr>
          <p:grpSpPr>
            <a:xfrm>
              <a:off x="9718482" y="3290117"/>
              <a:ext cx="357188" cy="430666"/>
              <a:chOff x="6691312" y="3586163"/>
              <a:chExt cx="357188" cy="430666"/>
            </a:xfrm>
            <a:solidFill>
              <a:srgbClr val="990033"/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68898F5-356B-4774-AED8-4D30166CED22}"/>
                  </a:ext>
                </a:extLst>
              </p:cNvPr>
              <p:cNvSpPr/>
              <p:nvPr/>
            </p:nvSpPr>
            <p:spPr>
              <a:xfrm>
                <a:off x="6691312" y="3586163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56D4E66-28E2-470D-9CB5-B603D17D5031}"/>
                  </a:ext>
                </a:extLst>
              </p:cNvPr>
              <p:cNvSpPr/>
              <p:nvPr/>
            </p:nvSpPr>
            <p:spPr>
              <a:xfrm>
                <a:off x="6691312" y="3801496"/>
                <a:ext cx="357188" cy="2153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13</a:t>
                </a:r>
              </a:p>
            </p:txBody>
          </p:sp>
        </p:grp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A9FC7F4-43A7-40F2-8D56-D6BA56B3B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3726" y="3787141"/>
              <a:ext cx="413377" cy="934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D5E55FC7-0C9B-4AF7-8D0D-7B9000801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6123" y="3749184"/>
              <a:ext cx="767217" cy="13590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259DAE1-B9DC-4261-935B-70130CAA7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3528" y="3758014"/>
              <a:ext cx="1233953" cy="1726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9D8CD1-7291-4C53-93C5-AD1348EDC2FF}"/>
              </a:ext>
            </a:extLst>
          </p:cNvPr>
          <p:cNvGrpSpPr/>
          <p:nvPr/>
        </p:nvGrpSpPr>
        <p:grpSpPr>
          <a:xfrm>
            <a:off x="6964927" y="3230880"/>
            <a:ext cx="1543116" cy="2246591"/>
            <a:chOff x="6964927" y="3230880"/>
            <a:chExt cx="1543116" cy="2246591"/>
          </a:xfrm>
        </p:grpSpPr>
        <p:cxnSp>
          <p:nvCxnSpPr>
            <p:cNvPr id="180" name="Connector: Curved 179">
              <a:extLst>
                <a:ext uri="{FF2B5EF4-FFF2-40B4-BE49-F238E27FC236}">
                  <a16:creationId xmlns:a16="http://schemas.microsoft.com/office/drawing/2014/main" id="{5D8A4CD5-66E1-431A-9AF8-800EB58781AE}"/>
                </a:ext>
              </a:extLst>
            </p:cNvPr>
            <p:cNvCxnSpPr>
              <a:stCxn id="169" idx="2"/>
              <a:endCxn id="164" idx="1"/>
            </p:cNvCxnSpPr>
            <p:nvPr/>
          </p:nvCxnSpPr>
          <p:spPr>
            <a:xfrm rot="16200000" flipH="1">
              <a:off x="7034850" y="3897709"/>
              <a:ext cx="1000571" cy="646717"/>
            </a:xfrm>
            <a:prstGeom prst="curvedConnector3">
              <a:avLst>
                <a:gd name="adj1" fmla="val 9874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or: Curved 180">
              <a:extLst>
                <a:ext uri="{FF2B5EF4-FFF2-40B4-BE49-F238E27FC236}">
                  <a16:creationId xmlns:a16="http://schemas.microsoft.com/office/drawing/2014/main" id="{D1DB1CC7-FCD0-4C3D-8527-402FDBA544EA}"/>
                </a:ext>
              </a:extLst>
            </p:cNvPr>
            <p:cNvCxnSpPr>
              <a:stCxn id="172" idx="2"/>
              <a:endCxn id="165" idx="1"/>
            </p:cNvCxnSpPr>
            <p:nvPr/>
          </p:nvCxnSpPr>
          <p:spPr>
            <a:xfrm rot="16200000" flipH="1">
              <a:off x="7173679" y="4123658"/>
              <a:ext cx="1378630" cy="572880"/>
            </a:xfrm>
            <a:prstGeom prst="curvedConnector3">
              <a:avLst>
                <a:gd name="adj1" fmla="val 9864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or: Curved 181">
              <a:extLst>
                <a:ext uri="{FF2B5EF4-FFF2-40B4-BE49-F238E27FC236}">
                  <a16:creationId xmlns:a16="http://schemas.microsoft.com/office/drawing/2014/main" id="{0F9927E9-E195-4D0C-9054-9676B9873BC1}"/>
                </a:ext>
              </a:extLst>
            </p:cNvPr>
            <p:cNvCxnSpPr>
              <a:stCxn id="175" idx="2"/>
              <a:endCxn id="166" idx="1"/>
            </p:cNvCxnSpPr>
            <p:nvPr/>
          </p:nvCxnSpPr>
          <p:spPr>
            <a:xfrm rot="16200000" flipH="1">
              <a:off x="7333388" y="4302815"/>
              <a:ext cx="1756688" cy="592623"/>
            </a:xfrm>
            <a:prstGeom prst="curvedConnector3">
              <a:avLst>
                <a:gd name="adj1" fmla="val 9945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01A6DC6-2608-4AA3-A7AD-E2E5733FF9D0}"/>
                </a:ext>
              </a:extLst>
            </p:cNvPr>
            <p:cNvSpPr/>
            <p:nvPr/>
          </p:nvSpPr>
          <p:spPr>
            <a:xfrm>
              <a:off x="6964927" y="3230880"/>
              <a:ext cx="1215711" cy="556260"/>
            </a:xfrm>
            <a:prstGeom prst="roundRect">
              <a:avLst/>
            </a:prstGeom>
            <a:noFill/>
            <a:ln>
              <a:solidFill>
                <a:srgbClr val="F5A9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91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95">
        <p:fade/>
      </p:transition>
    </mc:Choice>
    <mc:Fallback xmlns="">
      <p:transition spd="med" advTm="120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" objId="4"/>
        <p14:stopEvt time="10632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3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2.4|1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.6|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5.5|9|11.4|11.3|9.8|6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5.6|4.7|4.3|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.8|4.9|4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5.4|2.9|3.3|7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5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4842</Words>
  <Application>Microsoft Office PowerPoint</Application>
  <PresentationFormat>Widescreen</PresentationFormat>
  <Paragraphs>2066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Arial</vt:lpstr>
      <vt:lpstr>Arial Narrow</vt:lpstr>
      <vt:lpstr>Calibri</vt:lpstr>
      <vt:lpstr>Calibri Light</vt:lpstr>
      <vt:lpstr>Consolas</vt:lpstr>
      <vt:lpstr>Helvetica</vt:lpstr>
      <vt:lpstr>HelveticaNeueLT Com 55 Roman</vt:lpstr>
      <vt:lpstr>HelveticaNeueLT Com 57 Cn</vt:lpstr>
      <vt:lpstr>HelveticaNeueLT Com 65 Md</vt:lpstr>
      <vt:lpstr>HelveticaNeueLT Pro 55 Roman</vt:lpstr>
      <vt:lpstr>HelveticaNeueLT Pro 63 MdEx</vt:lpstr>
      <vt:lpstr>HelveticaNeueLT Pro 65 Md</vt:lpstr>
      <vt:lpstr>HelveticaNeueLT Pro 65 Roman</vt:lpstr>
      <vt:lpstr>Wingdings</vt:lpstr>
      <vt:lpstr>Office Theme</vt:lpstr>
      <vt:lpstr>1_Office Theme</vt:lpstr>
      <vt:lpstr>PowerPoint Presentation</vt:lpstr>
      <vt:lpstr>Streaming Graph Processing</vt:lpstr>
      <vt:lpstr>Incremental Recomputation</vt:lpstr>
      <vt:lpstr>Event-Driven Execution Concept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Event-Driven Processing Example (SSSP)</vt:lpstr>
      <vt:lpstr>Event-Based Processing for Streaming Graph</vt:lpstr>
      <vt:lpstr>Event Representation of Edge Addition</vt:lpstr>
      <vt:lpstr>Processing an Edge Addition</vt:lpstr>
      <vt:lpstr>Processing an Edge Addition</vt:lpstr>
      <vt:lpstr>Event Representation of Edge Deletions</vt:lpstr>
      <vt:lpstr>Event Representation of Edge Deletions</vt:lpstr>
      <vt:lpstr>Event Representation of Edge Deletions</vt:lpstr>
      <vt:lpstr>Recovery Approach – Vertex Tagging</vt:lpstr>
      <vt:lpstr>Reapproximation After Edge Deletion</vt:lpstr>
      <vt:lpstr>Processing a Deleted Edge</vt:lpstr>
      <vt:lpstr>Recovery from a Deleted Edge</vt:lpstr>
      <vt:lpstr>Recovery from a Deleted Edge</vt:lpstr>
      <vt:lpstr>Recomputation after Recovery</vt:lpstr>
      <vt:lpstr>Recomputation after Recovery</vt:lpstr>
      <vt:lpstr>Recomputation after Recovery</vt:lpstr>
      <vt:lpstr>Recomputation after Recovery</vt:lpstr>
      <vt:lpstr>Selective vs Accumulative Algorithms</vt:lpstr>
      <vt:lpstr>Hardware Acceleration of Incremental Recomputation</vt:lpstr>
      <vt:lpstr>JetStream Base Architecture</vt:lpstr>
      <vt:lpstr>GraphPulse Original Datapath</vt:lpstr>
      <vt:lpstr>Architectural Extensions for JetStream</vt:lpstr>
      <vt:lpstr>JetStream Execution Flow</vt:lpstr>
      <vt:lpstr>JetStream Execution Flow</vt:lpstr>
      <vt:lpstr>JetStream Execution Flow</vt:lpstr>
      <vt:lpstr>Evaluated Systems</vt:lpstr>
      <vt:lpstr>Evaluated Workloads</vt:lpstr>
      <vt:lpstr>JetStream Performance</vt:lpstr>
      <vt:lpstr>JetStream Performance</vt:lpstr>
      <vt:lpstr>JetStream Incremental Computation Efficiency</vt:lpstr>
      <vt:lpstr>JetStream Recovery Efficiency</vt:lpstr>
      <vt:lpstr>JetStream Performance with Different Batch Sizes</vt:lpstr>
      <vt:lpstr>Find More in Paper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Shafiur Rahman</dc:creator>
  <cp:lastModifiedBy>Shafiur Rahman</cp:lastModifiedBy>
  <cp:revision>4</cp:revision>
  <dcterms:created xsi:type="dcterms:W3CDTF">2021-09-24T03:29:13Z</dcterms:created>
  <dcterms:modified xsi:type="dcterms:W3CDTF">2021-10-05T11:44:12Z</dcterms:modified>
</cp:coreProperties>
</file>